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9.svg"/><Relationship Id="rId4" Type="http://schemas.openxmlformats.org/officeDocument/2006/relationships/image" Target="../media/image14.svg"/><Relationship Id="rId9" Type="http://schemas.openxmlformats.org/officeDocument/2006/relationships/image" Target="../media/image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rvardbusiness.org/wp-content/uploads/2023/11/Session-3_Microsoft-Case_HK_Caslin-Liu.pdf" TargetMode="External"/><Relationship Id="rId2" Type="http://schemas.openxmlformats.org/officeDocument/2006/relationships/hyperlink" Target="https://uu.diva-portal.org/smash/record.jsf?pid=diva2%3A1861952&amp;dswid=-1267" TargetMode="External"/><Relationship Id="rId1" Type="http://schemas.openxmlformats.org/officeDocument/2006/relationships/hyperlink" Target="https://www.ft.com/content/d14f425b-35c6-4c43-a5f6-c23760212ef0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9.svg"/><Relationship Id="rId4" Type="http://schemas.openxmlformats.org/officeDocument/2006/relationships/image" Target="../media/image14.svg"/><Relationship Id="rId9" Type="http://schemas.openxmlformats.org/officeDocument/2006/relationships/image" Target="../media/image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hyperlink" Target="https://uu.diva-portal.org/smash/record.jsf?pid=diva2%3A1861952&amp;dswid=-1267" TargetMode="External"/><Relationship Id="rId2" Type="http://schemas.openxmlformats.org/officeDocument/2006/relationships/hyperlink" Target="https://www.harvardbusiness.org/wp-content/uploads/2023/11/Session-3_Microsoft-Case_HK_Caslin-Liu.pdf" TargetMode="External"/><Relationship Id="rId1" Type="http://schemas.openxmlformats.org/officeDocument/2006/relationships/hyperlink" Target="https://www.ft.com/content/d14f425b-35c6-4c43-a5f6-c23760212ef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5C479-669B-45DD-9D70-AA487A1724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D79E74F-19F7-4955-8BF1-B46C8BDFE6AC}">
      <dgm:prSet custT="1"/>
      <dgm:spPr/>
      <dgm:t>
        <a:bodyPr/>
        <a:lstStyle/>
        <a:p>
          <a:r>
            <a:rPr lang="en-IN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Edith Heard describes her leadership as “horizontal”: she does not see people “working for me”; she is “working with them” (Cookson, 2022).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1C0624-40CD-44A7-99EE-A60344F290ED}" type="parTrans" cxnId="{01BF8BAA-6FB8-4351-9426-76525D1A1D3D}">
      <dgm:prSet/>
      <dgm:spPr/>
      <dgm:t>
        <a:bodyPr/>
        <a:lstStyle/>
        <a:p>
          <a:endParaRPr lang="en-US"/>
        </a:p>
      </dgm:t>
    </dgm:pt>
    <dgm:pt modelId="{67EAE49B-CE48-4B8F-BDA0-8293B165D029}" type="sibTrans" cxnId="{01BF8BAA-6FB8-4351-9426-76525D1A1D3D}">
      <dgm:prSet/>
      <dgm:spPr/>
      <dgm:t>
        <a:bodyPr/>
        <a:lstStyle/>
        <a:p>
          <a:endParaRPr lang="en-US"/>
        </a:p>
      </dgm:t>
    </dgm:pt>
    <dgm:pt modelId="{FB7C5CD0-639F-4560-B4D4-636EF95DAEC0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She highlights empathy and listening as key to “bringing people on board,” shaped by being “lost in translation” in a multilingual, multicultural environment (Cookson, 2022)</a:t>
          </a:r>
        </a:p>
      </dgm:t>
    </dgm:pt>
    <dgm:pt modelId="{062C1674-955A-4F60-9DED-7DFA3244CED8}" type="parTrans" cxnId="{A6C20D59-3938-4915-A05F-7F044726F4C5}">
      <dgm:prSet/>
      <dgm:spPr/>
      <dgm:t>
        <a:bodyPr/>
        <a:lstStyle/>
        <a:p>
          <a:endParaRPr lang="en-US"/>
        </a:p>
      </dgm:t>
    </dgm:pt>
    <dgm:pt modelId="{9AB347B8-464A-47EA-ADF9-B207C51D7C67}" type="sibTrans" cxnId="{A6C20D59-3938-4915-A05F-7F044726F4C5}">
      <dgm:prSet/>
      <dgm:spPr/>
      <dgm:t>
        <a:bodyPr/>
        <a:lstStyle/>
        <a:p>
          <a:endParaRPr lang="en-US"/>
        </a:p>
      </dgm:t>
    </dgm:pt>
    <dgm:pt modelId="{C300DF5B-0BBD-4A08-B0BD-933371F7AE9D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Leadership in collaborative, multicultural settings requires:</a:t>
          </a:r>
        </a:p>
      </dgm:t>
    </dgm:pt>
    <dgm:pt modelId="{4516852D-A995-43D5-B530-CB1AAE4D60C5}" type="parTrans" cxnId="{F035F0B7-3567-4BDD-B6DC-3F5756E5141F}">
      <dgm:prSet/>
      <dgm:spPr/>
      <dgm:t>
        <a:bodyPr/>
        <a:lstStyle/>
        <a:p>
          <a:endParaRPr lang="en-US"/>
        </a:p>
      </dgm:t>
    </dgm:pt>
    <dgm:pt modelId="{02402618-4D53-47FE-9CB5-97FFFEEAC0F9}" type="sibTrans" cxnId="{F035F0B7-3567-4BDD-B6DC-3F5756E5141F}">
      <dgm:prSet/>
      <dgm:spPr/>
      <dgm:t>
        <a:bodyPr/>
        <a:lstStyle/>
        <a:p>
          <a:endParaRPr lang="en-US"/>
        </a:p>
      </dgm:t>
    </dgm:pt>
    <dgm:pt modelId="{DA1896B7-2CDF-4020-98AE-6F93D8185726}">
      <dgm:prSet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EI to </a:t>
          </a:r>
          <a:r>
            <a:rPr lang="en-US" sz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recognise</a:t>
          </a:r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manage emotions that affect trust, conflict, and motivation</a:t>
          </a:r>
        </a:p>
      </dgm:t>
    </dgm:pt>
    <dgm:pt modelId="{12E15EB7-4123-43E6-AABE-DE8685B122A3}" type="parTrans" cxnId="{1777BE40-47D0-4374-848D-CF23B890C5DC}">
      <dgm:prSet/>
      <dgm:spPr/>
      <dgm:t>
        <a:bodyPr/>
        <a:lstStyle/>
        <a:p>
          <a:endParaRPr lang="en-US"/>
        </a:p>
      </dgm:t>
    </dgm:pt>
    <dgm:pt modelId="{3D44441D-50A4-4CC1-AE12-1355639963A9}" type="sibTrans" cxnId="{1777BE40-47D0-4374-848D-CF23B890C5DC}">
      <dgm:prSet/>
      <dgm:spPr/>
      <dgm:t>
        <a:bodyPr/>
        <a:lstStyle/>
        <a:p>
          <a:endParaRPr lang="en-US"/>
        </a:p>
      </dgm:t>
    </dgm:pt>
    <dgm:pt modelId="{DB9FC93E-8661-4AAB-86B7-C90AB15717CB}">
      <dgm:prSet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CQ to interpret and adapt to different cultural norms and the communication styles (Cookson, 2022).</a:t>
          </a:r>
        </a:p>
      </dgm:t>
    </dgm:pt>
    <dgm:pt modelId="{9C590FB7-09B2-4D67-8AD8-A77D7DEFEE02}" type="parTrans" cxnId="{2656044B-6F23-4A62-9C4F-1A55E04E938B}">
      <dgm:prSet/>
      <dgm:spPr/>
      <dgm:t>
        <a:bodyPr/>
        <a:lstStyle/>
        <a:p>
          <a:endParaRPr lang="en-US"/>
        </a:p>
      </dgm:t>
    </dgm:pt>
    <dgm:pt modelId="{3A65CB4B-7986-4A5E-AE3A-ABDC055555CB}" type="sibTrans" cxnId="{2656044B-6F23-4A62-9C4F-1A55E04E938B}">
      <dgm:prSet/>
      <dgm:spPr/>
      <dgm:t>
        <a:bodyPr/>
        <a:lstStyle/>
        <a:p>
          <a:endParaRPr lang="en-US"/>
        </a:p>
      </dgm:t>
    </dgm:pt>
    <dgm:pt modelId="{1B28D69B-1F10-4F9D-80F2-F8F003EEA872}" type="pres">
      <dgm:prSet presAssocID="{7455C479-669B-45DD-9D70-AA487A1724A7}" presName="root" presStyleCnt="0">
        <dgm:presLayoutVars>
          <dgm:dir/>
          <dgm:resizeHandles val="exact"/>
        </dgm:presLayoutVars>
      </dgm:prSet>
      <dgm:spPr/>
    </dgm:pt>
    <dgm:pt modelId="{BE5DDD88-712F-449A-A657-D1CBBEB1DE51}" type="pres">
      <dgm:prSet presAssocID="{DD79E74F-19F7-4955-8BF1-B46C8BDFE6AC}" presName="compNode" presStyleCnt="0"/>
      <dgm:spPr/>
    </dgm:pt>
    <dgm:pt modelId="{D1F114F6-1711-4331-B111-F57F7834E598}" type="pres">
      <dgm:prSet presAssocID="{DD79E74F-19F7-4955-8BF1-B46C8BDFE6AC}" presName="bgRect" presStyleLbl="bgShp" presStyleIdx="0" presStyleCnt="3"/>
      <dgm:spPr/>
    </dgm:pt>
    <dgm:pt modelId="{90CEA932-D766-4850-8098-2FF6173FB009}" type="pres">
      <dgm:prSet presAssocID="{DD79E74F-19F7-4955-8BF1-B46C8BDFE6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1C70A5D-91F8-4AFC-AA29-E73151CDC89C}" type="pres">
      <dgm:prSet presAssocID="{DD79E74F-19F7-4955-8BF1-B46C8BDFE6AC}" presName="spaceRect" presStyleCnt="0"/>
      <dgm:spPr/>
    </dgm:pt>
    <dgm:pt modelId="{3FC7303A-88EF-432B-80FA-F6213E1FA7EA}" type="pres">
      <dgm:prSet presAssocID="{DD79E74F-19F7-4955-8BF1-B46C8BDFE6AC}" presName="parTx" presStyleLbl="revTx" presStyleIdx="0" presStyleCnt="4" custLinFactNeighborX="-3871" custLinFactNeighborY="136">
        <dgm:presLayoutVars>
          <dgm:chMax val="0"/>
          <dgm:chPref val="0"/>
        </dgm:presLayoutVars>
      </dgm:prSet>
      <dgm:spPr/>
    </dgm:pt>
    <dgm:pt modelId="{47DF6B50-64DD-4090-A17A-EEFE21CEB510}" type="pres">
      <dgm:prSet presAssocID="{67EAE49B-CE48-4B8F-BDA0-8293B165D029}" presName="sibTrans" presStyleCnt="0"/>
      <dgm:spPr/>
    </dgm:pt>
    <dgm:pt modelId="{9684F61C-7EA4-4DFC-8866-014BCB6C276E}" type="pres">
      <dgm:prSet presAssocID="{FB7C5CD0-639F-4560-B4D4-636EF95DAEC0}" presName="compNode" presStyleCnt="0"/>
      <dgm:spPr/>
    </dgm:pt>
    <dgm:pt modelId="{2598017B-B3C6-4A1D-80C9-3858139AA80D}" type="pres">
      <dgm:prSet presAssocID="{FB7C5CD0-639F-4560-B4D4-636EF95DAEC0}" presName="bgRect" presStyleLbl="bgShp" presStyleIdx="1" presStyleCnt="3"/>
      <dgm:spPr/>
    </dgm:pt>
    <dgm:pt modelId="{A3FC7DDC-8BED-419A-9E64-3A30459897D7}" type="pres">
      <dgm:prSet presAssocID="{FB7C5CD0-639F-4560-B4D4-636EF95DAE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77C9F229-701E-40BB-AC12-662655B495FC}" type="pres">
      <dgm:prSet presAssocID="{FB7C5CD0-639F-4560-B4D4-636EF95DAEC0}" presName="spaceRect" presStyleCnt="0"/>
      <dgm:spPr/>
    </dgm:pt>
    <dgm:pt modelId="{67286069-9713-4A09-B581-B47CC63646B6}" type="pres">
      <dgm:prSet presAssocID="{FB7C5CD0-639F-4560-B4D4-636EF95DAEC0}" presName="parTx" presStyleLbl="revTx" presStyleIdx="1" presStyleCnt="4" custLinFactNeighborX="-3871" custLinFactNeighborY="136">
        <dgm:presLayoutVars>
          <dgm:chMax val="0"/>
          <dgm:chPref val="0"/>
        </dgm:presLayoutVars>
      </dgm:prSet>
      <dgm:spPr/>
    </dgm:pt>
    <dgm:pt modelId="{E6F540AF-1C65-4F82-A59A-DB820778757A}" type="pres">
      <dgm:prSet presAssocID="{9AB347B8-464A-47EA-ADF9-B207C51D7C67}" presName="sibTrans" presStyleCnt="0"/>
      <dgm:spPr/>
    </dgm:pt>
    <dgm:pt modelId="{0A3C99B7-EE2C-4BE5-899D-8E98547582A8}" type="pres">
      <dgm:prSet presAssocID="{C300DF5B-0BBD-4A08-B0BD-933371F7AE9D}" presName="compNode" presStyleCnt="0"/>
      <dgm:spPr/>
    </dgm:pt>
    <dgm:pt modelId="{8AACC482-BA02-4DDB-B8A9-957DA8ABB4CB}" type="pres">
      <dgm:prSet presAssocID="{C300DF5B-0BBD-4A08-B0BD-933371F7AE9D}" presName="bgRect" presStyleLbl="bgShp" presStyleIdx="2" presStyleCnt="3"/>
      <dgm:spPr/>
    </dgm:pt>
    <dgm:pt modelId="{9F6A3720-D31C-4060-B99A-732D41947319}" type="pres">
      <dgm:prSet presAssocID="{C300DF5B-0BBD-4A08-B0BD-933371F7AE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BCD66E27-B581-4DB9-B1AB-0B98EF805471}" type="pres">
      <dgm:prSet presAssocID="{C300DF5B-0BBD-4A08-B0BD-933371F7AE9D}" presName="spaceRect" presStyleCnt="0"/>
      <dgm:spPr/>
    </dgm:pt>
    <dgm:pt modelId="{8709F361-C66F-490D-BA28-7D8B802294F8}" type="pres">
      <dgm:prSet presAssocID="{C300DF5B-0BBD-4A08-B0BD-933371F7AE9D}" presName="parTx" presStyleLbl="revTx" presStyleIdx="2" presStyleCnt="4" custLinFactNeighborX="-6726" custLinFactNeighborY="136">
        <dgm:presLayoutVars>
          <dgm:chMax val="0"/>
          <dgm:chPref val="0"/>
        </dgm:presLayoutVars>
      </dgm:prSet>
      <dgm:spPr/>
    </dgm:pt>
    <dgm:pt modelId="{FF1F8E47-1D73-44FE-9F58-60B73674010C}" type="pres">
      <dgm:prSet presAssocID="{C300DF5B-0BBD-4A08-B0BD-933371F7AE9D}" presName="desTx" presStyleLbl="revTx" presStyleIdx="3" presStyleCnt="4" custLinFactNeighborX="-9117" custLinFactNeighborY="136">
        <dgm:presLayoutVars/>
      </dgm:prSet>
      <dgm:spPr/>
    </dgm:pt>
  </dgm:ptLst>
  <dgm:cxnLst>
    <dgm:cxn modelId="{E5D10D1D-65CB-4C17-BA10-FF1338DD5C81}" type="presOf" srcId="{DD79E74F-19F7-4955-8BF1-B46C8BDFE6AC}" destId="{3FC7303A-88EF-432B-80FA-F6213E1FA7EA}" srcOrd="0" destOrd="0" presId="urn:microsoft.com/office/officeart/2018/2/layout/IconVerticalSolidList"/>
    <dgm:cxn modelId="{1777BE40-47D0-4374-848D-CF23B890C5DC}" srcId="{C300DF5B-0BBD-4A08-B0BD-933371F7AE9D}" destId="{DA1896B7-2CDF-4020-98AE-6F93D8185726}" srcOrd="0" destOrd="0" parTransId="{12E15EB7-4123-43E6-AABE-DE8685B122A3}" sibTransId="{3D44441D-50A4-4CC1-AE12-1355639963A9}"/>
    <dgm:cxn modelId="{2656044B-6F23-4A62-9C4F-1A55E04E938B}" srcId="{C300DF5B-0BBD-4A08-B0BD-933371F7AE9D}" destId="{DB9FC93E-8661-4AAB-86B7-C90AB15717CB}" srcOrd="1" destOrd="0" parTransId="{9C590FB7-09B2-4D67-8AD8-A77D7DEFEE02}" sibTransId="{3A65CB4B-7986-4A5E-AE3A-ABDC055555CB}"/>
    <dgm:cxn modelId="{E4FD8355-3EDD-4899-8592-80A9F5DE43FD}" type="presOf" srcId="{DA1896B7-2CDF-4020-98AE-6F93D8185726}" destId="{FF1F8E47-1D73-44FE-9F58-60B73674010C}" srcOrd="0" destOrd="0" presId="urn:microsoft.com/office/officeart/2018/2/layout/IconVerticalSolidList"/>
    <dgm:cxn modelId="{A6C20D59-3938-4915-A05F-7F044726F4C5}" srcId="{7455C479-669B-45DD-9D70-AA487A1724A7}" destId="{FB7C5CD0-639F-4560-B4D4-636EF95DAEC0}" srcOrd="1" destOrd="0" parTransId="{062C1674-955A-4F60-9DED-7DFA3244CED8}" sibTransId="{9AB347B8-464A-47EA-ADF9-B207C51D7C67}"/>
    <dgm:cxn modelId="{3D73295A-2B27-4570-B7DC-C0A3050A50BA}" type="presOf" srcId="{C300DF5B-0BBD-4A08-B0BD-933371F7AE9D}" destId="{8709F361-C66F-490D-BA28-7D8B802294F8}" srcOrd="0" destOrd="0" presId="urn:microsoft.com/office/officeart/2018/2/layout/IconVerticalSolidList"/>
    <dgm:cxn modelId="{ABEE9181-0500-4560-9F8E-585515E6A696}" type="presOf" srcId="{FB7C5CD0-639F-4560-B4D4-636EF95DAEC0}" destId="{67286069-9713-4A09-B581-B47CC63646B6}" srcOrd="0" destOrd="0" presId="urn:microsoft.com/office/officeart/2018/2/layout/IconVerticalSolidList"/>
    <dgm:cxn modelId="{01BF8BAA-6FB8-4351-9426-76525D1A1D3D}" srcId="{7455C479-669B-45DD-9D70-AA487A1724A7}" destId="{DD79E74F-19F7-4955-8BF1-B46C8BDFE6AC}" srcOrd="0" destOrd="0" parTransId="{2E1C0624-40CD-44A7-99EE-A60344F290ED}" sibTransId="{67EAE49B-CE48-4B8F-BDA0-8293B165D029}"/>
    <dgm:cxn modelId="{F035F0B7-3567-4BDD-B6DC-3F5756E5141F}" srcId="{7455C479-669B-45DD-9D70-AA487A1724A7}" destId="{C300DF5B-0BBD-4A08-B0BD-933371F7AE9D}" srcOrd="2" destOrd="0" parTransId="{4516852D-A995-43D5-B530-CB1AAE4D60C5}" sibTransId="{02402618-4D53-47FE-9CB5-97FFFEEAC0F9}"/>
    <dgm:cxn modelId="{556379C7-2362-4A49-AF2A-5DC8BD97C588}" type="presOf" srcId="{DB9FC93E-8661-4AAB-86B7-C90AB15717CB}" destId="{FF1F8E47-1D73-44FE-9F58-60B73674010C}" srcOrd="0" destOrd="1" presId="urn:microsoft.com/office/officeart/2018/2/layout/IconVerticalSolidList"/>
    <dgm:cxn modelId="{28FD01D7-37AB-4E66-93C9-ADB409BD4BC0}" type="presOf" srcId="{7455C479-669B-45DD-9D70-AA487A1724A7}" destId="{1B28D69B-1F10-4F9D-80F2-F8F003EEA872}" srcOrd="0" destOrd="0" presId="urn:microsoft.com/office/officeart/2018/2/layout/IconVerticalSolidList"/>
    <dgm:cxn modelId="{B8756E7D-2C5D-43F3-9CB8-470C19B4E3E4}" type="presParOf" srcId="{1B28D69B-1F10-4F9D-80F2-F8F003EEA872}" destId="{BE5DDD88-712F-449A-A657-D1CBBEB1DE51}" srcOrd="0" destOrd="0" presId="urn:microsoft.com/office/officeart/2018/2/layout/IconVerticalSolidList"/>
    <dgm:cxn modelId="{4E96F62E-7D8C-416C-A8AA-6A02FA28214A}" type="presParOf" srcId="{BE5DDD88-712F-449A-A657-D1CBBEB1DE51}" destId="{D1F114F6-1711-4331-B111-F57F7834E598}" srcOrd="0" destOrd="0" presId="urn:microsoft.com/office/officeart/2018/2/layout/IconVerticalSolidList"/>
    <dgm:cxn modelId="{85EB243C-AF97-44E2-93CF-423692EC885E}" type="presParOf" srcId="{BE5DDD88-712F-449A-A657-D1CBBEB1DE51}" destId="{90CEA932-D766-4850-8098-2FF6173FB009}" srcOrd="1" destOrd="0" presId="urn:microsoft.com/office/officeart/2018/2/layout/IconVerticalSolidList"/>
    <dgm:cxn modelId="{A92F883F-4A33-4505-85A5-3B6B0D7727F7}" type="presParOf" srcId="{BE5DDD88-712F-449A-A657-D1CBBEB1DE51}" destId="{71C70A5D-91F8-4AFC-AA29-E73151CDC89C}" srcOrd="2" destOrd="0" presId="urn:microsoft.com/office/officeart/2018/2/layout/IconVerticalSolidList"/>
    <dgm:cxn modelId="{104729C0-5B8F-43E4-94F1-9666BFF549E5}" type="presParOf" srcId="{BE5DDD88-712F-449A-A657-D1CBBEB1DE51}" destId="{3FC7303A-88EF-432B-80FA-F6213E1FA7EA}" srcOrd="3" destOrd="0" presId="urn:microsoft.com/office/officeart/2018/2/layout/IconVerticalSolidList"/>
    <dgm:cxn modelId="{DBB97324-D6F9-4E4B-9844-A3F11DAB9F44}" type="presParOf" srcId="{1B28D69B-1F10-4F9D-80F2-F8F003EEA872}" destId="{47DF6B50-64DD-4090-A17A-EEFE21CEB510}" srcOrd="1" destOrd="0" presId="urn:microsoft.com/office/officeart/2018/2/layout/IconVerticalSolidList"/>
    <dgm:cxn modelId="{590B3BAC-2A38-4194-A7AA-6A68A6EE5EB2}" type="presParOf" srcId="{1B28D69B-1F10-4F9D-80F2-F8F003EEA872}" destId="{9684F61C-7EA4-4DFC-8866-014BCB6C276E}" srcOrd="2" destOrd="0" presId="urn:microsoft.com/office/officeart/2018/2/layout/IconVerticalSolidList"/>
    <dgm:cxn modelId="{C58E60B3-B836-4A29-9471-7BF0C8007B0D}" type="presParOf" srcId="{9684F61C-7EA4-4DFC-8866-014BCB6C276E}" destId="{2598017B-B3C6-4A1D-80C9-3858139AA80D}" srcOrd="0" destOrd="0" presId="urn:microsoft.com/office/officeart/2018/2/layout/IconVerticalSolidList"/>
    <dgm:cxn modelId="{F27388D5-EE26-456F-BE52-88B7A8570770}" type="presParOf" srcId="{9684F61C-7EA4-4DFC-8866-014BCB6C276E}" destId="{A3FC7DDC-8BED-419A-9E64-3A30459897D7}" srcOrd="1" destOrd="0" presId="urn:microsoft.com/office/officeart/2018/2/layout/IconVerticalSolidList"/>
    <dgm:cxn modelId="{D269C558-1123-4C91-8031-35B925FB7334}" type="presParOf" srcId="{9684F61C-7EA4-4DFC-8866-014BCB6C276E}" destId="{77C9F229-701E-40BB-AC12-662655B495FC}" srcOrd="2" destOrd="0" presId="urn:microsoft.com/office/officeart/2018/2/layout/IconVerticalSolidList"/>
    <dgm:cxn modelId="{DABD30C0-A1A4-4866-85EE-C3F6CED8BBAA}" type="presParOf" srcId="{9684F61C-7EA4-4DFC-8866-014BCB6C276E}" destId="{67286069-9713-4A09-B581-B47CC63646B6}" srcOrd="3" destOrd="0" presId="urn:microsoft.com/office/officeart/2018/2/layout/IconVerticalSolidList"/>
    <dgm:cxn modelId="{733DDE1C-1753-4ABE-B2BC-2EE6D9192A90}" type="presParOf" srcId="{1B28D69B-1F10-4F9D-80F2-F8F003EEA872}" destId="{E6F540AF-1C65-4F82-A59A-DB820778757A}" srcOrd="3" destOrd="0" presId="urn:microsoft.com/office/officeart/2018/2/layout/IconVerticalSolidList"/>
    <dgm:cxn modelId="{895FCA33-EAD3-42EF-921D-A0E7A9E56D99}" type="presParOf" srcId="{1B28D69B-1F10-4F9D-80F2-F8F003EEA872}" destId="{0A3C99B7-EE2C-4BE5-899D-8E98547582A8}" srcOrd="4" destOrd="0" presId="urn:microsoft.com/office/officeart/2018/2/layout/IconVerticalSolidList"/>
    <dgm:cxn modelId="{BD85D63E-C57E-4FED-B94F-858E36F32C2D}" type="presParOf" srcId="{0A3C99B7-EE2C-4BE5-899D-8E98547582A8}" destId="{8AACC482-BA02-4DDB-B8A9-957DA8ABB4CB}" srcOrd="0" destOrd="0" presId="urn:microsoft.com/office/officeart/2018/2/layout/IconVerticalSolidList"/>
    <dgm:cxn modelId="{2AAD74C1-3EFD-4F40-8ED5-4C6953DC1A0E}" type="presParOf" srcId="{0A3C99B7-EE2C-4BE5-899D-8E98547582A8}" destId="{9F6A3720-D31C-4060-B99A-732D41947319}" srcOrd="1" destOrd="0" presId="urn:microsoft.com/office/officeart/2018/2/layout/IconVerticalSolidList"/>
    <dgm:cxn modelId="{27749979-14F0-4EE6-B2CC-424EFE0BC050}" type="presParOf" srcId="{0A3C99B7-EE2C-4BE5-899D-8E98547582A8}" destId="{BCD66E27-B581-4DB9-B1AB-0B98EF805471}" srcOrd="2" destOrd="0" presId="urn:microsoft.com/office/officeart/2018/2/layout/IconVerticalSolidList"/>
    <dgm:cxn modelId="{41812918-65F1-4BC3-B7CE-88AAEE603265}" type="presParOf" srcId="{0A3C99B7-EE2C-4BE5-899D-8E98547582A8}" destId="{8709F361-C66F-490D-BA28-7D8B802294F8}" srcOrd="3" destOrd="0" presId="urn:microsoft.com/office/officeart/2018/2/layout/IconVerticalSolidList"/>
    <dgm:cxn modelId="{9C1FB554-B812-4F84-B972-8DDDD3592483}" type="presParOf" srcId="{0A3C99B7-EE2C-4BE5-899D-8E98547582A8}" destId="{FF1F8E47-1D73-44FE-9F58-60B73674010C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EC03F-4B7A-41F0-A65C-E77C47A92EFF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56C602-77D7-47D2-9C46-7C849B917BA0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Ability EI treats emotional intelligence as a set of mental abilities used to reason about emotions and emotional information (Mayer, Caruso &amp; Salovey, 2016).</a:t>
          </a:r>
        </a:p>
      </dgm:t>
    </dgm:pt>
    <dgm:pt modelId="{1F71BF20-44AE-4D36-80D3-DFA816C14ED6}" type="parTrans" cxnId="{3BB3F5CF-134E-4884-A41C-CBA2CA0D2E9C}">
      <dgm:prSet/>
      <dgm:spPr/>
      <dgm:t>
        <a:bodyPr/>
        <a:lstStyle/>
        <a:p>
          <a:endParaRPr lang="en-US"/>
        </a:p>
      </dgm:t>
    </dgm:pt>
    <dgm:pt modelId="{A565E116-EE31-4B79-BA2F-BAF3787E60CF}" type="sibTrans" cxnId="{3BB3F5CF-134E-4884-A41C-CBA2CA0D2E9C}">
      <dgm:prSet/>
      <dgm:spPr/>
      <dgm:t>
        <a:bodyPr/>
        <a:lstStyle/>
        <a:p>
          <a:endParaRPr lang="en-US"/>
        </a:p>
      </dgm:t>
    </dgm:pt>
    <dgm:pt modelId="{037636E1-88DE-43E5-A1FF-D8B6992DF5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EI supports leadership because it strengthens how leaders (Mayer, Caruso &amp; Salovey, 2016):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8584FA-C9E4-483A-B1D5-0F5041469A79}" type="parTrans" cxnId="{06D5E705-9256-4DA0-ABA6-5CB6CC9939C0}">
      <dgm:prSet/>
      <dgm:spPr/>
      <dgm:t>
        <a:bodyPr/>
        <a:lstStyle/>
        <a:p>
          <a:endParaRPr lang="en-US"/>
        </a:p>
      </dgm:t>
    </dgm:pt>
    <dgm:pt modelId="{F9172866-C799-4760-B37A-6E83D4AF93BC}" type="sibTrans" cxnId="{06D5E705-9256-4DA0-ABA6-5CB6CC9939C0}">
      <dgm:prSet/>
      <dgm:spPr/>
      <dgm:t>
        <a:bodyPr/>
        <a:lstStyle/>
        <a:p>
          <a:endParaRPr lang="en-US"/>
        </a:p>
      </dgm:t>
    </dgm:pt>
    <dgm:pt modelId="{9395791F-6FC6-4F13-9636-E0ADC240850A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 emotional cues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D3CEAB-ED5D-438C-88E7-07FBE99B6A55}" type="parTrans" cxnId="{3487EB2B-F830-4146-9A73-EB05D8D69598}">
      <dgm:prSet/>
      <dgm:spPr/>
      <dgm:t>
        <a:bodyPr/>
        <a:lstStyle/>
        <a:p>
          <a:endParaRPr lang="en-US"/>
        </a:p>
      </dgm:t>
    </dgm:pt>
    <dgm:pt modelId="{DD315B48-674A-48D5-9AF1-16B1D578A0F3}" type="sibTrans" cxnId="{3487EB2B-F830-4146-9A73-EB05D8D69598}">
      <dgm:prSet/>
      <dgm:spPr/>
      <dgm:t>
        <a:bodyPr/>
        <a:lstStyle/>
        <a:p>
          <a:endParaRPr lang="en-US"/>
        </a:p>
      </dgm:t>
    </dgm:pt>
    <dgm:pt modelId="{5A9B2415-DC22-45FF-B43E-DB0C7A91720E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make sense of emotional dynamics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4EE312-6FB2-4446-9A00-86111F885077}" type="parTrans" cxnId="{39A9E590-FF39-4D39-9CC5-032FD8E143F5}">
      <dgm:prSet/>
      <dgm:spPr/>
      <dgm:t>
        <a:bodyPr/>
        <a:lstStyle/>
        <a:p>
          <a:endParaRPr lang="en-US"/>
        </a:p>
      </dgm:t>
    </dgm:pt>
    <dgm:pt modelId="{EBADD312-A78D-43BD-91E4-FB7937079C0E}" type="sibTrans" cxnId="{39A9E590-FF39-4D39-9CC5-032FD8E143F5}">
      <dgm:prSet/>
      <dgm:spPr/>
      <dgm:t>
        <a:bodyPr/>
        <a:lstStyle/>
        <a:p>
          <a:endParaRPr lang="en-US"/>
        </a:p>
      </dgm:t>
    </dgm:pt>
    <dgm:pt modelId="{67F47B3E-0DFF-4126-B6F6-C772A26BE04F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regulate emotions in themselves and others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DCC720-B6E4-4716-9437-6A5D939985DB}" type="parTrans" cxnId="{B6129443-7B79-461D-A5A3-10B9CD4E1B42}">
      <dgm:prSet/>
      <dgm:spPr/>
      <dgm:t>
        <a:bodyPr/>
        <a:lstStyle/>
        <a:p>
          <a:endParaRPr lang="en-US"/>
        </a:p>
      </dgm:t>
    </dgm:pt>
    <dgm:pt modelId="{BEAF7EB8-F0B7-4677-870B-C35E862A8D48}" type="sibTrans" cxnId="{B6129443-7B79-461D-A5A3-10B9CD4E1B42}">
      <dgm:prSet/>
      <dgm:spPr/>
      <dgm:t>
        <a:bodyPr/>
        <a:lstStyle/>
        <a:p>
          <a:endParaRPr lang="en-US"/>
        </a:p>
      </dgm:t>
    </dgm:pt>
    <dgm:pt modelId="{6198F35B-4588-4992-BCE2-618D5213CBC1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4 Branches of </a:t>
          </a:r>
          <a:r>
            <a:rPr lang="en-IN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Mayer–Salovey–Caruso Ability EI model: 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5297E7-F50B-42D3-A2AE-32823E8D6A6D}" type="parTrans" cxnId="{10049E2D-24AB-47D7-AD65-834DEFFDF21A}">
      <dgm:prSet/>
      <dgm:spPr/>
      <dgm:t>
        <a:bodyPr/>
        <a:lstStyle/>
        <a:p>
          <a:endParaRPr lang="en-US"/>
        </a:p>
      </dgm:t>
    </dgm:pt>
    <dgm:pt modelId="{FCA1EC82-4637-435D-85E0-E58A4EBAD005}" type="sibTrans" cxnId="{10049E2D-24AB-47D7-AD65-834DEFFDF21A}">
      <dgm:prSet/>
      <dgm:spPr/>
      <dgm:t>
        <a:bodyPr/>
        <a:lstStyle/>
        <a:p>
          <a:endParaRPr lang="en-US"/>
        </a:p>
      </dgm:t>
    </dgm:pt>
    <dgm:pt modelId="{CEFAA7DE-7A05-4C0E-AFF7-E0767DBF0E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Perceiving emotions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(accurately identifying emotions).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9E60F8-D2A9-48EF-8A26-50614BED3E9D}" type="parTrans" cxnId="{5458A2EB-71CE-4B01-AE39-141BBAE75CCB}">
      <dgm:prSet/>
      <dgm:spPr/>
      <dgm:t>
        <a:bodyPr/>
        <a:lstStyle/>
        <a:p>
          <a:endParaRPr lang="en-US"/>
        </a:p>
      </dgm:t>
    </dgm:pt>
    <dgm:pt modelId="{5866B90C-640B-42A8-8212-F993F114BA92}" type="sibTrans" cxnId="{5458A2EB-71CE-4B01-AE39-141BBAE75CCB}">
      <dgm:prSet/>
      <dgm:spPr/>
      <dgm:t>
        <a:bodyPr/>
        <a:lstStyle/>
        <a:p>
          <a:endParaRPr lang="en-US"/>
        </a:p>
      </dgm:t>
    </dgm:pt>
    <dgm:pt modelId="{4EBE2F3A-EB7C-4944-8D12-C3FB53211F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Using emotions to facilitate thought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(using emotion to support thinking/priority)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B46778-C1CD-4462-9C55-6AC09F7CC679}" type="parTrans" cxnId="{CCAAFFE0-43B8-448F-BB35-743FE0AD0307}">
      <dgm:prSet/>
      <dgm:spPr/>
      <dgm:t>
        <a:bodyPr/>
        <a:lstStyle/>
        <a:p>
          <a:endParaRPr lang="en-US"/>
        </a:p>
      </dgm:t>
    </dgm:pt>
    <dgm:pt modelId="{44635A20-31C9-4390-95BF-D4973F64A439}" type="sibTrans" cxnId="{CCAAFFE0-43B8-448F-BB35-743FE0AD0307}">
      <dgm:prSet/>
      <dgm:spPr/>
      <dgm:t>
        <a:bodyPr/>
        <a:lstStyle/>
        <a:p>
          <a:endParaRPr lang="en-US"/>
        </a:p>
      </dgm:t>
    </dgm:pt>
    <dgm:pt modelId="{F3E95E07-1076-4508-B78D-D20BD69B65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Understanding emotions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(how emotions arise/change; meaning and patterns)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C92733-5C90-421A-9A33-78E8AD9CDEF4}" type="parTrans" cxnId="{F9CEE57E-58A7-489D-9F92-B21985D057C4}">
      <dgm:prSet/>
      <dgm:spPr/>
      <dgm:t>
        <a:bodyPr/>
        <a:lstStyle/>
        <a:p>
          <a:endParaRPr lang="en-US"/>
        </a:p>
      </dgm:t>
    </dgm:pt>
    <dgm:pt modelId="{1828B6E1-D0AB-4E70-943F-032E62630420}" type="sibTrans" cxnId="{F9CEE57E-58A7-489D-9F92-B21985D057C4}">
      <dgm:prSet/>
      <dgm:spPr/>
      <dgm:t>
        <a:bodyPr/>
        <a:lstStyle/>
        <a:p>
          <a:endParaRPr lang="en-US"/>
        </a:p>
      </dgm:t>
    </dgm:pt>
    <dgm:pt modelId="{20319C69-2F24-4510-B6E4-3EC99F44884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Managing emotions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(regulating emotions in self/others to achieve outcomes).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931E41-F178-459B-9E8A-D2CB1A309A4E}" type="parTrans" cxnId="{E95B1D92-1E51-4978-81A7-15108D49026A}">
      <dgm:prSet/>
      <dgm:spPr/>
      <dgm:t>
        <a:bodyPr/>
        <a:lstStyle/>
        <a:p>
          <a:endParaRPr lang="en-US"/>
        </a:p>
      </dgm:t>
    </dgm:pt>
    <dgm:pt modelId="{D26CE183-7882-4DA5-B0AD-C74D08A94993}" type="sibTrans" cxnId="{E95B1D92-1E51-4978-81A7-15108D49026A}">
      <dgm:prSet/>
      <dgm:spPr/>
      <dgm:t>
        <a:bodyPr/>
        <a:lstStyle/>
        <a:p>
          <a:endParaRPr lang="en-US"/>
        </a:p>
      </dgm:t>
    </dgm:pt>
    <dgm:pt modelId="{8DCB8EEB-A1C5-433F-8D60-09003053DAB2}" type="pres">
      <dgm:prSet presAssocID="{E2DEC03F-4B7A-41F0-A65C-E77C47A92EFF}" presName="root" presStyleCnt="0">
        <dgm:presLayoutVars>
          <dgm:dir/>
          <dgm:resizeHandles val="exact"/>
        </dgm:presLayoutVars>
      </dgm:prSet>
      <dgm:spPr/>
    </dgm:pt>
    <dgm:pt modelId="{54B1D0DC-DC78-4F08-BD8E-C8CC9429BAE4}" type="pres">
      <dgm:prSet presAssocID="{7D56C602-77D7-47D2-9C46-7C849B917BA0}" presName="compNode" presStyleCnt="0"/>
      <dgm:spPr/>
    </dgm:pt>
    <dgm:pt modelId="{E61FD11A-B6D6-4FE0-8425-1F3C51B114F8}" type="pres">
      <dgm:prSet presAssocID="{7D56C602-77D7-47D2-9C46-7C849B917B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31F23EC-2DE7-41F1-91AA-B9E3BE125924}" type="pres">
      <dgm:prSet presAssocID="{7D56C602-77D7-47D2-9C46-7C849B917BA0}" presName="iconSpace" presStyleCnt="0"/>
      <dgm:spPr/>
    </dgm:pt>
    <dgm:pt modelId="{0923EB8A-F976-42C1-BE49-15C1B4636046}" type="pres">
      <dgm:prSet presAssocID="{7D56C602-77D7-47D2-9C46-7C849B917BA0}" presName="parTx" presStyleLbl="revTx" presStyleIdx="0" presStyleCnt="4">
        <dgm:presLayoutVars>
          <dgm:chMax val="0"/>
          <dgm:chPref val="0"/>
        </dgm:presLayoutVars>
      </dgm:prSet>
      <dgm:spPr/>
    </dgm:pt>
    <dgm:pt modelId="{18883C7C-32EE-4907-A253-28185AB02055}" type="pres">
      <dgm:prSet presAssocID="{7D56C602-77D7-47D2-9C46-7C849B917BA0}" presName="txSpace" presStyleCnt="0"/>
      <dgm:spPr/>
    </dgm:pt>
    <dgm:pt modelId="{6FDD3F9F-FF07-493F-B196-AA3A4C95442B}" type="pres">
      <dgm:prSet presAssocID="{7D56C602-77D7-47D2-9C46-7C849B917BA0}" presName="desTx" presStyleLbl="revTx" presStyleIdx="1" presStyleCnt="4">
        <dgm:presLayoutVars/>
      </dgm:prSet>
      <dgm:spPr/>
    </dgm:pt>
    <dgm:pt modelId="{3E93A7FF-D4CB-457B-B80E-427A5A45E20E}" type="pres">
      <dgm:prSet presAssocID="{A565E116-EE31-4B79-BA2F-BAF3787E60CF}" presName="sibTrans" presStyleCnt="0"/>
      <dgm:spPr/>
    </dgm:pt>
    <dgm:pt modelId="{F53CA6AF-A07F-4702-A2AD-14F3E3CF3C38}" type="pres">
      <dgm:prSet presAssocID="{6198F35B-4588-4992-BCE2-618D5213CBC1}" presName="compNode" presStyleCnt="0"/>
      <dgm:spPr/>
    </dgm:pt>
    <dgm:pt modelId="{DC2DECE4-B05F-4328-A89A-8C6BB495949E}" type="pres">
      <dgm:prSet presAssocID="{6198F35B-4588-4992-BCE2-618D5213CBC1}" presName="iconRect" presStyleLbl="node1" presStyleIdx="1" presStyleCnt="2" custLinFactNeighborX="91924" custLinFactNeighborY="-5094"/>
      <dgm:spPr/>
    </dgm:pt>
    <dgm:pt modelId="{FCEAD51B-CDC3-42B1-A89F-93DA6109E4FA}" type="pres">
      <dgm:prSet presAssocID="{6198F35B-4588-4992-BCE2-618D5213CBC1}" presName="iconSpace" presStyleCnt="0"/>
      <dgm:spPr/>
    </dgm:pt>
    <dgm:pt modelId="{46D137DB-0B7B-41F8-A0B0-C9285945F0C4}" type="pres">
      <dgm:prSet presAssocID="{6198F35B-4588-4992-BCE2-618D5213CBC1}" presName="parTx" presStyleLbl="revTx" presStyleIdx="2" presStyleCnt="4" custLinFactNeighborX="2363" custLinFactNeighborY="10189">
        <dgm:presLayoutVars>
          <dgm:chMax val="0"/>
          <dgm:chPref val="0"/>
        </dgm:presLayoutVars>
      </dgm:prSet>
      <dgm:spPr/>
    </dgm:pt>
    <dgm:pt modelId="{EE0D6F86-9F22-427A-AA52-901564ABF3F8}" type="pres">
      <dgm:prSet presAssocID="{6198F35B-4588-4992-BCE2-618D5213CBC1}" presName="txSpace" presStyleCnt="0"/>
      <dgm:spPr/>
    </dgm:pt>
    <dgm:pt modelId="{516656B2-E6D7-4987-ADE8-D75AFDA54223}" type="pres">
      <dgm:prSet presAssocID="{6198F35B-4588-4992-BCE2-618D5213CBC1}" presName="desTx" presStyleLbl="revTx" presStyleIdx="3" presStyleCnt="4" custLinFactNeighborX="423" custLinFactNeighborY="-27189">
        <dgm:presLayoutVars/>
      </dgm:prSet>
      <dgm:spPr/>
    </dgm:pt>
  </dgm:ptLst>
  <dgm:cxnLst>
    <dgm:cxn modelId="{4DF42104-9798-4B17-982C-3FA99451DD87}" type="presOf" srcId="{037636E1-88DE-43E5-A1FF-D8B6992DF513}" destId="{6FDD3F9F-FF07-493F-B196-AA3A4C95442B}" srcOrd="0" destOrd="0" presId="urn:microsoft.com/office/officeart/2018/2/layout/IconLabelDescriptionList"/>
    <dgm:cxn modelId="{06D5E705-9256-4DA0-ABA6-5CB6CC9939C0}" srcId="{7D56C602-77D7-47D2-9C46-7C849B917BA0}" destId="{037636E1-88DE-43E5-A1FF-D8B6992DF513}" srcOrd="0" destOrd="0" parTransId="{4A8584FA-C9E4-483A-B1D5-0F5041469A79}" sibTransId="{F9172866-C799-4760-B37A-6E83D4AF93BC}"/>
    <dgm:cxn modelId="{7740D617-FCDA-4BFB-A07D-78DF5721B9AE}" type="presOf" srcId="{CEFAA7DE-7A05-4C0E-AFF7-E0767DBF0E96}" destId="{516656B2-E6D7-4987-ADE8-D75AFDA54223}" srcOrd="0" destOrd="0" presId="urn:microsoft.com/office/officeart/2018/2/layout/IconLabelDescriptionList"/>
    <dgm:cxn modelId="{1F09AE20-7D05-4611-86A2-469912447EBE}" type="presOf" srcId="{20319C69-2F24-4510-B6E4-3EC99F44884E}" destId="{516656B2-E6D7-4987-ADE8-D75AFDA54223}" srcOrd="0" destOrd="3" presId="urn:microsoft.com/office/officeart/2018/2/layout/IconLabelDescriptionList"/>
    <dgm:cxn modelId="{3487EB2B-F830-4146-9A73-EB05D8D69598}" srcId="{037636E1-88DE-43E5-A1FF-D8B6992DF513}" destId="{9395791F-6FC6-4F13-9636-E0ADC240850A}" srcOrd="0" destOrd="0" parTransId="{B6D3CEAB-ED5D-438C-88E7-07FBE99B6A55}" sibTransId="{DD315B48-674A-48D5-9AF1-16B1D578A0F3}"/>
    <dgm:cxn modelId="{10049E2D-24AB-47D7-AD65-834DEFFDF21A}" srcId="{E2DEC03F-4B7A-41F0-A65C-E77C47A92EFF}" destId="{6198F35B-4588-4992-BCE2-618D5213CBC1}" srcOrd="1" destOrd="0" parTransId="{7C5297E7-F50B-42D3-A2AE-32823E8D6A6D}" sibTransId="{FCA1EC82-4637-435D-85E0-E58A4EBAD005}"/>
    <dgm:cxn modelId="{33998E3D-6595-4F7F-B120-FD7A1EC8F3EC}" type="presOf" srcId="{7D56C602-77D7-47D2-9C46-7C849B917BA0}" destId="{0923EB8A-F976-42C1-BE49-15C1B4636046}" srcOrd="0" destOrd="0" presId="urn:microsoft.com/office/officeart/2018/2/layout/IconLabelDescriptionList"/>
    <dgm:cxn modelId="{4D15685C-D1B1-4135-9983-879D1B1F69DB}" type="presOf" srcId="{6198F35B-4588-4992-BCE2-618D5213CBC1}" destId="{46D137DB-0B7B-41F8-A0B0-C9285945F0C4}" srcOrd="0" destOrd="0" presId="urn:microsoft.com/office/officeart/2018/2/layout/IconLabelDescriptionList"/>
    <dgm:cxn modelId="{B6129443-7B79-461D-A5A3-10B9CD4E1B42}" srcId="{037636E1-88DE-43E5-A1FF-D8B6992DF513}" destId="{67F47B3E-0DFF-4126-B6F6-C772A26BE04F}" srcOrd="2" destOrd="0" parTransId="{F6DCC720-B6E4-4716-9437-6A5D939985DB}" sibTransId="{BEAF7EB8-F0B7-4677-870B-C35E862A8D48}"/>
    <dgm:cxn modelId="{F9CEE57E-58A7-489D-9F92-B21985D057C4}" srcId="{6198F35B-4588-4992-BCE2-618D5213CBC1}" destId="{F3E95E07-1076-4508-B78D-D20BD69B6577}" srcOrd="2" destOrd="0" parTransId="{3EC92733-5C90-421A-9A33-78E8AD9CDEF4}" sibTransId="{1828B6E1-D0AB-4E70-943F-032E62630420}"/>
    <dgm:cxn modelId="{39A9E590-FF39-4D39-9CC5-032FD8E143F5}" srcId="{037636E1-88DE-43E5-A1FF-D8B6992DF513}" destId="{5A9B2415-DC22-45FF-B43E-DB0C7A91720E}" srcOrd="1" destOrd="0" parTransId="{F24EE312-6FB2-4446-9A00-86111F885077}" sibTransId="{EBADD312-A78D-43BD-91E4-FB7937079C0E}"/>
    <dgm:cxn modelId="{E95B1D92-1E51-4978-81A7-15108D49026A}" srcId="{6198F35B-4588-4992-BCE2-618D5213CBC1}" destId="{20319C69-2F24-4510-B6E4-3EC99F44884E}" srcOrd="3" destOrd="0" parTransId="{9C931E41-F178-459B-9E8A-D2CB1A309A4E}" sibTransId="{D26CE183-7882-4DA5-B0AD-C74D08A94993}"/>
    <dgm:cxn modelId="{B9E5A394-0EB3-4706-9D35-D752E024B789}" type="presOf" srcId="{4EBE2F3A-EB7C-4944-8D12-C3FB53211FA7}" destId="{516656B2-E6D7-4987-ADE8-D75AFDA54223}" srcOrd="0" destOrd="1" presId="urn:microsoft.com/office/officeart/2018/2/layout/IconLabelDescriptionList"/>
    <dgm:cxn modelId="{CB0A2F96-FCC5-46F7-8CBD-B8911801CC01}" type="presOf" srcId="{F3E95E07-1076-4508-B78D-D20BD69B6577}" destId="{516656B2-E6D7-4987-ADE8-D75AFDA54223}" srcOrd="0" destOrd="2" presId="urn:microsoft.com/office/officeart/2018/2/layout/IconLabelDescriptionList"/>
    <dgm:cxn modelId="{7FAC24AC-6339-449F-A108-B486ECAB12FD}" type="presOf" srcId="{5A9B2415-DC22-45FF-B43E-DB0C7A91720E}" destId="{6FDD3F9F-FF07-493F-B196-AA3A4C95442B}" srcOrd="0" destOrd="2" presId="urn:microsoft.com/office/officeart/2018/2/layout/IconLabelDescriptionList"/>
    <dgm:cxn modelId="{3BB3F5CF-134E-4884-A41C-CBA2CA0D2E9C}" srcId="{E2DEC03F-4B7A-41F0-A65C-E77C47A92EFF}" destId="{7D56C602-77D7-47D2-9C46-7C849B917BA0}" srcOrd="0" destOrd="0" parTransId="{1F71BF20-44AE-4D36-80D3-DFA816C14ED6}" sibTransId="{A565E116-EE31-4B79-BA2F-BAF3787E60CF}"/>
    <dgm:cxn modelId="{1489BCD2-A0CA-4328-BB05-78824A07D08D}" type="presOf" srcId="{67F47B3E-0DFF-4126-B6F6-C772A26BE04F}" destId="{6FDD3F9F-FF07-493F-B196-AA3A4C95442B}" srcOrd="0" destOrd="3" presId="urn:microsoft.com/office/officeart/2018/2/layout/IconLabelDescriptionList"/>
    <dgm:cxn modelId="{CCAAFFE0-43B8-448F-BB35-743FE0AD0307}" srcId="{6198F35B-4588-4992-BCE2-618D5213CBC1}" destId="{4EBE2F3A-EB7C-4944-8D12-C3FB53211FA7}" srcOrd="1" destOrd="0" parTransId="{47B46778-C1CD-4462-9C55-6AC09F7CC679}" sibTransId="{44635A20-31C9-4390-95BF-D4973F64A439}"/>
    <dgm:cxn modelId="{5458A2EB-71CE-4B01-AE39-141BBAE75CCB}" srcId="{6198F35B-4588-4992-BCE2-618D5213CBC1}" destId="{CEFAA7DE-7A05-4C0E-AFF7-E0767DBF0E96}" srcOrd="0" destOrd="0" parTransId="{6F9E60F8-D2A9-48EF-8A26-50614BED3E9D}" sibTransId="{5866B90C-640B-42A8-8212-F993F114BA92}"/>
    <dgm:cxn modelId="{16F012F4-D203-4120-ACD0-F36221DC6066}" type="presOf" srcId="{E2DEC03F-4B7A-41F0-A65C-E77C47A92EFF}" destId="{8DCB8EEB-A1C5-433F-8D60-09003053DAB2}" srcOrd="0" destOrd="0" presId="urn:microsoft.com/office/officeart/2018/2/layout/IconLabelDescriptionList"/>
    <dgm:cxn modelId="{FBE666FE-E461-4F2B-AD7B-5AB87BA1FC46}" type="presOf" srcId="{9395791F-6FC6-4F13-9636-E0ADC240850A}" destId="{6FDD3F9F-FF07-493F-B196-AA3A4C95442B}" srcOrd="0" destOrd="1" presId="urn:microsoft.com/office/officeart/2018/2/layout/IconLabelDescriptionList"/>
    <dgm:cxn modelId="{E838055E-B405-47D9-8DB4-67AD13AB45FE}" type="presParOf" srcId="{8DCB8EEB-A1C5-433F-8D60-09003053DAB2}" destId="{54B1D0DC-DC78-4F08-BD8E-C8CC9429BAE4}" srcOrd="0" destOrd="0" presId="urn:microsoft.com/office/officeart/2018/2/layout/IconLabelDescriptionList"/>
    <dgm:cxn modelId="{7967A1E2-BE7F-4E14-88FC-EA3E79900AEE}" type="presParOf" srcId="{54B1D0DC-DC78-4F08-BD8E-C8CC9429BAE4}" destId="{E61FD11A-B6D6-4FE0-8425-1F3C51B114F8}" srcOrd="0" destOrd="0" presId="urn:microsoft.com/office/officeart/2018/2/layout/IconLabelDescriptionList"/>
    <dgm:cxn modelId="{CF66BEE0-DD49-4B38-920D-447945249CAB}" type="presParOf" srcId="{54B1D0DC-DC78-4F08-BD8E-C8CC9429BAE4}" destId="{E31F23EC-2DE7-41F1-91AA-B9E3BE125924}" srcOrd="1" destOrd="0" presId="urn:microsoft.com/office/officeart/2018/2/layout/IconLabelDescriptionList"/>
    <dgm:cxn modelId="{0DF534D6-EF5F-4604-B29F-60B66E2AF311}" type="presParOf" srcId="{54B1D0DC-DC78-4F08-BD8E-C8CC9429BAE4}" destId="{0923EB8A-F976-42C1-BE49-15C1B4636046}" srcOrd="2" destOrd="0" presId="urn:microsoft.com/office/officeart/2018/2/layout/IconLabelDescriptionList"/>
    <dgm:cxn modelId="{5BBED7D5-E7D0-4813-9232-6C9D97D8333F}" type="presParOf" srcId="{54B1D0DC-DC78-4F08-BD8E-C8CC9429BAE4}" destId="{18883C7C-32EE-4907-A253-28185AB02055}" srcOrd="3" destOrd="0" presId="urn:microsoft.com/office/officeart/2018/2/layout/IconLabelDescriptionList"/>
    <dgm:cxn modelId="{37F2A3D8-536F-40E7-A7EA-DB94FF793C9B}" type="presParOf" srcId="{54B1D0DC-DC78-4F08-BD8E-C8CC9429BAE4}" destId="{6FDD3F9F-FF07-493F-B196-AA3A4C95442B}" srcOrd="4" destOrd="0" presId="urn:microsoft.com/office/officeart/2018/2/layout/IconLabelDescriptionList"/>
    <dgm:cxn modelId="{12A4AC0E-5636-4A89-8FD9-7696FFA1640D}" type="presParOf" srcId="{8DCB8EEB-A1C5-433F-8D60-09003053DAB2}" destId="{3E93A7FF-D4CB-457B-B80E-427A5A45E20E}" srcOrd="1" destOrd="0" presId="urn:microsoft.com/office/officeart/2018/2/layout/IconLabelDescriptionList"/>
    <dgm:cxn modelId="{77766B52-BB21-4F08-A0F8-8B7BBD9D78B6}" type="presParOf" srcId="{8DCB8EEB-A1C5-433F-8D60-09003053DAB2}" destId="{F53CA6AF-A07F-4702-A2AD-14F3E3CF3C38}" srcOrd="2" destOrd="0" presId="urn:microsoft.com/office/officeart/2018/2/layout/IconLabelDescriptionList"/>
    <dgm:cxn modelId="{0456B865-7E8A-43B3-B210-8560152C6BEC}" type="presParOf" srcId="{F53CA6AF-A07F-4702-A2AD-14F3E3CF3C38}" destId="{DC2DECE4-B05F-4328-A89A-8C6BB495949E}" srcOrd="0" destOrd="0" presId="urn:microsoft.com/office/officeart/2018/2/layout/IconLabelDescriptionList"/>
    <dgm:cxn modelId="{1B8B3DAB-EC27-464C-BAAB-FAADF6C63FCA}" type="presParOf" srcId="{F53CA6AF-A07F-4702-A2AD-14F3E3CF3C38}" destId="{FCEAD51B-CDC3-42B1-A89F-93DA6109E4FA}" srcOrd="1" destOrd="0" presId="urn:microsoft.com/office/officeart/2018/2/layout/IconLabelDescriptionList"/>
    <dgm:cxn modelId="{51BA56BF-41D3-4276-BCA4-C71FC5F52B8E}" type="presParOf" srcId="{F53CA6AF-A07F-4702-A2AD-14F3E3CF3C38}" destId="{46D137DB-0B7B-41F8-A0B0-C9285945F0C4}" srcOrd="2" destOrd="0" presId="urn:microsoft.com/office/officeart/2018/2/layout/IconLabelDescriptionList"/>
    <dgm:cxn modelId="{752DBEFE-3BC5-4491-B39E-CE2BBB21AA32}" type="presParOf" srcId="{F53CA6AF-A07F-4702-A2AD-14F3E3CF3C38}" destId="{EE0D6F86-9F22-427A-AA52-901564ABF3F8}" srcOrd="3" destOrd="0" presId="urn:microsoft.com/office/officeart/2018/2/layout/IconLabelDescriptionList"/>
    <dgm:cxn modelId="{4B2EAB03-6DDF-46D0-BF52-E40C483CBB2D}" type="presParOf" srcId="{F53CA6AF-A07F-4702-A2AD-14F3E3CF3C38}" destId="{516656B2-E6D7-4987-ADE8-D75AFDA54223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A8142-ADAD-4C54-BBCC-E3808D5E4C0A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5D4624D-BEB6-49D3-8B43-B339B4218F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Strong associations: Review of 101 studies (1990 to 2021) shows that leader EQ is positively linked to leadership behaviours or styles, well-being and performance (Gerhardt, Bauwens &amp; van 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163C21-5AE0-45CE-B3CF-38E168400E72}" type="parTrans" cxnId="{B4EC4F1E-163E-450E-8BBF-21E04E313034}">
      <dgm:prSet/>
      <dgm:spPr/>
      <dgm:t>
        <a:bodyPr/>
        <a:lstStyle/>
        <a:p>
          <a:endParaRPr lang="en-US"/>
        </a:p>
      </dgm:t>
    </dgm:pt>
    <dgm:pt modelId="{16CD492F-58E8-475D-B794-5694C3B36251}" type="sibTrans" cxnId="{B4EC4F1E-163E-450E-8BBF-21E04E313034}">
      <dgm:prSet phldrT="1" phldr="0"/>
      <dgm:spPr/>
      <dgm:t>
        <a:bodyPr/>
        <a:lstStyle/>
        <a:p>
          <a:endParaRPr lang="en-US"/>
        </a:p>
      </dgm:t>
    </dgm:pt>
    <dgm:pt modelId="{5DD56E51-55E9-46C9-BF31-F145147F01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But not causal: Evidence shows no causal conclusions and debates continue on distinctiveness, measurement quality, and a possible “dark side” of EQ (Gerhardt, Bauwens &amp; van 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492A26-ED23-4627-9FF2-6A5039A240EB}" type="parTrans" cxnId="{32E0B256-63F3-4F88-B81D-0233C9CE405F}">
      <dgm:prSet/>
      <dgm:spPr/>
      <dgm:t>
        <a:bodyPr/>
        <a:lstStyle/>
        <a:p>
          <a:endParaRPr lang="en-US"/>
        </a:p>
      </dgm:t>
    </dgm:pt>
    <dgm:pt modelId="{C76332CD-F4BE-463F-975C-CBBF03DE8ACD}" type="sibTrans" cxnId="{32E0B256-63F3-4F88-B81D-0233C9CE405F}">
      <dgm:prSet phldrT="2" phldr="0"/>
      <dgm:spPr/>
      <dgm:t>
        <a:bodyPr/>
        <a:lstStyle/>
        <a:p>
          <a:endParaRPr lang="en-US"/>
        </a:p>
      </dgm:t>
    </dgm:pt>
    <dgm:pt modelId="{7201BD09-429E-4A2D-840C-4385E5BEC5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Conceptual fragmentation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Field shows that low coherence in construct/definition/measurement, limiting comparability across studies (Gerhardt, Bauwens &amp; van 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1BDC13-F478-4A74-A851-A2645BBE1997}" type="parTrans" cxnId="{B08A6040-F4C5-43CA-B788-23B2A664B360}">
      <dgm:prSet/>
      <dgm:spPr/>
      <dgm:t>
        <a:bodyPr/>
        <a:lstStyle/>
        <a:p>
          <a:endParaRPr lang="en-US"/>
        </a:p>
      </dgm:t>
    </dgm:pt>
    <dgm:pt modelId="{5D8CF2C8-AD7D-4900-AA65-75962727BD5B}" type="sibTrans" cxnId="{B08A6040-F4C5-43CA-B788-23B2A664B360}">
      <dgm:prSet phldrT="3" phldr="0"/>
      <dgm:spPr/>
      <dgm:t>
        <a:bodyPr/>
        <a:lstStyle/>
        <a:p>
          <a:endParaRPr lang="en-US"/>
        </a:p>
      </dgm:t>
    </dgm:pt>
    <dgm:pt modelId="{5B1223AC-2547-456F-8F68-342FD0DEC22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Measurement problem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Systematic review identified 40 EI tools (ability, trait, mixed); results vary by tool/model (Example: MSCEIT, EQ-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i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TEIQue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) (Bru-Luna et al., 2021).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60590D-DA22-46A6-BC4A-F4271EFC342E}" type="parTrans" cxnId="{DD2E9A17-F5A9-4B11-A70E-00D90CBB1DBD}">
      <dgm:prSet/>
      <dgm:spPr/>
      <dgm:t>
        <a:bodyPr/>
        <a:lstStyle/>
        <a:p>
          <a:endParaRPr lang="en-US"/>
        </a:p>
      </dgm:t>
    </dgm:pt>
    <dgm:pt modelId="{6EA850CF-09A3-48C9-A8BC-5453EE5D46DB}" type="sibTrans" cxnId="{DD2E9A17-F5A9-4B11-A70E-00D90CBB1DBD}">
      <dgm:prSet phldrT="4" phldr="0"/>
      <dgm:spPr/>
      <dgm:t>
        <a:bodyPr/>
        <a:lstStyle/>
        <a:p>
          <a:endParaRPr lang="en-US"/>
        </a:p>
      </dgm:t>
    </dgm:pt>
    <dgm:pt modelId="{7CF435B1-9BBA-4338-8169-43D13385C9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Ability-EI caution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Ability tests reduce self-report bias, but ability ≠ behaviour (context/personality shape what leaders actually do) (Mayer, Caruso &amp; Salovey, 2016).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D27A97-0585-495D-A2CC-8254EE724024}" type="parTrans" cxnId="{E2F7598A-1F1A-460C-BA5A-2CEF84542397}">
      <dgm:prSet/>
      <dgm:spPr/>
      <dgm:t>
        <a:bodyPr/>
        <a:lstStyle/>
        <a:p>
          <a:endParaRPr lang="en-US"/>
        </a:p>
      </dgm:t>
    </dgm:pt>
    <dgm:pt modelId="{0E3E597B-79A6-4590-B3C8-7D3A31977CC6}" type="sibTrans" cxnId="{E2F7598A-1F1A-460C-BA5A-2CEF84542397}">
      <dgm:prSet phldrT="5" phldr="0"/>
      <dgm:spPr/>
      <dgm:t>
        <a:bodyPr/>
        <a:lstStyle/>
        <a:p>
          <a:endParaRPr lang="en-US"/>
        </a:p>
      </dgm:t>
    </dgm:pt>
    <dgm:pt modelId="{68D644EA-9D35-44C0-8DCF-34757C55122F}" type="pres">
      <dgm:prSet presAssocID="{D00A8142-ADAD-4C54-BBCC-E3808D5E4C0A}" presName="root" presStyleCnt="0">
        <dgm:presLayoutVars>
          <dgm:dir/>
          <dgm:resizeHandles val="exact"/>
        </dgm:presLayoutVars>
      </dgm:prSet>
      <dgm:spPr/>
    </dgm:pt>
    <dgm:pt modelId="{752D6B03-2400-463B-887C-34E3F3C4BCD7}" type="pres">
      <dgm:prSet presAssocID="{E5D4624D-BEB6-49D3-8B43-B339B4218F8B}" presName="compNode" presStyleCnt="0"/>
      <dgm:spPr/>
    </dgm:pt>
    <dgm:pt modelId="{1B71C70E-3226-4F33-AF04-566D18D9D4F4}" type="pres">
      <dgm:prSet presAssocID="{E5D4624D-BEB6-49D3-8B43-B339B4218F8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123CB623-AFBC-437F-A1B6-B12BC06A0758}" type="pres">
      <dgm:prSet presAssocID="{E5D4624D-BEB6-49D3-8B43-B339B4218F8B}" presName="spaceRect" presStyleCnt="0"/>
      <dgm:spPr/>
    </dgm:pt>
    <dgm:pt modelId="{93F12ECF-8FEB-4F65-BEDF-EF7B37250708}" type="pres">
      <dgm:prSet presAssocID="{E5D4624D-BEB6-49D3-8B43-B339B4218F8B}" presName="textRect" presStyleLbl="revTx" presStyleIdx="0" presStyleCnt="5">
        <dgm:presLayoutVars>
          <dgm:chMax val="1"/>
          <dgm:chPref val="1"/>
        </dgm:presLayoutVars>
      </dgm:prSet>
      <dgm:spPr/>
    </dgm:pt>
    <dgm:pt modelId="{F73316BC-7FA5-45DE-84AA-B7BB5EA239F8}" type="pres">
      <dgm:prSet presAssocID="{16CD492F-58E8-475D-B794-5694C3B36251}" presName="sibTrans" presStyleCnt="0"/>
      <dgm:spPr/>
    </dgm:pt>
    <dgm:pt modelId="{F62B562A-807D-4AFA-B4B1-45BC76877538}" type="pres">
      <dgm:prSet presAssocID="{5DD56E51-55E9-46C9-BF31-F145147F01EC}" presName="compNode" presStyleCnt="0"/>
      <dgm:spPr/>
    </dgm:pt>
    <dgm:pt modelId="{0E6BD42E-6D6A-4D41-85D1-6E47B7978E16}" type="pres">
      <dgm:prSet presAssocID="{5DD56E51-55E9-46C9-BF31-F145147F01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89CB83D-54DE-465E-A13F-7EBE6983F8FE}" type="pres">
      <dgm:prSet presAssocID="{5DD56E51-55E9-46C9-BF31-F145147F01EC}" presName="spaceRect" presStyleCnt="0"/>
      <dgm:spPr/>
    </dgm:pt>
    <dgm:pt modelId="{8EEE3ED6-D5F4-4452-9C3B-877E0657E2DF}" type="pres">
      <dgm:prSet presAssocID="{5DD56E51-55E9-46C9-BF31-F145147F01EC}" presName="textRect" presStyleLbl="revTx" presStyleIdx="1" presStyleCnt="5">
        <dgm:presLayoutVars>
          <dgm:chMax val="1"/>
          <dgm:chPref val="1"/>
        </dgm:presLayoutVars>
      </dgm:prSet>
      <dgm:spPr/>
    </dgm:pt>
    <dgm:pt modelId="{3FB93693-93D6-4BC3-B306-8888030A54CF}" type="pres">
      <dgm:prSet presAssocID="{C76332CD-F4BE-463F-975C-CBBF03DE8ACD}" presName="sibTrans" presStyleCnt="0"/>
      <dgm:spPr/>
    </dgm:pt>
    <dgm:pt modelId="{8960DC5D-507A-4315-8917-496F4CBF42C2}" type="pres">
      <dgm:prSet presAssocID="{7201BD09-429E-4A2D-840C-4385E5BEC53A}" presName="compNode" presStyleCnt="0"/>
      <dgm:spPr/>
    </dgm:pt>
    <dgm:pt modelId="{C4C57E67-8D7E-4D32-B693-084CD6B70E6E}" type="pres">
      <dgm:prSet presAssocID="{7201BD09-429E-4A2D-840C-4385E5BEC53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1DD9546-D06B-4054-AA1E-6A05AB1F3E8A}" type="pres">
      <dgm:prSet presAssocID="{7201BD09-429E-4A2D-840C-4385E5BEC53A}" presName="spaceRect" presStyleCnt="0"/>
      <dgm:spPr/>
    </dgm:pt>
    <dgm:pt modelId="{FF6A85C9-A042-4A8C-B302-CAB9C02F3668}" type="pres">
      <dgm:prSet presAssocID="{7201BD09-429E-4A2D-840C-4385E5BEC53A}" presName="textRect" presStyleLbl="revTx" presStyleIdx="2" presStyleCnt="5">
        <dgm:presLayoutVars>
          <dgm:chMax val="1"/>
          <dgm:chPref val="1"/>
        </dgm:presLayoutVars>
      </dgm:prSet>
      <dgm:spPr/>
    </dgm:pt>
    <dgm:pt modelId="{6C221BE1-85BB-4AD0-9FED-AF92547809F5}" type="pres">
      <dgm:prSet presAssocID="{5D8CF2C8-AD7D-4900-AA65-75962727BD5B}" presName="sibTrans" presStyleCnt="0"/>
      <dgm:spPr/>
    </dgm:pt>
    <dgm:pt modelId="{E81B7914-3B9D-4284-86A2-F310F33F8574}" type="pres">
      <dgm:prSet presAssocID="{5B1223AC-2547-456F-8F68-342FD0DEC220}" presName="compNode" presStyleCnt="0"/>
      <dgm:spPr/>
    </dgm:pt>
    <dgm:pt modelId="{05076EBD-6889-490F-856D-B35B2617EA01}" type="pres">
      <dgm:prSet presAssocID="{5B1223AC-2547-456F-8F68-342FD0DEC2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05E45B68-AB8B-4209-BEE2-0917183BBDCF}" type="pres">
      <dgm:prSet presAssocID="{5B1223AC-2547-456F-8F68-342FD0DEC220}" presName="spaceRect" presStyleCnt="0"/>
      <dgm:spPr/>
    </dgm:pt>
    <dgm:pt modelId="{AA5B6799-90DB-411D-BF16-BE3200BC5D4F}" type="pres">
      <dgm:prSet presAssocID="{5B1223AC-2547-456F-8F68-342FD0DEC220}" presName="textRect" presStyleLbl="revTx" presStyleIdx="3" presStyleCnt="5">
        <dgm:presLayoutVars>
          <dgm:chMax val="1"/>
          <dgm:chPref val="1"/>
        </dgm:presLayoutVars>
      </dgm:prSet>
      <dgm:spPr/>
    </dgm:pt>
    <dgm:pt modelId="{C12E757A-1D15-4AEC-956E-E1C2AA4C4C80}" type="pres">
      <dgm:prSet presAssocID="{6EA850CF-09A3-48C9-A8BC-5453EE5D46DB}" presName="sibTrans" presStyleCnt="0"/>
      <dgm:spPr/>
    </dgm:pt>
    <dgm:pt modelId="{903B0C2C-B7F5-4492-9D38-1436DF7D76D7}" type="pres">
      <dgm:prSet presAssocID="{7CF435B1-9BBA-4338-8169-43D13385C9BC}" presName="compNode" presStyleCnt="0"/>
      <dgm:spPr/>
    </dgm:pt>
    <dgm:pt modelId="{5DF85352-CA6F-46F0-A68F-7DB75CE217DB}" type="pres">
      <dgm:prSet presAssocID="{7CF435B1-9BBA-4338-8169-43D13385C9B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979901-1927-40E3-BD2D-BB4BDB366EF8}" type="pres">
      <dgm:prSet presAssocID="{7CF435B1-9BBA-4338-8169-43D13385C9BC}" presName="spaceRect" presStyleCnt="0"/>
      <dgm:spPr/>
    </dgm:pt>
    <dgm:pt modelId="{E666C1D3-027A-4205-A034-3F5CF06B7ED5}" type="pres">
      <dgm:prSet presAssocID="{7CF435B1-9BBA-4338-8169-43D13385C9B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D2E9A17-F5A9-4B11-A70E-00D90CBB1DBD}" srcId="{D00A8142-ADAD-4C54-BBCC-E3808D5E4C0A}" destId="{5B1223AC-2547-456F-8F68-342FD0DEC220}" srcOrd="3" destOrd="0" parTransId="{A860590D-DA22-46A6-BC4A-F4271EFC342E}" sibTransId="{6EA850CF-09A3-48C9-A8BC-5453EE5D46DB}"/>
    <dgm:cxn modelId="{B4EC4F1E-163E-450E-8BBF-21E04E313034}" srcId="{D00A8142-ADAD-4C54-BBCC-E3808D5E4C0A}" destId="{E5D4624D-BEB6-49D3-8B43-B339B4218F8B}" srcOrd="0" destOrd="0" parTransId="{B5163C21-5AE0-45CE-B3CF-38E168400E72}" sibTransId="{16CD492F-58E8-475D-B794-5694C3B36251}"/>
    <dgm:cxn modelId="{B3D49629-1CB8-46AD-A73D-C87821ADEF17}" type="presOf" srcId="{7CF435B1-9BBA-4338-8169-43D13385C9BC}" destId="{E666C1D3-027A-4205-A034-3F5CF06B7ED5}" srcOrd="0" destOrd="0" presId="urn:microsoft.com/office/officeart/2018/2/layout/IconLabelList"/>
    <dgm:cxn modelId="{B08A6040-F4C5-43CA-B788-23B2A664B360}" srcId="{D00A8142-ADAD-4C54-BBCC-E3808D5E4C0A}" destId="{7201BD09-429E-4A2D-840C-4385E5BEC53A}" srcOrd="2" destOrd="0" parTransId="{651BDC13-F478-4A74-A851-A2645BBE1997}" sibTransId="{5D8CF2C8-AD7D-4900-AA65-75962727BD5B}"/>
    <dgm:cxn modelId="{E7CD074B-22AC-46D6-B7C5-40A126FCCC0A}" type="presOf" srcId="{5B1223AC-2547-456F-8F68-342FD0DEC220}" destId="{AA5B6799-90DB-411D-BF16-BE3200BC5D4F}" srcOrd="0" destOrd="0" presId="urn:microsoft.com/office/officeart/2018/2/layout/IconLabelList"/>
    <dgm:cxn modelId="{E7DBEE6B-06DB-4124-BE8F-2A9F41C52490}" type="presOf" srcId="{D00A8142-ADAD-4C54-BBCC-E3808D5E4C0A}" destId="{68D644EA-9D35-44C0-8DCF-34757C55122F}" srcOrd="0" destOrd="0" presId="urn:microsoft.com/office/officeart/2018/2/layout/IconLabelList"/>
    <dgm:cxn modelId="{32E0B256-63F3-4F88-B81D-0233C9CE405F}" srcId="{D00A8142-ADAD-4C54-BBCC-E3808D5E4C0A}" destId="{5DD56E51-55E9-46C9-BF31-F145147F01EC}" srcOrd="1" destOrd="0" parTransId="{54492A26-ED23-4627-9FF2-6A5039A240EB}" sibTransId="{C76332CD-F4BE-463F-975C-CBBF03DE8ACD}"/>
    <dgm:cxn modelId="{E2F7598A-1F1A-460C-BA5A-2CEF84542397}" srcId="{D00A8142-ADAD-4C54-BBCC-E3808D5E4C0A}" destId="{7CF435B1-9BBA-4338-8169-43D13385C9BC}" srcOrd="4" destOrd="0" parTransId="{35D27A97-0585-495D-A2CC-8254EE724024}" sibTransId="{0E3E597B-79A6-4590-B3C8-7D3A31977CC6}"/>
    <dgm:cxn modelId="{C28F20B1-78E4-4A40-91E0-924C10DBD9FC}" type="presOf" srcId="{5DD56E51-55E9-46C9-BF31-F145147F01EC}" destId="{8EEE3ED6-D5F4-4452-9C3B-877E0657E2DF}" srcOrd="0" destOrd="0" presId="urn:microsoft.com/office/officeart/2018/2/layout/IconLabelList"/>
    <dgm:cxn modelId="{D0BB88D5-060E-45A2-8067-3ADAB938D0D6}" type="presOf" srcId="{7201BD09-429E-4A2D-840C-4385E5BEC53A}" destId="{FF6A85C9-A042-4A8C-B302-CAB9C02F3668}" srcOrd="0" destOrd="0" presId="urn:microsoft.com/office/officeart/2018/2/layout/IconLabelList"/>
    <dgm:cxn modelId="{BADB01FE-0530-454D-B811-465776586152}" type="presOf" srcId="{E5D4624D-BEB6-49D3-8B43-B339B4218F8B}" destId="{93F12ECF-8FEB-4F65-BEDF-EF7B37250708}" srcOrd="0" destOrd="0" presId="urn:microsoft.com/office/officeart/2018/2/layout/IconLabelList"/>
    <dgm:cxn modelId="{FB7F40E0-4558-4E02-B02C-E55A0830E128}" type="presParOf" srcId="{68D644EA-9D35-44C0-8DCF-34757C55122F}" destId="{752D6B03-2400-463B-887C-34E3F3C4BCD7}" srcOrd="0" destOrd="0" presId="urn:microsoft.com/office/officeart/2018/2/layout/IconLabelList"/>
    <dgm:cxn modelId="{77D10FA0-941C-445E-A883-155874A62A57}" type="presParOf" srcId="{752D6B03-2400-463B-887C-34E3F3C4BCD7}" destId="{1B71C70E-3226-4F33-AF04-566D18D9D4F4}" srcOrd="0" destOrd="0" presId="urn:microsoft.com/office/officeart/2018/2/layout/IconLabelList"/>
    <dgm:cxn modelId="{97D1BD7E-D4DA-4D72-8BFD-C83E1D44C0F3}" type="presParOf" srcId="{752D6B03-2400-463B-887C-34E3F3C4BCD7}" destId="{123CB623-AFBC-437F-A1B6-B12BC06A0758}" srcOrd="1" destOrd="0" presId="urn:microsoft.com/office/officeart/2018/2/layout/IconLabelList"/>
    <dgm:cxn modelId="{0AAB3405-14C1-4973-867B-A4C3688828C3}" type="presParOf" srcId="{752D6B03-2400-463B-887C-34E3F3C4BCD7}" destId="{93F12ECF-8FEB-4F65-BEDF-EF7B37250708}" srcOrd="2" destOrd="0" presId="urn:microsoft.com/office/officeart/2018/2/layout/IconLabelList"/>
    <dgm:cxn modelId="{62B14C25-827B-42CC-BAB3-E8EC6A91DDA7}" type="presParOf" srcId="{68D644EA-9D35-44C0-8DCF-34757C55122F}" destId="{F73316BC-7FA5-45DE-84AA-B7BB5EA239F8}" srcOrd="1" destOrd="0" presId="urn:microsoft.com/office/officeart/2018/2/layout/IconLabelList"/>
    <dgm:cxn modelId="{9E8B68E8-AA3B-440D-8B52-4E16AD837365}" type="presParOf" srcId="{68D644EA-9D35-44C0-8DCF-34757C55122F}" destId="{F62B562A-807D-4AFA-B4B1-45BC76877538}" srcOrd="2" destOrd="0" presId="urn:microsoft.com/office/officeart/2018/2/layout/IconLabelList"/>
    <dgm:cxn modelId="{7C745D1C-E36D-4AF3-B0B2-40225E03984F}" type="presParOf" srcId="{F62B562A-807D-4AFA-B4B1-45BC76877538}" destId="{0E6BD42E-6D6A-4D41-85D1-6E47B7978E16}" srcOrd="0" destOrd="0" presId="urn:microsoft.com/office/officeart/2018/2/layout/IconLabelList"/>
    <dgm:cxn modelId="{2536E59E-0801-4E5F-8E5E-D407186F8C98}" type="presParOf" srcId="{F62B562A-807D-4AFA-B4B1-45BC76877538}" destId="{D89CB83D-54DE-465E-A13F-7EBE6983F8FE}" srcOrd="1" destOrd="0" presId="urn:microsoft.com/office/officeart/2018/2/layout/IconLabelList"/>
    <dgm:cxn modelId="{6A24D19F-42F7-4B86-AE73-32D395B4D00D}" type="presParOf" srcId="{F62B562A-807D-4AFA-B4B1-45BC76877538}" destId="{8EEE3ED6-D5F4-4452-9C3B-877E0657E2DF}" srcOrd="2" destOrd="0" presId="urn:microsoft.com/office/officeart/2018/2/layout/IconLabelList"/>
    <dgm:cxn modelId="{68556E8A-5DC4-4426-9FB4-B2EC3BF35919}" type="presParOf" srcId="{68D644EA-9D35-44C0-8DCF-34757C55122F}" destId="{3FB93693-93D6-4BC3-B306-8888030A54CF}" srcOrd="3" destOrd="0" presId="urn:microsoft.com/office/officeart/2018/2/layout/IconLabelList"/>
    <dgm:cxn modelId="{B69E30B7-EA84-48D6-BD3E-8AE8A2989431}" type="presParOf" srcId="{68D644EA-9D35-44C0-8DCF-34757C55122F}" destId="{8960DC5D-507A-4315-8917-496F4CBF42C2}" srcOrd="4" destOrd="0" presId="urn:microsoft.com/office/officeart/2018/2/layout/IconLabelList"/>
    <dgm:cxn modelId="{899A5A3D-6B21-4954-8165-186AB9C79D57}" type="presParOf" srcId="{8960DC5D-507A-4315-8917-496F4CBF42C2}" destId="{C4C57E67-8D7E-4D32-B693-084CD6B70E6E}" srcOrd="0" destOrd="0" presId="urn:microsoft.com/office/officeart/2018/2/layout/IconLabelList"/>
    <dgm:cxn modelId="{767D2344-EA70-4326-98E3-9D5B71514FA5}" type="presParOf" srcId="{8960DC5D-507A-4315-8917-496F4CBF42C2}" destId="{61DD9546-D06B-4054-AA1E-6A05AB1F3E8A}" srcOrd="1" destOrd="0" presId="urn:microsoft.com/office/officeart/2018/2/layout/IconLabelList"/>
    <dgm:cxn modelId="{49B67D9E-8AA4-4616-A10A-BEA4CA11188A}" type="presParOf" srcId="{8960DC5D-507A-4315-8917-496F4CBF42C2}" destId="{FF6A85C9-A042-4A8C-B302-CAB9C02F3668}" srcOrd="2" destOrd="0" presId="urn:microsoft.com/office/officeart/2018/2/layout/IconLabelList"/>
    <dgm:cxn modelId="{3FCA9555-37F8-45B6-804A-74D0FB36B79E}" type="presParOf" srcId="{68D644EA-9D35-44C0-8DCF-34757C55122F}" destId="{6C221BE1-85BB-4AD0-9FED-AF92547809F5}" srcOrd="5" destOrd="0" presId="urn:microsoft.com/office/officeart/2018/2/layout/IconLabelList"/>
    <dgm:cxn modelId="{9E46BC8C-040C-4EEE-B427-3EFA513A8320}" type="presParOf" srcId="{68D644EA-9D35-44C0-8DCF-34757C55122F}" destId="{E81B7914-3B9D-4284-86A2-F310F33F8574}" srcOrd="6" destOrd="0" presId="urn:microsoft.com/office/officeart/2018/2/layout/IconLabelList"/>
    <dgm:cxn modelId="{2E3B2C4F-EF02-449F-9E33-531AF6862180}" type="presParOf" srcId="{E81B7914-3B9D-4284-86A2-F310F33F8574}" destId="{05076EBD-6889-490F-856D-B35B2617EA01}" srcOrd="0" destOrd="0" presId="urn:microsoft.com/office/officeart/2018/2/layout/IconLabelList"/>
    <dgm:cxn modelId="{70920C78-C01C-4074-8904-E6458C6814DF}" type="presParOf" srcId="{E81B7914-3B9D-4284-86A2-F310F33F8574}" destId="{05E45B68-AB8B-4209-BEE2-0917183BBDCF}" srcOrd="1" destOrd="0" presId="urn:microsoft.com/office/officeart/2018/2/layout/IconLabelList"/>
    <dgm:cxn modelId="{82A38F1E-D67A-4A3D-A494-D12AE2BD4585}" type="presParOf" srcId="{E81B7914-3B9D-4284-86A2-F310F33F8574}" destId="{AA5B6799-90DB-411D-BF16-BE3200BC5D4F}" srcOrd="2" destOrd="0" presId="urn:microsoft.com/office/officeart/2018/2/layout/IconLabelList"/>
    <dgm:cxn modelId="{833AC9B1-4B65-4261-939C-88ADA671DE97}" type="presParOf" srcId="{68D644EA-9D35-44C0-8DCF-34757C55122F}" destId="{C12E757A-1D15-4AEC-956E-E1C2AA4C4C80}" srcOrd="7" destOrd="0" presId="urn:microsoft.com/office/officeart/2018/2/layout/IconLabelList"/>
    <dgm:cxn modelId="{359968A4-9C87-489C-B18C-AC4AB5608F95}" type="presParOf" srcId="{68D644EA-9D35-44C0-8DCF-34757C55122F}" destId="{903B0C2C-B7F5-4492-9D38-1436DF7D76D7}" srcOrd="8" destOrd="0" presId="urn:microsoft.com/office/officeart/2018/2/layout/IconLabelList"/>
    <dgm:cxn modelId="{0A5BD0FC-C4EE-4A2E-97E7-9D6198A239DC}" type="presParOf" srcId="{903B0C2C-B7F5-4492-9D38-1436DF7D76D7}" destId="{5DF85352-CA6F-46F0-A68F-7DB75CE217DB}" srcOrd="0" destOrd="0" presId="urn:microsoft.com/office/officeart/2018/2/layout/IconLabelList"/>
    <dgm:cxn modelId="{1389D0F8-151A-4149-AB30-9DB6BD2D107B}" type="presParOf" srcId="{903B0C2C-B7F5-4492-9D38-1436DF7D76D7}" destId="{9B979901-1927-40E3-BD2D-BB4BDB366EF8}" srcOrd="1" destOrd="0" presId="urn:microsoft.com/office/officeart/2018/2/layout/IconLabelList"/>
    <dgm:cxn modelId="{E5E99595-23B0-433C-A712-E0F3F8FDDFFC}" type="presParOf" srcId="{903B0C2C-B7F5-4492-9D38-1436DF7D76D7}" destId="{E666C1D3-027A-4205-A034-3F5CF06B7E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52A343-7140-4E77-A968-5B8D9C1543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950EA3F-6160-480A-9EDC-EAC154DC62E9}">
      <dgm:prSet/>
      <dgm:spPr/>
      <dgm:t>
        <a:bodyPr/>
        <a:lstStyle/>
        <a:p>
          <a:r>
            <a:rPr lang="en-IN" b="1" dirty="0">
              <a:latin typeface="Times New Roman" panose="02020603050405020304" pitchFamily="18" charset="0"/>
              <a:cs typeface="Times New Roman" panose="02020603050405020304" pitchFamily="18" charset="0"/>
            </a:rPr>
            <a:t>EI enables relational leadership:</a:t>
          </a: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 emotionally intelligent leaders improve behaviours and business results and influence work-team performance; emotions shape team effectiveness because teamwork is intrinsically social (Coronado-Maldonado &amp; Benítez-Márquez, 2023)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619B33-F475-4E81-AED7-70450571569A}" type="parTrans" cxnId="{B4D90BAE-10CC-4864-A63D-79CC703A35CF}">
      <dgm:prSet/>
      <dgm:spPr/>
      <dgm:t>
        <a:bodyPr/>
        <a:lstStyle/>
        <a:p>
          <a:endParaRPr lang="en-US"/>
        </a:p>
      </dgm:t>
    </dgm:pt>
    <dgm:pt modelId="{B69EF753-F364-4035-AB00-47B850F45914}" type="sibTrans" cxnId="{B4D90BAE-10CC-4864-A63D-79CC703A35CF}">
      <dgm:prSet/>
      <dgm:spPr/>
      <dgm:t>
        <a:bodyPr/>
        <a:lstStyle/>
        <a:p>
          <a:endParaRPr lang="en-US"/>
        </a:p>
      </dgm:t>
    </dgm:pt>
    <dgm:pt modelId="{C4EF997E-B949-4AE0-806E-40AD305C10CC}">
      <dgm:prSet/>
      <dgm:spPr/>
      <dgm:t>
        <a:bodyPr/>
        <a:lstStyle/>
        <a:p>
          <a:r>
            <a:rPr lang="en-IN" b="1" dirty="0">
              <a:latin typeface="Times New Roman" panose="02020603050405020304" pitchFamily="18" charset="0"/>
              <a:cs typeface="Times New Roman" panose="02020603050405020304" pitchFamily="18" charset="0"/>
            </a:rPr>
            <a:t>EI as emotion-processing ability:</a:t>
          </a: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 EI involves perceiving, using, understanding, and managing emotions in self and others (Mayer et al., 2016).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976977-3D50-4E48-A9AA-8647F533CB5B}" type="parTrans" cxnId="{0D27DDD9-8D34-4394-89ED-CD02B15F5736}">
      <dgm:prSet/>
      <dgm:spPr/>
      <dgm:t>
        <a:bodyPr/>
        <a:lstStyle/>
        <a:p>
          <a:endParaRPr lang="en-US"/>
        </a:p>
      </dgm:t>
    </dgm:pt>
    <dgm:pt modelId="{0C96C085-F98E-4AE4-B88E-B8C6C7FC0164}" type="sibTrans" cxnId="{0D27DDD9-8D34-4394-89ED-CD02B15F5736}">
      <dgm:prSet/>
      <dgm:spPr/>
      <dgm:t>
        <a:bodyPr/>
        <a:lstStyle/>
        <a:p>
          <a:endParaRPr lang="en-US"/>
        </a:p>
      </dgm:t>
    </dgm:pt>
    <dgm:pt modelId="{16C0C5E8-2A3C-4D9E-9836-170B9FCF2AB2}">
      <dgm:prSet/>
      <dgm:spPr/>
      <dgm:t>
        <a:bodyPr/>
        <a:lstStyle/>
        <a:p>
          <a:r>
            <a:rPr lang="en-IN" b="1">
              <a:latin typeface="Times New Roman" panose="02020603050405020304" pitchFamily="18" charset="0"/>
              <a:cs typeface="Times New Roman" panose="02020603050405020304" pitchFamily="18" charset="0"/>
            </a:rPr>
            <a:t>CQ enables accurate cultural adaptation:</a:t>
          </a:r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 CQ is the capability to function effectively across cultures and includes metacognitive, cognitive, motivational, and behavioural dimensions (Rockstuhl &amp; Van Dyne, 2018)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D0406A-CFC6-4A2D-B743-BA6E14C14417}" type="parTrans" cxnId="{019DFF7D-5678-48A8-B8E5-16D68CF65B74}">
      <dgm:prSet/>
      <dgm:spPr/>
      <dgm:t>
        <a:bodyPr/>
        <a:lstStyle/>
        <a:p>
          <a:endParaRPr lang="en-US"/>
        </a:p>
      </dgm:t>
    </dgm:pt>
    <dgm:pt modelId="{8F2CCA28-4926-4A8B-A256-4585A8097992}" type="sibTrans" cxnId="{019DFF7D-5678-48A8-B8E5-16D68CF65B74}">
      <dgm:prSet/>
      <dgm:spPr/>
      <dgm:t>
        <a:bodyPr/>
        <a:lstStyle/>
        <a:p>
          <a:endParaRPr lang="en-US"/>
        </a:p>
      </dgm:t>
    </dgm:pt>
    <dgm:pt modelId="{38793BB0-524A-4BB3-B748-3FFA64EF5406}">
      <dgm:prSet/>
      <dgm:spPr/>
      <dgm:t>
        <a:bodyPr/>
        <a:lstStyle/>
        <a:p>
          <a:r>
            <a:rPr lang="en-IN" b="1" dirty="0">
              <a:latin typeface="Times New Roman" panose="02020603050405020304" pitchFamily="18" charset="0"/>
              <a:cs typeface="Times New Roman" panose="02020603050405020304" pitchFamily="18" charset="0"/>
            </a:rPr>
            <a:t>Integration claim:</a:t>
          </a: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 EI helps leaders regulate emotions during collaboration; CQ helps leaders interpret which behaviours/emotional displays are culturally appropriate  that preventing misattribution and conflict escalation (Mayer et al., 2016; Semenov &amp; Randrianasolo, 2024).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8B72B0-DF57-4609-A2B7-8B2CFE5EAD40}" type="parTrans" cxnId="{2DE0E57E-942D-48A8-8FB5-7BB1CA2E87FD}">
      <dgm:prSet/>
      <dgm:spPr/>
      <dgm:t>
        <a:bodyPr/>
        <a:lstStyle/>
        <a:p>
          <a:endParaRPr lang="en-US"/>
        </a:p>
      </dgm:t>
    </dgm:pt>
    <dgm:pt modelId="{7184EBF1-8485-4AF7-9DAA-16A1B405753B}" type="sibTrans" cxnId="{2DE0E57E-942D-48A8-8FB5-7BB1CA2E87FD}">
      <dgm:prSet/>
      <dgm:spPr/>
      <dgm:t>
        <a:bodyPr/>
        <a:lstStyle/>
        <a:p>
          <a:endParaRPr lang="en-US"/>
        </a:p>
      </dgm:t>
    </dgm:pt>
    <dgm:pt modelId="{AC254B36-8254-4834-8CED-22FA15508701}" type="pres">
      <dgm:prSet presAssocID="{C852A343-7140-4E77-A968-5B8D9C1543DC}" presName="root" presStyleCnt="0">
        <dgm:presLayoutVars>
          <dgm:dir/>
          <dgm:resizeHandles val="exact"/>
        </dgm:presLayoutVars>
      </dgm:prSet>
      <dgm:spPr/>
    </dgm:pt>
    <dgm:pt modelId="{D70B955A-6B0B-4AF3-AC80-54AAD145DDC3}" type="pres">
      <dgm:prSet presAssocID="{E950EA3F-6160-480A-9EDC-EAC154DC62E9}" presName="compNode" presStyleCnt="0"/>
      <dgm:spPr/>
    </dgm:pt>
    <dgm:pt modelId="{FACAE019-C56E-4103-A8C6-45313B59AE20}" type="pres">
      <dgm:prSet presAssocID="{E950EA3F-6160-480A-9EDC-EAC154DC62E9}" presName="bgRect" presStyleLbl="bgShp" presStyleIdx="0" presStyleCnt="4"/>
      <dgm:spPr/>
    </dgm:pt>
    <dgm:pt modelId="{F326CA95-346C-4C17-9087-377D5A4C530E}" type="pres">
      <dgm:prSet presAssocID="{E950EA3F-6160-480A-9EDC-EAC154DC62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FCA07D1-727C-4051-AEB7-AC21312CDE4A}" type="pres">
      <dgm:prSet presAssocID="{E950EA3F-6160-480A-9EDC-EAC154DC62E9}" presName="spaceRect" presStyleCnt="0"/>
      <dgm:spPr/>
    </dgm:pt>
    <dgm:pt modelId="{DFB7E32B-25F0-4253-834A-CC0546548FD5}" type="pres">
      <dgm:prSet presAssocID="{E950EA3F-6160-480A-9EDC-EAC154DC62E9}" presName="parTx" presStyleLbl="revTx" presStyleIdx="0" presStyleCnt="4">
        <dgm:presLayoutVars>
          <dgm:chMax val="0"/>
          <dgm:chPref val="0"/>
        </dgm:presLayoutVars>
      </dgm:prSet>
      <dgm:spPr/>
    </dgm:pt>
    <dgm:pt modelId="{B469443A-C89A-4C6E-B62D-1E335FE36A6D}" type="pres">
      <dgm:prSet presAssocID="{B69EF753-F364-4035-AB00-47B850F45914}" presName="sibTrans" presStyleCnt="0"/>
      <dgm:spPr/>
    </dgm:pt>
    <dgm:pt modelId="{882BFBEC-F181-4B47-A374-F533D4621B06}" type="pres">
      <dgm:prSet presAssocID="{C4EF997E-B949-4AE0-806E-40AD305C10CC}" presName="compNode" presStyleCnt="0"/>
      <dgm:spPr/>
    </dgm:pt>
    <dgm:pt modelId="{4163E7F4-3AEE-46FC-B464-4ACFCED2A760}" type="pres">
      <dgm:prSet presAssocID="{C4EF997E-B949-4AE0-806E-40AD305C10CC}" presName="bgRect" presStyleLbl="bgShp" presStyleIdx="1" presStyleCnt="4"/>
      <dgm:spPr/>
    </dgm:pt>
    <dgm:pt modelId="{04423D5B-52F8-4FB2-9C5E-404E59B721BE}" type="pres">
      <dgm:prSet presAssocID="{C4EF997E-B949-4AE0-806E-40AD305C10C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 Face with Solid Fill"/>
        </a:ext>
      </dgm:extLst>
    </dgm:pt>
    <dgm:pt modelId="{67DB3911-AF91-4E70-9C70-19EFDC81B7ED}" type="pres">
      <dgm:prSet presAssocID="{C4EF997E-B949-4AE0-806E-40AD305C10CC}" presName="spaceRect" presStyleCnt="0"/>
      <dgm:spPr/>
    </dgm:pt>
    <dgm:pt modelId="{C5F05C71-D63F-4174-B38B-E37D148EFEDD}" type="pres">
      <dgm:prSet presAssocID="{C4EF997E-B949-4AE0-806E-40AD305C10CC}" presName="parTx" presStyleLbl="revTx" presStyleIdx="1" presStyleCnt="4">
        <dgm:presLayoutVars>
          <dgm:chMax val="0"/>
          <dgm:chPref val="0"/>
        </dgm:presLayoutVars>
      </dgm:prSet>
      <dgm:spPr/>
    </dgm:pt>
    <dgm:pt modelId="{A92FC657-04E3-4923-8BD8-FDA283C8C743}" type="pres">
      <dgm:prSet presAssocID="{0C96C085-F98E-4AE4-B88E-B8C6C7FC0164}" presName="sibTrans" presStyleCnt="0"/>
      <dgm:spPr/>
    </dgm:pt>
    <dgm:pt modelId="{E63CA9E4-425F-4E3C-B718-D90B4C1DBFE1}" type="pres">
      <dgm:prSet presAssocID="{16C0C5E8-2A3C-4D9E-9836-170B9FCF2AB2}" presName="compNode" presStyleCnt="0"/>
      <dgm:spPr/>
    </dgm:pt>
    <dgm:pt modelId="{7B09A5E6-DE42-41B4-B892-36AE3D58911D}" type="pres">
      <dgm:prSet presAssocID="{16C0C5E8-2A3C-4D9E-9836-170B9FCF2AB2}" presName="bgRect" presStyleLbl="bgShp" presStyleIdx="2" presStyleCnt="4"/>
      <dgm:spPr/>
    </dgm:pt>
    <dgm:pt modelId="{CEB4A0A1-1D97-47C5-824B-CDBB4003DF15}" type="pres">
      <dgm:prSet presAssocID="{16C0C5E8-2A3C-4D9E-9836-170B9FCF2A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A3E4A96-AD2F-4F3B-972E-8116B2DF937E}" type="pres">
      <dgm:prSet presAssocID="{16C0C5E8-2A3C-4D9E-9836-170B9FCF2AB2}" presName="spaceRect" presStyleCnt="0"/>
      <dgm:spPr/>
    </dgm:pt>
    <dgm:pt modelId="{B3367CBD-E55A-46E3-A812-A79BA2A34222}" type="pres">
      <dgm:prSet presAssocID="{16C0C5E8-2A3C-4D9E-9836-170B9FCF2AB2}" presName="parTx" presStyleLbl="revTx" presStyleIdx="2" presStyleCnt="4">
        <dgm:presLayoutVars>
          <dgm:chMax val="0"/>
          <dgm:chPref val="0"/>
        </dgm:presLayoutVars>
      </dgm:prSet>
      <dgm:spPr/>
    </dgm:pt>
    <dgm:pt modelId="{22EB6F78-8FBE-4641-B6EE-315FBFE85B03}" type="pres">
      <dgm:prSet presAssocID="{8F2CCA28-4926-4A8B-A256-4585A8097992}" presName="sibTrans" presStyleCnt="0"/>
      <dgm:spPr/>
    </dgm:pt>
    <dgm:pt modelId="{C7EDE8D5-B3CD-4725-B349-55A45E44F04E}" type="pres">
      <dgm:prSet presAssocID="{38793BB0-524A-4BB3-B748-3FFA64EF5406}" presName="compNode" presStyleCnt="0"/>
      <dgm:spPr/>
    </dgm:pt>
    <dgm:pt modelId="{B2D7D623-4B3D-407B-B3C0-9BF2A03AF09F}" type="pres">
      <dgm:prSet presAssocID="{38793BB0-524A-4BB3-B748-3FFA64EF5406}" presName="bgRect" presStyleLbl="bgShp" presStyleIdx="3" presStyleCnt="4"/>
      <dgm:spPr/>
    </dgm:pt>
    <dgm:pt modelId="{5B7B2F2D-D1E1-49AE-BFBF-D3AE31FCCDEC}" type="pres">
      <dgm:prSet presAssocID="{38793BB0-524A-4BB3-B748-3FFA64EF54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527C71F0-8578-4CEF-B7FC-B90BE297401A}" type="pres">
      <dgm:prSet presAssocID="{38793BB0-524A-4BB3-B748-3FFA64EF5406}" presName="spaceRect" presStyleCnt="0"/>
      <dgm:spPr/>
    </dgm:pt>
    <dgm:pt modelId="{81D27B81-44AF-4802-BD84-E8F5EBD0D187}" type="pres">
      <dgm:prSet presAssocID="{38793BB0-524A-4BB3-B748-3FFA64EF540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A6245F-6D7C-407C-AB6B-2E320C2F12B8}" type="presOf" srcId="{38793BB0-524A-4BB3-B748-3FFA64EF5406}" destId="{81D27B81-44AF-4802-BD84-E8F5EBD0D187}" srcOrd="0" destOrd="0" presId="urn:microsoft.com/office/officeart/2018/2/layout/IconVerticalSolidList"/>
    <dgm:cxn modelId="{2DC3034F-1EAF-42A4-9706-B6B3F8E33FD9}" type="presOf" srcId="{C852A343-7140-4E77-A968-5B8D9C1543DC}" destId="{AC254B36-8254-4834-8CED-22FA15508701}" srcOrd="0" destOrd="0" presId="urn:microsoft.com/office/officeart/2018/2/layout/IconVerticalSolidList"/>
    <dgm:cxn modelId="{C7138F76-E4E1-4D30-8EB6-43B192D72FA4}" type="presOf" srcId="{16C0C5E8-2A3C-4D9E-9836-170B9FCF2AB2}" destId="{B3367CBD-E55A-46E3-A812-A79BA2A34222}" srcOrd="0" destOrd="0" presId="urn:microsoft.com/office/officeart/2018/2/layout/IconVerticalSolidList"/>
    <dgm:cxn modelId="{019DFF7D-5678-48A8-B8E5-16D68CF65B74}" srcId="{C852A343-7140-4E77-A968-5B8D9C1543DC}" destId="{16C0C5E8-2A3C-4D9E-9836-170B9FCF2AB2}" srcOrd="2" destOrd="0" parTransId="{16D0406A-CFC6-4A2D-B743-BA6E14C14417}" sibTransId="{8F2CCA28-4926-4A8B-A256-4585A8097992}"/>
    <dgm:cxn modelId="{2DE0E57E-942D-48A8-8FB5-7BB1CA2E87FD}" srcId="{C852A343-7140-4E77-A968-5B8D9C1543DC}" destId="{38793BB0-524A-4BB3-B748-3FFA64EF5406}" srcOrd="3" destOrd="0" parTransId="{428B72B0-DF57-4609-A2B7-8B2CFE5EAD40}" sibTransId="{7184EBF1-8485-4AF7-9DAA-16A1B405753B}"/>
    <dgm:cxn modelId="{B4D90BAE-10CC-4864-A63D-79CC703A35CF}" srcId="{C852A343-7140-4E77-A968-5B8D9C1543DC}" destId="{E950EA3F-6160-480A-9EDC-EAC154DC62E9}" srcOrd="0" destOrd="0" parTransId="{E3619B33-F475-4E81-AED7-70450571569A}" sibTransId="{B69EF753-F364-4035-AB00-47B850F45914}"/>
    <dgm:cxn modelId="{3CE175B2-8791-4CD0-8CFE-12A60F0AB6D9}" type="presOf" srcId="{C4EF997E-B949-4AE0-806E-40AD305C10CC}" destId="{C5F05C71-D63F-4174-B38B-E37D148EFEDD}" srcOrd="0" destOrd="0" presId="urn:microsoft.com/office/officeart/2018/2/layout/IconVerticalSolidList"/>
    <dgm:cxn modelId="{72E640CC-5D39-4E17-B4C3-908CC30BA0D8}" type="presOf" srcId="{E950EA3F-6160-480A-9EDC-EAC154DC62E9}" destId="{DFB7E32B-25F0-4253-834A-CC0546548FD5}" srcOrd="0" destOrd="0" presId="urn:microsoft.com/office/officeart/2018/2/layout/IconVerticalSolidList"/>
    <dgm:cxn modelId="{0D27DDD9-8D34-4394-89ED-CD02B15F5736}" srcId="{C852A343-7140-4E77-A968-5B8D9C1543DC}" destId="{C4EF997E-B949-4AE0-806E-40AD305C10CC}" srcOrd="1" destOrd="0" parTransId="{CC976977-3D50-4E48-A9AA-8647F533CB5B}" sibTransId="{0C96C085-F98E-4AE4-B88E-B8C6C7FC0164}"/>
    <dgm:cxn modelId="{B6F6FB01-6235-4DAF-BC05-FDDB744DB310}" type="presParOf" srcId="{AC254B36-8254-4834-8CED-22FA15508701}" destId="{D70B955A-6B0B-4AF3-AC80-54AAD145DDC3}" srcOrd="0" destOrd="0" presId="urn:microsoft.com/office/officeart/2018/2/layout/IconVerticalSolidList"/>
    <dgm:cxn modelId="{2B00CF10-4440-4185-BDB6-93911B22E5FC}" type="presParOf" srcId="{D70B955A-6B0B-4AF3-AC80-54AAD145DDC3}" destId="{FACAE019-C56E-4103-A8C6-45313B59AE20}" srcOrd="0" destOrd="0" presId="urn:microsoft.com/office/officeart/2018/2/layout/IconVerticalSolidList"/>
    <dgm:cxn modelId="{C6017443-714A-482F-956A-0FC0887353B1}" type="presParOf" srcId="{D70B955A-6B0B-4AF3-AC80-54AAD145DDC3}" destId="{F326CA95-346C-4C17-9087-377D5A4C530E}" srcOrd="1" destOrd="0" presId="urn:microsoft.com/office/officeart/2018/2/layout/IconVerticalSolidList"/>
    <dgm:cxn modelId="{4B31A2B2-4DAD-4E1B-8D60-7DF5A77691DF}" type="presParOf" srcId="{D70B955A-6B0B-4AF3-AC80-54AAD145DDC3}" destId="{0FCA07D1-727C-4051-AEB7-AC21312CDE4A}" srcOrd="2" destOrd="0" presId="urn:microsoft.com/office/officeart/2018/2/layout/IconVerticalSolidList"/>
    <dgm:cxn modelId="{0A61C65D-449C-42E7-8F01-26E45CF2422E}" type="presParOf" srcId="{D70B955A-6B0B-4AF3-AC80-54AAD145DDC3}" destId="{DFB7E32B-25F0-4253-834A-CC0546548FD5}" srcOrd="3" destOrd="0" presId="urn:microsoft.com/office/officeart/2018/2/layout/IconVerticalSolidList"/>
    <dgm:cxn modelId="{00A5EFDA-0F0A-470F-9AC2-D0402FE8B845}" type="presParOf" srcId="{AC254B36-8254-4834-8CED-22FA15508701}" destId="{B469443A-C89A-4C6E-B62D-1E335FE36A6D}" srcOrd="1" destOrd="0" presId="urn:microsoft.com/office/officeart/2018/2/layout/IconVerticalSolidList"/>
    <dgm:cxn modelId="{BCF66323-7A58-47AE-A115-9068E02E5FF8}" type="presParOf" srcId="{AC254B36-8254-4834-8CED-22FA15508701}" destId="{882BFBEC-F181-4B47-A374-F533D4621B06}" srcOrd="2" destOrd="0" presId="urn:microsoft.com/office/officeart/2018/2/layout/IconVerticalSolidList"/>
    <dgm:cxn modelId="{7F6B0139-AEE7-42BC-8F37-BA3FAFE5EF54}" type="presParOf" srcId="{882BFBEC-F181-4B47-A374-F533D4621B06}" destId="{4163E7F4-3AEE-46FC-B464-4ACFCED2A760}" srcOrd="0" destOrd="0" presId="urn:microsoft.com/office/officeart/2018/2/layout/IconVerticalSolidList"/>
    <dgm:cxn modelId="{5AC4E3C7-C2D8-4EEC-98E1-AD7F88196C3E}" type="presParOf" srcId="{882BFBEC-F181-4B47-A374-F533D4621B06}" destId="{04423D5B-52F8-4FB2-9C5E-404E59B721BE}" srcOrd="1" destOrd="0" presId="urn:microsoft.com/office/officeart/2018/2/layout/IconVerticalSolidList"/>
    <dgm:cxn modelId="{EB8CA304-E616-4191-BDCC-DE4D4EA69AEA}" type="presParOf" srcId="{882BFBEC-F181-4B47-A374-F533D4621B06}" destId="{67DB3911-AF91-4E70-9C70-19EFDC81B7ED}" srcOrd="2" destOrd="0" presId="urn:microsoft.com/office/officeart/2018/2/layout/IconVerticalSolidList"/>
    <dgm:cxn modelId="{EBACF23B-A1AC-48D8-BA8A-1EF0473E9ADA}" type="presParOf" srcId="{882BFBEC-F181-4B47-A374-F533D4621B06}" destId="{C5F05C71-D63F-4174-B38B-E37D148EFEDD}" srcOrd="3" destOrd="0" presId="urn:microsoft.com/office/officeart/2018/2/layout/IconVerticalSolidList"/>
    <dgm:cxn modelId="{9700F10D-DF99-42FA-A0B6-21B13B4577ED}" type="presParOf" srcId="{AC254B36-8254-4834-8CED-22FA15508701}" destId="{A92FC657-04E3-4923-8BD8-FDA283C8C743}" srcOrd="3" destOrd="0" presId="urn:microsoft.com/office/officeart/2018/2/layout/IconVerticalSolidList"/>
    <dgm:cxn modelId="{8591C968-2469-493A-86A8-C727C0E1820B}" type="presParOf" srcId="{AC254B36-8254-4834-8CED-22FA15508701}" destId="{E63CA9E4-425F-4E3C-B718-D90B4C1DBFE1}" srcOrd="4" destOrd="0" presId="urn:microsoft.com/office/officeart/2018/2/layout/IconVerticalSolidList"/>
    <dgm:cxn modelId="{7CDF7CDA-44B7-4475-AAF4-3D3C5A78DEFA}" type="presParOf" srcId="{E63CA9E4-425F-4E3C-B718-D90B4C1DBFE1}" destId="{7B09A5E6-DE42-41B4-B892-36AE3D58911D}" srcOrd="0" destOrd="0" presId="urn:microsoft.com/office/officeart/2018/2/layout/IconVerticalSolidList"/>
    <dgm:cxn modelId="{18025C38-668C-4CEC-84F3-EA9CEB62CFF8}" type="presParOf" srcId="{E63CA9E4-425F-4E3C-B718-D90B4C1DBFE1}" destId="{CEB4A0A1-1D97-47C5-824B-CDBB4003DF15}" srcOrd="1" destOrd="0" presId="urn:microsoft.com/office/officeart/2018/2/layout/IconVerticalSolidList"/>
    <dgm:cxn modelId="{9CACB26A-81DD-4289-B38D-7A9D7C1DBA00}" type="presParOf" srcId="{E63CA9E4-425F-4E3C-B718-D90B4C1DBFE1}" destId="{FA3E4A96-AD2F-4F3B-972E-8116B2DF937E}" srcOrd="2" destOrd="0" presId="urn:microsoft.com/office/officeart/2018/2/layout/IconVerticalSolidList"/>
    <dgm:cxn modelId="{4CF8D314-77CC-4AEE-B713-434AA8616C47}" type="presParOf" srcId="{E63CA9E4-425F-4E3C-B718-D90B4C1DBFE1}" destId="{B3367CBD-E55A-46E3-A812-A79BA2A34222}" srcOrd="3" destOrd="0" presId="urn:microsoft.com/office/officeart/2018/2/layout/IconVerticalSolidList"/>
    <dgm:cxn modelId="{AB30BF0F-7846-4B15-8229-E788F7FC35AF}" type="presParOf" srcId="{AC254B36-8254-4834-8CED-22FA15508701}" destId="{22EB6F78-8FBE-4641-B6EE-315FBFE85B03}" srcOrd="5" destOrd="0" presId="urn:microsoft.com/office/officeart/2018/2/layout/IconVerticalSolidList"/>
    <dgm:cxn modelId="{20B92A18-120B-4F27-932A-D04F4FF31DCB}" type="presParOf" srcId="{AC254B36-8254-4834-8CED-22FA15508701}" destId="{C7EDE8D5-B3CD-4725-B349-55A45E44F04E}" srcOrd="6" destOrd="0" presId="urn:microsoft.com/office/officeart/2018/2/layout/IconVerticalSolidList"/>
    <dgm:cxn modelId="{2BC62FCB-E107-48E9-A4C8-EDA097834667}" type="presParOf" srcId="{C7EDE8D5-B3CD-4725-B349-55A45E44F04E}" destId="{B2D7D623-4B3D-407B-B3C0-9BF2A03AF09F}" srcOrd="0" destOrd="0" presId="urn:microsoft.com/office/officeart/2018/2/layout/IconVerticalSolidList"/>
    <dgm:cxn modelId="{F0F0624F-955A-4095-AF07-91A361A71C50}" type="presParOf" srcId="{C7EDE8D5-B3CD-4725-B349-55A45E44F04E}" destId="{5B7B2F2D-D1E1-49AE-BFBF-D3AE31FCCDEC}" srcOrd="1" destOrd="0" presId="urn:microsoft.com/office/officeart/2018/2/layout/IconVerticalSolidList"/>
    <dgm:cxn modelId="{14B5AE28-FCBB-43AA-B5BA-5095104F1644}" type="presParOf" srcId="{C7EDE8D5-B3CD-4725-B349-55A45E44F04E}" destId="{527C71F0-8578-4CEF-B7FC-B90BE297401A}" srcOrd="2" destOrd="0" presId="urn:microsoft.com/office/officeart/2018/2/layout/IconVerticalSolidList"/>
    <dgm:cxn modelId="{C6C8E189-357B-461D-8098-125AA12A5F2C}" type="presParOf" srcId="{C7EDE8D5-B3CD-4725-B349-55A45E44F04E}" destId="{81D27B81-44AF-4802-BD84-E8F5EBD0D1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53EDD6-1A14-4C25-9840-70272DE29E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D4201A0-87DD-4A01-9823-AE3B912C6E0E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Daimler–Chrysler (1998) was framed as a “merger of equals” but experienced major cultural clashes, integration difficulties, divergent objectives, financial losses, and ultimately dissolved in 2007 (Ritter, 2024, p.18;Yie et al., 2021).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6847D8-B1BE-4392-A5D1-FD391291D8BA}" type="parTrans" cxnId="{BA40371F-ADF0-4ABA-937B-AFEA1452A759}">
      <dgm:prSet/>
      <dgm:spPr/>
      <dgm:t>
        <a:bodyPr/>
        <a:lstStyle/>
        <a:p>
          <a:endParaRPr lang="en-US"/>
        </a:p>
      </dgm:t>
    </dgm:pt>
    <dgm:pt modelId="{A0333514-0F67-460C-8D1E-D1D14C44362F}" type="sibTrans" cxnId="{BA40371F-ADF0-4ABA-937B-AFEA1452A759}">
      <dgm:prSet/>
      <dgm:spPr/>
      <dgm:t>
        <a:bodyPr/>
        <a:lstStyle/>
        <a:p>
          <a:endParaRPr lang="en-US"/>
        </a:p>
      </dgm:t>
    </dgm:pt>
    <dgm:pt modelId="{00F2BF91-B66D-4F6B-9CB1-092076C0C882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EI and CQ lens (application): illustrates how weak emotional regulation/trust repair (EI) and poor cultural adaptation (CQ) can destroy collaboration and synergy.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602293D-50BC-4299-AF0D-9836F78E93CE}" type="parTrans" cxnId="{141AC535-E0B8-42A4-8793-EC1D34844281}">
      <dgm:prSet/>
      <dgm:spPr/>
      <dgm:t>
        <a:bodyPr/>
        <a:lstStyle/>
        <a:p>
          <a:endParaRPr lang="en-US"/>
        </a:p>
      </dgm:t>
    </dgm:pt>
    <dgm:pt modelId="{249D9F3E-4AF5-4614-9D32-A3CE3A6B997F}" type="sibTrans" cxnId="{141AC535-E0B8-42A4-8793-EC1D34844281}">
      <dgm:prSet/>
      <dgm:spPr/>
      <dgm:t>
        <a:bodyPr/>
        <a:lstStyle/>
        <a:p>
          <a:endParaRPr lang="en-US"/>
        </a:p>
      </dgm:t>
    </dgm:pt>
    <dgm:pt modelId="{8E4438E0-4C15-4E1C-9DF2-0CD177039063}" type="pres">
      <dgm:prSet presAssocID="{F653EDD6-1A14-4C25-9840-70272DE29EF6}" presName="root" presStyleCnt="0">
        <dgm:presLayoutVars>
          <dgm:dir/>
          <dgm:resizeHandles val="exact"/>
        </dgm:presLayoutVars>
      </dgm:prSet>
      <dgm:spPr/>
    </dgm:pt>
    <dgm:pt modelId="{BA320C15-1A60-41D7-9265-72A7B6E50DF5}" type="pres">
      <dgm:prSet presAssocID="{8D4201A0-87DD-4A01-9823-AE3B912C6E0E}" presName="compNode" presStyleCnt="0"/>
      <dgm:spPr/>
    </dgm:pt>
    <dgm:pt modelId="{F6EE1C23-0322-46D8-83BC-6E0D98C6F438}" type="pres">
      <dgm:prSet presAssocID="{8D4201A0-87DD-4A01-9823-AE3B912C6E0E}" presName="bgRect" presStyleLbl="bgShp" presStyleIdx="0" presStyleCnt="2"/>
      <dgm:spPr/>
    </dgm:pt>
    <dgm:pt modelId="{F51BCA7B-8888-4903-985B-C293F01B68A2}" type="pres">
      <dgm:prSet presAssocID="{8D4201A0-87DD-4A01-9823-AE3B912C6E0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86726AB1-68A3-468B-A43A-F17589CA66BA}" type="pres">
      <dgm:prSet presAssocID="{8D4201A0-87DD-4A01-9823-AE3B912C6E0E}" presName="spaceRect" presStyleCnt="0"/>
      <dgm:spPr/>
    </dgm:pt>
    <dgm:pt modelId="{9C35C784-B418-4F01-ABEB-A93DAFBA4D7E}" type="pres">
      <dgm:prSet presAssocID="{8D4201A0-87DD-4A01-9823-AE3B912C6E0E}" presName="parTx" presStyleLbl="revTx" presStyleIdx="0" presStyleCnt="2">
        <dgm:presLayoutVars>
          <dgm:chMax val="0"/>
          <dgm:chPref val="0"/>
        </dgm:presLayoutVars>
      </dgm:prSet>
      <dgm:spPr/>
    </dgm:pt>
    <dgm:pt modelId="{AB552664-4ED6-4F10-A538-7246AECCCC90}" type="pres">
      <dgm:prSet presAssocID="{A0333514-0F67-460C-8D1E-D1D14C44362F}" presName="sibTrans" presStyleCnt="0"/>
      <dgm:spPr/>
    </dgm:pt>
    <dgm:pt modelId="{CCED25BF-844D-414B-A18B-19DAFD93BFDE}" type="pres">
      <dgm:prSet presAssocID="{00F2BF91-B66D-4F6B-9CB1-092076C0C882}" presName="compNode" presStyleCnt="0"/>
      <dgm:spPr/>
    </dgm:pt>
    <dgm:pt modelId="{EFBE31BD-D074-4CB7-9E2B-D036DBF7B3DB}" type="pres">
      <dgm:prSet presAssocID="{00F2BF91-B66D-4F6B-9CB1-092076C0C882}" presName="bgRect" presStyleLbl="bgShp" presStyleIdx="1" presStyleCnt="2"/>
      <dgm:spPr/>
    </dgm:pt>
    <dgm:pt modelId="{436041FB-C553-4490-A92C-13B892284AA2}" type="pres">
      <dgm:prSet presAssocID="{00F2BF91-B66D-4F6B-9CB1-092076C0C88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2C1B403-E012-495F-8096-5948CCFC4F80}" type="pres">
      <dgm:prSet presAssocID="{00F2BF91-B66D-4F6B-9CB1-092076C0C882}" presName="spaceRect" presStyleCnt="0"/>
      <dgm:spPr/>
    </dgm:pt>
    <dgm:pt modelId="{1F7AA8EC-7951-4D84-B0C5-A6EE4EBBB176}" type="pres">
      <dgm:prSet presAssocID="{00F2BF91-B66D-4F6B-9CB1-092076C0C88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A40371F-ADF0-4ABA-937B-AFEA1452A759}" srcId="{F653EDD6-1A14-4C25-9840-70272DE29EF6}" destId="{8D4201A0-87DD-4A01-9823-AE3B912C6E0E}" srcOrd="0" destOrd="0" parTransId="{8D6847D8-B1BE-4392-A5D1-FD391291D8BA}" sibTransId="{A0333514-0F67-460C-8D1E-D1D14C44362F}"/>
    <dgm:cxn modelId="{668A0431-BA85-48FC-BB24-4D8CCB610C2F}" type="presOf" srcId="{8D4201A0-87DD-4A01-9823-AE3B912C6E0E}" destId="{9C35C784-B418-4F01-ABEB-A93DAFBA4D7E}" srcOrd="0" destOrd="0" presId="urn:microsoft.com/office/officeart/2018/2/layout/IconVerticalSolidList"/>
    <dgm:cxn modelId="{59487F32-C980-492A-A854-A4449F1D8627}" type="presOf" srcId="{00F2BF91-B66D-4F6B-9CB1-092076C0C882}" destId="{1F7AA8EC-7951-4D84-B0C5-A6EE4EBBB176}" srcOrd="0" destOrd="0" presId="urn:microsoft.com/office/officeart/2018/2/layout/IconVerticalSolidList"/>
    <dgm:cxn modelId="{141AC535-E0B8-42A4-8793-EC1D34844281}" srcId="{F653EDD6-1A14-4C25-9840-70272DE29EF6}" destId="{00F2BF91-B66D-4F6B-9CB1-092076C0C882}" srcOrd="1" destOrd="0" parTransId="{7602293D-50BC-4299-AF0D-9836F78E93CE}" sibTransId="{249D9F3E-4AF5-4614-9D32-A3CE3A6B997F}"/>
    <dgm:cxn modelId="{CED39447-62D1-4537-96AD-FA47D653BBA2}" type="presOf" srcId="{F653EDD6-1A14-4C25-9840-70272DE29EF6}" destId="{8E4438E0-4C15-4E1C-9DF2-0CD177039063}" srcOrd="0" destOrd="0" presId="urn:microsoft.com/office/officeart/2018/2/layout/IconVerticalSolidList"/>
    <dgm:cxn modelId="{FAABAAF8-116A-472E-A165-1CF60B72F209}" type="presParOf" srcId="{8E4438E0-4C15-4E1C-9DF2-0CD177039063}" destId="{BA320C15-1A60-41D7-9265-72A7B6E50DF5}" srcOrd="0" destOrd="0" presId="urn:microsoft.com/office/officeart/2018/2/layout/IconVerticalSolidList"/>
    <dgm:cxn modelId="{5DD86F55-349C-4AA5-A5B0-48FD9E201F17}" type="presParOf" srcId="{BA320C15-1A60-41D7-9265-72A7B6E50DF5}" destId="{F6EE1C23-0322-46D8-83BC-6E0D98C6F438}" srcOrd="0" destOrd="0" presId="urn:microsoft.com/office/officeart/2018/2/layout/IconVerticalSolidList"/>
    <dgm:cxn modelId="{315D2CCC-0DCE-4CC7-93C6-77876A8CE61C}" type="presParOf" srcId="{BA320C15-1A60-41D7-9265-72A7B6E50DF5}" destId="{F51BCA7B-8888-4903-985B-C293F01B68A2}" srcOrd="1" destOrd="0" presId="urn:microsoft.com/office/officeart/2018/2/layout/IconVerticalSolidList"/>
    <dgm:cxn modelId="{E5501F62-B87C-4CA8-9BCE-C7CC6CAB2D27}" type="presParOf" srcId="{BA320C15-1A60-41D7-9265-72A7B6E50DF5}" destId="{86726AB1-68A3-468B-A43A-F17589CA66BA}" srcOrd="2" destOrd="0" presId="urn:microsoft.com/office/officeart/2018/2/layout/IconVerticalSolidList"/>
    <dgm:cxn modelId="{78B38EB8-CC37-4B2A-9F5C-0D11DABD281B}" type="presParOf" srcId="{BA320C15-1A60-41D7-9265-72A7B6E50DF5}" destId="{9C35C784-B418-4F01-ABEB-A93DAFBA4D7E}" srcOrd="3" destOrd="0" presId="urn:microsoft.com/office/officeart/2018/2/layout/IconVerticalSolidList"/>
    <dgm:cxn modelId="{43DC52DD-5C79-4791-A25F-AE12C285E1EC}" type="presParOf" srcId="{8E4438E0-4C15-4E1C-9DF2-0CD177039063}" destId="{AB552664-4ED6-4F10-A538-7246AECCCC90}" srcOrd="1" destOrd="0" presId="urn:microsoft.com/office/officeart/2018/2/layout/IconVerticalSolidList"/>
    <dgm:cxn modelId="{ABC997B1-03D6-4E44-9A4F-E10952CF106F}" type="presParOf" srcId="{8E4438E0-4C15-4E1C-9DF2-0CD177039063}" destId="{CCED25BF-844D-414B-A18B-19DAFD93BFDE}" srcOrd="2" destOrd="0" presId="urn:microsoft.com/office/officeart/2018/2/layout/IconVerticalSolidList"/>
    <dgm:cxn modelId="{98425CC5-5844-4381-96C7-C63BF3C65900}" type="presParOf" srcId="{CCED25BF-844D-414B-A18B-19DAFD93BFDE}" destId="{EFBE31BD-D074-4CB7-9E2B-D036DBF7B3DB}" srcOrd="0" destOrd="0" presId="urn:microsoft.com/office/officeart/2018/2/layout/IconVerticalSolidList"/>
    <dgm:cxn modelId="{88866A6E-628A-43EE-BF90-5AFEAF8C9221}" type="presParOf" srcId="{CCED25BF-844D-414B-A18B-19DAFD93BFDE}" destId="{436041FB-C553-4490-A92C-13B892284AA2}" srcOrd="1" destOrd="0" presId="urn:microsoft.com/office/officeart/2018/2/layout/IconVerticalSolidList"/>
    <dgm:cxn modelId="{271939E5-0C7E-4905-B80B-3FCFA865470D}" type="presParOf" srcId="{CCED25BF-844D-414B-A18B-19DAFD93BFDE}" destId="{F2C1B403-E012-495F-8096-5948CCFC4F80}" srcOrd="2" destOrd="0" presId="urn:microsoft.com/office/officeart/2018/2/layout/IconVerticalSolidList"/>
    <dgm:cxn modelId="{9CA648CB-5200-4A78-A933-41E37A855CFA}" type="presParOf" srcId="{CCED25BF-844D-414B-A18B-19DAFD93BFDE}" destId="{1F7AA8EC-7951-4D84-B0C5-A6EE4EBBB1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DFDDF4-F937-4412-8F81-CEC8460D7FE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F583A-FBBD-4024-92F9-FFB4C03936C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Walmart Germany is cited as an example of cultural missteps: German consumers disliked employees smiling at them and attempting to bag groceries; these missteps contributed to Walmart’s exit from Germany (</a:t>
          </a:r>
          <a:r>
            <a:rPr lang="en-IN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Kaelberer, 2017; </a:t>
          </a:r>
          <a:r>
            <a:rPr lang="en-IN" sz="1800" b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Bruyaka</a:t>
          </a:r>
          <a:r>
            <a:rPr lang="en-IN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 &amp; Prange, 2020) </a:t>
          </a:r>
          <a:endParaRPr lang="en-US" sz="1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C7EDAC-A18A-453D-8722-3F18C9EE8D0D}" type="parTrans" cxnId="{1B93629A-D79E-4FA4-9DB7-6D74550B52B0}">
      <dgm:prSet/>
      <dgm:spPr/>
      <dgm:t>
        <a:bodyPr/>
        <a:lstStyle/>
        <a:p>
          <a:endParaRPr lang="en-US"/>
        </a:p>
      </dgm:t>
    </dgm:pt>
    <dgm:pt modelId="{A258D9F9-5F9A-42D5-8FD2-E03F8D4F0194}" type="sibTrans" cxnId="{1B93629A-D79E-4FA4-9DB7-6D74550B52B0}">
      <dgm:prSet/>
      <dgm:spPr/>
      <dgm:t>
        <a:bodyPr/>
        <a:lstStyle/>
        <a:p>
          <a:endParaRPr lang="en-US"/>
        </a:p>
      </dgm:t>
    </dgm:pt>
    <dgm:pt modelId="{B8287BA9-0CFB-460C-8B3D-15BD7F3147C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CQ (behavioural) is central:</a:t>
          </a:r>
          <a:r>
            <a:rPr lang="en-IN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 success required adapting service behaviours to local norms rather than assuming “best practice” is universal.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1B89FD-D06D-4B10-BC9B-B2C2DE5122CB}" type="parTrans" cxnId="{55BD8413-89F5-4483-A33E-DA2BC211C51B}">
      <dgm:prSet/>
      <dgm:spPr/>
      <dgm:t>
        <a:bodyPr/>
        <a:lstStyle/>
        <a:p>
          <a:endParaRPr lang="en-US"/>
        </a:p>
      </dgm:t>
    </dgm:pt>
    <dgm:pt modelId="{5135FF6E-6D53-4A43-A9E2-4EF1B26C4E12}" type="sibTrans" cxnId="{55BD8413-89F5-4483-A33E-DA2BC211C51B}">
      <dgm:prSet/>
      <dgm:spPr/>
      <dgm:t>
        <a:bodyPr/>
        <a:lstStyle/>
        <a:p>
          <a:endParaRPr lang="en-US"/>
        </a:p>
      </dgm:t>
    </dgm:pt>
    <dgm:pt modelId="{0E56D32B-B432-4DE3-A1C5-582953BCF07C}" type="pres">
      <dgm:prSet presAssocID="{DADFDDF4-F937-4412-8F81-CEC8460D7FE8}" presName="root" presStyleCnt="0">
        <dgm:presLayoutVars>
          <dgm:dir/>
          <dgm:resizeHandles val="exact"/>
        </dgm:presLayoutVars>
      </dgm:prSet>
      <dgm:spPr/>
    </dgm:pt>
    <dgm:pt modelId="{4783D820-A392-4562-A931-B1DA531913D2}" type="pres">
      <dgm:prSet presAssocID="{92CF583A-FBBD-4024-92F9-FFB4C03936C0}" presName="compNode" presStyleCnt="0"/>
      <dgm:spPr/>
    </dgm:pt>
    <dgm:pt modelId="{5627A180-C682-4A77-9EA6-302515FB0BD8}" type="pres">
      <dgm:prSet presAssocID="{92CF583A-FBBD-4024-92F9-FFB4C03936C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4284B372-0B27-4F03-98E0-D274AD777F01}" type="pres">
      <dgm:prSet presAssocID="{92CF583A-FBBD-4024-92F9-FFB4C03936C0}" presName="spaceRect" presStyleCnt="0"/>
      <dgm:spPr/>
    </dgm:pt>
    <dgm:pt modelId="{19D61125-B120-4E30-945B-21AD25CA9CB5}" type="pres">
      <dgm:prSet presAssocID="{92CF583A-FBBD-4024-92F9-FFB4C03936C0}" presName="textRect" presStyleLbl="revTx" presStyleIdx="0" presStyleCnt="2">
        <dgm:presLayoutVars>
          <dgm:chMax val="1"/>
          <dgm:chPref val="1"/>
        </dgm:presLayoutVars>
      </dgm:prSet>
      <dgm:spPr/>
    </dgm:pt>
    <dgm:pt modelId="{0F0BF633-3E9B-4AA8-B2FF-5D713431A067}" type="pres">
      <dgm:prSet presAssocID="{A258D9F9-5F9A-42D5-8FD2-E03F8D4F0194}" presName="sibTrans" presStyleCnt="0"/>
      <dgm:spPr/>
    </dgm:pt>
    <dgm:pt modelId="{1A35F9C3-E989-40D9-B87D-FE9AF999BF3F}" type="pres">
      <dgm:prSet presAssocID="{B8287BA9-0CFB-460C-8B3D-15BD7F3147C8}" presName="compNode" presStyleCnt="0"/>
      <dgm:spPr/>
    </dgm:pt>
    <dgm:pt modelId="{CBE496AC-D46C-4CB8-AE1B-036C657E23CD}" type="pres">
      <dgm:prSet presAssocID="{B8287BA9-0CFB-460C-8B3D-15BD7F3147C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ADC2948A-D2F9-457C-8E02-46C780A4E32D}" type="pres">
      <dgm:prSet presAssocID="{B8287BA9-0CFB-460C-8B3D-15BD7F3147C8}" presName="spaceRect" presStyleCnt="0"/>
      <dgm:spPr/>
    </dgm:pt>
    <dgm:pt modelId="{099827D4-D274-4417-93AE-22B1B40CC7BF}" type="pres">
      <dgm:prSet presAssocID="{B8287BA9-0CFB-460C-8B3D-15BD7F3147C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5BD8413-89F5-4483-A33E-DA2BC211C51B}" srcId="{DADFDDF4-F937-4412-8F81-CEC8460D7FE8}" destId="{B8287BA9-0CFB-460C-8B3D-15BD7F3147C8}" srcOrd="1" destOrd="0" parTransId="{371B89FD-D06D-4B10-BC9B-B2C2DE5122CB}" sibTransId="{5135FF6E-6D53-4A43-A9E2-4EF1B26C4E12}"/>
    <dgm:cxn modelId="{D46B3197-58D7-4A6C-9A71-F7F87CB4AC9B}" type="presOf" srcId="{92CF583A-FBBD-4024-92F9-FFB4C03936C0}" destId="{19D61125-B120-4E30-945B-21AD25CA9CB5}" srcOrd="0" destOrd="0" presId="urn:microsoft.com/office/officeart/2018/2/layout/IconLabelList"/>
    <dgm:cxn modelId="{1B93629A-D79E-4FA4-9DB7-6D74550B52B0}" srcId="{DADFDDF4-F937-4412-8F81-CEC8460D7FE8}" destId="{92CF583A-FBBD-4024-92F9-FFB4C03936C0}" srcOrd="0" destOrd="0" parTransId="{EFC7EDAC-A18A-453D-8722-3F18C9EE8D0D}" sibTransId="{A258D9F9-5F9A-42D5-8FD2-E03F8D4F0194}"/>
    <dgm:cxn modelId="{9E7775CC-5626-4DF6-BDF8-916C0A6FDD5A}" type="presOf" srcId="{B8287BA9-0CFB-460C-8B3D-15BD7F3147C8}" destId="{099827D4-D274-4417-93AE-22B1B40CC7BF}" srcOrd="0" destOrd="0" presId="urn:microsoft.com/office/officeart/2018/2/layout/IconLabelList"/>
    <dgm:cxn modelId="{FCB80AD4-8D6F-49D7-BB43-3036F3DF7FD5}" type="presOf" srcId="{DADFDDF4-F937-4412-8F81-CEC8460D7FE8}" destId="{0E56D32B-B432-4DE3-A1C5-582953BCF07C}" srcOrd="0" destOrd="0" presId="urn:microsoft.com/office/officeart/2018/2/layout/IconLabelList"/>
    <dgm:cxn modelId="{840D87D5-1FD1-47B8-9D78-24A3A823D275}" type="presParOf" srcId="{0E56D32B-B432-4DE3-A1C5-582953BCF07C}" destId="{4783D820-A392-4562-A931-B1DA531913D2}" srcOrd="0" destOrd="0" presId="urn:microsoft.com/office/officeart/2018/2/layout/IconLabelList"/>
    <dgm:cxn modelId="{03390960-1739-4C41-85BA-871B3ADC3993}" type="presParOf" srcId="{4783D820-A392-4562-A931-B1DA531913D2}" destId="{5627A180-C682-4A77-9EA6-302515FB0BD8}" srcOrd="0" destOrd="0" presId="urn:microsoft.com/office/officeart/2018/2/layout/IconLabelList"/>
    <dgm:cxn modelId="{9148F436-E744-48EB-B3C2-DA7E5A15E09B}" type="presParOf" srcId="{4783D820-A392-4562-A931-B1DA531913D2}" destId="{4284B372-0B27-4F03-98E0-D274AD777F01}" srcOrd="1" destOrd="0" presId="urn:microsoft.com/office/officeart/2018/2/layout/IconLabelList"/>
    <dgm:cxn modelId="{528B6331-D7F2-41C0-905E-12DF39CADC71}" type="presParOf" srcId="{4783D820-A392-4562-A931-B1DA531913D2}" destId="{19D61125-B120-4E30-945B-21AD25CA9CB5}" srcOrd="2" destOrd="0" presId="urn:microsoft.com/office/officeart/2018/2/layout/IconLabelList"/>
    <dgm:cxn modelId="{3770F104-A320-4948-B6B0-1649CE11A39A}" type="presParOf" srcId="{0E56D32B-B432-4DE3-A1C5-582953BCF07C}" destId="{0F0BF633-3E9B-4AA8-B2FF-5D713431A067}" srcOrd="1" destOrd="0" presId="urn:microsoft.com/office/officeart/2018/2/layout/IconLabelList"/>
    <dgm:cxn modelId="{93B1CA60-C3C4-4974-9FD5-F9DAE2BC567C}" type="presParOf" srcId="{0E56D32B-B432-4DE3-A1C5-582953BCF07C}" destId="{1A35F9C3-E989-40D9-B87D-FE9AF999BF3F}" srcOrd="2" destOrd="0" presId="urn:microsoft.com/office/officeart/2018/2/layout/IconLabelList"/>
    <dgm:cxn modelId="{9502EDF5-0C0F-495F-AB4B-9CEFA4C0AFC7}" type="presParOf" srcId="{1A35F9C3-E989-40D9-B87D-FE9AF999BF3F}" destId="{CBE496AC-D46C-4CB8-AE1B-036C657E23CD}" srcOrd="0" destOrd="0" presId="urn:microsoft.com/office/officeart/2018/2/layout/IconLabelList"/>
    <dgm:cxn modelId="{361FA736-2414-42FD-8DB8-13A36521F37E}" type="presParOf" srcId="{1A35F9C3-E989-40D9-B87D-FE9AF999BF3F}" destId="{ADC2948A-D2F9-457C-8E02-46C780A4E32D}" srcOrd="1" destOrd="0" presId="urn:microsoft.com/office/officeart/2018/2/layout/IconLabelList"/>
    <dgm:cxn modelId="{2714B253-B6FC-43E2-8038-9879E4712238}" type="presParOf" srcId="{1A35F9C3-E989-40D9-B87D-FE9AF999BF3F}" destId="{099827D4-D274-4417-93AE-22B1B40CC7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43B00E3-D15C-4DB8-B1B6-CDDB856A556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77CEB8-AAC8-4E6B-BF22-9551043020A5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dirty="0">
              <a:latin typeface="Times New Roman" panose="02020603050405020304" pitchFamily="18" charset="0"/>
              <a:cs typeface="Times New Roman" panose="02020603050405020304" pitchFamily="18" charset="0"/>
            </a:rPr>
            <a:t>The study explains how alliance governance can foster trust and reduce opportunism through a theory of equity-trust, grounded in organisational justice (Mikami, Ikegami &amp; Bird, 2022). 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A5A4B6-17C0-4076-B3C6-355F9279837B}" type="parTrans" cxnId="{53382765-EA05-4D88-B2BC-3E8170AC3A3E}">
      <dgm:prSet/>
      <dgm:spPr/>
      <dgm:t>
        <a:bodyPr/>
        <a:lstStyle/>
        <a:p>
          <a:endParaRPr lang="en-US"/>
        </a:p>
      </dgm:t>
    </dgm:pt>
    <dgm:pt modelId="{E2C55927-8027-41C5-90C9-DAA2F57875B6}" type="sibTrans" cxnId="{53382765-EA05-4D88-B2BC-3E8170AC3A3E}">
      <dgm:prSet/>
      <dgm:spPr/>
      <dgm:t>
        <a:bodyPr/>
        <a:lstStyle/>
        <a:p>
          <a:endParaRPr lang="en-US"/>
        </a:p>
      </dgm:t>
    </dgm:pt>
    <dgm:pt modelId="{61B32009-019B-417A-899D-E008C11C54BB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dirty="0">
              <a:latin typeface="Times New Roman" panose="02020603050405020304" pitchFamily="18" charset="0"/>
              <a:cs typeface="Times New Roman" panose="02020603050405020304" pitchFamily="18" charset="0"/>
            </a:rPr>
            <a:t>It identifies five practices that support distributive/procedural/informational/interactional justice, discouraging opportunism and building trust, improving performance via “sum of the parts” and “learning synergies” (Mikami, Ikegami &amp; Bird, 2022)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3DD395-E0A2-4339-9F45-E2CF24DC5E40}" type="parTrans" cxnId="{A10355BA-C037-44F9-BC1F-B493A9CB354B}">
      <dgm:prSet/>
      <dgm:spPr/>
      <dgm:t>
        <a:bodyPr/>
        <a:lstStyle/>
        <a:p>
          <a:endParaRPr lang="en-US"/>
        </a:p>
      </dgm:t>
    </dgm:pt>
    <dgm:pt modelId="{9BD67884-35ED-4D21-842B-2357997DD9DD}" type="sibTrans" cxnId="{A10355BA-C037-44F9-BC1F-B493A9CB354B}">
      <dgm:prSet/>
      <dgm:spPr/>
      <dgm:t>
        <a:bodyPr/>
        <a:lstStyle/>
        <a:p>
          <a:endParaRPr lang="en-US"/>
        </a:p>
      </dgm:t>
    </dgm:pt>
    <dgm:pt modelId="{773BE4AC-E7DB-4B37-9C44-9234D53AF06F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b="0" dirty="0">
              <a:latin typeface="Times New Roman" panose="02020603050405020304" pitchFamily="18" charset="0"/>
              <a:cs typeface="Times New Roman" panose="02020603050405020304" pitchFamily="18" charset="0"/>
            </a:rPr>
            <a:t>Trust accumulation enabled deeper collaboration (Example: joint India R&amp;D centre; shared platform work) (Mikami, Ikegami &amp; Bird, 2022, p.9)</a:t>
          </a: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17FDBA-BD3B-4C2C-B61F-DE2C6C1C69AE}" type="parTrans" cxnId="{0CC0A9D0-836D-413C-8BA1-7B4C6339190B}">
      <dgm:prSet/>
      <dgm:spPr/>
      <dgm:t>
        <a:bodyPr/>
        <a:lstStyle/>
        <a:p>
          <a:endParaRPr lang="en-US"/>
        </a:p>
      </dgm:t>
    </dgm:pt>
    <dgm:pt modelId="{4B818078-D61D-49CD-8E22-2DDB68C52909}" type="sibTrans" cxnId="{0CC0A9D0-836D-413C-8BA1-7B4C6339190B}">
      <dgm:prSet/>
      <dgm:spPr/>
      <dgm:t>
        <a:bodyPr/>
        <a:lstStyle/>
        <a:p>
          <a:endParaRPr lang="en-US"/>
        </a:p>
      </dgm:t>
    </dgm:pt>
    <dgm:pt modelId="{3FDA93ED-A554-4B6C-8AE5-09FF7F4F2024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Link to Heard: Horizontal leadership is not only style, Renault–Nissan shows it must be designed through fairness/justice routines that build trust which is Connect to “working with them”.</a:t>
          </a:r>
          <a:endParaRPr lang="en-IN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>
            <a:lnSpc>
              <a:spcPct val="100000"/>
            </a:lnSpc>
          </a:pPr>
          <a:endParaRPr lang="en-US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A979E8-1C61-400F-BAD0-FCA9C0FBE995}" type="parTrans" cxnId="{2E1F8C3A-45D6-4708-BFD6-FAE2174E952B}">
      <dgm:prSet/>
      <dgm:spPr/>
      <dgm:t>
        <a:bodyPr/>
        <a:lstStyle/>
        <a:p>
          <a:endParaRPr lang="en-IN"/>
        </a:p>
      </dgm:t>
    </dgm:pt>
    <dgm:pt modelId="{38334E0B-9343-452C-80EB-37C3B9105DAB}" type="sibTrans" cxnId="{2E1F8C3A-45D6-4708-BFD6-FAE2174E952B}">
      <dgm:prSet/>
      <dgm:spPr/>
      <dgm:t>
        <a:bodyPr/>
        <a:lstStyle/>
        <a:p>
          <a:endParaRPr lang="en-IN"/>
        </a:p>
      </dgm:t>
    </dgm:pt>
    <dgm:pt modelId="{7146FA5A-A579-47D2-B78F-54E4469BCF6F}" type="pres">
      <dgm:prSet presAssocID="{B43B00E3-D15C-4DB8-B1B6-CDDB856A5567}" presName="root" presStyleCnt="0">
        <dgm:presLayoutVars>
          <dgm:dir/>
          <dgm:resizeHandles val="exact"/>
        </dgm:presLayoutVars>
      </dgm:prSet>
      <dgm:spPr/>
    </dgm:pt>
    <dgm:pt modelId="{E4CADA92-681A-4BB8-A622-0460F80EB9FB}" type="pres">
      <dgm:prSet presAssocID="{F277CEB8-AAC8-4E6B-BF22-9551043020A5}" presName="compNode" presStyleCnt="0"/>
      <dgm:spPr/>
    </dgm:pt>
    <dgm:pt modelId="{ADEB542C-3EB0-4EE0-8C75-330CAE79D9C1}" type="pres">
      <dgm:prSet presAssocID="{F277CEB8-AAC8-4E6B-BF22-9551043020A5}" presName="bgRect" presStyleLbl="bgShp" presStyleIdx="0" presStyleCnt="4"/>
      <dgm:spPr/>
    </dgm:pt>
    <dgm:pt modelId="{97A44147-2FF5-4D04-9E97-60E5C80D9433}" type="pres">
      <dgm:prSet presAssocID="{F277CEB8-AAC8-4E6B-BF22-9551043020A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87C7CEB-0164-4A46-9ABF-4E0E2B115FDF}" type="pres">
      <dgm:prSet presAssocID="{F277CEB8-AAC8-4E6B-BF22-9551043020A5}" presName="spaceRect" presStyleCnt="0"/>
      <dgm:spPr/>
    </dgm:pt>
    <dgm:pt modelId="{472196AF-91B1-4E85-89BC-A59E1DE2387D}" type="pres">
      <dgm:prSet presAssocID="{F277CEB8-AAC8-4E6B-BF22-9551043020A5}" presName="parTx" presStyleLbl="revTx" presStyleIdx="0" presStyleCnt="4">
        <dgm:presLayoutVars>
          <dgm:chMax val="0"/>
          <dgm:chPref val="0"/>
        </dgm:presLayoutVars>
      </dgm:prSet>
      <dgm:spPr/>
    </dgm:pt>
    <dgm:pt modelId="{2CAD4542-37F5-43B1-9F85-5A6AFD144944}" type="pres">
      <dgm:prSet presAssocID="{E2C55927-8027-41C5-90C9-DAA2F57875B6}" presName="sibTrans" presStyleCnt="0"/>
      <dgm:spPr/>
    </dgm:pt>
    <dgm:pt modelId="{7ADA239A-1585-468C-8617-5B35BB665501}" type="pres">
      <dgm:prSet presAssocID="{61B32009-019B-417A-899D-E008C11C54BB}" presName="compNode" presStyleCnt="0"/>
      <dgm:spPr/>
    </dgm:pt>
    <dgm:pt modelId="{5010B634-EE7D-49F0-AF4B-B70DAD695611}" type="pres">
      <dgm:prSet presAssocID="{61B32009-019B-417A-899D-E008C11C54BB}" presName="bgRect" presStyleLbl="bgShp" presStyleIdx="1" presStyleCnt="4"/>
      <dgm:spPr/>
    </dgm:pt>
    <dgm:pt modelId="{F4F15CD3-FA68-4D47-8362-4805F4C49B9F}" type="pres">
      <dgm:prSet presAssocID="{61B32009-019B-417A-899D-E008C11C54B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1561928-BC5F-4C56-804B-71454E4D8647}" type="pres">
      <dgm:prSet presAssocID="{61B32009-019B-417A-899D-E008C11C54BB}" presName="spaceRect" presStyleCnt="0"/>
      <dgm:spPr/>
    </dgm:pt>
    <dgm:pt modelId="{C3F53E1C-B887-4371-882D-40F380D3889D}" type="pres">
      <dgm:prSet presAssocID="{61B32009-019B-417A-899D-E008C11C54BB}" presName="parTx" presStyleLbl="revTx" presStyleIdx="1" presStyleCnt="4">
        <dgm:presLayoutVars>
          <dgm:chMax val="0"/>
          <dgm:chPref val="0"/>
        </dgm:presLayoutVars>
      </dgm:prSet>
      <dgm:spPr/>
    </dgm:pt>
    <dgm:pt modelId="{9809E08C-F0AD-40BD-854D-B83A326619F8}" type="pres">
      <dgm:prSet presAssocID="{9BD67884-35ED-4D21-842B-2357997DD9DD}" presName="sibTrans" presStyleCnt="0"/>
      <dgm:spPr/>
    </dgm:pt>
    <dgm:pt modelId="{5CBCED07-9870-4D03-A5E6-F59D586C184B}" type="pres">
      <dgm:prSet presAssocID="{773BE4AC-E7DB-4B37-9C44-9234D53AF06F}" presName="compNode" presStyleCnt="0"/>
      <dgm:spPr/>
    </dgm:pt>
    <dgm:pt modelId="{7D8F7E06-EC62-45F3-B465-4997D3E0C4B1}" type="pres">
      <dgm:prSet presAssocID="{773BE4AC-E7DB-4B37-9C44-9234D53AF06F}" presName="bgRect" presStyleLbl="bgShp" presStyleIdx="2" presStyleCnt="4"/>
      <dgm:spPr/>
    </dgm:pt>
    <dgm:pt modelId="{5283244A-FD34-4241-9CB1-A90DA3CAB275}" type="pres">
      <dgm:prSet presAssocID="{773BE4AC-E7DB-4B37-9C44-9234D53AF06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EDF10021-9004-4C00-9772-ABF393975EBE}" type="pres">
      <dgm:prSet presAssocID="{773BE4AC-E7DB-4B37-9C44-9234D53AF06F}" presName="spaceRect" presStyleCnt="0"/>
      <dgm:spPr/>
    </dgm:pt>
    <dgm:pt modelId="{144A69AA-8470-42D3-AB84-FF92F7738515}" type="pres">
      <dgm:prSet presAssocID="{773BE4AC-E7DB-4B37-9C44-9234D53AF06F}" presName="parTx" presStyleLbl="revTx" presStyleIdx="2" presStyleCnt="4">
        <dgm:presLayoutVars>
          <dgm:chMax val="0"/>
          <dgm:chPref val="0"/>
        </dgm:presLayoutVars>
      </dgm:prSet>
      <dgm:spPr/>
    </dgm:pt>
    <dgm:pt modelId="{B28100F8-B277-41FD-BC09-741DD987772D}" type="pres">
      <dgm:prSet presAssocID="{4B818078-D61D-49CD-8E22-2DDB68C52909}" presName="sibTrans" presStyleCnt="0"/>
      <dgm:spPr/>
    </dgm:pt>
    <dgm:pt modelId="{9AB81D17-A2D5-45C1-B58E-29AFA1C0FD84}" type="pres">
      <dgm:prSet presAssocID="{3FDA93ED-A554-4B6C-8AE5-09FF7F4F2024}" presName="compNode" presStyleCnt="0"/>
      <dgm:spPr/>
    </dgm:pt>
    <dgm:pt modelId="{70DB6076-C5A2-4469-9D0E-58579CE9971C}" type="pres">
      <dgm:prSet presAssocID="{3FDA93ED-A554-4B6C-8AE5-09FF7F4F2024}" presName="bgRect" presStyleLbl="bgShp" presStyleIdx="3" presStyleCnt="4"/>
      <dgm:spPr/>
    </dgm:pt>
    <dgm:pt modelId="{9D31B9A8-59C0-4E0C-AA90-D9C6B6138D45}" type="pres">
      <dgm:prSet presAssocID="{3FDA93ED-A554-4B6C-8AE5-09FF7F4F2024}" presName="iconRect" presStyleLbl="node1" presStyleIdx="3" presStyleCnt="4"/>
      <dgm:spPr/>
    </dgm:pt>
    <dgm:pt modelId="{18A34D26-8133-49DC-9EE3-9BCD26A413A1}" type="pres">
      <dgm:prSet presAssocID="{3FDA93ED-A554-4B6C-8AE5-09FF7F4F2024}" presName="spaceRect" presStyleCnt="0"/>
      <dgm:spPr/>
    </dgm:pt>
    <dgm:pt modelId="{2CC05897-A515-4AE5-B80D-B56D5A2512FD}" type="pres">
      <dgm:prSet presAssocID="{3FDA93ED-A554-4B6C-8AE5-09FF7F4F202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116730A-F96F-4ACB-90AB-CAF9687B0E82}" type="presOf" srcId="{B43B00E3-D15C-4DB8-B1B6-CDDB856A5567}" destId="{7146FA5A-A579-47D2-B78F-54E4469BCF6F}" srcOrd="0" destOrd="0" presId="urn:microsoft.com/office/officeart/2018/2/layout/IconVerticalSolidList"/>
    <dgm:cxn modelId="{AE59810B-6B95-463E-8E63-7123935D6CBB}" type="presOf" srcId="{61B32009-019B-417A-899D-E008C11C54BB}" destId="{C3F53E1C-B887-4371-882D-40F380D3889D}" srcOrd="0" destOrd="0" presId="urn:microsoft.com/office/officeart/2018/2/layout/IconVerticalSolidList"/>
    <dgm:cxn modelId="{2E1F8C3A-45D6-4708-BFD6-FAE2174E952B}" srcId="{B43B00E3-D15C-4DB8-B1B6-CDDB856A5567}" destId="{3FDA93ED-A554-4B6C-8AE5-09FF7F4F2024}" srcOrd="3" destOrd="0" parTransId="{A4A979E8-1C61-400F-BAD0-FCA9C0FBE995}" sibTransId="{38334E0B-9343-452C-80EB-37C3B9105DAB}"/>
    <dgm:cxn modelId="{5833815D-239E-4A14-A577-99DD15A342B2}" type="presOf" srcId="{3FDA93ED-A554-4B6C-8AE5-09FF7F4F2024}" destId="{2CC05897-A515-4AE5-B80D-B56D5A2512FD}" srcOrd="0" destOrd="0" presId="urn:microsoft.com/office/officeart/2018/2/layout/IconVerticalSolidList"/>
    <dgm:cxn modelId="{53382765-EA05-4D88-B2BC-3E8170AC3A3E}" srcId="{B43B00E3-D15C-4DB8-B1B6-CDDB856A5567}" destId="{F277CEB8-AAC8-4E6B-BF22-9551043020A5}" srcOrd="0" destOrd="0" parTransId="{EDA5A4B6-17C0-4076-B3C6-355F9279837B}" sibTransId="{E2C55927-8027-41C5-90C9-DAA2F57875B6}"/>
    <dgm:cxn modelId="{67182B4A-1D7F-4149-9DDD-25EEF78F7884}" type="presOf" srcId="{F277CEB8-AAC8-4E6B-BF22-9551043020A5}" destId="{472196AF-91B1-4E85-89BC-A59E1DE2387D}" srcOrd="0" destOrd="0" presId="urn:microsoft.com/office/officeart/2018/2/layout/IconVerticalSolidList"/>
    <dgm:cxn modelId="{531884B0-0814-498B-A385-421AFCF0D7DB}" type="presOf" srcId="{773BE4AC-E7DB-4B37-9C44-9234D53AF06F}" destId="{144A69AA-8470-42D3-AB84-FF92F7738515}" srcOrd="0" destOrd="0" presId="urn:microsoft.com/office/officeart/2018/2/layout/IconVerticalSolidList"/>
    <dgm:cxn modelId="{A10355BA-C037-44F9-BC1F-B493A9CB354B}" srcId="{B43B00E3-D15C-4DB8-B1B6-CDDB856A5567}" destId="{61B32009-019B-417A-899D-E008C11C54BB}" srcOrd="1" destOrd="0" parTransId="{F83DD395-E0A2-4339-9F45-E2CF24DC5E40}" sibTransId="{9BD67884-35ED-4D21-842B-2357997DD9DD}"/>
    <dgm:cxn modelId="{0CC0A9D0-836D-413C-8BA1-7B4C6339190B}" srcId="{B43B00E3-D15C-4DB8-B1B6-CDDB856A5567}" destId="{773BE4AC-E7DB-4B37-9C44-9234D53AF06F}" srcOrd="2" destOrd="0" parTransId="{E217FDBA-BD3B-4C2C-B61F-DE2C6C1C69AE}" sibTransId="{4B818078-D61D-49CD-8E22-2DDB68C52909}"/>
    <dgm:cxn modelId="{CCAD293D-7ACD-4181-A2EA-E67413E3FF7C}" type="presParOf" srcId="{7146FA5A-A579-47D2-B78F-54E4469BCF6F}" destId="{E4CADA92-681A-4BB8-A622-0460F80EB9FB}" srcOrd="0" destOrd="0" presId="urn:microsoft.com/office/officeart/2018/2/layout/IconVerticalSolidList"/>
    <dgm:cxn modelId="{175D676E-5909-4EB3-81FB-56629E7AA36C}" type="presParOf" srcId="{E4CADA92-681A-4BB8-A622-0460F80EB9FB}" destId="{ADEB542C-3EB0-4EE0-8C75-330CAE79D9C1}" srcOrd="0" destOrd="0" presId="urn:microsoft.com/office/officeart/2018/2/layout/IconVerticalSolidList"/>
    <dgm:cxn modelId="{E9BB8014-6AC5-48E8-8441-47CFAA647B15}" type="presParOf" srcId="{E4CADA92-681A-4BB8-A622-0460F80EB9FB}" destId="{97A44147-2FF5-4D04-9E97-60E5C80D9433}" srcOrd="1" destOrd="0" presId="urn:microsoft.com/office/officeart/2018/2/layout/IconVerticalSolidList"/>
    <dgm:cxn modelId="{EEFED5F6-C640-44D2-B085-9F627F47A840}" type="presParOf" srcId="{E4CADA92-681A-4BB8-A622-0460F80EB9FB}" destId="{787C7CEB-0164-4A46-9ABF-4E0E2B115FDF}" srcOrd="2" destOrd="0" presId="urn:microsoft.com/office/officeart/2018/2/layout/IconVerticalSolidList"/>
    <dgm:cxn modelId="{E0CC53C4-4592-4D58-BB05-4FF14C3C6280}" type="presParOf" srcId="{E4CADA92-681A-4BB8-A622-0460F80EB9FB}" destId="{472196AF-91B1-4E85-89BC-A59E1DE2387D}" srcOrd="3" destOrd="0" presId="urn:microsoft.com/office/officeart/2018/2/layout/IconVerticalSolidList"/>
    <dgm:cxn modelId="{831D5AA4-19F1-43CC-B8B9-AED15F075805}" type="presParOf" srcId="{7146FA5A-A579-47D2-B78F-54E4469BCF6F}" destId="{2CAD4542-37F5-43B1-9F85-5A6AFD144944}" srcOrd="1" destOrd="0" presId="urn:microsoft.com/office/officeart/2018/2/layout/IconVerticalSolidList"/>
    <dgm:cxn modelId="{C84E2B67-163E-44A0-B2F0-FC6BA33919E3}" type="presParOf" srcId="{7146FA5A-A579-47D2-B78F-54E4469BCF6F}" destId="{7ADA239A-1585-468C-8617-5B35BB665501}" srcOrd="2" destOrd="0" presId="urn:microsoft.com/office/officeart/2018/2/layout/IconVerticalSolidList"/>
    <dgm:cxn modelId="{065E28C8-E353-45FA-AC3A-5680FF2B710D}" type="presParOf" srcId="{7ADA239A-1585-468C-8617-5B35BB665501}" destId="{5010B634-EE7D-49F0-AF4B-B70DAD695611}" srcOrd="0" destOrd="0" presId="urn:microsoft.com/office/officeart/2018/2/layout/IconVerticalSolidList"/>
    <dgm:cxn modelId="{3EF8D420-EE41-47AE-8DC2-023FDBB67541}" type="presParOf" srcId="{7ADA239A-1585-468C-8617-5B35BB665501}" destId="{F4F15CD3-FA68-4D47-8362-4805F4C49B9F}" srcOrd="1" destOrd="0" presId="urn:microsoft.com/office/officeart/2018/2/layout/IconVerticalSolidList"/>
    <dgm:cxn modelId="{4C29E10C-CA97-49A9-9492-8F7F2F8E42D2}" type="presParOf" srcId="{7ADA239A-1585-468C-8617-5B35BB665501}" destId="{61561928-BC5F-4C56-804B-71454E4D8647}" srcOrd="2" destOrd="0" presId="urn:microsoft.com/office/officeart/2018/2/layout/IconVerticalSolidList"/>
    <dgm:cxn modelId="{C7366585-0D29-4502-ABB9-8919F809CC69}" type="presParOf" srcId="{7ADA239A-1585-468C-8617-5B35BB665501}" destId="{C3F53E1C-B887-4371-882D-40F380D3889D}" srcOrd="3" destOrd="0" presId="urn:microsoft.com/office/officeart/2018/2/layout/IconVerticalSolidList"/>
    <dgm:cxn modelId="{8274B251-4B39-4CB1-8087-B56932A02F2C}" type="presParOf" srcId="{7146FA5A-A579-47D2-B78F-54E4469BCF6F}" destId="{9809E08C-F0AD-40BD-854D-B83A326619F8}" srcOrd="3" destOrd="0" presId="urn:microsoft.com/office/officeart/2018/2/layout/IconVerticalSolidList"/>
    <dgm:cxn modelId="{3B51E1D1-1ACB-4A7D-A94A-E78C08585E38}" type="presParOf" srcId="{7146FA5A-A579-47D2-B78F-54E4469BCF6F}" destId="{5CBCED07-9870-4D03-A5E6-F59D586C184B}" srcOrd="4" destOrd="0" presId="urn:microsoft.com/office/officeart/2018/2/layout/IconVerticalSolidList"/>
    <dgm:cxn modelId="{08D7B3C5-65F8-4E7C-9DC4-6F43421F49A4}" type="presParOf" srcId="{5CBCED07-9870-4D03-A5E6-F59D586C184B}" destId="{7D8F7E06-EC62-45F3-B465-4997D3E0C4B1}" srcOrd="0" destOrd="0" presId="urn:microsoft.com/office/officeart/2018/2/layout/IconVerticalSolidList"/>
    <dgm:cxn modelId="{9029F8C5-C0F3-4E21-8BBC-7121658DE46A}" type="presParOf" srcId="{5CBCED07-9870-4D03-A5E6-F59D586C184B}" destId="{5283244A-FD34-4241-9CB1-A90DA3CAB275}" srcOrd="1" destOrd="0" presId="urn:microsoft.com/office/officeart/2018/2/layout/IconVerticalSolidList"/>
    <dgm:cxn modelId="{6EB051DA-8194-4320-BA0A-EEE7640F023A}" type="presParOf" srcId="{5CBCED07-9870-4D03-A5E6-F59D586C184B}" destId="{EDF10021-9004-4C00-9772-ABF393975EBE}" srcOrd="2" destOrd="0" presId="urn:microsoft.com/office/officeart/2018/2/layout/IconVerticalSolidList"/>
    <dgm:cxn modelId="{E65B7F0F-653A-4FB8-B5B0-38250DA147D2}" type="presParOf" srcId="{5CBCED07-9870-4D03-A5E6-F59D586C184B}" destId="{144A69AA-8470-42D3-AB84-FF92F7738515}" srcOrd="3" destOrd="0" presId="urn:microsoft.com/office/officeart/2018/2/layout/IconVerticalSolidList"/>
    <dgm:cxn modelId="{04EAAB18-366C-4BB5-8DCA-84768BB1D372}" type="presParOf" srcId="{7146FA5A-A579-47D2-B78F-54E4469BCF6F}" destId="{B28100F8-B277-41FD-BC09-741DD987772D}" srcOrd="5" destOrd="0" presId="urn:microsoft.com/office/officeart/2018/2/layout/IconVerticalSolidList"/>
    <dgm:cxn modelId="{C4C9B770-89D0-4C91-BC36-E201528CBB8E}" type="presParOf" srcId="{7146FA5A-A579-47D2-B78F-54E4469BCF6F}" destId="{9AB81D17-A2D5-45C1-B58E-29AFA1C0FD84}" srcOrd="6" destOrd="0" presId="urn:microsoft.com/office/officeart/2018/2/layout/IconVerticalSolidList"/>
    <dgm:cxn modelId="{8FC47130-2347-4794-8F14-327EB70BA75B}" type="presParOf" srcId="{9AB81D17-A2D5-45C1-B58E-29AFA1C0FD84}" destId="{70DB6076-C5A2-4469-9D0E-58579CE9971C}" srcOrd="0" destOrd="0" presId="urn:microsoft.com/office/officeart/2018/2/layout/IconVerticalSolidList"/>
    <dgm:cxn modelId="{DBEBFEFD-6A11-429D-AC8F-4BB5F3C122E5}" type="presParOf" srcId="{9AB81D17-A2D5-45C1-B58E-29AFA1C0FD84}" destId="{9D31B9A8-59C0-4E0C-AA90-D9C6B6138D45}" srcOrd="1" destOrd="0" presId="urn:microsoft.com/office/officeart/2018/2/layout/IconVerticalSolidList"/>
    <dgm:cxn modelId="{6483A1FA-120C-4D26-8255-B74BA38312D1}" type="presParOf" srcId="{9AB81D17-A2D5-45C1-B58E-29AFA1C0FD84}" destId="{18A34D26-8133-49DC-9EE3-9BCD26A413A1}" srcOrd="2" destOrd="0" presId="urn:microsoft.com/office/officeart/2018/2/layout/IconVerticalSolidList"/>
    <dgm:cxn modelId="{1820C4A1-FFEB-4CD9-B7F5-0BBB30DE8ECD}" type="presParOf" srcId="{9AB81D17-A2D5-45C1-B58E-29AFA1C0FD84}" destId="{2CC05897-A515-4AE5-B80D-B56D5A2512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986F0F-104D-4760-9A70-75395E7510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9801BA-316C-4633-A8B3-52A75A2A39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Nadella drove culture change from “Know-It-All” to “Learn-It-All” using growth mindset as a lever across a very large workforce (Liu, 2023, p.4). Employee accounts describe internal politics and competition (Example: rewarded for making colleagues fail; “character assassination”) (Liu, 2023, p.7). </a:t>
          </a:r>
          <a:endParaRPr lang="en-US" sz="14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BA24A0-B77A-4EBE-B168-C7E1FD1C086E}" type="parTrans" cxnId="{0761E17A-714A-4CCF-A0C8-F83908447808}">
      <dgm:prSet/>
      <dgm:spPr/>
      <dgm:t>
        <a:bodyPr/>
        <a:lstStyle/>
        <a:p>
          <a:endParaRPr lang="en-US"/>
        </a:p>
      </dgm:t>
    </dgm:pt>
    <dgm:pt modelId="{803A686C-3FC2-4118-99BF-10B477FE7797}" type="sibTrans" cxnId="{0761E17A-714A-4CCF-A0C8-F83908447808}">
      <dgm:prSet/>
      <dgm:spPr/>
      <dgm:t>
        <a:bodyPr/>
        <a:lstStyle/>
        <a:p>
          <a:endParaRPr lang="en-US"/>
        </a:p>
      </dgm:t>
    </dgm:pt>
    <dgm:pt modelId="{FD0E0953-310C-4280-98F5-74BF1C96AC8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messaging emphasised compassion, inclusivity and shared humanity (aligned with EI) (Liu, 2023).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A7FB75-C131-41A3-8D3D-978B9BF7E47B}" type="parTrans" cxnId="{888A647C-E20A-41E5-9D21-387C898629B5}">
      <dgm:prSet/>
      <dgm:spPr/>
      <dgm:t>
        <a:bodyPr/>
        <a:lstStyle/>
        <a:p>
          <a:endParaRPr lang="en-US"/>
        </a:p>
      </dgm:t>
    </dgm:pt>
    <dgm:pt modelId="{AFF02B8E-EA9F-4E62-B836-7F6722CE30F4}" type="sibTrans" cxnId="{888A647C-E20A-41E5-9D21-387C898629B5}">
      <dgm:prSet/>
      <dgm:spPr/>
      <dgm:t>
        <a:bodyPr/>
        <a:lstStyle/>
        <a:p>
          <a:endParaRPr lang="en-US"/>
        </a:p>
      </dgm:t>
    </dgm:pt>
    <dgm:pt modelId="{0173A34F-FFF1-41A3-8AFE-8FF13C343B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Culture-change actions included reframing competencies as learnable and giving feedback that promotes learning (Liu, 2023).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A86166-E6DF-4362-BDF3-C7F70CBFF94A}" type="parTrans" cxnId="{5E8BC50F-0C90-4BA7-BB5D-5B99C0B449A5}">
      <dgm:prSet/>
      <dgm:spPr/>
      <dgm:t>
        <a:bodyPr/>
        <a:lstStyle/>
        <a:p>
          <a:endParaRPr lang="en-US"/>
        </a:p>
      </dgm:t>
    </dgm:pt>
    <dgm:pt modelId="{DE8CFE5C-926E-4B30-A392-A0E915956B88}" type="sibTrans" cxnId="{5E8BC50F-0C90-4BA7-BB5D-5B99C0B449A5}">
      <dgm:prSet/>
      <dgm:spPr/>
      <dgm:t>
        <a:bodyPr/>
        <a:lstStyle/>
        <a:p>
          <a:endParaRPr lang="en-US"/>
        </a:p>
      </dgm:t>
    </dgm:pt>
    <dgm:pt modelId="{8C950F53-5412-40F4-A163-172EBDCB88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Link to Heard: Nadella’s “Learn-It-All” mirrors Heard’s horizontal approach: listening and empathy reduce threat and increase collaboration.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E7C8DC-43FF-47A9-AACE-C1855B3C1828}" type="parTrans" cxnId="{4C13B7E2-1086-48DA-8E3C-72BE1E9D77C0}">
      <dgm:prSet/>
      <dgm:spPr/>
      <dgm:t>
        <a:bodyPr/>
        <a:lstStyle/>
        <a:p>
          <a:endParaRPr lang="en-IN"/>
        </a:p>
      </dgm:t>
    </dgm:pt>
    <dgm:pt modelId="{8CBE36F2-7D36-4F38-A970-D5517104CB86}" type="sibTrans" cxnId="{4C13B7E2-1086-48DA-8E3C-72BE1E9D77C0}">
      <dgm:prSet/>
      <dgm:spPr/>
      <dgm:t>
        <a:bodyPr/>
        <a:lstStyle/>
        <a:p>
          <a:endParaRPr lang="en-IN"/>
        </a:p>
      </dgm:t>
    </dgm:pt>
    <dgm:pt modelId="{112A10A1-9ABB-4175-A8A8-41A8DB4CF7A1}" type="pres">
      <dgm:prSet presAssocID="{0E986F0F-104D-4760-9A70-75395E7510EE}" presName="root" presStyleCnt="0">
        <dgm:presLayoutVars>
          <dgm:dir/>
          <dgm:resizeHandles val="exact"/>
        </dgm:presLayoutVars>
      </dgm:prSet>
      <dgm:spPr/>
    </dgm:pt>
    <dgm:pt modelId="{37267224-1019-48EE-B5DE-D193482149E4}" type="pres">
      <dgm:prSet presAssocID="{899801BA-316C-4633-A8B3-52A75A2A39AD}" presName="compNode" presStyleCnt="0"/>
      <dgm:spPr/>
    </dgm:pt>
    <dgm:pt modelId="{1AD42F8E-BBF7-447F-AE13-B25B91B57529}" type="pres">
      <dgm:prSet presAssocID="{899801BA-316C-4633-A8B3-52A75A2A39AD}" presName="bgRect" presStyleLbl="bgShp" presStyleIdx="0" presStyleCnt="4"/>
      <dgm:spPr/>
    </dgm:pt>
    <dgm:pt modelId="{5B60F77E-2717-4E88-B803-B4776D8CDC83}" type="pres">
      <dgm:prSet presAssocID="{899801BA-316C-4633-A8B3-52A75A2A39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6D3E725-2EF7-4922-BBD7-FC4CB33F0231}" type="pres">
      <dgm:prSet presAssocID="{899801BA-316C-4633-A8B3-52A75A2A39AD}" presName="spaceRect" presStyleCnt="0"/>
      <dgm:spPr/>
    </dgm:pt>
    <dgm:pt modelId="{1C283735-56B4-45CA-BB6F-C2559192EFB0}" type="pres">
      <dgm:prSet presAssocID="{899801BA-316C-4633-A8B3-52A75A2A39AD}" presName="parTx" presStyleLbl="revTx" presStyleIdx="0" presStyleCnt="4">
        <dgm:presLayoutVars>
          <dgm:chMax val="0"/>
          <dgm:chPref val="0"/>
        </dgm:presLayoutVars>
      </dgm:prSet>
      <dgm:spPr/>
    </dgm:pt>
    <dgm:pt modelId="{78328CE8-C657-4759-A8F9-3D79D28644FE}" type="pres">
      <dgm:prSet presAssocID="{803A686C-3FC2-4118-99BF-10B477FE7797}" presName="sibTrans" presStyleCnt="0"/>
      <dgm:spPr/>
    </dgm:pt>
    <dgm:pt modelId="{6BB3A65F-6818-4A01-8A5E-F7AFEBBE060E}" type="pres">
      <dgm:prSet presAssocID="{FD0E0953-310C-4280-98F5-74BF1C96AC86}" presName="compNode" presStyleCnt="0"/>
      <dgm:spPr/>
    </dgm:pt>
    <dgm:pt modelId="{C727A54A-FF49-4D4C-9EE4-468949E485DF}" type="pres">
      <dgm:prSet presAssocID="{FD0E0953-310C-4280-98F5-74BF1C96AC86}" presName="bgRect" presStyleLbl="bgShp" presStyleIdx="1" presStyleCnt="4"/>
      <dgm:spPr/>
    </dgm:pt>
    <dgm:pt modelId="{7F9A5864-7083-4D31-923E-53C1897CB84F}" type="pres">
      <dgm:prSet presAssocID="{FD0E0953-310C-4280-98F5-74BF1C96AC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B23A6212-AF69-4358-99E7-71355A9D5639}" type="pres">
      <dgm:prSet presAssocID="{FD0E0953-310C-4280-98F5-74BF1C96AC86}" presName="spaceRect" presStyleCnt="0"/>
      <dgm:spPr/>
    </dgm:pt>
    <dgm:pt modelId="{06D3DE75-B793-42A2-B7B7-8180FFE58909}" type="pres">
      <dgm:prSet presAssocID="{FD0E0953-310C-4280-98F5-74BF1C96AC86}" presName="parTx" presStyleLbl="revTx" presStyleIdx="1" presStyleCnt="4">
        <dgm:presLayoutVars>
          <dgm:chMax val="0"/>
          <dgm:chPref val="0"/>
        </dgm:presLayoutVars>
      </dgm:prSet>
      <dgm:spPr/>
    </dgm:pt>
    <dgm:pt modelId="{0547E06E-02FF-466B-9CC9-03382A5B8983}" type="pres">
      <dgm:prSet presAssocID="{AFF02B8E-EA9F-4E62-B836-7F6722CE30F4}" presName="sibTrans" presStyleCnt="0"/>
      <dgm:spPr/>
    </dgm:pt>
    <dgm:pt modelId="{BCD0705B-73D1-4F68-A3EF-5889DA57F801}" type="pres">
      <dgm:prSet presAssocID="{0173A34F-FFF1-41A3-8AFE-8FF13C343B0A}" presName="compNode" presStyleCnt="0"/>
      <dgm:spPr/>
    </dgm:pt>
    <dgm:pt modelId="{E9E3E47F-6B5E-4BDD-82A4-E4FA2960A43F}" type="pres">
      <dgm:prSet presAssocID="{0173A34F-FFF1-41A3-8AFE-8FF13C343B0A}" presName="bgRect" presStyleLbl="bgShp" presStyleIdx="2" presStyleCnt="4"/>
      <dgm:spPr/>
    </dgm:pt>
    <dgm:pt modelId="{909A0547-1587-4839-BBA8-F8F5655B4F26}" type="pres">
      <dgm:prSet presAssocID="{0173A34F-FFF1-41A3-8AFE-8FF13C343B0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7BF213C-ABD8-4661-8588-95DE89242444}" type="pres">
      <dgm:prSet presAssocID="{0173A34F-FFF1-41A3-8AFE-8FF13C343B0A}" presName="spaceRect" presStyleCnt="0"/>
      <dgm:spPr/>
    </dgm:pt>
    <dgm:pt modelId="{00466517-CEF7-4E5C-87FD-63DC7881A6EC}" type="pres">
      <dgm:prSet presAssocID="{0173A34F-FFF1-41A3-8AFE-8FF13C343B0A}" presName="parTx" presStyleLbl="revTx" presStyleIdx="2" presStyleCnt="4">
        <dgm:presLayoutVars>
          <dgm:chMax val="0"/>
          <dgm:chPref val="0"/>
        </dgm:presLayoutVars>
      </dgm:prSet>
      <dgm:spPr/>
    </dgm:pt>
    <dgm:pt modelId="{4873D07D-54D8-4A90-9F4E-5C870B1BF0AB}" type="pres">
      <dgm:prSet presAssocID="{DE8CFE5C-926E-4B30-A392-A0E915956B88}" presName="sibTrans" presStyleCnt="0"/>
      <dgm:spPr/>
    </dgm:pt>
    <dgm:pt modelId="{EB24D596-18C1-4EB9-A171-4AFA42EE237F}" type="pres">
      <dgm:prSet presAssocID="{8C950F53-5412-40F4-A163-172EBDCB88AF}" presName="compNode" presStyleCnt="0"/>
      <dgm:spPr/>
    </dgm:pt>
    <dgm:pt modelId="{8FC54383-816C-49F1-81E7-EFB9C521F759}" type="pres">
      <dgm:prSet presAssocID="{8C950F53-5412-40F4-A163-172EBDCB88AF}" presName="bgRect" presStyleLbl="bgShp" presStyleIdx="3" presStyleCnt="4"/>
      <dgm:spPr/>
    </dgm:pt>
    <dgm:pt modelId="{5E7643FE-86F0-4D4F-951F-B130443151AD}" type="pres">
      <dgm:prSet presAssocID="{8C950F53-5412-40F4-A163-172EBDCB88AF}" presName="iconRect" presStyleLbl="node1" presStyleIdx="3" presStyleCnt="4"/>
      <dgm:spPr/>
    </dgm:pt>
    <dgm:pt modelId="{67AC4AAB-1EDB-4F2F-8785-4B481990267A}" type="pres">
      <dgm:prSet presAssocID="{8C950F53-5412-40F4-A163-172EBDCB88AF}" presName="spaceRect" presStyleCnt="0"/>
      <dgm:spPr/>
    </dgm:pt>
    <dgm:pt modelId="{08569136-6D9B-4E80-A964-5034ED419EBD}" type="pres">
      <dgm:prSet presAssocID="{8C950F53-5412-40F4-A163-172EBDCB88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DE8930E-643E-4A7F-93A3-C1BB68473CBE}" type="presOf" srcId="{899801BA-316C-4633-A8B3-52A75A2A39AD}" destId="{1C283735-56B4-45CA-BB6F-C2559192EFB0}" srcOrd="0" destOrd="0" presId="urn:microsoft.com/office/officeart/2018/2/layout/IconVerticalSolidList"/>
    <dgm:cxn modelId="{5E8BC50F-0C90-4BA7-BB5D-5B99C0B449A5}" srcId="{0E986F0F-104D-4760-9A70-75395E7510EE}" destId="{0173A34F-FFF1-41A3-8AFE-8FF13C343B0A}" srcOrd="2" destOrd="0" parTransId="{4BA86166-E6DF-4362-BDF3-C7F70CBFF94A}" sibTransId="{DE8CFE5C-926E-4B30-A392-A0E915956B88}"/>
    <dgm:cxn modelId="{3B40B85B-B7D7-46F3-8BA9-45E5A151846A}" type="presOf" srcId="{FD0E0953-310C-4280-98F5-74BF1C96AC86}" destId="{06D3DE75-B793-42A2-B7B7-8180FFE58909}" srcOrd="0" destOrd="0" presId="urn:microsoft.com/office/officeart/2018/2/layout/IconVerticalSolidList"/>
    <dgm:cxn modelId="{8DD58441-1EB9-4F2D-91BB-938E441A1C51}" type="presOf" srcId="{0173A34F-FFF1-41A3-8AFE-8FF13C343B0A}" destId="{00466517-CEF7-4E5C-87FD-63DC7881A6EC}" srcOrd="0" destOrd="0" presId="urn:microsoft.com/office/officeart/2018/2/layout/IconVerticalSolidList"/>
    <dgm:cxn modelId="{97001F79-D098-4039-87CF-1ED2D5BDC9BD}" type="presOf" srcId="{8C950F53-5412-40F4-A163-172EBDCB88AF}" destId="{08569136-6D9B-4E80-A964-5034ED419EBD}" srcOrd="0" destOrd="0" presId="urn:microsoft.com/office/officeart/2018/2/layout/IconVerticalSolidList"/>
    <dgm:cxn modelId="{0761E17A-714A-4CCF-A0C8-F83908447808}" srcId="{0E986F0F-104D-4760-9A70-75395E7510EE}" destId="{899801BA-316C-4633-A8B3-52A75A2A39AD}" srcOrd="0" destOrd="0" parTransId="{67BA24A0-B77A-4EBE-B168-C7E1FD1C086E}" sibTransId="{803A686C-3FC2-4118-99BF-10B477FE7797}"/>
    <dgm:cxn modelId="{888A647C-E20A-41E5-9D21-387C898629B5}" srcId="{0E986F0F-104D-4760-9A70-75395E7510EE}" destId="{FD0E0953-310C-4280-98F5-74BF1C96AC86}" srcOrd="1" destOrd="0" parTransId="{57A7FB75-C131-41A3-8D3D-978B9BF7E47B}" sibTransId="{AFF02B8E-EA9F-4E62-B836-7F6722CE30F4}"/>
    <dgm:cxn modelId="{A142D69B-4898-4CD7-9115-054D94ADEC0D}" type="presOf" srcId="{0E986F0F-104D-4760-9A70-75395E7510EE}" destId="{112A10A1-9ABB-4175-A8A8-41A8DB4CF7A1}" srcOrd="0" destOrd="0" presId="urn:microsoft.com/office/officeart/2018/2/layout/IconVerticalSolidList"/>
    <dgm:cxn modelId="{4C13B7E2-1086-48DA-8E3C-72BE1E9D77C0}" srcId="{0E986F0F-104D-4760-9A70-75395E7510EE}" destId="{8C950F53-5412-40F4-A163-172EBDCB88AF}" srcOrd="3" destOrd="0" parTransId="{18E7C8DC-43FF-47A9-AACE-C1855B3C1828}" sibTransId="{8CBE36F2-7D36-4F38-A970-D5517104CB86}"/>
    <dgm:cxn modelId="{F5204A33-9FB6-4E2C-A02A-CBA8690002DD}" type="presParOf" srcId="{112A10A1-9ABB-4175-A8A8-41A8DB4CF7A1}" destId="{37267224-1019-48EE-B5DE-D193482149E4}" srcOrd="0" destOrd="0" presId="urn:microsoft.com/office/officeart/2018/2/layout/IconVerticalSolidList"/>
    <dgm:cxn modelId="{8007B6FD-1542-45CF-86E9-1769AC1B341A}" type="presParOf" srcId="{37267224-1019-48EE-B5DE-D193482149E4}" destId="{1AD42F8E-BBF7-447F-AE13-B25B91B57529}" srcOrd="0" destOrd="0" presId="urn:microsoft.com/office/officeart/2018/2/layout/IconVerticalSolidList"/>
    <dgm:cxn modelId="{03A62335-F5EB-4193-8E87-7D34FBAFA92A}" type="presParOf" srcId="{37267224-1019-48EE-B5DE-D193482149E4}" destId="{5B60F77E-2717-4E88-B803-B4776D8CDC83}" srcOrd="1" destOrd="0" presId="urn:microsoft.com/office/officeart/2018/2/layout/IconVerticalSolidList"/>
    <dgm:cxn modelId="{744C6455-AA90-45E1-8174-7B22A5478548}" type="presParOf" srcId="{37267224-1019-48EE-B5DE-D193482149E4}" destId="{A6D3E725-2EF7-4922-BBD7-FC4CB33F0231}" srcOrd="2" destOrd="0" presId="urn:microsoft.com/office/officeart/2018/2/layout/IconVerticalSolidList"/>
    <dgm:cxn modelId="{2E43D661-BA58-4280-867C-9B1B58698048}" type="presParOf" srcId="{37267224-1019-48EE-B5DE-D193482149E4}" destId="{1C283735-56B4-45CA-BB6F-C2559192EFB0}" srcOrd="3" destOrd="0" presId="urn:microsoft.com/office/officeart/2018/2/layout/IconVerticalSolidList"/>
    <dgm:cxn modelId="{7D499C88-DA25-4C7F-A9B1-6FAF8D4FEBC2}" type="presParOf" srcId="{112A10A1-9ABB-4175-A8A8-41A8DB4CF7A1}" destId="{78328CE8-C657-4759-A8F9-3D79D28644FE}" srcOrd="1" destOrd="0" presId="urn:microsoft.com/office/officeart/2018/2/layout/IconVerticalSolidList"/>
    <dgm:cxn modelId="{A0AC14D8-B553-4E90-9F8B-BB4E925E8079}" type="presParOf" srcId="{112A10A1-9ABB-4175-A8A8-41A8DB4CF7A1}" destId="{6BB3A65F-6818-4A01-8A5E-F7AFEBBE060E}" srcOrd="2" destOrd="0" presId="urn:microsoft.com/office/officeart/2018/2/layout/IconVerticalSolidList"/>
    <dgm:cxn modelId="{8FC5C4EA-F62F-4087-9BBF-9E5DA8C3B9F3}" type="presParOf" srcId="{6BB3A65F-6818-4A01-8A5E-F7AFEBBE060E}" destId="{C727A54A-FF49-4D4C-9EE4-468949E485DF}" srcOrd="0" destOrd="0" presId="urn:microsoft.com/office/officeart/2018/2/layout/IconVerticalSolidList"/>
    <dgm:cxn modelId="{0A9D4635-CFD5-4141-BD7B-196346BE5FCD}" type="presParOf" srcId="{6BB3A65F-6818-4A01-8A5E-F7AFEBBE060E}" destId="{7F9A5864-7083-4D31-923E-53C1897CB84F}" srcOrd="1" destOrd="0" presId="urn:microsoft.com/office/officeart/2018/2/layout/IconVerticalSolidList"/>
    <dgm:cxn modelId="{60720812-069A-4844-9F49-44F0694A823D}" type="presParOf" srcId="{6BB3A65F-6818-4A01-8A5E-F7AFEBBE060E}" destId="{B23A6212-AF69-4358-99E7-71355A9D5639}" srcOrd="2" destOrd="0" presId="urn:microsoft.com/office/officeart/2018/2/layout/IconVerticalSolidList"/>
    <dgm:cxn modelId="{370D06D4-43FD-49AB-AE50-7E5CEC00D8C5}" type="presParOf" srcId="{6BB3A65F-6818-4A01-8A5E-F7AFEBBE060E}" destId="{06D3DE75-B793-42A2-B7B7-8180FFE58909}" srcOrd="3" destOrd="0" presId="urn:microsoft.com/office/officeart/2018/2/layout/IconVerticalSolidList"/>
    <dgm:cxn modelId="{C65566E2-3BB5-4F67-8E01-907BFB16D6FF}" type="presParOf" srcId="{112A10A1-9ABB-4175-A8A8-41A8DB4CF7A1}" destId="{0547E06E-02FF-466B-9CC9-03382A5B8983}" srcOrd="3" destOrd="0" presId="urn:microsoft.com/office/officeart/2018/2/layout/IconVerticalSolidList"/>
    <dgm:cxn modelId="{AA2F3489-6372-42A5-ADCB-66EA36351082}" type="presParOf" srcId="{112A10A1-9ABB-4175-A8A8-41A8DB4CF7A1}" destId="{BCD0705B-73D1-4F68-A3EF-5889DA57F801}" srcOrd="4" destOrd="0" presId="urn:microsoft.com/office/officeart/2018/2/layout/IconVerticalSolidList"/>
    <dgm:cxn modelId="{D9337ADC-2CFF-43A1-B3D4-B785A1E1F9A8}" type="presParOf" srcId="{BCD0705B-73D1-4F68-A3EF-5889DA57F801}" destId="{E9E3E47F-6B5E-4BDD-82A4-E4FA2960A43F}" srcOrd="0" destOrd="0" presId="urn:microsoft.com/office/officeart/2018/2/layout/IconVerticalSolidList"/>
    <dgm:cxn modelId="{0C37C0F9-F502-4767-BE10-CA29C0989079}" type="presParOf" srcId="{BCD0705B-73D1-4F68-A3EF-5889DA57F801}" destId="{909A0547-1587-4839-BBA8-F8F5655B4F26}" srcOrd="1" destOrd="0" presId="urn:microsoft.com/office/officeart/2018/2/layout/IconVerticalSolidList"/>
    <dgm:cxn modelId="{283C2352-C3D7-4D6D-BA3C-9ED3F60618FB}" type="presParOf" srcId="{BCD0705B-73D1-4F68-A3EF-5889DA57F801}" destId="{47BF213C-ABD8-4661-8588-95DE89242444}" srcOrd="2" destOrd="0" presId="urn:microsoft.com/office/officeart/2018/2/layout/IconVerticalSolidList"/>
    <dgm:cxn modelId="{463906EA-29E6-4F6A-9840-BDFB63CD8772}" type="presParOf" srcId="{BCD0705B-73D1-4F68-A3EF-5889DA57F801}" destId="{00466517-CEF7-4E5C-87FD-63DC7881A6EC}" srcOrd="3" destOrd="0" presId="urn:microsoft.com/office/officeart/2018/2/layout/IconVerticalSolidList"/>
    <dgm:cxn modelId="{E4BBC800-06C7-4F77-AA43-1A7B7C31D77B}" type="presParOf" srcId="{112A10A1-9ABB-4175-A8A8-41A8DB4CF7A1}" destId="{4873D07D-54D8-4A90-9F4E-5C870B1BF0AB}" srcOrd="5" destOrd="0" presId="urn:microsoft.com/office/officeart/2018/2/layout/IconVerticalSolidList"/>
    <dgm:cxn modelId="{12FDD7CE-46F1-4B77-923A-5590DB4B98CA}" type="presParOf" srcId="{112A10A1-9ABB-4175-A8A8-41A8DB4CF7A1}" destId="{EB24D596-18C1-4EB9-A171-4AFA42EE237F}" srcOrd="6" destOrd="0" presId="urn:microsoft.com/office/officeart/2018/2/layout/IconVerticalSolidList"/>
    <dgm:cxn modelId="{C3B8539F-F85B-40C2-93AB-C1F7E650F379}" type="presParOf" srcId="{EB24D596-18C1-4EB9-A171-4AFA42EE237F}" destId="{8FC54383-816C-49F1-81E7-EFB9C521F759}" srcOrd="0" destOrd="0" presId="urn:microsoft.com/office/officeart/2018/2/layout/IconVerticalSolidList"/>
    <dgm:cxn modelId="{1C18443F-435F-442C-A2FB-114F687A7FAD}" type="presParOf" srcId="{EB24D596-18C1-4EB9-A171-4AFA42EE237F}" destId="{5E7643FE-86F0-4D4F-951F-B130443151AD}" srcOrd="1" destOrd="0" presId="urn:microsoft.com/office/officeart/2018/2/layout/IconVerticalSolidList"/>
    <dgm:cxn modelId="{2D08ECE7-FB26-4C5F-9C1E-C65BC6E40C08}" type="presParOf" srcId="{EB24D596-18C1-4EB9-A171-4AFA42EE237F}" destId="{67AC4AAB-1EDB-4F2F-8785-4B481990267A}" srcOrd="2" destOrd="0" presId="urn:microsoft.com/office/officeart/2018/2/layout/IconVerticalSolidList"/>
    <dgm:cxn modelId="{09217089-8D60-4939-860A-7DDF3EBD39D2}" type="presParOf" srcId="{EB24D596-18C1-4EB9-A171-4AFA42EE237F}" destId="{08569136-6D9B-4E80-A964-5034ED419E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9F1A6E0-E25B-464D-8C09-232D77E4333E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E1CC3B-B5D1-4EAC-836B-31FA56793BCB}">
      <dgm:prSet custT="1"/>
      <dgm:spPr/>
      <dgm:t>
        <a:bodyPr/>
        <a:lstStyle/>
        <a:p>
          <a:r>
            <a:rPr lang="en-IN" sz="1400" b="1">
              <a:latin typeface="Times New Roman" panose="02020603050405020304" pitchFamily="18" charset="0"/>
              <a:cs typeface="Times New Roman" panose="02020603050405020304" pitchFamily="18" charset="0"/>
            </a:rPr>
            <a:t>Develop EI (Ability EI – four branches)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05761E-CA53-4440-80E1-211E83872712}" type="parTrans" cxnId="{EE7AF93F-80BA-46BF-8F9F-F7DA1E1903E2}">
      <dgm:prSet/>
      <dgm:spPr/>
      <dgm:t>
        <a:bodyPr/>
        <a:lstStyle/>
        <a:p>
          <a:endParaRPr lang="en-US"/>
        </a:p>
      </dgm:t>
    </dgm:pt>
    <dgm:pt modelId="{55310687-A3A7-4EFA-B308-E61199BDC37D}" type="sibTrans" cxnId="{EE7AF93F-80BA-46BF-8F9F-F7DA1E1903E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29E294A-DCA6-4C5D-9769-9F9979308D67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Train emotion perception (active listening, recognising cues) and emotion management (de-escalation, reappraisal) using practice and feedback (model basis: Mayer, Caruso &amp; Salovey, 2016).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905B83-44C6-4865-B33A-08E294E398DF}" type="parTrans" cxnId="{E07B0BBF-7D8B-40DE-895E-D99BCC534203}">
      <dgm:prSet/>
      <dgm:spPr/>
      <dgm:t>
        <a:bodyPr/>
        <a:lstStyle/>
        <a:p>
          <a:endParaRPr lang="en-US"/>
        </a:p>
      </dgm:t>
    </dgm:pt>
    <dgm:pt modelId="{63DE3A6E-F094-4661-913B-4D206B29A156}" type="sibTrans" cxnId="{E07B0BBF-7D8B-40DE-895E-D99BCC534203}">
      <dgm:prSet/>
      <dgm:spPr/>
      <dgm:t>
        <a:bodyPr/>
        <a:lstStyle/>
        <a:p>
          <a:endParaRPr lang="en-US"/>
        </a:p>
      </dgm:t>
    </dgm:pt>
    <dgm:pt modelId="{6397B9DA-1DA4-4BFD-B4D5-A663A717DDEA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Avoid relying only on self-perception: ability-EI authors note people are poor at estimating their own intelligence, so self-estimates can mislead development (Mayer, Caruso &amp; Salovey, 2016).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5CBBB3-DC6D-4382-B832-0B8BBD9C3405}" type="parTrans" cxnId="{EC11A092-1492-4FD9-B116-694908472D68}">
      <dgm:prSet/>
      <dgm:spPr/>
      <dgm:t>
        <a:bodyPr/>
        <a:lstStyle/>
        <a:p>
          <a:endParaRPr lang="en-US"/>
        </a:p>
      </dgm:t>
    </dgm:pt>
    <dgm:pt modelId="{3F97CEF7-5AF4-490E-9C77-1247C2A2DBB8}" type="sibTrans" cxnId="{EC11A092-1492-4FD9-B116-694908472D68}">
      <dgm:prSet/>
      <dgm:spPr/>
      <dgm:t>
        <a:bodyPr/>
        <a:lstStyle/>
        <a:p>
          <a:endParaRPr lang="en-US"/>
        </a:p>
      </dgm:t>
    </dgm:pt>
    <dgm:pt modelId="{01C6110E-8DC2-4B9F-BA05-C3E1AC5C1D2F}">
      <dgm:prSet custT="1"/>
      <dgm:spPr/>
      <dgm:t>
        <a:bodyPr/>
        <a:lstStyle/>
        <a:p>
          <a:r>
            <a:rPr lang="en-IN" sz="1400" b="1">
              <a:latin typeface="Times New Roman" panose="02020603050405020304" pitchFamily="18" charset="0"/>
              <a:cs typeface="Times New Roman" panose="02020603050405020304" pitchFamily="18" charset="0"/>
            </a:rPr>
            <a:t>Develop CQ (four-factor model)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492744-C9CA-423D-8180-C3E743CCEEE4}" type="parTrans" cxnId="{20858F5C-9EF7-47B8-9288-090682CB6FB1}">
      <dgm:prSet/>
      <dgm:spPr/>
      <dgm:t>
        <a:bodyPr/>
        <a:lstStyle/>
        <a:p>
          <a:endParaRPr lang="en-US"/>
        </a:p>
      </dgm:t>
    </dgm:pt>
    <dgm:pt modelId="{B0D55E9F-6DF1-43A3-B909-A3E01153C785}" type="sibTrans" cxnId="{20858F5C-9EF7-47B8-9288-090682CB6FB1}">
      <dgm:prSet phldrT="2" phldr="0"/>
      <dgm:spPr/>
      <dgm:t>
        <a:bodyPr/>
        <a:lstStyle/>
        <a:p>
          <a:r>
            <a:rPr lang="en-US"/>
            <a:t>2</a:t>
          </a:r>
          <a:endParaRPr lang="en-US" dirty="0"/>
        </a:p>
      </dgm:t>
    </dgm:pt>
    <dgm:pt modelId="{7A9D2A48-794E-4CD6-AAAB-E4F5821116C1}">
      <dgm:prSet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Build CQ as a package: metacognitive, cognitive, motivational, behavioural CQ (Ang, Van Dyne &amp; Koh, 2006).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ACBE37-231F-4994-BEB5-3A72A515FC3D}" type="parTrans" cxnId="{F0B3EAEC-D183-40E2-9276-4B4BB024B05B}">
      <dgm:prSet/>
      <dgm:spPr/>
      <dgm:t>
        <a:bodyPr/>
        <a:lstStyle/>
        <a:p>
          <a:endParaRPr lang="en-US"/>
        </a:p>
      </dgm:t>
    </dgm:pt>
    <dgm:pt modelId="{85A92012-F38A-40C3-AB32-7BBA3556D52A}" type="sibTrans" cxnId="{F0B3EAEC-D183-40E2-9276-4B4BB024B05B}">
      <dgm:prSet/>
      <dgm:spPr/>
      <dgm:t>
        <a:bodyPr/>
        <a:lstStyle/>
        <a:p>
          <a:endParaRPr lang="en-US"/>
        </a:p>
      </dgm:t>
    </dgm:pt>
    <dgm:pt modelId="{34DB0FD0-11D0-45E7-AD24-392E2A08DAE4}">
      <dgm:prSet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Use evidence based focus: CQ shows incremental validity for work outcomes beyond personality which supporting investment in CQ development (Schlaegel, Richter &amp; Taras, 2021).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8A95BF-28C9-4248-9B8E-732708059C5D}" type="parTrans" cxnId="{FB7267EA-0D94-496A-BC3F-73E8FDF95236}">
      <dgm:prSet/>
      <dgm:spPr/>
      <dgm:t>
        <a:bodyPr/>
        <a:lstStyle/>
        <a:p>
          <a:endParaRPr lang="en-US"/>
        </a:p>
      </dgm:t>
    </dgm:pt>
    <dgm:pt modelId="{DD89B1FA-C8E4-4877-AC38-7A01C9F6B100}" type="sibTrans" cxnId="{FB7267EA-0D94-496A-BC3F-73E8FDF95236}">
      <dgm:prSet/>
      <dgm:spPr/>
      <dgm:t>
        <a:bodyPr/>
        <a:lstStyle/>
        <a:p>
          <a:endParaRPr lang="en-US"/>
        </a:p>
      </dgm:t>
    </dgm:pt>
    <dgm:pt modelId="{56614A21-BC59-4503-9943-D17404D8E942}">
      <dgm:prSet custT="1"/>
      <dgm:spPr/>
      <dgm:t>
        <a:bodyPr/>
        <a:lstStyle/>
        <a:p>
          <a:r>
            <a:rPr lang="en-IN" sz="1200">
              <a:latin typeface="Times New Roman" panose="02020603050405020304" pitchFamily="18" charset="0"/>
              <a:cs typeface="Times New Roman" panose="02020603050405020304" pitchFamily="18" charset="0"/>
            </a:rPr>
            <a:t>Develop “double CQ” (leaders and employees): interaction of employee and supervisor CQ is linked to engagement/retention in multicultural groups (Presbitero, Fujimoto &amp; Lim, 2025). 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48CDA2-934D-4E8E-BC1C-E487E0FAA116}" type="parTrans" cxnId="{8D1F6BD6-ECE4-4850-9C30-105FAD6E8797}">
      <dgm:prSet/>
      <dgm:spPr/>
      <dgm:t>
        <a:bodyPr/>
        <a:lstStyle/>
        <a:p>
          <a:endParaRPr lang="en-US"/>
        </a:p>
      </dgm:t>
    </dgm:pt>
    <dgm:pt modelId="{26121233-0D0D-43BC-AFAC-AE3E9D1C05B7}" type="sibTrans" cxnId="{8D1F6BD6-ECE4-4850-9C30-105FAD6E8797}">
      <dgm:prSet/>
      <dgm:spPr/>
      <dgm:t>
        <a:bodyPr/>
        <a:lstStyle/>
        <a:p>
          <a:endParaRPr lang="en-US"/>
        </a:p>
      </dgm:t>
    </dgm:pt>
    <dgm:pt modelId="{C4A59E65-B89A-45C9-833D-714E0FB21A49}">
      <dgm:prSet custT="1"/>
      <dgm:spPr/>
      <dgm:t>
        <a:bodyPr/>
        <a:lstStyle/>
        <a:p>
          <a:r>
            <a:rPr lang="en-IN" sz="1400" b="1">
              <a:latin typeface="Times New Roman" panose="02020603050405020304" pitchFamily="18" charset="0"/>
              <a:cs typeface="Times New Roman" panose="02020603050405020304" pitchFamily="18" charset="0"/>
            </a:rPr>
            <a:t>Embed in systems (make it stick)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35C2D9-2FFE-4122-842D-4CEDEF2AF0F0}" type="parTrans" cxnId="{082460AE-ADB5-46A1-9020-00C2B421D44B}">
      <dgm:prSet/>
      <dgm:spPr/>
      <dgm:t>
        <a:bodyPr/>
        <a:lstStyle/>
        <a:p>
          <a:endParaRPr lang="en-US"/>
        </a:p>
      </dgm:t>
    </dgm:pt>
    <dgm:pt modelId="{5C7753F5-3C01-41E9-B324-AD7B570C8E20}" type="sibTrans" cxnId="{082460AE-ADB5-46A1-9020-00C2B421D44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FB2B16A-D4C6-4B5F-B999-964FF7DB5011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Treat competencies as learnable, value learning/perseverance and give feedback that promotes learning.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7C824D-011F-49B5-91E2-BB5AA825D9D5}" type="parTrans" cxnId="{0704361F-183B-4CE1-AF99-0D47416E5EC9}">
      <dgm:prSet/>
      <dgm:spPr/>
      <dgm:t>
        <a:bodyPr/>
        <a:lstStyle/>
        <a:p>
          <a:endParaRPr lang="en-US"/>
        </a:p>
      </dgm:t>
    </dgm:pt>
    <dgm:pt modelId="{9248FEBC-5BAA-4347-A25B-0777CAD9293D}" type="sibTrans" cxnId="{0704361F-183B-4CE1-AF99-0D47416E5EC9}">
      <dgm:prSet/>
      <dgm:spPr/>
      <dgm:t>
        <a:bodyPr/>
        <a:lstStyle/>
        <a:p>
          <a:endParaRPr lang="en-US"/>
        </a:p>
      </dgm:t>
    </dgm:pt>
    <dgm:pt modelId="{321D146B-52D8-4670-B2B3-0F143DA7AAB1}" type="pres">
      <dgm:prSet presAssocID="{29F1A6E0-E25B-464D-8C09-232D77E4333E}" presName="linearFlow" presStyleCnt="0">
        <dgm:presLayoutVars>
          <dgm:dir/>
          <dgm:animLvl val="lvl"/>
          <dgm:resizeHandles val="exact"/>
        </dgm:presLayoutVars>
      </dgm:prSet>
      <dgm:spPr/>
    </dgm:pt>
    <dgm:pt modelId="{2DEC4288-4E46-49CE-910C-2B5D0F0796DD}" type="pres">
      <dgm:prSet presAssocID="{51E1CC3B-B5D1-4EAC-836B-31FA56793BCB}" presName="compositeNode" presStyleCnt="0"/>
      <dgm:spPr/>
    </dgm:pt>
    <dgm:pt modelId="{43009C73-19AF-4076-A4C8-87B44FA7DE5D}" type="pres">
      <dgm:prSet presAssocID="{51E1CC3B-B5D1-4EAC-836B-31FA56793BC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3772DC3-3C09-4455-A216-E94DC209C710}" type="pres">
      <dgm:prSet presAssocID="{51E1CC3B-B5D1-4EAC-836B-31FA56793BCB}" presName="parSh" presStyleCnt="0"/>
      <dgm:spPr/>
    </dgm:pt>
    <dgm:pt modelId="{FCF22ECA-EDAC-4DE6-8854-1DBC2976186F}" type="pres">
      <dgm:prSet presAssocID="{51E1CC3B-B5D1-4EAC-836B-31FA56793BCB}" presName="lineNode" presStyleLbl="alignAccFollowNode1" presStyleIdx="0" presStyleCnt="9"/>
      <dgm:spPr/>
    </dgm:pt>
    <dgm:pt modelId="{CBA4AE2C-C319-415B-B324-E59311D4DC38}" type="pres">
      <dgm:prSet presAssocID="{51E1CC3B-B5D1-4EAC-836B-31FA56793BCB}" presName="lineArrowNode" presStyleLbl="alignAccFollowNode1" presStyleIdx="1" presStyleCnt="9"/>
      <dgm:spPr/>
    </dgm:pt>
    <dgm:pt modelId="{B3129C11-D401-472C-8590-3EB4D999701A}" type="pres">
      <dgm:prSet presAssocID="{55310687-A3A7-4EFA-B308-E61199BDC37D}" presName="sibTransNodeCircle" presStyleLbl="alignNode1" presStyleIdx="0" presStyleCnt="3" custScaleY="100000">
        <dgm:presLayoutVars>
          <dgm:chMax val="0"/>
          <dgm:bulletEnabled/>
        </dgm:presLayoutVars>
      </dgm:prSet>
      <dgm:spPr/>
    </dgm:pt>
    <dgm:pt modelId="{17BBA00B-6FE3-4475-9099-3873F304641E}" type="pres">
      <dgm:prSet presAssocID="{55310687-A3A7-4EFA-B308-E61199BDC37D}" presName="spacerBetweenCircleAndCallout" presStyleCnt="0">
        <dgm:presLayoutVars/>
      </dgm:prSet>
      <dgm:spPr/>
    </dgm:pt>
    <dgm:pt modelId="{B478B72C-D3DF-421D-B6D8-9EC80C3D1D25}" type="pres">
      <dgm:prSet presAssocID="{51E1CC3B-B5D1-4EAC-836B-31FA56793BCB}" presName="nodeText" presStyleLbl="alignAccFollowNode1" presStyleIdx="2" presStyleCnt="9" custLinFactNeighborX="326" custLinFactNeighborY="-16725">
        <dgm:presLayoutVars>
          <dgm:bulletEnabled val="1"/>
        </dgm:presLayoutVars>
      </dgm:prSet>
      <dgm:spPr/>
    </dgm:pt>
    <dgm:pt modelId="{1E7D4F9A-28BD-4E4F-BEBD-E1494CF7C070}" type="pres">
      <dgm:prSet presAssocID="{55310687-A3A7-4EFA-B308-E61199BDC37D}" presName="sibTransComposite" presStyleCnt="0"/>
      <dgm:spPr/>
    </dgm:pt>
    <dgm:pt modelId="{64F65DB2-6F7B-4CAD-928C-2694D863D868}" type="pres">
      <dgm:prSet presAssocID="{01C6110E-8DC2-4B9F-BA05-C3E1AC5C1D2F}" presName="compositeNode" presStyleCnt="0"/>
      <dgm:spPr/>
    </dgm:pt>
    <dgm:pt modelId="{9F07D3AD-545F-4B46-B6BF-D14872A4B6CA}" type="pres">
      <dgm:prSet presAssocID="{01C6110E-8DC2-4B9F-BA05-C3E1AC5C1D2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3CD0642-3A71-4C0B-8C98-3B02D6129A53}" type="pres">
      <dgm:prSet presAssocID="{01C6110E-8DC2-4B9F-BA05-C3E1AC5C1D2F}" presName="parSh" presStyleCnt="0"/>
      <dgm:spPr/>
    </dgm:pt>
    <dgm:pt modelId="{FD92547E-A1F6-4AF2-A2F0-3D8BF0CD828E}" type="pres">
      <dgm:prSet presAssocID="{01C6110E-8DC2-4B9F-BA05-C3E1AC5C1D2F}" presName="lineNode" presStyleLbl="alignAccFollowNode1" presStyleIdx="3" presStyleCnt="9"/>
      <dgm:spPr/>
    </dgm:pt>
    <dgm:pt modelId="{81B0D93A-F8E2-4671-96E8-374F3A9ECB68}" type="pres">
      <dgm:prSet presAssocID="{01C6110E-8DC2-4B9F-BA05-C3E1AC5C1D2F}" presName="lineArrowNode" presStyleLbl="alignAccFollowNode1" presStyleIdx="4" presStyleCnt="9"/>
      <dgm:spPr/>
    </dgm:pt>
    <dgm:pt modelId="{21DB13BE-56BB-4588-9757-DAF82788E376}" type="pres">
      <dgm:prSet presAssocID="{B0D55E9F-6DF1-43A3-B909-A3E01153C785}" presName="sibTransNodeCircle" presStyleLbl="alignNode1" presStyleIdx="1" presStyleCnt="3" custScaleX="80034" custScaleY="100000">
        <dgm:presLayoutVars>
          <dgm:chMax val="0"/>
          <dgm:bulletEnabled/>
        </dgm:presLayoutVars>
      </dgm:prSet>
      <dgm:spPr/>
    </dgm:pt>
    <dgm:pt modelId="{3C57B675-50C3-43F6-9A55-E2E02D52709F}" type="pres">
      <dgm:prSet presAssocID="{B0D55E9F-6DF1-43A3-B909-A3E01153C785}" presName="spacerBetweenCircleAndCallout" presStyleCnt="0">
        <dgm:presLayoutVars/>
      </dgm:prSet>
      <dgm:spPr/>
    </dgm:pt>
    <dgm:pt modelId="{BCCE734D-33EB-439B-B45F-59F4DDB33E3B}" type="pres">
      <dgm:prSet presAssocID="{01C6110E-8DC2-4B9F-BA05-C3E1AC5C1D2F}" presName="nodeText" presStyleLbl="alignAccFollowNode1" presStyleIdx="5" presStyleCnt="9" custLinFactNeighborX="-2783" custLinFactNeighborY="-16725">
        <dgm:presLayoutVars>
          <dgm:bulletEnabled val="1"/>
        </dgm:presLayoutVars>
      </dgm:prSet>
      <dgm:spPr/>
    </dgm:pt>
    <dgm:pt modelId="{6AE74DA0-56BD-4519-9381-E443CF887150}" type="pres">
      <dgm:prSet presAssocID="{B0D55E9F-6DF1-43A3-B909-A3E01153C785}" presName="sibTransComposite" presStyleCnt="0"/>
      <dgm:spPr/>
    </dgm:pt>
    <dgm:pt modelId="{11EEA5ED-6342-4266-93E7-56CB5B70C955}" type="pres">
      <dgm:prSet presAssocID="{C4A59E65-B89A-45C9-833D-714E0FB21A49}" presName="compositeNode" presStyleCnt="0"/>
      <dgm:spPr/>
    </dgm:pt>
    <dgm:pt modelId="{7367D373-6A24-4CC6-801A-A49B820382EE}" type="pres">
      <dgm:prSet presAssocID="{C4A59E65-B89A-45C9-833D-714E0FB21A4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AA37BE7-F3F2-421A-BAE8-C800539B9170}" type="pres">
      <dgm:prSet presAssocID="{C4A59E65-B89A-45C9-833D-714E0FB21A49}" presName="parSh" presStyleCnt="0"/>
      <dgm:spPr/>
    </dgm:pt>
    <dgm:pt modelId="{BDC9EF45-9FD4-4428-BB2D-9C941B3D64D1}" type="pres">
      <dgm:prSet presAssocID="{C4A59E65-B89A-45C9-833D-714E0FB21A49}" presName="lineNode" presStyleLbl="alignAccFollowNode1" presStyleIdx="6" presStyleCnt="9"/>
      <dgm:spPr/>
    </dgm:pt>
    <dgm:pt modelId="{3DB17E24-1EF9-4CF1-999E-032954BB29D2}" type="pres">
      <dgm:prSet presAssocID="{C4A59E65-B89A-45C9-833D-714E0FB21A49}" presName="lineArrowNode" presStyleLbl="alignAccFollowNode1" presStyleIdx="7" presStyleCnt="9"/>
      <dgm:spPr/>
    </dgm:pt>
    <dgm:pt modelId="{50C6B776-5C6C-4B0A-AC2C-4007A0E1379C}" type="pres">
      <dgm:prSet presAssocID="{5C7753F5-3C01-41E9-B324-AD7B570C8E20}" presName="sibTransNodeCircle" presStyleLbl="alignNode1" presStyleIdx="2" presStyleCnt="3">
        <dgm:presLayoutVars>
          <dgm:chMax val="0"/>
          <dgm:bulletEnabled/>
        </dgm:presLayoutVars>
      </dgm:prSet>
      <dgm:spPr/>
    </dgm:pt>
    <dgm:pt modelId="{DE665B81-FCA9-42D5-8D1A-F57DAC244230}" type="pres">
      <dgm:prSet presAssocID="{5C7753F5-3C01-41E9-B324-AD7B570C8E20}" presName="spacerBetweenCircleAndCallout" presStyleCnt="0">
        <dgm:presLayoutVars/>
      </dgm:prSet>
      <dgm:spPr/>
    </dgm:pt>
    <dgm:pt modelId="{1CC6E6E5-6B34-4080-8B95-59C393467710}" type="pres">
      <dgm:prSet presAssocID="{C4A59E65-B89A-45C9-833D-714E0FB21A49}" presName="nodeText" presStyleLbl="alignAccFollowNode1" presStyleIdx="8" presStyleCnt="9">
        <dgm:presLayoutVars>
          <dgm:bulletEnabled val="1"/>
        </dgm:presLayoutVars>
      </dgm:prSet>
      <dgm:spPr/>
    </dgm:pt>
  </dgm:ptLst>
  <dgm:cxnLst>
    <dgm:cxn modelId="{D76DD10D-83E9-4A18-973B-CDC8551DF926}" type="presOf" srcId="{51E1CC3B-B5D1-4EAC-836B-31FA56793BCB}" destId="{B478B72C-D3DF-421D-B6D8-9EC80C3D1D25}" srcOrd="0" destOrd="0" presId="urn:microsoft.com/office/officeart/2016/7/layout/LinearArrowProcessNumbered"/>
    <dgm:cxn modelId="{0704361F-183B-4CE1-AF99-0D47416E5EC9}" srcId="{C4A59E65-B89A-45C9-833D-714E0FB21A49}" destId="{BFB2B16A-D4C6-4B5F-B999-964FF7DB5011}" srcOrd="0" destOrd="0" parTransId="{5C7C824D-011F-49B5-91E2-BB5AA825D9D5}" sibTransId="{9248FEBC-5BAA-4347-A25B-0777CAD9293D}"/>
    <dgm:cxn modelId="{C1376A3F-2B4A-4C01-B356-FDDA5AB11120}" type="presOf" srcId="{7A9D2A48-794E-4CD6-AAAB-E4F5821116C1}" destId="{BCCE734D-33EB-439B-B45F-59F4DDB33E3B}" srcOrd="0" destOrd="1" presId="urn:microsoft.com/office/officeart/2016/7/layout/LinearArrowProcessNumbered"/>
    <dgm:cxn modelId="{EE7AF93F-80BA-46BF-8F9F-F7DA1E1903E2}" srcId="{29F1A6E0-E25B-464D-8C09-232D77E4333E}" destId="{51E1CC3B-B5D1-4EAC-836B-31FA56793BCB}" srcOrd="0" destOrd="0" parTransId="{6F05761E-CA53-4440-80E1-211E83872712}" sibTransId="{55310687-A3A7-4EFA-B308-E61199BDC37D}"/>
    <dgm:cxn modelId="{20858F5C-9EF7-47B8-9288-090682CB6FB1}" srcId="{29F1A6E0-E25B-464D-8C09-232D77E4333E}" destId="{01C6110E-8DC2-4B9F-BA05-C3E1AC5C1D2F}" srcOrd="1" destOrd="0" parTransId="{D9492744-C9CA-423D-8180-C3E743CCEEE4}" sibTransId="{B0D55E9F-6DF1-43A3-B909-A3E01153C785}"/>
    <dgm:cxn modelId="{F2922A71-B26C-48A2-8A88-1B8D72A0114A}" type="presOf" srcId="{C4A59E65-B89A-45C9-833D-714E0FB21A49}" destId="{1CC6E6E5-6B34-4080-8B95-59C393467710}" srcOrd="0" destOrd="0" presId="urn:microsoft.com/office/officeart/2016/7/layout/LinearArrowProcessNumbered"/>
    <dgm:cxn modelId="{565AF586-0194-4FEA-B1FE-C408291B6254}" type="presOf" srcId="{29F1A6E0-E25B-464D-8C09-232D77E4333E}" destId="{321D146B-52D8-4670-B2B3-0F143DA7AAB1}" srcOrd="0" destOrd="0" presId="urn:microsoft.com/office/officeart/2016/7/layout/LinearArrowProcessNumbered"/>
    <dgm:cxn modelId="{CE49A38D-9AC3-4046-9F15-DA69E76E4AAC}" type="presOf" srcId="{BFB2B16A-D4C6-4B5F-B999-964FF7DB5011}" destId="{1CC6E6E5-6B34-4080-8B95-59C393467710}" srcOrd="0" destOrd="1" presId="urn:microsoft.com/office/officeart/2016/7/layout/LinearArrowProcessNumbered"/>
    <dgm:cxn modelId="{7FA05291-7869-43D3-B298-95256D430E09}" type="presOf" srcId="{34DB0FD0-11D0-45E7-AD24-392E2A08DAE4}" destId="{BCCE734D-33EB-439B-B45F-59F4DDB33E3B}" srcOrd="0" destOrd="2" presId="urn:microsoft.com/office/officeart/2016/7/layout/LinearArrowProcessNumbered"/>
    <dgm:cxn modelId="{EC11A092-1492-4FD9-B116-694908472D68}" srcId="{51E1CC3B-B5D1-4EAC-836B-31FA56793BCB}" destId="{6397B9DA-1DA4-4BFD-B4D5-A663A717DDEA}" srcOrd="1" destOrd="0" parTransId="{715CBBB3-DC6D-4382-B832-0B8BBD9C3405}" sibTransId="{3F97CEF7-5AF4-490E-9C77-1247C2A2DBB8}"/>
    <dgm:cxn modelId="{13E9279A-4878-45D7-86DD-5FA1B1989D9B}" type="presOf" srcId="{55310687-A3A7-4EFA-B308-E61199BDC37D}" destId="{B3129C11-D401-472C-8590-3EB4D999701A}" srcOrd="0" destOrd="0" presId="urn:microsoft.com/office/officeart/2016/7/layout/LinearArrowProcessNumbered"/>
    <dgm:cxn modelId="{4654DC9C-A478-4343-A727-4A0E92A39928}" type="presOf" srcId="{56614A21-BC59-4503-9943-D17404D8E942}" destId="{BCCE734D-33EB-439B-B45F-59F4DDB33E3B}" srcOrd="0" destOrd="3" presId="urn:microsoft.com/office/officeart/2016/7/layout/LinearArrowProcessNumbered"/>
    <dgm:cxn modelId="{95A0B7A9-4CFA-4508-A597-FE24E9E7F1B5}" type="presOf" srcId="{129E294A-DCA6-4C5D-9769-9F9979308D67}" destId="{B478B72C-D3DF-421D-B6D8-9EC80C3D1D25}" srcOrd="0" destOrd="1" presId="urn:microsoft.com/office/officeart/2016/7/layout/LinearArrowProcessNumbered"/>
    <dgm:cxn modelId="{082460AE-ADB5-46A1-9020-00C2B421D44B}" srcId="{29F1A6E0-E25B-464D-8C09-232D77E4333E}" destId="{C4A59E65-B89A-45C9-833D-714E0FB21A49}" srcOrd="2" destOrd="0" parTransId="{0F35C2D9-2FFE-4122-842D-4CEDEF2AF0F0}" sibTransId="{5C7753F5-3C01-41E9-B324-AD7B570C8E20}"/>
    <dgm:cxn modelId="{E07B0BBF-7D8B-40DE-895E-D99BCC534203}" srcId="{51E1CC3B-B5D1-4EAC-836B-31FA56793BCB}" destId="{129E294A-DCA6-4C5D-9769-9F9979308D67}" srcOrd="0" destOrd="0" parTransId="{7A905B83-44C6-4865-B33A-08E294E398DF}" sibTransId="{63DE3A6E-F094-4661-913B-4D206B29A156}"/>
    <dgm:cxn modelId="{B1DD19CB-E24D-42C7-AE94-B9F374460797}" type="presOf" srcId="{01C6110E-8DC2-4B9F-BA05-C3E1AC5C1D2F}" destId="{BCCE734D-33EB-439B-B45F-59F4DDB33E3B}" srcOrd="0" destOrd="0" presId="urn:microsoft.com/office/officeart/2016/7/layout/LinearArrowProcessNumbered"/>
    <dgm:cxn modelId="{8D1F6BD6-ECE4-4850-9C30-105FAD6E8797}" srcId="{01C6110E-8DC2-4B9F-BA05-C3E1AC5C1D2F}" destId="{56614A21-BC59-4503-9943-D17404D8E942}" srcOrd="2" destOrd="0" parTransId="{FD48CDA2-934D-4E8E-BC1C-E487E0FAA116}" sibTransId="{26121233-0D0D-43BC-AFAC-AE3E9D1C05B7}"/>
    <dgm:cxn modelId="{A5FB3ADC-9C08-4F3E-BE75-9C4304BBD886}" type="presOf" srcId="{5C7753F5-3C01-41E9-B324-AD7B570C8E20}" destId="{50C6B776-5C6C-4B0A-AC2C-4007A0E1379C}" srcOrd="0" destOrd="0" presId="urn:microsoft.com/office/officeart/2016/7/layout/LinearArrowProcessNumbered"/>
    <dgm:cxn modelId="{F28EF0E4-C01C-4795-AFE0-C62777A766F2}" type="presOf" srcId="{B0D55E9F-6DF1-43A3-B909-A3E01153C785}" destId="{21DB13BE-56BB-4588-9757-DAF82788E376}" srcOrd="0" destOrd="0" presId="urn:microsoft.com/office/officeart/2016/7/layout/LinearArrowProcessNumbered"/>
    <dgm:cxn modelId="{FB7267EA-0D94-496A-BC3F-73E8FDF95236}" srcId="{01C6110E-8DC2-4B9F-BA05-C3E1AC5C1D2F}" destId="{34DB0FD0-11D0-45E7-AD24-392E2A08DAE4}" srcOrd="1" destOrd="0" parTransId="{B28A95BF-28C9-4248-9B8E-732708059C5D}" sibTransId="{DD89B1FA-C8E4-4877-AC38-7A01C9F6B100}"/>
    <dgm:cxn modelId="{F0B3EAEC-D183-40E2-9276-4B4BB024B05B}" srcId="{01C6110E-8DC2-4B9F-BA05-C3E1AC5C1D2F}" destId="{7A9D2A48-794E-4CD6-AAAB-E4F5821116C1}" srcOrd="0" destOrd="0" parTransId="{B6ACBE37-231F-4994-BEB5-3A72A515FC3D}" sibTransId="{85A92012-F38A-40C3-AB32-7BBA3556D52A}"/>
    <dgm:cxn modelId="{C422FFFA-72FD-4310-B9F9-5A883429479A}" type="presOf" srcId="{6397B9DA-1DA4-4BFD-B4D5-A663A717DDEA}" destId="{B478B72C-D3DF-421D-B6D8-9EC80C3D1D25}" srcOrd="0" destOrd="2" presId="urn:microsoft.com/office/officeart/2016/7/layout/LinearArrowProcessNumbered"/>
    <dgm:cxn modelId="{A95639AB-34C7-49D3-A6A7-9A1DD0DDD68C}" type="presParOf" srcId="{321D146B-52D8-4670-B2B3-0F143DA7AAB1}" destId="{2DEC4288-4E46-49CE-910C-2B5D0F0796DD}" srcOrd="0" destOrd="0" presId="urn:microsoft.com/office/officeart/2016/7/layout/LinearArrowProcessNumbered"/>
    <dgm:cxn modelId="{DF7F2DAF-6572-4CC7-A31E-107BA2D4FE47}" type="presParOf" srcId="{2DEC4288-4E46-49CE-910C-2B5D0F0796DD}" destId="{43009C73-19AF-4076-A4C8-87B44FA7DE5D}" srcOrd="0" destOrd="0" presId="urn:microsoft.com/office/officeart/2016/7/layout/LinearArrowProcessNumbered"/>
    <dgm:cxn modelId="{2DE33C83-30C0-4494-8E7D-AA6A34E10B4B}" type="presParOf" srcId="{2DEC4288-4E46-49CE-910C-2B5D0F0796DD}" destId="{23772DC3-3C09-4455-A216-E94DC209C710}" srcOrd="1" destOrd="0" presId="urn:microsoft.com/office/officeart/2016/7/layout/LinearArrowProcessNumbered"/>
    <dgm:cxn modelId="{4E4B67AB-C870-4D08-8E9D-5A086263DBB3}" type="presParOf" srcId="{23772DC3-3C09-4455-A216-E94DC209C710}" destId="{FCF22ECA-EDAC-4DE6-8854-1DBC2976186F}" srcOrd="0" destOrd="0" presId="urn:microsoft.com/office/officeart/2016/7/layout/LinearArrowProcessNumbered"/>
    <dgm:cxn modelId="{D4320E7C-E4EB-41FA-B7D8-247DEB005700}" type="presParOf" srcId="{23772DC3-3C09-4455-A216-E94DC209C710}" destId="{CBA4AE2C-C319-415B-B324-E59311D4DC38}" srcOrd="1" destOrd="0" presId="urn:microsoft.com/office/officeart/2016/7/layout/LinearArrowProcessNumbered"/>
    <dgm:cxn modelId="{22E412F3-8804-44E0-8F74-9FF5F14449BA}" type="presParOf" srcId="{23772DC3-3C09-4455-A216-E94DC209C710}" destId="{B3129C11-D401-472C-8590-3EB4D999701A}" srcOrd="2" destOrd="0" presId="urn:microsoft.com/office/officeart/2016/7/layout/LinearArrowProcessNumbered"/>
    <dgm:cxn modelId="{1F0AA3A8-E782-4226-A688-1572D8F2D41E}" type="presParOf" srcId="{23772DC3-3C09-4455-A216-E94DC209C710}" destId="{17BBA00B-6FE3-4475-9099-3873F304641E}" srcOrd="3" destOrd="0" presId="urn:microsoft.com/office/officeart/2016/7/layout/LinearArrowProcessNumbered"/>
    <dgm:cxn modelId="{37B78C08-D96F-4974-AE46-04288E62B33F}" type="presParOf" srcId="{2DEC4288-4E46-49CE-910C-2B5D0F0796DD}" destId="{B478B72C-D3DF-421D-B6D8-9EC80C3D1D25}" srcOrd="2" destOrd="0" presId="urn:microsoft.com/office/officeart/2016/7/layout/LinearArrowProcessNumbered"/>
    <dgm:cxn modelId="{6939B902-A1EF-4009-B3CE-2064D3153391}" type="presParOf" srcId="{321D146B-52D8-4670-B2B3-0F143DA7AAB1}" destId="{1E7D4F9A-28BD-4E4F-BEBD-E1494CF7C070}" srcOrd="1" destOrd="0" presId="urn:microsoft.com/office/officeart/2016/7/layout/LinearArrowProcessNumbered"/>
    <dgm:cxn modelId="{79BFE36A-0F12-4683-8BC6-D40561BD4323}" type="presParOf" srcId="{321D146B-52D8-4670-B2B3-0F143DA7AAB1}" destId="{64F65DB2-6F7B-4CAD-928C-2694D863D868}" srcOrd="2" destOrd="0" presId="urn:microsoft.com/office/officeart/2016/7/layout/LinearArrowProcessNumbered"/>
    <dgm:cxn modelId="{A466E9AE-363E-454A-A693-963D46E37145}" type="presParOf" srcId="{64F65DB2-6F7B-4CAD-928C-2694D863D868}" destId="{9F07D3AD-545F-4B46-B6BF-D14872A4B6CA}" srcOrd="0" destOrd="0" presId="urn:microsoft.com/office/officeart/2016/7/layout/LinearArrowProcessNumbered"/>
    <dgm:cxn modelId="{12284806-0EC7-4C03-B317-594C3112303F}" type="presParOf" srcId="{64F65DB2-6F7B-4CAD-928C-2694D863D868}" destId="{03CD0642-3A71-4C0B-8C98-3B02D6129A53}" srcOrd="1" destOrd="0" presId="urn:microsoft.com/office/officeart/2016/7/layout/LinearArrowProcessNumbered"/>
    <dgm:cxn modelId="{64410DF8-319D-40EF-A290-1810C727D01F}" type="presParOf" srcId="{03CD0642-3A71-4C0B-8C98-3B02D6129A53}" destId="{FD92547E-A1F6-4AF2-A2F0-3D8BF0CD828E}" srcOrd="0" destOrd="0" presId="urn:microsoft.com/office/officeart/2016/7/layout/LinearArrowProcessNumbered"/>
    <dgm:cxn modelId="{E11EE4A7-1BC1-4609-A3B3-95C69D674039}" type="presParOf" srcId="{03CD0642-3A71-4C0B-8C98-3B02D6129A53}" destId="{81B0D93A-F8E2-4671-96E8-374F3A9ECB68}" srcOrd="1" destOrd="0" presId="urn:microsoft.com/office/officeart/2016/7/layout/LinearArrowProcessNumbered"/>
    <dgm:cxn modelId="{35C3C70E-32EC-4595-8E75-F5D646273A38}" type="presParOf" srcId="{03CD0642-3A71-4C0B-8C98-3B02D6129A53}" destId="{21DB13BE-56BB-4588-9757-DAF82788E376}" srcOrd="2" destOrd="0" presId="urn:microsoft.com/office/officeart/2016/7/layout/LinearArrowProcessNumbered"/>
    <dgm:cxn modelId="{AC003C5E-5FB5-438F-87A4-64EF428BC0CB}" type="presParOf" srcId="{03CD0642-3A71-4C0B-8C98-3B02D6129A53}" destId="{3C57B675-50C3-43F6-9A55-E2E02D52709F}" srcOrd="3" destOrd="0" presId="urn:microsoft.com/office/officeart/2016/7/layout/LinearArrowProcessNumbered"/>
    <dgm:cxn modelId="{759E4DA6-AAFB-4A33-A770-88A0B0830F80}" type="presParOf" srcId="{64F65DB2-6F7B-4CAD-928C-2694D863D868}" destId="{BCCE734D-33EB-439B-B45F-59F4DDB33E3B}" srcOrd="2" destOrd="0" presId="urn:microsoft.com/office/officeart/2016/7/layout/LinearArrowProcessNumbered"/>
    <dgm:cxn modelId="{0B8EFC45-9396-4A8B-A839-09176B1EFB53}" type="presParOf" srcId="{321D146B-52D8-4670-B2B3-0F143DA7AAB1}" destId="{6AE74DA0-56BD-4519-9381-E443CF887150}" srcOrd="3" destOrd="0" presId="urn:microsoft.com/office/officeart/2016/7/layout/LinearArrowProcessNumbered"/>
    <dgm:cxn modelId="{81A0FAA3-3999-44AB-AFB9-51F1D0C2A607}" type="presParOf" srcId="{321D146B-52D8-4670-B2B3-0F143DA7AAB1}" destId="{11EEA5ED-6342-4266-93E7-56CB5B70C955}" srcOrd="4" destOrd="0" presId="urn:microsoft.com/office/officeart/2016/7/layout/LinearArrowProcessNumbered"/>
    <dgm:cxn modelId="{01D101E4-CC0C-4502-9616-C6035389CD71}" type="presParOf" srcId="{11EEA5ED-6342-4266-93E7-56CB5B70C955}" destId="{7367D373-6A24-4CC6-801A-A49B820382EE}" srcOrd="0" destOrd="0" presId="urn:microsoft.com/office/officeart/2016/7/layout/LinearArrowProcessNumbered"/>
    <dgm:cxn modelId="{37EA644E-0CA1-4D26-926E-C7E50C23DECE}" type="presParOf" srcId="{11EEA5ED-6342-4266-93E7-56CB5B70C955}" destId="{AAA37BE7-F3F2-421A-BAE8-C800539B9170}" srcOrd="1" destOrd="0" presId="urn:microsoft.com/office/officeart/2016/7/layout/LinearArrowProcessNumbered"/>
    <dgm:cxn modelId="{CA3702FA-1971-4110-944F-5C9D9ADDB9AB}" type="presParOf" srcId="{AAA37BE7-F3F2-421A-BAE8-C800539B9170}" destId="{BDC9EF45-9FD4-4428-BB2D-9C941B3D64D1}" srcOrd="0" destOrd="0" presId="urn:microsoft.com/office/officeart/2016/7/layout/LinearArrowProcessNumbered"/>
    <dgm:cxn modelId="{7FDFFA1F-8393-486D-A0EB-D620D7D8CED6}" type="presParOf" srcId="{AAA37BE7-F3F2-421A-BAE8-C800539B9170}" destId="{3DB17E24-1EF9-4CF1-999E-032954BB29D2}" srcOrd="1" destOrd="0" presId="urn:microsoft.com/office/officeart/2016/7/layout/LinearArrowProcessNumbered"/>
    <dgm:cxn modelId="{E998E173-9A1C-480E-9847-5598E415D501}" type="presParOf" srcId="{AAA37BE7-F3F2-421A-BAE8-C800539B9170}" destId="{50C6B776-5C6C-4B0A-AC2C-4007A0E1379C}" srcOrd="2" destOrd="0" presId="urn:microsoft.com/office/officeart/2016/7/layout/LinearArrowProcessNumbered"/>
    <dgm:cxn modelId="{1844AE4A-ECF0-4B78-8C42-0965B9061B4D}" type="presParOf" srcId="{AAA37BE7-F3F2-421A-BAE8-C800539B9170}" destId="{DE665B81-FCA9-42D5-8D1A-F57DAC244230}" srcOrd="3" destOrd="0" presId="urn:microsoft.com/office/officeart/2016/7/layout/LinearArrowProcessNumbered"/>
    <dgm:cxn modelId="{1A174773-1952-4EA8-9630-4CCFA2269F26}" type="presParOf" srcId="{11EEA5ED-6342-4266-93E7-56CB5B70C955}" destId="{1CC6E6E5-6B34-4080-8B95-59C39346771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4F8F837-0734-48C4-B841-79749DF9DEC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DA6B3B9-AF1A-4AF5-955E-11CE3D9F887E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Ang, S., Van Dyne, L. and Koh, C., 2006. Personality correlates of the four-factor model of cultural intelligence.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Group &amp; organization management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31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(1), pp.100-123.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DB7E06-3390-44C5-A4F4-F50876C26A13}" type="parTrans" cxnId="{9A722DAF-0750-4D67-9A82-3AC466D46F75}">
      <dgm:prSet/>
      <dgm:spPr/>
      <dgm:t>
        <a:bodyPr/>
        <a:lstStyle/>
        <a:p>
          <a:endParaRPr lang="en-US"/>
        </a:p>
      </dgm:t>
    </dgm:pt>
    <dgm:pt modelId="{4B084099-7AF4-4AF7-8B14-44FA8F4CEE35}" type="sibTrans" cxnId="{9A722DAF-0750-4D67-9A82-3AC466D46F75}">
      <dgm:prSet/>
      <dgm:spPr/>
      <dgm:t>
        <a:bodyPr/>
        <a:lstStyle/>
        <a:p>
          <a:endParaRPr lang="en-US"/>
        </a:p>
      </dgm:t>
    </dgm:pt>
    <dgm:pt modelId="{18595F42-6B43-4F70-A5F5-CC8AC444F282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Bru-Luna, L.M., Martí-Vilar, M., Merino-Soto, C. and Cervera-Santiago, J.L., 2021, December. Emotional intelligence measures: A systematic review. In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Healthcare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 (Vol. 9, No. 12, p. 1696). MDPI.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9B7B75-6CAC-4140-AD1B-1411219D9914}" type="parTrans" cxnId="{B299A9B2-C222-4CC0-B494-951D7970E356}">
      <dgm:prSet/>
      <dgm:spPr/>
      <dgm:t>
        <a:bodyPr/>
        <a:lstStyle/>
        <a:p>
          <a:endParaRPr lang="en-US"/>
        </a:p>
      </dgm:t>
    </dgm:pt>
    <dgm:pt modelId="{1116D756-9806-4A62-B89C-597D35023621}" type="sibTrans" cxnId="{B299A9B2-C222-4CC0-B494-951D7970E356}">
      <dgm:prSet/>
      <dgm:spPr/>
      <dgm:t>
        <a:bodyPr/>
        <a:lstStyle/>
        <a:p>
          <a:endParaRPr lang="en-US"/>
        </a:p>
      </dgm:t>
    </dgm:pt>
    <dgm:pt modelId="{064A8B8E-D365-4E38-BE52-199DFE5DEF4F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Bruyaka, O. and Prange, C., 2020. International cultural ambidexterity: Balancing tensions of foreign market entry into distant and proximate cultures.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Journal of Business Research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118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 pp.491-506.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F8310E-6022-45D6-99BA-FC691A18B430}" type="parTrans" cxnId="{7DEC0B6E-341A-4ADE-97CA-C9472F34A488}">
      <dgm:prSet/>
      <dgm:spPr/>
      <dgm:t>
        <a:bodyPr/>
        <a:lstStyle/>
        <a:p>
          <a:endParaRPr lang="en-US"/>
        </a:p>
      </dgm:t>
    </dgm:pt>
    <dgm:pt modelId="{04FC2247-43EA-4D4C-B02A-09026C0073D3}" type="sibTrans" cxnId="{7DEC0B6E-341A-4ADE-97CA-C9472F34A488}">
      <dgm:prSet/>
      <dgm:spPr/>
      <dgm:t>
        <a:bodyPr/>
        <a:lstStyle/>
        <a:p>
          <a:endParaRPr lang="en-US"/>
        </a:p>
      </dgm:t>
    </dgm:pt>
    <dgm:pt modelId="{C8A432A1-956E-4A8A-A02E-F2C0ED5A89C9}">
      <dgm:prSet custT="1"/>
      <dgm:spPr/>
      <dgm:t>
        <a:bodyPr/>
        <a:lstStyle/>
        <a:p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Cookson, C. (2022). EMBL’s Edith Heard: making European science work post-Brexit’, </a:t>
          </a:r>
          <a:r>
            <a:rPr lang="en-IN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Times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, 27 February. Available at: </a:t>
          </a:r>
          <a:r>
            <a:rPr lang="en-IN" sz="1000" u="sng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https://www.ft.com/content/d14f425b-35c6-4c43-a5f6-c23760212ef0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. (Accessed 11 February 2026).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00564D-FDAF-417B-B615-B44EC261C12E}" type="parTrans" cxnId="{B2BCF66B-32D2-45D3-8774-90E2CCA2A9B7}">
      <dgm:prSet/>
      <dgm:spPr/>
      <dgm:t>
        <a:bodyPr/>
        <a:lstStyle/>
        <a:p>
          <a:endParaRPr lang="en-US"/>
        </a:p>
      </dgm:t>
    </dgm:pt>
    <dgm:pt modelId="{8DE8205F-AE86-42BF-8B00-934BD32D779E}" type="sibTrans" cxnId="{B2BCF66B-32D2-45D3-8774-90E2CCA2A9B7}">
      <dgm:prSet/>
      <dgm:spPr/>
      <dgm:t>
        <a:bodyPr/>
        <a:lstStyle/>
        <a:p>
          <a:endParaRPr lang="en-US"/>
        </a:p>
      </dgm:t>
    </dgm:pt>
    <dgm:pt modelId="{EC0D924D-2C9B-4B45-887A-2FACD283463C}">
      <dgm:prSet custT="1"/>
      <dgm:spPr/>
      <dgm:t>
        <a:bodyPr/>
        <a:lstStyle/>
        <a:p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Coronado-Maldonado, I., López-Núñez, M.I. and Tejada-Romero, D., 2023. Emotional intelligence, leadership, and work teams: A systematic review. </a:t>
          </a:r>
          <a:r>
            <a:rPr lang="en-IN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Frontiers in Psychology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14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, p.1134562. 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E7ADA3-0A1B-482E-AD5D-542F848BD0BF}" type="parTrans" cxnId="{03B88F9D-2DED-4280-BF53-0DEC2ADD6BCD}">
      <dgm:prSet/>
      <dgm:spPr/>
      <dgm:t>
        <a:bodyPr/>
        <a:lstStyle/>
        <a:p>
          <a:endParaRPr lang="en-US"/>
        </a:p>
      </dgm:t>
    </dgm:pt>
    <dgm:pt modelId="{FDFCD853-0BB6-421C-80BD-46B9F57FC839}" type="sibTrans" cxnId="{03B88F9D-2DED-4280-BF53-0DEC2ADD6BCD}">
      <dgm:prSet/>
      <dgm:spPr/>
      <dgm:t>
        <a:bodyPr/>
        <a:lstStyle/>
        <a:p>
          <a:endParaRPr lang="en-US"/>
        </a:p>
      </dgm:t>
    </dgm:pt>
    <dgm:pt modelId="{95339953-5567-4115-B0C1-7776554A26DC}">
      <dgm:prSet custT="1"/>
      <dgm:spPr/>
      <dgm:t>
        <a:bodyPr/>
        <a:lstStyle/>
        <a:p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Gerhardt, K., Bauwens, R. and van </a:t>
          </a:r>
          <a:r>
            <a:rPr lang="en-IN" sz="1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, M., 2025. Emotional Intelligence and Leader Outcomes: A Comprehensive Review and Roadmap for Future Inquiry. </a:t>
          </a:r>
          <a:r>
            <a:rPr lang="en-IN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Human Resource Development Review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, p.15344843251342689. 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F22773-9040-457C-9730-919735E7FF3C}" type="parTrans" cxnId="{AD6641E8-F07D-4F3D-817A-DD4B863F18A9}">
      <dgm:prSet/>
      <dgm:spPr/>
      <dgm:t>
        <a:bodyPr/>
        <a:lstStyle/>
        <a:p>
          <a:endParaRPr lang="en-US"/>
        </a:p>
      </dgm:t>
    </dgm:pt>
    <dgm:pt modelId="{11A01EE3-07A4-491F-A24F-DA4CFEB94DAC}" type="sibTrans" cxnId="{AD6641E8-F07D-4F3D-817A-DD4B863F18A9}">
      <dgm:prSet/>
      <dgm:spPr/>
      <dgm:t>
        <a:bodyPr/>
        <a:lstStyle/>
        <a:p>
          <a:endParaRPr lang="en-US"/>
        </a:p>
      </dgm:t>
    </dgm:pt>
    <dgm:pt modelId="{FB83BC55-6C40-4558-9CA7-7E25202FBEC0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Mayer, J.D., Caruso, D.R. and Salovey, P., 2016. The ability model of emotional intelligence: Principles and updates.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Emotion review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8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(4), pp.290-300.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64B497-F510-4175-B3DD-F594F8FF9753}" type="parTrans" cxnId="{FDF47E91-7668-42E5-B613-C41BC6EC26E8}">
      <dgm:prSet/>
      <dgm:spPr/>
      <dgm:t>
        <a:bodyPr/>
        <a:lstStyle/>
        <a:p>
          <a:endParaRPr lang="en-US"/>
        </a:p>
      </dgm:t>
    </dgm:pt>
    <dgm:pt modelId="{A6F6A70B-6D91-418A-9DEE-9216E383B2F8}" type="sibTrans" cxnId="{FDF47E91-7668-42E5-B613-C41BC6EC26E8}">
      <dgm:prSet/>
      <dgm:spPr/>
      <dgm:t>
        <a:bodyPr/>
        <a:lstStyle/>
        <a:p>
          <a:endParaRPr lang="en-US"/>
        </a:p>
      </dgm:t>
    </dgm:pt>
    <dgm:pt modelId="{F23BB630-AAAE-4435-A20E-0584BBF840BC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Mikami, K. Ikegami, J. J., and Bird, A., 2022. Opportunism and trust in cross-national lateral collaboration: The Renault-Nissan Alliance and a theory of equity-trust.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Journal of World Business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57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(3), p.101286.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DD006D-65E3-4AC9-97F4-F3DD3892CE0A}" type="parTrans" cxnId="{77D25DDF-A750-4289-B103-293B0BF4ACB1}">
      <dgm:prSet/>
      <dgm:spPr/>
      <dgm:t>
        <a:bodyPr/>
        <a:lstStyle/>
        <a:p>
          <a:endParaRPr lang="en-US"/>
        </a:p>
      </dgm:t>
    </dgm:pt>
    <dgm:pt modelId="{3B674C95-7EB4-4B28-83CF-B890AC8C4882}" type="sibTrans" cxnId="{77D25DDF-A750-4289-B103-293B0BF4ACB1}">
      <dgm:prSet/>
      <dgm:spPr/>
      <dgm:t>
        <a:bodyPr/>
        <a:lstStyle/>
        <a:p>
          <a:endParaRPr lang="en-US"/>
        </a:p>
      </dgm:t>
    </dgm:pt>
    <dgm:pt modelId="{1BDAAEC8-CA3F-4EBE-8B11-B305654B2038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Presbitero, A., Fujimoto, Y. and Lim, W.M., 2025. Employee engagement and retention in multicultural work groups: The interplay of employee and supervisory cultural intelligence.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Journal of Business Research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186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 p.115012.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ECEB4E-D296-44F6-955B-3DE41B6952D1}" type="parTrans" cxnId="{8313CE84-D96F-4A13-A6E5-557B6EB93DB5}">
      <dgm:prSet/>
      <dgm:spPr/>
      <dgm:t>
        <a:bodyPr/>
        <a:lstStyle/>
        <a:p>
          <a:endParaRPr lang="en-US"/>
        </a:p>
      </dgm:t>
    </dgm:pt>
    <dgm:pt modelId="{69F3BD12-FA96-4E6C-B425-A042853132F2}" type="sibTrans" cxnId="{8313CE84-D96F-4A13-A6E5-557B6EB93DB5}">
      <dgm:prSet/>
      <dgm:spPr/>
      <dgm:t>
        <a:bodyPr/>
        <a:lstStyle/>
        <a:p>
          <a:endParaRPr lang="en-US"/>
        </a:p>
      </dgm:t>
    </dgm:pt>
    <dgm:pt modelId="{39AC5A99-D70F-44D4-A1E3-73B02908D34E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Rockstuhl, T. and Van Dyne, L., 2018. A bi-factor theory of the four-factor model of cultural intelligence: Meta-analysis and theoretical extensions.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Organizational Behavior and Human Decision Processes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148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 pp.124-144.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64F29F-6DCA-486A-ACD8-CC5027B0B110}" type="parTrans" cxnId="{D919799C-E4C8-4B9F-94F9-1D9C86891E80}">
      <dgm:prSet/>
      <dgm:spPr/>
      <dgm:t>
        <a:bodyPr/>
        <a:lstStyle/>
        <a:p>
          <a:endParaRPr lang="en-US"/>
        </a:p>
      </dgm:t>
    </dgm:pt>
    <dgm:pt modelId="{582944CE-487F-4875-BD7C-43101F45F939}" type="sibTrans" cxnId="{D919799C-E4C8-4B9F-94F9-1D9C86891E80}">
      <dgm:prSet/>
      <dgm:spPr/>
      <dgm:t>
        <a:bodyPr/>
        <a:lstStyle/>
        <a:p>
          <a:endParaRPr lang="en-US"/>
        </a:p>
      </dgm:t>
    </dgm:pt>
    <dgm:pt modelId="{85B41F0D-EAF3-4D5E-B555-4F0810B53EA4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Schlaegel, C., Richter, N.F. and Taras, V., 2021. Cultural intelligence and work-related outcomes: A meta-analytic examination of joint effects and incremental predictive validity.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Journal of World Business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56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(4), p.101209. 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775381-003E-46E6-B843-4EF1083414E2}" type="parTrans" cxnId="{6D83D2A2-E3FD-45B3-880B-F742D1717306}">
      <dgm:prSet/>
      <dgm:spPr/>
      <dgm:t>
        <a:bodyPr/>
        <a:lstStyle/>
        <a:p>
          <a:endParaRPr lang="en-US"/>
        </a:p>
      </dgm:t>
    </dgm:pt>
    <dgm:pt modelId="{99C38983-6ABF-46EA-B94D-31AF4A858E20}" type="sibTrans" cxnId="{6D83D2A2-E3FD-45B3-880B-F742D1717306}">
      <dgm:prSet/>
      <dgm:spPr/>
      <dgm:t>
        <a:bodyPr/>
        <a:lstStyle/>
        <a:p>
          <a:endParaRPr lang="en-US"/>
        </a:p>
      </dgm:t>
    </dgm:pt>
    <dgm:pt modelId="{67CA4D3B-6AD5-40AD-B5E1-BEF0EAE96D14}">
      <dgm:prSet custT="1"/>
      <dgm:spPr/>
      <dgm:t>
        <a:bodyPr/>
        <a:lstStyle/>
        <a:p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Semenov, A.V. and Randrianasolo, A., 2024. An extended conceptualization of cultural intelligence.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International Journal of Cross Cultural Management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>
              <a:latin typeface="Times New Roman" panose="02020603050405020304" pitchFamily="18" charset="0"/>
              <a:cs typeface="Times New Roman" panose="02020603050405020304" pitchFamily="18" charset="0"/>
            </a:rPr>
            <a:t>24</a:t>
          </a:r>
          <a:r>
            <a:rPr lang="en-IN" sz="1000">
              <a:latin typeface="Times New Roman" panose="02020603050405020304" pitchFamily="18" charset="0"/>
              <a:cs typeface="Times New Roman" panose="02020603050405020304" pitchFamily="18" charset="0"/>
            </a:rPr>
            <a:t>(3), pp.563-586.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774849-A743-4A43-9943-16813BE86B39}" type="parTrans" cxnId="{2FCF271D-46C0-4C7B-A1BD-3CB63298637B}">
      <dgm:prSet/>
      <dgm:spPr/>
      <dgm:t>
        <a:bodyPr/>
        <a:lstStyle/>
        <a:p>
          <a:endParaRPr lang="en-US"/>
        </a:p>
      </dgm:t>
    </dgm:pt>
    <dgm:pt modelId="{21961E1F-291F-4D5D-B3CC-EBD9C9082690}" type="sibTrans" cxnId="{2FCF271D-46C0-4C7B-A1BD-3CB63298637B}">
      <dgm:prSet/>
      <dgm:spPr/>
      <dgm:t>
        <a:bodyPr/>
        <a:lstStyle/>
        <a:p>
          <a:endParaRPr lang="en-US"/>
        </a:p>
      </dgm:t>
    </dgm:pt>
    <dgm:pt modelId="{2BB0D70B-104C-4212-B01D-FACF0D24CA67}">
      <dgm:prSet custT="1"/>
      <dgm:spPr/>
      <dgm:t>
        <a:bodyPr/>
        <a:lstStyle/>
        <a:p>
          <a:r>
            <a:rPr lang="en-IN" sz="1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Yie, C.E., Constantia, I. and Ping, N.T.S., 2021. Cultural Crash between the Merger of Daimler-Benz and Chrysler: Applying Hofstede Analysis. 7. </a:t>
          </a:r>
          <a:r>
            <a:rPr lang="en-IN" sz="1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Journal of Multidisciplinary Research in Social Science</a:t>
          </a:r>
          <a:r>
            <a:rPr lang="en-IN" sz="1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(7), pp.58-70.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ED2DBE-7AAA-42E6-9934-C0FE6399844C}" type="parTrans" cxnId="{BBC0035D-A0E4-43C6-9509-2914D56AC08C}">
      <dgm:prSet/>
      <dgm:spPr/>
      <dgm:t>
        <a:bodyPr/>
        <a:lstStyle/>
        <a:p>
          <a:endParaRPr lang="en-IN"/>
        </a:p>
      </dgm:t>
    </dgm:pt>
    <dgm:pt modelId="{BDF7BA1E-592D-4025-A74E-C0423B6BA5FF}" type="sibTrans" cxnId="{BBC0035D-A0E4-43C6-9509-2914D56AC08C}">
      <dgm:prSet/>
      <dgm:spPr/>
      <dgm:t>
        <a:bodyPr/>
        <a:lstStyle/>
        <a:p>
          <a:endParaRPr lang="en-IN"/>
        </a:p>
      </dgm:t>
    </dgm:pt>
    <dgm:pt modelId="{2FB5F22C-799C-48F6-8704-92B98786F4BC}">
      <dgm:prSet custT="1"/>
      <dgm:spPr/>
      <dgm:t>
        <a:bodyPr/>
        <a:lstStyle/>
        <a:p>
          <a:pPr>
            <a:buNone/>
          </a:pPr>
          <a:r>
            <a:rPr lang="en-US" sz="1000" b="0" i="0">
              <a:latin typeface="Times New Roman" panose="02020603050405020304" pitchFamily="18" charset="0"/>
              <a:cs typeface="Times New Roman" panose="02020603050405020304" pitchFamily="18" charset="0"/>
            </a:rPr>
            <a:t>Kaelberer, M., 2017. Wal-Mart goes to Germany: Culture, institutions, and the limits of globalization. </a:t>
          </a:r>
          <a:r>
            <a:rPr lang="en-US" sz="1000" b="0" i="1">
              <a:latin typeface="Times New Roman" panose="02020603050405020304" pitchFamily="18" charset="0"/>
              <a:cs typeface="Times New Roman" panose="02020603050405020304" pitchFamily="18" charset="0"/>
            </a:rPr>
            <a:t>German Politics and Society</a:t>
          </a:r>
          <a:r>
            <a:rPr lang="en-US" sz="1000" b="0" i="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US" sz="1000" b="0" i="1">
              <a:latin typeface="Times New Roman" panose="02020603050405020304" pitchFamily="18" charset="0"/>
              <a:cs typeface="Times New Roman" panose="02020603050405020304" pitchFamily="18" charset="0"/>
            </a:rPr>
            <a:t>35</a:t>
          </a:r>
          <a:r>
            <a:rPr lang="en-US" sz="1000" b="0" i="0">
              <a:latin typeface="Times New Roman" panose="02020603050405020304" pitchFamily="18" charset="0"/>
              <a:cs typeface="Times New Roman" panose="02020603050405020304" pitchFamily="18" charset="0"/>
            </a:rPr>
            <a:t>(1), pp.1-18.</a:t>
          </a:r>
          <a:endParaRPr lang="en-US" sz="1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2B6B45-E55A-408C-AA03-6B10F40646E4}" type="parTrans" cxnId="{A3FD9D68-91A5-4D20-8E77-0C0F8CF59CF7}">
      <dgm:prSet/>
      <dgm:spPr/>
      <dgm:t>
        <a:bodyPr/>
        <a:lstStyle/>
        <a:p>
          <a:endParaRPr lang="en-IN"/>
        </a:p>
      </dgm:t>
    </dgm:pt>
    <dgm:pt modelId="{72FCD780-7D10-428E-BA19-624D5FF749BA}" type="sibTrans" cxnId="{A3FD9D68-91A5-4D20-8E77-0C0F8CF59CF7}">
      <dgm:prSet/>
      <dgm:spPr/>
      <dgm:t>
        <a:bodyPr/>
        <a:lstStyle/>
        <a:p>
          <a:endParaRPr lang="en-IN"/>
        </a:p>
      </dgm:t>
    </dgm:pt>
    <dgm:pt modelId="{3944E7B2-9BFF-457C-ACF3-5D349D2BEC4E}">
      <dgm:prSet custT="1"/>
      <dgm:spPr/>
      <dgm:t>
        <a:bodyPr/>
        <a:lstStyle/>
        <a:p>
          <a:pPr>
            <a:buNone/>
          </a:pPr>
          <a:r>
            <a:rPr lang="en-US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Ritter, S. (2024) </a:t>
          </a:r>
          <a:r>
            <a:rPr lang="en-US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Cultural Alignment in Cross-Border Mergers and Acquisitions</a:t>
          </a:r>
          <a:r>
            <a:rPr lang="en-US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. (Master’s thesis). Available at: 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https://uu.diva-portal.org/smash/record.jsf?pid=diva2%3A1861952&amp;dswid=-1267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. Accessed 12 February 2026). 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DA5858-91FE-4E23-A983-A38E2BD479BE}" type="parTrans" cxnId="{ACEECCEB-4383-4800-84F5-25B1ADA97407}">
      <dgm:prSet/>
      <dgm:spPr/>
      <dgm:t>
        <a:bodyPr/>
        <a:lstStyle/>
        <a:p>
          <a:endParaRPr lang="en-IN"/>
        </a:p>
      </dgm:t>
    </dgm:pt>
    <dgm:pt modelId="{16E2F072-BEB1-4F4F-9B61-56E5B13986F5}" type="sibTrans" cxnId="{ACEECCEB-4383-4800-84F5-25B1ADA97407}">
      <dgm:prSet/>
      <dgm:spPr/>
      <dgm:t>
        <a:bodyPr/>
        <a:lstStyle/>
        <a:p>
          <a:endParaRPr lang="en-IN"/>
        </a:p>
      </dgm:t>
    </dgm:pt>
    <dgm:pt modelId="{57921877-3731-48AE-927B-D364D3AE6DCC}">
      <dgm:prSet custT="1"/>
      <dgm:spPr/>
      <dgm:t>
        <a:bodyPr/>
        <a:lstStyle/>
        <a:p>
          <a:pPr>
            <a:buNone/>
          </a:pPr>
          <a:r>
            <a:rPr lang="en-US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Liu, C. (2023) </a:t>
          </a:r>
          <a:r>
            <a:rPr lang="en-US" sz="1000" i="1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case</a:t>
          </a:r>
          <a:r>
            <a:rPr lang="en-US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 (Session 3 teaching case slides). Available at: 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https://www.harvardbusiness.org/wp-content/uploads/2023/11/Session-3_Microsoft-Case_HK_Caslin-Liu.pdf</a:t>
          </a:r>
          <a:r>
            <a:rPr lang="en-IN" sz="1000" dirty="0">
              <a:latin typeface="Times New Roman" panose="02020603050405020304" pitchFamily="18" charset="0"/>
              <a:cs typeface="Times New Roman" panose="02020603050405020304" pitchFamily="18" charset="0"/>
            </a:rPr>
            <a:t> . (Accessed: 14 February 2026). 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A7A056-385A-494D-ADE7-BE6C25E6F840}" type="parTrans" cxnId="{1965E5DC-53C8-40C6-8B42-642A9F88BFAA}">
      <dgm:prSet/>
      <dgm:spPr/>
      <dgm:t>
        <a:bodyPr/>
        <a:lstStyle/>
        <a:p>
          <a:endParaRPr lang="en-IN"/>
        </a:p>
      </dgm:t>
    </dgm:pt>
    <dgm:pt modelId="{750162A5-AC13-4243-8B74-FA68A7FA8614}" type="sibTrans" cxnId="{1965E5DC-53C8-40C6-8B42-642A9F88BFAA}">
      <dgm:prSet/>
      <dgm:spPr/>
      <dgm:t>
        <a:bodyPr/>
        <a:lstStyle/>
        <a:p>
          <a:endParaRPr lang="en-IN"/>
        </a:p>
      </dgm:t>
    </dgm:pt>
    <dgm:pt modelId="{614854BF-156D-4595-BC5E-AB525CB42989}" type="pres">
      <dgm:prSet presAssocID="{14F8F837-0734-48C4-B841-79749DF9DEC1}" presName="vert0" presStyleCnt="0">
        <dgm:presLayoutVars>
          <dgm:dir/>
          <dgm:animOne val="branch"/>
          <dgm:animLvl val="lvl"/>
        </dgm:presLayoutVars>
      </dgm:prSet>
      <dgm:spPr/>
    </dgm:pt>
    <dgm:pt modelId="{E2435104-53F7-4708-9C37-47822C8A85BD}" type="pres">
      <dgm:prSet presAssocID="{EDA6B3B9-AF1A-4AF5-955E-11CE3D9F887E}" presName="thickLine" presStyleLbl="alignNode1" presStyleIdx="0" presStyleCnt="16"/>
      <dgm:spPr/>
    </dgm:pt>
    <dgm:pt modelId="{BF61A64C-27B6-44BC-9DF1-8982B5BEC3D9}" type="pres">
      <dgm:prSet presAssocID="{EDA6B3B9-AF1A-4AF5-955E-11CE3D9F887E}" presName="horz1" presStyleCnt="0"/>
      <dgm:spPr/>
    </dgm:pt>
    <dgm:pt modelId="{C7F2DCA7-6E36-4E3D-B434-E8BBF782688E}" type="pres">
      <dgm:prSet presAssocID="{EDA6B3B9-AF1A-4AF5-955E-11CE3D9F887E}" presName="tx1" presStyleLbl="revTx" presStyleIdx="0" presStyleCnt="16"/>
      <dgm:spPr/>
    </dgm:pt>
    <dgm:pt modelId="{2F409B4B-62BE-4BC3-B765-B0D0C53229BE}" type="pres">
      <dgm:prSet presAssocID="{EDA6B3B9-AF1A-4AF5-955E-11CE3D9F887E}" presName="vert1" presStyleCnt="0"/>
      <dgm:spPr/>
    </dgm:pt>
    <dgm:pt modelId="{EB6E2A18-A573-40F3-BA6D-2ADFB648B26C}" type="pres">
      <dgm:prSet presAssocID="{18595F42-6B43-4F70-A5F5-CC8AC444F282}" presName="thickLine" presStyleLbl="alignNode1" presStyleIdx="1" presStyleCnt="16"/>
      <dgm:spPr/>
    </dgm:pt>
    <dgm:pt modelId="{DD75F40D-3AE7-4091-AF19-FABD06793941}" type="pres">
      <dgm:prSet presAssocID="{18595F42-6B43-4F70-A5F5-CC8AC444F282}" presName="horz1" presStyleCnt="0"/>
      <dgm:spPr/>
    </dgm:pt>
    <dgm:pt modelId="{DB8C4BF3-CEBD-49D4-923F-19C16EC32415}" type="pres">
      <dgm:prSet presAssocID="{18595F42-6B43-4F70-A5F5-CC8AC444F282}" presName="tx1" presStyleLbl="revTx" presStyleIdx="1" presStyleCnt="16"/>
      <dgm:spPr/>
    </dgm:pt>
    <dgm:pt modelId="{44CB6C42-9685-4108-9B54-C9B310D3B60F}" type="pres">
      <dgm:prSet presAssocID="{18595F42-6B43-4F70-A5F5-CC8AC444F282}" presName="vert1" presStyleCnt="0"/>
      <dgm:spPr/>
    </dgm:pt>
    <dgm:pt modelId="{3C129015-5E5E-4950-8B24-C618F56583B4}" type="pres">
      <dgm:prSet presAssocID="{064A8B8E-D365-4E38-BE52-199DFE5DEF4F}" presName="thickLine" presStyleLbl="alignNode1" presStyleIdx="2" presStyleCnt="16"/>
      <dgm:spPr/>
    </dgm:pt>
    <dgm:pt modelId="{86FAF70C-A404-4420-84BC-078A8CBA6186}" type="pres">
      <dgm:prSet presAssocID="{064A8B8E-D365-4E38-BE52-199DFE5DEF4F}" presName="horz1" presStyleCnt="0"/>
      <dgm:spPr/>
    </dgm:pt>
    <dgm:pt modelId="{F566F7AA-B6FB-40AE-B8F6-DB839D3582DA}" type="pres">
      <dgm:prSet presAssocID="{064A8B8E-D365-4E38-BE52-199DFE5DEF4F}" presName="tx1" presStyleLbl="revTx" presStyleIdx="2" presStyleCnt="16"/>
      <dgm:spPr/>
    </dgm:pt>
    <dgm:pt modelId="{E5B47938-D481-4081-92FF-DE20F3A2AAEA}" type="pres">
      <dgm:prSet presAssocID="{064A8B8E-D365-4E38-BE52-199DFE5DEF4F}" presName="vert1" presStyleCnt="0"/>
      <dgm:spPr/>
    </dgm:pt>
    <dgm:pt modelId="{7027F129-8263-43B3-B974-B57FDFFFE391}" type="pres">
      <dgm:prSet presAssocID="{C8A432A1-956E-4A8A-A02E-F2C0ED5A89C9}" presName="thickLine" presStyleLbl="alignNode1" presStyleIdx="3" presStyleCnt="16"/>
      <dgm:spPr/>
    </dgm:pt>
    <dgm:pt modelId="{ACFC8F27-70E8-4168-AB0F-1E28CC8DDDA6}" type="pres">
      <dgm:prSet presAssocID="{C8A432A1-956E-4A8A-A02E-F2C0ED5A89C9}" presName="horz1" presStyleCnt="0"/>
      <dgm:spPr/>
    </dgm:pt>
    <dgm:pt modelId="{A668512D-CAFF-462C-BDB5-5625D0238718}" type="pres">
      <dgm:prSet presAssocID="{C8A432A1-956E-4A8A-A02E-F2C0ED5A89C9}" presName="tx1" presStyleLbl="revTx" presStyleIdx="3" presStyleCnt="16"/>
      <dgm:spPr/>
    </dgm:pt>
    <dgm:pt modelId="{AB22C465-9877-4324-8A88-E8D079E82A48}" type="pres">
      <dgm:prSet presAssocID="{C8A432A1-956E-4A8A-A02E-F2C0ED5A89C9}" presName="vert1" presStyleCnt="0"/>
      <dgm:spPr/>
    </dgm:pt>
    <dgm:pt modelId="{EFE47BDE-F62B-4450-8CB5-A3F00576FE30}" type="pres">
      <dgm:prSet presAssocID="{EC0D924D-2C9B-4B45-887A-2FACD283463C}" presName="thickLine" presStyleLbl="alignNode1" presStyleIdx="4" presStyleCnt="16"/>
      <dgm:spPr/>
    </dgm:pt>
    <dgm:pt modelId="{6EAC260D-0DCA-42D8-9FD2-D6780DDE328D}" type="pres">
      <dgm:prSet presAssocID="{EC0D924D-2C9B-4B45-887A-2FACD283463C}" presName="horz1" presStyleCnt="0"/>
      <dgm:spPr/>
    </dgm:pt>
    <dgm:pt modelId="{CB383881-FB20-4721-80EE-752C61FF9C0F}" type="pres">
      <dgm:prSet presAssocID="{EC0D924D-2C9B-4B45-887A-2FACD283463C}" presName="tx1" presStyleLbl="revTx" presStyleIdx="4" presStyleCnt="16"/>
      <dgm:spPr/>
    </dgm:pt>
    <dgm:pt modelId="{DD9704CA-8D10-4D49-801C-6E35153E0CC2}" type="pres">
      <dgm:prSet presAssocID="{EC0D924D-2C9B-4B45-887A-2FACD283463C}" presName="vert1" presStyleCnt="0"/>
      <dgm:spPr/>
    </dgm:pt>
    <dgm:pt modelId="{F58A7A33-A816-4629-8901-43DB8CD68831}" type="pres">
      <dgm:prSet presAssocID="{95339953-5567-4115-B0C1-7776554A26DC}" presName="thickLine" presStyleLbl="alignNode1" presStyleIdx="5" presStyleCnt="16"/>
      <dgm:spPr/>
    </dgm:pt>
    <dgm:pt modelId="{0F3CEFDA-CAE6-469D-A6DA-7469F75DA394}" type="pres">
      <dgm:prSet presAssocID="{95339953-5567-4115-B0C1-7776554A26DC}" presName="horz1" presStyleCnt="0"/>
      <dgm:spPr/>
    </dgm:pt>
    <dgm:pt modelId="{2DC78184-8400-4DC5-AECE-12D5B4FF900B}" type="pres">
      <dgm:prSet presAssocID="{95339953-5567-4115-B0C1-7776554A26DC}" presName="tx1" presStyleLbl="revTx" presStyleIdx="5" presStyleCnt="16"/>
      <dgm:spPr/>
    </dgm:pt>
    <dgm:pt modelId="{02D9A56C-430C-4214-8E69-673D4773EE50}" type="pres">
      <dgm:prSet presAssocID="{95339953-5567-4115-B0C1-7776554A26DC}" presName="vert1" presStyleCnt="0"/>
      <dgm:spPr/>
    </dgm:pt>
    <dgm:pt modelId="{76F6F767-BACE-433D-BDC8-D5DF9ED72C7D}" type="pres">
      <dgm:prSet presAssocID="{2FB5F22C-799C-48F6-8704-92B98786F4BC}" presName="thickLine" presStyleLbl="alignNode1" presStyleIdx="6" presStyleCnt="16"/>
      <dgm:spPr/>
    </dgm:pt>
    <dgm:pt modelId="{2C316173-9393-4A12-8AFA-B3584394A541}" type="pres">
      <dgm:prSet presAssocID="{2FB5F22C-799C-48F6-8704-92B98786F4BC}" presName="horz1" presStyleCnt="0"/>
      <dgm:spPr/>
    </dgm:pt>
    <dgm:pt modelId="{CFC614DE-8CB7-4687-A90E-92A17FAEF461}" type="pres">
      <dgm:prSet presAssocID="{2FB5F22C-799C-48F6-8704-92B98786F4BC}" presName="tx1" presStyleLbl="revTx" presStyleIdx="6" presStyleCnt="16"/>
      <dgm:spPr/>
    </dgm:pt>
    <dgm:pt modelId="{0F25E812-27B4-4975-852F-5A25D9CB38D6}" type="pres">
      <dgm:prSet presAssocID="{2FB5F22C-799C-48F6-8704-92B98786F4BC}" presName="vert1" presStyleCnt="0"/>
      <dgm:spPr/>
    </dgm:pt>
    <dgm:pt modelId="{EC4F5F54-1061-4712-B897-D81EA087C95B}" type="pres">
      <dgm:prSet presAssocID="{57921877-3731-48AE-927B-D364D3AE6DCC}" presName="thickLine" presStyleLbl="alignNode1" presStyleIdx="7" presStyleCnt="16"/>
      <dgm:spPr/>
    </dgm:pt>
    <dgm:pt modelId="{B590F52C-0CD2-4888-9991-74A130D2F42C}" type="pres">
      <dgm:prSet presAssocID="{57921877-3731-48AE-927B-D364D3AE6DCC}" presName="horz1" presStyleCnt="0"/>
      <dgm:spPr/>
    </dgm:pt>
    <dgm:pt modelId="{43CC6083-BD24-4091-B6E1-1A962D21E2EA}" type="pres">
      <dgm:prSet presAssocID="{57921877-3731-48AE-927B-D364D3AE6DCC}" presName="tx1" presStyleLbl="revTx" presStyleIdx="7" presStyleCnt="16"/>
      <dgm:spPr/>
    </dgm:pt>
    <dgm:pt modelId="{44613527-3D79-47C4-9673-482D93AA5D15}" type="pres">
      <dgm:prSet presAssocID="{57921877-3731-48AE-927B-D364D3AE6DCC}" presName="vert1" presStyleCnt="0"/>
      <dgm:spPr/>
    </dgm:pt>
    <dgm:pt modelId="{6C96835B-F89E-4966-BFCE-B860F3079401}" type="pres">
      <dgm:prSet presAssocID="{FB83BC55-6C40-4558-9CA7-7E25202FBEC0}" presName="thickLine" presStyleLbl="alignNode1" presStyleIdx="8" presStyleCnt="16"/>
      <dgm:spPr/>
    </dgm:pt>
    <dgm:pt modelId="{A004BCA2-E19C-4261-8D04-D8247DE9B5B6}" type="pres">
      <dgm:prSet presAssocID="{FB83BC55-6C40-4558-9CA7-7E25202FBEC0}" presName="horz1" presStyleCnt="0"/>
      <dgm:spPr/>
    </dgm:pt>
    <dgm:pt modelId="{142AFAD3-D504-4AE8-B32B-4BBBF4864E2C}" type="pres">
      <dgm:prSet presAssocID="{FB83BC55-6C40-4558-9CA7-7E25202FBEC0}" presName="tx1" presStyleLbl="revTx" presStyleIdx="8" presStyleCnt="16"/>
      <dgm:spPr/>
    </dgm:pt>
    <dgm:pt modelId="{4E8CC36C-A446-4748-97E6-93BE4AB8FE25}" type="pres">
      <dgm:prSet presAssocID="{FB83BC55-6C40-4558-9CA7-7E25202FBEC0}" presName="vert1" presStyleCnt="0"/>
      <dgm:spPr/>
    </dgm:pt>
    <dgm:pt modelId="{4423A553-3D24-4A8C-A3DE-DA66FF487D6B}" type="pres">
      <dgm:prSet presAssocID="{F23BB630-AAAE-4435-A20E-0584BBF840BC}" presName="thickLine" presStyleLbl="alignNode1" presStyleIdx="9" presStyleCnt="16"/>
      <dgm:spPr/>
    </dgm:pt>
    <dgm:pt modelId="{13AD6E1C-EA75-49F6-B111-243DCAFFECCC}" type="pres">
      <dgm:prSet presAssocID="{F23BB630-AAAE-4435-A20E-0584BBF840BC}" presName="horz1" presStyleCnt="0"/>
      <dgm:spPr/>
    </dgm:pt>
    <dgm:pt modelId="{99FD3EE4-8A65-458E-B739-3496EEA4774A}" type="pres">
      <dgm:prSet presAssocID="{F23BB630-AAAE-4435-A20E-0584BBF840BC}" presName="tx1" presStyleLbl="revTx" presStyleIdx="9" presStyleCnt="16"/>
      <dgm:spPr/>
    </dgm:pt>
    <dgm:pt modelId="{DA28E998-8361-4A18-8BB5-95F8FB3700C5}" type="pres">
      <dgm:prSet presAssocID="{F23BB630-AAAE-4435-A20E-0584BBF840BC}" presName="vert1" presStyleCnt="0"/>
      <dgm:spPr/>
    </dgm:pt>
    <dgm:pt modelId="{F8920689-CB32-4272-B8F5-F6447177E4D5}" type="pres">
      <dgm:prSet presAssocID="{1BDAAEC8-CA3F-4EBE-8B11-B305654B2038}" presName="thickLine" presStyleLbl="alignNode1" presStyleIdx="10" presStyleCnt="16"/>
      <dgm:spPr/>
    </dgm:pt>
    <dgm:pt modelId="{AC3BD541-2FE7-4DB4-A6DF-FDFCE27DC0B1}" type="pres">
      <dgm:prSet presAssocID="{1BDAAEC8-CA3F-4EBE-8B11-B305654B2038}" presName="horz1" presStyleCnt="0"/>
      <dgm:spPr/>
    </dgm:pt>
    <dgm:pt modelId="{F6BF7BD5-CF83-4C56-A071-5C14F9BD2A44}" type="pres">
      <dgm:prSet presAssocID="{1BDAAEC8-CA3F-4EBE-8B11-B305654B2038}" presName="tx1" presStyleLbl="revTx" presStyleIdx="10" presStyleCnt="16"/>
      <dgm:spPr/>
    </dgm:pt>
    <dgm:pt modelId="{9634C97E-8DED-4D7E-94A7-B25B10D362A5}" type="pres">
      <dgm:prSet presAssocID="{1BDAAEC8-CA3F-4EBE-8B11-B305654B2038}" presName="vert1" presStyleCnt="0"/>
      <dgm:spPr/>
    </dgm:pt>
    <dgm:pt modelId="{43A8378C-9773-403F-AF3C-A90A243A5605}" type="pres">
      <dgm:prSet presAssocID="{3944E7B2-9BFF-457C-ACF3-5D349D2BEC4E}" presName="thickLine" presStyleLbl="alignNode1" presStyleIdx="11" presStyleCnt="16"/>
      <dgm:spPr/>
    </dgm:pt>
    <dgm:pt modelId="{087369B2-39F9-4DCF-9BF5-39D38A09B7FE}" type="pres">
      <dgm:prSet presAssocID="{3944E7B2-9BFF-457C-ACF3-5D349D2BEC4E}" presName="horz1" presStyleCnt="0"/>
      <dgm:spPr/>
    </dgm:pt>
    <dgm:pt modelId="{45D8AD41-6A80-483D-BF3F-9D8D4AA62159}" type="pres">
      <dgm:prSet presAssocID="{3944E7B2-9BFF-457C-ACF3-5D349D2BEC4E}" presName="tx1" presStyleLbl="revTx" presStyleIdx="11" presStyleCnt="16"/>
      <dgm:spPr/>
    </dgm:pt>
    <dgm:pt modelId="{54B89D6F-779A-4B24-BFD3-2200AA1C9CA2}" type="pres">
      <dgm:prSet presAssocID="{3944E7B2-9BFF-457C-ACF3-5D349D2BEC4E}" presName="vert1" presStyleCnt="0"/>
      <dgm:spPr/>
    </dgm:pt>
    <dgm:pt modelId="{383942BC-4F67-4933-BEE2-4FF5B99EA1CF}" type="pres">
      <dgm:prSet presAssocID="{39AC5A99-D70F-44D4-A1E3-73B02908D34E}" presName="thickLine" presStyleLbl="alignNode1" presStyleIdx="12" presStyleCnt="16"/>
      <dgm:spPr/>
    </dgm:pt>
    <dgm:pt modelId="{ADD9145F-7B82-4718-82E0-C5CB3334D147}" type="pres">
      <dgm:prSet presAssocID="{39AC5A99-D70F-44D4-A1E3-73B02908D34E}" presName="horz1" presStyleCnt="0"/>
      <dgm:spPr/>
    </dgm:pt>
    <dgm:pt modelId="{B6A412DB-8AD3-4122-969F-76367098BFB4}" type="pres">
      <dgm:prSet presAssocID="{39AC5A99-D70F-44D4-A1E3-73B02908D34E}" presName="tx1" presStyleLbl="revTx" presStyleIdx="12" presStyleCnt="16"/>
      <dgm:spPr/>
    </dgm:pt>
    <dgm:pt modelId="{625EA731-5A1E-4151-8A0C-F309B7D226E1}" type="pres">
      <dgm:prSet presAssocID="{39AC5A99-D70F-44D4-A1E3-73B02908D34E}" presName="vert1" presStyleCnt="0"/>
      <dgm:spPr/>
    </dgm:pt>
    <dgm:pt modelId="{6C1D21F3-C0BB-4679-A819-16344127AE53}" type="pres">
      <dgm:prSet presAssocID="{85B41F0D-EAF3-4D5E-B555-4F0810B53EA4}" presName="thickLine" presStyleLbl="alignNode1" presStyleIdx="13" presStyleCnt="16"/>
      <dgm:spPr/>
    </dgm:pt>
    <dgm:pt modelId="{F00962EE-7D43-4A79-9FA8-975FD6D7D084}" type="pres">
      <dgm:prSet presAssocID="{85B41F0D-EAF3-4D5E-B555-4F0810B53EA4}" presName="horz1" presStyleCnt="0"/>
      <dgm:spPr/>
    </dgm:pt>
    <dgm:pt modelId="{0923D876-673E-4AA7-865E-010C1D8DC087}" type="pres">
      <dgm:prSet presAssocID="{85B41F0D-EAF3-4D5E-B555-4F0810B53EA4}" presName="tx1" presStyleLbl="revTx" presStyleIdx="13" presStyleCnt="16"/>
      <dgm:spPr/>
    </dgm:pt>
    <dgm:pt modelId="{45A9A9BA-D3F9-42F8-9EAC-C9D5CB277280}" type="pres">
      <dgm:prSet presAssocID="{85B41F0D-EAF3-4D5E-B555-4F0810B53EA4}" presName="vert1" presStyleCnt="0"/>
      <dgm:spPr/>
    </dgm:pt>
    <dgm:pt modelId="{54A35C2F-37C2-41B4-A6B8-29AC79544A65}" type="pres">
      <dgm:prSet presAssocID="{67CA4D3B-6AD5-40AD-B5E1-BEF0EAE96D14}" presName="thickLine" presStyleLbl="alignNode1" presStyleIdx="14" presStyleCnt="16"/>
      <dgm:spPr/>
    </dgm:pt>
    <dgm:pt modelId="{7DA8917C-3DF3-4101-AFD9-EAD501F404DE}" type="pres">
      <dgm:prSet presAssocID="{67CA4D3B-6AD5-40AD-B5E1-BEF0EAE96D14}" presName="horz1" presStyleCnt="0"/>
      <dgm:spPr/>
    </dgm:pt>
    <dgm:pt modelId="{6ED580F2-A228-4849-9C5A-30052CE64706}" type="pres">
      <dgm:prSet presAssocID="{67CA4D3B-6AD5-40AD-B5E1-BEF0EAE96D14}" presName="tx1" presStyleLbl="revTx" presStyleIdx="14" presStyleCnt="16"/>
      <dgm:spPr/>
    </dgm:pt>
    <dgm:pt modelId="{AA770556-76F3-40AF-AA2C-ABB88A4A5106}" type="pres">
      <dgm:prSet presAssocID="{67CA4D3B-6AD5-40AD-B5E1-BEF0EAE96D14}" presName="vert1" presStyleCnt="0"/>
      <dgm:spPr/>
    </dgm:pt>
    <dgm:pt modelId="{FC371303-B502-4EC2-A35F-FAA20601DBBF}" type="pres">
      <dgm:prSet presAssocID="{2BB0D70B-104C-4212-B01D-FACF0D24CA67}" presName="thickLine" presStyleLbl="alignNode1" presStyleIdx="15" presStyleCnt="16"/>
      <dgm:spPr/>
    </dgm:pt>
    <dgm:pt modelId="{A7603BFA-2A26-4B16-9E83-EADDA17AAEC7}" type="pres">
      <dgm:prSet presAssocID="{2BB0D70B-104C-4212-B01D-FACF0D24CA67}" presName="horz1" presStyleCnt="0"/>
      <dgm:spPr/>
    </dgm:pt>
    <dgm:pt modelId="{CDFA10ED-CA0E-4570-A3C8-C4F172D5E570}" type="pres">
      <dgm:prSet presAssocID="{2BB0D70B-104C-4212-B01D-FACF0D24CA67}" presName="tx1" presStyleLbl="revTx" presStyleIdx="15" presStyleCnt="16"/>
      <dgm:spPr/>
    </dgm:pt>
    <dgm:pt modelId="{2334EBB3-B502-48A1-AEEE-468A91AB5C33}" type="pres">
      <dgm:prSet presAssocID="{2BB0D70B-104C-4212-B01D-FACF0D24CA67}" presName="vert1" presStyleCnt="0"/>
      <dgm:spPr/>
    </dgm:pt>
  </dgm:ptLst>
  <dgm:cxnLst>
    <dgm:cxn modelId="{2FCF271D-46C0-4C7B-A1BD-3CB63298637B}" srcId="{14F8F837-0734-48C4-B841-79749DF9DEC1}" destId="{67CA4D3B-6AD5-40AD-B5E1-BEF0EAE96D14}" srcOrd="14" destOrd="0" parTransId="{42774849-A743-4A43-9943-16813BE86B39}" sibTransId="{21961E1F-291F-4D5D-B3CC-EBD9C9082690}"/>
    <dgm:cxn modelId="{983C9223-C301-4262-9445-512BC13674E2}" type="presOf" srcId="{14F8F837-0734-48C4-B841-79749DF9DEC1}" destId="{614854BF-156D-4595-BC5E-AB525CB42989}" srcOrd="0" destOrd="0" presId="urn:microsoft.com/office/officeart/2008/layout/LinedList"/>
    <dgm:cxn modelId="{4820A72E-7D39-4F81-BC4B-78906B3CCB24}" type="presOf" srcId="{39AC5A99-D70F-44D4-A1E3-73B02908D34E}" destId="{B6A412DB-8AD3-4122-969F-76367098BFB4}" srcOrd="0" destOrd="0" presId="urn:microsoft.com/office/officeart/2008/layout/LinedList"/>
    <dgm:cxn modelId="{BBC0035D-A0E4-43C6-9509-2914D56AC08C}" srcId="{14F8F837-0734-48C4-B841-79749DF9DEC1}" destId="{2BB0D70B-104C-4212-B01D-FACF0D24CA67}" srcOrd="15" destOrd="0" parTransId="{9DED2DBE-7AAA-42E6-9934-C0FE6399844C}" sibTransId="{BDF7BA1E-592D-4025-A74E-C0423B6BA5FF}"/>
    <dgm:cxn modelId="{203DCE5E-A9BB-4981-AFDC-3A3A2C53EE88}" type="presOf" srcId="{FB83BC55-6C40-4558-9CA7-7E25202FBEC0}" destId="{142AFAD3-D504-4AE8-B32B-4BBBF4864E2C}" srcOrd="0" destOrd="0" presId="urn:microsoft.com/office/officeart/2008/layout/LinedList"/>
    <dgm:cxn modelId="{04A3EE5F-A1D9-4B58-A12A-84B0F8323365}" type="presOf" srcId="{EC0D924D-2C9B-4B45-887A-2FACD283463C}" destId="{CB383881-FB20-4721-80EE-752C61FF9C0F}" srcOrd="0" destOrd="0" presId="urn:microsoft.com/office/officeart/2008/layout/LinedList"/>
    <dgm:cxn modelId="{16739846-3BF2-4240-B33B-410D1A054BFF}" type="presOf" srcId="{1BDAAEC8-CA3F-4EBE-8B11-B305654B2038}" destId="{F6BF7BD5-CF83-4C56-A071-5C14F9BD2A44}" srcOrd="0" destOrd="0" presId="urn:microsoft.com/office/officeart/2008/layout/LinedList"/>
    <dgm:cxn modelId="{A3FD9D68-91A5-4D20-8E77-0C0F8CF59CF7}" srcId="{14F8F837-0734-48C4-B841-79749DF9DEC1}" destId="{2FB5F22C-799C-48F6-8704-92B98786F4BC}" srcOrd="6" destOrd="0" parTransId="{7E2B6B45-E55A-408C-AA03-6B10F40646E4}" sibTransId="{72FCD780-7D10-428E-BA19-624D5FF749BA}"/>
    <dgm:cxn modelId="{B2BCF66B-32D2-45D3-8774-90E2CCA2A9B7}" srcId="{14F8F837-0734-48C4-B841-79749DF9DEC1}" destId="{C8A432A1-956E-4A8A-A02E-F2C0ED5A89C9}" srcOrd="3" destOrd="0" parTransId="{8300564D-FDAF-417B-B615-B44EC261C12E}" sibTransId="{8DE8205F-AE86-42BF-8B00-934BD32D779E}"/>
    <dgm:cxn modelId="{7DEC0B6E-341A-4ADE-97CA-C9472F34A488}" srcId="{14F8F837-0734-48C4-B841-79749DF9DEC1}" destId="{064A8B8E-D365-4E38-BE52-199DFE5DEF4F}" srcOrd="2" destOrd="0" parTransId="{F0F8310E-6022-45D6-99BA-FC691A18B430}" sibTransId="{04FC2247-43EA-4D4C-B02A-09026C0073D3}"/>
    <dgm:cxn modelId="{4485AE50-D1A1-4842-9034-5D37C4DE91CF}" type="presOf" srcId="{EDA6B3B9-AF1A-4AF5-955E-11CE3D9F887E}" destId="{C7F2DCA7-6E36-4E3D-B434-E8BBF782688E}" srcOrd="0" destOrd="0" presId="urn:microsoft.com/office/officeart/2008/layout/LinedList"/>
    <dgm:cxn modelId="{11EE9E79-E705-47C4-9F45-E140C667F0BE}" type="presOf" srcId="{3944E7B2-9BFF-457C-ACF3-5D349D2BEC4E}" destId="{45D8AD41-6A80-483D-BF3F-9D8D4AA62159}" srcOrd="0" destOrd="0" presId="urn:microsoft.com/office/officeart/2008/layout/LinedList"/>
    <dgm:cxn modelId="{8313CE84-D96F-4A13-A6E5-557B6EB93DB5}" srcId="{14F8F837-0734-48C4-B841-79749DF9DEC1}" destId="{1BDAAEC8-CA3F-4EBE-8B11-B305654B2038}" srcOrd="10" destOrd="0" parTransId="{67ECEB4E-D296-44F6-955B-3DE41B6952D1}" sibTransId="{69F3BD12-FA96-4E6C-B425-A042853132F2}"/>
    <dgm:cxn modelId="{E93A8489-5844-42A0-8346-526D0CDFCA5A}" type="presOf" srcId="{57921877-3731-48AE-927B-D364D3AE6DCC}" destId="{43CC6083-BD24-4091-B6E1-1A962D21E2EA}" srcOrd="0" destOrd="0" presId="urn:microsoft.com/office/officeart/2008/layout/LinedList"/>
    <dgm:cxn modelId="{FDF47E91-7668-42E5-B613-C41BC6EC26E8}" srcId="{14F8F837-0734-48C4-B841-79749DF9DEC1}" destId="{FB83BC55-6C40-4558-9CA7-7E25202FBEC0}" srcOrd="8" destOrd="0" parTransId="{1D64B497-F510-4175-B3DD-F594F8FF9753}" sibTransId="{A6F6A70B-6D91-418A-9DEE-9216E383B2F8}"/>
    <dgm:cxn modelId="{D919799C-E4C8-4B9F-94F9-1D9C86891E80}" srcId="{14F8F837-0734-48C4-B841-79749DF9DEC1}" destId="{39AC5A99-D70F-44D4-A1E3-73B02908D34E}" srcOrd="12" destOrd="0" parTransId="{3464F29F-6DCA-486A-ACD8-CC5027B0B110}" sibTransId="{582944CE-487F-4875-BD7C-43101F45F939}"/>
    <dgm:cxn modelId="{03B88F9D-2DED-4280-BF53-0DEC2ADD6BCD}" srcId="{14F8F837-0734-48C4-B841-79749DF9DEC1}" destId="{EC0D924D-2C9B-4B45-887A-2FACD283463C}" srcOrd="4" destOrd="0" parTransId="{05E7ADA3-0A1B-482E-AD5D-542F848BD0BF}" sibTransId="{FDFCD853-0BB6-421C-80BD-46B9F57FC839}"/>
    <dgm:cxn modelId="{F8D0799E-7AD2-4E2A-BB70-4BFE5C451604}" type="presOf" srcId="{67CA4D3B-6AD5-40AD-B5E1-BEF0EAE96D14}" destId="{6ED580F2-A228-4849-9C5A-30052CE64706}" srcOrd="0" destOrd="0" presId="urn:microsoft.com/office/officeart/2008/layout/LinedList"/>
    <dgm:cxn modelId="{D4F808A1-F6CD-4242-A4B2-B2EC31A72CA7}" type="presOf" srcId="{064A8B8E-D365-4E38-BE52-199DFE5DEF4F}" destId="{F566F7AA-B6FB-40AE-B8F6-DB839D3582DA}" srcOrd="0" destOrd="0" presId="urn:microsoft.com/office/officeart/2008/layout/LinedList"/>
    <dgm:cxn modelId="{6D83D2A2-E3FD-45B3-880B-F742D1717306}" srcId="{14F8F837-0734-48C4-B841-79749DF9DEC1}" destId="{85B41F0D-EAF3-4D5E-B555-4F0810B53EA4}" srcOrd="13" destOrd="0" parTransId="{93775381-003E-46E6-B843-4EF1083414E2}" sibTransId="{99C38983-6ABF-46EA-B94D-31AF4A858E20}"/>
    <dgm:cxn modelId="{CD0F39A7-8908-4FC9-A3FF-6A1E02378B8D}" type="presOf" srcId="{2FB5F22C-799C-48F6-8704-92B98786F4BC}" destId="{CFC614DE-8CB7-4687-A90E-92A17FAEF461}" srcOrd="0" destOrd="0" presId="urn:microsoft.com/office/officeart/2008/layout/LinedList"/>
    <dgm:cxn modelId="{9A722DAF-0750-4D67-9A82-3AC466D46F75}" srcId="{14F8F837-0734-48C4-B841-79749DF9DEC1}" destId="{EDA6B3B9-AF1A-4AF5-955E-11CE3D9F887E}" srcOrd="0" destOrd="0" parTransId="{E5DB7E06-3390-44C5-A4F4-F50876C26A13}" sibTransId="{4B084099-7AF4-4AF7-8B14-44FA8F4CEE35}"/>
    <dgm:cxn modelId="{B299A9B2-C222-4CC0-B494-951D7970E356}" srcId="{14F8F837-0734-48C4-B841-79749DF9DEC1}" destId="{18595F42-6B43-4F70-A5F5-CC8AC444F282}" srcOrd="1" destOrd="0" parTransId="{C69B7B75-6CAC-4140-AD1B-1411219D9914}" sibTransId="{1116D756-9806-4A62-B89C-597D35023621}"/>
    <dgm:cxn modelId="{1C884BBA-CCDA-43B5-A3D3-E306CEF96874}" type="presOf" srcId="{F23BB630-AAAE-4435-A20E-0584BBF840BC}" destId="{99FD3EE4-8A65-458E-B739-3496EEA4774A}" srcOrd="0" destOrd="0" presId="urn:microsoft.com/office/officeart/2008/layout/LinedList"/>
    <dgm:cxn modelId="{087676D2-D0D0-4CF0-82DF-206F85DC2C5A}" type="presOf" srcId="{95339953-5567-4115-B0C1-7776554A26DC}" destId="{2DC78184-8400-4DC5-AECE-12D5B4FF900B}" srcOrd="0" destOrd="0" presId="urn:microsoft.com/office/officeart/2008/layout/LinedList"/>
    <dgm:cxn modelId="{1965E5DC-53C8-40C6-8B42-642A9F88BFAA}" srcId="{14F8F837-0734-48C4-B841-79749DF9DEC1}" destId="{57921877-3731-48AE-927B-D364D3AE6DCC}" srcOrd="7" destOrd="0" parTransId="{98A7A056-385A-494D-ADE7-BE6C25E6F840}" sibTransId="{750162A5-AC13-4243-8B74-FA68A7FA8614}"/>
    <dgm:cxn modelId="{77D25DDF-A750-4289-B103-293B0BF4ACB1}" srcId="{14F8F837-0734-48C4-B841-79749DF9DEC1}" destId="{F23BB630-AAAE-4435-A20E-0584BBF840BC}" srcOrd="9" destOrd="0" parTransId="{B3DD006D-65E3-4AC9-97F4-F3DD3892CE0A}" sibTransId="{3B674C95-7EB4-4B28-83CF-B890AC8C4882}"/>
    <dgm:cxn modelId="{84BD69DF-04C2-4858-BFB5-B1A2C56894B5}" type="presOf" srcId="{18595F42-6B43-4F70-A5F5-CC8AC444F282}" destId="{DB8C4BF3-CEBD-49D4-923F-19C16EC32415}" srcOrd="0" destOrd="0" presId="urn:microsoft.com/office/officeart/2008/layout/LinedList"/>
    <dgm:cxn modelId="{D4094DE4-DD46-4FD8-83A8-68FEFB1DBF5D}" type="presOf" srcId="{C8A432A1-956E-4A8A-A02E-F2C0ED5A89C9}" destId="{A668512D-CAFF-462C-BDB5-5625D0238718}" srcOrd="0" destOrd="0" presId="urn:microsoft.com/office/officeart/2008/layout/LinedList"/>
    <dgm:cxn modelId="{AD6641E8-F07D-4F3D-817A-DD4B863F18A9}" srcId="{14F8F837-0734-48C4-B841-79749DF9DEC1}" destId="{95339953-5567-4115-B0C1-7776554A26DC}" srcOrd="5" destOrd="0" parTransId="{3AF22773-9040-457C-9730-919735E7FF3C}" sibTransId="{11A01EE3-07A4-491F-A24F-DA4CFEB94DAC}"/>
    <dgm:cxn modelId="{ACEECCEB-4383-4800-84F5-25B1ADA97407}" srcId="{14F8F837-0734-48C4-B841-79749DF9DEC1}" destId="{3944E7B2-9BFF-457C-ACF3-5D349D2BEC4E}" srcOrd="11" destOrd="0" parTransId="{6EDA5858-91FE-4E23-A983-A38E2BD479BE}" sibTransId="{16E2F072-BEB1-4F4F-9B61-56E5B13986F5}"/>
    <dgm:cxn modelId="{AF9E50F2-BEBA-4C09-A649-BA4AB8CA6EA5}" type="presOf" srcId="{85B41F0D-EAF3-4D5E-B555-4F0810B53EA4}" destId="{0923D876-673E-4AA7-865E-010C1D8DC087}" srcOrd="0" destOrd="0" presId="urn:microsoft.com/office/officeart/2008/layout/LinedList"/>
    <dgm:cxn modelId="{4B6BCAF5-B01C-49A7-AD64-4B8FAB69FD74}" type="presOf" srcId="{2BB0D70B-104C-4212-B01D-FACF0D24CA67}" destId="{CDFA10ED-CA0E-4570-A3C8-C4F172D5E570}" srcOrd="0" destOrd="0" presId="urn:microsoft.com/office/officeart/2008/layout/LinedList"/>
    <dgm:cxn modelId="{03A6F5EB-5D9C-4D15-B8C0-A64F2E17E447}" type="presParOf" srcId="{614854BF-156D-4595-BC5E-AB525CB42989}" destId="{E2435104-53F7-4708-9C37-47822C8A85BD}" srcOrd="0" destOrd="0" presId="urn:microsoft.com/office/officeart/2008/layout/LinedList"/>
    <dgm:cxn modelId="{D4EB11A3-239B-4B7C-8B5C-BE5ECD38F202}" type="presParOf" srcId="{614854BF-156D-4595-BC5E-AB525CB42989}" destId="{BF61A64C-27B6-44BC-9DF1-8982B5BEC3D9}" srcOrd="1" destOrd="0" presId="urn:microsoft.com/office/officeart/2008/layout/LinedList"/>
    <dgm:cxn modelId="{BBAD628D-0121-4246-AA51-776D650B2818}" type="presParOf" srcId="{BF61A64C-27B6-44BC-9DF1-8982B5BEC3D9}" destId="{C7F2DCA7-6E36-4E3D-B434-E8BBF782688E}" srcOrd="0" destOrd="0" presId="urn:microsoft.com/office/officeart/2008/layout/LinedList"/>
    <dgm:cxn modelId="{5446A3DE-B3C8-49E2-820A-A3A275D48BD4}" type="presParOf" srcId="{BF61A64C-27B6-44BC-9DF1-8982B5BEC3D9}" destId="{2F409B4B-62BE-4BC3-B765-B0D0C53229BE}" srcOrd="1" destOrd="0" presId="urn:microsoft.com/office/officeart/2008/layout/LinedList"/>
    <dgm:cxn modelId="{52D75AB1-5E85-4A13-854E-511F7A62E594}" type="presParOf" srcId="{614854BF-156D-4595-BC5E-AB525CB42989}" destId="{EB6E2A18-A573-40F3-BA6D-2ADFB648B26C}" srcOrd="2" destOrd="0" presId="urn:microsoft.com/office/officeart/2008/layout/LinedList"/>
    <dgm:cxn modelId="{328DF4E4-F772-45B1-929B-04580DB04ECC}" type="presParOf" srcId="{614854BF-156D-4595-BC5E-AB525CB42989}" destId="{DD75F40D-3AE7-4091-AF19-FABD06793941}" srcOrd="3" destOrd="0" presId="urn:microsoft.com/office/officeart/2008/layout/LinedList"/>
    <dgm:cxn modelId="{3229571B-31B8-4700-969E-8D407805A02C}" type="presParOf" srcId="{DD75F40D-3AE7-4091-AF19-FABD06793941}" destId="{DB8C4BF3-CEBD-49D4-923F-19C16EC32415}" srcOrd="0" destOrd="0" presId="urn:microsoft.com/office/officeart/2008/layout/LinedList"/>
    <dgm:cxn modelId="{39B09F38-4EF6-43A7-A8AE-8CBAFEC449CD}" type="presParOf" srcId="{DD75F40D-3AE7-4091-AF19-FABD06793941}" destId="{44CB6C42-9685-4108-9B54-C9B310D3B60F}" srcOrd="1" destOrd="0" presId="urn:microsoft.com/office/officeart/2008/layout/LinedList"/>
    <dgm:cxn modelId="{743C9DEF-347A-41D9-9741-ABBA91B3CD83}" type="presParOf" srcId="{614854BF-156D-4595-BC5E-AB525CB42989}" destId="{3C129015-5E5E-4950-8B24-C618F56583B4}" srcOrd="4" destOrd="0" presId="urn:microsoft.com/office/officeart/2008/layout/LinedList"/>
    <dgm:cxn modelId="{27EE65F3-6F90-4C5C-8B04-B3F6DC2AD0DA}" type="presParOf" srcId="{614854BF-156D-4595-BC5E-AB525CB42989}" destId="{86FAF70C-A404-4420-84BC-078A8CBA6186}" srcOrd="5" destOrd="0" presId="urn:microsoft.com/office/officeart/2008/layout/LinedList"/>
    <dgm:cxn modelId="{C7003CBB-9B28-4887-9AB4-FFAFCA144334}" type="presParOf" srcId="{86FAF70C-A404-4420-84BC-078A8CBA6186}" destId="{F566F7AA-B6FB-40AE-B8F6-DB839D3582DA}" srcOrd="0" destOrd="0" presId="urn:microsoft.com/office/officeart/2008/layout/LinedList"/>
    <dgm:cxn modelId="{7A2C8EBE-93E5-4010-A72A-4BD5FD1A685D}" type="presParOf" srcId="{86FAF70C-A404-4420-84BC-078A8CBA6186}" destId="{E5B47938-D481-4081-92FF-DE20F3A2AAEA}" srcOrd="1" destOrd="0" presId="urn:microsoft.com/office/officeart/2008/layout/LinedList"/>
    <dgm:cxn modelId="{0E8A761A-30B2-4A05-A955-D9E32DFF32EA}" type="presParOf" srcId="{614854BF-156D-4595-BC5E-AB525CB42989}" destId="{7027F129-8263-43B3-B974-B57FDFFFE391}" srcOrd="6" destOrd="0" presId="urn:microsoft.com/office/officeart/2008/layout/LinedList"/>
    <dgm:cxn modelId="{78FAF29E-41DC-4283-A582-7A464C53531C}" type="presParOf" srcId="{614854BF-156D-4595-BC5E-AB525CB42989}" destId="{ACFC8F27-70E8-4168-AB0F-1E28CC8DDDA6}" srcOrd="7" destOrd="0" presId="urn:microsoft.com/office/officeart/2008/layout/LinedList"/>
    <dgm:cxn modelId="{6831FB80-9840-4F9F-A762-B1D6BA834710}" type="presParOf" srcId="{ACFC8F27-70E8-4168-AB0F-1E28CC8DDDA6}" destId="{A668512D-CAFF-462C-BDB5-5625D0238718}" srcOrd="0" destOrd="0" presId="urn:microsoft.com/office/officeart/2008/layout/LinedList"/>
    <dgm:cxn modelId="{1742F70E-4E7D-430B-AECD-E938EE849436}" type="presParOf" srcId="{ACFC8F27-70E8-4168-AB0F-1E28CC8DDDA6}" destId="{AB22C465-9877-4324-8A88-E8D079E82A48}" srcOrd="1" destOrd="0" presId="urn:microsoft.com/office/officeart/2008/layout/LinedList"/>
    <dgm:cxn modelId="{73555075-B168-48F4-AEB6-5BBAB9C846D1}" type="presParOf" srcId="{614854BF-156D-4595-BC5E-AB525CB42989}" destId="{EFE47BDE-F62B-4450-8CB5-A3F00576FE30}" srcOrd="8" destOrd="0" presId="urn:microsoft.com/office/officeart/2008/layout/LinedList"/>
    <dgm:cxn modelId="{0166FCE6-6DD5-4040-8F4C-291D914FDD59}" type="presParOf" srcId="{614854BF-156D-4595-BC5E-AB525CB42989}" destId="{6EAC260D-0DCA-42D8-9FD2-D6780DDE328D}" srcOrd="9" destOrd="0" presId="urn:microsoft.com/office/officeart/2008/layout/LinedList"/>
    <dgm:cxn modelId="{EA2159CE-9F87-4ED9-ACAD-E9682B034E91}" type="presParOf" srcId="{6EAC260D-0DCA-42D8-9FD2-D6780DDE328D}" destId="{CB383881-FB20-4721-80EE-752C61FF9C0F}" srcOrd="0" destOrd="0" presId="urn:microsoft.com/office/officeart/2008/layout/LinedList"/>
    <dgm:cxn modelId="{E7368C42-44C8-4F24-B47B-CE4D8489761C}" type="presParOf" srcId="{6EAC260D-0DCA-42D8-9FD2-D6780DDE328D}" destId="{DD9704CA-8D10-4D49-801C-6E35153E0CC2}" srcOrd="1" destOrd="0" presId="urn:microsoft.com/office/officeart/2008/layout/LinedList"/>
    <dgm:cxn modelId="{38DA4128-D87B-4EB6-8603-4AD173B9BC0E}" type="presParOf" srcId="{614854BF-156D-4595-BC5E-AB525CB42989}" destId="{F58A7A33-A816-4629-8901-43DB8CD68831}" srcOrd="10" destOrd="0" presId="urn:microsoft.com/office/officeart/2008/layout/LinedList"/>
    <dgm:cxn modelId="{392471F2-C58C-4045-9BCF-148A43E13A25}" type="presParOf" srcId="{614854BF-156D-4595-BC5E-AB525CB42989}" destId="{0F3CEFDA-CAE6-469D-A6DA-7469F75DA394}" srcOrd="11" destOrd="0" presId="urn:microsoft.com/office/officeart/2008/layout/LinedList"/>
    <dgm:cxn modelId="{8C2F5E7D-3EB0-46EF-8443-30555871E38C}" type="presParOf" srcId="{0F3CEFDA-CAE6-469D-A6DA-7469F75DA394}" destId="{2DC78184-8400-4DC5-AECE-12D5B4FF900B}" srcOrd="0" destOrd="0" presId="urn:microsoft.com/office/officeart/2008/layout/LinedList"/>
    <dgm:cxn modelId="{4CE575B9-DDB7-4880-98F7-360F6DED2F8B}" type="presParOf" srcId="{0F3CEFDA-CAE6-469D-A6DA-7469F75DA394}" destId="{02D9A56C-430C-4214-8E69-673D4773EE50}" srcOrd="1" destOrd="0" presId="urn:microsoft.com/office/officeart/2008/layout/LinedList"/>
    <dgm:cxn modelId="{7A4E4922-25F7-4C2C-A5B7-0578479468B4}" type="presParOf" srcId="{614854BF-156D-4595-BC5E-AB525CB42989}" destId="{76F6F767-BACE-433D-BDC8-D5DF9ED72C7D}" srcOrd="12" destOrd="0" presId="urn:microsoft.com/office/officeart/2008/layout/LinedList"/>
    <dgm:cxn modelId="{B2850484-E90F-4ABA-8A33-A14B9AC5B913}" type="presParOf" srcId="{614854BF-156D-4595-BC5E-AB525CB42989}" destId="{2C316173-9393-4A12-8AFA-B3584394A541}" srcOrd="13" destOrd="0" presId="urn:microsoft.com/office/officeart/2008/layout/LinedList"/>
    <dgm:cxn modelId="{EB2A4C05-7D78-4ECD-A991-9557570E2FEA}" type="presParOf" srcId="{2C316173-9393-4A12-8AFA-B3584394A541}" destId="{CFC614DE-8CB7-4687-A90E-92A17FAEF461}" srcOrd="0" destOrd="0" presId="urn:microsoft.com/office/officeart/2008/layout/LinedList"/>
    <dgm:cxn modelId="{F1DC415F-94E8-417E-A772-FED87A647324}" type="presParOf" srcId="{2C316173-9393-4A12-8AFA-B3584394A541}" destId="{0F25E812-27B4-4975-852F-5A25D9CB38D6}" srcOrd="1" destOrd="0" presId="urn:microsoft.com/office/officeart/2008/layout/LinedList"/>
    <dgm:cxn modelId="{6E966371-F403-4FF4-8533-C14792D4FDAC}" type="presParOf" srcId="{614854BF-156D-4595-BC5E-AB525CB42989}" destId="{EC4F5F54-1061-4712-B897-D81EA087C95B}" srcOrd="14" destOrd="0" presId="urn:microsoft.com/office/officeart/2008/layout/LinedList"/>
    <dgm:cxn modelId="{B03EF5E5-B11D-4555-ADBF-1B6EF1380D83}" type="presParOf" srcId="{614854BF-156D-4595-BC5E-AB525CB42989}" destId="{B590F52C-0CD2-4888-9991-74A130D2F42C}" srcOrd="15" destOrd="0" presId="urn:microsoft.com/office/officeart/2008/layout/LinedList"/>
    <dgm:cxn modelId="{08675E5F-19AC-46F1-B37D-5A74923B2F29}" type="presParOf" srcId="{B590F52C-0CD2-4888-9991-74A130D2F42C}" destId="{43CC6083-BD24-4091-B6E1-1A962D21E2EA}" srcOrd="0" destOrd="0" presId="urn:microsoft.com/office/officeart/2008/layout/LinedList"/>
    <dgm:cxn modelId="{B4C6AFF7-04D3-4384-889C-89B8F56AA5F1}" type="presParOf" srcId="{B590F52C-0CD2-4888-9991-74A130D2F42C}" destId="{44613527-3D79-47C4-9673-482D93AA5D15}" srcOrd="1" destOrd="0" presId="urn:microsoft.com/office/officeart/2008/layout/LinedList"/>
    <dgm:cxn modelId="{D1016CCC-5858-493B-AFE8-89554B5A1582}" type="presParOf" srcId="{614854BF-156D-4595-BC5E-AB525CB42989}" destId="{6C96835B-F89E-4966-BFCE-B860F3079401}" srcOrd="16" destOrd="0" presId="urn:microsoft.com/office/officeart/2008/layout/LinedList"/>
    <dgm:cxn modelId="{0D11C60A-66C4-4849-B92E-280037127933}" type="presParOf" srcId="{614854BF-156D-4595-BC5E-AB525CB42989}" destId="{A004BCA2-E19C-4261-8D04-D8247DE9B5B6}" srcOrd="17" destOrd="0" presId="urn:microsoft.com/office/officeart/2008/layout/LinedList"/>
    <dgm:cxn modelId="{F1E67D77-77EB-419A-8CC7-8C8F40079CDA}" type="presParOf" srcId="{A004BCA2-E19C-4261-8D04-D8247DE9B5B6}" destId="{142AFAD3-D504-4AE8-B32B-4BBBF4864E2C}" srcOrd="0" destOrd="0" presId="urn:microsoft.com/office/officeart/2008/layout/LinedList"/>
    <dgm:cxn modelId="{9DF0B72D-A84B-4584-8197-4AE1679E14EE}" type="presParOf" srcId="{A004BCA2-E19C-4261-8D04-D8247DE9B5B6}" destId="{4E8CC36C-A446-4748-97E6-93BE4AB8FE25}" srcOrd="1" destOrd="0" presId="urn:microsoft.com/office/officeart/2008/layout/LinedList"/>
    <dgm:cxn modelId="{9D86AD1C-2909-4E65-9D2C-98D5129212D2}" type="presParOf" srcId="{614854BF-156D-4595-BC5E-AB525CB42989}" destId="{4423A553-3D24-4A8C-A3DE-DA66FF487D6B}" srcOrd="18" destOrd="0" presId="urn:microsoft.com/office/officeart/2008/layout/LinedList"/>
    <dgm:cxn modelId="{BEF7B579-5B04-4B38-8BD0-9BB2413851E9}" type="presParOf" srcId="{614854BF-156D-4595-BC5E-AB525CB42989}" destId="{13AD6E1C-EA75-49F6-B111-243DCAFFECCC}" srcOrd="19" destOrd="0" presId="urn:microsoft.com/office/officeart/2008/layout/LinedList"/>
    <dgm:cxn modelId="{64C98D79-D5BB-4613-AA27-A37B635E22E1}" type="presParOf" srcId="{13AD6E1C-EA75-49F6-B111-243DCAFFECCC}" destId="{99FD3EE4-8A65-458E-B739-3496EEA4774A}" srcOrd="0" destOrd="0" presId="urn:microsoft.com/office/officeart/2008/layout/LinedList"/>
    <dgm:cxn modelId="{2A35A1E4-7078-4712-998D-7D0DBF5EB13F}" type="presParOf" srcId="{13AD6E1C-EA75-49F6-B111-243DCAFFECCC}" destId="{DA28E998-8361-4A18-8BB5-95F8FB3700C5}" srcOrd="1" destOrd="0" presId="urn:microsoft.com/office/officeart/2008/layout/LinedList"/>
    <dgm:cxn modelId="{76369BAC-77EF-40F5-8ACB-B683B07B2358}" type="presParOf" srcId="{614854BF-156D-4595-BC5E-AB525CB42989}" destId="{F8920689-CB32-4272-B8F5-F6447177E4D5}" srcOrd="20" destOrd="0" presId="urn:microsoft.com/office/officeart/2008/layout/LinedList"/>
    <dgm:cxn modelId="{E4493D32-E23E-4ED2-8440-86872CE9A9A4}" type="presParOf" srcId="{614854BF-156D-4595-BC5E-AB525CB42989}" destId="{AC3BD541-2FE7-4DB4-A6DF-FDFCE27DC0B1}" srcOrd="21" destOrd="0" presId="urn:microsoft.com/office/officeart/2008/layout/LinedList"/>
    <dgm:cxn modelId="{DD85CE98-0F9D-41F5-B7EE-0D2DF8DBF8CE}" type="presParOf" srcId="{AC3BD541-2FE7-4DB4-A6DF-FDFCE27DC0B1}" destId="{F6BF7BD5-CF83-4C56-A071-5C14F9BD2A44}" srcOrd="0" destOrd="0" presId="urn:microsoft.com/office/officeart/2008/layout/LinedList"/>
    <dgm:cxn modelId="{1AF57A9B-C8F3-4E63-A18E-4C8E2213E084}" type="presParOf" srcId="{AC3BD541-2FE7-4DB4-A6DF-FDFCE27DC0B1}" destId="{9634C97E-8DED-4D7E-94A7-B25B10D362A5}" srcOrd="1" destOrd="0" presId="urn:microsoft.com/office/officeart/2008/layout/LinedList"/>
    <dgm:cxn modelId="{C50B58C5-F5AA-4EC2-8767-4D6EE7B8846C}" type="presParOf" srcId="{614854BF-156D-4595-BC5E-AB525CB42989}" destId="{43A8378C-9773-403F-AF3C-A90A243A5605}" srcOrd="22" destOrd="0" presId="urn:microsoft.com/office/officeart/2008/layout/LinedList"/>
    <dgm:cxn modelId="{BD0ED3EB-EC49-4ABA-83AD-895B8E3F2057}" type="presParOf" srcId="{614854BF-156D-4595-BC5E-AB525CB42989}" destId="{087369B2-39F9-4DCF-9BF5-39D38A09B7FE}" srcOrd="23" destOrd="0" presId="urn:microsoft.com/office/officeart/2008/layout/LinedList"/>
    <dgm:cxn modelId="{D24AD608-2F75-4C8D-AE81-6916F10A7714}" type="presParOf" srcId="{087369B2-39F9-4DCF-9BF5-39D38A09B7FE}" destId="{45D8AD41-6A80-483D-BF3F-9D8D4AA62159}" srcOrd="0" destOrd="0" presId="urn:microsoft.com/office/officeart/2008/layout/LinedList"/>
    <dgm:cxn modelId="{7E3D8332-B560-41C2-BA2D-C7CF48B1F117}" type="presParOf" srcId="{087369B2-39F9-4DCF-9BF5-39D38A09B7FE}" destId="{54B89D6F-779A-4B24-BFD3-2200AA1C9CA2}" srcOrd="1" destOrd="0" presId="urn:microsoft.com/office/officeart/2008/layout/LinedList"/>
    <dgm:cxn modelId="{C4975498-A5D7-415A-ACB4-974B7B9B7393}" type="presParOf" srcId="{614854BF-156D-4595-BC5E-AB525CB42989}" destId="{383942BC-4F67-4933-BEE2-4FF5B99EA1CF}" srcOrd="24" destOrd="0" presId="urn:microsoft.com/office/officeart/2008/layout/LinedList"/>
    <dgm:cxn modelId="{E32D6E96-0239-4246-A5D0-483AC152EF1C}" type="presParOf" srcId="{614854BF-156D-4595-BC5E-AB525CB42989}" destId="{ADD9145F-7B82-4718-82E0-C5CB3334D147}" srcOrd="25" destOrd="0" presId="urn:microsoft.com/office/officeart/2008/layout/LinedList"/>
    <dgm:cxn modelId="{5E382545-9480-49CA-8406-09CEBA7413D0}" type="presParOf" srcId="{ADD9145F-7B82-4718-82E0-C5CB3334D147}" destId="{B6A412DB-8AD3-4122-969F-76367098BFB4}" srcOrd="0" destOrd="0" presId="urn:microsoft.com/office/officeart/2008/layout/LinedList"/>
    <dgm:cxn modelId="{549407AF-1743-4841-966D-812D6727F76A}" type="presParOf" srcId="{ADD9145F-7B82-4718-82E0-C5CB3334D147}" destId="{625EA731-5A1E-4151-8A0C-F309B7D226E1}" srcOrd="1" destOrd="0" presId="urn:microsoft.com/office/officeart/2008/layout/LinedList"/>
    <dgm:cxn modelId="{87720C33-D546-4E9D-BCAB-367A2042BDA1}" type="presParOf" srcId="{614854BF-156D-4595-BC5E-AB525CB42989}" destId="{6C1D21F3-C0BB-4679-A819-16344127AE53}" srcOrd="26" destOrd="0" presId="urn:microsoft.com/office/officeart/2008/layout/LinedList"/>
    <dgm:cxn modelId="{E93AB388-2298-414A-833B-EC99015C197A}" type="presParOf" srcId="{614854BF-156D-4595-BC5E-AB525CB42989}" destId="{F00962EE-7D43-4A79-9FA8-975FD6D7D084}" srcOrd="27" destOrd="0" presId="urn:microsoft.com/office/officeart/2008/layout/LinedList"/>
    <dgm:cxn modelId="{8EECA308-6A1E-474B-BD41-C1420EE7FC22}" type="presParOf" srcId="{F00962EE-7D43-4A79-9FA8-975FD6D7D084}" destId="{0923D876-673E-4AA7-865E-010C1D8DC087}" srcOrd="0" destOrd="0" presId="urn:microsoft.com/office/officeart/2008/layout/LinedList"/>
    <dgm:cxn modelId="{372BADF2-8D5D-40AC-94EE-51D44B5FDA90}" type="presParOf" srcId="{F00962EE-7D43-4A79-9FA8-975FD6D7D084}" destId="{45A9A9BA-D3F9-42F8-9EAC-C9D5CB277280}" srcOrd="1" destOrd="0" presId="urn:microsoft.com/office/officeart/2008/layout/LinedList"/>
    <dgm:cxn modelId="{5597664F-CD79-4FEE-B098-5062223F5DD4}" type="presParOf" srcId="{614854BF-156D-4595-BC5E-AB525CB42989}" destId="{54A35C2F-37C2-41B4-A6B8-29AC79544A65}" srcOrd="28" destOrd="0" presId="urn:microsoft.com/office/officeart/2008/layout/LinedList"/>
    <dgm:cxn modelId="{3CBDBF17-445D-4433-836F-3CDCA632840D}" type="presParOf" srcId="{614854BF-156D-4595-BC5E-AB525CB42989}" destId="{7DA8917C-3DF3-4101-AFD9-EAD501F404DE}" srcOrd="29" destOrd="0" presId="urn:microsoft.com/office/officeart/2008/layout/LinedList"/>
    <dgm:cxn modelId="{7D170004-9D52-4BAD-A43C-9B4E8798F6F2}" type="presParOf" srcId="{7DA8917C-3DF3-4101-AFD9-EAD501F404DE}" destId="{6ED580F2-A228-4849-9C5A-30052CE64706}" srcOrd="0" destOrd="0" presId="urn:microsoft.com/office/officeart/2008/layout/LinedList"/>
    <dgm:cxn modelId="{8321D7A4-8958-47AD-9D0A-83A85A9E51DD}" type="presParOf" srcId="{7DA8917C-3DF3-4101-AFD9-EAD501F404DE}" destId="{AA770556-76F3-40AF-AA2C-ABB88A4A5106}" srcOrd="1" destOrd="0" presId="urn:microsoft.com/office/officeart/2008/layout/LinedList"/>
    <dgm:cxn modelId="{7D01BE17-2574-4387-A9EB-A26BC3449BF8}" type="presParOf" srcId="{614854BF-156D-4595-BC5E-AB525CB42989}" destId="{FC371303-B502-4EC2-A35F-FAA20601DBBF}" srcOrd="30" destOrd="0" presId="urn:microsoft.com/office/officeart/2008/layout/LinedList"/>
    <dgm:cxn modelId="{239B7A6F-9C27-4942-801F-83483DF2FA07}" type="presParOf" srcId="{614854BF-156D-4595-BC5E-AB525CB42989}" destId="{A7603BFA-2A26-4B16-9E83-EADDA17AAEC7}" srcOrd="31" destOrd="0" presId="urn:microsoft.com/office/officeart/2008/layout/LinedList"/>
    <dgm:cxn modelId="{E1594AFC-C982-4578-9FD9-E2F32088DF94}" type="presParOf" srcId="{A7603BFA-2A26-4B16-9E83-EADDA17AAEC7}" destId="{CDFA10ED-CA0E-4570-A3C8-C4F172D5E570}" srcOrd="0" destOrd="0" presId="urn:microsoft.com/office/officeart/2008/layout/LinedList"/>
    <dgm:cxn modelId="{12F5E3F9-D4F0-4FCC-87C9-C8ADCA681ECB}" type="presParOf" srcId="{A7603BFA-2A26-4B16-9E83-EADDA17AAEC7}" destId="{2334EBB3-B502-48A1-AEEE-468A91AB5C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114F6-1711-4331-B111-F57F7834E598}">
      <dsp:nvSpPr>
        <dsp:cNvPr id="0" name=""/>
        <dsp:cNvSpPr/>
      </dsp:nvSpPr>
      <dsp:spPr>
        <a:xfrm>
          <a:off x="0" y="3606"/>
          <a:ext cx="6713552" cy="1188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EA932-D766-4850-8098-2FF6173FB009}">
      <dsp:nvSpPr>
        <dsp:cNvPr id="0" name=""/>
        <dsp:cNvSpPr/>
      </dsp:nvSpPr>
      <dsp:spPr>
        <a:xfrm>
          <a:off x="359445" y="270962"/>
          <a:ext cx="654175" cy="6535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7303A-88EF-432B-80FA-F6213E1FA7EA}">
      <dsp:nvSpPr>
        <dsp:cNvPr id="0" name=""/>
        <dsp:cNvSpPr/>
      </dsp:nvSpPr>
      <dsp:spPr>
        <a:xfrm>
          <a:off x="1169842" y="5223"/>
          <a:ext cx="5249873" cy="1189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79" tIns="125879" rIns="125879" bIns="12587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Edith Heard describes her leadership as “horizontal”: she does not see people “working for me”; she is “working with them” (Cookson, 2022).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69842" y="5223"/>
        <a:ext cx="5249873" cy="1189409"/>
      </dsp:txXfrm>
    </dsp:sp>
    <dsp:sp modelId="{2598017B-B3C6-4A1D-80C9-3858139AA80D}">
      <dsp:nvSpPr>
        <dsp:cNvPr id="0" name=""/>
        <dsp:cNvSpPr/>
      </dsp:nvSpPr>
      <dsp:spPr>
        <a:xfrm>
          <a:off x="0" y="1464881"/>
          <a:ext cx="6713552" cy="1188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C7DDC-8BED-419A-9E64-3A30459897D7}">
      <dsp:nvSpPr>
        <dsp:cNvPr id="0" name=""/>
        <dsp:cNvSpPr/>
      </dsp:nvSpPr>
      <dsp:spPr>
        <a:xfrm>
          <a:off x="359445" y="1732236"/>
          <a:ext cx="654175" cy="6535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86069-9713-4A09-B581-B47CC63646B6}">
      <dsp:nvSpPr>
        <dsp:cNvPr id="0" name=""/>
        <dsp:cNvSpPr/>
      </dsp:nvSpPr>
      <dsp:spPr>
        <a:xfrm>
          <a:off x="1169842" y="1466498"/>
          <a:ext cx="5249873" cy="1189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79" tIns="125879" rIns="125879" bIns="12587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She highlights empathy and listening as key to “bringing people on board,” shaped by being “lost in translation” in a multilingual, multicultural environment (Cookson, 2022)</a:t>
          </a:r>
        </a:p>
      </dsp:txBody>
      <dsp:txXfrm>
        <a:off x="1169842" y="1466498"/>
        <a:ext cx="5249873" cy="1189409"/>
      </dsp:txXfrm>
    </dsp:sp>
    <dsp:sp modelId="{8AACC482-BA02-4DDB-B8A9-957DA8ABB4CB}">
      <dsp:nvSpPr>
        <dsp:cNvPr id="0" name=""/>
        <dsp:cNvSpPr/>
      </dsp:nvSpPr>
      <dsp:spPr>
        <a:xfrm>
          <a:off x="0" y="2926155"/>
          <a:ext cx="6713552" cy="11882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6A3720-D31C-4060-B99A-732D41947319}">
      <dsp:nvSpPr>
        <dsp:cNvPr id="0" name=""/>
        <dsp:cNvSpPr/>
      </dsp:nvSpPr>
      <dsp:spPr>
        <a:xfrm>
          <a:off x="359445" y="3193511"/>
          <a:ext cx="654175" cy="6535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9F361-C66F-490D-BA28-7D8B802294F8}">
      <dsp:nvSpPr>
        <dsp:cNvPr id="0" name=""/>
        <dsp:cNvSpPr/>
      </dsp:nvSpPr>
      <dsp:spPr>
        <a:xfrm>
          <a:off x="1169866" y="2927773"/>
          <a:ext cx="3021098" cy="1189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79" tIns="125879" rIns="125879" bIns="12587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Leadership in collaborative, multicultural settings requires:</a:t>
          </a:r>
        </a:p>
      </dsp:txBody>
      <dsp:txXfrm>
        <a:off x="1169866" y="2927773"/>
        <a:ext cx="3021098" cy="1189409"/>
      </dsp:txXfrm>
    </dsp:sp>
    <dsp:sp modelId="{FF1F8E47-1D73-44FE-9F58-60B73674010C}">
      <dsp:nvSpPr>
        <dsp:cNvPr id="0" name=""/>
        <dsp:cNvSpPr/>
      </dsp:nvSpPr>
      <dsp:spPr>
        <a:xfrm>
          <a:off x="4190966" y="2927773"/>
          <a:ext cx="2228775" cy="1189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79" tIns="125879" rIns="125879" bIns="12587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EI to </a:t>
          </a:r>
          <a:r>
            <a:rPr lang="en-US" sz="1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recognise</a:t>
          </a: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manage emotions that affect trust, conflict, and motivation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CQ to interpret and adapt to different cultural norms and the communication styles (Cookson, 2022).</a:t>
          </a:r>
        </a:p>
      </dsp:txBody>
      <dsp:txXfrm>
        <a:off x="4190966" y="2927773"/>
        <a:ext cx="2228775" cy="11894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FD11A-B6D6-4FE0-8425-1F3C51B114F8}">
      <dsp:nvSpPr>
        <dsp:cNvPr id="0" name=""/>
        <dsp:cNvSpPr/>
      </dsp:nvSpPr>
      <dsp:spPr>
        <a:xfrm>
          <a:off x="568971" y="68712"/>
          <a:ext cx="1509048" cy="14628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3EB8A-F976-42C1-BE49-15C1B4636046}">
      <dsp:nvSpPr>
        <dsp:cNvPr id="0" name=""/>
        <dsp:cNvSpPr/>
      </dsp:nvSpPr>
      <dsp:spPr>
        <a:xfrm>
          <a:off x="568971" y="1712728"/>
          <a:ext cx="4311566" cy="101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Ability EI treats emotional intelligence as a set of mental abilities used to reason about emotions and emotional information (Mayer, Caruso &amp; Salovey, 2016).</a:t>
          </a:r>
        </a:p>
      </dsp:txBody>
      <dsp:txXfrm>
        <a:off x="568971" y="1712728"/>
        <a:ext cx="4311566" cy="1019743"/>
      </dsp:txXfrm>
    </dsp:sp>
    <dsp:sp modelId="{6FDD3F9F-FF07-493F-B196-AA3A4C95442B}">
      <dsp:nvSpPr>
        <dsp:cNvPr id="0" name=""/>
        <dsp:cNvSpPr/>
      </dsp:nvSpPr>
      <dsp:spPr>
        <a:xfrm>
          <a:off x="568971" y="2816750"/>
          <a:ext cx="4311566" cy="1465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EI supports leadership because it strengthens how leaders (Mayer, Caruso &amp; Salovey, 2016):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 emotional cues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make sense of emotional dynamics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regulate emotions in themselves and others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8971" y="2816750"/>
        <a:ext cx="4311566" cy="1465874"/>
      </dsp:txXfrm>
    </dsp:sp>
    <dsp:sp modelId="{DC2DECE4-B05F-4328-A89A-8C6BB495949E}">
      <dsp:nvSpPr>
        <dsp:cNvPr id="0" name=""/>
        <dsp:cNvSpPr/>
      </dsp:nvSpPr>
      <dsp:spPr>
        <a:xfrm>
          <a:off x="7022239" y="0"/>
          <a:ext cx="1509048" cy="1462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137DB-0B7B-41F8-A0B0-C9285945F0C4}">
      <dsp:nvSpPr>
        <dsp:cNvPr id="0" name=""/>
        <dsp:cNvSpPr/>
      </dsp:nvSpPr>
      <dsp:spPr>
        <a:xfrm>
          <a:off x="5736944" y="1816630"/>
          <a:ext cx="4311566" cy="101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 Branches of </a:t>
          </a:r>
          <a:r>
            <a:rPr lang="en-IN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Mayer–Salovey–Caruso Ability EI model: 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36944" y="1816630"/>
        <a:ext cx="4311566" cy="1019743"/>
      </dsp:txXfrm>
    </dsp:sp>
    <dsp:sp modelId="{516656B2-E6D7-4987-ADE8-D75AFDA54223}">
      <dsp:nvSpPr>
        <dsp:cNvPr id="0" name=""/>
        <dsp:cNvSpPr/>
      </dsp:nvSpPr>
      <dsp:spPr>
        <a:xfrm>
          <a:off x="5653300" y="2418193"/>
          <a:ext cx="4311566" cy="1465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Perceiving emotions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(accurately identifying emotions).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Using emotions to facilitate thought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(using emotion to support thinking/priority)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Understanding emotions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(how emotions arise/change; meaning and patterns)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Managing emotions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(regulating emotions in self/others to achieve outcomes).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3300" y="2418193"/>
        <a:ext cx="4311566" cy="14658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71C70E-3226-4F33-AF04-566D18D9D4F4}">
      <dsp:nvSpPr>
        <dsp:cNvPr id="0" name=""/>
        <dsp:cNvSpPr/>
      </dsp:nvSpPr>
      <dsp:spPr>
        <a:xfrm>
          <a:off x="775199" y="40317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12ECF-8FEB-4F65-BEDF-EF7B37250708}">
      <dsp:nvSpPr>
        <dsp:cNvPr id="0" name=""/>
        <dsp:cNvSpPr/>
      </dsp:nvSpPr>
      <dsp:spPr>
        <a:xfrm>
          <a:off x="280199" y="1721449"/>
          <a:ext cx="1800000" cy="20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Strong associations: Review of 101 studies (1990 to 2021) shows that leader EQ is positively linked to leadership behaviours or styles, well-being and performance (Gerhardt, Bauwens &amp; van 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0199" y="1721449"/>
        <a:ext cx="1800000" cy="2070000"/>
      </dsp:txXfrm>
    </dsp:sp>
    <dsp:sp modelId="{0E6BD42E-6D6A-4D41-85D1-6E47B7978E16}">
      <dsp:nvSpPr>
        <dsp:cNvPr id="0" name=""/>
        <dsp:cNvSpPr/>
      </dsp:nvSpPr>
      <dsp:spPr>
        <a:xfrm>
          <a:off x="2890200" y="40317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E3ED6-D5F4-4452-9C3B-877E0657E2DF}">
      <dsp:nvSpPr>
        <dsp:cNvPr id="0" name=""/>
        <dsp:cNvSpPr/>
      </dsp:nvSpPr>
      <dsp:spPr>
        <a:xfrm>
          <a:off x="2395200" y="1721449"/>
          <a:ext cx="1800000" cy="20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But not causal: Evidence shows no causal conclusions and debates continue on distinctiveness, measurement quality, and a possible “dark side” of EQ (Gerhardt, Bauwens &amp; van 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95200" y="1721449"/>
        <a:ext cx="1800000" cy="2070000"/>
      </dsp:txXfrm>
    </dsp:sp>
    <dsp:sp modelId="{C4C57E67-8D7E-4D32-B693-084CD6B70E6E}">
      <dsp:nvSpPr>
        <dsp:cNvPr id="0" name=""/>
        <dsp:cNvSpPr/>
      </dsp:nvSpPr>
      <dsp:spPr>
        <a:xfrm>
          <a:off x="5005200" y="40317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A85C9-A042-4A8C-B302-CAB9C02F3668}">
      <dsp:nvSpPr>
        <dsp:cNvPr id="0" name=""/>
        <dsp:cNvSpPr/>
      </dsp:nvSpPr>
      <dsp:spPr>
        <a:xfrm>
          <a:off x="4510200" y="1721449"/>
          <a:ext cx="1800000" cy="20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Conceptual fragmentation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Field shows that low coherence in construct/definition/measurement, limiting comparability across studies (Gerhardt, Bauwens &amp; van 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0200" y="1721449"/>
        <a:ext cx="1800000" cy="2070000"/>
      </dsp:txXfrm>
    </dsp:sp>
    <dsp:sp modelId="{05076EBD-6889-490F-856D-B35B2617EA01}">
      <dsp:nvSpPr>
        <dsp:cNvPr id="0" name=""/>
        <dsp:cNvSpPr/>
      </dsp:nvSpPr>
      <dsp:spPr>
        <a:xfrm>
          <a:off x="7120200" y="40317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B6799-90DB-411D-BF16-BE3200BC5D4F}">
      <dsp:nvSpPr>
        <dsp:cNvPr id="0" name=""/>
        <dsp:cNvSpPr/>
      </dsp:nvSpPr>
      <dsp:spPr>
        <a:xfrm>
          <a:off x="6625200" y="1721449"/>
          <a:ext cx="1800000" cy="20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Measurement problem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Systematic review identified 40 EI tools (ability, trait, mixed); results vary by tool/model (Example: MSCEIT, EQ-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i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TEIQue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(Bru-Luna et al., 2021).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625200" y="1721449"/>
        <a:ext cx="1800000" cy="2070000"/>
      </dsp:txXfrm>
    </dsp:sp>
    <dsp:sp modelId="{5DF85352-CA6F-46F0-A68F-7DB75CE217DB}">
      <dsp:nvSpPr>
        <dsp:cNvPr id="0" name=""/>
        <dsp:cNvSpPr/>
      </dsp:nvSpPr>
      <dsp:spPr>
        <a:xfrm>
          <a:off x="9235199" y="40317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6C1D3-027A-4205-A034-3F5CF06B7ED5}">
      <dsp:nvSpPr>
        <dsp:cNvPr id="0" name=""/>
        <dsp:cNvSpPr/>
      </dsp:nvSpPr>
      <dsp:spPr>
        <a:xfrm>
          <a:off x="8740200" y="1721449"/>
          <a:ext cx="1800000" cy="207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Ability-EI caution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Ability tests reduce self-report bias, but ability ≠ behaviour (context/personality shape what leaders actually do) (Mayer, Caruso &amp; Salovey, 2016).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740200" y="1721449"/>
        <a:ext cx="1800000" cy="207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AE019-C56E-4103-A8C6-45313B59AE20}">
      <dsp:nvSpPr>
        <dsp:cNvPr id="0" name=""/>
        <dsp:cNvSpPr/>
      </dsp:nvSpPr>
      <dsp:spPr>
        <a:xfrm>
          <a:off x="0" y="1805"/>
          <a:ext cx="9462788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26CA95-346C-4C17-9087-377D5A4C530E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7E32B-25F0-4253-834A-CC0546548FD5}">
      <dsp:nvSpPr>
        <dsp:cNvPr id="0" name=""/>
        <dsp:cNvSpPr/>
      </dsp:nvSpPr>
      <dsp:spPr>
        <a:xfrm>
          <a:off x="1057183" y="1805"/>
          <a:ext cx="840560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EI enables relational leadership:</a:t>
          </a:r>
          <a:r>
            <a:rPr lang="en-IN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emotionally intelligent leaders improve behaviours and business results and influence work-team performance; emotions shape team effectiveness because teamwork is intrinsically social (Coronado-Maldonado &amp; Benítez-Márquez, 2023)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1805"/>
        <a:ext cx="8405604" cy="915310"/>
      </dsp:txXfrm>
    </dsp:sp>
    <dsp:sp modelId="{4163E7F4-3AEE-46FC-B464-4ACFCED2A760}">
      <dsp:nvSpPr>
        <dsp:cNvPr id="0" name=""/>
        <dsp:cNvSpPr/>
      </dsp:nvSpPr>
      <dsp:spPr>
        <a:xfrm>
          <a:off x="0" y="1145944"/>
          <a:ext cx="9462788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23D5B-52F8-4FB2-9C5E-404E59B721BE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05C71-D63F-4174-B38B-E37D148EFEDD}">
      <dsp:nvSpPr>
        <dsp:cNvPr id="0" name=""/>
        <dsp:cNvSpPr/>
      </dsp:nvSpPr>
      <dsp:spPr>
        <a:xfrm>
          <a:off x="1057183" y="1145944"/>
          <a:ext cx="840560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EI as emotion-processing ability:</a:t>
          </a:r>
          <a:r>
            <a:rPr lang="en-IN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EI involves perceiving, using, understanding, and managing emotions in self and others (Mayer et al., 2016).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1145944"/>
        <a:ext cx="8405604" cy="915310"/>
      </dsp:txXfrm>
    </dsp:sp>
    <dsp:sp modelId="{7B09A5E6-DE42-41B4-B892-36AE3D58911D}">
      <dsp:nvSpPr>
        <dsp:cNvPr id="0" name=""/>
        <dsp:cNvSpPr/>
      </dsp:nvSpPr>
      <dsp:spPr>
        <a:xfrm>
          <a:off x="0" y="2290082"/>
          <a:ext cx="9462788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4A0A1-1D97-47C5-824B-CDBB4003DF1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67CBD-E55A-46E3-A812-A79BA2A34222}">
      <dsp:nvSpPr>
        <dsp:cNvPr id="0" name=""/>
        <dsp:cNvSpPr/>
      </dsp:nvSpPr>
      <dsp:spPr>
        <a:xfrm>
          <a:off x="1057183" y="2290082"/>
          <a:ext cx="840560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CQ enables accurate cultural adaptation:</a:t>
          </a: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 CQ is the capability to function effectively across cultures and includes metacognitive, cognitive, motivational, and behavioural dimensions (Rockstuhl &amp; Van Dyne, 2018) 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2290082"/>
        <a:ext cx="8405604" cy="915310"/>
      </dsp:txXfrm>
    </dsp:sp>
    <dsp:sp modelId="{B2D7D623-4B3D-407B-B3C0-9BF2A03AF09F}">
      <dsp:nvSpPr>
        <dsp:cNvPr id="0" name=""/>
        <dsp:cNvSpPr/>
      </dsp:nvSpPr>
      <dsp:spPr>
        <a:xfrm>
          <a:off x="0" y="3434221"/>
          <a:ext cx="9462788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7B2F2D-D1E1-49AE-BFBF-D3AE31FCCDE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D27B81-44AF-4802-BD84-E8F5EBD0D187}">
      <dsp:nvSpPr>
        <dsp:cNvPr id="0" name=""/>
        <dsp:cNvSpPr/>
      </dsp:nvSpPr>
      <dsp:spPr>
        <a:xfrm>
          <a:off x="1057183" y="3434221"/>
          <a:ext cx="8405604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Integration claim:</a:t>
          </a:r>
          <a:r>
            <a:rPr lang="en-IN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EI helps leaders regulate emotions during collaboration; CQ helps leaders interpret which behaviours/emotional displays are culturally appropriate  that preventing misattribution and conflict escalation (Mayer et al., 2016; Semenov &amp; Randrianasolo, 2024).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3434221"/>
        <a:ext cx="8405604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EE1C23-0322-46D8-83BC-6E0D98C6F438}">
      <dsp:nvSpPr>
        <dsp:cNvPr id="0" name=""/>
        <dsp:cNvSpPr/>
      </dsp:nvSpPr>
      <dsp:spPr>
        <a:xfrm>
          <a:off x="0" y="761554"/>
          <a:ext cx="5393361" cy="14059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BCA7B-8888-4903-985B-C293F01B68A2}">
      <dsp:nvSpPr>
        <dsp:cNvPr id="0" name=""/>
        <dsp:cNvSpPr/>
      </dsp:nvSpPr>
      <dsp:spPr>
        <a:xfrm>
          <a:off x="425299" y="1077892"/>
          <a:ext cx="773271" cy="7732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35C784-B418-4F01-ABEB-A93DAFBA4D7E}">
      <dsp:nvSpPr>
        <dsp:cNvPr id="0" name=""/>
        <dsp:cNvSpPr/>
      </dsp:nvSpPr>
      <dsp:spPr>
        <a:xfrm>
          <a:off x="1623869" y="761554"/>
          <a:ext cx="3769491" cy="1405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96" tIns="148796" rIns="148796" bIns="14879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Daimler–Chrysler (1998) was framed as a “merger of equals” but experienced major cultural clashes, integration difficulties, divergent objectives, financial losses, and ultimately dissolved in 2007 (Ritter, 2024, p.18;Yie et al., 2021). 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623869" y="761554"/>
        <a:ext cx="3769491" cy="1405947"/>
      </dsp:txXfrm>
    </dsp:sp>
    <dsp:sp modelId="{EFBE31BD-D074-4CB7-9E2B-D036DBF7B3DB}">
      <dsp:nvSpPr>
        <dsp:cNvPr id="0" name=""/>
        <dsp:cNvSpPr/>
      </dsp:nvSpPr>
      <dsp:spPr>
        <a:xfrm>
          <a:off x="0" y="2518988"/>
          <a:ext cx="5393361" cy="14059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041FB-C553-4490-A92C-13B892284AA2}">
      <dsp:nvSpPr>
        <dsp:cNvPr id="0" name=""/>
        <dsp:cNvSpPr/>
      </dsp:nvSpPr>
      <dsp:spPr>
        <a:xfrm>
          <a:off x="425299" y="2835327"/>
          <a:ext cx="773271" cy="7732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AA8EC-7951-4D84-B0C5-A6EE4EBBB176}">
      <dsp:nvSpPr>
        <dsp:cNvPr id="0" name=""/>
        <dsp:cNvSpPr/>
      </dsp:nvSpPr>
      <dsp:spPr>
        <a:xfrm>
          <a:off x="1623869" y="2518988"/>
          <a:ext cx="3769491" cy="1405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96" tIns="148796" rIns="148796" bIns="14879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EI and CQ lens (application): illustrates how weak emotional regulation/trust repair (EI) and poor cultural adaptation (CQ) can destroy collaboration and synergy.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623869" y="2518988"/>
        <a:ext cx="3769491" cy="14059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27A180-C682-4A77-9EA6-302515FB0BD8}">
      <dsp:nvSpPr>
        <dsp:cNvPr id="0" name=""/>
        <dsp:cNvSpPr/>
      </dsp:nvSpPr>
      <dsp:spPr>
        <a:xfrm>
          <a:off x="1747800" y="79046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61125-B120-4E30-945B-21AD25CA9CB5}">
      <dsp:nvSpPr>
        <dsp:cNvPr id="0" name=""/>
        <dsp:cNvSpPr/>
      </dsp:nvSpPr>
      <dsp:spPr>
        <a:xfrm>
          <a:off x="559800" y="2652291"/>
          <a:ext cx="43200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Walmart Germany is cited as an example of cultural missteps: German consumers disliked employees smiling at them and attempting to bag groceries; these missteps contributed to Walmart’s exit from Germany (</a:t>
          </a:r>
          <a:r>
            <a:rPr lang="en-IN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Kaelberer, 2017; </a:t>
          </a:r>
          <a:r>
            <a:rPr lang="en-IN" sz="1800" b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Bruyaka</a:t>
          </a:r>
          <a:r>
            <a:rPr lang="en-IN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&amp; Prange, 2020) </a:t>
          </a:r>
          <a:endParaRPr lang="en-US" sz="1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9800" y="2652291"/>
        <a:ext cx="4320000" cy="1620000"/>
      </dsp:txXfrm>
    </dsp:sp>
    <dsp:sp modelId="{CBE496AC-D46C-4CB8-AE1B-036C657E23CD}">
      <dsp:nvSpPr>
        <dsp:cNvPr id="0" name=""/>
        <dsp:cNvSpPr/>
      </dsp:nvSpPr>
      <dsp:spPr>
        <a:xfrm>
          <a:off x="6823800" y="7904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827D4-D274-4417-93AE-22B1B40CC7BF}">
      <dsp:nvSpPr>
        <dsp:cNvPr id="0" name=""/>
        <dsp:cNvSpPr/>
      </dsp:nvSpPr>
      <dsp:spPr>
        <a:xfrm>
          <a:off x="5635800" y="2652291"/>
          <a:ext cx="4320000" cy="16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CQ (behavioural) is central:</a:t>
          </a:r>
          <a:r>
            <a:rPr lang="en-IN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success required adapting service behaviours to local norms rather than assuming “best practice” is universal.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35800" y="2652291"/>
        <a:ext cx="4320000" cy="16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B542C-3EB0-4EE0-8C75-330CAE79D9C1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44147-2FF5-4D04-9E97-60E5C80D9433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196AF-91B1-4E85-89BC-A59E1DE2387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study explains how alliance governance can foster trust and reduce opportunism through a theory of equity-trust, grounded in organisational justice (Mikami, Ikegami &amp; Bird, 2022). </a:t>
          </a: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1805"/>
        <a:ext cx="9458416" cy="915310"/>
      </dsp:txXfrm>
    </dsp:sp>
    <dsp:sp modelId="{5010B634-EE7D-49F0-AF4B-B70DAD695611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15CD3-FA68-4D47-8362-4805F4C49B9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53E1C-B887-4371-882D-40F380D3889D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identifies five practices that support distributive/procedural/informational/interactional justice, discouraging opportunism and building trust, improving performance via “sum of the parts” and “learning synergies” (Mikami, Ikegami &amp; Bird, 2022)</a:t>
          </a: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1145944"/>
        <a:ext cx="9458416" cy="915310"/>
      </dsp:txXfrm>
    </dsp:sp>
    <dsp:sp modelId="{7D8F7E06-EC62-45F3-B465-4997D3E0C4B1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3244A-FD34-4241-9CB1-A90DA3CAB27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A69AA-8470-42D3-AB84-FF92F773851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Trust accumulation enabled deeper collaboration (Example: joint India R&amp;D centre; shared platform work) (Mikami, Ikegami &amp; Bird, 2022, p.9)</a:t>
          </a: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2290082"/>
        <a:ext cx="9458416" cy="915310"/>
      </dsp:txXfrm>
    </dsp:sp>
    <dsp:sp modelId="{70DB6076-C5A2-4469-9D0E-58579CE9971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31B9A8-59C0-4E0C-AA90-D9C6B6138D4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05897-A515-4AE5-B80D-B56D5A2512FD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 to Heard: Horizontal leadership is not only style, Renault–Nissan shows it must be designed through fairness/justice routines that build trust which is Connect to “working with them”.</a:t>
          </a:r>
          <a:endParaRPr lang="en-IN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57183" y="3434221"/>
        <a:ext cx="9458416" cy="915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42F8E-BBF7-447F-AE13-B25B91B57529}">
      <dsp:nvSpPr>
        <dsp:cNvPr id="0" name=""/>
        <dsp:cNvSpPr/>
      </dsp:nvSpPr>
      <dsp:spPr>
        <a:xfrm>
          <a:off x="0" y="2204"/>
          <a:ext cx="7443216" cy="1117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0F77E-2717-4E88-B803-B4776D8CDC83}">
      <dsp:nvSpPr>
        <dsp:cNvPr id="0" name=""/>
        <dsp:cNvSpPr/>
      </dsp:nvSpPr>
      <dsp:spPr>
        <a:xfrm>
          <a:off x="337919" y="253549"/>
          <a:ext cx="614399" cy="6143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83735-56B4-45CA-BB6F-C2559192EFB0}">
      <dsp:nvSpPr>
        <dsp:cNvPr id="0" name=""/>
        <dsp:cNvSpPr/>
      </dsp:nvSpPr>
      <dsp:spPr>
        <a:xfrm>
          <a:off x="1290238" y="2204"/>
          <a:ext cx="6152977" cy="1117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25" tIns="118225" rIns="118225" bIns="1182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Nadella drove culture change from “Know-It-All” to “Learn-It-All” using growth mindset as a lever across a very large workforce (Liu, 2023, p.4). Employee accounts describe internal politics and competition (Example: rewarded for making colleagues fail; “character assassination”) (Liu, 2023, p.7). </a:t>
          </a:r>
          <a:endParaRPr lang="en-US" sz="14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90238" y="2204"/>
        <a:ext cx="6152977" cy="1117089"/>
      </dsp:txXfrm>
    </dsp:sp>
    <dsp:sp modelId="{C727A54A-FF49-4D4C-9EE4-468949E485DF}">
      <dsp:nvSpPr>
        <dsp:cNvPr id="0" name=""/>
        <dsp:cNvSpPr/>
      </dsp:nvSpPr>
      <dsp:spPr>
        <a:xfrm>
          <a:off x="0" y="1398566"/>
          <a:ext cx="7443216" cy="1117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A5864-7083-4D31-923E-53C1897CB84F}">
      <dsp:nvSpPr>
        <dsp:cNvPr id="0" name=""/>
        <dsp:cNvSpPr/>
      </dsp:nvSpPr>
      <dsp:spPr>
        <a:xfrm>
          <a:off x="337919" y="1649911"/>
          <a:ext cx="614399" cy="6143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3DE75-B793-42A2-B7B7-8180FFE58909}">
      <dsp:nvSpPr>
        <dsp:cNvPr id="0" name=""/>
        <dsp:cNvSpPr/>
      </dsp:nvSpPr>
      <dsp:spPr>
        <a:xfrm>
          <a:off x="1290238" y="1398566"/>
          <a:ext cx="6152977" cy="1117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25" tIns="118225" rIns="118225" bIns="11822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messaging emphasised compassion, inclusivity and shared humanity (aligned with EI) (Liu, 2023).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90238" y="1398566"/>
        <a:ext cx="6152977" cy="1117089"/>
      </dsp:txXfrm>
    </dsp:sp>
    <dsp:sp modelId="{E9E3E47F-6B5E-4BDD-82A4-E4FA2960A43F}">
      <dsp:nvSpPr>
        <dsp:cNvPr id="0" name=""/>
        <dsp:cNvSpPr/>
      </dsp:nvSpPr>
      <dsp:spPr>
        <a:xfrm>
          <a:off x="0" y="2794928"/>
          <a:ext cx="7443216" cy="1117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A0547-1587-4839-BBA8-F8F5655B4F26}">
      <dsp:nvSpPr>
        <dsp:cNvPr id="0" name=""/>
        <dsp:cNvSpPr/>
      </dsp:nvSpPr>
      <dsp:spPr>
        <a:xfrm>
          <a:off x="337919" y="3046273"/>
          <a:ext cx="614399" cy="6143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66517-CEF7-4E5C-87FD-63DC7881A6EC}">
      <dsp:nvSpPr>
        <dsp:cNvPr id="0" name=""/>
        <dsp:cNvSpPr/>
      </dsp:nvSpPr>
      <dsp:spPr>
        <a:xfrm>
          <a:off x="1290238" y="2794928"/>
          <a:ext cx="6152977" cy="1117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25" tIns="118225" rIns="118225" bIns="11822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Culture-change actions included reframing competencies as learnable and giving feedback that promotes learning (Liu, 2023).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90238" y="2794928"/>
        <a:ext cx="6152977" cy="1117089"/>
      </dsp:txXfrm>
    </dsp:sp>
    <dsp:sp modelId="{8FC54383-816C-49F1-81E7-EFB9C521F759}">
      <dsp:nvSpPr>
        <dsp:cNvPr id="0" name=""/>
        <dsp:cNvSpPr/>
      </dsp:nvSpPr>
      <dsp:spPr>
        <a:xfrm>
          <a:off x="0" y="4191290"/>
          <a:ext cx="7443216" cy="1117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643FE-86F0-4D4F-951F-B130443151AD}">
      <dsp:nvSpPr>
        <dsp:cNvPr id="0" name=""/>
        <dsp:cNvSpPr/>
      </dsp:nvSpPr>
      <dsp:spPr>
        <a:xfrm>
          <a:off x="337919" y="4442635"/>
          <a:ext cx="614399" cy="6143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69136-6D9B-4E80-A964-5034ED419EBD}">
      <dsp:nvSpPr>
        <dsp:cNvPr id="0" name=""/>
        <dsp:cNvSpPr/>
      </dsp:nvSpPr>
      <dsp:spPr>
        <a:xfrm>
          <a:off x="1290238" y="4191290"/>
          <a:ext cx="6152977" cy="1117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25" tIns="118225" rIns="118225" bIns="11822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 to Heard: Nadella’s “Learn-It-All” mirrors Heard’s horizontal approach: listening and empathy reduce threat and increase collaboration.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90238" y="4191290"/>
        <a:ext cx="6152977" cy="11170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F22ECA-EDAC-4DE6-8854-1DBC2976186F}">
      <dsp:nvSpPr>
        <dsp:cNvPr id="0" name=""/>
        <dsp:cNvSpPr/>
      </dsp:nvSpPr>
      <dsp:spPr>
        <a:xfrm>
          <a:off x="1782251" y="-80595"/>
          <a:ext cx="142292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4AE2C-C319-415B-B324-E59311D4DC38}">
      <dsp:nvSpPr>
        <dsp:cNvPr id="0" name=""/>
        <dsp:cNvSpPr/>
      </dsp:nvSpPr>
      <dsp:spPr>
        <a:xfrm>
          <a:off x="3290553" y="-198495"/>
          <a:ext cx="163636" cy="302210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29C11-D401-472C-8590-3EB4D999701A}">
      <dsp:nvSpPr>
        <dsp:cNvPr id="0" name=""/>
        <dsp:cNvSpPr/>
      </dsp:nvSpPr>
      <dsp:spPr>
        <a:xfrm>
          <a:off x="1115947" y="-840188"/>
          <a:ext cx="976876" cy="15192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08" tIns="37908" rIns="37908" bIns="37908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1259007" y="-617698"/>
        <a:ext cx="690756" cy="1074276"/>
      </dsp:txXfrm>
    </dsp:sp>
    <dsp:sp modelId="{B478B72C-D3DF-421D-B6D8-9EC80C3D1D25}">
      <dsp:nvSpPr>
        <dsp:cNvPr id="0" name=""/>
        <dsp:cNvSpPr/>
      </dsp:nvSpPr>
      <dsp:spPr>
        <a:xfrm>
          <a:off x="14118" y="227952"/>
          <a:ext cx="3228304" cy="36855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652" tIns="165100" rIns="254652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Develop EI (Ability EI – four branches)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 emotion perception (active listening, recognising cues) and emotion management (de-escalation, reappraisal) using practice and feedback (model basis: Mayer, Caruso &amp; Salovey, 2016).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Avoid relying only on self-perception: ability-EI authors note people are poor at estimating their own intelligence, so self-estimates can mislead development (Mayer, Caruso &amp; Salovey, 2016).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118" y="873613"/>
        <a:ext cx="3228304" cy="3039839"/>
      </dsp:txXfrm>
    </dsp:sp>
    <dsp:sp modelId="{FD92547E-A1F6-4AF2-A2F0-3D8BF0CD828E}">
      <dsp:nvSpPr>
        <dsp:cNvPr id="0" name=""/>
        <dsp:cNvSpPr/>
      </dsp:nvSpPr>
      <dsp:spPr>
        <a:xfrm>
          <a:off x="3590599" y="-80855"/>
          <a:ext cx="3201584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0D93A-F8E2-4671-96E8-374F3A9ECB68}">
      <dsp:nvSpPr>
        <dsp:cNvPr id="0" name=""/>
        <dsp:cNvSpPr/>
      </dsp:nvSpPr>
      <dsp:spPr>
        <a:xfrm>
          <a:off x="6877558" y="-198755"/>
          <a:ext cx="163636" cy="303160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B13BE-56BB-4588-9757-DAF82788E376}">
      <dsp:nvSpPr>
        <dsp:cNvPr id="0" name=""/>
        <dsp:cNvSpPr/>
      </dsp:nvSpPr>
      <dsp:spPr>
        <a:xfrm>
          <a:off x="4878524" y="-840447"/>
          <a:ext cx="625732" cy="15192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339" tIns="30339" rIns="30339" bIns="30339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  <a:endParaRPr lang="en-US" sz="4100" kern="1200" dirty="0"/>
        </a:p>
      </dsp:txBody>
      <dsp:txXfrm>
        <a:off x="4970160" y="-617957"/>
        <a:ext cx="442460" cy="1074276"/>
      </dsp:txXfrm>
    </dsp:sp>
    <dsp:sp modelId="{BCCE734D-33EB-439B-B45F-59F4DDB33E3B}">
      <dsp:nvSpPr>
        <dsp:cNvPr id="0" name=""/>
        <dsp:cNvSpPr/>
      </dsp:nvSpPr>
      <dsp:spPr>
        <a:xfrm>
          <a:off x="3496013" y="227952"/>
          <a:ext cx="3398688" cy="36855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092" tIns="165100" rIns="268092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Develop CQ (four-factor model)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Build CQ as a package: metacognitive, cognitive, motivational, behavioural CQ (Ang, Van Dyne &amp; Koh, 2006).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Use evidence based focus: CQ shows incremental validity for work outcomes beyond personality which supporting investment in CQ development (Schlaegel, Richter &amp; Taras, 2021).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Develop “double CQ” (leaders and employees): interaction of employee and supervisor CQ is linked to engagement/retention in multicultural groups (Presbitero, Fujimoto &amp; Lim, 2025). 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96013" y="907690"/>
        <a:ext cx="3398688" cy="3005762"/>
      </dsp:txXfrm>
    </dsp:sp>
    <dsp:sp modelId="{BDC9EF45-9FD4-4428-BB2D-9C941B3D64D1}">
      <dsp:nvSpPr>
        <dsp:cNvPr id="0" name=""/>
        <dsp:cNvSpPr/>
      </dsp:nvSpPr>
      <dsp:spPr>
        <a:xfrm>
          <a:off x="7366919" y="-77945"/>
          <a:ext cx="1600792" cy="6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6B776-5C6C-4B0A-AC2C-4007A0E1379C}">
      <dsp:nvSpPr>
        <dsp:cNvPr id="0" name=""/>
        <dsp:cNvSpPr/>
      </dsp:nvSpPr>
      <dsp:spPr>
        <a:xfrm>
          <a:off x="8479273" y="-837539"/>
          <a:ext cx="976876" cy="15192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08" tIns="37908" rIns="37908" bIns="37908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8622333" y="-615049"/>
        <a:ext cx="690756" cy="1074276"/>
      </dsp:txXfrm>
    </dsp:sp>
    <dsp:sp modelId="{1CC6E6E5-6B34-4080-8B95-59C393467710}">
      <dsp:nvSpPr>
        <dsp:cNvPr id="0" name=""/>
        <dsp:cNvSpPr/>
      </dsp:nvSpPr>
      <dsp:spPr>
        <a:xfrm>
          <a:off x="7366919" y="844352"/>
          <a:ext cx="3175085" cy="2004605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54" tIns="165100" rIns="25045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Embed in systems (make it stick)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Treat competencies as learnable, value learning/perseverance and give feedback that promotes learning.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66919" y="1245273"/>
        <a:ext cx="3175085" cy="16036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35104-53F7-4708-9C37-47822C8A85BD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2DCA7-6E36-4E3D-B434-E8BBF782688E}">
      <dsp:nvSpPr>
        <dsp:cNvPr id="0" name=""/>
        <dsp:cNvSpPr/>
      </dsp:nvSpPr>
      <dsp:spPr>
        <a:xfrm>
          <a:off x="0" y="0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Ang, S., Van Dyne, L. and Koh, C., 2006. Personality correlates of the four-factor model of cultural intelligence.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Group &amp; organization management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31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(1), pp.100-123.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10515600" cy="296996"/>
      </dsp:txXfrm>
    </dsp:sp>
    <dsp:sp modelId="{EB6E2A18-A573-40F3-BA6D-2ADFB648B26C}">
      <dsp:nvSpPr>
        <dsp:cNvPr id="0" name=""/>
        <dsp:cNvSpPr/>
      </dsp:nvSpPr>
      <dsp:spPr>
        <a:xfrm>
          <a:off x="0" y="29699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C4BF3-CEBD-49D4-923F-19C16EC32415}">
      <dsp:nvSpPr>
        <dsp:cNvPr id="0" name=""/>
        <dsp:cNvSpPr/>
      </dsp:nvSpPr>
      <dsp:spPr>
        <a:xfrm>
          <a:off x="0" y="296996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Bru-Luna, L.M., Martí-Vilar, M., Merino-Soto, C. and Cervera-Santiago, J.L., 2021, December. Emotional intelligence measures: A systematic review. In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Healthcare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 (Vol. 9, No. 12, p. 1696). MDPI.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6996"/>
        <a:ext cx="10515600" cy="296996"/>
      </dsp:txXfrm>
    </dsp:sp>
    <dsp:sp modelId="{3C129015-5E5E-4950-8B24-C618F56583B4}">
      <dsp:nvSpPr>
        <dsp:cNvPr id="0" name=""/>
        <dsp:cNvSpPr/>
      </dsp:nvSpPr>
      <dsp:spPr>
        <a:xfrm>
          <a:off x="0" y="593992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6F7AA-B6FB-40AE-B8F6-DB839D3582DA}">
      <dsp:nvSpPr>
        <dsp:cNvPr id="0" name=""/>
        <dsp:cNvSpPr/>
      </dsp:nvSpPr>
      <dsp:spPr>
        <a:xfrm>
          <a:off x="0" y="593992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Bruyaka, O. and Prange, C., 2020. International cultural ambidexterity: Balancing tensions of foreign market entry into distant and proximate cultures.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Journal of Business Research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118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 pp.491-506.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93992"/>
        <a:ext cx="10515600" cy="296996"/>
      </dsp:txXfrm>
    </dsp:sp>
    <dsp:sp modelId="{7027F129-8263-43B3-B974-B57FDFFFE391}">
      <dsp:nvSpPr>
        <dsp:cNvPr id="0" name=""/>
        <dsp:cNvSpPr/>
      </dsp:nvSpPr>
      <dsp:spPr>
        <a:xfrm>
          <a:off x="0" y="890988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8512D-CAFF-462C-BDB5-5625D0238718}">
      <dsp:nvSpPr>
        <dsp:cNvPr id="0" name=""/>
        <dsp:cNvSpPr/>
      </dsp:nvSpPr>
      <dsp:spPr>
        <a:xfrm>
          <a:off x="0" y="890988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Cookson, C. (2022). EMBL’s Edith Heard: making European science work post-Brexit’, </a:t>
          </a:r>
          <a:r>
            <a:rPr lang="en-IN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Times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27 February. Available at: </a:t>
          </a:r>
          <a:r>
            <a:rPr lang="en-IN" sz="1000" u="sng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https://www.ft.com/content/d14f425b-35c6-4c43-a5f6-c23760212ef0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(Accessed 11 February 2026).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90988"/>
        <a:ext cx="10515600" cy="296996"/>
      </dsp:txXfrm>
    </dsp:sp>
    <dsp:sp modelId="{EFE47BDE-F62B-4450-8CB5-A3F00576FE30}">
      <dsp:nvSpPr>
        <dsp:cNvPr id="0" name=""/>
        <dsp:cNvSpPr/>
      </dsp:nvSpPr>
      <dsp:spPr>
        <a:xfrm>
          <a:off x="0" y="118798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83881-FB20-4721-80EE-752C61FF9C0F}">
      <dsp:nvSpPr>
        <dsp:cNvPr id="0" name=""/>
        <dsp:cNvSpPr/>
      </dsp:nvSpPr>
      <dsp:spPr>
        <a:xfrm>
          <a:off x="0" y="1187984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Coronado-Maldonado, I., López-Núñez, M.I. and Tejada-Romero, D., 2023. Emotional intelligence, leadership, and work teams: A systematic review. </a:t>
          </a:r>
          <a:r>
            <a:rPr lang="en-IN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Frontiers in Psychology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14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p.1134562. 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187984"/>
        <a:ext cx="10515600" cy="296996"/>
      </dsp:txXfrm>
    </dsp:sp>
    <dsp:sp modelId="{F58A7A33-A816-4629-8901-43DB8CD68831}">
      <dsp:nvSpPr>
        <dsp:cNvPr id="0" name=""/>
        <dsp:cNvSpPr/>
      </dsp:nvSpPr>
      <dsp:spPr>
        <a:xfrm>
          <a:off x="0" y="148498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78184-8400-4DC5-AECE-12D5B4FF900B}">
      <dsp:nvSpPr>
        <dsp:cNvPr id="0" name=""/>
        <dsp:cNvSpPr/>
      </dsp:nvSpPr>
      <dsp:spPr>
        <a:xfrm>
          <a:off x="0" y="1484980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Gerhardt, K., Bauwens, R. and van </a:t>
          </a:r>
          <a:r>
            <a:rPr lang="en-IN" sz="1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Woerkom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M., 2025. Emotional Intelligence and Leader Outcomes: A Comprehensive Review and Roadmap for Future Inquiry. </a:t>
          </a:r>
          <a:r>
            <a:rPr lang="en-IN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Human Resource Development Review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p.15344843251342689. 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484980"/>
        <a:ext cx="10515600" cy="296996"/>
      </dsp:txXfrm>
    </dsp:sp>
    <dsp:sp modelId="{76F6F767-BACE-433D-BDC8-D5DF9ED72C7D}">
      <dsp:nvSpPr>
        <dsp:cNvPr id="0" name=""/>
        <dsp:cNvSpPr/>
      </dsp:nvSpPr>
      <dsp:spPr>
        <a:xfrm>
          <a:off x="0" y="178197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614DE-8CB7-4687-A90E-92A17FAEF461}">
      <dsp:nvSpPr>
        <dsp:cNvPr id="0" name=""/>
        <dsp:cNvSpPr/>
      </dsp:nvSpPr>
      <dsp:spPr>
        <a:xfrm>
          <a:off x="0" y="1781976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Kaelberer, M., 2017. Wal-Mart goes to Germany: Culture, institutions, and the limits of globalization. </a:t>
          </a:r>
          <a:r>
            <a:rPr lang="en-US" sz="1000" b="0" i="1" kern="1200">
              <a:latin typeface="Times New Roman" panose="02020603050405020304" pitchFamily="18" charset="0"/>
              <a:cs typeface="Times New Roman" panose="02020603050405020304" pitchFamily="18" charset="0"/>
            </a:rPr>
            <a:t>German Politics and Society</a:t>
          </a:r>
          <a:r>
            <a:rPr lang="en-US" sz="1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US" sz="1000" b="0" i="1" kern="1200">
              <a:latin typeface="Times New Roman" panose="02020603050405020304" pitchFamily="18" charset="0"/>
              <a:cs typeface="Times New Roman" panose="02020603050405020304" pitchFamily="18" charset="0"/>
            </a:rPr>
            <a:t>35</a:t>
          </a:r>
          <a:r>
            <a:rPr lang="en-US" sz="10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(1), pp.1-18.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781976"/>
        <a:ext cx="10515600" cy="296996"/>
      </dsp:txXfrm>
    </dsp:sp>
    <dsp:sp modelId="{EC4F5F54-1061-4712-B897-D81EA087C95B}">
      <dsp:nvSpPr>
        <dsp:cNvPr id="0" name=""/>
        <dsp:cNvSpPr/>
      </dsp:nvSpPr>
      <dsp:spPr>
        <a:xfrm>
          <a:off x="0" y="2078972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C6083-BD24-4091-B6E1-1A962D21E2EA}">
      <dsp:nvSpPr>
        <dsp:cNvPr id="0" name=""/>
        <dsp:cNvSpPr/>
      </dsp:nvSpPr>
      <dsp:spPr>
        <a:xfrm>
          <a:off x="0" y="2078972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Liu, C. (2023) </a:t>
          </a:r>
          <a:r>
            <a:rPr lang="en-US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Microsoft case</a:t>
          </a: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(Session 3 teaching case slides). Available at: 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https://www.harvardbusiness.org/wp-content/uploads/2023/11/Session-3_Microsoft-Case_HK_Caslin-Liu.pdf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. (Accessed: 14 February 2026). 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078972"/>
        <a:ext cx="10515600" cy="296996"/>
      </dsp:txXfrm>
    </dsp:sp>
    <dsp:sp modelId="{6C96835B-F89E-4966-BFCE-B860F3079401}">
      <dsp:nvSpPr>
        <dsp:cNvPr id="0" name=""/>
        <dsp:cNvSpPr/>
      </dsp:nvSpPr>
      <dsp:spPr>
        <a:xfrm>
          <a:off x="0" y="2375968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AFAD3-D504-4AE8-B32B-4BBBF4864E2C}">
      <dsp:nvSpPr>
        <dsp:cNvPr id="0" name=""/>
        <dsp:cNvSpPr/>
      </dsp:nvSpPr>
      <dsp:spPr>
        <a:xfrm>
          <a:off x="0" y="2375968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Mayer, J.D., Caruso, D.R. and Salovey, P., 2016. The ability model of emotional intelligence: Principles and updates.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Emotion review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8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(4), pp.290-300.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375968"/>
        <a:ext cx="10515600" cy="296996"/>
      </dsp:txXfrm>
    </dsp:sp>
    <dsp:sp modelId="{4423A553-3D24-4A8C-A3DE-DA66FF487D6B}">
      <dsp:nvSpPr>
        <dsp:cNvPr id="0" name=""/>
        <dsp:cNvSpPr/>
      </dsp:nvSpPr>
      <dsp:spPr>
        <a:xfrm>
          <a:off x="0" y="267296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D3EE4-8A65-458E-B739-3496EEA4774A}">
      <dsp:nvSpPr>
        <dsp:cNvPr id="0" name=""/>
        <dsp:cNvSpPr/>
      </dsp:nvSpPr>
      <dsp:spPr>
        <a:xfrm>
          <a:off x="0" y="2672964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Mikami, K. Ikegami, J. J., and Bird, A., 2022. Opportunism and trust in cross-national lateral collaboration: The Renault-Nissan Alliance and a theory of equity-trust.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Journal of World Business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57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(3), p.101286. 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672964"/>
        <a:ext cx="10515600" cy="296996"/>
      </dsp:txXfrm>
    </dsp:sp>
    <dsp:sp modelId="{F8920689-CB32-4272-B8F5-F6447177E4D5}">
      <dsp:nvSpPr>
        <dsp:cNvPr id="0" name=""/>
        <dsp:cNvSpPr/>
      </dsp:nvSpPr>
      <dsp:spPr>
        <a:xfrm>
          <a:off x="0" y="296996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F7BD5-CF83-4C56-A071-5C14F9BD2A44}">
      <dsp:nvSpPr>
        <dsp:cNvPr id="0" name=""/>
        <dsp:cNvSpPr/>
      </dsp:nvSpPr>
      <dsp:spPr>
        <a:xfrm>
          <a:off x="0" y="2969960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Presbitero, A., Fujimoto, Y. and Lim, W.M., 2025. Employee engagement and retention in multicultural work groups: The interplay of employee and supervisory cultural intelligence.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Journal of Business Research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186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 p.115012. 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69960"/>
        <a:ext cx="10515600" cy="296996"/>
      </dsp:txXfrm>
    </dsp:sp>
    <dsp:sp modelId="{43A8378C-9773-403F-AF3C-A90A243A5605}">
      <dsp:nvSpPr>
        <dsp:cNvPr id="0" name=""/>
        <dsp:cNvSpPr/>
      </dsp:nvSpPr>
      <dsp:spPr>
        <a:xfrm>
          <a:off x="0" y="326695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8AD41-6A80-483D-BF3F-9D8D4AA62159}">
      <dsp:nvSpPr>
        <dsp:cNvPr id="0" name=""/>
        <dsp:cNvSpPr/>
      </dsp:nvSpPr>
      <dsp:spPr>
        <a:xfrm>
          <a:off x="0" y="3266956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Ritter, S. (2024) </a:t>
          </a:r>
          <a:r>
            <a:rPr lang="en-US" sz="1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Alignment in Cross-Border Mergers and Acquisitions</a:t>
          </a:r>
          <a:r>
            <a:rPr lang="en-US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(Master’s thesis). Available at: 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https://uu.diva-portal.org/smash/record.jsf?pid=diva2%3A1861952&amp;dswid=-1267</a:t>
          </a:r>
          <a:r>
            <a:rPr lang="en-IN" sz="1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Accessed 12 February 2026). 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266956"/>
        <a:ext cx="10515600" cy="296996"/>
      </dsp:txXfrm>
    </dsp:sp>
    <dsp:sp modelId="{383942BC-4F67-4933-BEE2-4FF5B99EA1CF}">
      <dsp:nvSpPr>
        <dsp:cNvPr id="0" name=""/>
        <dsp:cNvSpPr/>
      </dsp:nvSpPr>
      <dsp:spPr>
        <a:xfrm>
          <a:off x="0" y="3563952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412DB-8AD3-4122-969F-76367098BFB4}">
      <dsp:nvSpPr>
        <dsp:cNvPr id="0" name=""/>
        <dsp:cNvSpPr/>
      </dsp:nvSpPr>
      <dsp:spPr>
        <a:xfrm>
          <a:off x="0" y="3563952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Rockstuhl, T. and Van Dyne, L., 2018. A bi-factor theory of the four-factor model of cultural intelligence: Meta-analysis and theoretical extensions.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Organizational Behavior and Human Decision Processes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148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 pp.124-144. 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563952"/>
        <a:ext cx="10515600" cy="296996"/>
      </dsp:txXfrm>
    </dsp:sp>
    <dsp:sp modelId="{6C1D21F3-C0BB-4679-A819-16344127AE53}">
      <dsp:nvSpPr>
        <dsp:cNvPr id="0" name=""/>
        <dsp:cNvSpPr/>
      </dsp:nvSpPr>
      <dsp:spPr>
        <a:xfrm>
          <a:off x="0" y="3860948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3D876-673E-4AA7-865E-010C1D8DC087}">
      <dsp:nvSpPr>
        <dsp:cNvPr id="0" name=""/>
        <dsp:cNvSpPr/>
      </dsp:nvSpPr>
      <dsp:spPr>
        <a:xfrm>
          <a:off x="0" y="3860948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Schlaegel, C., Richter, N.F. and Taras, V., 2021. Cultural intelligence and work-related outcomes: A meta-analytic examination of joint effects and incremental predictive validity.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Journal of World Business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56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(4), p.101209. 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860948"/>
        <a:ext cx="10515600" cy="296996"/>
      </dsp:txXfrm>
    </dsp:sp>
    <dsp:sp modelId="{54A35C2F-37C2-41B4-A6B8-29AC79544A65}">
      <dsp:nvSpPr>
        <dsp:cNvPr id="0" name=""/>
        <dsp:cNvSpPr/>
      </dsp:nvSpPr>
      <dsp:spPr>
        <a:xfrm>
          <a:off x="0" y="415794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580F2-A228-4849-9C5A-30052CE64706}">
      <dsp:nvSpPr>
        <dsp:cNvPr id="0" name=""/>
        <dsp:cNvSpPr/>
      </dsp:nvSpPr>
      <dsp:spPr>
        <a:xfrm>
          <a:off x="0" y="4157944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Semenov, A.V. and Randrianasolo, A., 2024. An extended conceptualization of cultural intelligence.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International Journal of Cross Cultural Management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, </a:t>
          </a:r>
          <a:r>
            <a:rPr lang="en-IN" sz="10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24</a:t>
          </a:r>
          <a:r>
            <a:rPr lang="en-IN" sz="1000" kern="1200">
              <a:latin typeface="Times New Roman" panose="02020603050405020304" pitchFamily="18" charset="0"/>
              <a:cs typeface="Times New Roman" panose="02020603050405020304" pitchFamily="18" charset="0"/>
            </a:rPr>
            <a:t>(3), pp.563-586.</a:t>
          </a:r>
          <a:endParaRPr lang="en-US" sz="1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157944"/>
        <a:ext cx="10515600" cy="296996"/>
      </dsp:txXfrm>
    </dsp:sp>
    <dsp:sp modelId="{FC371303-B502-4EC2-A35F-FAA20601DBBF}">
      <dsp:nvSpPr>
        <dsp:cNvPr id="0" name=""/>
        <dsp:cNvSpPr/>
      </dsp:nvSpPr>
      <dsp:spPr>
        <a:xfrm>
          <a:off x="0" y="445494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A10ED-CA0E-4570-A3C8-C4F172D5E570}">
      <dsp:nvSpPr>
        <dsp:cNvPr id="0" name=""/>
        <dsp:cNvSpPr/>
      </dsp:nvSpPr>
      <dsp:spPr>
        <a:xfrm>
          <a:off x="0" y="4454940"/>
          <a:ext cx="10515600" cy="296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Yie, C.E., Constantia, I. and Ping, N.T.S., 2021. Cultural Crash between the Merger of Daimler-Benz and Chrysler: Applying Hofstede Analysis. 7. </a:t>
          </a:r>
          <a:r>
            <a:rPr lang="en-IN" sz="1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Journal of Multidisciplinary Research in Social Science</a:t>
          </a:r>
          <a:r>
            <a:rPr lang="en-IN" sz="1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(7), pp.58-70.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454940"/>
        <a:ext cx="10515600" cy="2969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EA78BB-1A53-4017-A560-6F5452E3F19C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F4973-4574-4C1E-B9EE-52DA637BCC3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530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F4973-4574-4C1E-B9EE-52DA637BCC38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0409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F4973-4574-4C1E-B9EE-52DA637BCC38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280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F4973-4574-4C1E-B9EE-52DA637BCC38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55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98693-3F83-E619-47F3-C5949C557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A586B8-4B5E-7BF6-67CE-B9367C24A1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7B6EF-D786-3FE8-5290-EB7202B77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17627-ADB5-DBD3-12E3-635B1DCC1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47D7A-7CA3-6AC4-E32C-B60BC9810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2557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EF068-F958-A738-7065-63D54E08E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8548-93B6-E9C5-F61E-2CD5B1A61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0100D-D5F8-D7EF-ACB3-4A1EF3FED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DE5D8-5FB8-DA51-4EC7-8BD3116E4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B6B0C-76F5-0C69-4970-1D1EDB6F8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4305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04FB7-789B-DF44-AE2E-6322C8809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5A08FB-34BF-EFB8-7B4E-E07443B9C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2E505-31FD-5360-6D3C-8586C1D3F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6901C-3A48-A629-A9D7-B86FBF880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A44AF-0D6F-4A7A-6D0B-FC4F63EF2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06262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763F-5355-E8D5-E802-2E43E1A30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40EC6-239C-CCF4-2564-813EEAB266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F21AE3-EA90-42AE-8150-3D54240543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3B9B5-3EBB-183E-DFF3-D21FF5F35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8CFAB-5B81-2880-F6B9-2BDCECF53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296AB8-4EF7-C392-1D19-3C1674E43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5222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13780-99A8-ED9D-C148-BFE4B5BA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32805F-6D59-4573-8E33-94ED5E0545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61DC1F-8F2F-4ABB-08B1-C87EB1E02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E09B-83A4-9094-E0B7-C7BA5F1F02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59E5CF-E6CA-3BB6-A88D-9C08169405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3C7D2C-F413-990E-4869-DA3FCA02A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863390-6640-609A-5EB7-B4A6F3D09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442A28-85E6-CBE4-846D-8699E99F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8605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EB1B-1368-8B7E-7B0B-84FD0EC40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2B0E71-93C3-5C88-570B-D5B44874A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5D9465-7A8B-F4E2-10DD-3A28AF016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78C4B4-584F-69D8-E711-C29B803DF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8858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198FF3-CA69-0AD2-CB9E-15229EA59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52434F-FCB5-3E5C-DF4E-16DED4C9C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FCECF5-5542-5E1C-F6F4-A9925CB3B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7194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15CC5-8B1D-1095-B60E-4FCC88928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7914F-91D9-1274-A92C-2190BAC07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5BBB1-2425-4CD2-1D0B-D5EF6004D3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1DC065-7FB9-BBD1-FA40-940B00F5A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0CFB0-F198-2B74-BF88-6FD285E01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B2014-3940-4778-6E1D-B919887F8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58553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2A7D1-D798-981C-37E8-014C2C58E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2938D0-D838-088E-61A4-35506082BA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D8D41-2BEA-C45C-893D-629BD0404A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B2735-A9B1-3240-992F-8818F94F9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7DB10-3E49-93DE-62E7-2DCB08F4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ABBC4-9946-95FE-1FDA-37EE067B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3811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AF3C-7BB5-FB5E-B599-CADE50E8E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7AA8A1-FA8B-1FE3-B4D5-73F0941CF0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30863-27E8-E0A7-1C74-5DB7720BB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6ACE3-B723-3148-3B70-29A563B16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B1A31-9A15-E81F-CB05-7EFB6C407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1885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54DE7F-2D89-ACAB-CDFA-32182B33B7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4D86E-A05E-0765-9AA5-4365C59E6A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50A8D-EF43-7F2F-525D-4F2E2BABF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A8E09-23B3-1A78-9AA4-0D3650553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737E0-D825-3B34-3698-A4790ECDE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1936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AA608C-ED38-1B9D-9661-3EB3B8949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6361A-DAA7-DD23-BA9D-7231987C05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E80F2-EAFC-1320-74BD-91BD635D57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8E7ECE-1A9A-42F5-BC9A-6A3D45E4C61B}" type="datetimeFigureOut">
              <a:rPr lang="en-IN" smtClean="0"/>
              <a:t>19-02-2026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546D1-F4F0-3600-54F2-0F66DD7962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36307-80D6-51C5-6DBC-E59300251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9DDA07-4C5E-4CB1-B603-7C2409029BD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5422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A9C8D46-54D8-4DF1-99A2-E651C7B13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E12BF4D-F47A-41C1-85FC-652E412D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8591">
            <a:off x="7897613" y="684022"/>
            <a:ext cx="5330585" cy="5218721"/>
          </a:xfrm>
          <a:custGeom>
            <a:avLst/>
            <a:gdLst>
              <a:gd name="connsiteX0" fmla="*/ 4721855 w 5330585"/>
              <a:gd name="connsiteY0" fmla="*/ 4361426 h 5218721"/>
              <a:gd name="connsiteX1" fmla="*/ 3457542 w 5330585"/>
              <a:gd name="connsiteY1" fmla="*/ 5211667 h 5218721"/>
              <a:gd name="connsiteX2" fmla="*/ 3430109 w 5330585"/>
              <a:gd name="connsiteY2" fmla="*/ 5218721 h 5218721"/>
              <a:gd name="connsiteX3" fmla="*/ 0 w 5330585"/>
              <a:gd name="connsiteY3" fmla="*/ 2647363 h 5218721"/>
              <a:gd name="connsiteX4" fmla="*/ 12834 w 5330585"/>
              <a:gd name="connsiteY4" fmla="*/ 2393199 h 5218721"/>
              <a:gd name="connsiteX5" fmla="*/ 2664828 w 5330585"/>
              <a:gd name="connsiteY5" fmla="*/ 0 h 5218721"/>
              <a:gd name="connsiteX6" fmla="*/ 5330585 w 5330585"/>
              <a:gd name="connsiteY6" fmla="*/ 2665757 h 5218721"/>
              <a:gd name="connsiteX7" fmla="*/ 4721855 w 5330585"/>
              <a:gd name="connsiteY7" fmla="*/ 4361426 h 5218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30585" h="5218721">
                <a:moveTo>
                  <a:pt x="4721855" y="4361426"/>
                </a:moveTo>
                <a:cubicBezTo>
                  <a:pt x="4395896" y="4756397"/>
                  <a:pt x="3958379" y="5055891"/>
                  <a:pt x="3457542" y="5211667"/>
                </a:cubicBezTo>
                <a:lnTo>
                  <a:pt x="3430109" y="5218721"/>
                </a:lnTo>
                <a:lnTo>
                  <a:pt x="0" y="2647363"/>
                </a:lnTo>
                <a:lnTo>
                  <a:pt x="12834" y="2393199"/>
                </a:lnTo>
                <a:cubicBezTo>
                  <a:pt x="149347" y="1048975"/>
                  <a:pt x="1284587" y="0"/>
                  <a:pt x="2664828" y="0"/>
                </a:cubicBezTo>
                <a:cubicBezTo>
                  <a:pt x="4137085" y="0"/>
                  <a:pt x="5330585" y="1193500"/>
                  <a:pt x="5330585" y="2665757"/>
                </a:cubicBezTo>
                <a:cubicBezTo>
                  <a:pt x="5330585" y="3309870"/>
                  <a:pt x="5102142" y="3900626"/>
                  <a:pt x="4721855" y="4361426"/>
                </a:cubicBezTo>
                <a:close/>
              </a:path>
            </a:pathLst>
          </a:custGeom>
          <a:gradFill>
            <a:gsLst>
              <a:gs pos="16000">
                <a:srgbClr val="000000">
                  <a:alpha val="41000"/>
                </a:srgbClr>
              </a:gs>
              <a:gs pos="85000">
                <a:schemeClr val="accent1">
                  <a:alpha val="25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AF055B3-1F95-4ABA-BFE4-A58320A82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65981" cy="448089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5FBF53F-BBBA-4974-AD72-0E8CD294E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2622" y="-2"/>
            <a:ext cx="12179371" cy="6400796"/>
          </a:xfrm>
          <a:prstGeom prst="rect">
            <a:avLst/>
          </a:prstGeom>
          <a:gradFill>
            <a:gsLst>
              <a:gs pos="4500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68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C1529-D910-D167-3A2E-F57F316E9F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1803" y="1201002"/>
            <a:ext cx="7208197" cy="2779619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Cultural Intelligence in Leadership</a:t>
            </a:r>
            <a:endParaRPr lang="en-IN" sz="48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E81CA2-87BE-61BC-55B1-F785FE72F1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803" y="4940490"/>
            <a:ext cx="7208197" cy="1265112"/>
          </a:xfrm>
        </p:spPr>
        <p:txBody>
          <a:bodyPr>
            <a:normAutofit/>
          </a:bodyPr>
          <a:lstStyle/>
          <a:p>
            <a:pPr algn="l"/>
            <a:r>
              <a:rPr lang="en-US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Applying Ability EI and Four-Factor CQ to multicultural, collaborative environments</a:t>
            </a:r>
          </a:p>
          <a:p>
            <a:pPr algn="l"/>
            <a:endParaRPr lang="en-US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15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Rajwinder Kaur</a:t>
            </a:r>
            <a:endParaRPr lang="en-IN" sz="15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A2875D7-3769-4291-959E-9FAD764A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461" y="0"/>
            <a:ext cx="3214360" cy="6858000"/>
          </a:xfrm>
          <a:prstGeom prst="rect">
            <a:avLst/>
          </a:prstGeom>
          <a:gradFill>
            <a:gsLst>
              <a:gs pos="0">
                <a:srgbClr val="000000">
                  <a:alpha val="41000"/>
                </a:srgbClr>
              </a:gs>
              <a:gs pos="86000">
                <a:schemeClr val="accent1">
                  <a:alpha val="3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443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D227B9-4D4C-6FAC-0AA0-24592609C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Contents</a:t>
            </a:r>
            <a:br>
              <a:rPr lang="en-US" sz="4000">
                <a:solidFill>
                  <a:srgbClr val="FFFFFF"/>
                </a:solidFill>
              </a:rPr>
            </a:br>
            <a:endParaRPr lang="en-IN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35A52-EF47-E8BD-8BAF-142E79D91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Context: Edith Heard and why EI and CQ matter</a:t>
            </a: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and Mayer–Salovey–Caruso Ability EI model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Emotional Intelligence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(CQ) and Ang &amp; Earley four-factor CQ model 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Cultural Intelligence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EI and CQ work together in multicultural collaboration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1: Daimler–Chrysler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example 2: Walmart in Germany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3: Renault–Nissan Alliance 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4: Microsoft under Satya Nadella 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leadership strategies: developing EI &amp; CQ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leadership development plan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IN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30385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A5057-28F2-0FAF-BC10-70CD3FB2D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/>
              <a:t>Context: Edith Heard and why EI and CQ matter</a:t>
            </a:r>
            <a:endParaRPr lang="en-IN" sz="46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F5A6B3-03A6-4999-EC4C-D70F921281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45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9949D3-3589-4A83-11D8-D071009D93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345454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713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DA918-2837-A6E0-10C6-8936F098A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Emotional Intelligence (EI) and Mayer–Salovey–Caruso Ability EI model</a:t>
            </a:r>
            <a:endParaRPr lang="en-IN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203797-C0EE-36A2-1251-DE7C447470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0973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F96B033-1E37-4857-33C9-EDD3CC5D7F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642"/>
          <a:stretch>
            <a:fillRect/>
          </a:stretch>
        </p:blipFill>
        <p:spPr>
          <a:xfrm>
            <a:off x="6938612" y="1825625"/>
            <a:ext cx="2715836" cy="184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53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2B70A-ABAD-F0EE-B69A-040FD9AEC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IN" sz="4000" b="1" dirty="0"/>
              <a:t>Critical evaluation of EI</a:t>
            </a:r>
            <a:endParaRPr lang="en-IN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91FFA3-A07F-3B31-D88C-CCFAF7EC4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604803"/>
              </p:ext>
            </p:extLst>
          </p:nvPr>
        </p:nvGraphicFramePr>
        <p:xfrm>
          <a:off x="685800" y="1676400"/>
          <a:ext cx="10820400" cy="4194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FD7BD76-74F9-B4E6-7CC9-285A1545AAB7}"/>
              </a:ext>
            </a:extLst>
          </p:cNvPr>
          <p:cNvSpPr txBox="1"/>
          <p:nvPr/>
        </p:nvSpPr>
        <p:spPr>
          <a:xfrm>
            <a:off x="1351722" y="5546034"/>
            <a:ext cx="9697278" cy="58477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is best treated as a capability that increases the probability of effective leadership, but it is not sufficient without supportive systems and culturally accurate interpretation (Gerhardt, Bauwens and van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Woerkom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420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7FADF55-4C7F-6BEC-CA8C-108129D574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55061" y="804137"/>
            <a:ext cx="3633034" cy="2917870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D366C1-1F5B-64C2-D35E-B158FB5CD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179353"/>
          </a:xfrm>
        </p:spPr>
        <p:txBody>
          <a:bodyPr anchor="b"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Cultural Intelligence (CQ) and Ang &amp; Earley four-factor CQ model 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8CAFE-5699-5DB0-C6B3-0827CBA98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11001712" cy="2651110"/>
          </a:xfrm>
        </p:spPr>
        <p:txBody>
          <a:bodyPr anchor="ctr">
            <a:normAutofit fontScale="92500" lnSpcReduction="20000"/>
          </a:bodyPr>
          <a:lstStyle/>
          <a:p>
            <a:pPr lvl="0"/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Earley and Ang conceptualised Cultural Intelligence (CQ) as individual’s capability to deal effectively in situations characterised by cultural diversity (Ang, Van Dyne &amp; Koh, 2006).</a:t>
            </a:r>
          </a:p>
          <a:p>
            <a:pPr lvl="0"/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CQ is framed as multifactor concept spanning mental (metacognitive and cognitive), motivational and behavioural components (Ang, Van Dyne &amp; Koh, 2006). </a:t>
            </a:r>
          </a:p>
          <a:p>
            <a:pPr lvl="0"/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multicultural work, cultural barriers can create misunderstandings that reduce effective interaction and CQ addresses why some people function more effectively across cultures (Ang, Van Dyne &amp; Koh, 2006).</a:t>
            </a:r>
          </a:p>
          <a:p>
            <a:pPr lvl="0"/>
            <a:r>
              <a:rPr lang="en-IN" sz="1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 &amp; Earley four-factor CQ model (the 4 dimensions)</a:t>
            </a:r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IN" sz="1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Metacognitive CQ:</a:t>
            </a:r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processes used to acquire and understand cultural knowledge. </a:t>
            </a:r>
          </a:p>
          <a:p>
            <a:pPr lvl="1"/>
            <a:r>
              <a:rPr lang="en-IN" sz="1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CQ:</a:t>
            </a:r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general knowledge and knowledge structures about culture. </a:t>
            </a:r>
          </a:p>
          <a:p>
            <a:pPr lvl="1"/>
            <a:r>
              <a:rPr lang="en-IN" sz="1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CQ:</a:t>
            </a:r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magnitude and direction of energy applied toward learning about and functioning in cross-cultural situations.</a:t>
            </a:r>
          </a:p>
          <a:p>
            <a:pPr lvl="1"/>
            <a:r>
              <a:rPr lang="en-IN" sz="16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 CQ:</a:t>
            </a:r>
            <a:r>
              <a:rPr lang="en-IN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capability to exhibit appropriate verbal and nonverbal actions when interacting cross-culturally. </a:t>
            </a:r>
          </a:p>
        </p:txBody>
      </p:sp>
    </p:spTree>
    <p:extLst>
      <p:ext uri="{BB962C8B-B14F-4D97-AF65-F5344CB8AC3E}">
        <p14:creationId xmlns:p14="http://schemas.microsoft.com/office/powerpoint/2010/main" val="2570851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2325" y="643467"/>
            <a:ext cx="10407351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7BC7F-AEE0-D192-540A-A29D1B692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576" y="975815"/>
            <a:ext cx="9614848" cy="1126780"/>
          </a:xfrm>
        </p:spPr>
        <p:txBody>
          <a:bodyPr>
            <a:normAutofit/>
          </a:bodyPr>
          <a:lstStyle/>
          <a:p>
            <a:pPr algn="ctr"/>
            <a:r>
              <a:rPr lang="en-IN" b="1"/>
              <a:t>Critical evaluation of CQ</a:t>
            </a:r>
            <a:endParaRPr lang="en-IN"/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419766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9A77F-F998-ABDB-0D67-565FFCD18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18128"/>
            <a:ext cx="8273380" cy="3053301"/>
          </a:xfrm>
        </p:spPr>
        <p:txBody>
          <a:bodyPr anchor="ctr">
            <a:normAutofit/>
          </a:bodyPr>
          <a:lstStyle/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evidence: Meta-analysis of 70 studies links CQ positively to six work outcomes (Schlaegel, Richter &amp; Taras, 2021).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Adds value beyond traits: CQ shows incremental predictive validity beyond personality and other established predictors (Schlaegel, Richter &amp; Taras, 2021).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one simple skill: Evidence supports joint effects across CQ dimensions (mutualism perspective) (Schlaegel, Richter &amp; Taras, 2021).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Measurement/model debate: CQ may be one general factor or four correlated factors (</a:t>
            </a:r>
            <a:r>
              <a:rPr lang="en-IN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Rockstuhl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Van Dyne, 2018).</a:t>
            </a:r>
          </a:p>
          <a:p>
            <a:r>
              <a:rPr lang="en-IN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Rockstuhl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Van Dyne argue neither single-factor nor four-factor alone is complete</a:t>
            </a: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may not be fully culture-neutral in application, but behaviours can be culture-dependent (Semenov &amp; Randrianasolo,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8C0A43-EDA2-14ED-5EC3-EED2EE49117F}"/>
              </a:ext>
            </a:extLst>
          </p:cNvPr>
          <p:cNvSpPr txBox="1"/>
          <p:nvPr/>
        </p:nvSpPr>
        <p:spPr>
          <a:xfrm>
            <a:off x="1093304" y="5824330"/>
            <a:ext cx="10407351" cy="58477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is strongly supported for global work, but leaders should develop and apply CQ as a multidimensional capability with humility (Schlaegel, Richter and Taras, 2021).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8453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6F2AD-206A-BCE7-A596-6E6B835F7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and CQ in multicultural collaboration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4F5D16-CB3C-66CC-0349-B60F7A0760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302842"/>
              </p:ext>
            </p:extLst>
          </p:nvPr>
        </p:nvGraphicFramePr>
        <p:xfrm>
          <a:off x="838200" y="1825625"/>
          <a:ext cx="946278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097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F822B-65C0-3A71-4D8E-38C8D3C55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IN" sz="2800" b="1"/>
              <a:t>Business example 1: Daimler–Chrysler (cross-cultural failure)</a:t>
            </a:r>
            <a:endParaRPr lang="en-IN" sz="28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21AEC8-7904-36D9-B451-87A95749C8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27" r="15222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4E3486-71CD-E46B-C274-4D7CFB01E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949035"/>
              </p:ext>
            </p:extLst>
          </p:nvPr>
        </p:nvGraphicFramePr>
        <p:xfrm>
          <a:off x="838200" y="1490472"/>
          <a:ext cx="5393361" cy="46864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3753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CE64E-7F46-73DA-3DC4-20E2C7836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Business example 2: Walmart in Germany (cultural misfit / exit)</a:t>
            </a:r>
            <a:endParaRPr lang="en-IN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284BEF-B737-9665-9A58-1B3598AA5A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835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3104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B46B3-E09E-10DC-CD81-65710CEC1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Business example 3: Renault–Nissan Alliance (collaboration mechanisms)</a:t>
            </a:r>
            <a:endParaRPr lang="en-IN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A42FA8-C415-5BD5-0C25-236BF31295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7968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275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686FA-34D6-DFA2-7452-025299A64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r>
              <a:rPr lang="en-IN" b="1" dirty="0"/>
              <a:t>Business example 4: Microsoft under Satya Nadella (empathy and learning culture</a:t>
            </a:r>
            <a:endParaRPr lang="en-IN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AA9B24-6805-1E56-0DD6-82A8D4F95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901670"/>
              </p:ext>
            </p:extLst>
          </p:nvPr>
        </p:nvGraphicFramePr>
        <p:xfrm>
          <a:off x="4114800" y="715308"/>
          <a:ext cx="7443216" cy="5310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7674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D7340-216B-367C-27E5-73E4E9E47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 b="1">
                <a:solidFill>
                  <a:srgbClr val="FFFFFF"/>
                </a:solidFill>
              </a:rPr>
              <a:t>Practical leadership strategies: developing EI &amp; CQ</a:t>
            </a:r>
            <a:endParaRPr lang="en-IN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029DDD-8CEC-AF59-D999-45CEF5022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19952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947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8158B-6AA5-8B45-ADC1-9DA2902A9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Leadership Development Plan (EI and CQ)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9A9E62-C4FE-19DC-DDBF-B43E236F4C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225900"/>
              </p:ext>
            </p:extLst>
          </p:nvPr>
        </p:nvGraphicFramePr>
        <p:xfrm>
          <a:off x="691055" y="1344801"/>
          <a:ext cx="10515600" cy="48871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037736110"/>
                    </a:ext>
                  </a:extLst>
                </a:gridCol>
                <a:gridCol w="2418693">
                  <a:extLst>
                    <a:ext uri="{9D8B030D-6E8A-4147-A177-3AD203B41FA5}">
                      <a16:colId xmlns:a16="http://schemas.microsoft.com/office/drawing/2014/main" val="3929653246"/>
                    </a:ext>
                  </a:extLst>
                </a:gridCol>
                <a:gridCol w="2839107">
                  <a:extLst>
                    <a:ext uri="{9D8B030D-6E8A-4147-A177-3AD203B41FA5}">
                      <a16:colId xmlns:a16="http://schemas.microsoft.com/office/drawing/2014/main" val="407819952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573208704"/>
                    </a:ext>
                  </a:extLst>
                </a:gridCol>
              </a:tblGrid>
              <a:tr h="4955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Development goal (EI/CQ)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Model link (branch/dimension)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Actions (what I will do)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Measurement (how I will track progress)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83215107"/>
                  </a:ext>
                </a:extLst>
              </a:tr>
              <a:tr h="15211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EI: Manage emotions under pressure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Ability EI: Managing emotions (also Understanding emotions)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Practise reappraisal and de-escalation for difficult conversations; weekly role-play; use a “pause–label–reframe–respond” routine in real meetings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Monthly 360-style feedback from 2–3 peers on calmness/fairness/conflict handling; reflection log (trigger, response, improvement)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49363312"/>
                  </a:ext>
                </a:extLst>
              </a:tr>
              <a:tr h="15211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CQ: Improve cultural sensemaking in collaboration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CQ: Metacognitive CQ (also Cognitive CQ)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After multicultural interactions, do after-action reviews (“assumptions, meaning, adaptation”); learn 1 local norm/week (hierarchy, meeting etiquette, feedback norms)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Track misunderstandings/rework (aim to reduce); fortnightly self-check: did I plan, monitor, and adjust my approach?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93669896"/>
                  </a:ext>
                </a:extLst>
              </a:tr>
              <a:tr h="1264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CQ: Adapt communication and feedback across cultures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CQ: Behavioural CQ (supported by Motivational CQ)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Adapt feedback for directness and hierarchy; ask preference first; practise alternative feedback scripts and delivery style</a:t>
                      </a:r>
                      <a:endParaRPr lang="en-IN" sz="16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Quick 2-question pulse after feedback: clarity and respect; monitor follow-up actions completed / performance change</a:t>
                      </a:r>
                      <a:endParaRPr lang="en-IN" sz="16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5434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3678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4C3FC-E1D2-7DE2-805F-1B07AAF9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</a:t>
            </a:r>
            <a:endParaRPr lang="en-IN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820DC-D8FA-6190-01B1-FC00E7D48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20" y="649480"/>
            <a:ext cx="5438986" cy="5546047"/>
          </a:xfrm>
        </p:spPr>
        <p:txBody>
          <a:bodyPr anchor="ctr">
            <a:normAutofit/>
          </a:bodyPr>
          <a:lstStyle/>
          <a:p>
            <a:pPr lvl="0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Edith Heard’s “horizontal” leadership highlights empathy, listening and multicultural sensemaking as core leadership challenges. </a:t>
            </a:r>
          </a:p>
          <a:p>
            <a:pPr lvl="0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(Ability model)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perceiving, using, understanding, and managing emotions (leadership relationship engine). </a:t>
            </a:r>
          </a:p>
          <a:p>
            <a:pPr lvl="0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(four-factor model)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metacognitive, cognitive, motivational, behavioural capability for cultural diversity. </a:t>
            </a:r>
          </a:p>
          <a:p>
            <a:pPr lvl="0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supports CQ’s value (positive work outcomes; incremental validity), but model debates continue (four factors vs broader factor structures). </a:t>
            </a:r>
          </a:p>
          <a:p>
            <a:pPr lvl="0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cases show why both matter: failure risks (Daimler–Chrysler; Walmart Germany) and success mechanisms.</a:t>
            </a:r>
          </a:p>
        </p:txBody>
      </p:sp>
    </p:spTree>
    <p:extLst>
      <p:ext uri="{BB962C8B-B14F-4D97-AF65-F5344CB8AC3E}">
        <p14:creationId xmlns:p14="http://schemas.microsoft.com/office/powerpoint/2010/main" val="813362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40842B-3885-2C26-9CE0-6755B0F47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References</a:t>
            </a:r>
            <a:endParaRPr lang="en-IN" sz="520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71FBA59-00E2-C12C-D1DF-E6D1AD21D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2949234"/>
              </p:ext>
            </p:extLst>
          </p:nvPr>
        </p:nvGraphicFramePr>
        <p:xfrm>
          <a:off x="838200" y="1429407"/>
          <a:ext cx="10515600" cy="4751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0680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991</TotalTime>
  <Words>2735</Words>
  <Application>Microsoft Office PowerPoint</Application>
  <PresentationFormat>Widescreen</PresentationFormat>
  <Paragraphs>137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Times New Roman</vt:lpstr>
      <vt:lpstr>Office Theme</vt:lpstr>
      <vt:lpstr>Emotional and Cultural Intelligence in Leadership</vt:lpstr>
      <vt:lpstr>Contents </vt:lpstr>
      <vt:lpstr>Context: Edith Heard and why EI and CQ matter</vt:lpstr>
      <vt:lpstr>Emotional Intelligence (EI) and Mayer–Salovey–Caruso Ability EI model</vt:lpstr>
      <vt:lpstr>Critical evaluation of EI</vt:lpstr>
      <vt:lpstr>Cultural Intelligence (CQ) and Ang &amp; Earley four-factor CQ model </vt:lpstr>
      <vt:lpstr>Critical evaluation of CQ</vt:lpstr>
      <vt:lpstr>EI and CQ in multicultural collaboration </vt:lpstr>
      <vt:lpstr>Business example 1: Daimler–Chrysler (cross-cultural failure)</vt:lpstr>
      <vt:lpstr>Business example 2: Walmart in Germany (cultural misfit / exit)</vt:lpstr>
      <vt:lpstr>Business example 3: Renault–Nissan Alliance (collaboration mechanisms)</vt:lpstr>
      <vt:lpstr>Business example 4: Microsoft under Satya Nadella (empathy and learning culture</vt:lpstr>
      <vt:lpstr>Practical leadership strategies: developing EI &amp; CQ</vt:lpstr>
      <vt:lpstr>Personal Leadership Development Plan (EI and CQ)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deep kaur</dc:creator>
  <cp:lastModifiedBy>deep kaur</cp:lastModifiedBy>
  <cp:revision>10</cp:revision>
  <dcterms:created xsi:type="dcterms:W3CDTF">2026-02-14T21:26:55Z</dcterms:created>
  <dcterms:modified xsi:type="dcterms:W3CDTF">2026-02-19T18:36:18Z</dcterms:modified>
</cp:coreProperties>
</file>