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6" r:id="rId8"/>
    <p:sldId id="267" r:id="rId9"/>
    <p:sldId id="262"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77727" autoAdjust="0"/>
  </p:normalViewPr>
  <p:slideViewPr>
    <p:cSldViewPr snapToGrid="0">
      <p:cViewPr varScale="1">
        <p:scale>
          <a:sx n="68" d="100"/>
          <a:sy n="68" d="100"/>
        </p:scale>
        <p:origin x="61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2CBD87-5452-4B5F-B0DE-1F10969C765E}" type="doc">
      <dgm:prSet loTypeId="urn:microsoft.com/office/officeart/2005/8/layout/arrow2" loCatId="process" qsTypeId="urn:microsoft.com/office/officeart/2005/8/quickstyle/simple1" qsCatId="simple" csTypeId="urn:microsoft.com/office/officeart/2005/8/colors/colorful5" csCatId="colorful" phldr="1"/>
      <dgm:spPr/>
      <dgm:t>
        <a:bodyPr/>
        <a:lstStyle/>
        <a:p>
          <a:endParaRPr lang="en-US"/>
        </a:p>
      </dgm:t>
    </dgm:pt>
    <dgm:pt modelId="{23B0A491-DF70-4C81-A9C3-3CFEFE9FDBA3}">
      <dgm:prSet phldrT="[Text]"/>
      <dgm:spPr/>
      <dgm:t>
        <a:bodyPr/>
        <a:lstStyle/>
        <a:p>
          <a:endParaRPr lang="en-US" sz="1900" dirty="0"/>
        </a:p>
      </dgm:t>
    </dgm:pt>
    <dgm:pt modelId="{58CC57D6-E173-4B9C-BA56-FA29D57CB39B}" type="parTrans" cxnId="{0F1035C0-E98B-4401-A7D0-9170BE0F4E08}">
      <dgm:prSet/>
      <dgm:spPr/>
      <dgm:t>
        <a:bodyPr/>
        <a:lstStyle/>
        <a:p>
          <a:endParaRPr lang="en-US"/>
        </a:p>
      </dgm:t>
    </dgm:pt>
    <dgm:pt modelId="{DCC7B903-1016-4AA3-9186-7EF44E1DE4A8}" type="sibTrans" cxnId="{0F1035C0-E98B-4401-A7D0-9170BE0F4E08}">
      <dgm:prSet/>
      <dgm:spPr/>
      <dgm:t>
        <a:bodyPr/>
        <a:lstStyle/>
        <a:p>
          <a:endParaRPr lang="en-US"/>
        </a:p>
      </dgm:t>
    </dgm:pt>
    <dgm:pt modelId="{3668ED97-7FD7-4D3C-A318-84847E04ECD4}">
      <dgm:prSet phldrT="[Text]" custT="1"/>
      <dgm:spPr/>
      <dgm:t>
        <a:bodyPr/>
        <a:lstStyle/>
        <a:p>
          <a:r>
            <a:rPr lang="en-US" sz="1800" dirty="0"/>
            <a:t>A student has to improve his/her skills and knowledge for ensuring a better future.</a:t>
          </a:r>
        </a:p>
      </dgm:t>
    </dgm:pt>
    <dgm:pt modelId="{E31D2100-97F9-4796-8C25-03EA368DF3CD}" type="parTrans" cxnId="{09EC44A9-AA84-484D-B7D7-059904D5A6DB}">
      <dgm:prSet/>
      <dgm:spPr/>
      <dgm:t>
        <a:bodyPr/>
        <a:lstStyle/>
        <a:p>
          <a:endParaRPr lang="en-US"/>
        </a:p>
      </dgm:t>
    </dgm:pt>
    <dgm:pt modelId="{C51F426B-2569-4650-910F-C8700A115350}" type="sibTrans" cxnId="{09EC44A9-AA84-484D-B7D7-059904D5A6DB}">
      <dgm:prSet/>
      <dgm:spPr/>
      <dgm:t>
        <a:bodyPr/>
        <a:lstStyle/>
        <a:p>
          <a:endParaRPr lang="en-US"/>
        </a:p>
      </dgm:t>
    </dgm:pt>
    <dgm:pt modelId="{E472A875-7EAF-407C-A0BD-F517E08880FE}">
      <dgm:prSet phldrT="[Text]" custT="1"/>
      <dgm:spPr/>
      <dgm:t>
        <a:bodyPr/>
        <a:lstStyle/>
        <a:p>
          <a:endParaRPr lang="en-US" sz="2000" dirty="0"/>
        </a:p>
      </dgm:t>
    </dgm:pt>
    <dgm:pt modelId="{22CEA84D-28B0-4C4E-9DF6-552ECF41F53F}" type="parTrans" cxnId="{F9DF3C8E-EBD7-4D30-AE51-AA0C4975424A}">
      <dgm:prSet/>
      <dgm:spPr/>
      <dgm:t>
        <a:bodyPr/>
        <a:lstStyle/>
        <a:p>
          <a:endParaRPr lang="en-US"/>
        </a:p>
      </dgm:t>
    </dgm:pt>
    <dgm:pt modelId="{9873E1E7-5FA6-4A7D-A78D-34E205404A1C}" type="sibTrans" cxnId="{F9DF3C8E-EBD7-4D30-AE51-AA0C4975424A}">
      <dgm:prSet/>
      <dgm:spPr/>
      <dgm:t>
        <a:bodyPr/>
        <a:lstStyle/>
        <a:p>
          <a:endParaRPr lang="en-US"/>
        </a:p>
      </dgm:t>
    </dgm:pt>
    <dgm:pt modelId="{6174352B-DE54-4C65-AC1A-3FADB1B6AF15}">
      <dgm:prSet phldrT="[Text]" custT="1"/>
      <dgm:spPr/>
      <dgm:t>
        <a:bodyPr/>
        <a:lstStyle/>
        <a:p>
          <a:r>
            <a:rPr lang="en-US" sz="1800" dirty="0"/>
            <a:t>My choice for a career is depended on the lacking, strength and possible threats and opportunities</a:t>
          </a:r>
        </a:p>
      </dgm:t>
    </dgm:pt>
    <dgm:pt modelId="{46FB8DF5-BDA2-4716-8751-3248F7F10F09}" type="parTrans" cxnId="{715E9BCD-9A3B-4B79-8F6E-5605C56E14A4}">
      <dgm:prSet/>
      <dgm:spPr/>
      <dgm:t>
        <a:bodyPr/>
        <a:lstStyle/>
        <a:p>
          <a:endParaRPr lang="en-US"/>
        </a:p>
      </dgm:t>
    </dgm:pt>
    <dgm:pt modelId="{CCEC5C71-E6B0-4A43-9009-E473DCFF5C08}" type="sibTrans" cxnId="{715E9BCD-9A3B-4B79-8F6E-5605C56E14A4}">
      <dgm:prSet/>
      <dgm:spPr/>
      <dgm:t>
        <a:bodyPr/>
        <a:lstStyle/>
        <a:p>
          <a:endParaRPr lang="en-US"/>
        </a:p>
      </dgm:t>
    </dgm:pt>
    <dgm:pt modelId="{35554391-CB60-4C46-8B95-EC315E7222DA}">
      <dgm:prSet phldrT="[Text]"/>
      <dgm:spPr/>
      <dgm:t>
        <a:bodyPr/>
        <a:lstStyle/>
        <a:p>
          <a:endParaRPr lang="en-US" sz="1900" dirty="0"/>
        </a:p>
      </dgm:t>
    </dgm:pt>
    <dgm:pt modelId="{6DA52116-1BF4-40C8-8ABE-9592BADA3437}" type="parTrans" cxnId="{C591647B-B463-49D9-BE86-A807788C313C}">
      <dgm:prSet/>
      <dgm:spPr/>
      <dgm:t>
        <a:bodyPr/>
        <a:lstStyle/>
        <a:p>
          <a:endParaRPr lang="en-US"/>
        </a:p>
      </dgm:t>
    </dgm:pt>
    <dgm:pt modelId="{85097F19-1C69-407B-AC6B-377F24F6DA23}" type="sibTrans" cxnId="{C591647B-B463-49D9-BE86-A807788C313C}">
      <dgm:prSet/>
      <dgm:spPr/>
      <dgm:t>
        <a:bodyPr/>
        <a:lstStyle/>
        <a:p>
          <a:endParaRPr lang="en-US"/>
        </a:p>
      </dgm:t>
    </dgm:pt>
    <dgm:pt modelId="{195FE00D-1056-455B-A76F-2302879F52C7}">
      <dgm:prSet phldrT="[Text]" custT="1"/>
      <dgm:spPr/>
      <dgm:t>
        <a:bodyPr/>
        <a:lstStyle/>
        <a:p>
          <a:r>
            <a:rPr lang="en-US" sz="1800" dirty="0"/>
            <a:t>Applying the time management skill is crucial for any individual in professional life.</a:t>
          </a:r>
        </a:p>
      </dgm:t>
    </dgm:pt>
    <dgm:pt modelId="{CBA53F24-873F-48DC-8FD4-B87ECAB85706}" type="parTrans" cxnId="{7DEF5529-A495-458B-AF51-18DF27C9C474}">
      <dgm:prSet/>
      <dgm:spPr/>
      <dgm:t>
        <a:bodyPr/>
        <a:lstStyle/>
        <a:p>
          <a:endParaRPr lang="en-US"/>
        </a:p>
      </dgm:t>
    </dgm:pt>
    <dgm:pt modelId="{E8D8CDB7-45D3-4908-AFD0-6EBB8CB28DE1}" type="sibTrans" cxnId="{7DEF5529-A495-458B-AF51-18DF27C9C474}">
      <dgm:prSet/>
      <dgm:spPr/>
      <dgm:t>
        <a:bodyPr/>
        <a:lstStyle/>
        <a:p>
          <a:endParaRPr lang="en-US"/>
        </a:p>
      </dgm:t>
    </dgm:pt>
    <dgm:pt modelId="{E9AC2F49-76CC-494E-9441-098B6CDBCD9A}" type="pres">
      <dgm:prSet presAssocID="{692CBD87-5452-4B5F-B0DE-1F10969C765E}" presName="arrowDiagram" presStyleCnt="0">
        <dgm:presLayoutVars>
          <dgm:chMax val="5"/>
          <dgm:dir/>
          <dgm:resizeHandles val="exact"/>
        </dgm:presLayoutVars>
      </dgm:prSet>
      <dgm:spPr/>
    </dgm:pt>
    <dgm:pt modelId="{CA66524C-DC60-4B84-B640-E08FDAA5AF64}" type="pres">
      <dgm:prSet presAssocID="{692CBD87-5452-4B5F-B0DE-1F10969C765E}" presName="arrow" presStyleLbl="bgShp" presStyleIdx="0" presStyleCnt="1" custLinFactNeighborX="0" custLinFactNeighborY="-14149"/>
      <dgm:spPr/>
    </dgm:pt>
    <dgm:pt modelId="{8C389899-35E9-4115-83D3-3D46B8577219}" type="pres">
      <dgm:prSet presAssocID="{692CBD87-5452-4B5F-B0DE-1F10969C765E}" presName="arrowDiagram3" presStyleCnt="0"/>
      <dgm:spPr/>
    </dgm:pt>
    <dgm:pt modelId="{FCC71A6B-2A74-4183-975F-8ADBA1D60060}" type="pres">
      <dgm:prSet presAssocID="{23B0A491-DF70-4C81-A9C3-3CFEFE9FDBA3}" presName="bullet3a" presStyleLbl="node1" presStyleIdx="0" presStyleCnt="3"/>
      <dgm:spPr/>
    </dgm:pt>
    <dgm:pt modelId="{B6F91026-39C8-49B1-A549-CC0187801E21}" type="pres">
      <dgm:prSet presAssocID="{23B0A491-DF70-4C81-A9C3-3CFEFE9FDBA3}" presName="textBox3a" presStyleLbl="revTx" presStyleIdx="0" presStyleCnt="3">
        <dgm:presLayoutVars>
          <dgm:bulletEnabled val="1"/>
        </dgm:presLayoutVars>
      </dgm:prSet>
      <dgm:spPr/>
    </dgm:pt>
    <dgm:pt modelId="{072B27FC-3A32-46DB-AFE1-3C9C20FB64EA}" type="pres">
      <dgm:prSet presAssocID="{E472A875-7EAF-407C-A0BD-F517E08880FE}" presName="bullet3b" presStyleLbl="node1" presStyleIdx="1" presStyleCnt="3"/>
      <dgm:spPr/>
    </dgm:pt>
    <dgm:pt modelId="{FD926F50-47E4-4AE2-B3BB-36E410377032}" type="pres">
      <dgm:prSet presAssocID="{E472A875-7EAF-407C-A0BD-F517E08880FE}" presName="textBox3b" presStyleLbl="revTx" presStyleIdx="1" presStyleCnt="3" custScaleX="130793">
        <dgm:presLayoutVars>
          <dgm:bulletEnabled val="1"/>
        </dgm:presLayoutVars>
      </dgm:prSet>
      <dgm:spPr/>
    </dgm:pt>
    <dgm:pt modelId="{E77C0733-3CE8-467F-9A72-8A2884F4339B}" type="pres">
      <dgm:prSet presAssocID="{35554391-CB60-4C46-8B95-EC315E7222DA}" presName="bullet3c" presStyleLbl="node1" presStyleIdx="2" presStyleCnt="3"/>
      <dgm:spPr/>
    </dgm:pt>
    <dgm:pt modelId="{6C489F4B-8618-44D2-8952-AABEDF75F758}" type="pres">
      <dgm:prSet presAssocID="{35554391-CB60-4C46-8B95-EC315E7222DA}" presName="textBox3c" presStyleLbl="revTx" presStyleIdx="2" presStyleCnt="3" custScaleX="135427">
        <dgm:presLayoutVars>
          <dgm:bulletEnabled val="1"/>
        </dgm:presLayoutVars>
      </dgm:prSet>
      <dgm:spPr/>
    </dgm:pt>
  </dgm:ptLst>
  <dgm:cxnLst>
    <dgm:cxn modelId="{CB6DC107-9897-4176-AB91-F2A524345778}" type="presOf" srcId="{3668ED97-7FD7-4D3C-A318-84847E04ECD4}" destId="{B6F91026-39C8-49B1-A549-CC0187801E21}" srcOrd="0" destOrd="1" presId="urn:microsoft.com/office/officeart/2005/8/layout/arrow2"/>
    <dgm:cxn modelId="{2C9B1C0B-DCBB-4AB3-9D7B-5ABAB5E2DE94}" type="presOf" srcId="{195FE00D-1056-455B-A76F-2302879F52C7}" destId="{6C489F4B-8618-44D2-8952-AABEDF75F758}" srcOrd="0" destOrd="1" presId="urn:microsoft.com/office/officeart/2005/8/layout/arrow2"/>
    <dgm:cxn modelId="{29396910-B71A-4E7F-A11E-BA10F4F84B21}" type="presOf" srcId="{6174352B-DE54-4C65-AC1A-3FADB1B6AF15}" destId="{FD926F50-47E4-4AE2-B3BB-36E410377032}" srcOrd="0" destOrd="1" presId="urn:microsoft.com/office/officeart/2005/8/layout/arrow2"/>
    <dgm:cxn modelId="{88949E12-65AD-4C06-8420-276F32293DA7}" type="presOf" srcId="{E472A875-7EAF-407C-A0BD-F517E08880FE}" destId="{FD926F50-47E4-4AE2-B3BB-36E410377032}" srcOrd="0" destOrd="0" presId="urn:microsoft.com/office/officeart/2005/8/layout/arrow2"/>
    <dgm:cxn modelId="{81DD2B1C-5538-41CC-B3ED-015C8E43B213}" type="presOf" srcId="{692CBD87-5452-4B5F-B0DE-1F10969C765E}" destId="{E9AC2F49-76CC-494E-9441-098B6CDBCD9A}" srcOrd="0" destOrd="0" presId="urn:microsoft.com/office/officeart/2005/8/layout/arrow2"/>
    <dgm:cxn modelId="{7DEF5529-A495-458B-AF51-18DF27C9C474}" srcId="{35554391-CB60-4C46-8B95-EC315E7222DA}" destId="{195FE00D-1056-455B-A76F-2302879F52C7}" srcOrd="0" destOrd="0" parTransId="{CBA53F24-873F-48DC-8FD4-B87ECAB85706}" sibTransId="{E8D8CDB7-45D3-4908-AFD0-6EBB8CB28DE1}"/>
    <dgm:cxn modelId="{B6EB9F49-D9B0-4544-BA76-5D5532576EE7}" type="presOf" srcId="{23B0A491-DF70-4C81-A9C3-3CFEFE9FDBA3}" destId="{B6F91026-39C8-49B1-A549-CC0187801E21}" srcOrd="0" destOrd="0" presId="urn:microsoft.com/office/officeart/2005/8/layout/arrow2"/>
    <dgm:cxn modelId="{C591647B-B463-49D9-BE86-A807788C313C}" srcId="{692CBD87-5452-4B5F-B0DE-1F10969C765E}" destId="{35554391-CB60-4C46-8B95-EC315E7222DA}" srcOrd="2" destOrd="0" parTransId="{6DA52116-1BF4-40C8-8ABE-9592BADA3437}" sibTransId="{85097F19-1C69-407B-AC6B-377F24F6DA23}"/>
    <dgm:cxn modelId="{F9DF3C8E-EBD7-4D30-AE51-AA0C4975424A}" srcId="{692CBD87-5452-4B5F-B0DE-1F10969C765E}" destId="{E472A875-7EAF-407C-A0BD-F517E08880FE}" srcOrd="1" destOrd="0" parTransId="{22CEA84D-28B0-4C4E-9DF6-552ECF41F53F}" sibTransId="{9873E1E7-5FA6-4A7D-A78D-34E205404A1C}"/>
    <dgm:cxn modelId="{09EC44A9-AA84-484D-B7D7-059904D5A6DB}" srcId="{23B0A491-DF70-4C81-A9C3-3CFEFE9FDBA3}" destId="{3668ED97-7FD7-4D3C-A318-84847E04ECD4}" srcOrd="0" destOrd="0" parTransId="{E31D2100-97F9-4796-8C25-03EA368DF3CD}" sibTransId="{C51F426B-2569-4650-910F-C8700A115350}"/>
    <dgm:cxn modelId="{0F1035C0-E98B-4401-A7D0-9170BE0F4E08}" srcId="{692CBD87-5452-4B5F-B0DE-1F10969C765E}" destId="{23B0A491-DF70-4C81-A9C3-3CFEFE9FDBA3}" srcOrd="0" destOrd="0" parTransId="{58CC57D6-E173-4B9C-BA56-FA29D57CB39B}" sibTransId="{DCC7B903-1016-4AA3-9186-7EF44E1DE4A8}"/>
    <dgm:cxn modelId="{715E9BCD-9A3B-4B79-8F6E-5605C56E14A4}" srcId="{E472A875-7EAF-407C-A0BD-F517E08880FE}" destId="{6174352B-DE54-4C65-AC1A-3FADB1B6AF15}" srcOrd="0" destOrd="0" parTransId="{46FB8DF5-BDA2-4716-8751-3248F7F10F09}" sibTransId="{CCEC5C71-E6B0-4A43-9009-E473DCFF5C08}"/>
    <dgm:cxn modelId="{668783E7-5788-4D2E-B957-B9FDFA5A44B2}" type="presOf" srcId="{35554391-CB60-4C46-8B95-EC315E7222DA}" destId="{6C489F4B-8618-44D2-8952-AABEDF75F758}" srcOrd="0" destOrd="0" presId="urn:microsoft.com/office/officeart/2005/8/layout/arrow2"/>
    <dgm:cxn modelId="{5354C28E-AB72-421C-9266-00300855CEBC}" type="presParOf" srcId="{E9AC2F49-76CC-494E-9441-098B6CDBCD9A}" destId="{CA66524C-DC60-4B84-B640-E08FDAA5AF64}" srcOrd="0" destOrd="0" presId="urn:microsoft.com/office/officeart/2005/8/layout/arrow2"/>
    <dgm:cxn modelId="{8C3F5087-3B0F-4D8B-899C-A7F9EA8DB038}" type="presParOf" srcId="{E9AC2F49-76CC-494E-9441-098B6CDBCD9A}" destId="{8C389899-35E9-4115-83D3-3D46B8577219}" srcOrd="1" destOrd="0" presId="urn:microsoft.com/office/officeart/2005/8/layout/arrow2"/>
    <dgm:cxn modelId="{94BFC5D0-606A-4FA9-86F6-E0DE18672210}" type="presParOf" srcId="{8C389899-35E9-4115-83D3-3D46B8577219}" destId="{FCC71A6B-2A74-4183-975F-8ADBA1D60060}" srcOrd="0" destOrd="0" presId="urn:microsoft.com/office/officeart/2005/8/layout/arrow2"/>
    <dgm:cxn modelId="{D4965D56-6857-4F1E-897F-FAD68ED07FA6}" type="presParOf" srcId="{8C389899-35E9-4115-83D3-3D46B8577219}" destId="{B6F91026-39C8-49B1-A549-CC0187801E21}" srcOrd="1" destOrd="0" presId="urn:microsoft.com/office/officeart/2005/8/layout/arrow2"/>
    <dgm:cxn modelId="{1FD73B5F-4D28-4F0D-9B1C-C9210F6B168F}" type="presParOf" srcId="{8C389899-35E9-4115-83D3-3D46B8577219}" destId="{072B27FC-3A32-46DB-AFE1-3C9C20FB64EA}" srcOrd="2" destOrd="0" presId="urn:microsoft.com/office/officeart/2005/8/layout/arrow2"/>
    <dgm:cxn modelId="{44A454B9-7D3D-4173-8595-5DEFD5E7265E}" type="presParOf" srcId="{8C389899-35E9-4115-83D3-3D46B8577219}" destId="{FD926F50-47E4-4AE2-B3BB-36E410377032}" srcOrd="3" destOrd="0" presId="urn:microsoft.com/office/officeart/2005/8/layout/arrow2"/>
    <dgm:cxn modelId="{5F70E6F5-25BA-493D-9A86-1AB9DE26547B}" type="presParOf" srcId="{8C389899-35E9-4115-83D3-3D46B8577219}" destId="{E77C0733-3CE8-467F-9A72-8A2884F4339B}" srcOrd="4" destOrd="0" presId="urn:microsoft.com/office/officeart/2005/8/layout/arrow2"/>
    <dgm:cxn modelId="{BAB00214-4915-40D7-97A1-E70BF91DF247}" type="presParOf" srcId="{8C389899-35E9-4115-83D3-3D46B8577219}" destId="{6C489F4B-8618-44D2-8952-AABEDF75F758}" srcOrd="5" destOrd="0" presId="urn:microsoft.com/office/officeart/2005/8/layout/arrow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300F4C-03A8-401C-9C12-5AFC63F6D912}" type="doc">
      <dgm:prSet loTypeId="urn:microsoft.com/office/officeart/2011/layout/TabList" loCatId="list" qsTypeId="urn:microsoft.com/office/officeart/2005/8/quickstyle/simple1" qsCatId="simple" csTypeId="urn:microsoft.com/office/officeart/2005/8/colors/accent0_1" csCatId="mainScheme" phldr="1"/>
      <dgm:spPr/>
      <dgm:t>
        <a:bodyPr/>
        <a:lstStyle/>
        <a:p>
          <a:endParaRPr lang="en-US"/>
        </a:p>
      </dgm:t>
    </dgm:pt>
    <dgm:pt modelId="{E4DAFAE1-6FD5-4A21-9472-452B9F6B8E57}">
      <dgm:prSet/>
      <dgm:spPr/>
      <dgm:t>
        <a:bodyPr/>
        <a:lstStyle/>
        <a:p>
          <a:endParaRPr lang="en-US" dirty="0"/>
        </a:p>
      </dgm:t>
    </dgm:pt>
    <dgm:pt modelId="{747186C2-238E-42E9-A05F-DE0C4C73639D}" type="parTrans" cxnId="{CF080F3C-325C-44CF-98C8-0C219D4278E7}">
      <dgm:prSet/>
      <dgm:spPr/>
      <dgm:t>
        <a:bodyPr/>
        <a:lstStyle/>
        <a:p>
          <a:endParaRPr lang="en-US"/>
        </a:p>
      </dgm:t>
    </dgm:pt>
    <dgm:pt modelId="{002BF115-2565-4357-A296-E1E9221B4DF7}" type="sibTrans" cxnId="{CF080F3C-325C-44CF-98C8-0C219D4278E7}">
      <dgm:prSet/>
      <dgm:spPr/>
      <dgm:t>
        <a:bodyPr/>
        <a:lstStyle/>
        <a:p>
          <a:endParaRPr lang="en-US"/>
        </a:p>
      </dgm:t>
    </dgm:pt>
    <dgm:pt modelId="{4884AF92-0410-416A-9041-67FEE2D267D2}">
      <dgm:prSet/>
      <dgm:spPr/>
      <dgm:t>
        <a:bodyPr/>
        <a:lstStyle/>
        <a:p>
          <a:pPr>
            <a:lnSpc>
              <a:spcPct val="150000"/>
            </a:lnSpc>
          </a:pPr>
          <a:r>
            <a:rPr lang="en-US" b="1" dirty="0"/>
            <a:t> Skills for Business</a:t>
          </a:r>
          <a:endParaRPr lang="en-US" dirty="0"/>
        </a:p>
      </dgm:t>
    </dgm:pt>
    <dgm:pt modelId="{6C5FCC11-6E24-49B2-9F73-BC3B6A853F4B}" type="parTrans" cxnId="{13169F0E-D79C-4AAA-AF0B-FEEC2D056E5D}">
      <dgm:prSet/>
      <dgm:spPr/>
      <dgm:t>
        <a:bodyPr/>
        <a:lstStyle/>
        <a:p>
          <a:endParaRPr lang="en-US"/>
        </a:p>
      </dgm:t>
    </dgm:pt>
    <dgm:pt modelId="{0F2B4902-AEBA-4C9F-9841-95088923D799}" type="sibTrans" cxnId="{13169F0E-D79C-4AAA-AF0B-FEEC2D056E5D}">
      <dgm:prSet/>
      <dgm:spPr/>
      <dgm:t>
        <a:bodyPr/>
        <a:lstStyle/>
        <a:p>
          <a:endParaRPr lang="en-US"/>
        </a:p>
      </dgm:t>
    </dgm:pt>
    <dgm:pt modelId="{55341182-21EC-45DD-B47C-6E201215B242}">
      <dgm:prSet custT="1"/>
      <dgm:spPr/>
      <dgm:t>
        <a:bodyPr/>
        <a:lstStyle/>
        <a:p>
          <a:pPr>
            <a:lnSpc>
              <a:spcPct val="150000"/>
            </a:lnSpc>
          </a:pPr>
          <a:r>
            <a:rPr lang="en-US" sz="1800" b="0" dirty="0"/>
            <a:t>Planning skill</a:t>
          </a:r>
        </a:p>
      </dgm:t>
    </dgm:pt>
    <dgm:pt modelId="{FFD61284-85DA-4905-9D47-A78F04FC1B39}" type="parTrans" cxnId="{56132F2E-7A4F-4218-AF97-32252FA670D3}">
      <dgm:prSet/>
      <dgm:spPr/>
      <dgm:t>
        <a:bodyPr/>
        <a:lstStyle/>
        <a:p>
          <a:endParaRPr lang="en-US"/>
        </a:p>
      </dgm:t>
    </dgm:pt>
    <dgm:pt modelId="{71ADF656-508B-4932-B5CE-27B4962DE696}" type="sibTrans" cxnId="{56132F2E-7A4F-4218-AF97-32252FA670D3}">
      <dgm:prSet/>
      <dgm:spPr/>
      <dgm:t>
        <a:bodyPr/>
        <a:lstStyle/>
        <a:p>
          <a:endParaRPr lang="en-US"/>
        </a:p>
      </dgm:t>
    </dgm:pt>
    <dgm:pt modelId="{5AF0472B-9C4F-46DD-A859-FDBB3E92A22D}">
      <dgm:prSet custT="1"/>
      <dgm:spPr/>
      <dgm:t>
        <a:bodyPr/>
        <a:lstStyle/>
        <a:p>
          <a:pPr>
            <a:lnSpc>
              <a:spcPct val="150000"/>
            </a:lnSpc>
          </a:pPr>
          <a:r>
            <a:rPr lang="en-US" sz="1800" b="0" dirty="0"/>
            <a:t>Analytical and critical thinking skill</a:t>
          </a:r>
        </a:p>
      </dgm:t>
    </dgm:pt>
    <dgm:pt modelId="{4A0061A9-1DC7-4129-B8B3-901505715970}" type="parTrans" cxnId="{15459556-87B5-48DF-A405-37E202825994}">
      <dgm:prSet/>
      <dgm:spPr/>
      <dgm:t>
        <a:bodyPr/>
        <a:lstStyle/>
        <a:p>
          <a:endParaRPr lang="en-US"/>
        </a:p>
      </dgm:t>
    </dgm:pt>
    <dgm:pt modelId="{FEDC2F6F-5384-4DF5-9846-650D11934A41}" type="sibTrans" cxnId="{15459556-87B5-48DF-A405-37E202825994}">
      <dgm:prSet/>
      <dgm:spPr/>
      <dgm:t>
        <a:bodyPr/>
        <a:lstStyle/>
        <a:p>
          <a:endParaRPr lang="en-US"/>
        </a:p>
      </dgm:t>
    </dgm:pt>
    <dgm:pt modelId="{8345A805-92A3-49FC-A315-3204B536947C}">
      <dgm:prSet custT="1"/>
      <dgm:spPr/>
      <dgm:t>
        <a:bodyPr/>
        <a:lstStyle/>
        <a:p>
          <a:pPr>
            <a:lnSpc>
              <a:spcPct val="150000"/>
            </a:lnSpc>
          </a:pPr>
          <a:r>
            <a:rPr lang="en-US" sz="1800" b="0" dirty="0"/>
            <a:t>Problem-solving skill</a:t>
          </a:r>
        </a:p>
      </dgm:t>
    </dgm:pt>
    <dgm:pt modelId="{0B4E407C-998B-47B8-B02E-CD884252F02E}" type="parTrans" cxnId="{F0CA96A0-3468-4195-B6C8-2DA064B28CBD}">
      <dgm:prSet/>
      <dgm:spPr/>
      <dgm:t>
        <a:bodyPr/>
        <a:lstStyle/>
        <a:p>
          <a:endParaRPr lang="en-US"/>
        </a:p>
      </dgm:t>
    </dgm:pt>
    <dgm:pt modelId="{BD5C21B0-39C2-475F-B37C-F3FBCF8B6AF5}" type="sibTrans" cxnId="{F0CA96A0-3468-4195-B6C8-2DA064B28CBD}">
      <dgm:prSet/>
      <dgm:spPr/>
      <dgm:t>
        <a:bodyPr/>
        <a:lstStyle/>
        <a:p>
          <a:endParaRPr lang="en-US"/>
        </a:p>
      </dgm:t>
    </dgm:pt>
    <dgm:pt modelId="{B1F478F7-296F-41CF-8EB1-7B4E398C047B}">
      <dgm:prSet custT="1"/>
      <dgm:spPr/>
      <dgm:t>
        <a:bodyPr/>
        <a:lstStyle/>
        <a:p>
          <a:r>
            <a:rPr lang="en-US" sz="1800" b="0" dirty="0"/>
            <a:t>Communication skill</a:t>
          </a:r>
        </a:p>
      </dgm:t>
    </dgm:pt>
    <dgm:pt modelId="{97CA607F-E196-4DC5-BE27-394A3666096E}" type="parTrans" cxnId="{2D6FC405-9645-427E-888F-229F45F8287D}">
      <dgm:prSet/>
      <dgm:spPr/>
      <dgm:t>
        <a:bodyPr/>
        <a:lstStyle/>
        <a:p>
          <a:endParaRPr lang="en-US"/>
        </a:p>
      </dgm:t>
    </dgm:pt>
    <dgm:pt modelId="{E1EE630D-A55F-481E-98A4-876A35BB99F9}" type="sibTrans" cxnId="{2D6FC405-9645-427E-888F-229F45F8287D}">
      <dgm:prSet/>
      <dgm:spPr/>
      <dgm:t>
        <a:bodyPr/>
        <a:lstStyle/>
        <a:p>
          <a:endParaRPr lang="en-US"/>
        </a:p>
      </dgm:t>
    </dgm:pt>
    <dgm:pt modelId="{319448B2-E1BA-4FAD-B398-681D68D6E815}">
      <dgm:prSet custT="1"/>
      <dgm:spPr/>
      <dgm:t>
        <a:bodyPr/>
        <a:lstStyle/>
        <a:p>
          <a:endParaRPr lang="en-US" sz="1800" b="0" dirty="0"/>
        </a:p>
      </dgm:t>
    </dgm:pt>
    <dgm:pt modelId="{7D21CC78-EC9E-4045-828C-C1F2B6A30C4D}" type="parTrans" cxnId="{D07A6E2B-78EC-43C0-8E45-0A38B11D407D}">
      <dgm:prSet/>
      <dgm:spPr/>
      <dgm:t>
        <a:bodyPr/>
        <a:lstStyle/>
        <a:p>
          <a:endParaRPr lang="en-US"/>
        </a:p>
      </dgm:t>
    </dgm:pt>
    <dgm:pt modelId="{E7E8A362-5075-4E81-8F54-3FDC5E46B58C}" type="sibTrans" cxnId="{D07A6E2B-78EC-43C0-8E45-0A38B11D407D}">
      <dgm:prSet/>
      <dgm:spPr/>
      <dgm:t>
        <a:bodyPr/>
        <a:lstStyle/>
        <a:p>
          <a:endParaRPr lang="en-US"/>
        </a:p>
      </dgm:t>
    </dgm:pt>
    <dgm:pt modelId="{89A641AD-CBCD-4CD3-B83E-002CE0A5F8E1}" type="pres">
      <dgm:prSet presAssocID="{1D300F4C-03A8-401C-9C12-5AFC63F6D912}" presName="Name0" presStyleCnt="0">
        <dgm:presLayoutVars>
          <dgm:chMax/>
          <dgm:chPref val="3"/>
          <dgm:dir/>
          <dgm:animOne val="branch"/>
          <dgm:animLvl val="lvl"/>
        </dgm:presLayoutVars>
      </dgm:prSet>
      <dgm:spPr/>
    </dgm:pt>
    <dgm:pt modelId="{9E56920D-4FF5-41A3-8A02-A23299235524}" type="pres">
      <dgm:prSet presAssocID="{E4DAFAE1-6FD5-4A21-9472-452B9F6B8E57}" presName="composite" presStyleCnt="0"/>
      <dgm:spPr/>
    </dgm:pt>
    <dgm:pt modelId="{8B5406C0-D077-488D-A215-EC79FDB81398}" type="pres">
      <dgm:prSet presAssocID="{E4DAFAE1-6FD5-4A21-9472-452B9F6B8E57}" presName="FirstChild" presStyleLbl="revTx" presStyleIdx="0" presStyleCnt="2">
        <dgm:presLayoutVars>
          <dgm:chMax val="0"/>
          <dgm:chPref val="0"/>
          <dgm:bulletEnabled val="1"/>
        </dgm:presLayoutVars>
      </dgm:prSet>
      <dgm:spPr/>
    </dgm:pt>
    <dgm:pt modelId="{776D4ADE-055F-4335-8728-9FA312189D44}" type="pres">
      <dgm:prSet presAssocID="{E4DAFAE1-6FD5-4A21-9472-452B9F6B8E57}" presName="Parent" presStyleLbl="alignNode1" presStyleIdx="0" presStyleCnt="1">
        <dgm:presLayoutVars>
          <dgm:chMax val="3"/>
          <dgm:chPref val="3"/>
          <dgm:bulletEnabled val="1"/>
        </dgm:presLayoutVars>
      </dgm:prSet>
      <dgm:spPr/>
    </dgm:pt>
    <dgm:pt modelId="{57CC53B0-5D83-487D-BE8F-A135FF7C7A8F}" type="pres">
      <dgm:prSet presAssocID="{E4DAFAE1-6FD5-4A21-9472-452B9F6B8E57}" presName="Accent" presStyleLbl="parChTrans1D1" presStyleIdx="0" presStyleCnt="1"/>
      <dgm:spPr/>
    </dgm:pt>
    <dgm:pt modelId="{586E5559-E6E5-4CCC-AD74-6EFB39EBA9B1}" type="pres">
      <dgm:prSet presAssocID="{E4DAFAE1-6FD5-4A21-9472-452B9F6B8E57}" presName="Child" presStyleLbl="revTx" presStyleIdx="1" presStyleCnt="2">
        <dgm:presLayoutVars>
          <dgm:chMax val="0"/>
          <dgm:chPref val="0"/>
          <dgm:bulletEnabled val="1"/>
        </dgm:presLayoutVars>
      </dgm:prSet>
      <dgm:spPr/>
    </dgm:pt>
  </dgm:ptLst>
  <dgm:cxnLst>
    <dgm:cxn modelId="{9F6DF300-65E8-4ADD-9F19-BB8EEEB3FC1D}" type="presOf" srcId="{319448B2-E1BA-4FAD-B398-681D68D6E815}" destId="{586E5559-E6E5-4CCC-AD74-6EFB39EBA9B1}" srcOrd="0" destOrd="0" presId="urn:microsoft.com/office/officeart/2011/layout/TabList"/>
    <dgm:cxn modelId="{2D6FC405-9645-427E-888F-229F45F8287D}" srcId="{E4DAFAE1-6FD5-4A21-9472-452B9F6B8E57}" destId="{B1F478F7-296F-41CF-8EB1-7B4E398C047B}" srcOrd="2" destOrd="0" parTransId="{97CA607F-E196-4DC5-BE27-394A3666096E}" sibTransId="{E1EE630D-A55F-481E-98A4-876A35BB99F9}"/>
    <dgm:cxn modelId="{13169F0E-D79C-4AAA-AF0B-FEEC2D056E5D}" srcId="{E4DAFAE1-6FD5-4A21-9472-452B9F6B8E57}" destId="{4884AF92-0410-416A-9041-67FEE2D267D2}" srcOrd="0" destOrd="0" parTransId="{6C5FCC11-6E24-49B2-9F73-BC3B6A853F4B}" sibTransId="{0F2B4902-AEBA-4C9F-9841-95088923D799}"/>
    <dgm:cxn modelId="{D07A6E2B-78EC-43C0-8E45-0A38B11D407D}" srcId="{E4DAFAE1-6FD5-4A21-9472-452B9F6B8E57}" destId="{319448B2-E1BA-4FAD-B398-681D68D6E815}" srcOrd="1" destOrd="0" parTransId="{7D21CC78-EC9E-4045-828C-C1F2B6A30C4D}" sibTransId="{E7E8A362-5075-4E81-8F54-3FDC5E46B58C}"/>
    <dgm:cxn modelId="{56132F2E-7A4F-4218-AF97-32252FA670D3}" srcId="{E4DAFAE1-6FD5-4A21-9472-452B9F6B8E57}" destId="{55341182-21EC-45DD-B47C-6E201215B242}" srcOrd="3" destOrd="0" parTransId="{FFD61284-85DA-4905-9D47-A78F04FC1B39}" sibTransId="{71ADF656-508B-4932-B5CE-27B4962DE696}"/>
    <dgm:cxn modelId="{AB1AE937-167D-43AE-889A-4A73AE0FD3B4}" type="presOf" srcId="{55341182-21EC-45DD-B47C-6E201215B242}" destId="{586E5559-E6E5-4CCC-AD74-6EFB39EBA9B1}" srcOrd="0" destOrd="2" presId="urn:microsoft.com/office/officeart/2011/layout/TabList"/>
    <dgm:cxn modelId="{CF080F3C-325C-44CF-98C8-0C219D4278E7}" srcId="{1D300F4C-03A8-401C-9C12-5AFC63F6D912}" destId="{E4DAFAE1-6FD5-4A21-9472-452B9F6B8E57}" srcOrd="0" destOrd="0" parTransId="{747186C2-238E-42E9-A05F-DE0C4C73639D}" sibTransId="{002BF115-2565-4357-A296-E1E9221B4DF7}"/>
    <dgm:cxn modelId="{81CB4B3D-9FB1-4D40-809C-B73932549155}" type="presOf" srcId="{4884AF92-0410-416A-9041-67FEE2D267D2}" destId="{8B5406C0-D077-488D-A215-EC79FDB81398}" srcOrd="0" destOrd="0" presId="urn:microsoft.com/office/officeart/2011/layout/TabList"/>
    <dgm:cxn modelId="{D8F03352-D796-4669-9465-9889A86B889C}" type="presOf" srcId="{1D300F4C-03A8-401C-9C12-5AFC63F6D912}" destId="{89A641AD-CBCD-4CD3-B83E-002CE0A5F8E1}" srcOrd="0" destOrd="0" presId="urn:microsoft.com/office/officeart/2011/layout/TabList"/>
    <dgm:cxn modelId="{15459556-87B5-48DF-A405-37E202825994}" srcId="{E4DAFAE1-6FD5-4A21-9472-452B9F6B8E57}" destId="{5AF0472B-9C4F-46DD-A859-FDBB3E92A22D}" srcOrd="4" destOrd="0" parTransId="{4A0061A9-1DC7-4129-B8B3-901505715970}" sibTransId="{FEDC2F6F-5384-4DF5-9846-650D11934A41}"/>
    <dgm:cxn modelId="{DB2EE778-3BF3-4F82-AC29-FAB2ABECCABF}" type="presOf" srcId="{B1F478F7-296F-41CF-8EB1-7B4E398C047B}" destId="{586E5559-E6E5-4CCC-AD74-6EFB39EBA9B1}" srcOrd="0" destOrd="1" presId="urn:microsoft.com/office/officeart/2011/layout/TabList"/>
    <dgm:cxn modelId="{DACA048D-DF2F-4184-9A49-939A1327E369}" type="presOf" srcId="{8345A805-92A3-49FC-A315-3204B536947C}" destId="{586E5559-E6E5-4CCC-AD74-6EFB39EBA9B1}" srcOrd="0" destOrd="4" presId="urn:microsoft.com/office/officeart/2011/layout/TabList"/>
    <dgm:cxn modelId="{F0CA96A0-3468-4195-B6C8-2DA064B28CBD}" srcId="{E4DAFAE1-6FD5-4A21-9472-452B9F6B8E57}" destId="{8345A805-92A3-49FC-A315-3204B536947C}" srcOrd="5" destOrd="0" parTransId="{0B4E407C-998B-47B8-B02E-CD884252F02E}" sibTransId="{BD5C21B0-39C2-475F-B37C-F3FBCF8B6AF5}"/>
    <dgm:cxn modelId="{83481DEA-EC77-43FC-A1DD-50E1609EDD56}" type="presOf" srcId="{5AF0472B-9C4F-46DD-A859-FDBB3E92A22D}" destId="{586E5559-E6E5-4CCC-AD74-6EFB39EBA9B1}" srcOrd="0" destOrd="3" presId="urn:microsoft.com/office/officeart/2011/layout/TabList"/>
    <dgm:cxn modelId="{3EC1B7F8-C64B-4EA3-B9BA-6242E9A4A2C2}" type="presOf" srcId="{E4DAFAE1-6FD5-4A21-9472-452B9F6B8E57}" destId="{776D4ADE-055F-4335-8728-9FA312189D44}" srcOrd="0" destOrd="0" presId="urn:microsoft.com/office/officeart/2011/layout/TabList"/>
    <dgm:cxn modelId="{21D23AC3-9442-47FB-A32F-003ECD42D3FA}" type="presParOf" srcId="{89A641AD-CBCD-4CD3-B83E-002CE0A5F8E1}" destId="{9E56920D-4FF5-41A3-8A02-A23299235524}" srcOrd="0" destOrd="0" presId="urn:microsoft.com/office/officeart/2011/layout/TabList"/>
    <dgm:cxn modelId="{3C41697F-018C-4EF8-8C90-0161282C4266}" type="presParOf" srcId="{9E56920D-4FF5-41A3-8A02-A23299235524}" destId="{8B5406C0-D077-488D-A215-EC79FDB81398}" srcOrd="0" destOrd="0" presId="urn:microsoft.com/office/officeart/2011/layout/TabList"/>
    <dgm:cxn modelId="{B00B2586-F68E-47C7-B5F5-63A35CC74786}" type="presParOf" srcId="{9E56920D-4FF5-41A3-8A02-A23299235524}" destId="{776D4ADE-055F-4335-8728-9FA312189D44}" srcOrd="1" destOrd="0" presId="urn:microsoft.com/office/officeart/2011/layout/TabList"/>
    <dgm:cxn modelId="{0A212B6C-D051-4E5C-ADAE-B56A3450C609}" type="presParOf" srcId="{9E56920D-4FF5-41A3-8A02-A23299235524}" destId="{57CC53B0-5D83-487D-BE8F-A135FF7C7A8F}" srcOrd="2" destOrd="0" presId="urn:microsoft.com/office/officeart/2011/layout/TabList"/>
    <dgm:cxn modelId="{D7C12C52-9265-4A8E-81DA-B8C1BB45CA15}" type="presParOf" srcId="{89A641AD-CBCD-4CD3-B83E-002CE0A5F8E1}" destId="{586E5559-E6E5-4CCC-AD74-6EFB39EBA9B1}" srcOrd="1" destOrd="0" presId="urn:microsoft.com/office/officeart/2011/layout/TabList"/>
  </dgm:cxnLst>
  <dgm:bg>
    <a:noFill/>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F8F20A-15E9-4086-9AF8-2D24884A5FA3}" type="doc">
      <dgm:prSet loTypeId="urn:microsoft.com/office/officeart/2005/8/layout/vProcess5" loCatId="process" qsTypeId="urn:microsoft.com/office/officeart/2005/8/quickstyle/simple4" qsCatId="simple" csTypeId="urn:microsoft.com/office/officeart/2005/8/colors/accent1_2" csCatId="accent1" phldr="1"/>
      <dgm:spPr/>
      <dgm:t>
        <a:bodyPr/>
        <a:lstStyle/>
        <a:p>
          <a:endParaRPr lang="en-US"/>
        </a:p>
      </dgm:t>
    </dgm:pt>
    <dgm:pt modelId="{5A116C2E-EEA3-46BC-8649-E8E0BD56D57E}">
      <dgm:prSet/>
      <dgm:spPr/>
      <dgm:t>
        <a:bodyPr/>
        <a:lstStyle/>
        <a:p>
          <a:r>
            <a:rPr lang="en-US" b="1" dirty="0"/>
            <a:t>Communication Skill</a:t>
          </a:r>
          <a:endParaRPr lang="en-US" dirty="0"/>
        </a:p>
      </dgm:t>
    </dgm:pt>
    <dgm:pt modelId="{1854D234-FA53-4852-A8FD-A697BA78F889}" type="parTrans" cxnId="{19EF2C22-F285-41DB-B554-A88B3765C0C7}">
      <dgm:prSet/>
      <dgm:spPr/>
      <dgm:t>
        <a:bodyPr/>
        <a:lstStyle/>
        <a:p>
          <a:endParaRPr lang="en-US"/>
        </a:p>
      </dgm:t>
    </dgm:pt>
    <dgm:pt modelId="{0BCFF5EE-0906-4FF8-9941-620003CD2619}" type="sibTrans" cxnId="{19EF2C22-F285-41DB-B554-A88B3765C0C7}">
      <dgm:prSet/>
      <dgm:spPr/>
      <dgm:t>
        <a:bodyPr/>
        <a:lstStyle/>
        <a:p>
          <a:endParaRPr lang="en-US"/>
        </a:p>
      </dgm:t>
    </dgm:pt>
    <dgm:pt modelId="{635ACB3C-780C-4759-9CE6-F771069D0BC6}">
      <dgm:prSet/>
      <dgm:spPr/>
      <dgm:t>
        <a:bodyPr/>
        <a:lstStyle/>
        <a:p>
          <a:r>
            <a:rPr lang="en-US" b="1"/>
            <a:t>Planning skill</a:t>
          </a:r>
          <a:endParaRPr lang="en-US" dirty="0"/>
        </a:p>
      </dgm:t>
    </dgm:pt>
    <dgm:pt modelId="{2FB381C4-A3D3-4819-B076-A592CF36F8CE}" type="parTrans" cxnId="{1A3E3D4C-388E-4EA8-BA73-4AB0F7538D9B}">
      <dgm:prSet/>
      <dgm:spPr/>
      <dgm:t>
        <a:bodyPr/>
        <a:lstStyle/>
        <a:p>
          <a:endParaRPr lang="en-US"/>
        </a:p>
      </dgm:t>
    </dgm:pt>
    <dgm:pt modelId="{5D11D061-FE5A-4474-B763-D3B2A23E000C}" type="sibTrans" cxnId="{1A3E3D4C-388E-4EA8-BA73-4AB0F7538D9B}">
      <dgm:prSet/>
      <dgm:spPr/>
      <dgm:t>
        <a:bodyPr/>
        <a:lstStyle/>
        <a:p>
          <a:endParaRPr lang="en-US"/>
        </a:p>
      </dgm:t>
    </dgm:pt>
    <dgm:pt modelId="{6A8B7162-9A81-4CA6-BC43-C41795331378}">
      <dgm:prSet/>
      <dgm:spPr/>
      <dgm:t>
        <a:bodyPr/>
        <a:lstStyle/>
        <a:p>
          <a:r>
            <a:rPr lang="en-US" b="1"/>
            <a:t>Time management skill</a:t>
          </a:r>
          <a:endParaRPr lang="en-US" dirty="0"/>
        </a:p>
      </dgm:t>
    </dgm:pt>
    <dgm:pt modelId="{0AFDC21B-D127-4F0C-A509-773B9E215A28}" type="parTrans" cxnId="{289BFF7B-5674-48C7-A41D-986C650D5960}">
      <dgm:prSet/>
      <dgm:spPr/>
      <dgm:t>
        <a:bodyPr/>
        <a:lstStyle/>
        <a:p>
          <a:endParaRPr lang="en-US"/>
        </a:p>
      </dgm:t>
    </dgm:pt>
    <dgm:pt modelId="{6C74268D-036E-4AD4-96A4-91C286324083}" type="sibTrans" cxnId="{289BFF7B-5674-48C7-A41D-986C650D5960}">
      <dgm:prSet/>
      <dgm:spPr/>
      <dgm:t>
        <a:bodyPr/>
        <a:lstStyle/>
        <a:p>
          <a:endParaRPr lang="en-US"/>
        </a:p>
      </dgm:t>
    </dgm:pt>
    <dgm:pt modelId="{CEC2B31B-1BF7-414C-A3F7-FC0DA45EA0EB}">
      <dgm:prSet/>
      <dgm:spPr/>
      <dgm:t>
        <a:bodyPr/>
        <a:lstStyle/>
        <a:p>
          <a:r>
            <a:rPr lang="en-US" b="1" dirty="0"/>
            <a:t>Creative and Implementation skill</a:t>
          </a:r>
        </a:p>
      </dgm:t>
    </dgm:pt>
    <dgm:pt modelId="{97DBD788-A6C2-467A-A8C8-33DC5E879844}" type="parTrans" cxnId="{1692F1D1-FB1A-41B2-898B-25C57B89A8B7}">
      <dgm:prSet/>
      <dgm:spPr/>
      <dgm:t>
        <a:bodyPr/>
        <a:lstStyle/>
        <a:p>
          <a:endParaRPr lang="en-US"/>
        </a:p>
      </dgm:t>
    </dgm:pt>
    <dgm:pt modelId="{F1318488-F387-4BA1-A420-B329A9568590}" type="sibTrans" cxnId="{1692F1D1-FB1A-41B2-898B-25C57B89A8B7}">
      <dgm:prSet/>
      <dgm:spPr/>
      <dgm:t>
        <a:bodyPr/>
        <a:lstStyle/>
        <a:p>
          <a:endParaRPr lang="en-US"/>
        </a:p>
      </dgm:t>
    </dgm:pt>
    <dgm:pt modelId="{5230F4A5-896F-47F1-8982-E1ED3F13DC37}" type="pres">
      <dgm:prSet presAssocID="{79F8F20A-15E9-4086-9AF8-2D24884A5FA3}" presName="outerComposite" presStyleCnt="0">
        <dgm:presLayoutVars>
          <dgm:chMax val="5"/>
          <dgm:dir/>
          <dgm:resizeHandles val="exact"/>
        </dgm:presLayoutVars>
      </dgm:prSet>
      <dgm:spPr/>
    </dgm:pt>
    <dgm:pt modelId="{25E265F2-9AE5-4AE9-9F53-774ED1DE87D7}" type="pres">
      <dgm:prSet presAssocID="{79F8F20A-15E9-4086-9AF8-2D24884A5FA3}" presName="dummyMaxCanvas" presStyleCnt="0">
        <dgm:presLayoutVars/>
      </dgm:prSet>
      <dgm:spPr/>
    </dgm:pt>
    <dgm:pt modelId="{BE361DAB-D71A-4182-9642-E96A2F9E2DA9}" type="pres">
      <dgm:prSet presAssocID="{79F8F20A-15E9-4086-9AF8-2D24884A5FA3}" presName="FourNodes_1" presStyleLbl="node1" presStyleIdx="0" presStyleCnt="4">
        <dgm:presLayoutVars>
          <dgm:bulletEnabled val="1"/>
        </dgm:presLayoutVars>
      </dgm:prSet>
      <dgm:spPr/>
    </dgm:pt>
    <dgm:pt modelId="{68CE472C-987A-41F3-B897-F45EB42B5CFA}" type="pres">
      <dgm:prSet presAssocID="{79F8F20A-15E9-4086-9AF8-2D24884A5FA3}" presName="FourNodes_2" presStyleLbl="node1" presStyleIdx="1" presStyleCnt="4">
        <dgm:presLayoutVars>
          <dgm:bulletEnabled val="1"/>
        </dgm:presLayoutVars>
      </dgm:prSet>
      <dgm:spPr/>
    </dgm:pt>
    <dgm:pt modelId="{E18879DA-0459-4294-AAB5-4D830141EB2C}" type="pres">
      <dgm:prSet presAssocID="{79F8F20A-15E9-4086-9AF8-2D24884A5FA3}" presName="FourNodes_3" presStyleLbl="node1" presStyleIdx="2" presStyleCnt="4">
        <dgm:presLayoutVars>
          <dgm:bulletEnabled val="1"/>
        </dgm:presLayoutVars>
      </dgm:prSet>
      <dgm:spPr/>
    </dgm:pt>
    <dgm:pt modelId="{29A7E213-64FB-47D2-AE1C-F3CE440E5E33}" type="pres">
      <dgm:prSet presAssocID="{79F8F20A-15E9-4086-9AF8-2D24884A5FA3}" presName="FourNodes_4" presStyleLbl="node1" presStyleIdx="3" presStyleCnt="4">
        <dgm:presLayoutVars>
          <dgm:bulletEnabled val="1"/>
        </dgm:presLayoutVars>
      </dgm:prSet>
      <dgm:spPr/>
    </dgm:pt>
    <dgm:pt modelId="{ECECC6EA-BA1D-466E-91D2-99960CB468A4}" type="pres">
      <dgm:prSet presAssocID="{79F8F20A-15E9-4086-9AF8-2D24884A5FA3}" presName="FourConn_1-2" presStyleLbl="fgAccFollowNode1" presStyleIdx="0" presStyleCnt="3">
        <dgm:presLayoutVars>
          <dgm:bulletEnabled val="1"/>
        </dgm:presLayoutVars>
      </dgm:prSet>
      <dgm:spPr/>
    </dgm:pt>
    <dgm:pt modelId="{AD4E5632-BA77-4030-936C-B067595E35CC}" type="pres">
      <dgm:prSet presAssocID="{79F8F20A-15E9-4086-9AF8-2D24884A5FA3}" presName="FourConn_2-3" presStyleLbl="fgAccFollowNode1" presStyleIdx="1" presStyleCnt="3">
        <dgm:presLayoutVars>
          <dgm:bulletEnabled val="1"/>
        </dgm:presLayoutVars>
      </dgm:prSet>
      <dgm:spPr/>
    </dgm:pt>
    <dgm:pt modelId="{2C6E764C-7814-4850-89B1-28BF7B0C5F42}" type="pres">
      <dgm:prSet presAssocID="{79F8F20A-15E9-4086-9AF8-2D24884A5FA3}" presName="FourConn_3-4" presStyleLbl="fgAccFollowNode1" presStyleIdx="2" presStyleCnt="3">
        <dgm:presLayoutVars>
          <dgm:bulletEnabled val="1"/>
        </dgm:presLayoutVars>
      </dgm:prSet>
      <dgm:spPr/>
    </dgm:pt>
    <dgm:pt modelId="{4AB6F4D6-BC1C-4FC3-A69A-29ACC9BB2C78}" type="pres">
      <dgm:prSet presAssocID="{79F8F20A-15E9-4086-9AF8-2D24884A5FA3}" presName="FourNodes_1_text" presStyleLbl="node1" presStyleIdx="3" presStyleCnt="4">
        <dgm:presLayoutVars>
          <dgm:bulletEnabled val="1"/>
        </dgm:presLayoutVars>
      </dgm:prSet>
      <dgm:spPr/>
    </dgm:pt>
    <dgm:pt modelId="{2E9B46D0-5FC5-4702-91DF-E52507F09E7A}" type="pres">
      <dgm:prSet presAssocID="{79F8F20A-15E9-4086-9AF8-2D24884A5FA3}" presName="FourNodes_2_text" presStyleLbl="node1" presStyleIdx="3" presStyleCnt="4">
        <dgm:presLayoutVars>
          <dgm:bulletEnabled val="1"/>
        </dgm:presLayoutVars>
      </dgm:prSet>
      <dgm:spPr/>
    </dgm:pt>
    <dgm:pt modelId="{FF3FB63C-F384-437C-A596-B10D49FA6C77}" type="pres">
      <dgm:prSet presAssocID="{79F8F20A-15E9-4086-9AF8-2D24884A5FA3}" presName="FourNodes_3_text" presStyleLbl="node1" presStyleIdx="3" presStyleCnt="4">
        <dgm:presLayoutVars>
          <dgm:bulletEnabled val="1"/>
        </dgm:presLayoutVars>
      </dgm:prSet>
      <dgm:spPr/>
    </dgm:pt>
    <dgm:pt modelId="{57EA8BB9-9C09-4DFF-B586-6632D44D1C4F}" type="pres">
      <dgm:prSet presAssocID="{79F8F20A-15E9-4086-9AF8-2D24884A5FA3}" presName="FourNodes_4_text" presStyleLbl="node1" presStyleIdx="3" presStyleCnt="4">
        <dgm:presLayoutVars>
          <dgm:bulletEnabled val="1"/>
        </dgm:presLayoutVars>
      </dgm:prSet>
      <dgm:spPr/>
    </dgm:pt>
  </dgm:ptLst>
  <dgm:cxnLst>
    <dgm:cxn modelId="{0EC25910-04F1-4DCF-9DDD-6BC8FA4576FE}" type="presOf" srcId="{CEC2B31B-1BF7-414C-A3F7-FC0DA45EA0EB}" destId="{29A7E213-64FB-47D2-AE1C-F3CE440E5E33}" srcOrd="0" destOrd="0" presId="urn:microsoft.com/office/officeart/2005/8/layout/vProcess5"/>
    <dgm:cxn modelId="{9D8B1216-2992-49C6-97E3-E144A81DD65F}" type="presOf" srcId="{6A8B7162-9A81-4CA6-BC43-C41795331378}" destId="{E18879DA-0459-4294-AAB5-4D830141EB2C}" srcOrd="0" destOrd="0" presId="urn:microsoft.com/office/officeart/2005/8/layout/vProcess5"/>
    <dgm:cxn modelId="{19EF2C22-F285-41DB-B554-A88B3765C0C7}" srcId="{79F8F20A-15E9-4086-9AF8-2D24884A5FA3}" destId="{5A116C2E-EEA3-46BC-8649-E8E0BD56D57E}" srcOrd="0" destOrd="0" parTransId="{1854D234-FA53-4852-A8FD-A697BA78F889}" sibTransId="{0BCFF5EE-0906-4FF8-9941-620003CD2619}"/>
    <dgm:cxn modelId="{6227B365-6942-4275-A21D-5F032E3D1183}" type="presOf" srcId="{6C74268D-036E-4AD4-96A4-91C286324083}" destId="{2C6E764C-7814-4850-89B1-28BF7B0C5F42}" srcOrd="0" destOrd="0" presId="urn:microsoft.com/office/officeart/2005/8/layout/vProcess5"/>
    <dgm:cxn modelId="{1A3E3D4C-388E-4EA8-BA73-4AB0F7538D9B}" srcId="{79F8F20A-15E9-4086-9AF8-2D24884A5FA3}" destId="{635ACB3C-780C-4759-9CE6-F771069D0BC6}" srcOrd="1" destOrd="0" parTransId="{2FB381C4-A3D3-4819-B076-A592CF36F8CE}" sibTransId="{5D11D061-FE5A-4474-B763-D3B2A23E000C}"/>
    <dgm:cxn modelId="{2C6CE54C-9E4D-4795-8114-4804D0C6B0F9}" type="presOf" srcId="{CEC2B31B-1BF7-414C-A3F7-FC0DA45EA0EB}" destId="{57EA8BB9-9C09-4DFF-B586-6632D44D1C4F}" srcOrd="1" destOrd="0" presId="urn:microsoft.com/office/officeart/2005/8/layout/vProcess5"/>
    <dgm:cxn modelId="{89CDBD4D-96D6-43A2-9E1D-CFC9023ACBC7}" type="presOf" srcId="{5D11D061-FE5A-4474-B763-D3B2A23E000C}" destId="{AD4E5632-BA77-4030-936C-B067595E35CC}" srcOrd="0" destOrd="0" presId="urn:microsoft.com/office/officeart/2005/8/layout/vProcess5"/>
    <dgm:cxn modelId="{4F384874-91BD-45D2-BD66-D30DF684A81A}" type="presOf" srcId="{5A116C2E-EEA3-46BC-8649-E8E0BD56D57E}" destId="{BE361DAB-D71A-4182-9642-E96A2F9E2DA9}" srcOrd="0" destOrd="0" presId="urn:microsoft.com/office/officeart/2005/8/layout/vProcess5"/>
    <dgm:cxn modelId="{B6C12477-9CCA-42AE-8A41-89A7DD025634}" type="presOf" srcId="{79F8F20A-15E9-4086-9AF8-2D24884A5FA3}" destId="{5230F4A5-896F-47F1-8982-E1ED3F13DC37}" srcOrd="0" destOrd="0" presId="urn:microsoft.com/office/officeart/2005/8/layout/vProcess5"/>
    <dgm:cxn modelId="{91197E5A-9D37-4A62-B2E0-F8459DA09977}" type="presOf" srcId="{635ACB3C-780C-4759-9CE6-F771069D0BC6}" destId="{2E9B46D0-5FC5-4702-91DF-E52507F09E7A}" srcOrd="1" destOrd="0" presId="urn:microsoft.com/office/officeart/2005/8/layout/vProcess5"/>
    <dgm:cxn modelId="{289BFF7B-5674-48C7-A41D-986C650D5960}" srcId="{79F8F20A-15E9-4086-9AF8-2D24884A5FA3}" destId="{6A8B7162-9A81-4CA6-BC43-C41795331378}" srcOrd="2" destOrd="0" parTransId="{0AFDC21B-D127-4F0C-A509-773B9E215A28}" sibTransId="{6C74268D-036E-4AD4-96A4-91C286324083}"/>
    <dgm:cxn modelId="{7FCCBB87-3D69-4514-AE86-4E288E4EEE82}" type="presOf" srcId="{635ACB3C-780C-4759-9CE6-F771069D0BC6}" destId="{68CE472C-987A-41F3-B897-F45EB42B5CFA}" srcOrd="0" destOrd="0" presId="urn:microsoft.com/office/officeart/2005/8/layout/vProcess5"/>
    <dgm:cxn modelId="{38BEC4B2-2249-4131-BC91-F0DFE7F488FD}" type="presOf" srcId="{0BCFF5EE-0906-4FF8-9941-620003CD2619}" destId="{ECECC6EA-BA1D-466E-91D2-99960CB468A4}" srcOrd="0" destOrd="0" presId="urn:microsoft.com/office/officeart/2005/8/layout/vProcess5"/>
    <dgm:cxn modelId="{1692F1D1-FB1A-41B2-898B-25C57B89A8B7}" srcId="{79F8F20A-15E9-4086-9AF8-2D24884A5FA3}" destId="{CEC2B31B-1BF7-414C-A3F7-FC0DA45EA0EB}" srcOrd="3" destOrd="0" parTransId="{97DBD788-A6C2-467A-A8C8-33DC5E879844}" sibTransId="{F1318488-F387-4BA1-A420-B329A9568590}"/>
    <dgm:cxn modelId="{B4B2D6D2-D546-4642-ADDC-15D1675EDB6A}" type="presOf" srcId="{6A8B7162-9A81-4CA6-BC43-C41795331378}" destId="{FF3FB63C-F384-437C-A596-B10D49FA6C77}" srcOrd="1" destOrd="0" presId="urn:microsoft.com/office/officeart/2005/8/layout/vProcess5"/>
    <dgm:cxn modelId="{87C8F6E5-6CEC-42DE-96A5-C80A6FF055FD}" type="presOf" srcId="{5A116C2E-EEA3-46BC-8649-E8E0BD56D57E}" destId="{4AB6F4D6-BC1C-4FC3-A69A-29ACC9BB2C78}" srcOrd="1" destOrd="0" presId="urn:microsoft.com/office/officeart/2005/8/layout/vProcess5"/>
    <dgm:cxn modelId="{515A966F-CBCD-4880-A2EC-E772AF9CBB11}" type="presParOf" srcId="{5230F4A5-896F-47F1-8982-E1ED3F13DC37}" destId="{25E265F2-9AE5-4AE9-9F53-774ED1DE87D7}" srcOrd="0" destOrd="0" presId="urn:microsoft.com/office/officeart/2005/8/layout/vProcess5"/>
    <dgm:cxn modelId="{588AB9EA-D8A0-41DE-8E1C-3BFEF12C98E7}" type="presParOf" srcId="{5230F4A5-896F-47F1-8982-E1ED3F13DC37}" destId="{BE361DAB-D71A-4182-9642-E96A2F9E2DA9}" srcOrd="1" destOrd="0" presId="urn:microsoft.com/office/officeart/2005/8/layout/vProcess5"/>
    <dgm:cxn modelId="{752FB731-B0E1-4409-8456-020E4D0A79B9}" type="presParOf" srcId="{5230F4A5-896F-47F1-8982-E1ED3F13DC37}" destId="{68CE472C-987A-41F3-B897-F45EB42B5CFA}" srcOrd="2" destOrd="0" presId="urn:microsoft.com/office/officeart/2005/8/layout/vProcess5"/>
    <dgm:cxn modelId="{DF93766A-BD28-43AA-9B0C-C673680E3553}" type="presParOf" srcId="{5230F4A5-896F-47F1-8982-E1ED3F13DC37}" destId="{E18879DA-0459-4294-AAB5-4D830141EB2C}" srcOrd="3" destOrd="0" presId="urn:microsoft.com/office/officeart/2005/8/layout/vProcess5"/>
    <dgm:cxn modelId="{3431451A-F11D-40CF-B044-B405CC3ADAA8}" type="presParOf" srcId="{5230F4A5-896F-47F1-8982-E1ED3F13DC37}" destId="{29A7E213-64FB-47D2-AE1C-F3CE440E5E33}" srcOrd="4" destOrd="0" presId="urn:microsoft.com/office/officeart/2005/8/layout/vProcess5"/>
    <dgm:cxn modelId="{30001EDA-38F5-4620-A512-20CC4C356D61}" type="presParOf" srcId="{5230F4A5-896F-47F1-8982-E1ED3F13DC37}" destId="{ECECC6EA-BA1D-466E-91D2-99960CB468A4}" srcOrd="5" destOrd="0" presId="urn:microsoft.com/office/officeart/2005/8/layout/vProcess5"/>
    <dgm:cxn modelId="{154985D8-CFBD-4E36-955D-82FBCFBF4DDE}" type="presParOf" srcId="{5230F4A5-896F-47F1-8982-E1ED3F13DC37}" destId="{AD4E5632-BA77-4030-936C-B067595E35CC}" srcOrd="6" destOrd="0" presId="urn:microsoft.com/office/officeart/2005/8/layout/vProcess5"/>
    <dgm:cxn modelId="{88E66846-BD3F-470B-9948-A1DC64ECD421}" type="presParOf" srcId="{5230F4A5-896F-47F1-8982-E1ED3F13DC37}" destId="{2C6E764C-7814-4850-89B1-28BF7B0C5F42}" srcOrd="7" destOrd="0" presId="urn:microsoft.com/office/officeart/2005/8/layout/vProcess5"/>
    <dgm:cxn modelId="{88CC9CD0-40BC-4A62-BC4D-47734F63D8B4}" type="presParOf" srcId="{5230F4A5-896F-47F1-8982-E1ED3F13DC37}" destId="{4AB6F4D6-BC1C-4FC3-A69A-29ACC9BB2C78}" srcOrd="8" destOrd="0" presId="urn:microsoft.com/office/officeart/2005/8/layout/vProcess5"/>
    <dgm:cxn modelId="{EEA173A0-EB11-4DBD-9705-E30DAAE72E13}" type="presParOf" srcId="{5230F4A5-896F-47F1-8982-E1ED3F13DC37}" destId="{2E9B46D0-5FC5-4702-91DF-E52507F09E7A}" srcOrd="9" destOrd="0" presId="urn:microsoft.com/office/officeart/2005/8/layout/vProcess5"/>
    <dgm:cxn modelId="{9D038C6C-AC77-4086-ACC6-85BF4D02C38C}" type="presParOf" srcId="{5230F4A5-896F-47F1-8982-E1ED3F13DC37}" destId="{FF3FB63C-F384-437C-A596-B10D49FA6C77}" srcOrd="10" destOrd="0" presId="urn:microsoft.com/office/officeart/2005/8/layout/vProcess5"/>
    <dgm:cxn modelId="{6DE72623-0315-48E3-B7C6-2E16473E73EE}" type="presParOf" srcId="{5230F4A5-896F-47F1-8982-E1ED3F13DC37}" destId="{57EA8BB9-9C09-4DFF-B586-6632D44D1C4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6524C-DC60-4B84-B640-E08FDAA5AF64}">
      <dsp:nvSpPr>
        <dsp:cNvPr id="0" name=""/>
        <dsp:cNvSpPr/>
      </dsp:nvSpPr>
      <dsp:spPr>
        <a:xfrm>
          <a:off x="42816" y="0"/>
          <a:ext cx="8042366" cy="5026479"/>
        </a:xfrm>
        <a:prstGeom prst="swooshArrow">
          <a:avLst>
            <a:gd name="adj1" fmla="val 25000"/>
            <a:gd name="adj2" fmla="val 2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C71A6B-2A74-4183-975F-8ADBA1D60060}">
      <dsp:nvSpPr>
        <dsp:cNvPr id="0" name=""/>
        <dsp:cNvSpPr/>
      </dsp:nvSpPr>
      <dsp:spPr>
        <a:xfrm>
          <a:off x="1064197" y="3469275"/>
          <a:ext cx="209101" cy="209101"/>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91026-39C8-49B1-A549-CC0187801E21}">
      <dsp:nvSpPr>
        <dsp:cNvPr id="0" name=""/>
        <dsp:cNvSpPr/>
      </dsp:nvSpPr>
      <dsp:spPr>
        <a:xfrm>
          <a:off x="1168748" y="3573826"/>
          <a:ext cx="1873871" cy="1452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799" tIns="0" rIns="0" bIns="0" numCol="1" spcCol="1270" anchor="t" anchorCtr="0">
          <a:noAutofit/>
        </a:bodyPr>
        <a:lstStyle/>
        <a:p>
          <a:pPr marL="0" lvl="0" indent="0" algn="l" defTabSz="844550">
            <a:lnSpc>
              <a:spcPct val="90000"/>
            </a:lnSpc>
            <a:spcBef>
              <a:spcPct val="0"/>
            </a:spcBef>
            <a:spcAft>
              <a:spcPct val="35000"/>
            </a:spcAft>
            <a:buNone/>
          </a:pPr>
          <a:endParaRPr lang="en-US" sz="1900" kern="1200" dirty="0"/>
        </a:p>
        <a:p>
          <a:pPr marL="171450" lvl="1" indent="-171450" algn="l" defTabSz="800100">
            <a:lnSpc>
              <a:spcPct val="90000"/>
            </a:lnSpc>
            <a:spcBef>
              <a:spcPct val="0"/>
            </a:spcBef>
            <a:spcAft>
              <a:spcPct val="15000"/>
            </a:spcAft>
            <a:buChar char="•"/>
          </a:pPr>
          <a:r>
            <a:rPr lang="en-US" sz="1800" kern="1200" dirty="0"/>
            <a:t>A student has to improve his/her skills and knowledge for ensuring a better future.</a:t>
          </a:r>
        </a:p>
      </dsp:txBody>
      <dsp:txXfrm>
        <a:off x="1168748" y="3573826"/>
        <a:ext cx="1873871" cy="1452652"/>
      </dsp:txXfrm>
    </dsp:sp>
    <dsp:sp modelId="{072B27FC-3A32-46DB-AFE1-3C9C20FB64EA}">
      <dsp:nvSpPr>
        <dsp:cNvPr id="0" name=""/>
        <dsp:cNvSpPr/>
      </dsp:nvSpPr>
      <dsp:spPr>
        <a:xfrm>
          <a:off x="2909920" y="2103078"/>
          <a:ext cx="377991" cy="377991"/>
        </a:xfrm>
        <a:prstGeom prst="ellipse">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926F50-47E4-4AE2-B3BB-36E410377032}">
      <dsp:nvSpPr>
        <dsp:cNvPr id="0" name=""/>
        <dsp:cNvSpPr/>
      </dsp:nvSpPr>
      <dsp:spPr>
        <a:xfrm>
          <a:off x="2801737" y="2292074"/>
          <a:ext cx="2524524" cy="2734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0290" tIns="0" rIns="0" bIns="0" numCol="1" spcCol="1270" anchor="t" anchorCtr="0">
          <a:noAutofit/>
        </a:bodyPr>
        <a:lstStyle/>
        <a:p>
          <a:pPr marL="0" lvl="0" indent="0" algn="l" defTabSz="889000">
            <a:lnSpc>
              <a:spcPct val="90000"/>
            </a:lnSpc>
            <a:spcBef>
              <a:spcPct val="0"/>
            </a:spcBef>
            <a:spcAft>
              <a:spcPct val="35000"/>
            </a:spcAft>
            <a:buNone/>
          </a:pPr>
          <a:endParaRPr lang="en-US" sz="2000" kern="1200" dirty="0"/>
        </a:p>
        <a:p>
          <a:pPr marL="171450" lvl="1" indent="-171450" algn="l" defTabSz="800100">
            <a:lnSpc>
              <a:spcPct val="90000"/>
            </a:lnSpc>
            <a:spcBef>
              <a:spcPct val="0"/>
            </a:spcBef>
            <a:spcAft>
              <a:spcPct val="15000"/>
            </a:spcAft>
            <a:buChar char="•"/>
          </a:pPr>
          <a:r>
            <a:rPr lang="en-US" sz="1800" kern="1200" dirty="0"/>
            <a:t>My choice for a career is depended on the lacking, strength and possible threats and opportunities</a:t>
          </a:r>
        </a:p>
      </dsp:txBody>
      <dsp:txXfrm>
        <a:off x="2801737" y="2292074"/>
        <a:ext cx="2524524" cy="2734404"/>
      </dsp:txXfrm>
    </dsp:sp>
    <dsp:sp modelId="{E77C0733-3CE8-467F-9A72-8A2884F4339B}">
      <dsp:nvSpPr>
        <dsp:cNvPr id="0" name=""/>
        <dsp:cNvSpPr/>
      </dsp:nvSpPr>
      <dsp:spPr>
        <a:xfrm>
          <a:off x="5129613" y="1271699"/>
          <a:ext cx="522753" cy="522753"/>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89F4B-8618-44D2-8952-AABEDF75F758}">
      <dsp:nvSpPr>
        <dsp:cNvPr id="0" name=""/>
        <dsp:cNvSpPr/>
      </dsp:nvSpPr>
      <dsp:spPr>
        <a:xfrm>
          <a:off x="5049090" y="1533076"/>
          <a:ext cx="2613968" cy="3493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996" tIns="0" rIns="0" bIns="0" numCol="1" spcCol="1270" anchor="t" anchorCtr="0">
          <a:noAutofit/>
        </a:bodyPr>
        <a:lstStyle/>
        <a:p>
          <a:pPr marL="0" lvl="0" indent="0" algn="l" defTabSz="844550">
            <a:lnSpc>
              <a:spcPct val="90000"/>
            </a:lnSpc>
            <a:spcBef>
              <a:spcPct val="0"/>
            </a:spcBef>
            <a:spcAft>
              <a:spcPct val="35000"/>
            </a:spcAft>
            <a:buNone/>
          </a:pPr>
          <a:endParaRPr lang="en-US" sz="1900" kern="1200" dirty="0"/>
        </a:p>
        <a:p>
          <a:pPr marL="171450" lvl="1" indent="-171450" algn="l" defTabSz="800100">
            <a:lnSpc>
              <a:spcPct val="90000"/>
            </a:lnSpc>
            <a:spcBef>
              <a:spcPct val="0"/>
            </a:spcBef>
            <a:spcAft>
              <a:spcPct val="15000"/>
            </a:spcAft>
            <a:buChar char="•"/>
          </a:pPr>
          <a:r>
            <a:rPr lang="en-US" sz="1800" kern="1200" dirty="0"/>
            <a:t>Applying the time management skill is crucial for any individual in professional life.</a:t>
          </a:r>
        </a:p>
      </dsp:txBody>
      <dsp:txXfrm>
        <a:off x="5049090" y="1533076"/>
        <a:ext cx="2613968" cy="3493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C53B0-5D83-487D-BE8F-A135FF7C7A8F}">
      <dsp:nvSpPr>
        <dsp:cNvPr id="0" name=""/>
        <dsp:cNvSpPr/>
      </dsp:nvSpPr>
      <dsp:spPr>
        <a:xfrm>
          <a:off x="0" y="1471165"/>
          <a:ext cx="8154195" cy="0"/>
        </a:xfrm>
        <a:prstGeom prst="line">
          <a:avLst/>
        </a:pr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B5406C0-D077-488D-A215-EC79FDB81398}">
      <dsp:nvSpPr>
        <dsp:cNvPr id="0" name=""/>
        <dsp:cNvSpPr/>
      </dsp:nvSpPr>
      <dsp:spPr>
        <a:xfrm>
          <a:off x="2120090" y="0"/>
          <a:ext cx="6034104" cy="147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95" tIns="112395" rIns="112395" bIns="112395" numCol="1" spcCol="1270" anchor="b" anchorCtr="0">
          <a:noAutofit/>
        </a:bodyPr>
        <a:lstStyle/>
        <a:p>
          <a:pPr marL="0" lvl="0" indent="0" algn="l" defTabSz="2622550">
            <a:lnSpc>
              <a:spcPct val="150000"/>
            </a:lnSpc>
            <a:spcBef>
              <a:spcPct val="0"/>
            </a:spcBef>
            <a:spcAft>
              <a:spcPct val="35000"/>
            </a:spcAft>
            <a:buNone/>
          </a:pPr>
          <a:r>
            <a:rPr lang="en-US" sz="5900" b="1" kern="1200" dirty="0"/>
            <a:t> Skills for Business</a:t>
          </a:r>
          <a:endParaRPr lang="en-US" sz="5900" kern="1200" dirty="0"/>
        </a:p>
      </dsp:txBody>
      <dsp:txXfrm>
        <a:off x="2120090" y="0"/>
        <a:ext cx="6034104" cy="1471165"/>
      </dsp:txXfrm>
    </dsp:sp>
    <dsp:sp modelId="{776D4ADE-055F-4335-8728-9FA312189D44}">
      <dsp:nvSpPr>
        <dsp:cNvPr id="0" name=""/>
        <dsp:cNvSpPr/>
      </dsp:nvSpPr>
      <dsp:spPr>
        <a:xfrm>
          <a:off x="0" y="0"/>
          <a:ext cx="2120090" cy="1471165"/>
        </a:xfrm>
        <a:prstGeom prst="round2SameRect">
          <a:avLst>
            <a:gd name="adj1" fmla="val 16670"/>
            <a:gd name="adj2" fmla="val 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123825" rIns="123825" bIns="123825" numCol="1" spcCol="1270" anchor="ctr" anchorCtr="0">
          <a:noAutofit/>
        </a:bodyPr>
        <a:lstStyle/>
        <a:p>
          <a:pPr marL="0" lvl="0" indent="0" algn="ctr" defTabSz="2889250">
            <a:lnSpc>
              <a:spcPct val="90000"/>
            </a:lnSpc>
            <a:spcBef>
              <a:spcPct val="0"/>
            </a:spcBef>
            <a:spcAft>
              <a:spcPct val="35000"/>
            </a:spcAft>
            <a:buNone/>
          </a:pPr>
          <a:endParaRPr lang="en-US" sz="6500" kern="1200" dirty="0"/>
        </a:p>
      </dsp:txBody>
      <dsp:txXfrm>
        <a:off x="71829" y="71829"/>
        <a:ext cx="1976432" cy="1399336"/>
      </dsp:txXfrm>
    </dsp:sp>
    <dsp:sp modelId="{586E5559-E6E5-4CCC-AD74-6EFB39EBA9B1}">
      <dsp:nvSpPr>
        <dsp:cNvPr id="0" name=""/>
        <dsp:cNvSpPr/>
      </dsp:nvSpPr>
      <dsp:spPr>
        <a:xfrm>
          <a:off x="0" y="1471165"/>
          <a:ext cx="8154195" cy="2942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endParaRPr lang="en-US" sz="1800" b="0" kern="1200" dirty="0"/>
        </a:p>
        <a:p>
          <a:pPr marL="171450" lvl="1" indent="-171450" algn="l" defTabSz="800100">
            <a:lnSpc>
              <a:spcPct val="90000"/>
            </a:lnSpc>
            <a:spcBef>
              <a:spcPct val="0"/>
            </a:spcBef>
            <a:spcAft>
              <a:spcPct val="15000"/>
            </a:spcAft>
            <a:buChar char="•"/>
          </a:pPr>
          <a:r>
            <a:rPr lang="en-US" sz="1800" b="0" kern="1200" dirty="0"/>
            <a:t>Communication skill</a:t>
          </a:r>
        </a:p>
        <a:p>
          <a:pPr marL="171450" lvl="1" indent="-171450" algn="l" defTabSz="800100">
            <a:lnSpc>
              <a:spcPct val="150000"/>
            </a:lnSpc>
            <a:spcBef>
              <a:spcPct val="0"/>
            </a:spcBef>
            <a:spcAft>
              <a:spcPct val="15000"/>
            </a:spcAft>
            <a:buChar char="•"/>
          </a:pPr>
          <a:r>
            <a:rPr lang="en-US" sz="1800" b="0" kern="1200" dirty="0"/>
            <a:t>Planning skill</a:t>
          </a:r>
        </a:p>
        <a:p>
          <a:pPr marL="171450" lvl="1" indent="-171450" algn="l" defTabSz="800100">
            <a:lnSpc>
              <a:spcPct val="150000"/>
            </a:lnSpc>
            <a:spcBef>
              <a:spcPct val="0"/>
            </a:spcBef>
            <a:spcAft>
              <a:spcPct val="15000"/>
            </a:spcAft>
            <a:buChar char="•"/>
          </a:pPr>
          <a:r>
            <a:rPr lang="en-US" sz="1800" b="0" kern="1200" dirty="0"/>
            <a:t>Analytical and critical thinking skill</a:t>
          </a:r>
        </a:p>
        <a:p>
          <a:pPr marL="171450" lvl="1" indent="-171450" algn="l" defTabSz="800100">
            <a:lnSpc>
              <a:spcPct val="150000"/>
            </a:lnSpc>
            <a:spcBef>
              <a:spcPct val="0"/>
            </a:spcBef>
            <a:spcAft>
              <a:spcPct val="15000"/>
            </a:spcAft>
            <a:buChar char="•"/>
          </a:pPr>
          <a:r>
            <a:rPr lang="en-US" sz="1800" b="0" kern="1200" dirty="0"/>
            <a:t>Problem-solving skill</a:t>
          </a:r>
        </a:p>
      </dsp:txBody>
      <dsp:txXfrm>
        <a:off x="0" y="1471165"/>
        <a:ext cx="8154195" cy="29427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61DAB-D71A-4182-9642-E96A2F9E2DA9}">
      <dsp:nvSpPr>
        <dsp:cNvPr id="0" name=""/>
        <dsp:cNvSpPr/>
      </dsp:nvSpPr>
      <dsp:spPr>
        <a:xfrm>
          <a:off x="0" y="0"/>
          <a:ext cx="4003258" cy="69997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Communication Skill</a:t>
          </a:r>
          <a:endParaRPr lang="en-US" sz="1800" kern="1200" dirty="0"/>
        </a:p>
      </dsp:txBody>
      <dsp:txXfrm>
        <a:off x="20501" y="20501"/>
        <a:ext cx="3188789" cy="658968"/>
      </dsp:txXfrm>
    </dsp:sp>
    <dsp:sp modelId="{68CE472C-987A-41F3-B897-F45EB42B5CFA}">
      <dsp:nvSpPr>
        <dsp:cNvPr id="0" name=""/>
        <dsp:cNvSpPr/>
      </dsp:nvSpPr>
      <dsp:spPr>
        <a:xfrm>
          <a:off x="335272" y="827237"/>
          <a:ext cx="4003258" cy="69997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Planning skill</a:t>
          </a:r>
          <a:endParaRPr lang="en-US" sz="1800" kern="1200" dirty="0"/>
        </a:p>
      </dsp:txBody>
      <dsp:txXfrm>
        <a:off x="355773" y="847738"/>
        <a:ext cx="3172002" cy="658968"/>
      </dsp:txXfrm>
    </dsp:sp>
    <dsp:sp modelId="{E18879DA-0459-4294-AAB5-4D830141EB2C}">
      <dsp:nvSpPr>
        <dsp:cNvPr id="0" name=""/>
        <dsp:cNvSpPr/>
      </dsp:nvSpPr>
      <dsp:spPr>
        <a:xfrm>
          <a:off x="665541" y="1654475"/>
          <a:ext cx="4003258" cy="69997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Time management skill</a:t>
          </a:r>
          <a:endParaRPr lang="en-US" sz="1800" kern="1200" dirty="0"/>
        </a:p>
      </dsp:txBody>
      <dsp:txXfrm>
        <a:off x="686042" y="1674976"/>
        <a:ext cx="3177006" cy="658968"/>
      </dsp:txXfrm>
    </dsp:sp>
    <dsp:sp modelId="{29A7E213-64FB-47D2-AE1C-F3CE440E5E33}">
      <dsp:nvSpPr>
        <dsp:cNvPr id="0" name=""/>
        <dsp:cNvSpPr/>
      </dsp:nvSpPr>
      <dsp:spPr>
        <a:xfrm>
          <a:off x="1000814" y="2481713"/>
          <a:ext cx="4003258" cy="69997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Creative and Implementation skill</a:t>
          </a:r>
        </a:p>
      </dsp:txBody>
      <dsp:txXfrm>
        <a:off x="1021315" y="2502214"/>
        <a:ext cx="3172002" cy="658968"/>
      </dsp:txXfrm>
    </dsp:sp>
    <dsp:sp modelId="{ECECC6EA-BA1D-466E-91D2-99960CB468A4}">
      <dsp:nvSpPr>
        <dsp:cNvPr id="0" name=""/>
        <dsp:cNvSpPr/>
      </dsp:nvSpPr>
      <dsp:spPr>
        <a:xfrm>
          <a:off x="3548277" y="536113"/>
          <a:ext cx="454980" cy="454980"/>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650647" y="536113"/>
        <a:ext cx="250240" cy="342372"/>
      </dsp:txXfrm>
    </dsp:sp>
    <dsp:sp modelId="{AD4E5632-BA77-4030-936C-B067595E35CC}">
      <dsp:nvSpPr>
        <dsp:cNvPr id="0" name=""/>
        <dsp:cNvSpPr/>
      </dsp:nvSpPr>
      <dsp:spPr>
        <a:xfrm>
          <a:off x="3883550" y="1363351"/>
          <a:ext cx="454980" cy="454980"/>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985920" y="1363351"/>
        <a:ext cx="250240" cy="342372"/>
      </dsp:txXfrm>
    </dsp:sp>
    <dsp:sp modelId="{2C6E764C-7814-4850-89B1-28BF7B0C5F42}">
      <dsp:nvSpPr>
        <dsp:cNvPr id="0" name=""/>
        <dsp:cNvSpPr/>
      </dsp:nvSpPr>
      <dsp:spPr>
        <a:xfrm>
          <a:off x="4213819" y="2190589"/>
          <a:ext cx="454980" cy="454980"/>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316189" y="2190589"/>
        <a:ext cx="250240" cy="342372"/>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5AD319-B9E2-40CC-A699-2C64D7722128}" type="datetimeFigureOut">
              <a:rPr lang="en-GB" smtClean="0"/>
              <a:t>23/04/2022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779B94-3A91-4A36-8675-C8FD0B13B512}" type="slidenum">
              <a:rPr lang="en-GB" smtClean="0"/>
              <a:t>‹#›</a:t>
            </a:fld>
            <a:endParaRPr lang="en-GB"/>
          </a:p>
        </p:txBody>
      </p:sp>
    </p:spTree>
    <p:extLst>
      <p:ext uri="{BB962C8B-B14F-4D97-AF65-F5344CB8AC3E}">
        <p14:creationId xmlns:p14="http://schemas.microsoft.com/office/powerpoint/2010/main" val="3187939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779B94-3A91-4A36-8675-C8FD0B13B512}" type="slidenum">
              <a:rPr lang="en-GB" smtClean="0"/>
              <a:t>1</a:t>
            </a:fld>
            <a:endParaRPr lang="en-GB"/>
          </a:p>
        </p:txBody>
      </p:sp>
    </p:spTree>
    <p:extLst>
      <p:ext uri="{BB962C8B-B14F-4D97-AF65-F5344CB8AC3E}">
        <p14:creationId xmlns:p14="http://schemas.microsoft.com/office/powerpoint/2010/main" val="89721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ability of an entrepreneur is not beyond question. So they have to improve their skills in academics and employability to manage their own work and other employees’ work who will do jobs under the entrepreneur (ZORLU and ZORLU, 2022). As I want to be an entrepreneur, I should have improved the skills that are needed. I will use the time management skill in my business for a better outcome and a personal development plan is build up to help me to reach my destination.</a:t>
            </a:r>
            <a:endParaRPr lang="en-GB" dirty="0"/>
          </a:p>
        </p:txBody>
      </p:sp>
      <p:sp>
        <p:nvSpPr>
          <p:cNvPr id="4" name="Slide Number Placeholder 3"/>
          <p:cNvSpPr>
            <a:spLocks noGrp="1"/>
          </p:cNvSpPr>
          <p:nvPr>
            <p:ph type="sldNum" sz="quarter" idx="10"/>
          </p:nvPr>
        </p:nvSpPr>
        <p:spPr/>
        <p:txBody>
          <a:bodyPr/>
          <a:lstStyle/>
          <a:p>
            <a:fld id="{EF779B94-3A91-4A36-8675-C8FD0B13B512}" type="slidenum">
              <a:rPr lang="en-GB" smtClean="0"/>
              <a:t>2</a:t>
            </a:fld>
            <a:endParaRPr lang="en-GB"/>
          </a:p>
        </p:txBody>
      </p:sp>
    </p:spTree>
    <p:extLst>
      <p:ext uri="{BB962C8B-B14F-4D97-AF65-F5344CB8AC3E}">
        <p14:creationId xmlns:p14="http://schemas.microsoft.com/office/powerpoint/2010/main" val="3947361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starting point of education, students aim for a dream career. I have decided on my career as a successful entrepreneur.</a:t>
            </a:r>
            <a:r>
              <a:rPr lang="en-US" baseline="0" dirty="0"/>
              <a:t> </a:t>
            </a:r>
            <a:r>
              <a:rPr lang="en-US" dirty="0"/>
              <a:t>A businessman is responsible for his/her business organization (Jensen, 2014). Because he/she has to manage the procedures of business from production to delivery to the customers.</a:t>
            </a:r>
            <a:endParaRPr lang="en-GB" dirty="0"/>
          </a:p>
        </p:txBody>
      </p:sp>
      <p:sp>
        <p:nvSpPr>
          <p:cNvPr id="4" name="Slide Number Placeholder 3"/>
          <p:cNvSpPr>
            <a:spLocks noGrp="1"/>
          </p:cNvSpPr>
          <p:nvPr>
            <p:ph type="sldNum" sz="quarter" idx="10"/>
          </p:nvPr>
        </p:nvSpPr>
        <p:spPr/>
        <p:txBody>
          <a:bodyPr/>
          <a:lstStyle/>
          <a:p>
            <a:fld id="{EF779B94-3A91-4A36-8675-C8FD0B13B512}" type="slidenum">
              <a:rPr lang="en-GB" smtClean="0"/>
              <a:t>3</a:t>
            </a:fld>
            <a:endParaRPr lang="en-GB"/>
          </a:p>
        </p:txBody>
      </p:sp>
    </p:spTree>
    <p:extLst>
      <p:ext uri="{BB962C8B-B14F-4D97-AF65-F5344CB8AC3E}">
        <p14:creationId xmlns:p14="http://schemas.microsoft.com/office/powerpoint/2010/main" val="2669747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There are several kinds of skills of a successful entrepreneur like Creative and Implementation skill, Leadership skills, Time Management skills, Communication skill, Planning skills, Analytical and critical thinking skill, Problem-solving skills etc. (ZORLU and ZORLU, 2022). </a:t>
            </a:r>
          </a:p>
          <a:p>
            <a:endParaRPr lang="en-GB" dirty="0"/>
          </a:p>
        </p:txBody>
      </p:sp>
      <p:sp>
        <p:nvSpPr>
          <p:cNvPr id="4" name="Slide Number Placeholder 3"/>
          <p:cNvSpPr>
            <a:spLocks noGrp="1"/>
          </p:cNvSpPr>
          <p:nvPr>
            <p:ph type="sldNum" sz="quarter" idx="10"/>
          </p:nvPr>
        </p:nvSpPr>
        <p:spPr/>
        <p:txBody>
          <a:bodyPr/>
          <a:lstStyle/>
          <a:p>
            <a:fld id="{EF779B94-3A91-4A36-8675-C8FD0B13B512}" type="slidenum">
              <a:rPr lang="en-GB" smtClean="0"/>
              <a:t>4</a:t>
            </a:fld>
            <a:endParaRPr lang="en-GB"/>
          </a:p>
        </p:txBody>
      </p:sp>
    </p:spTree>
    <p:extLst>
      <p:ext uri="{BB962C8B-B14F-4D97-AF65-F5344CB8AC3E}">
        <p14:creationId xmlns:p14="http://schemas.microsoft.com/office/powerpoint/2010/main" val="85595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skills I have and I want to improve them more and execute them to attain my goal.</a:t>
            </a:r>
            <a:endParaRPr lang="en-GB" dirty="0"/>
          </a:p>
        </p:txBody>
      </p:sp>
      <p:sp>
        <p:nvSpPr>
          <p:cNvPr id="4" name="Slide Number Placeholder 3"/>
          <p:cNvSpPr>
            <a:spLocks noGrp="1"/>
          </p:cNvSpPr>
          <p:nvPr>
            <p:ph type="sldNum" sz="quarter" idx="10"/>
          </p:nvPr>
        </p:nvSpPr>
        <p:spPr/>
        <p:txBody>
          <a:bodyPr/>
          <a:lstStyle/>
          <a:p>
            <a:fld id="{EF779B94-3A91-4A36-8675-C8FD0B13B512}" type="slidenum">
              <a:rPr lang="en-GB" smtClean="0"/>
              <a:t>5</a:t>
            </a:fld>
            <a:endParaRPr lang="en-GB"/>
          </a:p>
        </p:txBody>
      </p:sp>
    </p:spTree>
    <p:extLst>
      <p:ext uri="{BB962C8B-B14F-4D97-AF65-F5344CB8AC3E}">
        <p14:creationId xmlns:p14="http://schemas.microsoft.com/office/powerpoint/2010/main" val="4208995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intend to use the "</a:t>
            </a:r>
            <a:r>
              <a:rPr lang="en-US" dirty="0" err="1"/>
              <a:t>Scoro</a:t>
            </a:r>
            <a:r>
              <a:rPr lang="en-US" dirty="0"/>
              <a:t>" time management tool to better </a:t>
            </a:r>
            <a:r>
              <a:rPr lang="en-US" dirty="0" err="1"/>
              <a:t>organise</a:t>
            </a:r>
            <a:r>
              <a:rPr lang="en-US" dirty="0"/>
              <a:t> my schedule. It is beneficial in managing tasks, clients, and so on. It sends out an automated reminder for past-due invoices </a:t>
            </a:r>
            <a:r>
              <a:rPr lang="nn-NO" dirty="0"/>
              <a:t>(Prychepa, Solomoniuk and Lesko, 2018)</a:t>
            </a:r>
            <a:r>
              <a:rPr lang="en-US" dirty="0"/>
              <a:t>.</a:t>
            </a:r>
          </a:p>
        </p:txBody>
      </p:sp>
      <p:sp>
        <p:nvSpPr>
          <p:cNvPr id="4" name="Slide Number Placeholder 3"/>
          <p:cNvSpPr>
            <a:spLocks noGrp="1"/>
          </p:cNvSpPr>
          <p:nvPr>
            <p:ph type="sldNum" sz="quarter" idx="10"/>
          </p:nvPr>
        </p:nvSpPr>
        <p:spPr/>
        <p:txBody>
          <a:bodyPr/>
          <a:lstStyle/>
          <a:p>
            <a:fld id="{EF779B94-3A91-4A36-8675-C8FD0B13B512}" type="slidenum">
              <a:rPr lang="en-GB" smtClean="0"/>
              <a:t>6</a:t>
            </a:fld>
            <a:endParaRPr lang="en-GB"/>
          </a:p>
        </p:txBody>
      </p:sp>
    </p:spTree>
    <p:extLst>
      <p:ext uri="{BB962C8B-B14F-4D97-AF65-F5344CB8AC3E}">
        <p14:creationId xmlns:p14="http://schemas.microsoft.com/office/powerpoint/2010/main" val="4209415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SWOT assessment, I can identify my strengths, weakness, opportunities and threats (Lee, Lee and Jung, 2020). My strengths are I can communicate with people easily and I have the organizing skills of the strong capability to manage my time effectively and efficiently for organizational tasks and operations. Moreover, I have creative skills which is a big strength in running a business. I also have some weaknesses in problem-solving and decision-making skills due to the lacking of poor analytical and critical thinking abilities </a:t>
            </a:r>
            <a:r>
              <a:rPr lang="en-GB" dirty="0">
                <a:solidFill>
                  <a:srgbClr val="000000"/>
                </a:solidFill>
                <a:effectLst/>
              </a:rPr>
              <a:t>(</a:t>
            </a:r>
            <a:r>
              <a:rPr lang="en-GB" dirty="0" err="1">
                <a:solidFill>
                  <a:srgbClr val="000000"/>
                </a:solidFill>
                <a:effectLst/>
              </a:rPr>
              <a:t>Vaněk</a:t>
            </a:r>
            <a:r>
              <a:rPr lang="en-GB" dirty="0">
                <a:solidFill>
                  <a:srgbClr val="000000"/>
                </a:solidFill>
                <a:effectLst/>
              </a:rPr>
              <a:t>, </a:t>
            </a:r>
            <a:r>
              <a:rPr lang="en-GB" dirty="0" err="1">
                <a:solidFill>
                  <a:srgbClr val="000000"/>
                </a:solidFill>
                <a:effectLst/>
              </a:rPr>
              <a:t>Mikoláš</a:t>
            </a:r>
            <a:r>
              <a:rPr lang="en-GB" dirty="0">
                <a:solidFill>
                  <a:srgbClr val="000000"/>
                </a:solidFill>
                <a:effectLst/>
              </a:rPr>
              <a:t> and </a:t>
            </a:r>
            <a:r>
              <a:rPr lang="en-GB" dirty="0" err="1">
                <a:solidFill>
                  <a:srgbClr val="000000"/>
                </a:solidFill>
                <a:effectLst/>
              </a:rPr>
              <a:t>Žváková</a:t>
            </a:r>
            <a:r>
              <a:rPr lang="en-GB" dirty="0">
                <a:solidFill>
                  <a:srgbClr val="000000"/>
                </a:solidFill>
                <a:effectLst/>
              </a:rPr>
              <a:t>, 2012)</a:t>
            </a:r>
            <a:r>
              <a:rPr lang="en-US" dirty="0"/>
              <a:t>. But I have enough qualifications to start a business by own self. Moreover, I can attend many training sessions to improve myself. But I am meeting up right now with lots of academic pressure that’s why I am not able to give proper time to self-development for being an entrepreneur who is successful internationally.</a:t>
            </a:r>
            <a:endParaRPr lang="en-GB" dirty="0"/>
          </a:p>
        </p:txBody>
      </p:sp>
      <p:sp>
        <p:nvSpPr>
          <p:cNvPr id="4" name="Slide Number Placeholder 3"/>
          <p:cNvSpPr>
            <a:spLocks noGrp="1"/>
          </p:cNvSpPr>
          <p:nvPr>
            <p:ph type="sldNum" sz="quarter" idx="10"/>
          </p:nvPr>
        </p:nvSpPr>
        <p:spPr/>
        <p:txBody>
          <a:bodyPr/>
          <a:lstStyle/>
          <a:p>
            <a:fld id="{EF779B94-3A91-4A36-8675-C8FD0B13B512}" type="slidenum">
              <a:rPr lang="en-GB" smtClean="0"/>
              <a:t>7</a:t>
            </a:fld>
            <a:endParaRPr lang="en-GB"/>
          </a:p>
        </p:txBody>
      </p:sp>
    </p:spTree>
    <p:extLst>
      <p:ext uri="{BB962C8B-B14F-4D97-AF65-F5344CB8AC3E}">
        <p14:creationId xmlns:p14="http://schemas.microsoft.com/office/powerpoint/2010/main" val="2704330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weaknesses are in these two skills that are crucial for being an entrepreneur.</a:t>
            </a:r>
            <a:r>
              <a:rPr lang="en-US" baseline="0" dirty="0"/>
              <a:t> So here, I have made a plan for developing myself with the sides that are my weakness so that in future I can use it as my strength.</a:t>
            </a:r>
            <a:endParaRPr lang="en-GB" dirty="0"/>
          </a:p>
        </p:txBody>
      </p:sp>
      <p:sp>
        <p:nvSpPr>
          <p:cNvPr id="4" name="Slide Number Placeholder 3"/>
          <p:cNvSpPr>
            <a:spLocks noGrp="1"/>
          </p:cNvSpPr>
          <p:nvPr>
            <p:ph type="sldNum" sz="quarter" idx="10"/>
          </p:nvPr>
        </p:nvSpPr>
        <p:spPr/>
        <p:txBody>
          <a:bodyPr/>
          <a:lstStyle/>
          <a:p>
            <a:fld id="{EF779B94-3A91-4A36-8675-C8FD0B13B512}" type="slidenum">
              <a:rPr lang="en-GB" smtClean="0"/>
              <a:t>8</a:t>
            </a:fld>
            <a:endParaRPr lang="en-GB"/>
          </a:p>
        </p:txBody>
      </p:sp>
    </p:spTree>
    <p:extLst>
      <p:ext uri="{BB962C8B-B14F-4D97-AF65-F5344CB8AC3E}">
        <p14:creationId xmlns:p14="http://schemas.microsoft.com/office/powerpoint/2010/main" val="24226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the presentation, I clearly said that I need to be an independent entrepreneur who will be the boss of his own. For starting a business, I need to prepare myself with different skills. To ensure the success or good outcome of the business, I have to improve the skills that are needed for being an entrepreneur. By SWOT assessment, I can understand the recent position and finally I think this is high time for e to develop myself with the quality of a successful entrepreneur in international market.</a:t>
            </a:r>
          </a:p>
          <a:p>
            <a:endParaRPr lang="en-GB" dirty="0"/>
          </a:p>
        </p:txBody>
      </p:sp>
      <p:sp>
        <p:nvSpPr>
          <p:cNvPr id="4" name="Slide Number Placeholder 3"/>
          <p:cNvSpPr>
            <a:spLocks noGrp="1"/>
          </p:cNvSpPr>
          <p:nvPr>
            <p:ph type="sldNum" sz="quarter" idx="10"/>
          </p:nvPr>
        </p:nvSpPr>
        <p:spPr/>
        <p:txBody>
          <a:bodyPr/>
          <a:lstStyle/>
          <a:p>
            <a:fld id="{EF779B94-3A91-4A36-8675-C8FD0B13B512}" type="slidenum">
              <a:rPr lang="en-GB" smtClean="0"/>
              <a:t>9</a:t>
            </a:fld>
            <a:endParaRPr lang="en-GB"/>
          </a:p>
        </p:txBody>
      </p:sp>
    </p:spTree>
    <p:extLst>
      <p:ext uri="{BB962C8B-B14F-4D97-AF65-F5344CB8AC3E}">
        <p14:creationId xmlns:p14="http://schemas.microsoft.com/office/powerpoint/2010/main" val="1638327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055FA5B-2BF5-4598-8975-DB98E16948AE}" type="datetimeFigureOut">
              <a:rPr lang="en-GB" smtClean="0"/>
              <a:t>23/04/2022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2120053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55FA5B-2BF5-4598-8975-DB98E16948AE}" type="datetimeFigureOut">
              <a:rPr lang="en-GB" smtClean="0"/>
              <a:t>23/04/2022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3787476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55FA5B-2BF5-4598-8975-DB98E16948AE}" type="datetimeFigureOut">
              <a:rPr lang="en-GB" smtClean="0"/>
              <a:t>23/04/2022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2124773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055FA5B-2BF5-4598-8975-DB98E16948AE}" type="datetimeFigureOut">
              <a:rPr lang="en-GB" smtClean="0"/>
              <a:t>23/04/2022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2920110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055FA5B-2BF5-4598-8975-DB98E16948AE}" type="datetimeFigureOut">
              <a:rPr lang="en-GB" smtClean="0"/>
              <a:t>23/04/2022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1682445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055FA5B-2BF5-4598-8975-DB98E16948AE}" type="datetimeFigureOut">
              <a:rPr lang="en-GB" smtClean="0"/>
              <a:t>23/04/2022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3577165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55FA5B-2BF5-4598-8975-DB98E16948AE}" type="datetimeFigureOut">
              <a:rPr lang="en-GB" smtClean="0"/>
              <a:t>23/04/2022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47720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55FA5B-2BF5-4598-8975-DB98E16948AE}" type="datetimeFigureOut">
              <a:rPr lang="en-GB" smtClean="0"/>
              <a:t>23/04/2022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1005343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55FA5B-2BF5-4598-8975-DB98E16948AE}" type="datetimeFigureOut">
              <a:rPr lang="en-GB" smtClean="0"/>
              <a:t>23/04/2022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125857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55FA5B-2BF5-4598-8975-DB98E16948AE}" type="datetimeFigureOut">
              <a:rPr lang="en-GB" smtClean="0"/>
              <a:t>23/04/2022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440187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55FA5B-2BF5-4598-8975-DB98E16948AE}" type="datetimeFigureOut">
              <a:rPr lang="en-GB" smtClean="0"/>
              <a:t>23/04/2022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0684-5944-458E-919C-961EDA5AAADA}" type="slidenum">
              <a:rPr lang="en-GB" smtClean="0"/>
              <a:t>‹#›</a:t>
            </a:fld>
            <a:endParaRPr lang="en-GB"/>
          </a:p>
        </p:txBody>
      </p:sp>
    </p:spTree>
    <p:extLst>
      <p:ext uri="{BB962C8B-B14F-4D97-AF65-F5344CB8AC3E}">
        <p14:creationId xmlns:p14="http://schemas.microsoft.com/office/powerpoint/2010/main" val="260861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55FA5B-2BF5-4598-8975-DB98E16948AE}" type="datetimeFigureOut">
              <a:rPr lang="en-GB" smtClean="0"/>
              <a:t>23/04/2022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D60684-5944-458E-919C-961EDA5AAADA}" type="slidenum">
              <a:rPr lang="en-GB" smtClean="0"/>
              <a:t>‹#›</a:t>
            </a:fld>
            <a:endParaRPr lang="en-GB"/>
          </a:p>
        </p:txBody>
      </p:sp>
    </p:spTree>
    <p:extLst>
      <p:ext uri="{BB962C8B-B14F-4D97-AF65-F5344CB8AC3E}">
        <p14:creationId xmlns:p14="http://schemas.microsoft.com/office/powerpoint/2010/main" val="138009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Rectangle 3"/>
          <p:cNvSpPr/>
          <p:nvPr/>
        </p:nvSpPr>
        <p:spPr>
          <a:xfrm>
            <a:off x="6634134" y="1396289"/>
            <a:ext cx="5006336"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Academic and Employability Skills</a:t>
            </a:r>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Text&#10;&#10;Description automatically generated with low confidence"/>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5" name="Rectangle 4"/>
          <p:cNvSpPr/>
          <p:nvPr/>
        </p:nvSpPr>
        <p:spPr>
          <a:xfrm>
            <a:off x="6636397" y="2909689"/>
            <a:ext cx="5004073" cy="31816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b="1" dirty="0"/>
              <a:t>Student Name:   Joselyn Castillo Cabral</a:t>
            </a:r>
          </a:p>
          <a:p>
            <a:pPr indent="-228600">
              <a:lnSpc>
                <a:spcPct val="90000"/>
              </a:lnSpc>
              <a:spcAft>
                <a:spcPts val="600"/>
              </a:spcAft>
              <a:buFont typeface="Arial" panose="020B0604020202020204" pitchFamily="34" charset="0"/>
              <a:buChar char="•"/>
            </a:pPr>
            <a:r>
              <a:rPr lang="en-US" b="1" dirty="0"/>
              <a:t>Student ID:   2121046</a:t>
            </a:r>
          </a:p>
        </p:txBody>
      </p:sp>
    </p:spTree>
    <p:extLst>
      <p:ext uri="{BB962C8B-B14F-4D97-AF65-F5344CB8AC3E}">
        <p14:creationId xmlns:p14="http://schemas.microsoft.com/office/powerpoint/2010/main" val="92056538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38161" y="235132"/>
            <a:ext cx="3853543" cy="6411141"/>
          </a:xfrm>
          <a:prstGeom prst="rect">
            <a:avLst/>
          </a:prstGeom>
        </p:spPr>
      </p:pic>
      <p:sp>
        <p:nvSpPr>
          <p:cNvPr id="3" name="TextBox 2"/>
          <p:cNvSpPr txBox="1"/>
          <p:nvPr/>
        </p:nvSpPr>
        <p:spPr>
          <a:xfrm>
            <a:off x="1005842" y="600336"/>
            <a:ext cx="3997232" cy="523220"/>
          </a:xfrm>
          <a:prstGeom prst="rect">
            <a:avLst/>
          </a:prstGeom>
          <a:solidFill>
            <a:schemeClr val="tx1"/>
          </a:solidFill>
          <a:effectLst>
            <a:softEdge rad="63500"/>
          </a:effectLst>
        </p:spPr>
        <p:txBody>
          <a:bodyPr wrap="square" rtlCol="0">
            <a:spAutoFit/>
          </a:bodyPr>
          <a:lstStyle/>
          <a:p>
            <a:r>
              <a:rPr lang="en-US" sz="2800" dirty="0">
                <a:solidFill>
                  <a:schemeClr val="bg1"/>
                </a:solidFill>
              </a:rPr>
              <a:t>Introduction</a:t>
            </a:r>
            <a:endParaRPr lang="en-GB" sz="2800" dirty="0">
              <a:solidFill>
                <a:schemeClr val="bg1"/>
              </a:solidFill>
            </a:endParaRPr>
          </a:p>
        </p:txBody>
      </p:sp>
      <p:graphicFrame>
        <p:nvGraphicFramePr>
          <p:cNvPr id="4" name="Diagram 3"/>
          <p:cNvGraphicFramePr/>
          <p:nvPr>
            <p:extLst>
              <p:ext uri="{D42A27DB-BD31-4B8C-83A1-F6EECF244321}">
                <p14:modId xmlns:p14="http://schemas.microsoft.com/office/powerpoint/2010/main" val="200337970"/>
              </p:ext>
            </p:extLst>
          </p:nvPr>
        </p:nvGraphicFramePr>
        <p:xfrm>
          <a:off x="939074" y="1123556"/>
          <a:ext cx="8128000" cy="50264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9102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2647" y="527261"/>
            <a:ext cx="7431741" cy="6465210"/>
          </a:xfrm>
          <a:prstGeom prst="rect">
            <a:avLst/>
          </a:prstGeom>
          <a:effectLst>
            <a:softEdge rad="1270000"/>
          </a:effectLst>
        </p:spPr>
      </p:pic>
      <p:sp>
        <p:nvSpPr>
          <p:cNvPr id="5" name="Rectangle 4"/>
          <p:cNvSpPr/>
          <p:nvPr/>
        </p:nvSpPr>
        <p:spPr>
          <a:xfrm>
            <a:off x="656983" y="527261"/>
            <a:ext cx="3888123" cy="523220"/>
          </a:xfrm>
          <a:prstGeom prst="rect">
            <a:avLst/>
          </a:prstGeom>
          <a:solidFill>
            <a:schemeClr val="accent1">
              <a:lumMod val="40000"/>
              <a:lumOff val="60000"/>
              <a:alpha val="80000"/>
            </a:schemeClr>
          </a:solidFill>
          <a:effectLst>
            <a:softEdge rad="63500"/>
          </a:effectLst>
        </p:spPr>
        <p:txBody>
          <a:bodyPr wrap="square">
            <a:spAutoFit/>
          </a:bodyPr>
          <a:lstStyle/>
          <a:p>
            <a:r>
              <a:rPr lang="en-GB" sz="2800" b="1" dirty="0"/>
              <a:t>Expected Career</a:t>
            </a:r>
          </a:p>
        </p:txBody>
      </p:sp>
      <p:sp>
        <p:nvSpPr>
          <p:cNvPr id="7" name="TextBox 6"/>
          <p:cNvSpPr txBox="1"/>
          <p:nvPr/>
        </p:nvSpPr>
        <p:spPr>
          <a:xfrm>
            <a:off x="679284" y="1424135"/>
            <a:ext cx="5084911" cy="4186645"/>
          </a:xfrm>
          <a:prstGeom prst="rect">
            <a:avLst/>
          </a:prstGeom>
          <a:solidFill>
            <a:schemeClr val="accent1">
              <a:lumMod val="20000"/>
              <a:lumOff val="80000"/>
              <a:alpha val="80000"/>
            </a:schemeClr>
          </a:solidFill>
        </p:spPr>
        <p:txBody>
          <a:bodyPr wrap="square" rtlCol="0">
            <a:spAutoFit/>
          </a:bodyPr>
          <a:lstStyle/>
          <a:p>
            <a:endParaRPr lang="en-GB" dirty="0"/>
          </a:p>
        </p:txBody>
      </p:sp>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6983" y="2980203"/>
            <a:ext cx="927847" cy="905435"/>
          </a:xfrm>
          <a:prstGeom prst="rect">
            <a:avLst/>
          </a:prstGeom>
          <a:ln>
            <a:solidFill>
              <a:schemeClr val="tx1"/>
            </a:solidFill>
          </a:ln>
        </p:spPr>
      </p:pic>
      <p:sp>
        <p:nvSpPr>
          <p:cNvPr id="13" name="TextBox 12"/>
          <p:cNvSpPr txBox="1"/>
          <p:nvPr/>
        </p:nvSpPr>
        <p:spPr>
          <a:xfrm>
            <a:off x="1667435" y="2980203"/>
            <a:ext cx="4048984" cy="892286"/>
          </a:xfrm>
          <a:prstGeom prst="rect">
            <a:avLst/>
          </a:prstGeom>
          <a:noFill/>
          <a:ln>
            <a:solidFill>
              <a:schemeClr val="tx1"/>
            </a:solidFill>
          </a:ln>
        </p:spPr>
        <p:txBody>
          <a:bodyPr wrap="square" rtlCol="0">
            <a:spAutoFit/>
          </a:bodyPr>
          <a:lstStyle/>
          <a:p>
            <a:endParaRPr lang="en-GB" dirty="0"/>
          </a:p>
        </p:txBody>
      </p:sp>
      <p:sp>
        <p:nvSpPr>
          <p:cNvPr id="16" name="TextBox 15"/>
          <p:cNvSpPr txBox="1"/>
          <p:nvPr/>
        </p:nvSpPr>
        <p:spPr>
          <a:xfrm>
            <a:off x="1667435" y="3106271"/>
            <a:ext cx="3805518" cy="646331"/>
          </a:xfrm>
          <a:prstGeom prst="rect">
            <a:avLst/>
          </a:prstGeom>
          <a:noFill/>
        </p:spPr>
        <p:txBody>
          <a:bodyPr wrap="square" rtlCol="0">
            <a:spAutoFit/>
          </a:bodyPr>
          <a:lstStyle/>
          <a:p>
            <a:r>
              <a:rPr lang="en-US" dirty="0"/>
              <a:t>I have decided my career as a successful entrepreneur.</a:t>
            </a:r>
            <a:endParaRPr lang="en-GB" dirty="0"/>
          </a:p>
        </p:txBody>
      </p:sp>
    </p:spTree>
    <p:extLst>
      <p:ext uri="{BB962C8B-B14F-4D97-AF65-F5344CB8AC3E}">
        <p14:creationId xmlns:p14="http://schemas.microsoft.com/office/powerpoint/2010/main" val="1848684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3806" y="568370"/>
            <a:ext cx="4368375" cy="584775"/>
          </a:xfrm>
          <a:prstGeom prst="rect">
            <a:avLst/>
          </a:prstGeom>
          <a:solidFill>
            <a:schemeClr val="tx1"/>
          </a:solidFill>
          <a:effectLst>
            <a:softEdge rad="63500"/>
          </a:effectLst>
        </p:spPr>
        <p:txBody>
          <a:bodyPr wrap="none">
            <a:spAutoFit/>
          </a:bodyPr>
          <a:lstStyle/>
          <a:p>
            <a:r>
              <a:rPr lang="en-US" sz="2800" dirty="0">
                <a:solidFill>
                  <a:schemeClr val="bg1"/>
                </a:solidFill>
              </a:rPr>
              <a:t>Importance Skills </a:t>
            </a:r>
            <a:r>
              <a:rPr lang="en-US" sz="3200" dirty="0">
                <a:solidFill>
                  <a:schemeClr val="bg1"/>
                </a:solidFill>
              </a:rPr>
              <a:t>for</a:t>
            </a:r>
            <a:r>
              <a:rPr lang="en-US" sz="2800" dirty="0">
                <a:solidFill>
                  <a:schemeClr val="bg1"/>
                </a:solidFill>
              </a:rPr>
              <a:t> the Job</a:t>
            </a:r>
            <a:endParaRPr lang="en-GB" sz="2800" dirty="0">
              <a:solidFill>
                <a:schemeClr val="bg1"/>
              </a:solidFill>
            </a:endParaRPr>
          </a:p>
        </p:txBody>
      </p:sp>
      <p:graphicFrame>
        <p:nvGraphicFramePr>
          <p:cNvPr id="5" name="Content Placeholder 2">
            <a:extLst>
              <a:ext uri="{FF2B5EF4-FFF2-40B4-BE49-F238E27FC236}">
                <a16:creationId xmlns:a16="http://schemas.microsoft.com/office/drawing/2014/main" id="{831A5B14-CD4A-56EB-2E66-931DC6A887B1}"/>
              </a:ext>
            </a:extLst>
          </p:cNvPr>
          <p:cNvGraphicFramePr>
            <a:graphicFrameLocks/>
          </p:cNvGraphicFramePr>
          <p:nvPr>
            <p:extLst>
              <p:ext uri="{D42A27DB-BD31-4B8C-83A1-F6EECF244321}">
                <p14:modId xmlns:p14="http://schemas.microsoft.com/office/powerpoint/2010/main" val="1078655916"/>
              </p:ext>
            </p:extLst>
          </p:nvPr>
        </p:nvGraphicFramePr>
        <p:xfrm>
          <a:off x="1420112" y="1664133"/>
          <a:ext cx="8154195" cy="4413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725309" y="1761565"/>
            <a:ext cx="1475091" cy="1317811"/>
          </a:xfrm>
          <a:prstGeom prst="rect">
            <a:avLst/>
          </a:prstGeom>
        </p:spPr>
      </p:pic>
      <p:sp>
        <p:nvSpPr>
          <p:cNvPr id="7" name="TextBox 6"/>
          <p:cNvSpPr txBox="1"/>
          <p:nvPr/>
        </p:nvSpPr>
        <p:spPr>
          <a:xfrm>
            <a:off x="6010835" y="3361765"/>
            <a:ext cx="3281083" cy="175432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Creative and Implementation skill</a:t>
            </a:r>
          </a:p>
          <a:p>
            <a:pPr marL="285750" indent="-285750">
              <a:lnSpc>
                <a:spcPct val="150000"/>
              </a:lnSpc>
              <a:buFont typeface="Arial" panose="020B0604020202020204" pitchFamily="34" charset="0"/>
              <a:buChar char="•"/>
            </a:pPr>
            <a:r>
              <a:rPr lang="en-US" dirty="0"/>
              <a:t>Leadership skill</a:t>
            </a:r>
          </a:p>
          <a:p>
            <a:pPr marL="285750" indent="-285750">
              <a:lnSpc>
                <a:spcPct val="150000"/>
              </a:lnSpc>
              <a:buFont typeface="Arial" panose="020B0604020202020204" pitchFamily="34" charset="0"/>
              <a:buChar char="•"/>
            </a:pPr>
            <a:r>
              <a:rPr lang="en-US" dirty="0"/>
              <a:t>Time Management Skill</a:t>
            </a:r>
          </a:p>
        </p:txBody>
      </p:sp>
    </p:spTree>
    <p:extLst>
      <p:ext uri="{BB962C8B-B14F-4D97-AF65-F5344CB8AC3E}">
        <p14:creationId xmlns:p14="http://schemas.microsoft.com/office/powerpoint/2010/main" val="1459640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Rectangle 5"/>
          <p:cNvSpPr/>
          <p:nvPr/>
        </p:nvSpPr>
        <p:spPr>
          <a:xfrm>
            <a:off x="6634134" y="1396289"/>
            <a:ext cx="5006336"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My Skills</a:t>
            </a:r>
          </a:p>
        </p:txBody>
      </p:sp>
      <p:sp>
        <p:nvSpPr>
          <p:cNvPr id="12" name="Freeform: Shape 11">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36969" r="19108" b="-6"/>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graphicFrame>
        <p:nvGraphicFramePr>
          <p:cNvPr id="7" name="Content Placeholder 2">
            <a:extLst>
              <a:ext uri="{FF2B5EF4-FFF2-40B4-BE49-F238E27FC236}">
                <a16:creationId xmlns:a16="http://schemas.microsoft.com/office/drawing/2014/main" id="{4563C756-E5E5-3C03-69DD-012FA111F259}"/>
              </a:ext>
            </a:extLst>
          </p:cNvPr>
          <p:cNvGraphicFramePr>
            <a:graphicFrameLocks/>
          </p:cNvGraphicFramePr>
          <p:nvPr>
            <p:extLst>
              <p:ext uri="{D42A27DB-BD31-4B8C-83A1-F6EECF244321}">
                <p14:modId xmlns:p14="http://schemas.microsoft.com/office/powerpoint/2010/main" val="2307944439"/>
              </p:ext>
            </p:extLst>
          </p:nvPr>
        </p:nvGraphicFramePr>
        <p:xfrm>
          <a:off x="6638578" y="2871982"/>
          <a:ext cx="5004073" cy="31816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50669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Rectangle 2"/>
          <p:cNvSpPr/>
          <p:nvPr/>
        </p:nvSpPr>
        <p:spPr>
          <a:xfrm>
            <a:off x="5244699" y="1396289"/>
            <a:ext cx="638710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Using time management tools</a:t>
            </a:r>
          </a:p>
        </p:txBody>
      </p:sp>
      <p:sp>
        <p:nvSpPr>
          <p:cNvPr id="10"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6EA0402-5843-4D53-BF9C-BE7205812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502173" cy="344821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567" y="251460"/>
            <a:ext cx="2578608" cy="2578608"/>
          </a:xfrm>
          <a:prstGeom prst="rect">
            <a:avLst/>
          </a:prstGeom>
        </p:spPr>
      </p:pic>
      <p:sp>
        <p:nvSpPr>
          <p:cNvPr id="14" name="Freeform: Shape 13">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1B43EC4-7D6F-44CA-82DD-103883D2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82142"/>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2430" y="4731276"/>
            <a:ext cx="1920240" cy="1920240"/>
          </a:xfrm>
          <a:prstGeom prst="rect">
            <a:avLst/>
          </a:prstGeom>
        </p:spPr>
      </p:pic>
      <p:sp>
        <p:nvSpPr>
          <p:cNvPr id="4" name="TextBox 3"/>
          <p:cNvSpPr txBox="1"/>
          <p:nvPr/>
        </p:nvSpPr>
        <p:spPr>
          <a:xfrm>
            <a:off x="5249143" y="2871982"/>
            <a:ext cx="6382657" cy="3181684"/>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dirty="0"/>
              <a:t>I will apply the “</a:t>
            </a:r>
            <a:r>
              <a:rPr lang="en-US" dirty="0" err="1"/>
              <a:t>Scoro</a:t>
            </a:r>
            <a:r>
              <a:rPr lang="en-US" dirty="0"/>
              <a:t>” tool to do time management.</a:t>
            </a:r>
          </a:p>
          <a:p>
            <a:pPr marL="285750" indent="-228600">
              <a:lnSpc>
                <a:spcPct val="90000"/>
              </a:lnSpc>
              <a:spcAft>
                <a:spcPts val="600"/>
              </a:spcAft>
              <a:buFont typeface="Arial" panose="020B0604020202020204" pitchFamily="34" charset="0"/>
              <a:buChar char="•"/>
            </a:pPr>
            <a:r>
              <a:rPr lang="en-US" dirty="0"/>
              <a:t>It is helpful to manage the tasks, clients etc.</a:t>
            </a:r>
          </a:p>
          <a:p>
            <a:pPr marL="285750" indent="-228600">
              <a:lnSpc>
                <a:spcPct val="90000"/>
              </a:lnSpc>
              <a:spcAft>
                <a:spcPts val="600"/>
              </a:spcAft>
              <a:buFont typeface="Arial" panose="020B0604020202020204" pitchFamily="34" charset="0"/>
              <a:buChar char="•"/>
            </a:pPr>
            <a:r>
              <a:rPr lang="en-US" dirty="0"/>
              <a:t>It gives automated reminder for the late invoices.</a:t>
            </a:r>
          </a:p>
        </p:txBody>
      </p:sp>
    </p:spTree>
    <p:extLst>
      <p:ext uri="{BB962C8B-B14F-4D97-AF65-F5344CB8AC3E}">
        <p14:creationId xmlns:p14="http://schemas.microsoft.com/office/powerpoint/2010/main" val="806370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6">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237" y="1779982"/>
            <a:ext cx="10337975" cy="3294225"/>
          </a:xfrm>
          <a:prstGeom prst="rect">
            <a:avLst/>
          </a:prstGeom>
        </p:spPr>
      </p:pic>
    </p:spTree>
    <p:extLst>
      <p:ext uri="{BB962C8B-B14F-4D97-AF65-F5344CB8AC3E}">
        <p14:creationId xmlns:p14="http://schemas.microsoft.com/office/powerpoint/2010/main" val="2190566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5" name="Rectangle 4"/>
          <p:cNvSpPr/>
          <p:nvPr/>
        </p:nvSpPr>
        <p:spPr>
          <a:xfrm>
            <a:off x="658040" y="107186"/>
            <a:ext cx="4260292" cy="523220"/>
          </a:xfrm>
          <a:prstGeom prst="rect">
            <a:avLst/>
          </a:prstGeom>
          <a:solidFill>
            <a:schemeClr val="accent1">
              <a:lumMod val="20000"/>
              <a:lumOff val="80000"/>
            </a:schemeClr>
          </a:solidFill>
          <a:effectLst>
            <a:softEdge rad="63500"/>
          </a:effectLst>
        </p:spPr>
        <p:txBody>
          <a:bodyPr wrap="square">
            <a:spAutoFit/>
          </a:bodyPr>
          <a:lstStyle/>
          <a:p>
            <a:r>
              <a:rPr lang="en-GB" sz="2800" b="1" dirty="0"/>
              <a:t>Personal Development Plan</a:t>
            </a:r>
          </a:p>
        </p:txBody>
      </p:sp>
      <p:graphicFrame>
        <p:nvGraphicFramePr>
          <p:cNvPr id="7" name="Content Placeholder 3"/>
          <p:cNvGraphicFramePr>
            <a:graphicFrameLocks/>
          </p:cNvGraphicFramePr>
          <p:nvPr>
            <p:extLst>
              <p:ext uri="{D42A27DB-BD31-4B8C-83A1-F6EECF244321}">
                <p14:modId xmlns:p14="http://schemas.microsoft.com/office/powerpoint/2010/main" val="1310513561"/>
              </p:ext>
            </p:extLst>
          </p:nvPr>
        </p:nvGraphicFramePr>
        <p:xfrm>
          <a:off x="658040" y="737592"/>
          <a:ext cx="6051505" cy="3847405"/>
        </p:xfrm>
        <a:graphic>
          <a:graphicData uri="http://schemas.openxmlformats.org/drawingml/2006/table">
            <a:tbl>
              <a:tblPr firstRow="1" bandRow="1">
                <a:tableStyleId>{616DA210-FB5B-4158-B5E0-FEB733F419BA}</a:tableStyleId>
              </a:tblPr>
              <a:tblGrid>
                <a:gridCol w="1724238">
                  <a:extLst>
                    <a:ext uri="{9D8B030D-6E8A-4147-A177-3AD203B41FA5}">
                      <a16:colId xmlns:a16="http://schemas.microsoft.com/office/drawing/2014/main" val="20000"/>
                    </a:ext>
                  </a:extLst>
                </a:gridCol>
                <a:gridCol w="1617069">
                  <a:extLst>
                    <a:ext uri="{9D8B030D-6E8A-4147-A177-3AD203B41FA5}">
                      <a16:colId xmlns:a16="http://schemas.microsoft.com/office/drawing/2014/main" val="20001"/>
                    </a:ext>
                  </a:extLst>
                </a:gridCol>
                <a:gridCol w="1605161">
                  <a:extLst>
                    <a:ext uri="{9D8B030D-6E8A-4147-A177-3AD203B41FA5}">
                      <a16:colId xmlns:a16="http://schemas.microsoft.com/office/drawing/2014/main" val="20002"/>
                    </a:ext>
                  </a:extLst>
                </a:gridCol>
                <a:gridCol w="1105037">
                  <a:extLst>
                    <a:ext uri="{9D8B030D-6E8A-4147-A177-3AD203B41FA5}">
                      <a16:colId xmlns:a16="http://schemas.microsoft.com/office/drawing/2014/main" val="20003"/>
                    </a:ext>
                  </a:extLst>
                </a:gridCol>
              </a:tblGrid>
              <a:tr h="1066046">
                <a:tc>
                  <a:txBody>
                    <a:bodyPr/>
                    <a:lstStyle/>
                    <a:p>
                      <a:r>
                        <a:rPr lang="en-US" sz="1800" dirty="0"/>
                        <a:t>Assigned Targets</a:t>
                      </a:r>
                    </a:p>
                  </a:txBody>
                  <a:tcPr marL="107792" marR="107792" marT="53896" marB="53896">
                    <a:solidFill>
                      <a:schemeClr val="tx2">
                        <a:lumMod val="20000"/>
                        <a:lumOff val="80000"/>
                      </a:schemeClr>
                    </a:solidFill>
                  </a:tcPr>
                </a:tc>
                <a:tc>
                  <a:txBody>
                    <a:bodyPr/>
                    <a:lstStyle/>
                    <a:p>
                      <a:r>
                        <a:rPr lang="en-US" sz="1800" dirty="0"/>
                        <a:t>Achieving Methods</a:t>
                      </a:r>
                    </a:p>
                  </a:txBody>
                  <a:tcPr marL="107792" marR="107792" marT="53896" marB="53896">
                    <a:solidFill>
                      <a:schemeClr val="tx2">
                        <a:lumMod val="20000"/>
                        <a:lumOff val="80000"/>
                      </a:schemeClr>
                    </a:solidFill>
                  </a:tcPr>
                </a:tc>
                <a:tc>
                  <a:txBody>
                    <a:bodyPr/>
                    <a:lstStyle/>
                    <a:p>
                      <a:r>
                        <a:rPr lang="en-US" sz="1800" dirty="0"/>
                        <a:t>Methodology of Evaluating</a:t>
                      </a:r>
                    </a:p>
                  </a:txBody>
                  <a:tcPr marL="107792" marR="107792" marT="53896" marB="53896">
                    <a:solidFill>
                      <a:schemeClr val="tx2">
                        <a:lumMod val="20000"/>
                        <a:lumOff val="80000"/>
                      </a:scheme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t>Target</a:t>
                      </a:r>
                      <a:r>
                        <a:rPr lang="en-GB" sz="1800" baseline="0" dirty="0"/>
                        <a:t> Duration</a:t>
                      </a:r>
                      <a:endParaRPr lang="en-GB" sz="1800" dirty="0"/>
                    </a:p>
                    <a:p>
                      <a:endParaRPr lang="en-US" sz="1800" dirty="0"/>
                    </a:p>
                  </a:txBody>
                  <a:tcPr marL="107792" marR="107792" marT="53896" marB="53896">
                    <a:solidFill>
                      <a:schemeClr val="tx2">
                        <a:lumMod val="20000"/>
                        <a:lumOff val="80000"/>
                      </a:schemeClr>
                    </a:solidFill>
                  </a:tcPr>
                </a:tc>
                <a:extLst>
                  <a:ext uri="{0D108BD9-81ED-4DB2-BD59-A6C34878D82A}">
                    <a16:rowId xmlns:a16="http://schemas.microsoft.com/office/drawing/2014/main" val="10000"/>
                  </a:ext>
                </a:extLst>
              </a:tr>
              <a:tr h="1509810">
                <a:tc>
                  <a:txBody>
                    <a:bodyPr/>
                    <a:lstStyle/>
                    <a:p>
                      <a:pPr lvl="0">
                        <a:lnSpc>
                          <a:spcPct val="150000"/>
                        </a:lnSpc>
                      </a:pPr>
                      <a:r>
                        <a:rPr lang="en-US" sz="1600" dirty="0"/>
                        <a:t>Analytical and critical thinking skill</a:t>
                      </a:r>
                      <a:endParaRPr lang="en-US" sz="1600" b="0" dirty="0"/>
                    </a:p>
                  </a:txBody>
                  <a:tcPr marL="107792" marR="107792" marT="53896" marB="53896"/>
                </a:tc>
                <a:tc>
                  <a:txBody>
                    <a:bodyPr/>
                    <a:lstStyle/>
                    <a:p>
                      <a:r>
                        <a:rPr lang="en-US" sz="1600" dirty="0"/>
                        <a:t>Taking</a:t>
                      </a:r>
                      <a:r>
                        <a:rPr lang="en-US" sz="1600" baseline="0" dirty="0"/>
                        <a:t> part in different programs for developing this skill</a:t>
                      </a:r>
                      <a:endParaRPr lang="en-US" sz="1600" dirty="0"/>
                    </a:p>
                  </a:txBody>
                  <a:tcPr marL="107792" marR="107792" marT="53896" marB="53896"/>
                </a:tc>
                <a:tc>
                  <a:txBody>
                    <a:bodyPr/>
                    <a:lstStyle/>
                    <a:p>
                      <a:r>
                        <a:rPr lang="en-US" sz="1600" dirty="0"/>
                        <a:t>Participating</a:t>
                      </a:r>
                      <a:r>
                        <a:rPr lang="en-US" sz="1600" baseline="0" dirty="0"/>
                        <a:t> in the critical thinking presentation competitions</a:t>
                      </a:r>
                      <a:endParaRPr lang="en-US" sz="1600" dirty="0"/>
                    </a:p>
                  </a:txBody>
                  <a:tcPr marL="107792" marR="107792" marT="53896" marB="53896"/>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600" dirty="0"/>
                        <a:t>Within 8 months</a:t>
                      </a:r>
                    </a:p>
                    <a:p>
                      <a:endParaRPr lang="en-US" sz="1600" dirty="0"/>
                    </a:p>
                  </a:txBody>
                  <a:tcPr marL="107792" marR="107792" marT="53896" marB="53896"/>
                </a:tc>
                <a:extLst>
                  <a:ext uri="{0D108BD9-81ED-4DB2-BD59-A6C34878D82A}">
                    <a16:rowId xmlns:a16="http://schemas.microsoft.com/office/drawing/2014/main" val="10001"/>
                  </a:ext>
                </a:extLst>
              </a:tr>
              <a:tr h="1271549">
                <a:tc>
                  <a:txBody>
                    <a:bodyPr/>
                    <a:lstStyle/>
                    <a:p>
                      <a:r>
                        <a:rPr lang="en-US" sz="1600" dirty="0"/>
                        <a:t>Leadership and Problem-solving  skill</a:t>
                      </a:r>
                    </a:p>
                    <a:p>
                      <a:endParaRPr lang="en-US" sz="1600" dirty="0"/>
                    </a:p>
                  </a:txBody>
                  <a:tcPr marL="107792" marR="107792" marT="53896" marB="53896"/>
                </a:tc>
                <a:tc>
                  <a:txBody>
                    <a:bodyPr/>
                    <a:lstStyle/>
                    <a:p>
                      <a:r>
                        <a:rPr lang="en-US" sz="1600" dirty="0"/>
                        <a:t>Attending</a:t>
                      </a:r>
                      <a:r>
                        <a:rPr lang="en-US" sz="1600" baseline="0" dirty="0"/>
                        <a:t> the </a:t>
                      </a:r>
                      <a:r>
                        <a:rPr lang="en-US" sz="1600" dirty="0"/>
                        <a:t>development seminars</a:t>
                      </a:r>
                    </a:p>
                  </a:txBody>
                  <a:tcPr marL="107792" marR="107792" marT="53896" marB="53896"/>
                </a:tc>
                <a:tc>
                  <a:txBody>
                    <a:bodyPr/>
                    <a:lstStyle/>
                    <a:p>
                      <a:r>
                        <a:rPr lang="en-US" sz="1600" dirty="0"/>
                        <a:t>Participating</a:t>
                      </a:r>
                      <a:r>
                        <a:rPr lang="en-US" sz="1600" baseline="0" dirty="0"/>
                        <a:t> in </a:t>
                      </a:r>
                      <a:r>
                        <a:rPr lang="en-US" sz="1600" dirty="0"/>
                        <a:t>a problem-solving case</a:t>
                      </a:r>
                      <a:r>
                        <a:rPr lang="en-US" sz="1600" baseline="0" dirty="0"/>
                        <a:t> competitions</a:t>
                      </a:r>
                      <a:endParaRPr lang="en-US" sz="1600" b="0" dirty="0"/>
                    </a:p>
                  </a:txBody>
                  <a:tcPr marL="107792" marR="107792" marT="53896" marB="53896"/>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600" dirty="0"/>
                        <a:t>Within 6 months</a:t>
                      </a:r>
                    </a:p>
                    <a:p>
                      <a:endParaRPr lang="en-US" sz="1600" dirty="0"/>
                    </a:p>
                  </a:txBody>
                  <a:tcPr marL="107792" marR="107792" marT="53896" marB="53896"/>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94775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00815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643467" y="321734"/>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1"/>
                </a:solidFill>
                <a:latin typeface="+mj-lt"/>
                <a:ea typeface="+mj-ea"/>
                <a:cs typeface="+mj-cs"/>
              </a:rPr>
              <a:t>References</a:t>
            </a:r>
          </a:p>
        </p:txBody>
      </p:sp>
      <p:sp>
        <p:nvSpPr>
          <p:cNvPr id="5" name="TextBox 4">
            <a:extLst>
              <a:ext uri="{FF2B5EF4-FFF2-40B4-BE49-F238E27FC236}">
                <a16:creationId xmlns:a16="http://schemas.microsoft.com/office/drawing/2014/main" id="{A5B240B1-96AC-4C13-880F-6CE0404D8F3A}"/>
              </a:ext>
            </a:extLst>
          </p:cNvPr>
          <p:cNvSpPr txBox="1"/>
          <p:nvPr/>
        </p:nvSpPr>
        <p:spPr>
          <a:xfrm>
            <a:off x="643467" y="1782981"/>
            <a:ext cx="10905066" cy="439398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noProof="1">
                <a:effectLst/>
              </a:rPr>
              <a:t>Jensen, C., 2014. Career Tracks: Educational Entrepreneur. </a:t>
            </a:r>
            <a:r>
              <a:rPr lang="en-US" sz="2000" i="1" noProof="1">
                <a:effectLst/>
              </a:rPr>
              <a:t>Educational Horizons</a:t>
            </a:r>
            <a:r>
              <a:rPr lang="en-US" sz="2000" noProof="1">
                <a:effectLst/>
              </a:rPr>
              <a:t>, 92(3), pp.22-22.</a:t>
            </a:r>
          </a:p>
          <a:p>
            <a:pPr indent="-228600">
              <a:lnSpc>
                <a:spcPct val="90000"/>
              </a:lnSpc>
              <a:spcAft>
                <a:spcPts val="600"/>
              </a:spcAft>
              <a:buFont typeface="Arial" panose="020B0604020202020204" pitchFamily="34" charset="0"/>
              <a:buChar char="•"/>
            </a:pPr>
            <a:r>
              <a:rPr lang="en-US" sz="2000" noProof="1">
                <a:effectLst/>
              </a:rPr>
              <a:t>Lee, J., Lee, S. and Jung, K., 2020. Balanced SWOT: Revisiting SWOT Analysis through Failure Management and Success Management. </a:t>
            </a:r>
            <a:r>
              <a:rPr lang="en-US" sz="2000" i="1" noProof="1">
                <a:effectLst/>
              </a:rPr>
              <a:t>SSRN Electronic Journal</a:t>
            </a:r>
            <a:r>
              <a:rPr lang="en-US" sz="2000" noProof="1">
                <a:effectLst/>
              </a:rPr>
              <a:t>,.</a:t>
            </a:r>
          </a:p>
          <a:p>
            <a:pPr indent="-228600">
              <a:lnSpc>
                <a:spcPct val="90000"/>
              </a:lnSpc>
              <a:spcAft>
                <a:spcPts val="600"/>
              </a:spcAft>
              <a:buFont typeface="Arial" panose="020B0604020202020204" pitchFamily="34" charset="0"/>
              <a:buChar char="•"/>
            </a:pPr>
            <a:r>
              <a:rPr lang="en-US" sz="2000" noProof="1">
                <a:effectLst/>
              </a:rPr>
              <a:t>Prychepa, I., Solomoniuk, I. and Lesko, T., 2018. TIME-MANAGEMENT AS A POWERFUL TOOL OF A SUCCESSFUL MANAGER'S EFFECTIVE TIME IN CURRENT CIRCUMSTANCES. </a:t>
            </a:r>
            <a:r>
              <a:rPr lang="en-US" sz="2000" i="1" noProof="1">
                <a:effectLst/>
              </a:rPr>
              <a:t>Efektyvna ekonomika</a:t>
            </a:r>
            <a:r>
              <a:rPr lang="en-US" sz="2000" noProof="1">
                <a:effectLst/>
              </a:rPr>
              <a:t>, (12).</a:t>
            </a:r>
          </a:p>
          <a:p>
            <a:pPr indent="-228600">
              <a:lnSpc>
                <a:spcPct val="90000"/>
              </a:lnSpc>
              <a:spcAft>
                <a:spcPts val="600"/>
              </a:spcAft>
              <a:buFont typeface="Arial" panose="020B0604020202020204" pitchFamily="34" charset="0"/>
              <a:buChar char="•"/>
            </a:pPr>
            <a:r>
              <a:rPr lang="en-US" sz="2000" noProof="1">
                <a:effectLst/>
              </a:rPr>
              <a:t>Vaněk, M., Mikoláš, M. and Žváková, K., 2012. Evaluation Methods of Swot Analysis / Metody Vyhodnocení Swot Analýzy. </a:t>
            </a:r>
            <a:r>
              <a:rPr lang="en-US" sz="2000" i="1" noProof="1">
                <a:effectLst/>
              </a:rPr>
              <a:t>GeoScience Engineering</a:t>
            </a:r>
            <a:r>
              <a:rPr lang="en-US" sz="2000" noProof="1">
                <a:effectLst/>
              </a:rPr>
              <a:t>, 58(2), pp.23-31.</a:t>
            </a:r>
          </a:p>
          <a:p>
            <a:pPr indent="-228600">
              <a:lnSpc>
                <a:spcPct val="90000"/>
              </a:lnSpc>
              <a:spcAft>
                <a:spcPts val="600"/>
              </a:spcAft>
              <a:buFont typeface="Arial" panose="020B0604020202020204" pitchFamily="34" charset="0"/>
              <a:buChar char="•"/>
            </a:pPr>
            <a:r>
              <a:rPr lang="en-US" sz="2000" noProof="1">
                <a:effectLst/>
              </a:rPr>
              <a:t>ZORLU, F. and ZORLU, Y., 2022. The investigation of preservice science teachers’ analogical reasoning skills from thinking skills. </a:t>
            </a:r>
            <a:r>
              <a:rPr lang="en-US" sz="2000" i="1" noProof="1">
                <a:effectLst/>
              </a:rPr>
              <a:t>Thinking Skills and Creativity</a:t>
            </a:r>
            <a:r>
              <a:rPr lang="en-US" sz="2000" noProof="1">
                <a:effectLst/>
              </a:rPr>
              <a:t>, 43, p.100981.</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476436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948</Words>
  <Application>Microsoft Office PowerPoint</Application>
  <PresentationFormat>Widescreen</PresentationFormat>
  <Paragraphs>65</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2022-04-23T18:15:37Z</dcterms:created>
  <dcterms:modified xsi:type="dcterms:W3CDTF">2022-04-23T21:14:08Z</dcterms:modified>
  <cp:category/>
</cp:coreProperties>
</file>