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6"/>
  </p:notesMasterIdLst>
  <p:handoutMasterIdLst>
    <p:handoutMasterId r:id="rId37"/>
  </p:handoutMasterIdLst>
  <p:sldIdLst>
    <p:sldId id="277" r:id="rId2"/>
    <p:sldId id="398" r:id="rId3"/>
    <p:sldId id="448" r:id="rId4"/>
    <p:sldId id="452" r:id="rId5"/>
    <p:sldId id="453" r:id="rId6"/>
    <p:sldId id="454" r:id="rId7"/>
    <p:sldId id="455" r:id="rId8"/>
    <p:sldId id="456" r:id="rId9"/>
    <p:sldId id="457" r:id="rId10"/>
    <p:sldId id="458" r:id="rId11"/>
    <p:sldId id="459" r:id="rId12"/>
    <p:sldId id="460" r:id="rId13"/>
    <p:sldId id="461" r:id="rId14"/>
    <p:sldId id="462" r:id="rId15"/>
    <p:sldId id="463" r:id="rId16"/>
    <p:sldId id="464" r:id="rId17"/>
    <p:sldId id="465" r:id="rId18"/>
    <p:sldId id="466" r:id="rId19"/>
    <p:sldId id="467" r:id="rId20"/>
    <p:sldId id="468" r:id="rId21"/>
    <p:sldId id="469" r:id="rId22"/>
    <p:sldId id="470" r:id="rId23"/>
    <p:sldId id="471" r:id="rId24"/>
    <p:sldId id="472" r:id="rId25"/>
    <p:sldId id="473" r:id="rId26"/>
    <p:sldId id="474" r:id="rId27"/>
    <p:sldId id="475" r:id="rId28"/>
    <p:sldId id="476" r:id="rId29"/>
    <p:sldId id="477" r:id="rId30"/>
    <p:sldId id="478" r:id="rId31"/>
    <p:sldId id="479" r:id="rId32"/>
    <p:sldId id="480" r:id="rId33"/>
    <p:sldId id="481" r:id="rId34"/>
    <p:sldId id="357" r:id="rId35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7FAE64-4583-4002-82F0-FCB38372BC8B}" v="41" dt="2021-03-11T10:56:56.1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75" autoAdjust="0"/>
    <p:restoredTop sz="93347" autoAdjust="0"/>
  </p:normalViewPr>
  <p:slideViewPr>
    <p:cSldViewPr>
      <p:cViewPr varScale="1">
        <p:scale>
          <a:sx n="68" d="100"/>
          <a:sy n="68" d="100"/>
        </p:scale>
        <p:origin x="135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57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az Bhatti" userId="a379b8bf-736b-4c00-9451-3a85dd844047" providerId="ADAL" clId="{057FAE64-4583-4002-82F0-FCB38372BC8B}"/>
    <pc:docChg chg="undo custSel addSld delSld modSld">
      <pc:chgData name="Riaz Bhatti" userId="a379b8bf-736b-4c00-9451-3a85dd844047" providerId="ADAL" clId="{057FAE64-4583-4002-82F0-FCB38372BC8B}" dt="2021-03-11T10:59:10.336" v="148" actId="47"/>
      <pc:docMkLst>
        <pc:docMk/>
      </pc:docMkLst>
      <pc:sldChg chg="modSp mod">
        <pc:chgData name="Riaz Bhatti" userId="a379b8bf-736b-4c00-9451-3a85dd844047" providerId="ADAL" clId="{057FAE64-4583-4002-82F0-FCB38372BC8B}" dt="2021-03-11T10:40:55.511" v="112" actId="20577"/>
        <pc:sldMkLst>
          <pc:docMk/>
          <pc:sldMk cId="3602111726" sldId="259"/>
        </pc:sldMkLst>
        <pc:spChg chg="mod">
          <ac:chgData name="Riaz Bhatti" userId="a379b8bf-736b-4c00-9451-3a85dd844047" providerId="ADAL" clId="{057FAE64-4583-4002-82F0-FCB38372BC8B}" dt="2021-03-11T10:40:55.511" v="112" actId="20577"/>
          <ac:spMkLst>
            <pc:docMk/>
            <pc:sldMk cId="3602111726" sldId="259"/>
            <ac:spMk id="7170" creationId="{1984F4D7-2BB5-D74C-9175-E67C4546413D}"/>
          </ac:spMkLst>
        </pc:spChg>
      </pc:sldChg>
      <pc:sldChg chg="modSp">
        <pc:chgData name="Riaz Bhatti" userId="a379b8bf-736b-4c00-9451-3a85dd844047" providerId="ADAL" clId="{057FAE64-4583-4002-82F0-FCB38372BC8B}" dt="2021-03-11T09:35:20.487" v="0" actId="1076"/>
        <pc:sldMkLst>
          <pc:docMk/>
          <pc:sldMk cId="1942869533" sldId="260"/>
        </pc:sldMkLst>
        <pc:spChg chg="mod">
          <ac:chgData name="Riaz Bhatti" userId="a379b8bf-736b-4c00-9451-3a85dd844047" providerId="ADAL" clId="{057FAE64-4583-4002-82F0-FCB38372BC8B}" dt="2021-03-11T09:35:20.487" v="0" actId="1076"/>
          <ac:spMkLst>
            <pc:docMk/>
            <pc:sldMk cId="1942869533" sldId="260"/>
            <ac:spMk id="8194" creationId="{2114150F-5BA8-4141-8331-75977CEFEEF6}"/>
          </ac:spMkLst>
        </pc:spChg>
      </pc:sldChg>
      <pc:sldChg chg="modSp mod">
        <pc:chgData name="Riaz Bhatti" userId="a379b8bf-736b-4c00-9451-3a85dd844047" providerId="ADAL" clId="{057FAE64-4583-4002-82F0-FCB38372BC8B}" dt="2021-03-11T09:37:04.364" v="5" actId="5793"/>
        <pc:sldMkLst>
          <pc:docMk/>
          <pc:sldMk cId="2458797066" sldId="264"/>
        </pc:sldMkLst>
        <pc:spChg chg="mod">
          <ac:chgData name="Riaz Bhatti" userId="a379b8bf-736b-4c00-9451-3a85dd844047" providerId="ADAL" clId="{057FAE64-4583-4002-82F0-FCB38372BC8B}" dt="2021-03-11T09:37:04.364" v="5" actId="5793"/>
          <ac:spMkLst>
            <pc:docMk/>
            <pc:sldMk cId="2458797066" sldId="264"/>
            <ac:spMk id="15362" creationId="{E3B05F8A-333A-2D48-B557-74557B2F62E9}"/>
          </ac:spMkLst>
        </pc:spChg>
        <pc:graphicFrameChg chg="mod">
          <ac:chgData name="Riaz Bhatti" userId="a379b8bf-736b-4c00-9451-3a85dd844047" providerId="ADAL" clId="{057FAE64-4583-4002-82F0-FCB38372BC8B}" dt="2021-03-11T09:36:28.008" v="3" actId="1076"/>
          <ac:graphicFrameMkLst>
            <pc:docMk/>
            <pc:sldMk cId="2458797066" sldId="264"/>
            <ac:graphicFrameMk id="2" creationId="{B9877A62-39CC-AC4B-935D-EDC8E2A616F7}"/>
          </ac:graphicFrameMkLst>
        </pc:graphicFrameChg>
      </pc:sldChg>
      <pc:sldChg chg="del">
        <pc:chgData name="Riaz Bhatti" userId="a379b8bf-736b-4c00-9451-3a85dd844047" providerId="ADAL" clId="{057FAE64-4583-4002-82F0-FCB38372BC8B}" dt="2021-03-11T09:41:42.447" v="18" actId="47"/>
        <pc:sldMkLst>
          <pc:docMk/>
          <pc:sldMk cId="151964681" sldId="265"/>
        </pc:sldMkLst>
      </pc:sldChg>
      <pc:sldChg chg="del">
        <pc:chgData name="Riaz Bhatti" userId="a379b8bf-736b-4c00-9451-3a85dd844047" providerId="ADAL" clId="{057FAE64-4583-4002-82F0-FCB38372BC8B}" dt="2021-03-11T09:43:31.841" v="20" actId="47"/>
        <pc:sldMkLst>
          <pc:docMk/>
          <pc:sldMk cId="466459230" sldId="266"/>
        </pc:sldMkLst>
      </pc:sldChg>
      <pc:sldChg chg="modSp mod">
        <pc:chgData name="Riaz Bhatti" userId="a379b8bf-736b-4c00-9451-3a85dd844047" providerId="ADAL" clId="{057FAE64-4583-4002-82F0-FCB38372BC8B}" dt="2021-03-11T09:44:47.902" v="24" actId="5793"/>
        <pc:sldMkLst>
          <pc:docMk/>
          <pc:sldMk cId="3694206614" sldId="267"/>
        </pc:sldMkLst>
        <pc:spChg chg="mod">
          <ac:chgData name="Riaz Bhatti" userId="a379b8bf-736b-4c00-9451-3a85dd844047" providerId="ADAL" clId="{057FAE64-4583-4002-82F0-FCB38372BC8B}" dt="2021-03-11T09:44:47.902" v="24" actId="5793"/>
          <ac:spMkLst>
            <pc:docMk/>
            <pc:sldMk cId="3694206614" sldId="267"/>
            <ac:spMk id="22530" creationId="{93FC5783-29CC-8640-8571-65019E06FF90}"/>
          </ac:spMkLst>
        </pc:spChg>
      </pc:sldChg>
      <pc:sldChg chg="modSp">
        <pc:chgData name="Riaz Bhatti" userId="a379b8bf-736b-4c00-9451-3a85dd844047" providerId="ADAL" clId="{057FAE64-4583-4002-82F0-FCB38372BC8B}" dt="2021-03-11T09:45:20.163" v="25" actId="1076"/>
        <pc:sldMkLst>
          <pc:docMk/>
          <pc:sldMk cId="93550644" sldId="271"/>
        </pc:sldMkLst>
        <pc:spChg chg="mod">
          <ac:chgData name="Riaz Bhatti" userId="a379b8bf-736b-4c00-9451-3a85dd844047" providerId="ADAL" clId="{057FAE64-4583-4002-82F0-FCB38372BC8B}" dt="2021-03-11T09:45:20.163" v="25" actId="1076"/>
          <ac:spMkLst>
            <pc:docMk/>
            <pc:sldMk cId="93550644" sldId="271"/>
            <ac:spMk id="17411" creationId="{76160ABA-3D54-EA4A-BA77-24DDFA11E0A9}"/>
          </ac:spMkLst>
        </pc:spChg>
      </pc:sldChg>
      <pc:sldChg chg="modSp mod">
        <pc:chgData name="Riaz Bhatti" userId="a379b8bf-736b-4c00-9451-3a85dd844047" providerId="ADAL" clId="{057FAE64-4583-4002-82F0-FCB38372BC8B}" dt="2021-03-11T09:56:08.858" v="50" actId="1076"/>
        <pc:sldMkLst>
          <pc:docMk/>
          <pc:sldMk cId="3673750068" sldId="276"/>
        </pc:sldMkLst>
        <pc:spChg chg="mod">
          <ac:chgData name="Riaz Bhatti" userId="a379b8bf-736b-4c00-9451-3a85dd844047" providerId="ADAL" clId="{057FAE64-4583-4002-82F0-FCB38372BC8B}" dt="2021-03-11T09:56:04.899" v="49" actId="20577"/>
          <ac:spMkLst>
            <pc:docMk/>
            <pc:sldMk cId="3673750068" sldId="276"/>
            <ac:spMk id="38913" creationId="{C5EA3703-CE10-0C43-9206-0DD33BA3BBE2}"/>
          </ac:spMkLst>
        </pc:spChg>
        <pc:spChg chg="mod">
          <ac:chgData name="Riaz Bhatti" userId="a379b8bf-736b-4c00-9451-3a85dd844047" providerId="ADAL" clId="{057FAE64-4583-4002-82F0-FCB38372BC8B}" dt="2021-03-11T09:56:08.858" v="50" actId="1076"/>
          <ac:spMkLst>
            <pc:docMk/>
            <pc:sldMk cId="3673750068" sldId="276"/>
            <ac:spMk id="38914" creationId="{8E4D8EA7-F6C3-2149-8136-563EB77EB8E2}"/>
          </ac:spMkLst>
        </pc:spChg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2287314008" sldId="280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2007961818" sldId="281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4250719025" sldId="282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3773314793" sldId="283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1153142044" sldId="284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3349635698" sldId="285"/>
        </pc:sldMkLst>
      </pc:sldChg>
      <pc:sldChg chg="del">
        <pc:chgData name="Riaz Bhatti" userId="a379b8bf-736b-4c00-9451-3a85dd844047" providerId="ADAL" clId="{057FAE64-4583-4002-82F0-FCB38372BC8B}" dt="2021-03-11T09:56:30.121" v="51" actId="47"/>
        <pc:sldMkLst>
          <pc:docMk/>
          <pc:sldMk cId="1723127872" sldId="286"/>
        </pc:sldMkLst>
      </pc:sldChg>
      <pc:sldChg chg="del">
        <pc:chgData name="Riaz Bhatti" userId="a379b8bf-736b-4c00-9451-3a85dd844047" providerId="ADAL" clId="{057FAE64-4583-4002-82F0-FCB38372BC8B}" dt="2021-03-11T09:56:30.121" v="51" actId="47"/>
        <pc:sldMkLst>
          <pc:docMk/>
          <pc:sldMk cId="3802007543" sldId="287"/>
        </pc:sldMkLst>
      </pc:sldChg>
      <pc:sldChg chg="modSp mod">
        <pc:chgData name="Riaz Bhatti" userId="a379b8bf-736b-4c00-9451-3a85dd844047" providerId="ADAL" clId="{057FAE64-4583-4002-82F0-FCB38372BC8B}" dt="2021-03-11T09:56:41.603" v="52"/>
        <pc:sldMkLst>
          <pc:docMk/>
          <pc:sldMk cId="579643692" sldId="288"/>
        </pc:sldMkLst>
        <pc:spChg chg="mod">
          <ac:chgData name="Riaz Bhatti" userId="a379b8bf-736b-4c00-9451-3a85dd844047" providerId="ADAL" clId="{057FAE64-4583-4002-82F0-FCB38372BC8B}" dt="2021-03-11T09:56:41.603" v="52"/>
          <ac:spMkLst>
            <pc:docMk/>
            <pc:sldMk cId="579643692" sldId="288"/>
            <ac:spMk id="57346" creationId="{F7B456D0-614D-0046-AE2C-1A8709347D26}"/>
          </ac:spMkLst>
        </pc:spChg>
      </pc:sldChg>
      <pc:sldChg chg="del">
        <pc:chgData name="Riaz Bhatti" userId="a379b8bf-736b-4c00-9451-3a85dd844047" providerId="ADAL" clId="{057FAE64-4583-4002-82F0-FCB38372BC8B}" dt="2021-03-11T10:21:41.127" v="64" actId="47"/>
        <pc:sldMkLst>
          <pc:docMk/>
          <pc:sldMk cId="1344669802" sldId="291"/>
        </pc:sldMkLst>
      </pc:sldChg>
      <pc:sldChg chg="del">
        <pc:chgData name="Riaz Bhatti" userId="a379b8bf-736b-4c00-9451-3a85dd844047" providerId="ADAL" clId="{057FAE64-4583-4002-82F0-FCB38372BC8B}" dt="2021-03-11T10:22:15.495" v="65" actId="47"/>
        <pc:sldMkLst>
          <pc:docMk/>
          <pc:sldMk cId="4049850724" sldId="295"/>
        </pc:sldMkLst>
      </pc:sldChg>
      <pc:sldChg chg="del">
        <pc:chgData name="Riaz Bhatti" userId="a379b8bf-736b-4c00-9451-3a85dd844047" providerId="ADAL" clId="{057FAE64-4583-4002-82F0-FCB38372BC8B}" dt="2021-03-11T10:22:15.495" v="65" actId="47"/>
        <pc:sldMkLst>
          <pc:docMk/>
          <pc:sldMk cId="122467589" sldId="296"/>
        </pc:sldMkLst>
      </pc:sldChg>
      <pc:sldChg chg="del">
        <pc:chgData name="Riaz Bhatti" userId="a379b8bf-736b-4c00-9451-3a85dd844047" providerId="ADAL" clId="{057FAE64-4583-4002-82F0-FCB38372BC8B}" dt="2021-03-11T09:41:42.447" v="18" actId="47"/>
        <pc:sldMkLst>
          <pc:docMk/>
          <pc:sldMk cId="257160529" sldId="299"/>
        </pc:sldMkLst>
      </pc:sldChg>
      <pc:sldChg chg="del">
        <pc:chgData name="Riaz Bhatti" userId="a379b8bf-736b-4c00-9451-3a85dd844047" providerId="ADAL" clId="{057FAE64-4583-4002-82F0-FCB38372BC8B}" dt="2021-03-11T09:41:47.091" v="19" actId="47"/>
        <pc:sldMkLst>
          <pc:docMk/>
          <pc:sldMk cId="3650033178" sldId="300"/>
        </pc:sldMkLst>
      </pc:sldChg>
      <pc:sldChg chg="modSp del">
        <pc:chgData name="Riaz Bhatti" userId="a379b8bf-736b-4c00-9451-3a85dd844047" providerId="ADAL" clId="{057FAE64-4583-4002-82F0-FCB38372BC8B}" dt="2021-03-11T09:55:58.433" v="48" actId="47"/>
        <pc:sldMkLst>
          <pc:docMk/>
          <pc:sldMk cId="1689907156" sldId="301"/>
        </pc:sldMkLst>
        <pc:spChg chg="mod">
          <ac:chgData name="Riaz Bhatti" userId="a379b8bf-736b-4c00-9451-3a85dd844047" providerId="ADAL" clId="{057FAE64-4583-4002-82F0-FCB38372BC8B}" dt="2021-03-11T09:45:41.087" v="26" actId="1076"/>
          <ac:spMkLst>
            <pc:docMk/>
            <pc:sldMk cId="1689907156" sldId="301"/>
            <ac:spMk id="36866" creationId="{CDEF944C-87D3-8444-81D7-667C65C0E279}"/>
          </ac:spMkLst>
        </pc:spChg>
      </pc:sldChg>
      <pc:sldChg chg="modSp">
        <pc:chgData name="Riaz Bhatti" userId="a379b8bf-736b-4c00-9451-3a85dd844047" providerId="ADAL" clId="{057FAE64-4583-4002-82F0-FCB38372BC8B}" dt="2021-03-11T09:46:01.183" v="27" actId="1076"/>
        <pc:sldMkLst>
          <pc:docMk/>
          <pc:sldMk cId="1747028270" sldId="303"/>
        </pc:sldMkLst>
        <pc:spChg chg="mod">
          <ac:chgData name="Riaz Bhatti" userId="a379b8bf-736b-4c00-9451-3a85dd844047" providerId="ADAL" clId="{057FAE64-4583-4002-82F0-FCB38372BC8B}" dt="2021-03-11T09:46:01.183" v="27" actId="1076"/>
          <ac:spMkLst>
            <pc:docMk/>
            <pc:sldMk cId="1747028270" sldId="303"/>
            <ac:spMk id="40962" creationId="{43DA14B5-E52A-BF42-B4F4-17D946C30204}"/>
          </ac:spMkLst>
        </pc:spChg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1934436024" sldId="304"/>
        </pc:sldMkLst>
      </pc:sldChg>
      <pc:sldChg chg="del">
        <pc:chgData name="Riaz Bhatti" userId="a379b8bf-736b-4c00-9451-3a85dd844047" providerId="ADAL" clId="{057FAE64-4583-4002-82F0-FCB38372BC8B}" dt="2021-03-11T09:46:44.685" v="28" actId="47"/>
        <pc:sldMkLst>
          <pc:docMk/>
          <pc:sldMk cId="1365783591" sldId="305"/>
        </pc:sldMkLst>
      </pc:sldChg>
      <pc:sldChg chg="del">
        <pc:chgData name="Riaz Bhatti" userId="a379b8bf-736b-4c00-9451-3a85dd844047" providerId="ADAL" clId="{057FAE64-4583-4002-82F0-FCB38372BC8B}" dt="2021-03-11T10:22:15.495" v="65" actId="47"/>
        <pc:sldMkLst>
          <pc:docMk/>
          <pc:sldMk cId="1737289648" sldId="307"/>
        </pc:sldMkLst>
      </pc:sldChg>
      <pc:sldChg chg="del">
        <pc:chgData name="Riaz Bhatti" userId="a379b8bf-736b-4c00-9451-3a85dd844047" providerId="ADAL" clId="{057FAE64-4583-4002-82F0-FCB38372BC8B}" dt="2021-03-11T09:50:30.588" v="29" actId="47"/>
        <pc:sldMkLst>
          <pc:docMk/>
          <pc:sldMk cId="2502498088" sldId="308"/>
        </pc:sldMkLst>
      </pc:sldChg>
      <pc:sldChg chg="delSp modSp new mod">
        <pc:chgData name="Riaz Bhatti" userId="a379b8bf-736b-4c00-9451-3a85dd844047" providerId="ADAL" clId="{057FAE64-4583-4002-82F0-FCB38372BC8B}" dt="2021-03-11T09:41:30.164" v="17" actId="20577"/>
        <pc:sldMkLst>
          <pc:docMk/>
          <pc:sldMk cId="3267250926" sldId="314"/>
        </pc:sldMkLst>
        <pc:spChg chg="del">
          <ac:chgData name="Riaz Bhatti" userId="a379b8bf-736b-4c00-9451-3a85dd844047" providerId="ADAL" clId="{057FAE64-4583-4002-82F0-FCB38372BC8B}" dt="2021-03-11T09:41:13.582" v="10" actId="478"/>
          <ac:spMkLst>
            <pc:docMk/>
            <pc:sldMk cId="3267250926" sldId="314"/>
            <ac:spMk id="2" creationId="{267C7757-A914-4B4E-9D0C-A2E082386F33}"/>
          </ac:spMkLst>
        </pc:spChg>
        <pc:spChg chg="mod">
          <ac:chgData name="Riaz Bhatti" userId="a379b8bf-736b-4c00-9451-3a85dd844047" providerId="ADAL" clId="{057FAE64-4583-4002-82F0-FCB38372BC8B}" dt="2021-03-11T09:41:30.164" v="17" actId="20577"/>
          <ac:spMkLst>
            <pc:docMk/>
            <pc:sldMk cId="3267250926" sldId="314"/>
            <ac:spMk id="3" creationId="{27EBD86A-B132-4C40-8BDB-D31A290CB471}"/>
          </ac:spMkLst>
        </pc:spChg>
      </pc:sldChg>
      <pc:sldChg chg="modSp new mod">
        <pc:chgData name="Riaz Bhatti" userId="a379b8bf-736b-4c00-9451-3a85dd844047" providerId="ADAL" clId="{057FAE64-4583-4002-82F0-FCB38372BC8B}" dt="2021-03-11T10:03:59.416" v="62" actId="313"/>
        <pc:sldMkLst>
          <pc:docMk/>
          <pc:sldMk cId="2347586940" sldId="315"/>
        </pc:sldMkLst>
        <pc:spChg chg="mod">
          <ac:chgData name="Riaz Bhatti" userId="a379b8bf-736b-4c00-9451-3a85dd844047" providerId="ADAL" clId="{057FAE64-4583-4002-82F0-FCB38372BC8B}" dt="2021-03-11T09:57:37.137" v="54"/>
          <ac:spMkLst>
            <pc:docMk/>
            <pc:sldMk cId="2347586940" sldId="315"/>
            <ac:spMk id="2" creationId="{6E32706E-8C10-455A-8263-9B55C6D45C61}"/>
          </ac:spMkLst>
        </pc:spChg>
        <pc:spChg chg="mod">
          <ac:chgData name="Riaz Bhatti" userId="a379b8bf-736b-4c00-9451-3a85dd844047" providerId="ADAL" clId="{057FAE64-4583-4002-82F0-FCB38372BC8B}" dt="2021-03-11T10:03:59.416" v="62" actId="313"/>
          <ac:spMkLst>
            <pc:docMk/>
            <pc:sldMk cId="2347586940" sldId="315"/>
            <ac:spMk id="3" creationId="{6C0CF91A-1BB1-4C90-9A74-5A3C0DD86B5B}"/>
          </ac:spMkLst>
        </pc:spChg>
      </pc:sldChg>
      <pc:sldChg chg="delSp modSp new mod">
        <pc:chgData name="Riaz Bhatti" userId="a379b8bf-736b-4c00-9451-3a85dd844047" providerId="ADAL" clId="{057FAE64-4583-4002-82F0-FCB38372BC8B}" dt="2021-03-11T10:04:08.638" v="63" actId="20577"/>
        <pc:sldMkLst>
          <pc:docMk/>
          <pc:sldMk cId="3440760861" sldId="316"/>
        </pc:sldMkLst>
        <pc:spChg chg="del">
          <ac:chgData name="Riaz Bhatti" userId="a379b8bf-736b-4c00-9451-3a85dd844047" providerId="ADAL" clId="{057FAE64-4583-4002-82F0-FCB38372BC8B}" dt="2021-03-11T10:03:52.941" v="61" actId="478"/>
          <ac:spMkLst>
            <pc:docMk/>
            <pc:sldMk cId="3440760861" sldId="316"/>
            <ac:spMk id="2" creationId="{9730ACD3-3864-4FC8-9F10-F038051E8B12}"/>
          </ac:spMkLst>
        </pc:spChg>
        <pc:spChg chg="mod">
          <ac:chgData name="Riaz Bhatti" userId="a379b8bf-736b-4c00-9451-3a85dd844047" providerId="ADAL" clId="{057FAE64-4583-4002-82F0-FCB38372BC8B}" dt="2021-03-11T10:04:08.638" v="63" actId="20577"/>
          <ac:spMkLst>
            <pc:docMk/>
            <pc:sldMk cId="3440760861" sldId="316"/>
            <ac:spMk id="3" creationId="{B4B1D1C0-4F47-4E3D-B9F2-C161A59DFFCB}"/>
          </ac:spMkLst>
        </pc:spChg>
      </pc:sldChg>
      <pc:sldChg chg="addSp delSp modSp new mod">
        <pc:chgData name="Riaz Bhatti" userId="a379b8bf-736b-4c00-9451-3a85dd844047" providerId="ADAL" clId="{057FAE64-4583-4002-82F0-FCB38372BC8B}" dt="2021-03-11T10:23:37.249" v="76" actId="14100"/>
        <pc:sldMkLst>
          <pc:docMk/>
          <pc:sldMk cId="2889260901" sldId="317"/>
        </pc:sldMkLst>
        <pc:spChg chg="mod">
          <ac:chgData name="Riaz Bhatti" userId="a379b8bf-736b-4c00-9451-3a85dd844047" providerId="ADAL" clId="{057FAE64-4583-4002-82F0-FCB38372BC8B}" dt="2021-03-11T10:22:34.663" v="72" actId="255"/>
          <ac:spMkLst>
            <pc:docMk/>
            <pc:sldMk cId="2889260901" sldId="317"/>
            <ac:spMk id="2" creationId="{03999441-9DC1-4AAF-8A32-0B9A70F4B091}"/>
          </ac:spMkLst>
        </pc:spChg>
        <pc:spChg chg="del">
          <ac:chgData name="Riaz Bhatti" userId="a379b8bf-736b-4c00-9451-3a85dd844047" providerId="ADAL" clId="{057FAE64-4583-4002-82F0-FCB38372BC8B}" dt="2021-03-11T10:23:27.077" v="73" actId="22"/>
          <ac:spMkLst>
            <pc:docMk/>
            <pc:sldMk cId="2889260901" sldId="317"/>
            <ac:spMk id="3" creationId="{1957C08F-A417-49DD-856C-228A71228CF8}"/>
          </ac:spMkLst>
        </pc:spChg>
        <pc:picChg chg="add mod ord">
          <ac:chgData name="Riaz Bhatti" userId="a379b8bf-736b-4c00-9451-3a85dd844047" providerId="ADAL" clId="{057FAE64-4583-4002-82F0-FCB38372BC8B}" dt="2021-03-11T10:23:37.249" v="76" actId="14100"/>
          <ac:picMkLst>
            <pc:docMk/>
            <pc:sldMk cId="2889260901" sldId="317"/>
            <ac:picMk id="7" creationId="{F2BBD6E5-8CEB-4C83-91A0-09EFC69C97F1}"/>
          </ac:picMkLst>
        </pc:picChg>
      </pc:sldChg>
      <pc:sldChg chg="modSp add mod">
        <pc:chgData name="Riaz Bhatti" userId="a379b8bf-736b-4c00-9451-3a85dd844047" providerId="ADAL" clId="{057FAE64-4583-4002-82F0-FCB38372BC8B}" dt="2021-03-11T10:24:05.566" v="79"/>
        <pc:sldMkLst>
          <pc:docMk/>
          <pc:sldMk cId="2384500141" sldId="318"/>
        </pc:sldMkLst>
        <pc:spChg chg="mod">
          <ac:chgData name="Riaz Bhatti" userId="a379b8bf-736b-4c00-9451-3a85dd844047" providerId="ADAL" clId="{057FAE64-4583-4002-82F0-FCB38372BC8B}" dt="2021-03-11T10:24:05.566" v="79"/>
          <ac:spMkLst>
            <pc:docMk/>
            <pc:sldMk cId="2384500141" sldId="318"/>
            <ac:spMk id="2" creationId="{03999441-9DC1-4AAF-8A32-0B9A70F4B091}"/>
          </ac:spMkLst>
        </pc:spChg>
        <pc:spChg chg="mod">
          <ac:chgData name="Riaz Bhatti" userId="a379b8bf-736b-4c00-9451-3a85dd844047" providerId="ADAL" clId="{057FAE64-4583-4002-82F0-FCB38372BC8B}" dt="2021-03-11T10:24:04.169" v="78" actId="21"/>
          <ac:spMkLst>
            <pc:docMk/>
            <pc:sldMk cId="2384500141" sldId="318"/>
            <ac:spMk id="3" creationId="{1957C08F-A417-49DD-856C-228A71228CF8}"/>
          </ac:spMkLst>
        </pc:spChg>
      </pc:sldChg>
      <pc:sldChg chg="modSp add mod">
        <pc:chgData name="Riaz Bhatti" userId="a379b8bf-736b-4c00-9451-3a85dd844047" providerId="ADAL" clId="{057FAE64-4583-4002-82F0-FCB38372BC8B}" dt="2021-03-11T10:24:23.601" v="83" actId="1076"/>
        <pc:sldMkLst>
          <pc:docMk/>
          <pc:sldMk cId="2434349850" sldId="319"/>
        </pc:sldMkLst>
        <pc:spChg chg="mod">
          <ac:chgData name="Riaz Bhatti" userId="a379b8bf-736b-4c00-9451-3a85dd844047" providerId="ADAL" clId="{057FAE64-4583-4002-82F0-FCB38372BC8B}" dt="2021-03-11T10:24:21.057" v="82"/>
          <ac:spMkLst>
            <pc:docMk/>
            <pc:sldMk cId="2434349850" sldId="319"/>
            <ac:spMk id="2" creationId="{03999441-9DC1-4AAF-8A32-0B9A70F4B091}"/>
          </ac:spMkLst>
        </pc:spChg>
        <pc:spChg chg="mod">
          <ac:chgData name="Riaz Bhatti" userId="a379b8bf-736b-4c00-9451-3a85dd844047" providerId="ADAL" clId="{057FAE64-4583-4002-82F0-FCB38372BC8B}" dt="2021-03-11T10:24:23.601" v="83" actId="1076"/>
          <ac:spMkLst>
            <pc:docMk/>
            <pc:sldMk cId="2434349850" sldId="319"/>
            <ac:spMk id="3" creationId="{1957C08F-A417-49DD-856C-228A71228CF8}"/>
          </ac:spMkLst>
        </pc:spChg>
      </pc:sldChg>
      <pc:sldChg chg="addSp delSp modSp add mod">
        <pc:chgData name="Riaz Bhatti" userId="a379b8bf-736b-4c00-9451-3a85dd844047" providerId="ADAL" clId="{057FAE64-4583-4002-82F0-FCB38372BC8B}" dt="2021-03-11T10:24:40.021" v="88"/>
        <pc:sldMkLst>
          <pc:docMk/>
          <pc:sldMk cId="935164112" sldId="320"/>
        </pc:sldMkLst>
        <pc:spChg chg="add del mod">
          <ac:chgData name="Riaz Bhatti" userId="a379b8bf-736b-4c00-9451-3a85dd844047" providerId="ADAL" clId="{057FAE64-4583-4002-82F0-FCB38372BC8B}" dt="2021-03-11T10:24:40.021" v="88"/>
          <ac:spMkLst>
            <pc:docMk/>
            <pc:sldMk cId="935164112" sldId="320"/>
            <ac:spMk id="2" creationId="{03999441-9DC1-4AAF-8A32-0B9A70F4B091}"/>
          </ac:spMkLst>
        </pc:spChg>
        <pc:spChg chg="mod">
          <ac:chgData name="Riaz Bhatti" userId="a379b8bf-736b-4c00-9451-3a85dd844047" providerId="ADAL" clId="{057FAE64-4583-4002-82F0-FCB38372BC8B}" dt="2021-03-11T10:24:38.936" v="87" actId="21"/>
          <ac:spMkLst>
            <pc:docMk/>
            <pc:sldMk cId="935164112" sldId="320"/>
            <ac:spMk id="3" creationId="{1957C08F-A417-49DD-856C-228A71228CF8}"/>
          </ac:spMkLst>
        </pc:spChg>
      </pc:sldChg>
      <pc:sldChg chg="addSp delSp modSp add mod">
        <pc:chgData name="Riaz Bhatti" userId="a379b8bf-736b-4c00-9451-3a85dd844047" providerId="ADAL" clId="{057FAE64-4583-4002-82F0-FCB38372BC8B}" dt="2021-03-11T10:25:11.928" v="93" actId="14100"/>
        <pc:sldMkLst>
          <pc:docMk/>
          <pc:sldMk cId="3109723853" sldId="321"/>
        </pc:sldMkLst>
        <pc:spChg chg="del">
          <ac:chgData name="Riaz Bhatti" userId="a379b8bf-736b-4c00-9451-3a85dd844047" providerId="ADAL" clId="{057FAE64-4583-4002-82F0-FCB38372BC8B}" dt="2021-03-11T10:25:05.799" v="90" actId="478"/>
          <ac:spMkLst>
            <pc:docMk/>
            <pc:sldMk cId="3109723853" sldId="321"/>
            <ac:spMk id="2" creationId="{03999441-9DC1-4AAF-8A32-0B9A70F4B091}"/>
          </ac:spMkLst>
        </pc:spChg>
        <pc:spChg chg="del">
          <ac:chgData name="Riaz Bhatti" userId="a379b8bf-736b-4c00-9451-3a85dd844047" providerId="ADAL" clId="{057FAE64-4583-4002-82F0-FCB38372BC8B}" dt="2021-03-11T10:24:57.797" v="89" actId="22"/>
          <ac:spMkLst>
            <pc:docMk/>
            <pc:sldMk cId="3109723853" sldId="321"/>
            <ac:spMk id="3" creationId="{1957C08F-A417-49DD-856C-228A71228CF8}"/>
          </ac:spMkLst>
        </pc:spChg>
        <pc:picChg chg="add mod ord">
          <ac:chgData name="Riaz Bhatti" userId="a379b8bf-736b-4c00-9451-3a85dd844047" providerId="ADAL" clId="{057FAE64-4583-4002-82F0-FCB38372BC8B}" dt="2021-03-11T10:25:11.928" v="93" actId="14100"/>
          <ac:picMkLst>
            <pc:docMk/>
            <pc:sldMk cId="3109723853" sldId="321"/>
            <ac:picMk id="7" creationId="{886AAD3F-0CBE-475B-942B-88206DCFE576}"/>
          </ac:picMkLst>
        </pc:picChg>
      </pc:sldChg>
      <pc:sldChg chg="modSp new mod">
        <pc:chgData name="Riaz Bhatti" userId="a379b8bf-736b-4c00-9451-3a85dd844047" providerId="ADAL" clId="{057FAE64-4583-4002-82F0-FCB38372BC8B}" dt="2021-03-11T10:25:26.353" v="97"/>
        <pc:sldMkLst>
          <pc:docMk/>
          <pc:sldMk cId="4268207172" sldId="322"/>
        </pc:sldMkLst>
        <pc:spChg chg="mod">
          <ac:chgData name="Riaz Bhatti" userId="a379b8bf-736b-4c00-9451-3a85dd844047" providerId="ADAL" clId="{057FAE64-4583-4002-82F0-FCB38372BC8B}" dt="2021-03-11T10:25:26.353" v="97"/>
          <ac:spMkLst>
            <pc:docMk/>
            <pc:sldMk cId="4268207172" sldId="322"/>
            <ac:spMk id="2" creationId="{0642DDCB-8462-4E23-9AA4-5E68684ECAD4}"/>
          </ac:spMkLst>
        </pc:spChg>
        <pc:spChg chg="mod">
          <ac:chgData name="Riaz Bhatti" userId="a379b8bf-736b-4c00-9451-3a85dd844047" providerId="ADAL" clId="{057FAE64-4583-4002-82F0-FCB38372BC8B}" dt="2021-03-11T10:25:25.320" v="96" actId="21"/>
          <ac:spMkLst>
            <pc:docMk/>
            <pc:sldMk cId="4268207172" sldId="322"/>
            <ac:spMk id="3" creationId="{76C8BE5A-8C79-4FD3-B3E4-29AA0B0BF874}"/>
          </ac:spMkLst>
        </pc:spChg>
      </pc:sldChg>
      <pc:sldChg chg="addSp delSp modSp new mod">
        <pc:chgData name="Riaz Bhatti" userId="a379b8bf-736b-4c00-9451-3a85dd844047" providerId="ADAL" clId="{057FAE64-4583-4002-82F0-FCB38372BC8B}" dt="2021-03-11T10:25:56.417" v="104" actId="14100"/>
        <pc:sldMkLst>
          <pc:docMk/>
          <pc:sldMk cId="3140305919" sldId="323"/>
        </pc:sldMkLst>
        <pc:spChg chg="del">
          <ac:chgData name="Riaz Bhatti" userId="a379b8bf-736b-4c00-9451-3a85dd844047" providerId="ADAL" clId="{057FAE64-4583-4002-82F0-FCB38372BC8B}" dt="2021-03-11T10:25:46.221" v="99" actId="478"/>
          <ac:spMkLst>
            <pc:docMk/>
            <pc:sldMk cId="3140305919" sldId="323"/>
            <ac:spMk id="2" creationId="{9720CB2B-8B5E-44D0-AF2B-0C577916FBD6}"/>
          </ac:spMkLst>
        </pc:spChg>
        <pc:spChg chg="del mod">
          <ac:chgData name="Riaz Bhatti" userId="a379b8bf-736b-4c00-9451-3a85dd844047" providerId="ADAL" clId="{057FAE64-4583-4002-82F0-FCB38372BC8B}" dt="2021-03-11T10:25:49.351" v="101" actId="22"/>
          <ac:spMkLst>
            <pc:docMk/>
            <pc:sldMk cId="3140305919" sldId="323"/>
            <ac:spMk id="3" creationId="{280ADB5B-880A-4857-BD9B-6C35D10D5EEE}"/>
          </ac:spMkLst>
        </pc:spChg>
        <pc:picChg chg="add mod ord">
          <ac:chgData name="Riaz Bhatti" userId="a379b8bf-736b-4c00-9451-3a85dd844047" providerId="ADAL" clId="{057FAE64-4583-4002-82F0-FCB38372BC8B}" dt="2021-03-11T10:25:56.417" v="104" actId="14100"/>
          <ac:picMkLst>
            <pc:docMk/>
            <pc:sldMk cId="3140305919" sldId="323"/>
            <ac:picMk id="7" creationId="{F5F40C62-7305-410D-B5D0-9587F61E9383}"/>
          </ac:picMkLst>
        </pc:picChg>
      </pc:sldChg>
      <pc:sldChg chg="delSp modSp new mod">
        <pc:chgData name="Riaz Bhatti" userId="a379b8bf-736b-4c00-9451-3a85dd844047" providerId="ADAL" clId="{057FAE64-4583-4002-82F0-FCB38372BC8B}" dt="2021-03-11T10:26:33.829" v="111" actId="1076"/>
        <pc:sldMkLst>
          <pc:docMk/>
          <pc:sldMk cId="4141236500" sldId="324"/>
        </pc:sldMkLst>
        <pc:spChg chg="del">
          <ac:chgData name="Riaz Bhatti" userId="a379b8bf-736b-4c00-9451-3a85dd844047" providerId="ADAL" clId="{057FAE64-4583-4002-82F0-FCB38372BC8B}" dt="2021-03-11T10:26:30.724" v="110" actId="478"/>
          <ac:spMkLst>
            <pc:docMk/>
            <pc:sldMk cId="4141236500" sldId="324"/>
            <ac:spMk id="2" creationId="{9BBAA90F-9CD8-4A10-BDD6-B8C2EB62CE93}"/>
          </ac:spMkLst>
        </pc:spChg>
        <pc:spChg chg="mod">
          <ac:chgData name="Riaz Bhatti" userId="a379b8bf-736b-4c00-9451-3a85dd844047" providerId="ADAL" clId="{057FAE64-4583-4002-82F0-FCB38372BC8B}" dt="2021-03-11T10:26:33.829" v="111" actId="1076"/>
          <ac:spMkLst>
            <pc:docMk/>
            <pc:sldMk cId="4141236500" sldId="324"/>
            <ac:spMk id="3" creationId="{6CA5D290-7C76-40D0-84D7-11C342949523}"/>
          </ac:spMkLst>
        </pc:spChg>
      </pc:sldChg>
      <pc:sldChg chg="addSp delSp modSp new mod">
        <pc:chgData name="Riaz Bhatti" userId="a379b8bf-736b-4c00-9451-3a85dd844047" providerId="ADAL" clId="{057FAE64-4583-4002-82F0-FCB38372BC8B}" dt="2021-03-11T10:49:48.248" v="116" actId="26606"/>
        <pc:sldMkLst>
          <pc:docMk/>
          <pc:sldMk cId="563921113" sldId="325"/>
        </pc:sldMkLst>
        <pc:spChg chg="mod">
          <ac:chgData name="Riaz Bhatti" userId="a379b8bf-736b-4c00-9451-3a85dd844047" providerId="ADAL" clId="{057FAE64-4583-4002-82F0-FCB38372BC8B}" dt="2021-03-11T10:49:48.248" v="116" actId="26606"/>
          <ac:spMkLst>
            <pc:docMk/>
            <pc:sldMk cId="563921113" sldId="325"/>
            <ac:spMk id="2" creationId="{03460A99-E211-4FDE-AF92-E9A29C7A5F0E}"/>
          </ac:spMkLst>
        </pc:spChg>
        <pc:spChg chg="del">
          <ac:chgData name="Riaz Bhatti" userId="a379b8bf-736b-4c00-9451-3a85dd844047" providerId="ADAL" clId="{057FAE64-4583-4002-82F0-FCB38372BC8B}" dt="2021-03-11T10:49:45.630" v="115" actId="22"/>
          <ac:spMkLst>
            <pc:docMk/>
            <pc:sldMk cId="563921113" sldId="325"/>
            <ac:spMk id="3" creationId="{926CFA8F-31DC-4744-B541-4FDAA827E6C1}"/>
          </ac:spMkLst>
        </pc:spChg>
        <pc:spChg chg="mod">
          <ac:chgData name="Riaz Bhatti" userId="a379b8bf-736b-4c00-9451-3a85dd844047" providerId="ADAL" clId="{057FAE64-4583-4002-82F0-FCB38372BC8B}" dt="2021-03-11T10:49:48.248" v="116" actId="26606"/>
          <ac:spMkLst>
            <pc:docMk/>
            <pc:sldMk cId="563921113" sldId="325"/>
            <ac:spMk id="4" creationId="{DAD6805B-728C-46B5-B624-414C1A5F8247}"/>
          </ac:spMkLst>
        </pc:spChg>
        <pc:spChg chg="mod">
          <ac:chgData name="Riaz Bhatti" userId="a379b8bf-736b-4c00-9451-3a85dd844047" providerId="ADAL" clId="{057FAE64-4583-4002-82F0-FCB38372BC8B}" dt="2021-03-11T10:49:48.248" v="116" actId="26606"/>
          <ac:spMkLst>
            <pc:docMk/>
            <pc:sldMk cId="563921113" sldId="325"/>
            <ac:spMk id="5" creationId="{3A3A4505-5B91-464D-A49F-3E83FCD6B1A8}"/>
          </ac:spMkLst>
        </pc:spChg>
        <pc:picChg chg="add mod ord">
          <ac:chgData name="Riaz Bhatti" userId="a379b8bf-736b-4c00-9451-3a85dd844047" providerId="ADAL" clId="{057FAE64-4583-4002-82F0-FCB38372BC8B}" dt="2021-03-11T10:49:48.248" v="116" actId="26606"/>
          <ac:picMkLst>
            <pc:docMk/>
            <pc:sldMk cId="563921113" sldId="325"/>
            <ac:picMk id="7" creationId="{08C1D324-6771-451F-BBAB-C19A5EF8290E}"/>
          </ac:picMkLst>
        </pc:picChg>
      </pc:sldChg>
      <pc:sldChg chg="addSp delSp modSp new mod">
        <pc:chgData name="Riaz Bhatti" userId="a379b8bf-736b-4c00-9451-3a85dd844047" providerId="ADAL" clId="{057FAE64-4583-4002-82F0-FCB38372BC8B}" dt="2021-03-11T10:52:53.424" v="129" actId="14100"/>
        <pc:sldMkLst>
          <pc:docMk/>
          <pc:sldMk cId="574549983" sldId="326"/>
        </pc:sldMkLst>
        <pc:spChg chg="mod">
          <ac:chgData name="Riaz Bhatti" userId="a379b8bf-736b-4c00-9451-3a85dd844047" providerId="ADAL" clId="{057FAE64-4583-4002-82F0-FCB38372BC8B}" dt="2021-03-11T10:52:31.660" v="122"/>
          <ac:spMkLst>
            <pc:docMk/>
            <pc:sldMk cId="574549983" sldId="326"/>
            <ac:spMk id="2" creationId="{63A7B56E-5551-4A4B-AC3D-6300FB055F7B}"/>
          </ac:spMkLst>
        </pc:spChg>
        <pc:spChg chg="del">
          <ac:chgData name="Riaz Bhatti" userId="a379b8bf-736b-4c00-9451-3a85dd844047" providerId="ADAL" clId="{057FAE64-4583-4002-82F0-FCB38372BC8B}" dt="2021-03-11T10:52:10.794" v="118" actId="22"/>
          <ac:spMkLst>
            <pc:docMk/>
            <pc:sldMk cId="574549983" sldId="326"/>
            <ac:spMk id="3" creationId="{3DFA590E-1711-425A-A830-C98C1BAADBAB}"/>
          </ac:spMkLst>
        </pc:spChg>
        <pc:spChg chg="add mod">
          <ac:chgData name="Riaz Bhatti" userId="a379b8bf-736b-4c00-9451-3a85dd844047" providerId="ADAL" clId="{057FAE64-4583-4002-82F0-FCB38372BC8B}" dt="2021-03-11T10:52:38.699" v="124" actId="207"/>
          <ac:spMkLst>
            <pc:docMk/>
            <pc:sldMk cId="574549983" sldId="326"/>
            <ac:spMk id="8" creationId="{4496876B-F53B-4DE7-A614-0B42045968CE}"/>
          </ac:spMkLst>
        </pc:spChg>
        <pc:picChg chg="add del mod ord">
          <ac:chgData name="Riaz Bhatti" userId="a379b8bf-736b-4c00-9451-3a85dd844047" providerId="ADAL" clId="{057FAE64-4583-4002-82F0-FCB38372BC8B}" dt="2021-03-11T10:52:26.441" v="119" actId="478"/>
          <ac:picMkLst>
            <pc:docMk/>
            <pc:sldMk cId="574549983" sldId="326"/>
            <ac:picMk id="7" creationId="{1B071174-B8B6-45D6-8D9C-E5D990E877B1}"/>
          </ac:picMkLst>
        </pc:picChg>
        <pc:picChg chg="add mod">
          <ac:chgData name="Riaz Bhatti" userId="a379b8bf-736b-4c00-9451-3a85dd844047" providerId="ADAL" clId="{057FAE64-4583-4002-82F0-FCB38372BC8B}" dt="2021-03-11T10:52:53.424" v="129" actId="14100"/>
          <ac:picMkLst>
            <pc:docMk/>
            <pc:sldMk cId="574549983" sldId="326"/>
            <ac:picMk id="10" creationId="{1658522F-8555-48CC-9729-C42B8FDE64F8}"/>
          </ac:picMkLst>
        </pc:picChg>
      </pc:sldChg>
      <pc:sldChg chg="addSp delSp modSp new mod">
        <pc:chgData name="Riaz Bhatti" userId="a379b8bf-736b-4c00-9451-3a85dd844047" providerId="ADAL" clId="{057FAE64-4583-4002-82F0-FCB38372BC8B}" dt="2021-03-11T10:56:31.439" v="140" actId="14100"/>
        <pc:sldMkLst>
          <pc:docMk/>
          <pc:sldMk cId="3355813685" sldId="327"/>
        </pc:sldMkLst>
        <pc:spChg chg="mod">
          <ac:chgData name="Riaz Bhatti" userId="a379b8bf-736b-4c00-9451-3a85dd844047" providerId="ADAL" clId="{057FAE64-4583-4002-82F0-FCB38372BC8B}" dt="2021-03-11T10:55:57.294" v="134" actId="255"/>
          <ac:spMkLst>
            <pc:docMk/>
            <pc:sldMk cId="3355813685" sldId="327"/>
            <ac:spMk id="2" creationId="{D6625036-1FB6-4ECC-8A7E-221E2673914D}"/>
          </ac:spMkLst>
        </pc:spChg>
        <pc:spChg chg="add del mod">
          <ac:chgData name="Riaz Bhatti" userId="a379b8bf-736b-4c00-9451-3a85dd844047" providerId="ADAL" clId="{057FAE64-4583-4002-82F0-FCB38372BC8B}" dt="2021-03-11T10:56:26.450" v="138" actId="22"/>
          <ac:spMkLst>
            <pc:docMk/>
            <pc:sldMk cId="3355813685" sldId="327"/>
            <ac:spMk id="3" creationId="{DE11F9E0-EBB1-4C08-940C-3558F69286FA}"/>
          </ac:spMkLst>
        </pc:spChg>
        <pc:spChg chg="add del">
          <ac:chgData name="Riaz Bhatti" userId="a379b8bf-736b-4c00-9451-3a85dd844047" providerId="ADAL" clId="{057FAE64-4583-4002-82F0-FCB38372BC8B}" dt="2021-03-11T10:56:10.251" v="136"/>
          <ac:spMkLst>
            <pc:docMk/>
            <pc:sldMk cId="3355813685" sldId="327"/>
            <ac:spMk id="7" creationId="{434B073A-9F7C-437B-BB69-81779D7E8752}"/>
          </ac:spMkLst>
        </pc:spChg>
        <pc:graphicFrameChg chg="add del mod">
          <ac:chgData name="Riaz Bhatti" userId="a379b8bf-736b-4c00-9451-3a85dd844047" providerId="ADAL" clId="{057FAE64-4583-4002-82F0-FCB38372BC8B}" dt="2021-03-11T10:56:10.251" v="136"/>
          <ac:graphicFrameMkLst>
            <pc:docMk/>
            <pc:sldMk cId="3355813685" sldId="327"/>
            <ac:graphicFrameMk id="6" creationId="{FBFBE723-8953-4146-89FD-1F5DB3575E01}"/>
          </ac:graphicFrameMkLst>
        </pc:graphicFrameChg>
        <pc:picChg chg="add mod ord">
          <ac:chgData name="Riaz Bhatti" userId="a379b8bf-736b-4c00-9451-3a85dd844047" providerId="ADAL" clId="{057FAE64-4583-4002-82F0-FCB38372BC8B}" dt="2021-03-11T10:56:31.439" v="140" actId="14100"/>
          <ac:picMkLst>
            <pc:docMk/>
            <pc:sldMk cId="3355813685" sldId="327"/>
            <ac:picMk id="9" creationId="{2D111213-E0FE-4BCC-86EF-2EA0C3D8628E}"/>
          </ac:picMkLst>
        </pc:picChg>
      </pc:sldChg>
      <pc:sldChg chg="new del">
        <pc:chgData name="Riaz Bhatti" userId="a379b8bf-736b-4c00-9451-3a85dd844047" providerId="ADAL" clId="{057FAE64-4583-4002-82F0-FCB38372BC8B}" dt="2021-03-11T10:59:10.336" v="148" actId="47"/>
        <pc:sldMkLst>
          <pc:docMk/>
          <pc:sldMk cId="1045058182" sldId="328"/>
        </pc:sldMkLst>
      </pc:sldChg>
      <pc:sldChg chg="addSp delSp modSp new">
        <pc:chgData name="Riaz Bhatti" userId="a379b8bf-736b-4c00-9451-3a85dd844047" providerId="ADAL" clId="{057FAE64-4583-4002-82F0-FCB38372BC8B}" dt="2021-03-11T10:56:56.143" v="147" actId="14100"/>
        <pc:sldMkLst>
          <pc:docMk/>
          <pc:sldMk cId="2009059149" sldId="329"/>
        </pc:sldMkLst>
        <pc:spChg chg="del">
          <ac:chgData name="Riaz Bhatti" userId="a379b8bf-736b-4c00-9451-3a85dd844047" providerId="ADAL" clId="{057FAE64-4583-4002-82F0-FCB38372BC8B}" dt="2021-03-11T10:56:47.214" v="143" actId="478"/>
          <ac:spMkLst>
            <pc:docMk/>
            <pc:sldMk cId="2009059149" sldId="329"/>
            <ac:spMk id="2" creationId="{5A51DCBC-132D-494A-B628-B93F0282CCCB}"/>
          </ac:spMkLst>
        </pc:spChg>
        <pc:spChg chg="del">
          <ac:chgData name="Riaz Bhatti" userId="a379b8bf-736b-4c00-9451-3a85dd844047" providerId="ADAL" clId="{057FAE64-4583-4002-82F0-FCB38372BC8B}" dt="2021-03-11T10:56:49.135" v="144"/>
          <ac:spMkLst>
            <pc:docMk/>
            <pc:sldMk cId="2009059149" sldId="329"/>
            <ac:spMk id="3" creationId="{7CBEFA1F-B679-4586-AC6A-9031B08AA660}"/>
          </ac:spMkLst>
        </pc:spChg>
        <pc:picChg chg="add mod">
          <ac:chgData name="Riaz Bhatti" userId="a379b8bf-736b-4c00-9451-3a85dd844047" providerId="ADAL" clId="{057FAE64-4583-4002-82F0-FCB38372BC8B}" dt="2021-03-11T10:56:56.143" v="147" actId="14100"/>
          <ac:picMkLst>
            <pc:docMk/>
            <pc:sldMk cId="2009059149" sldId="329"/>
            <ac:picMk id="6" creationId="{E0014E06-ADB5-4379-A49D-56D6B74B4B6D}"/>
          </ac:picMkLst>
        </pc:pic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C12A34-20FD-452D-A47F-27E9570EAE6A}" type="slidenum">
              <a:rPr lang="en-GB" smtClean="0">
                <a:latin typeface="Arial" pitchFamily="34" charset="0"/>
              </a:rPr>
              <a:pPr/>
              <a:t>2</a:t>
            </a:fld>
            <a:endParaRPr lang="en-GB" dirty="0" smtClean="0">
              <a:latin typeface="Arial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528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A58D0788-A79B-4099-A346-E6A9701A53CB}" type="slidenum">
              <a:rPr lang="en-US" altLang="en-US" sz="1200" smtClean="0"/>
              <a:pPr>
                <a:defRPr/>
              </a:pPr>
              <a:t>4</a:t>
            </a:fld>
            <a:endParaRPr lang="en-US" altLang="en-US" sz="1200" smtClean="0"/>
          </a:p>
        </p:txBody>
      </p:sp>
      <p:sp>
        <p:nvSpPr>
          <p:cNvPr id="256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595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0AF9F0CF-8F91-4554-B723-BE0E9754E343}" type="slidenum">
              <a:rPr lang="en-US" altLang="en-US" sz="1200" smtClean="0"/>
              <a:pPr>
                <a:defRPr/>
              </a:pPr>
              <a:t>5</a:t>
            </a:fld>
            <a:endParaRPr lang="en-US" altLang="en-US" sz="1200" smtClean="0"/>
          </a:p>
        </p:txBody>
      </p:sp>
      <p:sp>
        <p:nvSpPr>
          <p:cNvPr id="276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012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FC588E53-D576-41D1-9E8A-8A4ECFBB33C6}" type="slidenum">
              <a:rPr lang="en-US" altLang="en-US" sz="1200" smtClean="0"/>
              <a:pPr>
                <a:defRPr/>
              </a:pPr>
              <a:t>6</a:t>
            </a:fld>
            <a:endParaRPr lang="en-US" altLang="en-US" sz="1200" smtClean="0"/>
          </a:p>
        </p:txBody>
      </p:sp>
      <p:sp>
        <p:nvSpPr>
          <p:cNvPr id="2969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61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9806EBB8-6529-4F95-9222-ECF27C3D88A7}" type="slidenum">
              <a:rPr lang="en-US" altLang="en-US" sz="1200" smtClean="0"/>
              <a:pPr>
                <a:defRPr/>
              </a:pPr>
              <a:t>8</a:t>
            </a:fld>
            <a:endParaRPr lang="en-US" altLang="en-US" sz="1200" smtClean="0"/>
          </a:p>
        </p:txBody>
      </p:sp>
      <p:sp>
        <p:nvSpPr>
          <p:cNvPr id="327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9774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EAEBF947-4E68-491B-8B6F-7649AA64F5FE}" type="slidenum">
              <a:rPr lang="en-US" altLang="en-US" sz="1200" smtClean="0"/>
              <a:pPr>
                <a:defRPr/>
              </a:pPr>
              <a:t>9</a:t>
            </a:fld>
            <a:endParaRPr lang="en-US" altLang="en-US" sz="1200" smtClean="0"/>
          </a:p>
        </p:txBody>
      </p:sp>
      <p:sp>
        <p:nvSpPr>
          <p:cNvPr id="348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2181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3DDF2FF2-9B8D-45BC-BE40-A619326EAEE4}" type="slidenum">
              <a:rPr lang="en-US" altLang="en-US" sz="1200" smtClean="0"/>
              <a:pPr>
                <a:defRPr/>
              </a:pPr>
              <a:t>10</a:t>
            </a:fld>
            <a:endParaRPr lang="en-US" altLang="en-US" sz="1200" smtClean="0"/>
          </a:p>
        </p:txBody>
      </p:sp>
      <p:sp>
        <p:nvSpPr>
          <p:cNvPr id="368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07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A7060EF8-588B-4A06-BDF1-21E4795958F4}" type="slidenum">
              <a:rPr lang="en-US" altLang="en-US" sz="1200" smtClean="0"/>
              <a:pPr>
                <a:defRPr/>
              </a:pPr>
              <a:t>11</a:t>
            </a:fld>
            <a:endParaRPr lang="en-US" altLang="en-US" sz="1200" smtClean="0"/>
          </a:p>
        </p:txBody>
      </p:sp>
      <p:sp>
        <p:nvSpPr>
          <p:cNvPr id="389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762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4665E541-44A3-4647-B41F-43A5020C5AC5}" type="slidenum">
              <a:rPr lang="en-US" altLang="en-US" sz="1200" smtClean="0"/>
              <a:pPr>
                <a:defRPr/>
              </a:pPr>
              <a:t>12</a:t>
            </a:fld>
            <a:endParaRPr lang="en-US" altLang="en-US" sz="1200" smtClean="0"/>
          </a:p>
        </p:txBody>
      </p:sp>
      <p:sp>
        <p:nvSpPr>
          <p:cNvPr id="409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0749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92AF93AF-594A-4396-917E-D4D03CFA85C5}" type="slidenum">
              <a:rPr lang="en-US" altLang="en-US" sz="1200" smtClean="0"/>
              <a:pPr>
                <a:defRPr/>
              </a:pPr>
              <a:t>13</a:t>
            </a:fld>
            <a:endParaRPr lang="en-US" altLang="en-US" sz="1200" smtClean="0"/>
          </a:p>
        </p:txBody>
      </p:sp>
      <p:sp>
        <p:nvSpPr>
          <p:cNvPr id="430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4673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684B5256-E6F1-4BDD-B2EA-9F8A3EE193C7}" type="slidenum">
              <a:rPr lang="en-US" altLang="en-US" sz="1200" smtClean="0"/>
              <a:pPr>
                <a:defRPr/>
              </a:pPr>
              <a:t>14</a:t>
            </a:fld>
            <a:endParaRPr lang="en-US" altLang="en-US" sz="1200" smtClean="0"/>
          </a:p>
        </p:txBody>
      </p:sp>
      <p:sp>
        <p:nvSpPr>
          <p:cNvPr id="450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3476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3AF74325-4662-48FE-898A-CAC8473C21D0}" type="slidenum">
              <a:rPr lang="en-US" altLang="en-US" sz="1200" smtClean="0"/>
              <a:pPr>
                <a:defRPr/>
              </a:pPr>
              <a:t>15</a:t>
            </a:fld>
            <a:endParaRPr lang="en-US" altLang="en-US" sz="1200" smtClean="0"/>
          </a:p>
        </p:txBody>
      </p:sp>
      <p:sp>
        <p:nvSpPr>
          <p:cNvPr id="471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58610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AB9A8C18-5B02-4D75-AC39-6C982EA7E644}" type="slidenum">
              <a:rPr lang="en-US" altLang="en-US" sz="1200" smtClean="0"/>
              <a:pPr>
                <a:defRPr/>
              </a:pPr>
              <a:t>16</a:t>
            </a:fld>
            <a:endParaRPr lang="en-US" altLang="en-US" sz="1200" smtClean="0"/>
          </a:p>
        </p:txBody>
      </p:sp>
      <p:sp>
        <p:nvSpPr>
          <p:cNvPr id="4915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5725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95799ABD-F9CC-42F0-91BE-540978F4F067}" type="slidenum">
              <a:rPr lang="en-US" altLang="en-US" sz="1200" smtClean="0"/>
              <a:pPr>
                <a:defRPr/>
              </a:pPr>
              <a:t>17</a:t>
            </a:fld>
            <a:endParaRPr lang="en-US" altLang="en-US" sz="1200" smtClean="0"/>
          </a:p>
        </p:txBody>
      </p:sp>
      <p:sp>
        <p:nvSpPr>
          <p:cNvPr id="512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4909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E8D3A8D0-182E-4880-94FA-96B9B5C80873}" type="slidenum">
              <a:rPr lang="en-US" altLang="en-US" sz="1200" smtClean="0"/>
              <a:pPr>
                <a:defRPr/>
              </a:pPr>
              <a:t>18</a:t>
            </a:fld>
            <a:endParaRPr lang="en-US" altLang="en-US" sz="1200" smtClean="0"/>
          </a:p>
        </p:txBody>
      </p:sp>
      <p:sp>
        <p:nvSpPr>
          <p:cNvPr id="532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733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68E65B85-24B8-49FA-8420-843677338622}" type="slidenum">
              <a:rPr lang="en-US" altLang="en-US" sz="1200" smtClean="0"/>
              <a:pPr>
                <a:defRPr/>
              </a:pPr>
              <a:t>19</a:t>
            </a:fld>
            <a:endParaRPr lang="en-US" altLang="en-US" sz="1200" smtClean="0"/>
          </a:p>
        </p:txBody>
      </p:sp>
      <p:sp>
        <p:nvSpPr>
          <p:cNvPr id="5529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230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C98290DF-D63A-42B8-91F2-83734C2E11D0}" type="slidenum">
              <a:rPr lang="en-US" altLang="en-US" sz="1200" smtClean="0"/>
              <a:pPr>
                <a:defRPr/>
              </a:pPr>
              <a:t>20</a:t>
            </a:fld>
            <a:endParaRPr lang="en-US" altLang="en-US" sz="1200" smtClean="0"/>
          </a:p>
        </p:txBody>
      </p:sp>
      <p:sp>
        <p:nvSpPr>
          <p:cNvPr id="593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7193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99F4225C-C1D0-432D-9D49-D519B31CCD6D}" type="slidenum">
              <a:rPr lang="en-US" altLang="en-US" sz="1200" smtClean="0"/>
              <a:pPr>
                <a:defRPr/>
              </a:pPr>
              <a:t>21</a:t>
            </a:fld>
            <a:endParaRPr lang="en-US" altLang="en-US" sz="1200" smtClean="0"/>
          </a:p>
        </p:txBody>
      </p:sp>
      <p:sp>
        <p:nvSpPr>
          <p:cNvPr id="614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5324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DFD7F94F-6642-4D2D-94E2-568F6550C2F9}" type="slidenum">
              <a:rPr lang="en-US" altLang="en-US" sz="1200" smtClean="0"/>
              <a:pPr>
                <a:defRPr/>
              </a:pPr>
              <a:t>22</a:t>
            </a:fld>
            <a:endParaRPr lang="en-US" altLang="en-US" sz="1200" smtClean="0"/>
          </a:p>
        </p:txBody>
      </p:sp>
      <p:sp>
        <p:nvSpPr>
          <p:cNvPr id="634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2284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CBBC410B-7F95-4E71-A5F2-68F6CC51C8F0}" type="slidenum">
              <a:rPr lang="en-US" altLang="en-US" sz="1200" smtClean="0"/>
              <a:pPr>
                <a:defRPr/>
              </a:pPr>
              <a:t>23</a:t>
            </a:fld>
            <a:endParaRPr lang="en-US" altLang="en-US" sz="1200" smtClean="0"/>
          </a:p>
        </p:txBody>
      </p:sp>
      <p:sp>
        <p:nvSpPr>
          <p:cNvPr id="6553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1784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08C4562D-5BF4-407F-85C7-A424A2D0F67A}" type="slidenum">
              <a:rPr lang="en-US" altLang="en-US" sz="1200" smtClean="0"/>
              <a:pPr>
                <a:defRPr/>
              </a:pPr>
              <a:t>24</a:t>
            </a:fld>
            <a:endParaRPr lang="en-US" altLang="en-US" sz="1200" smtClean="0"/>
          </a:p>
        </p:txBody>
      </p:sp>
      <p:sp>
        <p:nvSpPr>
          <p:cNvPr id="675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0116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D11D711E-D2F0-481C-ADDF-3C3806154783}" type="slidenum">
              <a:rPr lang="en-US" altLang="en-US" sz="1200" smtClean="0"/>
              <a:pPr>
                <a:defRPr/>
              </a:pPr>
              <a:t>25</a:t>
            </a:fld>
            <a:endParaRPr lang="en-US" altLang="en-US" sz="1200" smtClean="0"/>
          </a:p>
        </p:txBody>
      </p:sp>
      <p:sp>
        <p:nvSpPr>
          <p:cNvPr id="696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6581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2445DE6C-2F6E-4CA5-B617-CFACE3A1DF69}" type="slidenum">
              <a:rPr lang="en-US" altLang="en-US" sz="1200" smtClean="0"/>
              <a:pPr>
                <a:defRPr/>
              </a:pPr>
              <a:t>26</a:t>
            </a:fld>
            <a:endParaRPr lang="en-US" altLang="en-US" sz="1200" smtClean="0"/>
          </a:p>
        </p:txBody>
      </p:sp>
      <p:sp>
        <p:nvSpPr>
          <p:cNvPr id="716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5874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9AC1B183-4779-46E5-B5BE-0129604F1CDC}" type="slidenum">
              <a:rPr lang="en-US" altLang="en-US" sz="1200" smtClean="0"/>
              <a:pPr>
                <a:defRPr/>
              </a:pPr>
              <a:t>27</a:t>
            </a:fld>
            <a:endParaRPr lang="en-US" altLang="en-US" sz="1200" smtClean="0"/>
          </a:p>
        </p:txBody>
      </p:sp>
      <p:sp>
        <p:nvSpPr>
          <p:cNvPr id="7373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4274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01C807C9-0617-4519-AF06-5CBB1FA46234}" type="slidenum">
              <a:rPr lang="en-US" altLang="en-US" sz="1200" smtClean="0"/>
              <a:pPr>
                <a:defRPr/>
              </a:pPr>
              <a:t>28</a:t>
            </a:fld>
            <a:endParaRPr lang="en-US" altLang="en-US" sz="1200" smtClean="0"/>
          </a:p>
        </p:txBody>
      </p:sp>
      <p:sp>
        <p:nvSpPr>
          <p:cNvPr id="7577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8294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56C6D298-0D46-434B-B0F2-184DAD5CCA6A}" type="slidenum">
              <a:rPr lang="en-US" altLang="en-US" sz="1200" smtClean="0"/>
              <a:pPr>
                <a:defRPr/>
              </a:pPr>
              <a:t>29</a:t>
            </a:fld>
            <a:endParaRPr lang="en-US" altLang="en-US" sz="1200" smtClean="0"/>
          </a:p>
        </p:txBody>
      </p:sp>
      <p:sp>
        <p:nvSpPr>
          <p:cNvPr id="778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8768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9CEC49E7-14BA-4238-8237-7B0650132BFC}" type="slidenum">
              <a:rPr lang="en-US" altLang="en-US" sz="1200" smtClean="0"/>
              <a:pPr>
                <a:defRPr/>
              </a:pPr>
              <a:t>30</a:t>
            </a:fld>
            <a:endParaRPr lang="en-US" altLang="en-US" sz="1200" smtClean="0"/>
          </a:p>
        </p:txBody>
      </p:sp>
      <p:sp>
        <p:nvSpPr>
          <p:cNvPr id="798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827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43D805A5-A749-4374-BDAA-C0A238344D96}" type="slidenum">
              <a:rPr lang="en-US" altLang="en-US" sz="1200" smtClean="0"/>
              <a:pPr>
                <a:defRPr/>
              </a:pPr>
              <a:t>31</a:t>
            </a:fld>
            <a:endParaRPr lang="en-US" altLang="en-US" sz="1200" smtClean="0"/>
          </a:p>
        </p:txBody>
      </p:sp>
      <p:sp>
        <p:nvSpPr>
          <p:cNvPr id="8192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4397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ADDBBA63-336D-481F-A0B3-D93A3D6A577D}" type="slidenum">
              <a:rPr lang="en-US" altLang="en-US" sz="1200" smtClean="0"/>
              <a:pPr>
                <a:defRPr/>
              </a:pPr>
              <a:t>32</a:t>
            </a:fld>
            <a:endParaRPr lang="en-US" altLang="en-US" sz="1200" smtClean="0"/>
          </a:p>
        </p:txBody>
      </p:sp>
      <p:sp>
        <p:nvSpPr>
          <p:cNvPr id="839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20874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defRPr/>
            </a:pPr>
            <a:fld id="{8AB56667-1AB1-42F2-9FA7-74CCD6BB5EF8}" type="slidenum">
              <a:rPr lang="en-US" altLang="en-US" sz="1200" smtClean="0"/>
              <a:pPr>
                <a:defRPr/>
              </a:pPr>
              <a:t>33</a:t>
            </a:fld>
            <a:endParaRPr lang="en-US" altLang="en-US" sz="1200" smtClean="0"/>
          </a:p>
        </p:txBody>
      </p:sp>
      <p:sp>
        <p:nvSpPr>
          <p:cNvPr id="860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914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4V1ncb2nCG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9.png"/><Relationship Id="rId4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020753"/>
          </a:xfrm>
        </p:spPr>
        <p:txBody>
          <a:bodyPr/>
          <a:lstStyle/>
          <a:p>
            <a:pPr eaLnBrk="1" hangingPunct="1"/>
            <a:r>
              <a:rPr lang="en-GB" dirty="0">
                <a:solidFill>
                  <a:srgbClr val="FFFF00"/>
                </a:solidFill>
              </a:rPr>
              <a:t>LCBB5003</a:t>
            </a:r>
            <a:endParaRPr lang="en-GB" altLang="en-US" b="1" dirty="0">
              <a:solidFill>
                <a:srgbClr val="FFFF00"/>
              </a:solidFill>
            </a:endParaRP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Management Economics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- </a:t>
            </a:r>
            <a:r>
              <a:rPr lang="en-GB" altLang="en-US" dirty="0" smtClean="0">
                <a:solidFill>
                  <a:schemeClr val="accent2"/>
                </a:solidFill>
              </a:rPr>
              <a:t>9</a:t>
            </a:r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b="1" dirty="0" smtClean="0">
                <a:solidFill>
                  <a:schemeClr val="accent2"/>
                </a:solidFill>
              </a:rPr>
              <a:t>Externalities &amp; The Role of the Government in Microeconomics i.e. Government Intervention</a:t>
            </a:r>
            <a:endParaRPr lang="en-GB" altLang="en-US" b="1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sz="4800" b="1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sz="4800" b="1" dirty="0">
              <a:solidFill>
                <a:schemeClr val="accent2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395288" y="404813"/>
            <a:ext cx="84248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932040" y="2509537"/>
            <a:ext cx="3600450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b="1" dirty="0" smtClean="0">
                <a:solidFill>
                  <a:srgbClr val="FFFF00"/>
                </a:solidFill>
                <a:latin typeface="+mj-lt"/>
              </a:rPr>
              <a:t>Session Objectives</a:t>
            </a:r>
            <a:r>
              <a:rPr lang="en-GB" sz="2000" b="1" dirty="0">
                <a:solidFill>
                  <a:srgbClr val="FFFF00"/>
                </a:solidFill>
                <a:latin typeface="+mj-lt"/>
              </a:rPr>
              <a:t>:</a:t>
            </a:r>
          </a:p>
          <a:p>
            <a:pPr>
              <a:defRPr/>
            </a:pPr>
            <a:endParaRPr lang="en-GB" sz="2000" b="1" dirty="0">
              <a:solidFill>
                <a:srgbClr val="FFFF00"/>
              </a:solidFill>
              <a:latin typeface="+mj-lt"/>
            </a:endParaRPr>
          </a:p>
          <a:p>
            <a:pPr marL="514350" indent="-514350">
              <a:buFont typeface="Wingdings 2" charset="2"/>
              <a:buAutoNum type="arabicPeriod"/>
            </a:pPr>
            <a:r>
              <a:rPr lang="en-GB" sz="2000" b="1" dirty="0" smtClean="0">
                <a:solidFill>
                  <a:srgbClr val="FFFF00"/>
                </a:solidFill>
                <a:latin typeface="+mj-lt"/>
              </a:rPr>
              <a:t>Define </a:t>
            </a:r>
            <a:r>
              <a:rPr lang="en-GB" sz="2000" b="1" dirty="0" smtClean="0">
                <a:solidFill>
                  <a:srgbClr val="FFFF00"/>
                </a:solidFill>
                <a:latin typeface="+mj-lt"/>
              </a:rPr>
              <a:t>externalities</a:t>
            </a:r>
            <a:endParaRPr lang="en-GB" sz="2000" b="1" dirty="0" smtClean="0">
              <a:solidFill>
                <a:srgbClr val="FFFF00"/>
              </a:solidFill>
              <a:latin typeface="+mj-lt"/>
            </a:endParaRPr>
          </a:p>
          <a:p>
            <a:pPr marL="514350" indent="-514350">
              <a:buFont typeface="Wingdings 2" charset="2"/>
              <a:buAutoNum type="arabicPeriod"/>
            </a:pPr>
            <a:r>
              <a:rPr lang="en-GB" sz="2000" b="1" dirty="0" smtClean="0">
                <a:solidFill>
                  <a:srgbClr val="FFFF00"/>
                </a:solidFill>
                <a:latin typeface="+mj-lt"/>
              </a:rPr>
              <a:t>Discuss the </a:t>
            </a:r>
            <a:r>
              <a:rPr lang="en-GB" sz="2000" b="1" dirty="0" smtClean="0">
                <a:solidFill>
                  <a:srgbClr val="FFFF00"/>
                </a:solidFill>
                <a:latin typeface="+mj-lt"/>
              </a:rPr>
              <a:t>different types of externalities </a:t>
            </a:r>
            <a:endParaRPr lang="en-GB" sz="2000" b="1" dirty="0" smtClean="0">
              <a:solidFill>
                <a:srgbClr val="FFFF00"/>
              </a:solidFill>
              <a:latin typeface="+mj-lt"/>
            </a:endParaRPr>
          </a:p>
          <a:p>
            <a:pPr marL="514350" indent="-514350">
              <a:buFont typeface="Wingdings 2" charset="2"/>
              <a:buAutoNum type="arabicPeriod"/>
            </a:pPr>
            <a:r>
              <a:rPr lang="en-GB" sz="2000" b="1" dirty="0" smtClean="0">
                <a:solidFill>
                  <a:srgbClr val="FFFF00"/>
                </a:solidFill>
                <a:latin typeface="+mj-lt"/>
              </a:rPr>
              <a:t>Discuss the role of government in microeconomics </a:t>
            </a:r>
            <a:endParaRPr lang="en-GB" sz="2000" b="1" dirty="0" smtClean="0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1026" name="Picture 2" descr="Pye&amp;#39;s Micro Econ Page: Positive and Negative Externaliti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4104456" cy="3744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97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964488" cy="418058"/>
          </a:xfrm>
        </p:spPr>
        <p:txBody>
          <a:bodyPr/>
          <a:lstStyle/>
          <a:p>
            <a:r>
              <a:rPr lang="en-GB" sz="1200" dirty="0" smtClean="0">
                <a:solidFill>
                  <a:srgbClr val="FF0000"/>
                </a:solidFill>
              </a:rPr>
              <a:t>Discussion - Watch the video clip on this slide and discuss </a:t>
            </a:r>
            <a:r>
              <a:rPr lang="en-GB" sz="1200" dirty="0" smtClean="0">
                <a:solidFill>
                  <a:srgbClr val="FF0000"/>
                </a:solidFill>
              </a:rPr>
              <a:t>what externalities are</a:t>
            </a:r>
            <a:r>
              <a:rPr lang="en-GB" sz="1200" dirty="0" smtClean="0">
                <a:solidFill>
                  <a:srgbClr val="FF0000"/>
                </a:solidFill>
              </a:rPr>
              <a:t/>
            </a:r>
            <a:br>
              <a:rPr lang="en-GB" sz="1200" dirty="0" smtClean="0">
                <a:solidFill>
                  <a:srgbClr val="FF0000"/>
                </a:solidFill>
              </a:rPr>
            </a:br>
            <a:r>
              <a:rPr lang="en-GB" sz="1200" dirty="0" smtClean="0">
                <a:solidFill>
                  <a:srgbClr val="FF0000"/>
                </a:solidFill>
              </a:rPr>
              <a:t> (10 Minutes)</a:t>
            </a:r>
            <a:endParaRPr lang="en-GB" sz="12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04/12/2021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pic>
        <p:nvPicPr>
          <p:cNvPr id="7" name="4V1ncb2nCG0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2203" y="534690"/>
            <a:ext cx="9101797" cy="5198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65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533400" y="914400"/>
            <a:ext cx="3657600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3600" b="0" dirty="0">
                <a:solidFill>
                  <a:schemeClr val="tx1"/>
                </a:solidFill>
                <a:latin typeface="Sand" pitchFamily="1" charset="0"/>
              </a:rPr>
              <a:t>Externality</a:t>
            </a:r>
            <a:endParaRPr lang="en-US" altLang="en-US" b="0" dirty="0">
              <a:solidFill>
                <a:schemeClr val="tx1"/>
              </a:solidFill>
              <a:latin typeface="Sand" pitchFamily="1" charset="0"/>
            </a:endParaRPr>
          </a:p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 b="0" dirty="0">
                <a:solidFill>
                  <a:schemeClr val="tx1"/>
                </a:solidFill>
                <a:latin typeface="+mj-lt"/>
              </a:rPr>
              <a:t>When one person’s actions imposes a cost or benefit on the well-being of a bystander. </a:t>
            </a:r>
          </a:p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 b="0" dirty="0">
                <a:solidFill>
                  <a:schemeClr val="tx1"/>
                </a:solidFill>
                <a:latin typeface="+mj-lt"/>
              </a:rPr>
              <a:t> Externalities usually result in market failure.</a:t>
            </a:r>
          </a:p>
        </p:txBody>
      </p:sp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4549775" y="0"/>
          <a:ext cx="4594225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3" r:id="rId4" imgW="0" imgH="0" progId="MS_ClipArt_Gallery">
                  <p:embed/>
                </p:oleObj>
              </mc:Choice>
              <mc:Fallback>
                <p:oleObj r:id="rId4" imgW="0" imgH="0" progId="MS_ClipArt_Gallery">
                  <p:embed/>
                  <p:pic>
                    <p:nvPicPr>
                      <p:cNvPr id="2457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9775" y="0"/>
                        <a:ext cx="4594225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501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42672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 b="0" dirty="0">
                <a:solidFill>
                  <a:schemeClr val="tx1"/>
                </a:solidFill>
                <a:latin typeface="+mj-lt"/>
              </a:rPr>
              <a:t>Externalities can be:</a:t>
            </a:r>
          </a:p>
          <a:p>
            <a:pPr>
              <a:spcBef>
                <a:spcPct val="50000"/>
              </a:spcBef>
              <a:defRPr/>
            </a:pPr>
            <a:r>
              <a:rPr lang="en-US" sz="2400" b="0" dirty="0">
                <a:latin typeface="+mj-lt"/>
              </a:rPr>
              <a:t>1) </a:t>
            </a:r>
            <a:r>
              <a:rPr lang="en-US" sz="2400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Positive:</a:t>
            </a:r>
            <a:r>
              <a:rPr lang="en-US" sz="2400" b="0" dirty="0">
                <a:latin typeface="+mj-lt"/>
              </a:rPr>
              <a:t>  </a:t>
            </a:r>
            <a:r>
              <a:rPr lang="en-US" sz="2400" b="0" dirty="0">
                <a:solidFill>
                  <a:schemeClr val="tx1"/>
                </a:solidFill>
                <a:latin typeface="+mj-lt"/>
              </a:rPr>
              <a:t>an external benefit is imposed on someone. (examples: gardens, restored historic buildings, research)</a:t>
            </a:r>
          </a:p>
          <a:p>
            <a:pPr>
              <a:spcBef>
                <a:spcPct val="50000"/>
              </a:spcBef>
              <a:defRPr/>
            </a:pPr>
            <a:r>
              <a:rPr lang="en-US" sz="2400" b="0" dirty="0">
                <a:latin typeface="+mj-lt"/>
              </a:rPr>
              <a:t>2) </a:t>
            </a:r>
            <a:r>
              <a:rPr lang="en-US" sz="2400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Negative:</a:t>
            </a:r>
            <a:r>
              <a:rPr lang="en-US" sz="2400" b="0" dirty="0">
                <a:latin typeface="+mj-lt"/>
              </a:rPr>
              <a:t> </a:t>
            </a:r>
            <a:r>
              <a:rPr lang="en-US" sz="2400" b="0" dirty="0">
                <a:solidFill>
                  <a:schemeClr val="tx1"/>
                </a:solidFill>
                <a:latin typeface="+mj-lt"/>
              </a:rPr>
              <a:t>an external cost is imposed on someone. (examples: exhaust from autos, barking dogs, noise from airplanes)</a:t>
            </a:r>
          </a:p>
        </p:txBody>
      </p:sp>
      <p:graphicFrame>
        <p:nvGraphicFramePr>
          <p:cNvPr id="26627" name="Object 3"/>
          <p:cNvGraphicFramePr>
            <a:graphicFrameLocks noChangeAspect="1"/>
          </p:cNvGraphicFramePr>
          <p:nvPr/>
        </p:nvGraphicFramePr>
        <p:xfrm>
          <a:off x="4800600" y="3810000"/>
          <a:ext cx="4038600" cy="269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5" r:id="rId4" imgW="0" imgH="0" progId="MS_ClipArt_Gallery">
                  <p:embed/>
                </p:oleObj>
              </mc:Choice>
              <mc:Fallback>
                <p:oleObj r:id="rId4" imgW="0" imgH="0" progId="MS_ClipArt_Gallery">
                  <p:embed/>
                  <p:pic>
                    <p:nvPicPr>
                      <p:cNvPr id="2662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3810000"/>
                        <a:ext cx="4038600" cy="2692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62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066800"/>
            <a:ext cx="4038600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477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1371600" y="1371600"/>
            <a:ext cx="66294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Discussion (5 Minutes) 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Do externalities </a:t>
            </a:r>
            <a:r>
              <a:rPr lang="en-US" sz="36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cause markets to allocate resources 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inefficiently?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3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YES!</a:t>
            </a:r>
            <a:endParaRPr lang="en-US" sz="3600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n-US" sz="3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How?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3855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ChangeArrowheads="1"/>
          </p:cNvSpPr>
          <p:nvPr/>
        </p:nvSpPr>
        <p:spPr bwMode="auto">
          <a:xfrm>
            <a:off x="611188" y="908050"/>
            <a:ext cx="7705725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2"/>
                </a:solidFill>
                <a:latin typeface="Sand" pitchFamily="1" charset="0"/>
              </a:defRPr>
            </a:lvl1pPr>
            <a:lvl2pPr marL="742950" indent="-285750">
              <a:defRPr sz="2800" b="1">
                <a:solidFill>
                  <a:schemeClr val="tx2"/>
                </a:solidFill>
                <a:latin typeface="Sand" pitchFamily="1" charset="0"/>
              </a:defRPr>
            </a:lvl2pPr>
            <a:lvl3pPr marL="11430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3pPr>
            <a:lvl4pPr marL="16002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4pPr>
            <a:lvl5pPr marL="2057400" indent="-228600">
              <a:defRPr sz="2800" b="1">
                <a:solidFill>
                  <a:schemeClr val="tx2"/>
                </a:solidFill>
                <a:latin typeface="Sand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Sand" pitchFamily="1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0" dirty="0">
                <a:solidFill>
                  <a:schemeClr val="tx1"/>
                </a:solidFill>
                <a:latin typeface="+mj-lt"/>
              </a:rPr>
              <a:t>This happens through:</a:t>
            </a:r>
          </a:p>
          <a:p>
            <a:pPr>
              <a:spcBef>
                <a:spcPct val="50000"/>
              </a:spcBef>
            </a:pPr>
            <a:r>
              <a:rPr lang="en-US" altLang="en-US" b="0" dirty="0">
                <a:solidFill>
                  <a:schemeClr val="tx1"/>
                </a:solidFill>
                <a:latin typeface="+mj-lt"/>
              </a:rPr>
              <a:t>1) </a:t>
            </a:r>
            <a:r>
              <a:rPr lang="en-US" altLang="en-US" dirty="0">
                <a:solidFill>
                  <a:schemeClr val="tx1"/>
                </a:solidFill>
                <a:latin typeface="+mj-lt"/>
              </a:rPr>
              <a:t>CONSUMPTION</a:t>
            </a:r>
            <a:r>
              <a:rPr lang="en-US" altLang="en-US" b="0" dirty="0">
                <a:solidFill>
                  <a:schemeClr val="tx1"/>
                </a:solidFill>
                <a:latin typeface="+mj-lt"/>
              </a:rPr>
              <a:t>:  consuming a good results in externality.</a:t>
            </a:r>
          </a:p>
          <a:p>
            <a:pPr>
              <a:spcBef>
                <a:spcPct val="50000"/>
              </a:spcBef>
            </a:pPr>
            <a:r>
              <a:rPr lang="en-US" altLang="en-US" b="0" dirty="0">
                <a:solidFill>
                  <a:schemeClr val="tx1"/>
                </a:solidFill>
                <a:latin typeface="+mj-lt"/>
              </a:rPr>
              <a:t>2) </a:t>
            </a:r>
            <a:r>
              <a:rPr lang="en-US" altLang="en-US" dirty="0">
                <a:solidFill>
                  <a:schemeClr val="tx1"/>
                </a:solidFill>
                <a:latin typeface="+mj-lt"/>
              </a:rPr>
              <a:t>PRODUCTION</a:t>
            </a:r>
            <a:r>
              <a:rPr lang="en-US" altLang="en-US" b="0" dirty="0">
                <a:solidFill>
                  <a:schemeClr val="tx1"/>
                </a:solidFill>
                <a:latin typeface="+mj-lt"/>
              </a:rPr>
              <a:t>:  producing a good results in externality.</a:t>
            </a:r>
          </a:p>
          <a:p>
            <a:pPr>
              <a:spcBef>
                <a:spcPct val="50000"/>
              </a:spcBef>
            </a:pPr>
            <a:r>
              <a:rPr lang="en-US" altLang="en-US" b="0" dirty="0">
                <a:solidFill>
                  <a:schemeClr val="tx1"/>
                </a:solidFill>
                <a:latin typeface="+mj-lt"/>
              </a:rPr>
              <a:t>In general, an external cost means the market over produces the good (i.e. paint). An external benefit means the market </a:t>
            </a:r>
            <a:r>
              <a:rPr lang="en-US" altLang="en-US" b="0" dirty="0" smtClean="0">
                <a:solidFill>
                  <a:schemeClr val="tx1"/>
                </a:solidFill>
                <a:latin typeface="+mj-lt"/>
              </a:rPr>
              <a:t>under produces </a:t>
            </a:r>
            <a:r>
              <a:rPr lang="en-US" altLang="en-US" b="0" dirty="0">
                <a:solidFill>
                  <a:schemeClr val="tx1"/>
                </a:solidFill>
                <a:latin typeface="+mj-lt"/>
              </a:rPr>
              <a:t>the good </a:t>
            </a:r>
            <a:r>
              <a:rPr lang="en-US" altLang="en-US" b="0" dirty="0" smtClean="0">
                <a:solidFill>
                  <a:schemeClr val="tx1"/>
                </a:solidFill>
                <a:latin typeface="+mj-lt"/>
              </a:rPr>
              <a:t>(i.e. </a:t>
            </a:r>
            <a:r>
              <a:rPr lang="en-US" altLang="en-US" b="0" dirty="0">
                <a:solidFill>
                  <a:schemeClr val="tx1"/>
                </a:solidFill>
                <a:latin typeface="+mj-lt"/>
              </a:rPr>
              <a:t>gardens)</a:t>
            </a:r>
          </a:p>
        </p:txBody>
      </p:sp>
    </p:spTree>
    <p:extLst>
      <p:ext uri="{BB962C8B-B14F-4D97-AF65-F5344CB8AC3E}">
        <p14:creationId xmlns:p14="http://schemas.microsoft.com/office/powerpoint/2010/main" val="2251389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0" y="381000"/>
            <a:ext cx="6019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Are there benefits for other people in  the parking lot when someone puts their car alarm on?</a:t>
            </a:r>
          </a:p>
        </p:txBody>
      </p:sp>
    </p:spTree>
    <p:extLst>
      <p:ext uri="{BB962C8B-B14F-4D97-AF65-F5344CB8AC3E}">
        <p14:creationId xmlns:p14="http://schemas.microsoft.com/office/powerpoint/2010/main" val="361391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762000" y="609600"/>
            <a:ext cx="6400800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ANSWER:</a:t>
            </a:r>
          </a:p>
          <a:p>
            <a:pPr>
              <a:spcBef>
                <a:spcPct val="50000"/>
              </a:spcBef>
              <a:defRPr/>
            </a:pPr>
            <a:r>
              <a:rPr lang="en-US" sz="36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Yes, because thieves don’t know which cars have alarms.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683568" y="3063944"/>
            <a:ext cx="7162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What about the club?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762000" y="4149080"/>
            <a:ext cx="7467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Are there benefits for other people in the parking lot when someone puts the club on their car?</a:t>
            </a:r>
          </a:p>
        </p:txBody>
      </p:sp>
    </p:spTree>
    <p:extLst>
      <p:ext uri="{BB962C8B-B14F-4D97-AF65-F5344CB8AC3E}">
        <p14:creationId xmlns:p14="http://schemas.microsoft.com/office/powerpoint/2010/main" val="20511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utoUpdateAnimBg="0"/>
      <p:bldP spid="29700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752600" y="1676400"/>
            <a:ext cx="58674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ANSWER: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No . . .because the thief can SEE the club.</a:t>
            </a:r>
          </a:p>
        </p:txBody>
      </p:sp>
    </p:spTree>
    <p:extLst>
      <p:ext uri="{BB962C8B-B14F-4D97-AF65-F5344CB8AC3E}">
        <p14:creationId xmlns:p14="http://schemas.microsoft.com/office/powerpoint/2010/main" val="187346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0" name="Object 4"/>
          <p:cNvGraphicFramePr>
            <a:graphicFrameLocks noChangeAspect="1"/>
          </p:cNvGraphicFramePr>
          <p:nvPr/>
        </p:nvGraphicFramePr>
        <p:xfrm>
          <a:off x="0" y="1588"/>
          <a:ext cx="9144000" cy="685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1" r:id="rId4" imgW="0" imgH="0" progId="MS_ClipArt_Gallery">
                  <p:embed/>
                </p:oleObj>
              </mc:Choice>
              <mc:Fallback>
                <p:oleObj r:id="rId4" imgW="0" imgH="0" progId="MS_ClipArt_Gallery">
                  <p:embed/>
                  <p:pic>
                    <p:nvPicPr>
                      <p:cNvPr id="3789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588"/>
                        <a:ext cx="9144000" cy="6856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381000" y="4191000"/>
            <a:ext cx="54102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Your neighbor puts in a nice garden.  Are you receiving a benefit?</a:t>
            </a:r>
          </a:p>
        </p:txBody>
      </p:sp>
    </p:spTree>
    <p:extLst>
      <p:ext uri="{BB962C8B-B14F-4D97-AF65-F5344CB8AC3E}">
        <p14:creationId xmlns:p14="http://schemas.microsoft.com/office/powerpoint/2010/main" val="417597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838200" y="838200"/>
            <a:ext cx="70866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When you admit you are receiving a positive benefit, your neighbor asks you to pay him £100 a month for the benefit.</a:t>
            </a: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1219200" y="3733800"/>
            <a:ext cx="3733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When you say no, he puts up a fence.</a:t>
            </a:r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124200"/>
            <a:ext cx="34290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7389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4002088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4724400" y="1828800"/>
            <a:ext cx="3810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What if you lived next door to this?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Do you receive a benefit?</a:t>
            </a:r>
          </a:p>
        </p:txBody>
      </p:sp>
    </p:spTree>
    <p:extLst>
      <p:ext uri="{BB962C8B-B14F-4D97-AF65-F5344CB8AC3E}">
        <p14:creationId xmlns:p14="http://schemas.microsoft.com/office/powerpoint/2010/main" val="233780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762000" y="838200"/>
            <a:ext cx="77724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PROPERTY RIGHTS is the issue?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Who owns the air? The rivers?  The parks?</a:t>
            </a:r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4688"/>
            <a:ext cx="9144000" cy="364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248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0400"/>
            <a:ext cx="91440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81000" y="304800"/>
            <a:ext cx="83058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If we can figure out who pollutes the stream, we punish the offender because we are not sure who owns the stream, but we DO know who pollutes it.</a:t>
            </a:r>
          </a:p>
          <a:p>
            <a:pPr algn="ctr">
              <a:spcBef>
                <a:spcPct val="50000"/>
              </a:spcBef>
              <a:defRPr/>
            </a:pPr>
            <a:endParaRPr lang="en-US" sz="3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endParaRPr lang="en-US" sz="3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endParaRPr lang="en-US" sz="3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We get into trouble when we use this criteria regarding the air.</a:t>
            </a:r>
          </a:p>
        </p:txBody>
      </p:sp>
    </p:spTree>
    <p:extLst>
      <p:ext uri="{BB962C8B-B14F-4D97-AF65-F5344CB8AC3E}">
        <p14:creationId xmlns:p14="http://schemas.microsoft.com/office/powerpoint/2010/main" val="324160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683568" y="692696"/>
            <a:ext cx="8305800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0" algn="ctr">
              <a:spcBef>
                <a:spcPct val="50000"/>
              </a:spcBef>
              <a:defRPr/>
            </a:pPr>
            <a:r>
              <a:rPr lang="en-US" sz="3200" dirty="0">
                <a:solidFill>
                  <a:srgbClr val="DE7E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TRAGEDY OF THE COMMONS</a:t>
            </a:r>
          </a:p>
          <a:p>
            <a:pPr algn="ctr">
              <a:spcBef>
                <a:spcPct val="50000"/>
              </a:spcBef>
              <a:defRPr/>
            </a:pPr>
            <a:endParaRPr lang="en-US" dirty="0" smtClean="0"/>
          </a:p>
          <a:p>
            <a:pPr algn="ctr">
              <a:spcBef>
                <a:spcPct val="50000"/>
              </a:spcBef>
              <a:defRPr/>
            </a:pPr>
            <a:endParaRPr lang="en-US" dirty="0"/>
          </a:p>
          <a:p>
            <a:pPr algn="ctr">
              <a:spcBef>
                <a:spcPct val="50000"/>
              </a:spcBef>
              <a:defRPr/>
            </a:pPr>
            <a:r>
              <a:rPr lang="en-US" sz="2800" dirty="0" smtClean="0">
                <a:solidFill>
                  <a:schemeClr val="tx1"/>
                </a:solidFill>
                <a:latin typeface="+mj-lt"/>
              </a:rPr>
              <a:t>The </a:t>
            </a:r>
            <a:r>
              <a:rPr lang="en-US" sz="2800" dirty="0">
                <a:solidFill>
                  <a:schemeClr val="tx1"/>
                </a:solidFill>
                <a:latin typeface="+mj-lt"/>
              </a:rPr>
              <a:t>tendency for a society to overuse and therefore abuse common resources is </a:t>
            </a:r>
            <a:r>
              <a:rPr lang="en-US" sz="2800" dirty="0" smtClean="0">
                <a:solidFill>
                  <a:schemeClr val="tx1"/>
                </a:solidFill>
                <a:latin typeface="+mj-lt"/>
              </a:rPr>
              <a:t>called </a:t>
            </a:r>
            <a:r>
              <a:rPr lang="en-US" sz="2800" dirty="0" smtClean="0">
                <a:solidFill>
                  <a:srgbClr val="FF0000"/>
                </a:solidFill>
                <a:latin typeface="+mj-lt"/>
              </a:rPr>
              <a:t>‘Tragedy of the commons’</a:t>
            </a:r>
            <a:endParaRPr lang="en-US" sz="28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9009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4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38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The government has dealt effectively with most water issues.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447800" y="5105400"/>
            <a:ext cx="6248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BUT. . . . .what about GARDENS???</a:t>
            </a:r>
          </a:p>
        </p:txBody>
      </p:sp>
    </p:spTree>
    <p:extLst>
      <p:ext uri="{BB962C8B-B14F-4D97-AF65-F5344CB8AC3E}">
        <p14:creationId xmlns:p14="http://schemas.microsoft.com/office/powerpoint/2010/main" val="142785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0400"/>
            <a:ext cx="171450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So . . .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Your neighbor plants a garden and it is beautiful.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But 5 years later, the garden has grown and you can no longer see the lake.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Do you have a right to your view?</a:t>
            </a:r>
          </a:p>
        </p:txBody>
      </p:sp>
    </p:spTree>
    <p:extLst>
      <p:ext uri="{BB962C8B-B14F-4D97-AF65-F5344CB8AC3E}">
        <p14:creationId xmlns:p14="http://schemas.microsoft.com/office/powerpoint/2010/main" val="191114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219200" y="990600"/>
            <a:ext cx="6781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5427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5638800" y="5791200"/>
            <a:ext cx="3505200" cy="1066800"/>
          </a:xfrm>
          <a:prstGeom prst="rect">
            <a:avLst/>
          </a:prstGeom>
          <a:solidFill>
            <a:srgbClr val="1B533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5486400" y="5791200"/>
            <a:ext cx="3657600" cy="523220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Is this pollution?</a:t>
            </a:r>
          </a:p>
        </p:txBody>
      </p:sp>
    </p:spTree>
    <p:extLst>
      <p:ext uri="{BB962C8B-B14F-4D97-AF65-F5344CB8AC3E}">
        <p14:creationId xmlns:p14="http://schemas.microsoft.com/office/powerpoint/2010/main" val="23303768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2819400" y="1219200"/>
            <a:ext cx="3429000" cy="369332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Externalities</a:t>
            </a:r>
          </a:p>
        </p:txBody>
      </p:sp>
      <p:sp>
        <p:nvSpPr>
          <p:cNvPr id="75779" name="Line 3"/>
          <p:cNvSpPr>
            <a:spLocks noChangeShapeType="1"/>
          </p:cNvSpPr>
          <p:nvPr/>
        </p:nvSpPr>
        <p:spPr bwMode="auto">
          <a:xfrm flipH="1">
            <a:off x="1828800" y="1828800"/>
            <a:ext cx="266700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780" name="Line 4"/>
          <p:cNvSpPr>
            <a:spLocks noChangeShapeType="1"/>
          </p:cNvSpPr>
          <p:nvPr/>
        </p:nvSpPr>
        <p:spPr bwMode="auto">
          <a:xfrm>
            <a:off x="4724400" y="1857375"/>
            <a:ext cx="266700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609600" y="2743200"/>
            <a:ext cx="2514600" cy="400110"/>
          </a:xfrm>
          <a:prstGeom prst="rect">
            <a:avLst/>
          </a:prstGeom>
          <a:noFill/>
          <a:ln w="5715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Positive </a:t>
            </a: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(+benefit)</a:t>
            </a: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5943600" y="2695575"/>
            <a:ext cx="2590800" cy="400110"/>
          </a:xfrm>
          <a:prstGeom prst="rect">
            <a:avLst/>
          </a:prstGeom>
          <a:noFill/>
          <a:ln w="5715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Negative </a:t>
            </a: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(+cost)</a:t>
            </a: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381000" y="5362575"/>
            <a:ext cx="2057400" cy="677108"/>
          </a:xfrm>
          <a:prstGeom prst="rect">
            <a:avLst/>
          </a:prstGeom>
          <a:noFill/>
          <a:ln w="38100" cmpd="dbl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Production </a:t>
            </a:r>
            <a:r>
              <a:rPr lang="en-US" sz="1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(honey)</a:t>
            </a:r>
          </a:p>
        </p:txBody>
      </p:sp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2133600" y="4448175"/>
            <a:ext cx="2286000" cy="677108"/>
          </a:xfrm>
          <a:prstGeom prst="rect">
            <a:avLst/>
          </a:prstGeom>
          <a:noFill/>
          <a:ln w="38100" cmpd="dbl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Consumption </a:t>
            </a:r>
            <a:r>
              <a:rPr lang="en-US" sz="1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(education)</a:t>
            </a:r>
          </a:p>
        </p:txBody>
      </p:sp>
      <p:sp>
        <p:nvSpPr>
          <p:cNvPr id="75787" name="Text Box 11"/>
          <p:cNvSpPr txBox="1">
            <a:spLocks noChangeArrowheads="1"/>
          </p:cNvSpPr>
          <p:nvPr/>
        </p:nvSpPr>
        <p:spPr bwMode="auto">
          <a:xfrm>
            <a:off x="6477000" y="4343400"/>
            <a:ext cx="2286000" cy="677108"/>
          </a:xfrm>
          <a:prstGeom prst="rect">
            <a:avLst/>
          </a:prstGeom>
          <a:noFill/>
          <a:ln w="38100" cmpd="dbl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Consumption </a:t>
            </a:r>
            <a:r>
              <a:rPr lang="en-US" sz="1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(cigarettes)</a:t>
            </a:r>
            <a:endParaRPr lang="en-US" sz="2000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</p:txBody>
      </p:sp>
      <p:sp>
        <p:nvSpPr>
          <p:cNvPr id="75788" name="Text Box 12"/>
          <p:cNvSpPr txBox="1">
            <a:spLocks noChangeArrowheads="1"/>
          </p:cNvSpPr>
          <p:nvPr/>
        </p:nvSpPr>
        <p:spPr bwMode="auto">
          <a:xfrm>
            <a:off x="5029200" y="5286375"/>
            <a:ext cx="2057400" cy="677108"/>
          </a:xfrm>
          <a:prstGeom prst="rect">
            <a:avLst/>
          </a:prstGeom>
          <a:noFill/>
          <a:ln w="38100" cmpd="dbl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Production </a:t>
            </a:r>
            <a:r>
              <a:rPr lang="en-US" sz="1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(pollution)</a:t>
            </a:r>
          </a:p>
        </p:txBody>
      </p:sp>
      <p:sp>
        <p:nvSpPr>
          <p:cNvPr id="75789" name="Line 13"/>
          <p:cNvSpPr>
            <a:spLocks noChangeShapeType="1"/>
          </p:cNvSpPr>
          <p:nvPr/>
        </p:nvSpPr>
        <p:spPr bwMode="auto">
          <a:xfrm flipH="1">
            <a:off x="838200" y="3657600"/>
            <a:ext cx="609600" cy="1676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790" name="Line 14"/>
          <p:cNvSpPr>
            <a:spLocks noChangeShapeType="1"/>
          </p:cNvSpPr>
          <p:nvPr/>
        </p:nvSpPr>
        <p:spPr bwMode="auto">
          <a:xfrm>
            <a:off x="1447800" y="3657600"/>
            <a:ext cx="1219200" cy="7905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791" name="Line 15"/>
          <p:cNvSpPr>
            <a:spLocks noChangeShapeType="1"/>
          </p:cNvSpPr>
          <p:nvPr/>
        </p:nvSpPr>
        <p:spPr bwMode="auto">
          <a:xfrm flipH="1">
            <a:off x="6019800" y="3657600"/>
            <a:ext cx="533400" cy="16287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792" name="Line 16"/>
          <p:cNvSpPr>
            <a:spLocks noChangeShapeType="1"/>
          </p:cNvSpPr>
          <p:nvPr/>
        </p:nvSpPr>
        <p:spPr bwMode="auto">
          <a:xfrm>
            <a:off x="6553200" y="3657600"/>
            <a:ext cx="129540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793" name="Text Box 17"/>
          <p:cNvSpPr txBox="1">
            <a:spLocks noChangeArrowheads="1"/>
          </p:cNvSpPr>
          <p:nvPr/>
        </p:nvSpPr>
        <p:spPr bwMode="auto">
          <a:xfrm>
            <a:off x="533400" y="381000"/>
            <a:ext cx="2590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Externalities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18192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5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5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75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7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5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 animBg="1" autoUpdateAnimBg="0"/>
      <p:bldP spid="75781" grpId="0" animBg="1" autoUpdateAnimBg="0"/>
      <p:bldP spid="75782" grpId="0" animBg="1" autoUpdateAnimBg="0"/>
      <p:bldP spid="75783" grpId="0" animBg="1" autoUpdateAnimBg="0"/>
      <p:bldP spid="75784" grpId="0" animBg="1" autoUpdateAnimBg="0"/>
      <p:bldP spid="75787" grpId="0" animBg="1" autoUpdateAnimBg="0"/>
      <p:bldP spid="75788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990600" y="228600"/>
            <a:ext cx="701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NEGATIVE EXTERNALITY IN PRODUCTION: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2095500" y="966788"/>
            <a:ext cx="4800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000" dirty="0">
                <a:solidFill>
                  <a:schemeClr val="tx1"/>
                </a:solidFill>
                <a:latin typeface="+mj-lt"/>
              </a:rPr>
              <a:t>Example:  Pollution</a:t>
            </a:r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5029200" y="2286000"/>
            <a:ext cx="0" cy="2895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 flipH="1">
            <a:off x="5029200" y="5181600"/>
            <a:ext cx="2971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22" name="Line 6"/>
          <p:cNvSpPr>
            <a:spLocks noChangeShapeType="1"/>
          </p:cNvSpPr>
          <p:nvPr/>
        </p:nvSpPr>
        <p:spPr bwMode="auto">
          <a:xfrm flipV="1">
            <a:off x="5105400" y="2895600"/>
            <a:ext cx="2514600" cy="15240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23" name="Line 7"/>
          <p:cNvSpPr>
            <a:spLocks noChangeShapeType="1"/>
          </p:cNvSpPr>
          <p:nvPr/>
        </p:nvSpPr>
        <p:spPr bwMode="auto">
          <a:xfrm>
            <a:off x="5105400" y="2514600"/>
            <a:ext cx="2590800" cy="25908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7696200" y="2819400"/>
            <a:ext cx="12192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 dirty="0">
                <a:solidFill>
                  <a:schemeClr val="tx2"/>
                </a:solidFill>
                <a:latin typeface="+mj-lt"/>
              </a:rPr>
              <a:t>S = MPC to Firm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7543800" y="4343400"/>
            <a:ext cx="16002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 dirty="0">
                <a:solidFill>
                  <a:schemeClr val="tx2"/>
                </a:solidFill>
                <a:latin typeface="+mj-lt"/>
              </a:rPr>
              <a:t>D = MB to Society</a:t>
            </a:r>
          </a:p>
        </p:txBody>
      </p:sp>
      <p:sp>
        <p:nvSpPr>
          <p:cNvPr id="60426" name="Text Box 10"/>
          <p:cNvSpPr txBox="1">
            <a:spLocks noChangeArrowheads="1"/>
          </p:cNvSpPr>
          <p:nvPr/>
        </p:nvSpPr>
        <p:spPr bwMode="auto">
          <a:xfrm>
            <a:off x="4648200" y="2743200"/>
            <a:ext cx="3810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+mj-lt"/>
              </a:rPr>
              <a:t>PRICE</a:t>
            </a:r>
            <a:endParaRPr lang="en-US" alt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0427" name="Text Box 11"/>
          <p:cNvSpPr txBox="1">
            <a:spLocks noChangeArrowheads="1"/>
          </p:cNvSpPr>
          <p:nvPr/>
        </p:nvSpPr>
        <p:spPr bwMode="auto">
          <a:xfrm>
            <a:off x="7391400" y="51816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+mj-lt"/>
              </a:rPr>
              <a:t>QUANTITY</a:t>
            </a:r>
          </a:p>
        </p:txBody>
      </p:sp>
      <p:sp>
        <p:nvSpPr>
          <p:cNvPr id="9228" name="Line 12"/>
          <p:cNvSpPr>
            <a:spLocks noChangeShapeType="1"/>
          </p:cNvSpPr>
          <p:nvPr/>
        </p:nvSpPr>
        <p:spPr bwMode="auto">
          <a:xfrm flipV="1">
            <a:off x="5105400" y="2422525"/>
            <a:ext cx="2514600" cy="15240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29" name="Line 13"/>
          <p:cNvSpPr>
            <a:spLocks noChangeShapeType="1"/>
          </p:cNvSpPr>
          <p:nvPr/>
        </p:nvSpPr>
        <p:spPr bwMode="auto">
          <a:xfrm flipV="1">
            <a:off x="5105400" y="36576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30" name="Line 14"/>
          <p:cNvSpPr>
            <a:spLocks noChangeShapeType="1"/>
          </p:cNvSpPr>
          <p:nvPr/>
        </p:nvSpPr>
        <p:spPr bwMode="auto">
          <a:xfrm>
            <a:off x="6248400" y="3733800"/>
            <a:ext cx="0" cy="13716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31" name="Line 15"/>
          <p:cNvSpPr>
            <a:spLocks noChangeShapeType="1"/>
          </p:cNvSpPr>
          <p:nvPr/>
        </p:nvSpPr>
        <p:spPr bwMode="auto">
          <a:xfrm flipV="1">
            <a:off x="5029200" y="3413125"/>
            <a:ext cx="9144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32" name="Line 16"/>
          <p:cNvSpPr>
            <a:spLocks noChangeShapeType="1"/>
          </p:cNvSpPr>
          <p:nvPr/>
        </p:nvSpPr>
        <p:spPr bwMode="auto">
          <a:xfrm>
            <a:off x="5943600" y="3489325"/>
            <a:ext cx="0" cy="1692275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0433" name="Text Box 17"/>
          <p:cNvSpPr txBox="1">
            <a:spLocks noChangeArrowheads="1"/>
          </p:cNvSpPr>
          <p:nvPr/>
        </p:nvSpPr>
        <p:spPr bwMode="auto">
          <a:xfrm>
            <a:off x="7391400" y="1981200"/>
            <a:ext cx="762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2"/>
                </a:solidFill>
                <a:latin typeface="+mj-lt"/>
              </a:rPr>
              <a:t>MSC</a:t>
            </a:r>
          </a:p>
        </p:txBody>
      </p:sp>
      <p:sp>
        <p:nvSpPr>
          <p:cNvPr id="9234" name="Text Box 18"/>
          <p:cNvSpPr txBox="1">
            <a:spLocks noChangeArrowheads="1"/>
          </p:cNvSpPr>
          <p:nvPr/>
        </p:nvSpPr>
        <p:spPr bwMode="auto">
          <a:xfrm>
            <a:off x="304800" y="3810000"/>
            <a:ext cx="403860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000" dirty="0">
                <a:solidFill>
                  <a:schemeClr val="tx1"/>
                </a:solidFill>
                <a:latin typeface="+mj-lt"/>
              </a:rPr>
              <a:t>MC is the private cost to the firm. </a:t>
            </a:r>
          </a:p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000" dirty="0">
                <a:solidFill>
                  <a:schemeClr val="tx1"/>
                </a:solidFill>
                <a:latin typeface="+mj-lt"/>
              </a:rPr>
              <a:t>Marginal social cost (MSC) is cost to society = MC + externality.</a:t>
            </a:r>
          </a:p>
        </p:txBody>
      </p:sp>
      <p:sp>
        <p:nvSpPr>
          <p:cNvPr id="9235" name="Text Box 19"/>
          <p:cNvSpPr txBox="1">
            <a:spLocks noChangeArrowheads="1"/>
          </p:cNvSpPr>
          <p:nvPr/>
        </p:nvSpPr>
        <p:spPr bwMode="auto">
          <a:xfrm>
            <a:off x="122340" y="4969849"/>
            <a:ext cx="445870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The market overproduces and charges a price that is too low.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9238" name="Line 22"/>
          <p:cNvSpPr>
            <a:spLocks noChangeShapeType="1"/>
          </p:cNvSpPr>
          <p:nvPr/>
        </p:nvSpPr>
        <p:spPr bwMode="auto">
          <a:xfrm flipH="1" flipV="1">
            <a:off x="7010400" y="2879725"/>
            <a:ext cx="22860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228600" y="1752600"/>
            <a:ext cx="4343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Because of the externality, the cost to society is larger than the cost to producers.</a:t>
            </a:r>
          </a:p>
        </p:txBody>
      </p:sp>
      <p:sp>
        <p:nvSpPr>
          <p:cNvPr id="9240" name="Text Box 24"/>
          <p:cNvSpPr txBox="1">
            <a:spLocks noChangeArrowheads="1"/>
          </p:cNvSpPr>
          <p:nvPr/>
        </p:nvSpPr>
        <p:spPr bwMode="auto">
          <a:xfrm rot="2268749">
            <a:off x="5641975" y="5411788"/>
            <a:ext cx="1143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6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Q</a:t>
            </a:r>
            <a:r>
              <a:rPr lang="en-US" sz="12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optimum</a:t>
            </a:r>
            <a:endParaRPr lang="en-US" sz="1200" dirty="0"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</p:txBody>
      </p:sp>
      <p:sp>
        <p:nvSpPr>
          <p:cNvPr id="9241" name="Text Box 25"/>
          <p:cNvSpPr txBox="1">
            <a:spLocks noChangeArrowheads="1"/>
          </p:cNvSpPr>
          <p:nvPr/>
        </p:nvSpPr>
        <p:spPr bwMode="auto">
          <a:xfrm rot="2402572">
            <a:off x="6022975" y="5335588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Qmarket</a:t>
            </a:r>
            <a:endParaRPr lang="en-US" sz="1400" dirty="0"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47415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4" grpId="0" autoUpdateAnimBg="0"/>
      <p:bldP spid="9235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990600" y="304800"/>
            <a:ext cx="701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POSITIVE EXTERNALITY IN PRODUCTION: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2127686" y="915363"/>
            <a:ext cx="480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Example:  Honey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5029200" y="2286000"/>
            <a:ext cx="0" cy="2895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 flipH="1">
            <a:off x="5029200" y="5181600"/>
            <a:ext cx="2971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70" name="Line 6"/>
          <p:cNvSpPr>
            <a:spLocks noChangeShapeType="1"/>
          </p:cNvSpPr>
          <p:nvPr/>
        </p:nvSpPr>
        <p:spPr bwMode="auto">
          <a:xfrm flipV="1">
            <a:off x="5105400" y="2895600"/>
            <a:ext cx="2514600" cy="15240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71" name="Line 7"/>
          <p:cNvSpPr>
            <a:spLocks noChangeShapeType="1"/>
          </p:cNvSpPr>
          <p:nvPr/>
        </p:nvSpPr>
        <p:spPr bwMode="auto">
          <a:xfrm>
            <a:off x="5105400" y="2514600"/>
            <a:ext cx="2590800" cy="25908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7696200" y="2819400"/>
            <a:ext cx="1219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 dirty="0">
                <a:solidFill>
                  <a:schemeClr val="tx2"/>
                </a:solidFill>
                <a:latin typeface="+mj-lt"/>
              </a:rPr>
              <a:t>S = MSC </a:t>
            </a:r>
          </a:p>
        </p:txBody>
      </p:sp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7543800" y="4343400"/>
            <a:ext cx="16002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 dirty="0">
                <a:solidFill>
                  <a:schemeClr val="tx2"/>
                </a:solidFill>
                <a:latin typeface="+mj-lt"/>
              </a:rPr>
              <a:t>D = MB to Society</a:t>
            </a:r>
          </a:p>
        </p:txBody>
      </p:sp>
      <p:sp>
        <p:nvSpPr>
          <p:cNvPr id="62474" name="Text Box 10"/>
          <p:cNvSpPr txBox="1">
            <a:spLocks noChangeArrowheads="1"/>
          </p:cNvSpPr>
          <p:nvPr/>
        </p:nvSpPr>
        <p:spPr bwMode="auto">
          <a:xfrm>
            <a:off x="4648200" y="2743200"/>
            <a:ext cx="3810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+mj-lt"/>
              </a:rPr>
              <a:t>PRICE</a:t>
            </a:r>
            <a:endParaRPr lang="en-US" alt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2475" name="Text Box 11"/>
          <p:cNvSpPr txBox="1">
            <a:spLocks noChangeArrowheads="1"/>
          </p:cNvSpPr>
          <p:nvPr/>
        </p:nvSpPr>
        <p:spPr bwMode="auto">
          <a:xfrm>
            <a:off x="7443062" y="5175126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+mj-lt"/>
              </a:rPr>
              <a:t>QUANTITY</a:t>
            </a:r>
          </a:p>
        </p:txBody>
      </p:sp>
      <p:sp>
        <p:nvSpPr>
          <p:cNvPr id="11276" name="Line 12"/>
          <p:cNvSpPr>
            <a:spLocks noChangeShapeType="1"/>
          </p:cNvSpPr>
          <p:nvPr/>
        </p:nvSpPr>
        <p:spPr bwMode="auto">
          <a:xfrm flipV="1">
            <a:off x="5105400" y="2286000"/>
            <a:ext cx="2514600" cy="15240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77" name="Line 13"/>
          <p:cNvSpPr>
            <a:spLocks noChangeShapeType="1"/>
          </p:cNvSpPr>
          <p:nvPr/>
        </p:nvSpPr>
        <p:spPr bwMode="auto">
          <a:xfrm flipV="1">
            <a:off x="5105400" y="36576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78" name="Line 14"/>
          <p:cNvSpPr>
            <a:spLocks noChangeShapeType="1"/>
          </p:cNvSpPr>
          <p:nvPr/>
        </p:nvSpPr>
        <p:spPr bwMode="auto">
          <a:xfrm>
            <a:off x="6248400" y="3733800"/>
            <a:ext cx="0" cy="13716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79" name="Line 15"/>
          <p:cNvSpPr>
            <a:spLocks noChangeShapeType="1"/>
          </p:cNvSpPr>
          <p:nvPr/>
        </p:nvSpPr>
        <p:spPr bwMode="auto">
          <a:xfrm flipV="1">
            <a:off x="5029200" y="3276600"/>
            <a:ext cx="9144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80" name="Line 16"/>
          <p:cNvSpPr>
            <a:spLocks noChangeShapeType="1"/>
          </p:cNvSpPr>
          <p:nvPr/>
        </p:nvSpPr>
        <p:spPr bwMode="auto">
          <a:xfrm>
            <a:off x="5943600" y="3352800"/>
            <a:ext cx="0" cy="17526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481" name="Text Box 17"/>
          <p:cNvSpPr txBox="1">
            <a:spLocks noChangeArrowheads="1"/>
          </p:cNvSpPr>
          <p:nvPr/>
        </p:nvSpPr>
        <p:spPr bwMode="auto">
          <a:xfrm>
            <a:off x="7391400" y="1981200"/>
            <a:ext cx="12192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2"/>
                </a:solidFill>
                <a:latin typeface="+mj-lt"/>
              </a:rPr>
              <a:t>MPC to firm</a:t>
            </a:r>
          </a:p>
        </p:txBody>
      </p:sp>
      <p:sp>
        <p:nvSpPr>
          <p:cNvPr id="62482" name="Text Box 18"/>
          <p:cNvSpPr txBox="1">
            <a:spLocks noChangeArrowheads="1"/>
          </p:cNvSpPr>
          <p:nvPr/>
        </p:nvSpPr>
        <p:spPr bwMode="auto">
          <a:xfrm>
            <a:off x="381000" y="3104271"/>
            <a:ext cx="403860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000" dirty="0">
                <a:solidFill>
                  <a:schemeClr val="tx1"/>
                </a:solidFill>
                <a:latin typeface="+mj-lt"/>
              </a:rPr>
              <a:t>MC is the private cost to the firm. </a:t>
            </a:r>
          </a:p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000" dirty="0">
                <a:solidFill>
                  <a:schemeClr val="tx1"/>
                </a:solidFill>
                <a:latin typeface="+mj-lt"/>
              </a:rPr>
              <a:t>Marginal social cost (MSC) is cost to society = MC + externality.</a:t>
            </a:r>
          </a:p>
        </p:txBody>
      </p:sp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107504" y="4657635"/>
            <a:ext cx="45570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The market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under produces 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and charges a price that is too high.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 rot="2268749">
            <a:off x="6099175" y="5411788"/>
            <a:ext cx="1143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6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Q</a:t>
            </a:r>
            <a:r>
              <a:rPr lang="en-US" sz="12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optimum</a:t>
            </a:r>
            <a:endParaRPr lang="en-US" sz="1200" dirty="0"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</p:txBody>
      </p:sp>
      <p:sp>
        <p:nvSpPr>
          <p:cNvPr id="11287" name="Text Box 23"/>
          <p:cNvSpPr txBox="1">
            <a:spLocks noChangeArrowheads="1"/>
          </p:cNvSpPr>
          <p:nvPr/>
        </p:nvSpPr>
        <p:spPr bwMode="auto">
          <a:xfrm rot="2402572">
            <a:off x="5641975" y="5487988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Qmarket</a:t>
            </a:r>
            <a:endParaRPr lang="en-US" sz="1400" dirty="0"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</p:txBody>
      </p:sp>
      <p:sp>
        <p:nvSpPr>
          <p:cNvPr id="11288" name="Line 24"/>
          <p:cNvSpPr>
            <a:spLocks noChangeShapeType="1"/>
          </p:cNvSpPr>
          <p:nvPr/>
        </p:nvSpPr>
        <p:spPr bwMode="auto">
          <a:xfrm>
            <a:off x="6629400" y="304800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18038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066800" y="304800"/>
            <a:ext cx="701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NEGATIVE EXTERNALITY IN CONSUMPTION: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2209800" y="944297"/>
            <a:ext cx="518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Example:  Cigarettes</a:t>
            </a: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5105400" y="2286000"/>
            <a:ext cx="0" cy="2895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 flipH="1">
            <a:off x="5105400" y="5105400"/>
            <a:ext cx="2971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 flipV="1">
            <a:off x="5181600" y="2895600"/>
            <a:ext cx="2514600" cy="15240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95" name="Line 7"/>
          <p:cNvSpPr>
            <a:spLocks noChangeShapeType="1"/>
          </p:cNvSpPr>
          <p:nvPr/>
        </p:nvSpPr>
        <p:spPr bwMode="auto">
          <a:xfrm>
            <a:off x="5181600" y="2514600"/>
            <a:ext cx="2133600" cy="2133600"/>
          </a:xfrm>
          <a:prstGeom prst="line">
            <a:avLst/>
          </a:prstGeom>
          <a:noFill/>
          <a:ln w="28575">
            <a:solidFill>
              <a:srgbClr val="F6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7696200" y="2743200"/>
            <a:ext cx="533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 dirty="0">
                <a:solidFill>
                  <a:schemeClr val="tx2"/>
                </a:solidFill>
                <a:latin typeface="Sand" pitchFamily="1" charset="0"/>
              </a:rPr>
              <a:t> </a:t>
            </a:r>
            <a:r>
              <a:rPr lang="en-US" altLang="en-US" sz="1200" dirty="0">
                <a:solidFill>
                  <a:schemeClr val="tx2"/>
                </a:solidFill>
                <a:latin typeface="+mj-lt"/>
              </a:rPr>
              <a:t>MC </a:t>
            </a:r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7620000" y="4343400"/>
            <a:ext cx="12192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 dirty="0">
                <a:solidFill>
                  <a:schemeClr val="tx2"/>
                </a:solidFill>
                <a:latin typeface="+mj-lt"/>
              </a:rPr>
              <a:t>D = MB to Buyer</a:t>
            </a:r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4724400" y="2743200"/>
            <a:ext cx="3810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+mj-lt"/>
              </a:rPr>
              <a:t>PRICE</a:t>
            </a:r>
            <a:endParaRPr lang="en-US" alt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7391400" y="5105400"/>
            <a:ext cx="1295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+mj-lt"/>
              </a:rPr>
              <a:t>QUANTITY</a:t>
            </a:r>
          </a:p>
        </p:txBody>
      </p:sp>
      <p:sp>
        <p:nvSpPr>
          <p:cNvPr id="12301" name="Line 13"/>
          <p:cNvSpPr>
            <a:spLocks noChangeShapeType="1"/>
          </p:cNvSpPr>
          <p:nvPr/>
        </p:nvSpPr>
        <p:spPr bwMode="auto">
          <a:xfrm flipV="1">
            <a:off x="5181600" y="36576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02" name="Line 14"/>
          <p:cNvSpPr>
            <a:spLocks noChangeShapeType="1"/>
          </p:cNvSpPr>
          <p:nvPr/>
        </p:nvSpPr>
        <p:spPr bwMode="auto">
          <a:xfrm>
            <a:off x="6324600" y="3733800"/>
            <a:ext cx="0" cy="13716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03" name="Line 15"/>
          <p:cNvSpPr>
            <a:spLocks noChangeShapeType="1"/>
          </p:cNvSpPr>
          <p:nvPr/>
        </p:nvSpPr>
        <p:spPr bwMode="auto">
          <a:xfrm flipV="1">
            <a:off x="5181600" y="3429000"/>
            <a:ext cx="16002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04" name="Line 16"/>
          <p:cNvSpPr>
            <a:spLocks noChangeShapeType="1"/>
          </p:cNvSpPr>
          <p:nvPr/>
        </p:nvSpPr>
        <p:spPr bwMode="auto">
          <a:xfrm>
            <a:off x="6858000" y="3429000"/>
            <a:ext cx="0" cy="16002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528" name="Text Box 18"/>
          <p:cNvSpPr txBox="1">
            <a:spLocks noChangeArrowheads="1"/>
          </p:cNvSpPr>
          <p:nvPr/>
        </p:nvSpPr>
        <p:spPr bwMode="auto">
          <a:xfrm>
            <a:off x="533400" y="2286000"/>
            <a:ext cx="4038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+mj-lt"/>
              </a:rPr>
              <a:t>D gives the private benefit in consumption. </a:t>
            </a:r>
          </a:p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Marginal social benefit (MSB) = D + externality.</a:t>
            </a:r>
          </a:p>
        </p:txBody>
      </p:sp>
      <p:sp>
        <p:nvSpPr>
          <p:cNvPr id="64529" name="Text Box 19"/>
          <p:cNvSpPr txBox="1">
            <a:spLocks noChangeArrowheads="1"/>
          </p:cNvSpPr>
          <p:nvPr/>
        </p:nvSpPr>
        <p:spPr bwMode="auto">
          <a:xfrm>
            <a:off x="-120267" y="4426803"/>
            <a:ext cx="4762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The market overproduces and charges a price that is too high.</a:t>
            </a:r>
            <a:endParaRPr lang="en-US" alt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309" name="Line 21"/>
          <p:cNvSpPr>
            <a:spLocks noChangeShapeType="1"/>
          </p:cNvSpPr>
          <p:nvPr/>
        </p:nvSpPr>
        <p:spPr bwMode="auto">
          <a:xfrm>
            <a:off x="5486400" y="2057400"/>
            <a:ext cx="2286000" cy="23622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531" name="Text Box 22"/>
          <p:cNvSpPr txBox="1">
            <a:spLocks noChangeArrowheads="1"/>
          </p:cNvSpPr>
          <p:nvPr/>
        </p:nvSpPr>
        <p:spPr bwMode="auto">
          <a:xfrm>
            <a:off x="6858000" y="4648200"/>
            <a:ext cx="609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2"/>
                </a:solidFill>
                <a:latin typeface="+mj-lt"/>
              </a:rPr>
              <a:t>MSB</a:t>
            </a:r>
          </a:p>
        </p:txBody>
      </p:sp>
      <p:sp>
        <p:nvSpPr>
          <p:cNvPr id="12311" name="Text Box 23"/>
          <p:cNvSpPr txBox="1">
            <a:spLocks noChangeArrowheads="1"/>
          </p:cNvSpPr>
          <p:nvPr/>
        </p:nvSpPr>
        <p:spPr bwMode="auto">
          <a:xfrm>
            <a:off x="6553200" y="1981200"/>
            <a:ext cx="2057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Overproduction in this case raises MC.</a:t>
            </a:r>
          </a:p>
        </p:txBody>
      </p:sp>
      <p:sp>
        <p:nvSpPr>
          <p:cNvPr id="12312" name="Line 24"/>
          <p:cNvSpPr>
            <a:spLocks noChangeShapeType="1"/>
          </p:cNvSpPr>
          <p:nvPr/>
        </p:nvSpPr>
        <p:spPr bwMode="auto">
          <a:xfrm>
            <a:off x="5638800" y="2895600"/>
            <a:ext cx="609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13" name="Text Box 25"/>
          <p:cNvSpPr txBox="1">
            <a:spLocks noChangeArrowheads="1"/>
          </p:cNvSpPr>
          <p:nvPr/>
        </p:nvSpPr>
        <p:spPr bwMode="auto">
          <a:xfrm rot="2633965">
            <a:off x="6705600" y="5334000"/>
            <a:ext cx="990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8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Qmarket</a:t>
            </a:r>
            <a:endParaRPr lang="en-US" sz="1800" baseline="-25000" dirty="0"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425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1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755576" y="228600"/>
            <a:ext cx="785502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POSITIVE EXTERNALITY </a:t>
            </a:r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IN CONSUMPTION</a:t>
            </a:r>
            <a:endParaRPr lang="en-US" sz="3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1905000" y="965775"/>
            <a:ext cx="5638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000" dirty="0">
                <a:solidFill>
                  <a:schemeClr val="tx1"/>
                </a:solidFill>
                <a:latin typeface="+mj-lt"/>
              </a:rPr>
              <a:t>Examples:  Education, Charities</a:t>
            </a:r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>
            <a:off x="5105400" y="2209800"/>
            <a:ext cx="0" cy="2895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 flipH="1">
            <a:off x="5105400" y="5029200"/>
            <a:ext cx="2971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 flipV="1">
            <a:off x="5181600" y="2819400"/>
            <a:ext cx="2514600" cy="15240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5181600" y="2438400"/>
            <a:ext cx="2133600" cy="21336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7696200" y="2667000"/>
            <a:ext cx="533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 dirty="0">
                <a:solidFill>
                  <a:schemeClr val="tx2"/>
                </a:solidFill>
                <a:latin typeface="Sand" pitchFamily="1" charset="0"/>
              </a:rPr>
              <a:t> </a:t>
            </a:r>
            <a:r>
              <a:rPr lang="en-US" altLang="en-US" sz="1200" dirty="0">
                <a:solidFill>
                  <a:schemeClr val="tx2"/>
                </a:solidFill>
                <a:latin typeface="+mj-lt"/>
              </a:rPr>
              <a:t>MC </a:t>
            </a:r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7162800" y="4495800"/>
            <a:ext cx="12192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 dirty="0">
                <a:solidFill>
                  <a:schemeClr val="tx2"/>
                </a:solidFill>
                <a:latin typeface="+mj-lt"/>
              </a:rPr>
              <a:t>D = MB to Buyer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4724400" y="2667000"/>
            <a:ext cx="3810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+mj-lt"/>
              </a:rPr>
              <a:t>PRICE</a:t>
            </a:r>
            <a:endParaRPr lang="en-US" alt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7620000" y="50292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+mj-lt"/>
              </a:rPr>
              <a:t>QUANTITY</a:t>
            </a:r>
          </a:p>
        </p:txBody>
      </p:sp>
      <p:sp>
        <p:nvSpPr>
          <p:cNvPr id="13324" name="Line 12"/>
          <p:cNvSpPr>
            <a:spLocks noChangeShapeType="1"/>
          </p:cNvSpPr>
          <p:nvPr/>
        </p:nvSpPr>
        <p:spPr bwMode="auto">
          <a:xfrm flipV="1">
            <a:off x="5181600" y="35814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25" name="Line 13"/>
          <p:cNvSpPr>
            <a:spLocks noChangeShapeType="1"/>
          </p:cNvSpPr>
          <p:nvPr/>
        </p:nvSpPr>
        <p:spPr bwMode="auto">
          <a:xfrm>
            <a:off x="6324600" y="3657600"/>
            <a:ext cx="0" cy="13716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26" name="Line 14"/>
          <p:cNvSpPr>
            <a:spLocks noChangeShapeType="1"/>
          </p:cNvSpPr>
          <p:nvPr/>
        </p:nvSpPr>
        <p:spPr bwMode="auto">
          <a:xfrm flipV="1">
            <a:off x="5181600" y="3352800"/>
            <a:ext cx="16002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27" name="Line 15"/>
          <p:cNvSpPr>
            <a:spLocks noChangeShapeType="1"/>
          </p:cNvSpPr>
          <p:nvPr/>
        </p:nvSpPr>
        <p:spPr bwMode="auto">
          <a:xfrm>
            <a:off x="6858000" y="3352800"/>
            <a:ext cx="0" cy="16002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6576" name="Text Box 16"/>
          <p:cNvSpPr txBox="1">
            <a:spLocks noChangeArrowheads="1"/>
          </p:cNvSpPr>
          <p:nvPr/>
        </p:nvSpPr>
        <p:spPr bwMode="auto">
          <a:xfrm>
            <a:off x="332855" y="3359150"/>
            <a:ext cx="40386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000" dirty="0">
                <a:solidFill>
                  <a:schemeClr val="tx1"/>
                </a:solidFill>
                <a:latin typeface="+mj-lt"/>
              </a:rPr>
              <a:t>D gives the private benefit in consumption. </a:t>
            </a:r>
          </a:p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000" dirty="0">
                <a:solidFill>
                  <a:schemeClr val="tx1"/>
                </a:solidFill>
                <a:latin typeface="+mj-lt"/>
              </a:rPr>
              <a:t>Marginal social benefit (MSB) = D + externality.</a:t>
            </a: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157743" y="4932570"/>
            <a:ext cx="4800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The market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under produces 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and charges a price that is too low.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13331" name="Line 19"/>
          <p:cNvSpPr>
            <a:spLocks noChangeShapeType="1"/>
          </p:cNvSpPr>
          <p:nvPr/>
        </p:nvSpPr>
        <p:spPr bwMode="auto">
          <a:xfrm>
            <a:off x="5486400" y="1981200"/>
            <a:ext cx="2286000" cy="23622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6579" name="Text Box 20"/>
          <p:cNvSpPr txBox="1">
            <a:spLocks noChangeArrowheads="1"/>
          </p:cNvSpPr>
          <p:nvPr/>
        </p:nvSpPr>
        <p:spPr bwMode="auto">
          <a:xfrm>
            <a:off x="7620000" y="3962400"/>
            <a:ext cx="609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2"/>
                </a:solidFill>
                <a:latin typeface="+mj-lt"/>
              </a:rPr>
              <a:t>MSB</a:t>
            </a:r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6553200" y="19050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Underproduction in this case lowers MC.</a:t>
            </a:r>
          </a:p>
        </p:txBody>
      </p:sp>
      <p:sp>
        <p:nvSpPr>
          <p:cNvPr id="13336" name="Line 24"/>
          <p:cNvSpPr>
            <a:spLocks noChangeShapeType="1"/>
          </p:cNvSpPr>
          <p:nvPr/>
        </p:nvSpPr>
        <p:spPr bwMode="auto">
          <a:xfrm flipV="1">
            <a:off x="5943600" y="2895600"/>
            <a:ext cx="304800" cy="152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37" name="Text Box 25"/>
          <p:cNvSpPr txBox="1">
            <a:spLocks noChangeArrowheads="1"/>
          </p:cNvSpPr>
          <p:nvPr/>
        </p:nvSpPr>
        <p:spPr bwMode="auto">
          <a:xfrm>
            <a:off x="381000" y="1828800"/>
            <a:ext cx="4114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The social value of education is greater than the private value.</a:t>
            </a:r>
          </a:p>
        </p:txBody>
      </p:sp>
      <p:sp>
        <p:nvSpPr>
          <p:cNvPr id="13338" name="Text Box 26"/>
          <p:cNvSpPr txBox="1">
            <a:spLocks noChangeArrowheads="1"/>
          </p:cNvSpPr>
          <p:nvPr/>
        </p:nvSpPr>
        <p:spPr bwMode="auto">
          <a:xfrm rot="2268749">
            <a:off x="6708775" y="5335588"/>
            <a:ext cx="1143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6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Q</a:t>
            </a:r>
            <a:r>
              <a:rPr lang="en-US" sz="12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optimum</a:t>
            </a:r>
            <a:endParaRPr lang="en-US" sz="1200" dirty="0"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</p:txBody>
      </p:sp>
      <p:sp>
        <p:nvSpPr>
          <p:cNvPr id="13339" name="Text Box 27"/>
          <p:cNvSpPr txBox="1">
            <a:spLocks noChangeArrowheads="1"/>
          </p:cNvSpPr>
          <p:nvPr/>
        </p:nvSpPr>
        <p:spPr bwMode="auto">
          <a:xfrm rot="2402572">
            <a:off x="6099175" y="5411788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Qmarket</a:t>
            </a:r>
            <a:endParaRPr lang="en-US" sz="1400" dirty="0"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97945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4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609600" y="990600"/>
            <a:ext cx="80772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SOLUTIONS: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1) Assign property rights </a:t>
            </a:r>
            <a:r>
              <a:rPr lang="en-US" altLang="en-US" sz="2400" dirty="0" smtClean="0">
                <a:solidFill>
                  <a:schemeClr val="tx1"/>
                </a:solidFill>
                <a:latin typeface="+mj-lt"/>
              </a:rPr>
              <a:t>    =&gt; </a:t>
            </a: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	</a:t>
            </a:r>
            <a:r>
              <a:rPr lang="en-US" altLang="en-US" sz="2400" dirty="0" err="1" smtClean="0">
                <a:solidFill>
                  <a:schemeClr val="tx1"/>
                </a:solidFill>
                <a:latin typeface="+mj-lt"/>
              </a:rPr>
              <a:t>internalise</a:t>
            </a:r>
            <a:r>
              <a:rPr lang="en-US" altLang="en-US" sz="24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externality</a:t>
            </a:r>
          </a:p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	(Negotiate if mutually beneficial)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2) Government involvement</a:t>
            </a:r>
          </a:p>
          <a:p>
            <a:pPr marL="342900" indent="-342900">
              <a:spcBef>
                <a:spcPct val="50000"/>
              </a:spcBef>
              <a:buClrTx/>
              <a:buFont typeface="Wingdings" panose="05000000000000000000" pitchFamily="2" charset="2"/>
              <a:buChar char="§"/>
            </a:pPr>
            <a:r>
              <a:rPr lang="en-US" altLang="en-US" sz="2400" dirty="0" smtClean="0">
                <a:solidFill>
                  <a:schemeClr val="tx1"/>
                </a:solidFill>
                <a:latin typeface="+mj-lt"/>
              </a:rPr>
              <a:t>Tax </a:t>
            </a: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on negative externality 				</a:t>
            </a:r>
            <a:endParaRPr lang="en-US" altLang="en-US" sz="2400" dirty="0" smtClean="0">
              <a:solidFill>
                <a:schemeClr val="tx1"/>
              </a:solidFill>
              <a:latin typeface="+mj-lt"/>
            </a:endParaRPr>
          </a:p>
          <a:p>
            <a:pPr marL="342900" indent="-342900">
              <a:spcBef>
                <a:spcPct val="50000"/>
              </a:spcBef>
              <a:buClrTx/>
              <a:buFont typeface="Wingdings" panose="05000000000000000000" pitchFamily="2" charset="2"/>
              <a:buChar char="§"/>
            </a:pPr>
            <a:r>
              <a:rPr lang="en-US" altLang="en-US" sz="2400" dirty="0" smtClean="0">
                <a:solidFill>
                  <a:schemeClr val="tx1"/>
                </a:solidFill>
                <a:latin typeface="+mj-lt"/>
              </a:rPr>
              <a:t>Subsidy </a:t>
            </a: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for positive externality</a:t>
            </a:r>
          </a:p>
          <a:p>
            <a:pPr marL="342900" indent="-342900">
              <a:spcBef>
                <a:spcPct val="50000"/>
              </a:spcBef>
              <a:buClrTx/>
              <a:buFont typeface="Wingdings" panose="05000000000000000000" pitchFamily="2" charset="2"/>
              <a:buChar char="§"/>
            </a:pPr>
            <a:r>
              <a:rPr lang="en-US" altLang="en-US" sz="2400" dirty="0" smtClean="0">
                <a:solidFill>
                  <a:schemeClr val="tx1"/>
                </a:solidFill>
                <a:latin typeface="+mj-lt"/>
              </a:rPr>
              <a:t>Permits</a:t>
            </a:r>
            <a:endParaRPr lang="en-US" altLang="en-US" sz="2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6232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838200" y="457200"/>
            <a:ext cx="7620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399728" y="733491"/>
            <a:ext cx="8496944" cy="353943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Now, suppose that two firms are awarded permits and have  met the government standard.</a:t>
            </a:r>
          </a:p>
          <a:p>
            <a:pPr>
              <a:spcBef>
                <a:spcPct val="50000"/>
              </a:spcBef>
              <a:defRPr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Firm 1 then decides it wants to increase its emissions by 100 tons and firm 2 agrees to reduce its emissions by 100 tons if firm 1 pays </a:t>
            </a:r>
            <a:r>
              <a:rPr 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its 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£5 million.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Should the government allow 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the two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factories to make this deal?</a:t>
            </a:r>
          </a:p>
        </p:txBody>
      </p:sp>
    </p:spTree>
    <p:extLst>
      <p:ext uri="{BB962C8B-B14F-4D97-AF65-F5344CB8AC3E}">
        <p14:creationId xmlns:p14="http://schemas.microsoft.com/office/powerpoint/2010/main" val="317083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539552" y="1556792"/>
            <a:ext cx="8352928" cy="353943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If the </a:t>
            </a:r>
            <a:r>
              <a:rPr 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Environmental Protection Agency 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allows the firms to make this deal, it will have created a new scarce resource: 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pollution permits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.</a:t>
            </a:r>
          </a:p>
          <a:p>
            <a:pPr algn="ctr">
              <a:spcBef>
                <a:spcPct val="50000"/>
              </a:spcBef>
              <a:defRPr/>
            </a:pPr>
            <a:endParaRPr lang="en-US" sz="2800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A </a:t>
            </a: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market to trade these permits will develop and that market will be governed by the forces of supply and demand.</a:t>
            </a:r>
          </a:p>
        </p:txBody>
      </p:sp>
    </p:spTree>
    <p:extLst>
      <p:ext uri="{BB962C8B-B14F-4D97-AF65-F5344CB8AC3E}">
        <p14:creationId xmlns:p14="http://schemas.microsoft.com/office/powerpoint/2010/main" val="316326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Line 3"/>
          <p:cNvSpPr>
            <a:spLocks noChangeShapeType="1"/>
          </p:cNvSpPr>
          <p:nvPr/>
        </p:nvSpPr>
        <p:spPr bwMode="auto">
          <a:xfrm>
            <a:off x="609600" y="1828800"/>
            <a:ext cx="0" cy="3962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020" name="Line 4"/>
          <p:cNvSpPr>
            <a:spLocks noChangeShapeType="1"/>
          </p:cNvSpPr>
          <p:nvPr/>
        </p:nvSpPr>
        <p:spPr bwMode="auto">
          <a:xfrm>
            <a:off x="609600" y="5791200"/>
            <a:ext cx="4419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0" y="1600200"/>
            <a:ext cx="685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Price</a:t>
            </a:r>
            <a:endParaRPr lang="en-US" b="1" dirty="0">
              <a:effectLst>
                <a:outerShdw blurRad="38100" dist="38100" dir="2700000" algn="tl">
                  <a:srgbClr val="FFFFFF"/>
                </a:outerShdw>
              </a:effectLst>
              <a:latin typeface="+mj-lt"/>
            </a:endParaRPr>
          </a:p>
        </p:txBody>
      </p:sp>
      <p:sp>
        <p:nvSpPr>
          <p:cNvPr id="74757" name="Text Box 7"/>
          <p:cNvSpPr txBox="1">
            <a:spLocks noChangeArrowheads="1"/>
          </p:cNvSpPr>
          <p:nvPr/>
        </p:nvSpPr>
        <p:spPr bwMode="auto">
          <a:xfrm>
            <a:off x="4267200" y="579120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>
                <a:solidFill>
                  <a:schemeClr val="tx2"/>
                </a:solidFill>
                <a:latin typeface="Monaco" pitchFamily="1" charset="0"/>
              </a:rPr>
              <a:t>Quantity of Good X</a:t>
            </a:r>
          </a:p>
        </p:txBody>
      </p:sp>
      <p:sp>
        <p:nvSpPr>
          <p:cNvPr id="86024" name="Line 8"/>
          <p:cNvSpPr>
            <a:spLocks noChangeShapeType="1"/>
          </p:cNvSpPr>
          <p:nvPr/>
        </p:nvSpPr>
        <p:spPr bwMode="auto">
          <a:xfrm>
            <a:off x="609600" y="1981200"/>
            <a:ext cx="419100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025" name="Line 9"/>
          <p:cNvSpPr>
            <a:spLocks noChangeShapeType="1"/>
          </p:cNvSpPr>
          <p:nvPr/>
        </p:nvSpPr>
        <p:spPr bwMode="auto">
          <a:xfrm>
            <a:off x="609600" y="1981200"/>
            <a:ext cx="2667000" cy="441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4343400" y="5181600"/>
            <a:ext cx="83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D-MSB</a:t>
            </a:r>
          </a:p>
        </p:txBody>
      </p:sp>
      <p:sp>
        <p:nvSpPr>
          <p:cNvPr id="74761" name="Text Box 11"/>
          <p:cNvSpPr txBox="1">
            <a:spLocks noChangeArrowheads="1"/>
          </p:cNvSpPr>
          <p:nvPr/>
        </p:nvSpPr>
        <p:spPr bwMode="auto">
          <a:xfrm>
            <a:off x="2743200" y="5334000"/>
            <a:ext cx="990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2"/>
                </a:solidFill>
                <a:latin typeface="+mj-lt"/>
              </a:rPr>
              <a:t>MR</a:t>
            </a:r>
            <a:endParaRPr lang="en-US" altLang="en-US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86028" name="Line 12"/>
          <p:cNvSpPr>
            <a:spLocks noChangeShapeType="1"/>
          </p:cNvSpPr>
          <p:nvPr/>
        </p:nvSpPr>
        <p:spPr bwMode="auto">
          <a:xfrm>
            <a:off x="609600" y="4343400"/>
            <a:ext cx="426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029" name="Line 13"/>
          <p:cNvSpPr>
            <a:spLocks noChangeShapeType="1"/>
          </p:cNvSpPr>
          <p:nvPr/>
        </p:nvSpPr>
        <p:spPr bwMode="auto">
          <a:xfrm>
            <a:off x="609600" y="3581400"/>
            <a:ext cx="3276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764" name="Text Box 14"/>
          <p:cNvSpPr txBox="1">
            <a:spLocks noChangeArrowheads="1"/>
          </p:cNvSpPr>
          <p:nvPr/>
        </p:nvSpPr>
        <p:spPr bwMode="auto">
          <a:xfrm>
            <a:off x="3505200" y="3048000"/>
            <a:ext cx="18288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2"/>
                </a:solidFill>
                <a:latin typeface="+mj-lt"/>
              </a:rPr>
              <a:t>Marginal Social Cost</a:t>
            </a:r>
          </a:p>
        </p:txBody>
      </p:sp>
      <p:sp>
        <p:nvSpPr>
          <p:cNvPr id="74765" name="Text Box 15"/>
          <p:cNvSpPr txBox="1">
            <a:spLocks noChangeArrowheads="1"/>
          </p:cNvSpPr>
          <p:nvPr/>
        </p:nvSpPr>
        <p:spPr bwMode="auto">
          <a:xfrm>
            <a:off x="4419600" y="4038600"/>
            <a:ext cx="1600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2"/>
                </a:solidFill>
                <a:latin typeface="+mj-lt"/>
              </a:rPr>
              <a:t>Marginal Private Cost</a:t>
            </a:r>
          </a:p>
        </p:txBody>
      </p:sp>
      <p:sp>
        <p:nvSpPr>
          <p:cNvPr id="86032" name="Line 16"/>
          <p:cNvSpPr>
            <a:spLocks noChangeShapeType="1"/>
          </p:cNvSpPr>
          <p:nvPr/>
        </p:nvSpPr>
        <p:spPr bwMode="auto">
          <a:xfrm>
            <a:off x="2057400" y="3276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033" name="Line 17"/>
          <p:cNvSpPr>
            <a:spLocks noChangeShapeType="1"/>
          </p:cNvSpPr>
          <p:nvPr/>
        </p:nvSpPr>
        <p:spPr bwMode="auto">
          <a:xfrm>
            <a:off x="3276600" y="43434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034" name="Line 18"/>
          <p:cNvSpPr>
            <a:spLocks noChangeShapeType="1"/>
          </p:cNvSpPr>
          <p:nvPr/>
        </p:nvSpPr>
        <p:spPr bwMode="auto">
          <a:xfrm flipH="1">
            <a:off x="609600" y="3276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035" name="Line 19"/>
          <p:cNvSpPr>
            <a:spLocks noChangeShapeType="1"/>
          </p:cNvSpPr>
          <p:nvPr/>
        </p:nvSpPr>
        <p:spPr bwMode="auto">
          <a:xfrm>
            <a:off x="2438400" y="35814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036" name="Line 20"/>
          <p:cNvSpPr>
            <a:spLocks noChangeShapeType="1"/>
          </p:cNvSpPr>
          <p:nvPr/>
        </p:nvSpPr>
        <p:spPr bwMode="auto">
          <a:xfrm flipH="1">
            <a:off x="609600" y="49530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037" name="Text Box 21"/>
          <p:cNvSpPr txBox="1">
            <a:spLocks noChangeArrowheads="1"/>
          </p:cNvSpPr>
          <p:nvPr/>
        </p:nvSpPr>
        <p:spPr bwMode="auto">
          <a:xfrm>
            <a:off x="1828800" y="5867400"/>
            <a:ext cx="2362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>
                <a:effectLst>
                  <a:outerShdw blurRad="38100" dist="38100" dir="2700000" algn="tl">
                    <a:srgbClr val="FFFFFF"/>
                  </a:outerShdw>
                </a:effectLst>
                <a:latin typeface="Monaco" pitchFamily="1" charset="0"/>
              </a:rPr>
              <a:t>Q1   Q2     Q3</a:t>
            </a:r>
          </a:p>
        </p:txBody>
      </p:sp>
      <p:sp>
        <p:nvSpPr>
          <p:cNvPr id="74772" name="Text Box 22"/>
          <p:cNvSpPr txBox="1">
            <a:spLocks noChangeArrowheads="1"/>
          </p:cNvSpPr>
          <p:nvPr/>
        </p:nvSpPr>
        <p:spPr bwMode="auto">
          <a:xfrm>
            <a:off x="228600" y="3124200"/>
            <a:ext cx="5334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13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12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7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4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0</a:t>
            </a:r>
          </a:p>
        </p:txBody>
      </p:sp>
      <p:sp>
        <p:nvSpPr>
          <p:cNvPr id="86039" name="Text Box 23"/>
          <p:cNvSpPr txBox="1">
            <a:spLocks noChangeArrowheads="1"/>
          </p:cNvSpPr>
          <p:nvPr/>
        </p:nvSpPr>
        <p:spPr bwMode="auto">
          <a:xfrm>
            <a:off x="5257800" y="1524000"/>
            <a:ext cx="3429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Is this a negative or positive externality?</a:t>
            </a:r>
          </a:p>
        </p:txBody>
      </p:sp>
      <p:sp>
        <p:nvSpPr>
          <p:cNvPr id="86040" name="Text Box 24"/>
          <p:cNvSpPr txBox="1">
            <a:spLocks noChangeArrowheads="1"/>
          </p:cNvSpPr>
          <p:nvPr/>
        </p:nvSpPr>
        <p:spPr bwMode="auto">
          <a:xfrm>
            <a:off x="5029200" y="3429000"/>
            <a:ext cx="3581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Negative</a:t>
            </a:r>
          </a:p>
        </p:txBody>
      </p:sp>
      <p:sp>
        <p:nvSpPr>
          <p:cNvPr id="86041" name="Text Box 25"/>
          <p:cNvSpPr txBox="1">
            <a:spLocks noChangeArrowheads="1"/>
          </p:cNvSpPr>
          <p:nvPr/>
        </p:nvSpPr>
        <p:spPr bwMode="auto">
          <a:xfrm>
            <a:off x="6324600" y="4419600"/>
            <a:ext cx="2133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b="1" dirty="0">
                <a:solidFill>
                  <a:srgbClr val="33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Why?</a:t>
            </a:r>
          </a:p>
        </p:txBody>
      </p:sp>
      <p:sp>
        <p:nvSpPr>
          <p:cNvPr id="86042" name="Text Box 26"/>
          <p:cNvSpPr txBox="1">
            <a:spLocks noChangeArrowheads="1"/>
          </p:cNvSpPr>
          <p:nvPr/>
        </p:nvSpPr>
        <p:spPr bwMode="auto">
          <a:xfrm>
            <a:off x="6819900" y="4996934"/>
            <a:ext cx="2171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Because MSC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&gt; MPC</a:t>
            </a:r>
          </a:p>
        </p:txBody>
      </p:sp>
      <p:sp>
        <p:nvSpPr>
          <p:cNvPr id="86043" name="Text Box 27"/>
          <p:cNvSpPr txBox="1">
            <a:spLocks noChangeArrowheads="1"/>
          </p:cNvSpPr>
          <p:nvPr/>
        </p:nvSpPr>
        <p:spPr bwMode="auto">
          <a:xfrm>
            <a:off x="457200" y="381000"/>
            <a:ext cx="8229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The production of Good X creates an externality.</a:t>
            </a:r>
          </a:p>
        </p:txBody>
      </p:sp>
    </p:spTree>
    <p:extLst>
      <p:ext uri="{BB962C8B-B14F-4D97-AF65-F5344CB8AC3E}">
        <p14:creationId xmlns:p14="http://schemas.microsoft.com/office/powerpoint/2010/main" val="683394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6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6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6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6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39" grpId="0" autoUpdateAnimBg="0"/>
      <p:bldP spid="86040" grpId="0" autoUpdateAnimBg="0"/>
      <p:bldP spid="86041" grpId="0" autoUpdateAnimBg="0"/>
      <p:bldP spid="86042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Line 3"/>
          <p:cNvSpPr>
            <a:spLocks noChangeShapeType="1"/>
          </p:cNvSpPr>
          <p:nvPr/>
        </p:nvSpPr>
        <p:spPr bwMode="auto">
          <a:xfrm>
            <a:off x="609600" y="1828800"/>
            <a:ext cx="0" cy="3962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044" name="Line 4"/>
          <p:cNvSpPr>
            <a:spLocks noChangeShapeType="1"/>
          </p:cNvSpPr>
          <p:nvPr/>
        </p:nvSpPr>
        <p:spPr bwMode="auto">
          <a:xfrm>
            <a:off x="609600" y="5791200"/>
            <a:ext cx="4419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0" y="1600200"/>
            <a:ext cx="685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200">
                <a:effectLst>
                  <a:outerShdw blurRad="38100" dist="38100" dir="2700000" algn="tl">
                    <a:srgbClr val="FFFFFF"/>
                  </a:outerShdw>
                </a:effectLst>
              </a:rPr>
              <a:t>Price</a:t>
            </a:r>
            <a:endParaRPr 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6805" name="Text Box 6"/>
          <p:cNvSpPr txBox="1">
            <a:spLocks noChangeArrowheads="1"/>
          </p:cNvSpPr>
          <p:nvPr/>
        </p:nvSpPr>
        <p:spPr bwMode="auto">
          <a:xfrm>
            <a:off x="4267200" y="579120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>
                <a:solidFill>
                  <a:schemeClr val="tx2"/>
                </a:solidFill>
                <a:latin typeface="Monaco" pitchFamily="1" charset="0"/>
              </a:rPr>
              <a:t>Quantity of Good X</a:t>
            </a:r>
          </a:p>
        </p:txBody>
      </p:sp>
      <p:sp>
        <p:nvSpPr>
          <p:cNvPr id="87047" name="Line 7"/>
          <p:cNvSpPr>
            <a:spLocks noChangeShapeType="1"/>
          </p:cNvSpPr>
          <p:nvPr/>
        </p:nvSpPr>
        <p:spPr bwMode="auto">
          <a:xfrm>
            <a:off x="609600" y="1981200"/>
            <a:ext cx="419100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048" name="Line 8"/>
          <p:cNvSpPr>
            <a:spLocks noChangeShapeType="1"/>
          </p:cNvSpPr>
          <p:nvPr/>
        </p:nvSpPr>
        <p:spPr bwMode="auto">
          <a:xfrm>
            <a:off x="609600" y="1981200"/>
            <a:ext cx="2667000" cy="441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4343400" y="5181600"/>
            <a:ext cx="83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D-MSB</a:t>
            </a:r>
          </a:p>
        </p:txBody>
      </p:sp>
      <p:sp>
        <p:nvSpPr>
          <p:cNvPr id="76809" name="Text Box 10"/>
          <p:cNvSpPr txBox="1">
            <a:spLocks noChangeArrowheads="1"/>
          </p:cNvSpPr>
          <p:nvPr/>
        </p:nvSpPr>
        <p:spPr bwMode="auto">
          <a:xfrm>
            <a:off x="2743200" y="5334000"/>
            <a:ext cx="990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MR</a:t>
            </a:r>
            <a:endParaRPr lang="en-US" altLang="en-US">
              <a:solidFill>
                <a:schemeClr val="tx2"/>
              </a:solidFill>
              <a:latin typeface="Monaco" pitchFamily="1" charset="0"/>
            </a:endParaRPr>
          </a:p>
        </p:txBody>
      </p:sp>
      <p:sp>
        <p:nvSpPr>
          <p:cNvPr id="87051" name="Line 11"/>
          <p:cNvSpPr>
            <a:spLocks noChangeShapeType="1"/>
          </p:cNvSpPr>
          <p:nvPr/>
        </p:nvSpPr>
        <p:spPr bwMode="auto">
          <a:xfrm>
            <a:off x="609600" y="4343400"/>
            <a:ext cx="4267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052" name="Line 12"/>
          <p:cNvSpPr>
            <a:spLocks noChangeShapeType="1"/>
          </p:cNvSpPr>
          <p:nvPr/>
        </p:nvSpPr>
        <p:spPr bwMode="auto">
          <a:xfrm>
            <a:off x="609600" y="3581400"/>
            <a:ext cx="3276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6812" name="Text Box 13"/>
          <p:cNvSpPr txBox="1">
            <a:spLocks noChangeArrowheads="1"/>
          </p:cNvSpPr>
          <p:nvPr/>
        </p:nvSpPr>
        <p:spPr bwMode="auto">
          <a:xfrm>
            <a:off x="3505200" y="3048000"/>
            <a:ext cx="18288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Marginal Social Cost</a:t>
            </a:r>
          </a:p>
        </p:txBody>
      </p:sp>
      <p:sp>
        <p:nvSpPr>
          <p:cNvPr id="76813" name="Text Box 14"/>
          <p:cNvSpPr txBox="1">
            <a:spLocks noChangeArrowheads="1"/>
          </p:cNvSpPr>
          <p:nvPr/>
        </p:nvSpPr>
        <p:spPr bwMode="auto">
          <a:xfrm>
            <a:off x="4419600" y="4038600"/>
            <a:ext cx="16002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Marginal Private Cost</a:t>
            </a:r>
          </a:p>
        </p:txBody>
      </p:sp>
      <p:sp>
        <p:nvSpPr>
          <p:cNvPr id="87055" name="Line 15"/>
          <p:cNvSpPr>
            <a:spLocks noChangeShapeType="1"/>
          </p:cNvSpPr>
          <p:nvPr/>
        </p:nvSpPr>
        <p:spPr bwMode="auto">
          <a:xfrm>
            <a:off x="2057400" y="3276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056" name="Line 16"/>
          <p:cNvSpPr>
            <a:spLocks noChangeShapeType="1"/>
          </p:cNvSpPr>
          <p:nvPr/>
        </p:nvSpPr>
        <p:spPr bwMode="auto">
          <a:xfrm>
            <a:off x="3276600" y="43434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057" name="Line 17"/>
          <p:cNvSpPr>
            <a:spLocks noChangeShapeType="1"/>
          </p:cNvSpPr>
          <p:nvPr/>
        </p:nvSpPr>
        <p:spPr bwMode="auto">
          <a:xfrm flipH="1">
            <a:off x="609600" y="3276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058" name="Line 18"/>
          <p:cNvSpPr>
            <a:spLocks noChangeShapeType="1"/>
          </p:cNvSpPr>
          <p:nvPr/>
        </p:nvSpPr>
        <p:spPr bwMode="auto">
          <a:xfrm>
            <a:off x="2438400" y="35814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059" name="Line 19"/>
          <p:cNvSpPr>
            <a:spLocks noChangeShapeType="1"/>
          </p:cNvSpPr>
          <p:nvPr/>
        </p:nvSpPr>
        <p:spPr bwMode="auto">
          <a:xfrm flipH="1">
            <a:off x="609600" y="49530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060" name="Text Box 20"/>
          <p:cNvSpPr txBox="1">
            <a:spLocks noChangeArrowheads="1"/>
          </p:cNvSpPr>
          <p:nvPr/>
        </p:nvSpPr>
        <p:spPr bwMode="auto">
          <a:xfrm>
            <a:off x="1828800" y="5867400"/>
            <a:ext cx="2362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>
                <a:effectLst>
                  <a:outerShdw blurRad="38100" dist="38100" dir="2700000" algn="tl">
                    <a:srgbClr val="FFFFFF"/>
                  </a:outerShdw>
                </a:effectLst>
                <a:latin typeface="Monaco" pitchFamily="1" charset="0"/>
              </a:rPr>
              <a:t>Q1   Q2     Q3</a:t>
            </a:r>
          </a:p>
        </p:txBody>
      </p:sp>
      <p:sp>
        <p:nvSpPr>
          <p:cNvPr id="76820" name="Text Box 21"/>
          <p:cNvSpPr txBox="1">
            <a:spLocks noChangeArrowheads="1"/>
          </p:cNvSpPr>
          <p:nvPr/>
        </p:nvSpPr>
        <p:spPr bwMode="auto">
          <a:xfrm>
            <a:off x="228600" y="3124200"/>
            <a:ext cx="5334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13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12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7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4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0</a:t>
            </a:r>
          </a:p>
        </p:txBody>
      </p:sp>
      <p:sp>
        <p:nvSpPr>
          <p:cNvPr id="87062" name="Text Box 22"/>
          <p:cNvSpPr txBox="1">
            <a:spLocks noChangeArrowheads="1"/>
          </p:cNvSpPr>
          <p:nvPr/>
        </p:nvSpPr>
        <p:spPr bwMode="auto">
          <a:xfrm>
            <a:off x="5486400" y="1600200"/>
            <a:ext cx="31242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Identify the socially optimum output.</a:t>
            </a:r>
          </a:p>
        </p:txBody>
      </p:sp>
      <p:sp>
        <p:nvSpPr>
          <p:cNvPr id="87063" name="Text Box 23"/>
          <p:cNvSpPr txBox="1">
            <a:spLocks noChangeArrowheads="1"/>
          </p:cNvSpPr>
          <p:nvPr/>
        </p:nvSpPr>
        <p:spPr bwMode="auto">
          <a:xfrm>
            <a:off x="6629400" y="3581400"/>
            <a:ext cx="1905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Q2</a:t>
            </a:r>
          </a:p>
        </p:txBody>
      </p:sp>
      <p:sp>
        <p:nvSpPr>
          <p:cNvPr id="87064" name="Text Box 24"/>
          <p:cNvSpPr txBox="1">
            <a:spLocks noChangeArrowheads="1"/>
          </p:cNvSpPr>
          <p:nvPr/>
        </p:nvSpPr>
        <p:spPr bwMode="auto">
          <a:xfrm>
            <a:off x="6400800" y="4191000"/>
            <a:ext cx="2133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Why?</a:t>
            </a:r>
          </a:p>
        </p:txBody>
      </p:sp>
      <p:sp>
        <p:nvSpPr>
          <p:cNvPr id="87065" name="Text Box 25"/>
          <p:cNvSpPr txBox="1">
            <a:spLocks noChangeArrowheads="1"/>
          </p:cNvSpPr>
          <p:nvPr/>
        </p:nvSpPr>
        <p:spPr bwMode="auto">
          <a:xfrm>
            <a:off x="6096000" y="4876800"/>
            <a:ext cx="2438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MSC=MSB</a:t>
            </a:r>
          </a:p>
        </p:txBody>
      </p:sp>
      <p:sp>
        <p:nvSpPr>
          <p:cNvPr id="87066" name="Text Box 26"/>
          <p:cNvSpPr txBox="1">
            <a:spLocks noChangeArrowheads="1"/>
          </p:cNvSpPr>
          <p:nvPr/>
        </p:nvSpPr>
        <p:spPr bwMode="auto">
          <a:xfrm>
            <a:off x="457200" y="381000"/>
            <a:ext cx="8229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production of Good X creates an externality.</a:t>
            </a:r>
          </a:p>
        </p:txBody>
      </p:sp>
    </p:spTree>
    <p:extLst>
      <p:ext uri="{BB962C8B-B14F-4D97-AF65-F5344CB8AC3E}">
        <p14:creationId xmlns:p14="http://schemas.microsoft.com/office/powerpoint/2010/main" val="3056433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7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7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7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7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62" grpId="0" autoUpdateAnimBg="0"/>
      <p:bldP spid="87063" grpId="0" autoUpdateAnimBg="0"/>
      <p:bldP spid="87064" grpId="0" autoUpdateAnimBg="0"/>
      <p:bldP spid="87065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Line 2"/>
          <p:cNvSpPr>
            <a:spLocks noChangeShapeType="1"/>
          </p:cNvSpPr>
          <p:nvPr/>
        </p:nvSpPr>
        <p:spPr bwMode="auto">
          <a:xfrm>
            <a:off x="609600" y="1828800"/>
            <a:ext cx="0" cy="3962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3" name="Line 3"/>
          <p:cNvSpPr>
            <a:spLocks noChangeShapeType="1"/>
          </p:cNvSpPr>
          <p:nvPr/>
        </p:nvSpPr>
        <p:spPr bwMode="auto">
          <a:xfrm>
            <a:off x="609600" y="5791200"/>
            <a:ext cx="4419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0" y="1600200"/>
            <a:ext cx="685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200">
                <a:effectLst>
                  <a:outerShdw blurRad="38100" dist="38100" dir="2700000" algn="tl">
                    <a:srgbClr val="FFFFFF"/>
                  </a:outerShdw>
                </a:effectLst>
              </a:rPr>
              <a:t>Price</a:t>
            </a:r>
            <a:endParaRPr 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4267200" y="579120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>
                <a:solidFill>
                  <a:schemeClr val="tx2"/>
                </a:solidFill>
                <a:latin typeface="Monaco" pitchFamily="1" charset="0"/>
              </a:rPr>
              <a:t>Quantity of Good X</a:t>
            </a:r>
          </a:p>
        </p:txBody>
      </p:sp>
      <p:sp>
        <p:nvSpPr>
          <p:cNvPr id="92166" name="Line 6"/>
          <p:cNvSpPr>
            <a:spLocks noChangeShapeType="1"/>
          </p:cNvSpPr>
          <p:nvPr/>
        </p:nvSpPr>
        <p:spPr bwMode="auto">
          <a:xfrm>
            <a:off x="609600" y="1981200"/>
            <a:ext cx="419100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7" name="Line 7"/>
          <p:cNvSpPr>
            <a:spLocks noChangeShapeType="1"/>
          </p:cNvSpPr>
          <p:nvPr/>
        </p:nvSpPr>
        <p:spPr bwMode="auto">
          <a:xfrm>
            <a:off x="609600" y="1981200"/>
            <a:ext cx="2667000" cy="441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4343400" y="5181600"/>
            <a:ext cx="83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D-MSB</a:t>
            </a:r>
          </a:p>
        </p:txBody>
      </p:sp>
      <p:sp>
        <p:nvSpPr>
          <p:cNvPr id="78857" name="Text Box 9"/>
          <p:cNvSpPr txBox="1">
            <a:spLocks noChangeArrowheads="1"/>
          </p:cNvSpPr>
          <p:nvPr/>
        </p:nvSpPr>
        <p:spPr bwMode="auto">
          <a:xfrm>
            <a:off x="2743200" y="5334000"/>
            <a:ext cx="990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MR</a:t>
            </a:r>
            <a:endParaRPr lang="en-US" altLang="en-US">
              <a:solidFill>
                <a:schemeClr val="tx2"/>
              </a:solidFill>
              <a:latin typeface="Monaco" pitchFamily="1" charset="0"/>
            </a:endParaRPr>
          </a:p>
        </p:txBody>
      </p:sp>
      <p:sp>
        <p:nvSpPr>
          <p:cNvPr id="92170" name="Line 10"/>
          <p:cNvSpPr>
            <a:spLocks noChangeShapeType="1"/>
          </p:cNvSpPr>
          <p:nvPr/>
        </p:nvSpPr>
        <p:spPr bwMode="auto">
          <a:xfrm>
            <a:off x="609600" y="4343400"/>
            <a:ext cx="4267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71" name="Line 11"/>
          <p:cNvSpPr>
            <a:spLocks noChangeShapeType="1"/>
          </p:cNvSpPr>
          <p:nvPr/>
        </p:nvSpPr>
        <p:spPr bwMode="auto">
          <a:xfrm>
            <a:off x="609600" y="3581400"/>
            <a:ext cx="3276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8860" name="Text Box 12"/>
          <p:cNvSpPr txBox="1">
            <a:spLocks noChangeArrowheads="1"/>
          </p:cNvSpPr>
          <p:nvPr/>
        </p:nvSpPr>
        <p:spPr bwMode="auto">
          <a:xfrm>
            <a:off x="3505200" y="3048000"/>
            <a:ext cx="18288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Marginal Social Cost</a:t>
            </a:r>
          </a:p>
        </p:txBody>
      </p:sp>
      <p:sp>
        <p:nvSpPr>
          <p:cNvPr id="78861" name="Text Box 13"/>
          <p:cNvSpPr txBox="1">
            <a:spLocks noChangeArrowheads="1"/>
          </p:cNvSpPr>
          <p:nvPr/>
        </p:nvSpPr>
        <p:spPr bwMode="auto">
          <a:xfrm>
            <a:off x="4419600" y="4038600"/>
            <a:ext cx="16002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Marginal Private Cost</a:t>
            </a:r>
          </a:p>
        </p:txBody>
      </p:sp>
      <p:sp>
        <p:nvSpPr>
          <p:cNvPr id="92174" name="Line 14"/>
          <p:cNvSpPr>
            <a:spLocks noChangeShapeType="1"/>
          </p:cNvSpPr>
          <p:nvPr/>
        </p:nvSpPr>
        <p:spPr bwMode="auto">
          <a:xfrm>
            <a:off x="2057400" y="3276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75" name="Line 15"/>
          <p:cNvSpPr>
            <a:spLocks noChangeShapeType="1"/>
          </p:cNvSpPr>
          <p:nvPr/>
        </p:nvSpPr>
        <p:spPr bwMode="auto">
          <a:xfrm>
            <a:off x="3276600" y="43434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76" name="Line 16"/>
          <p:cNvSpPr>
            <a:spLocks noChangeShapeType="1"/>
          </p:cNvSpPr>
          <p:nvPr/>
        </p:nvSpPr>
        <p:spPr bwMode="auto">
          <a:xfrm flipH="1">
            <a:off x="609600" y="3276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77" name="Line 17"/>
          <p:cNvSpPr>
            <a:spLocks noChangeShapeType="1"/>
          </p:cNvSpPr>
          <p:nvPr/>
        </p:nvSpPr>
        <p:spPr bwMode="auto">
          <a:xfrm>
            <a:off x="2438400" y="35814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78" name="Line 18"/>
          <p:cNvSpPr>
            <a:spLocks noChangeShapeType="1"/>
          </p:cNvSpPr>
          <p:nvPr/>
        </p:nvSpPr>
        <p:spPr bwMode="auto">
          <a:xfrm flipH="1">
            <a:off x="609600" y="49530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79" name="Text Box 19"/>
          <p:cNvSpPr txBox="1">
            <a:spLocks noChangeArrowheads="1"/>
          </p:cNvSpPr>
          <p:nvPr/>
        </p:nvSpPr>
        <p:spPr bwMode="auto">
          <a:xfrm>
            <a:off x="1828800" y="5867400"/>
            <a:ext cx="2362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>
                <a:effectLst>
                  <a:outerShdw blurRad="38100" dist="38100" dir="2700000" algn="tl">
                    <a:srgbClr val="FFFFFF"/>
                  </a:outerShdw>
                </a:effectLst>
                <a:latin typeface="Monaco" pitchFamily="1" charset="0"/>
              </a:rPr>
              <a:t>Q1   Q2     Q3</a:t>
            </a:r>
          </a:p>
        </p:txBody>
      </p:sp>
      <p:sp>
        <p:nvSpPr>
          <p:cNvPr id="78868" name="Text Box 20"/>
          <p:cNvSpPr txBox="1">
            <a:spLocks noChangeArrowheads="1"/>
          </p:cNvSpPr>
          <p:nvPr/>
        </p:nvSpPr>
        <p:spPr bwMode="auto">
          <a:xfrm>
            <a:off x="228600" y="3124200"/>
            <a:ext cx="5334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13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12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7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4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0</a:t>
            </a:r>
          </a:p>
        </p:txBody>
      </p:sp>
      <p:sp>
        <p:nvSpPr>
          <p:cNvPr id="92181" name="Text Box 21"/>
          <p:cNvSpPr txBox="1">
            <a:spLocks noChangeArrowheads="1"/>
          </p:cNvSpPr>
          <p:nvPr/>
        </p:nvSpPr>
        <p:spPr bwMode="auto">
          <a:xfrm>
            <a:off x="5105400" y="1524000"/>
            <a:ext cx="36576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Identify the unregulated firm’s output.</a:t>
            </a:r>
          </a:p>
        </p:txBody>
      </p:sp>
      <p:sp>
        <p:nvSpPr>
          <p:cNvPr id="92182" name="Text Box 22"/>
          <p:cNvSpPr txBox="1">
            <a:spLocks noChangeArrowheads="1"/>
          </p:cNvSpPr>
          <p:nvPr/>
        </p:nvSpPr>
        <p:spPr bwMode="auto">
          <a:xfrm>
            <a:off x="6705600" y="2971800"/>
            <a:ext cx="1905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Q1</a:t>
            </a:r>
          </a:p>
        </p:txBody>
      </p:sp>
      <p:sp>
        <p:nvSpPr>
          <p:cNvPr id="92183" name="Text Box 23"/>
          <p:cNvSpPr txBox="1">
            <a:spLocks noChangeArrowheads="1"/>
          </p:cNvSpPr>
          <p:nvPr/>
        </p:nvSpPr>
        <p:spPr bwMode="auto">
          <a:xfrm>
            <a:off x="6477000" y="3581400"/>
            <a:ext cx="2133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Why?</a:t>
            </a:r>
          </a:p>
        </p:txBody>
      </p:sp>
      <p:sp>
        <p:nvSpPr>
          <p:cNvPr id="92184" name="Text Box 24"/>
          <p:cNvSpPr txBox="1">
            <a:spLocks noChangeArrowheads="1"/>
          </p:cNvSpPr>
          <p:nvPr/>
        </p:nvSpPr>
        <p:spPr bwMode="auto">
          <a:xfrm>
            <a:off x="5791200" y="4419600"/>
            <a:ext cx="31012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At Q1, MPC = MR</a:t>
            </a:r>
          </a:p>
        </p:txBody>
      </p:sp>
      <p:sp>
        <p:nvSpPr>
          <p:cNvPr id="92185" name="Text Box 25"/>
          <p:cNvSpPr txBox="1">
            <a:spLocks noChangeArrowheads="1"/>
          </p:cNvSpPr>
          <p:nvPr/>
        </p:nvSpPr>
        <p:spPr bwMode="auto">
          <a:xfrm>
            <a:off x="457200" y="381000"/>
            <a:ext cx="8229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Suppose that good X is produced by a profit-maximizing monopoly.</a:t>
            </a:r>
          </a:p>
        </p:txBody>
      </p:sp>
      <p:sp>
        <p:nvSpPr>
          <p:cNvPr id="92186" name="AutoShape 26"/>
          <p:cNvSpPr>
            <a:spLocks noChangeArrowheads="1"/>
          </p:cNvSpPr>
          <p:nvPr/>
        </p:nvSpPr>
        <p:spPr bwMode="auto">
          <a:xfrm>
            <a:off x="1905000" y="4267200"/>
            <a:ext cx="304800" cy="228600"/>
          </a:xfrm>
          <a:prstGeom prst="octagon">
            <a:avLst>
              <a:gd name="adj" fmla="val 2928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5849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2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2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2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1" grpId="0" autoUpdateAnimBg="0"/>
      <p:bldP spid="92182" grpId="0" autoUpdateAnimBg="0"/>
      <p:bldP spid="92183" grpId="0" autoUpdateAnimBg="0"/>
      <p:bldP spid="92184" grpId="0" autoUpdateAnimBg="0"/>
      <p:bldP spid="9218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Line 2"/>
          <p:cNvSpPr>
            <a:spLocks noChangeShapeType="1"/>
          </p:cNvSpPr>
          <p:nvPr/>
        </p:nvSpPr>
        <p:spPr bwMode="auto">
          <a:xfrm>
            <a:off x="609600" y="1828800"/>
            <a:ext cx="0" cy="3962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39" name="Line 3"/>
          <p:cNvSpPr>
            <a:spLocks noChangeShapeType="1"/>
          </p:cNvSpPr>
          <p:nvPr/>
        </p:nvSpPr>
        <p:spPr bwMode="auto">
          <a:xfrm>
            <a:off x="609600" y="5791200"/>
            <a:ext cx="4419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0" y="1600200"/>
            <a:ext cx="685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200">
                <a:effectLst>
                  <a:outerShdw blurRad="38100" dist="38100" dir="2700000" algn="tl">
                    <a:srgbClr val="FFFFFF"/>
                  </a:outerShdw>
                </a:effectLst>
              </a:rPr>
              <a:t>Price</a:t>
            </a:r>
            <a:endParaRPr 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4267200" y="579120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>
                <a:solidFill>
                  <a:schemeClr val="tx2"/>
                </a:solidFill>
                <a:latin typeface="Monaco" pitchFamily="1" charset="0"/>
              </a:rPr>
              <a:t>Quantity of Good X</a:t>
            </a:r>
          </a:p>
        </p:txBody>
      </p:sp>
      <p:sp>
        <p:nvSpPr>
          <p:cNvPr id="91142" name="Line 6"/>
          <p:cNvSpPr>
            <a:spLocks noChangeShapeType="1"/>
          </p:cNvSpPr>
          <p:nvPr/>
        </p:nvSpPr>
        <p:spPr bwMode="auto">
          <a:xfrm>
            <a:off x="609600" y="1981200"/>
            <a:ext cx="419100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43" name="Line 7"/>
          <p:cNvSpPr>
            <a:spLocks noChangeShapeType="1"/>
          </p:cNvSpPr>
          <p:nvPr/>
        </p:nvSpPr>
        <p:spPr bwMode="auto">
          <a:xfrm>
            <a:off x="609600" y="1981200"/>
            <a:ext cx="2667000" cy="441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44" name="Text Box 8"/>
          <p:cNvSpPr txBox="1">
            <a:spLocks noChangeArrowheads="1"/>
          </p:cNvSpPr>
          <p:nvPr/>
        </p:nvSpPr>
        <p:spPr bwMode="auto">
          <a:xfrm>
            <a:off x="4343400" y="5181600"/>
            <a:ext cx="83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D-MSB</a:t>
            </a:r>
          </a:p>
        </p:txBody>
      </p:sp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2743200" y="5334000"/>
            <a:ext cx="990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MR</a:t>
            </a:r>
            <a:endParaRPr lang="en-US" altLang="en-US">
              <a:solidFill>
                <a:schemeClr val="tx2"/>
              </a:solidFill>
              <a:latin typeface="Monaco" pitchFamily="1" charset="0"/>
            </a:endParaRPr>
          </a:p>
        </p:txBody>
      </p:sp>
      <p:sp>
        <p:nvSpPr>
          <p:cNvPr id="91146" name="Line 10"/>
          <p:cNvSpPr>
            <a:spLocks noChangeShapeType="1"/>
          </p:cNvSpPr>
          <p:nvPr/>
        </p:nvSpPr>
        <p:spPr bwMode="auto">
          <a:xfrm>
            <a:off x="609600" y="4343400"/>
            <a:ext cx="4267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47" name="Line 11"/>
          <p:cNvSpPr>
            <a:spLocks noChangeShapeType="1"/>
          </p:cNvSpPr>
          <p:nvPr/>
        </p:nvSpPr>
        <p:spPr bwMode="auto">
          <a:xfrm>
            <a:off x="609600" y="3581400"/>
            <a:ext cx="3276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0908" name="Text Box 12"/>
          <p:cNvSpPr txBox="1">
            <a:spLocks noChangeArrowheads="1"/>
          </p:cNvSpPr>
          <p:nvPr/>
        </p:nvSpPr>
        <p:spPr bwMode="auto">
          <a:xfrm>
            <a:off x="3505200" y="3048000"/>
            <a:ext cx="18288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Marginal Social Cost</a:t>
            </a:r>
          </a:p>
        </p:txBody>
      </p:sp>
      <p:sp>
        <p:nvSpPr>
          <p:cNvPr id="80909" name="Text Box 13"/>
          <p:cNvSpPr txBox="1">
            <a:spLocks noChangeArrowheads="1"/>
          </p:cNvSpPr>
          <p:nvPr/>
        </p:nvSpPr>
        <p:spPr bwMode="auto">
          <a:xfrm>
            <a:off x="4419600" y="4038600"/>
            <a:ext cx="16002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Marginal Private Cost</a:t>
            </a:r>
          </a:p>
        </p:txBody>
      </p:sp>
      <p:sp>
        <p:nvSpPr>
          <p:cNvPr id="91150" name="Line 14"/>
          <p:cNvSpPr>
            <a:spLocks noChangeShapeType="1"/>
          </p:cNvSpPr>
          <p:nvPr/>
        </p:nvSpPr>
        <p:spPr bwMode="auto">
          <a:xfrm>
            <a:off x="2057400" y="3276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51" name="Line 15"/>
          <p:cNvSpPr>
            <a:spLocks noChangeShapeType="1"/>
          </p:cNvSpPr>
          <p:nvPr/>
        </p:nvSpPr>
        <p:spPr bwMode="auto">
          <a:xfrm>
            <a:off x="3276600" y="43434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52" name="Line 16"/>
          <p:cNvSpPr>
            <a:spLocks noChangeShapeType="1"/>
          </p:cNvSpPr>
          <p:nvPr/>
        </p:nvSpPr>
        <p:spPr bwMode="auto">
          <a:xfrm flipH="1">
            <a:off x="609600" y="3276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53" name="Line 17"/>
          <p:cNvSpPr>
            <a:spLocks noChangeShapeType="1"/>
          </p:cNvSpPr>
          <p:nvPr/>
        </p:nvSpPr>
        <p:spPr bwMode="auto">
          <a:xfrm>
            <a:off x="2438400" y="35814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54" name="Line 18"/>
          <p:cNvSpPr>
            <a:spLocks noChangeShapeType="1"/>
          </p:cNvSpPr>
          <p:nvPr/>
        </p:nvSpPr>
        <p:spPr bwMode="auto">
          <a:xfrm flipH="1">
            <a:off x="609600" y="49530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155" name="Text Box 19"/>
          <p:cNvSpPr txBox="1">
            <a:spLocks noChangeArrowheads="1"/>
          </p:cNvSpPr>
          <p:nvPr/>
        </p:nvSpPr>
        <p:spPr bwMode="auto">
          <a:xfrm>
            <a:off x="1828800" y="5867400"/>
            <a:ext cx="2362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>
                <a:effectLst>
                  <a:outerShdw blurRad="38100" dist="38100" dir="2700000" algn="tl">
                    <a:srgbClr val="FFFFFF"/>
                  </a:outerShdw>
                </a:effectLst>
                <a:latin typeface="Monaco" pitchFamily="1" charset="0"/>
              </a:rPr>
              <a:t>Q1   Q2     Q3</a:t>
            </a:r>
          </a:p>
        </p:txBody>
      </p:sp>
      <p:sp>
        <p:nvSpPr>
          <p:cNvPr id="80916" name="Text Box 20"/>
          <p:cNvSpPr txBox="1">
            <a:spLocks noChangeArrowheads="1"/>
          </p:cNvSpPr>
          <p:nvPr/>
        </p:nvSpPr>
        <p:spPr bwMode="auto">
          <a:xfrm>
            <a:off x="228600" y="3124200"/>
            <a:ext cx="5334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13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12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7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4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0</a:t>
            </a:r>
          </a:p>
        </p:txBody>
      </p:sp>
      <p:sp>
        <p:nvSpPr>
          <p:cNvPr id="91157" name="Text Box 21"/>
          <p:cNvSpPr txBox="1">
            <a:spLocks noChangeArrowheads="1"/>
          </p:cNvSpPr>
          <p:nvPr/>
        </p:nvSpPr>
        <p:spPr bwMode="auto">
          <a:xfrm>
            <a:off x="5562600" y="3352800"/>
            <a:ext cx="312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How much will it be?</a:t>
            </a:r>
          </a:p>
        </p:txBody>
      </p:sp>
      <p:sp>
        <p:nvSpPr>
          <p:cNvPr id="91158" name="Text Box 22"/>
          <p:cNvSpPr txBox="1">
            <a:spLocks noChangeArrowheads="1"/>
          </p:cNvSpPr>
          <p:nvPr/>
        </p:nvSpPr>
        <p:spPr bwMode="auto">
          <a:xfrm>
            <a:off x="6553200" y="4267200"/>
            <a:ext cx="1905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£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1159" name="Text Box 23"/>
          <p:cNvSpPr txBox="1">
            <a:spLocks noChangeArrowheads="1"/>
          </p:cNvSpPr>
          <p:nvPr/>
        </p:nvSpPr>
        <p:spPr bwMode="auto">
          <a:xfrm>
            <a:off x="6400800" y="4724400"/>
            <a:ext cx="2133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Why?</a:t>
            </a:r>
          </a:p>
        </p:txBody>
      </p:sp>
      <p:sp>
        <p:nvSpPr>
          <p:cNvPr id="91160" name="Text Box 24"/>
          <p:cNvSpPr txBox="1">
            <a:spLocks noChangeArrowheads="1"/>
          </p:cNvSpPr>
          <p:nvPr/>
        </p:nvSpPr>
        <p:spPr bwMode="auto">
          <a:xfrm>
            <a:off x="5562600" y="5105400"/>
            <a:ext cx="340188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Optimum Quantity at Q = MR</a:t>
            </a:r>
          </a:p>
        </p:txBody>
      </p:sp>
      <p:sp>
        <p:nvSpPr>
          <p:cNvPr id="91162" name="Rectangle 26"/>
          <p:cNvSpPr>
            <a:spLocks noChangeArrowheads="1"/>
          </p:cNvSpPr>
          <p:nvPr/>
        </p:nvSpPr>
        <p:spPr bwMode="auto">
          <a:xfrm>
            <a:off x="1447800" y="1295400"/>
            <a:ext cx="728662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To produce socially optimum output, should the government tax or subsidize the firm?</a:t>
            </a:r>
          </a:p>
        </p:txBody>
      </p:sp>
      <p:sp>
        <p:nvSpPr>
          <p:cNvPr id="91163" name="Text Box 27"/>
          <p:cNvSpPr txBox="1">
            <a:spLocks noChangeArrowheads="1"/>
          </p:cNvSpPr>
          <p:nvPr/>
        </p:nvSpPr>
        <p:spPr bwMode="auto">
          <a:xfrm>
            <a:off x="6172200" y="2743200"/>
            <a:ext cx="2286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subsidise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1164" name="Text Box 28"/>
          <p:cNvSpPr txBox="1">
            <a:spLocks noChangeArrowheads="1"/>
          </p:cNvSpPr>
          <p:nvPr/>
        </p:nvSpPr>
        <p:spPr bwMode="auto">
          <a:xfrm>
            <a:off x="609600" y="304800"/>
            <a:ext cx="8229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Suppose that good X is produced by a profit-maximizing monopoly.</a:t>
            </a:r>
          </a:p>
        </p:txBody>
      </p:sp>
    </p:spTree>
    <p:extLst>
      <p:ext uri="{BB962C8B-B14F-4D97-AF65-F5344CB8AC3E}">
        <p14:creationId xmlns:p14="http://schemas.microsoft.com/office/powerpoint/2010/main" val="4116683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1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1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1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1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1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1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7" grpId="0" autoUpdateAnimBg="0"/>
      <p:bldP spid="91158" grpId="0" autoUpdateAnimBg="0"/>
      <p:bldP spid="91159" grpId="0" autoUpdateAnimBg="0"/>
      <p:bldP spid="91160" grpId="0" autoUpdateAnimBg="0"/>
      <p:bldP spid="91162" grpId="0" autoUpdateAnimBg="0"/>
      <p:bldP spid="91163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Line 2"/>
          <p:cNvSpPr>
            <a:spLocks noChangeShapeType="1"/>
          </p:cNvSpPr>
          <p:nvPr/>
        </p:nvSpPr>
        <p:spPr bwMode="auto">
          <a:xfrm>
            <a:off x="609600" y="1828800"/>
            <a:ext cx="0" cy="3962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187" name="Line 3"/>
          <p:cNvSpPr>
            <a:spLocks noChangeShapeType="1"/>
          </p:cNvSpPr>
          <p:nvPr/>
        </p:nvSpPr>
        <p:spPr bwMode="auto">
          <a:xfrm>
            <a:off x="609600" y="5791200"/>
            <a:ext cx="4419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0" y="1600200"/>
            <a:ext cx="685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200">
                <a:effectLst>
                  <a:outerShdw blurRad="38100" dist="38100" dir="2700000" algn="tl">
                    <a:srgbClr val="FFFFFF"/>
                  </a:outerShdw>
                </a:effectLst>
              </a:rPr>
              <a:t>Price</a:t>
            </a:r>
            <a:endParaRPr 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4267200" y="579120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>
                <a:solidFill>
                  <a:schemeClr val="tx2"/>
                </a:solidFill>
                <a:latin typeface="Monaco" pitchFamily="1" charset="0"/>
              </a:rPr>
              <a:t>Quantity of Good X</a:t>
            </a:r>
          </a:p>
        </p:txBody>
      </p:sp>
      <p:sp>
        <p:nvSpPr>
          <p:cNvPr id="93190" name="Line 6"/>
          <p:cNvSpPr>
            <a:spLocks noChangeShapeType="1"/>
          </p:cNvSpPr>
          <p:nvPr/>
        </p:nvSpPr>
        <p:spPr bwMode="auto">
          <a:xfrm>
            <a:off x="609600" y="1981200"/>
            <a:ext cx="419100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191" name="Line 7"/>
          <p:cNvSpPr>
            <a:spLocks noChangeShapeType="1"/>
          </p:cNvSpPr>
          <p:nvPr/>
        </p:nvSpPr>
        <p:spPr bwMode="auto">
          <a:xfrm>
            <a:off x="609600" y="1981200"/>
            <a:ext cx="2667000" cy="441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4343400" y="5181600"/>
            <a:ext cx="83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D-MSB</a:t>
            </a:r>
          </a:p>
        </p:txBody>
      </p:sp>
      <p:sp>
        <p:nvSpPr>
          <p:cNvPr id="82953" name="Text Box 9"/>
          <p:cNvSpPr txBox="1">
            <a:spLocks noChangeArrowheads="1"/>
          </p:cNvSpPr>
          <p:nvPr/>
        </p:nvSpPr>
        <p:spPr bwMode="auto">
          <a:xfrm>
            <a:off x="2743200" y="5334000"/>
            <a:ext cx="990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MR</a:t>
            </a:r>
            <a:endParaRPr lang="en-US" altLang="en-US">
              <a:solidFill>
                <a:schemeClr val="tx2"/>
              </a:solidFill>
              <a:latin typeface="Monaco" pitchFamily="1" charset="0"/>
            </a:endParaRPr>
          </a:p>
        </p:txBody>
      </p:sp>
      <p:sp>
        <p:nvSpPr>
          <p:cNvPr id="93194" name="Line 10"/>
          <p:cNvSpPr>
            <a:spLocks noChangeShapeType="1"/>
          </p:cNvSpPr>
          <p:nvPr/>
        </p:nvSpPr>
        <p:spPr bwMode="auto">
          <a:xfrm>
            <a:off x="609600" y="4343400"/>
            <a:ext cx="4267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195" name="Line 11"/>
          <p:cNvSpPr>
            <a:spLocks noChangeShapeType="1"/>
          </p:cNvSpPr>
          <p:nvPr/>
        </p:nvSpPr>
        <p:spPr bwMode="auto">
          <a:xfrm>
            <a:off x="609600" y="3581400"/>
            <a:ext cx="3276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2956" name="Text Box 12"/>
          <p:cNvSpPr txBox="1">
            <a:spLocks noChangeArrowheads="1"/>
          </p:cNvSpPr>
          <p:nvPr/>
        </p:nvSpPr>
        <p:spPr bwMode="auto">
          <a:xfrm>
            <a:off x="3505200" y="3048000"/>
            <a:ext cx="18288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2"/>
                </a:solidFill>
                <a:latin typeface="+mj-lt"/>
              </a:rPr>
              <a:t>Marginal Social Cost</a:t>
            </a:r>
          </a:p>
        </p:txBody>
      </p:sp>
      <p:sp>
        <p:nvSpPr>
          <p:cNvPr id="82957" name="Text Box 13"/>
          <p:cNvSpPr txBox="1">
            <a:spLocks noChangeArrowheads="1"/>
          </p:cNvSpPr>
          <p:nvPr/>
        </p:nvSpPr>
        <p:spPr bwMode="auto">
          <a:xfrm>
            <a:off x="4419600" y="4038600"/>
            <a:ext cx="1600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 dirty="0">
                <a:solidFill>
                  <a:schemeClr val="tx2"/>
                </a:solidFill>
                <a:latin typeface="+mj-lt"/>
              </a:rPr>
              <a:t>Marginal Private Cost</a:t>
            </a:r>
          </a:p>
        </p:txBody>
      </p:sp>
      <p:sp>
        <p:nvSpPr>
          <p:cNvPr id="93198" name="Line 14"/>
          <p:cNvSpPr>
            <a:spLocks noChangeShapeType="1"/>
          </p:cNvSpPr>
          <p:nvPr/>
        </p:nvSpPr>
        <p:spPr bwMode="auto">
          <a:xfrm>
            <a:off x="2057400" y="3276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199" name="Line 15"/>
          <p:cNvSpPr>
            <a:spLocks noChangeShapeType="1"/>
          </p:cNvSpPr>
          <p:nvPr/>
        </p:nvSpPr>
        <p:spPr bwMode="auto">
          <a:xfrm>
            <a:off x="3276600" y="43434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00" name="Line 16"/>
          <p:cNvSpPr>
            <a:spLocks noChangeShapeType="1"/>
          </p:cNvSpPr>
          <p:nvPr/>
        </p:nvSpPr>
        <p:spPr bwMode="auto">
          <a:xfrm flipH="1">
            <a:off x="609600" y="3276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01" name="Line 17"/>
          <p:cNvSpPr>
            <a:spLocks noChangeShapeType="1"/>
          </p:cNvSpPr>
          <p:nvPr/>
        </p:nvSpPr>
        <p:spPr bwMode="auto">
          <a:xfrm>
            <a:off x="2438400" y="35814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02" name="Line 18"/>
          <p:cNvSpPr>
            <a:spLocks noChangeShapeType="1"/>
          </p:cNvSpPr>
          <p:nvPr/>
        </p:nvSpPr>
        <p:spPr bwMode="auto">
          <a:xfrm flipH="1">
            <a:off x="609600" y="49530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03" name="Text Box 19"/>
          <p:cNvSpPr txBox="1">
            <a:spLocks noChangeArrowheads="1"/>
          </p:cNvSpPr>
          <p:nvPr/>
        </p:nvSpPr>
        <p:spPr bwMode="auto">
          <a:xfrm>
            <a:off x="1828800" y="5867400"/>
            <a:ext cx="2362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>
                <a:effectLst>
                  <a:outerShdw blurRad="38100" dist="38100" dir="2700000" algn="tl">
                    <a:srgbClr val="FFFFFF"/>
                  </a:outerShdw>
                </a:effectLst>
                <a:latin typeface="Monaco" pitchFamily="1" charset="0"/>
              </a:rPr>
              <a:t>Q1   Q2     Q3</a:t>
            </a:r>
          </a:p>
        </p:txBody>
      </p:sp>
      <p:sp>
        <p:nvSpPr>
          <p:cNvPr id="82964" name="Text Box 20"/>
          <p:cNvSpPr txBox="1">
            <a:spLocks noChangeArrowheads="1"/>
          </p:cNvSpPr>
          <p:nvPr/>
        </p:nvSpPr>
        <p:spPr bwMode="auto">
          <a:xfrm>
            <a:off x="228600" y="3124200"/>
            <a:ext cx="5334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13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12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7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4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0</a:t>
            </a:r>
          </a:p>
        </p:txBody>
      </p:sp>
      <p:sp>
        <p:nvSpPr>
          <p:cNvPr id="93205" name="Text Box 21"/>
          <p:cNvSpPr txBox="1">
            <a:spLocks noChangeArrowheads="1"/>
          </p:cNvSpPr>
          <p:nvPr/>
        </p:nvSpPr>
        <p:spPr bwMode="auto">
          <a:xfrm>
            <a:off x="7010400" y="3124200"/>
            <a:ext cx="1600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Why?</a:t>
            </a:r>
          </a:p>
        </p:txBody>
      </p:sp>
      <p:sp>
        <p:nvSpPr>
          <p:cNvPr id="93206" name="Text Box 22"/>
          <p:cNvSpPr txBox="1">
            <a:spLocks noChangeArrowheads="1"/>
          </p:cNvSpPr>
          <p:nvPr/>
        </p:nvSpPr>
        <p:spPr bwMode="auto">
          <a:xfrm>
            <a:off x="6553200" y="3733800"/>
            <a:ext cx="2286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D=MPC or MSB=MPC</a:t>
            </a:r>
          </a:p>
        </p:txBody>
      </p:sp>
      <p:sp>
        <p:nvSpPr>
          <p:cNvPr id="93209" name="Rectangle 25"/>
          <p:cNvSpPr>
            <a:spLocks noChangeArrowheads="1"/>
          </p:cNvSpPr>
          <p:nvPr/>
        </p:nvSpPr>
        <p:spPr bwMode="auto">
          <a:xfrm>
            <a:off x="1552575" y="1114465"/>
            <a:ext cx="7286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Identify equilibrium output in the absence of regulation.</a:t>
            </a:r>
          </a:p>
        </p:txBody>
      </p:sp>
      <p:sp>
        <p:nvSpPr>
          <p:cNvPr id="93210" name="Text Box 26"/>
          <p:cNvSpPr txBox="1">
            <a:spLocks noChangeArrowheads="1"/>
          </p:cNvSpPr>
          <p:nvPr/>
        </p:nvSpPr>
        <p:spPr bwMode="auto">
          <a:xfrm>
            <a:off x="6324600" y="2286000"/>
            <a:ext cx="2286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Q3</a:t>
            </a:r>
          </a:p>
        </p:txBody>
      </p:sp>
      <p:sp>
        <p:nvSpPr>
          <p:cNvPr id="93211" name="Text Box 27"/>
          <p:cNvSpPr txBox="1">
            <a:spLocks noChangeArrowheads="1"/>
          </p:cNvSpPr>
          <p:nvPr/>
        </p:nvSpPr>
        <p:spPr bwMode="auto">
          <a:xfrm>
            <a:off x="228600" y="228600"/>
            <a:ext cx="8610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Suppose that good X is produced in a perfectly competitive industry</a:t>
            </a:r>
            <a:r>
              <a:rPr lang="en-US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</a:t>
            </a:r>
            <a:endParaRPr lang="en-US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93212" name="AutoShape 28"/>
          <p:cNvSpPr>
            <a:spLocks noChangeArrowheads="1"/>
          </p:cNvSpPr>
          <p:nvPr/>
        </p:nvSpPr>
        <p:spPr bwMode="auto">
          <a:xfrm>
            <a:off x="3200400" y="4267200"/>
            <a:ext cx="228600" cy="152400"/>
          </a:xfrm>
          <a:prstGeom prst="octagon">
            <a:avLst>
              <a:gd name="adj" fmla="val 2928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9440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3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3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205" grpId="0" autoUpdateAnimBg="0"/>
      <p:bldP spid="93206" grpId="0" autoUpdateAnimBg="0"/>
      <p:bldP spid="93209" grpId="0" autoUpdateAnimBg="0"/>
      <p:bldP spid="93210" grpId="0" autoUpdateAnimBg="0"/>
      <p:bldP spid="932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Line 2"/>
          <p:cNvSpPr>
            <a:spLocks noChangeShapeType="1"/>
          </p:cNvSpPr>
          <p:nvPr/>
        </p:nvSpPr>
        <p:spPr bwMode="auto">
          <a:xfrm>
            <a:off x="609600" y="1828800"/>
            <a:ext cx="0" cy="3962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211" name="Line 3"/>
          <p:cNvSpPr>
            <a:spLocks noChangeShapeType="1"/>
          </p:cNvSpPr>
          <p:nvPr/>
        </p:nvSpPr>
        <p:spPr bwMode="auto">
          <a:xfrm>
            <a:off x="609600" y="5791200"/>
            <a:ext cx="4419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0" y="1600200"/>
            <a:ext cx="685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200">
                <a:effectLst>
                  <a:outerShdw blurRad="38100" dist="38100" dir="2700000" algn="tl">
                    <a:srgbClr val="FFFFFF"/>
                  </a:outerShdw>
                </a:effectLst>
              </a:rPr>
              <a:t>Price</a:t>
            </a:r>
            <a:endParaRPr 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4267200" y="579120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200">
                <a:solidFill>
                  <a:schemeClr val="tx2"/>
                </a:solidFill>
                <a:latin typeface="Monaco" pitchFamily="1" charset="0"/>
              </a:rPr>
              <a:t>Quantity of Good X</a:t>
            </a:r>
          </a:p>
        </p:txBody>
      </p:sp>
      <p:sp>
        <p:nvSpPr>
          <p:cNvPr id="94214" name="Line 6"/>
          <p:cNvSpPr>
            <a:spLocks noChangeShapeType="1"/>
          </p:cNvSpPr>
          <p:nvPr/>
        </p:nvSpPr>
        <p:spPr bwMode="auto">
          <a:xfrm>
            <a:off x="609600" y="1981200"/>
            <a:ext cx="419100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215" name="Line 7"/>
          <p:cNvSpPr>
            <a:spLocks noChangeShapeType="1"/>
          </p:cNvSpPr>
          <p:nvPr/>
        </p:nvSpPr>
        <p:spPr bwMode="auto">
          <a:xfrm>
            <a:off x="609600" y="1981200"/>
            <a:ext cx="2667000" cy="441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4343400" y="5181600"/>
            <a:ext cx="83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D-MSB</a:t>
            </a:r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2743200" y="5334000"/>
            <a:ext cx="990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MR</a:t>
            </a:r>
            <a:endParaRPr lang="en-US" altLang="en-US">
              <a:solidFill>
                <a:schemeClr val="tx2"/>
              </a:solidFill>
              <a:latin typeface="Monaco" pitchFamily="1" charset="0"/>
            </a:endParaRPr>
          </a:p>
        </p:txBody>
      </p:sp>
      <p:sp>
        <p:nvSpPr>
          <p:cNvPr id="94218" name="Line 10"/>
          <p:cNvSpPr>
            <a:spLocks noChangeShapeType="1"/>
          </p:cNvSpPr>
          <p:nvPr/>
        </p:nvSpPr>
        <p:spPr bwMode="auto">
          <a:xfrm>
            <a:off x="609600" y="4343400"/>
            <a:ext cx="4267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219" name="Line 11"/>
          <p:cNvSpPr>
            <a:spLocks noChangeShapeType="1"/>
          </p:cNvSpPr>
          <p:nvPr/>
        </p:nvSpPr>
        <p:spPr bwMode="auto">
          <a:xfrm>
            <a:off x="609600" y="3581400"/>
            <a:ext cx="3276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5004" name="Text Box 12"/>
          <p:cNvSpPr txBox="1">
            <a:spLocks noChangeArrowheads="1"/>
          </p:cNvSpPr>
          <p:nvPr/>
        </p:nvSpPr>
        <p:spPr bwMode="auto">
          <a:xfrm>
            <a:off x="3505200" y="3048000"/>
            <a:ext cx="18288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Marginal Social Cost</a:t>
            </a:r>
          </a:p>
        </p:txBody>
      </p:sp>
      <p:sp>
        <p:nvSpPr>
          <p:cNvPr id="85005" name="Text Box 13"/>
          <p:cNvSpPr txBox="1">
            <a:spLocks noChangeArrowheads="1"/>
          </p:cNvSpPr>
          <p:nvPr/>
        </p:nvSpPr>
        <p:spPr bwMode="auto">
          <a:xfrm>
            <a:off x="4419600" y="4038600"/>
            <a:ext cx="16002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Marginal Private Cost</a:t>
            </a:r>
          </a:p>
        </p:txBody>
      </p:sp>
      <p:sp>
        <p:nvSpPr>
          <p:cNvPr id="94222" name="Line 14"/>
          <p:cNvSpPr>
            <a:spLocks noChangeShapeType="1"/>
          </p:cNvSpPr>
          <p:nvPr/>
        </p:nvSpPr>
        <p:spPr bwMode="auto">
          <a:xfrm>
            <a:off x="2057400" y="3276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223" name="Line 15"/>
          <p:cNvSpPr>
            <a:spLocks noChangeShapeType="1"/>
          </p:cNvSpPr>
          <p:nvPr/>
        </p:nvSpPr>
        <p:spPr bwMode="auto">
          <a:xfrm>
            <a:off x="3276600" y="43434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224" name="Line 16"/>
          <p:cNvSpPr>
            <a:spLocks noChangeShapeType="1"/>
          </p:cNvSpPr>
          <p:nvPr/>
        </p:nvSpPr>
        <p:spPr bwMode="auto">
          <a:xfrm flipH="1">
            <a:off x="609600" y="3276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225" name="Line 17"/>
          <p:cNvSpPr>
            <a:spLocks noChangeShapeType="1"/>
          </p:cNvSpPr>
          <p:nvPr/>
        </p:nvSpPr>
        <p:spPr bwMode="auto">
          <a:xfrm>
            <a:off x="2438400" y="35814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226" name="Line 18"/>
          <p:cNvSpPr>
            <a:spLocks noChangeShapeType="1"/>
          </p:cNvSpPr>
          <p:nvPr/>
        </p:nvSpPr>
        <p:spPr bwMode="auto">
          <a:xfrm flipH="1">
            <a:off x="609600" y="49530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4227" name="Text Box 19"/>
          <p:cNvSpPr txBox="1">
            <a:spLocks noChangeArrowheads="1"/>
          </p:cNvSpPr>
          <p:nvPr/>
        </p:nvSpPr>
        <p:spPr bwMode="auto">
          <a:xfrm>
            <a:off x="1828800" y="5867400"/>
            <a:ext cx="2362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400">
                <a:effectLst>
                  <a:outerShdw blurRad="38100" dist="38100" dir="2700000" algn="tl">
                    <a:srgbClr val="FFFFFF"/>
                  </a:outerShdw>
                </a:effectLst>
                <a:latin typeface="Monaco" pitchFamily="1" charset="0"/>
              </a:rPr>
              <a:t>Q1   Q2     Q3</a:t>
            </a:r>
          </a:p>
        </p:txBody>
      </p:sp>
      <p:sp>
        <p:nvSpPr>
          <p:cNvPr id="85012" name="Text Box 20"/>
          <p:cNvSpPr txBox="1">
            <a:spLocks noChangeArrowheads="1"/>
          </p:cNvSpPr>
          <p:nvPr/>
        </p:nvSpPr>
        <p:spPr bwMode="auto">
          <a:xfrm>
            <a:off x="228600" y="3124200"/>
            <a:ext cx="5334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13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12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7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4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endParaRPr lang="en-US" altLang="en-US" sz="1400">
              <a:solidFill>
                <a:schemeClr val="tx2"/>
              </a:solidFill>
              <a:latin typeface="Monaco" pitchFamily="1" charset="0"/>
            </a:endParaRP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1400">
                <a:solidFill>
                  <a:schemeClr val="tx2"/>
                </a:solidFill>
                <a:latin typeface="Monaco" pitchFamily="1" charset="0"/>
              </a:rPr>
              <a:t>0</a:t>
            </a:r>
          </a:p>
        </p:txBody>
      </p:sp>
      <p:sp>
        <p:nvSpPr>
          <p:cNvPr id="94229" name="Text Box 21"/>
          <p:cNvSpPr txBox="1">
            <a:spLocks noChangeArrowheads="1"/>
          </p:cNvSpPr>
          <p:nvPr/>
        </p:nvSpPr>
        <p:spPr bwMode="auto">
          <a:xfrm>
            <a:off x="5867400" y="3352800"/>
            <a:ext cx="2819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How much?</a:t>
            </a:r>
          </a:p>
        </p:txBody>
      </p:sp>
      <p:sp>
        <p:nvSpPr>
          <p:cNvPr id="94230" name="Text Box 22"/>
          <p:cNvSpPr txBox="1">
            <a:spLocks noChangeArrowheads="1"/>
          </p:cNvSpPr>
          <p:nvPr/>
        </p:nvSpPr>
        <p:spPr bwMode="auto">
          <a:xfrm>
            <a:off x="7162800" y="3962400"/>
            <a:ext cx="1447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£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4231" name="Rectangle 23"/>
          <p:cNvSpPr>
            <a:spLocks noChangeArrowheads="1"/>
          </p:cNvSpPr>
          <p:nvPr/>
        </p:nvSpPr>
        <p:spPr bwMode="auto">
          <a:xfrm>
            <a:off x="1447800" y="1295400"/>
            <a:ext cx="72866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To produce at socially optimum output, should the government tax or subsidize?</a:t>
            </a:r>
          </a:p>
        </p:txBody>
      </p:sp>
      <p:sp>
        <p:nvSpPr>
          <p:cNvPr id="94232" name="Text Box 24"/>
          <p:cNvSpPr txBox="1">
            <a:spLocks noChangeArrowheads="1"/>
          </p:cNvSpPr>
          <p:nvPr/>
        </p:nvSpPr>
        <p:spPr bwMode="auto">
          <a:xfrm>
            <a:off x="6324600" y="2667000"/>
            <a:ext cx="2286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Tax</a:t>
            </a:r>
          </a:p>
        </p:txBody>
      </p:sp>
      <p:sp>
        <p:nvSpPr>
          <p:cNvPr id="94233" name="Text Box 25"/>
          <p:cNvSpPr txBox="1">
            <a:spLocks noChangeArrowheads="1"/>
          </p:cNvSpPr>
          <p:nvPr/>
        </p:nvSpPr>
        <p:spPr bwMode="auto">
          <a:xfrm>
            <a:off x="228600" y="228600"/>
            <a:ext cx="8610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Suppose that good X is produced in a perfectly competitive industry.</a:t>
            </a:r>
          </a:p>
        </p:txBody>
      </p:sp>
      <p:sp>
        <p:nvSpPr>
          <p:cNvPr id="94234" name="AutoShape 26"/>
          <p:cNvSpPr>
            <a:spLocks noChangeArrowheads="1"/>
          </p:cNvSpPr>
          <p:nvPr/>
        </p:nvSpPr>
        <p:spPr bwMode="auto">
          <a:xfrm>
            <a:off x="3200400" y="4267200"/>
            <a:ext cx="228600" cy="152400"/>
          </a:xfrm>
          <a:prstGeom prst="octagon">
            <a:avLst>
              <a:gd name="adj" fmla="val 2928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7372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4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4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4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4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9" grpId="0" autoUpdateAnimBg="0"/>
      <p:bldP spid="94230" grpId="0" autoUpdateAnimBg="0"/>
      <p:bldP spid="94231" grpId="0" autoUpdateAnimBg="0"/>
      <p:bldP spid="94232" grpId="0" autoUpdateAnimBg="0"/>
      <p:bldP spid="9423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9B958-3B27-400F-8A23-7C690989A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Any Questions?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85E06-DFE2-4834-8B1E-DFEB6E36E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06" y="4365104"/>
            <a:ext cx="8229600" cy="748680"/>
          </a:xfrm>
        </p:spPr>
        <p:txBody>
          <a:bodyPr/>
          <a:lstStyle/>
          <a:p>
            <a:pPr marL="0" indent="0" algn="ctr">
              <a:buNone/>
            </a:pPr>
            <a:r>
              <a:rPr lang="en-GB" sz="4400" dirty="0" smtClean="0">
                <a:solidFill>
                  <a:srgbClr val="FFC000"/>
                </a:solidFill>
                <a:ea typeface="+mn-lt"/>
                <a:cs typeface="+mn-lt"/>
              </a:rPr>
              <a:t>Thank you!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BB3AC-F623-4630-982B-8D019F425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3D31F-598B-47EE-BA37-93F097A3D676}" type="datetime1">
              <a:rPr kumimoji="0" lang="en-GB" alt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04/12/2021</a:t>
            </a:fld>
            <a:endParaRPr kumimoji="0" lang="en-GB" altLang="en-US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B2F426-6B89-449B-8908-F7E1F6BC5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50E941-99E4-4403-A917-B30FF69A961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Myriad Pro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Myriad Pro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10" y="0"/>
            <a:ext cx="9144793" cy="417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22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1237</Words>
  <Application>Microsoft Office PowerPoint</Application>
  <PresentationFormat>On-screen Show (4:3)</PresentationFormat>
  <Paragraphs>292</Paragraphs>
  <Slides>34</Slides>
  <Notes>30</Notes>
  <HiddenSlides>0</HiddenSlides>
  <MMClips>1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Arial</vt:lpstr>
      <vt:lpstr>Monaco</vt:lpstr>
      <vt:lpstr>Myriad Pro</vt:lpstr>
      <vt:lpstr>Sand</vt:lpstr>
      <vt:lpstr>Times</vt:lpstr>
      <vt:lpstr>Verdana</vt:lpstr>
      <vt:lpstr>Wingdings</vt:lpstr>
      <vt:lpstr>Wingdings 2</vt:lpstr>
      <vt:lpstr>20140311PresentationUWTSDTemplate</vt:lpstr>
      <vt:lpstr>MS_ClipArt_Gallery</vt:lpstr>
      <vt:lpstr>LCBB5003</vt:lpstr>
      <vt:lpstr>PowerPoint Presentation</vt:lpstr>
      <vt:lpstr>Discussion - Watch the video clip on this slide and discuss what externalities are  (10 Minutes)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Administrator</cp:lastModifiedBy>
  <cp:revision>64</cp:revision>
  <dcterms:created xsi:type="dcterms:W3CDTF">2020-06-23T16:08:04Z</dcterms:created>
  <dcterms:modified xsi:type="dcterms:W3CDTF">2021-12-04T08:08:18Z</dcterms:modified>
</cp:coreProperties>
</file>