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301" r:id="rId25"/>
    <p:sldId id="302" r:id="rId26"/>
    <p:sldId id="770" r:id="rId27"/>
    <p:sldId id="838" r:id="rId28"/>
    <p:sldId id="839" r:id="rId29"/>
    <p:sldId id="840" r:id="rId30"/>
    <p:sldId id="841" r:id="rId31"/>
    <p:sldId id="842" r:id="rId32"/>
    <p:sldId id="843" r:id="rId33"/>
    <p:sldId id="844" r:id="rId34"/>
    <p:sldId id="845" r:id="rId35"/>
    <p:sldId id="846" r:id="rId36"/>
    <p:sldId id="847" r:id="rId37"/>
    <p:sldId id="848" r:id="rId38"/>
    <p:sldId id="849" r:id="rId39"/>
    <p:sldId id="850" r:id="rId40"/>
    <p:sldId id="851" r:id="rId41"/>
    <p:sldId id="7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B4445A-E2E2-4E7D-9A06-C0278B233D01}" v="808" dt="2023-05-05T23:27:06.5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77253"/>
  </p:normalViewPr>
  <p:slideViewPr>
    <p:cSldViewPr snapToGrid="0">
      <p:cViewPr>
        <p:scale>
          <a:sx n="90" d="100"/>
          <a:sy n="90" d="100"/>
        </p:scale>
        <p:origin x="219" y="32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5B4445A-E2E2-4E7D-9A06-C0278B233D01}"/>
    <pc:docChg chg="undo custSel addSld delSld modSld">
      <pc:chgData name="Stalin Jacob Wilson Packia Dhas" userId="050d7d71-3621-4503-95e8-1c9a9d962492" providerId="ADAL" clId="{55B4445A-E2E2-4E7D-9A06-C0278B233D01}" dt="2023-05-05T23:27:29.992" v="1787" actId="113"/>
      <pc:docMkLst>
        <pc:docMk/>
      </pc:docMkLst>
      <pc:sldChg chg="modSp mod">
        <pc:chgData name="Stalin Jacob Wilson Packia Dhas" userId="050d7d71-3621-4503-95e8-1c9a9d962492" providerId="ADAL" clId="{55B4445A-E2E2-4E7D-9A06-C0278B233D01}" dt="2023-05-05T21:34:51.093" v="86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55B4445A-E2E2-4E7D-9A06-C0278B233D01}" dt="2023-05-05T21:34:51.093" v="86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5B4445A-E2E2-4E7D-9A06-C0278B233D01}" dt="2023-05-05T21:35:33.132" v="166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55B4445A-E2E2-4E7D-9A06-C0278B233D01}" dt="2023-05-05T21:35:33.132" v="166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5B4445A-E2E2-4E7D-9A06-C0278B233D01}" dt="2023-05-05T21:33:59.748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5B4445A-E2E2-4E7D-9A06-C0278B233D01}" dt="2023-05-05T21:33:59.748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Sp modSp mod">
        <pc:chgData name="Stalin Jacob Wilson Packia Dhas" userId="050d7d71-3621-4503-95e8-1c9a9d962492" providerId="ADAL" clId="{55B4445A-E2E2-4E7D-9A06-C0278B233D01}" dt="2023-05-05T21:43:04.643" v="333" actId="113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55B4445A-E2E2-4E7D-9A06-C0278B233D01}" dt="2023-05-05T21:35:46.105" v="190" actId="20577"/>
          <ac:spMkLst>
            <pc:docMk/>
            <pc:sldMk cId="2873749700" sldId="7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1:43:04.643" v="333" actId="113"/>
          <ac:spMkLst>
            <pc:docMk/>
            <pc:sldMk cId="2873749700" sldId="77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5B4445A-E2E2-4E7D-9A06-C0278B233D01}" dt="2023-05-05T21:35:38.805" v="167" actId="478"/>
          <ac:picMkLst>
            <pc:docMk/>
            <pc:sldMk cId="2873749700" sldId="770"/>
            <ac:picMk id="7" creationId="{76644835-56C0-43EA-A543-91A08BC0B1E6}"/>
          </ac:picMkLst>
        </pc:picChg>
      </pc:sldChg>
      <pc:sldChg chg="del">
        <pc:chgData name="Stalin Jacob Wilson Packia Dhas" userId="050d7d71-3621-4503-95e8-1c9a9d962492" providerId="ADAL" clId="{55B4445A-E2E2-4E7D-9A06-C0278B233D01}" dt="2023-05-05T23:22:13.231" v="1715" actId="47"/>
        <pc:sldMkLst>
          <pc:docMk/>
          <pc:sldMk cId="1338048227" sldId="810"/>
        </pc:sldMkLst>
      </pc:sldChg>
      <pc:sldChg chg="del">
        <pc:chgData name="Stalin Jacob Wilson Packia Dhas" userId="050d7d71-3621-4503-95e8-1c9a9d962492" providerId="ADAL" clId="{55B4445A-E2E2-4E7D-9A06-C0278B233D01}" dt="2023-05-05T23:22:12.916" v="1714" actId="47"/>
        <pc:sldMkLst>
          <pc:docMk/>
          <pc:sldMk cId="733951453" sldId="811"/>
        </pc:sldMkLst>
      </pc:sldChg>
      <pc:sldChg chg="del">
        <pc:chgData name="Stalin Jacob Wilson Packia Dhas" userId="050d7d71-3621-4503-95e8-1c9a9d962492" providerId="ADAL" clId="{55B4445A-E2E2-4E7D-9A06-C0278B233D01}" dt="2023-05-05T23:22:13.646" v="1716" actId="47"/>
        <pc:sldMkLst>
          <pc:docMk/>
          <pc:sldMk cId="2269988860" sldId="812"/>
        </pc:sldMkLst>
      </pc:sldChg>
      <pc:sldChg chg="del">
        <pc:chgData name="Stalin Jacob Wilson Packia Dhas" userId="050d7d71-3621-4503-95e8-1c9a9d962492" providerId="ADAL" clId="{55B4445A-E2E2-4E7D-9A06-C0278B233D01}" dt="2023-05-05T23:22:14.950" v="1721" actId="47"/>
        <pc:sldMkLst>
          <pc:docMk/>
          <pc:sldMk cId="2015978552" sldId="813"/>
        </pc:sldMkLst>
      </pc:sldChg>
      <pc:sldChg chg="del">
        <pc:chgData name="Stalin Jacob Wilson Packia Dhas" userId="050d7d71-3621-4503-95e8-1c9a9d962492" providerId="ADAL" clId="{55B4445A-E2E2-4E7D-9A06-C0278B233D01}" dt="2023-05-05T23:22:13.900" v="1717" actId="47"/>
        <pc:sldMkLst>
          <pc:docMk/>
          <pc:sldMk cId="3856153662" sldId="814"/>
        </pc:sldMkLst>
      </pc:sldChg>
      <pc:sldChg chg="del">
        <pc:chgData name="Stalin Jacob Wilson Packia Dhas" userId="050d7d71-3621-4503-95e8-1c9a9d962492" providerId="ADAL" clId="{55B4445A-E2E2-4E7D-9A06-C0278B233D01}" dt="2023-05-05T23:22:14.270" v="1719" actId="47"/>
        <pc:sldMkLst>
          <pc:docMk/>
          <pc:sldMk cId="635434362" sldId="815"/>
        </pc:sldMkLst>
      </pc:sldChg>
      <pc:sldChg chg="del">
        <pc:chgData name="Stalin Jacob Wilson Packia Dhas" userId="050d7d71-3621-4503-95e8-1c9a9d962492" providerId="ADAL" clId="{55B4445A-E2E2-4E7D-9A06-C0278B233D01}" dt="2023-05-05T23:22:14.005" v="1718" actId="47"/>
        <pc:sldMkLst>
          <pc:docMk/>
          <pc:sldMk cId="702891452" sldId="816"/>
        </pc:sldMkLst>
      </pc:sldChg>
      <pc:sldChg chg="del">
        <pc:chgData name="Stalin Jacob Wilson Packia Dhas" userId="050d7d71-3621-4503-95e8-1c9a9d962492" providerId="ADAL" clId="{55B4445A-E2E2-4E7D-9A06-C0278B233D01}" dt="2023-05-05T23:22:14.735" v="1720" actId="47"/>
        <pc:sldMkLst>
          <pc:docMk/>
          <pc:sldMk cId="967800871" sldId="817"/>
        </pc:sldMkLst>
      </pc:sldChg>
      <pc:sldChg chg="del">
        <pc:chgData name="Stalin Jacob Wilson Packia Dhas" userId="050d7d71-3621-4503-95e8-1c9a9d962492" providerId="ADAL" clId="{55B4445A-E2E2-4E7D-9A06-C0278B233D01}" dt="2023-05-05T23:22:15.085" v="1722" actId="47"/>
        <pc:sldMkLst>
          <pc:docMk/>
          <pc:sldMk cId="4263492414" sldId="818"/>
        </pc:sldMkLst>
      </pc:sldChg>
      <pc:sldChg chg="del">
        <pc:chgData name="Stalin Jacob Wilson Packia Dhas" userId="050d7d71-3621-4503-95e8-1c9a9d962492" providerId="ADAL" clId="{55B4445A-E2E2-4E7D-9A06-C0278B233D01}" dt="2023-05-05T23:22:15.337" v="1723" actId="47"/>
        <pc:sldMkLst>
          <pc:docMk/>
          <pc:sldMk cId="2469301656" sldId="819"/>
        </pc:sldMkLst>
      </pc:sldChg>
      <pc:sldChg chg="del">
        <pc:chgData name="Stalin Jacob Wilson Packia Dhas" userId="050d7d71-3621-4503-95e8-1c9a9d962492" providerId="ADAL" clId="{55B4445A-E2E2-4E7D-9A06-C0278B233D01}" dt="2023-05-05T23:22:15.909" v="1726" actId="47"/>
        <pc:sldMkLst>
          <pc:docMk/>
          <pc:sldMk cId="1398397864" sldId="820"/>
        </pc:sldMkLst>
      </pc:sldChg>
      <pc:sldChg chg="del">
        <pc:chgData name="Stalin Jacob Wilson Packia Dhas" userId="050d7d71-3621-4503-95e8-1c9a9d962492" providerId="ADAL" clId="{55B4445A-E2E2-4E7D-9A06-C0278B233D01}" dt="2023-05-05T23:22:15.491" v="1724" actId="47"/>
        <pc:sldMkLst>
          <pc:docMk/>
          <pc:sldMk cId="532987419" sldId="821"/>
        </pc:sldMkLst>
      </pc:sldChg>
      <pc:sldChg chg="del">
        <pc:chgData name="Stalin Jacob Wilson Packia Dhas" userId="050d7d71-3621-4503-95e8-1c9a9d962492" providerId="ADAL" clId="{55B4445A-E2E2-4E7D-9A06-C0278B233D01}" dt="2023-05-05T23:22:15.693" v="1725" actId="47"/>
        <pc:sldMkLst>
          <pc:docMk/>
          <pc:sldMk cId="3637851686" sldId="822"/>
        </pc:sldMkLst>
      </pc:sldChg>
      <pc:sldChg chg="del">
        <pc:chgData name="Stalin Jacob Wilson Packia Dhas" userId="050d7d71-3621-4503-95e8-1c9a9d962492" providerId="ADAL" clId="{55B4445A-E2E2-4E7D-9A06-C0278B233D01}" dt="2023-05-05T23:22:15.945" v="1727" actId="47"/>
        <pc:sldMkLst>
          <pc:docMk/>
          <pc:sldMk cId="346218237" sldId="823"/>
        </pc:sldMkLst>
      </pc:sldChg>
      <pc:sldChg chg="modSp del mod">
        <pc:chgData name="Stalin Jacob Wilson Packia Dhas" userId="050d7d71-3621-4503-95e8-1c9a9d962492" providerId="ADAL" clId="{55B4445A-E2E2-4E7D-9A06-C0278B233D01}" dt="2023-05-05T23:22:16.072" v="1728" actId="47"/>
        <pc:sldMkLst>
          <pc:docMk/>
          <pc:sldMk cId="191180585" sldId="824"/>
        </pc:sldMkLst>
        <pc:spChg chg="mod">
          <ac:chgData name="Stalin Jacob Wilson Packia Dhas" userId="050d7d71-3621-4503-95e8-1c9a9d962492" providerId="ADAL" clId="{55B4445A-E2E2-4E7D-9A06-C0278B233D01}" dt="2023-05-05T21:33:48.244" v="1" actId="20577"/>
          <ac:spMkLst>
            <pc:docMk/>
            <pc:sldMk cId="191180585" sldId="824"/>
            <ac:spMk id="4" creationId="{00000000-0000-0000-0000-000000000000}"/>
          </ac:spMkLst>
        </pc:spChg>
      </pc:sldChg>
      <pc:sldChg chg="del">
        <pc:chgData name="Stalin Jacob Wilson Packia Dhas" userId="050d7d71-3621-4503-95e8-1c9a9d962492" providerId="ADAL" clId="{55B4445A-E2E2-4E7D-9A06-C0278B233D01}" dt="2023-05-05T23:22:16.325" v="1729" actId="47"/>
        <pc:sldMkLst>
          <pc:docMk/>
          <pc:sldMk cId="967637144" sldId="825"/>
        </pc:sldMkLst>
      </pc:sldChg>
      <pc:sldChg chg="del">
        <pc:chgData name="Stalin Jacob Wilson Packia Dhas" userId="050d7d71-3621-4503-95e8-1c9a9d962492" providerId="ADAL" clId="{55B4445A-E2E2-4E7D-9A06-C0278B233D01}" dt="2023-05-05T23:22:16.570" v="1730" actId="47"/>
        <pc:sldMkLst>
          <pc:docMk/>
          <pc:sldMk cId="3237734848" sldId="826"/>
        </pc:sldMkLst>
      </pc:sldChg>
      <pc:sldChg chg="del">
        <pc:chgData name="Stalin Jacob Wilson Packia Dhas" userId="050d7d71-3621-4503-95e8-1c9a9d962492" providerId="ADAL" clId="{55B4445A-E2E2-4E7D-9A06-C0278B233D01}" dt="2023-05-05T23:22:16.876" v="1731" actId="47"/>
        <pc:sldMkLst>
          <pc:docMk/>
          <pc:sldMk cId="580105890" sldId="827"/>
        </pc:sldMkLst>
      </pc:sldChg>
      <pc:sldChg chg="del">
        <pc:chgData name="Stalin Jacob Wilson Packia Dhas" userId="050d7d71-3621-4503-95e8-1c9a9d962492" providerId="ADAL" clId="{55B4445A-E2E2-4E7D-9A06-C0278B233D01}" dt="2023-05-05T23:22:17.325" v="1732" actId="47"/>
        <pc:sldMkLst>
          <pc:docMk/>
          <pc:sldMk cId="1306621037" sldId="828"/>
        </pc:sldMkLst>
      </pc:sldChg>
      <pc:sldChg chg="del">
        <pc:chgData name="Stalin Jacob Wilson Packia Dhas" userId="050d7d71-3621-4503-95e8-1c9a9d962492" providerId="ADAL" clId="{55B4445A-E2E2-4E7D-9A06-C0278B233D01}" dt="2023-05-05T23:22:17.525" v="1733" actId="47"/>
        <pc:sldMkLst>
          <pc:docMk/>
          <pc:sldMk cId="3204934267" sldId="829"/>
        </pc:sldMkLst>
      </pc:sldChg>
      <pc:sldChg chg="del">
        <pc:chgData name="Stalin Jacob Wilson Packia Dhas" userId="050d7d71-3621-4503-95e8-1c9a9d962492" providerId="ADAL" clId="{55B4445A-E2E2-4E7D-9A06-C0278B233D01}" dt="2023-05-05T23:22:20.379" v="1734" actId="47"/>
        <pc:sldMkLst>
          <pc:docMk/>
          <pc:sldMk cId="1842437393" sldId="830"/>
        </pc:sldMkLst>
      </pc:sldChg>
      <pc:sldChg chg="del">
        <pc:chgData name="Stalin Jacob Wilson Packia Dhas" userId="050d7d71-3621-4503-95e8-1c9a9d962492" providerId="ADAL" clId="{55B4445A-E2E2-4E7D-9A06-C0278B233D01}" dt="2023-05-05T23:22:20.715" v="1735" actId="47"/>
        <pc:sldMkLst>
          <pc:docMk/>
          <pc:sldMk cId="979996152" sldId="831"/>
        </pc:sldMkLst>
      </pc:sldChg>
      <pc:sldChg chg="del">
        <pc:chgData name="Stalin Jacob Wilson Packia Dhas" userId="050d7d71-3621-4503-95e8-1c9a9d962492" providerId="ADAL" clId="{55B4445A-E2E2-4E7D-9A06-C0278B233D01}" dt="2023-05-05T23:22:20.985" v="1736" actId="47"/>
        <pc:sldMkLst>
          <pc:docMk/>
          <pc:sldMk cId="324970035" sldId="832"/>
        </pc:sldMkLst>
      </pc:sldChg>
      <pc:sldChg chg="del">
        <pc:chgData name="Stalin Jacob Wilson Packia Dhas" userId="050d7d71-3621-4503-95e8-1c9a9d962492" providerId="ADAL" clId="{55B4445A-E2E2-4E7D-9A06-C0278B233D01}" dt="2023-05-05T23:22:21.171" v="1737" actId="47"/>
        <pc:sldMkLst>
          <pc:docMk/>
          <pc:sldMk cId="1419184343" sldId="833"/>
        </pc:sldMkLst>
      </pc:sldChg>
      <pc:sldChg chg="del">
        <pc:chgData name="Stalin Jacob Wilson Packia Dhas" userId="050d7d71-3621-4503-95e8-1c9a9d962492" providerId="ADAL" clId="{55B4445A-E2E2-4E7D-9A06-C0278B233D01}" dt="2023-05-05T23:22:21.888" v="1738" actId="47"/>
        <pc:sldMkLst>
          <pc:docMk/>
          <pc:sldMk cId="1756656132" sldId="834"/>
        </pc:sldMkLst>
      </pc:sldChg>
      <pc:sldChg chg="del">
        <pc:chgData name="Stalin Jacob Wilson Packia Dhas" userId="050d7d71-3621-4503-95e8-1c9a9d962492" providerId="ADAL" clId="{55B4445A-E2E2-4E7D-9A06-C0278B233D01}" dt="2023-05-05T23:22:22.024" v="1739" actId="47"/>
        <pc:sldMkLst>
          <pc:docMk/>
          <pc:sldMk cId="285006069" sldId="835"/>
        </pc:sldMkLst>
      </pc:sldChg>
      <pc:sldChg chg="del">
        <pc:chgData name="Stalin Jacob Wilson Packia Dhas" userId="050d7d71-3621-4503-95e8-1c9a9d962492" providerId="ADAL" clId="{55B4445A-E2E2-4E7D-9A06-C0278B233D01}" dt="2023-05-05T23:22:24.505" v="1740" actId="47"/>
        <pc:sldMkLst>
          <pc:docMk/>
          <pc:sldMk cId="1517353615" sldId="836"/>
        </pc:sldMkLst>
      </pc:sldChg>
      <pc:sldChg chg="del">
        <pc:chgData name="Stalin Jacob Wilson Packia Dhas" userId="050d7d71-3621-4503-95e8-1c9a9d962492" providerId="ADAL" clId="{55B4445A-E2E2-4E7D-9A06-C0278B233D01}" dt="2023-05-05T23:22:28.555" v="1741" actId="47"/>
        <pc:sldMkLst>
          <pc:docMk/>
          <pc:sldMk cId="3190667573" sldId="837"/>
        </pc:sldMkLst>
      </pc:sldChg>
      <pc:sldChg chg="addSp delSp modSp add mod">
        <pc:chgData name="Stalin Jacob Wilson Packia Dhas" userId="050d7d71-3621-4503-95e8-1c9a9d962492" providerId="ADAL" clId="{55B4445A-E2E2-4E7D-9A06-C0278B233D01}" dt="2023-05-05T21:55:57.476" v="348" actId="1076"/>
        <pc:sldMkLst>
          <pc:docMk/>
          <pc:sldMk cId="3601938544" sldId="838"/>
        </pc:sldMkLst>
        <pc:spChg chg="del mod">
          <ac:chgData name="Stalin Jacob Wilson Packia Dhas" userId="050d7d71-3621-4503-95e8-1c9a9d962492" providerId="ADAL" clId="{55B4445A-E2E2-4E7D-9A06-C0278B233D01}" dt="2023-05-05T21:52:06.817" v="336" actId="22"/>
          <ac:spMkLst>
            <pc:docMk/>
            <pc:sldMk cId="3601938544" sldId="838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55B4445A-E2E2-4E7D-9A06-C0278B233D01}" dt="2023-05-05T21:52:25.901" v="338" actId="21"/>
          <ac:spMkLst>
            <pc:docMk/>
            <pc:sldMk cId="3601938544" sldId="838"/>
            <ac:spMk id="9" creationId="{C99B0848-F196-C042-2A7A-0E31DDDBE581}"/>
          </ac:spMkLst>
        </pc:spChg>
        <pc:picChg chg="add del mod ord">
          <ac:chgData name="Stalin Jacob Wilson Packia Dhas" userId="050d7d71-3621-4503-95e8-1c9a9d962492" providerId="ADAL" clId="{55B4445A-E2E2-4E7D-9A06-C0278B233D01}" dt="2023-05-05T21:52:25.901" v="338" actId="21"/>
          <ac:picMkLst>
            <pc:docMk/>
            <pc:sldMk cId="3601938544" sldId="838"/>
            <ac:picMk id="7" creationId="{95800A18-7F2D-CD23-258A-7DA25D996BBF}"/>
          </ac:picMkLst>
        </pc:picChg>
        <pc:picChg chg="add del mod">
          <ac:chgData name="Stalin Jacob Wilson Packia Dhas" userId="050d7d71-3621-4503-95e8-1c9a9d962492" providerId="ADAL" clId="{55B4445A-E2E2-4E7D-9A06-C0278B233D01}" dt="2023-05-05T21:53:14.054" v="341" actId="478"/>
          <ac:picMkLst>
            <pc:docMk/>
            <pc:sldMk cId="3601938544" sldId="838"/>
            <ac:picMk id="10" creationId="{84C0C17F-F890-984E-D5C9-479050B5DF16}"/>
          </ac:picMkLst>
        </pc:picChg>
        <pc:picChg chg="add mod">
          <ac:chgData name="Stalin Jacob Wilson Packia Dhas" userId="050d7d71-3621-4503-95e8-1c9a9d962492" providerId="ADAL" clId="{55B4445A-E2E2-4E7D-9A06-C0278B233D01}" dt="2023-05-05T21:55:57.476" v="348" actId="1076"/>
          <ac:picMkLst>
            <pc:docMk/>
            <pc:sldMk cId="3601938544" sldId="838"/>
            <ac:picMk id="12" creationId="{2FE35FF4-28E0-50A0-88F9-3E03FCD7C124}"/>
          </ac:picMkLst>
        </pc:picChg>
        <pc:picChg chg="add mod">
          <ac:chgData name="Stalin Jacob Wilson Packia Dhas" userId="050d7d71-3621-4503-95e8-1c9a9d962492" providerId="ADAL" clId="{55B4445A-E2E2-4E7D-9A06-C0278B233D01}" dt="2023-05-05T21:55:55.161" v="347" actId="1076"/>
          <ac:picMkLst>
            <pc:docMk/>
            <pc:sldMk cId="3601938544" sldId="838"/>
            <ac:picMk id="14" creationId="{44234627-5D7D-4763-3B81-E669B50EE60C}"/>
          </ac:picMkLst>
        </pc:picChg>
      </pc:sldChg>
      <pc:sldChg chg="addSp delSp modSp add mod">
        <pc:chgData name="Stalin Jacob Wilson Packia Dhas" userId="050d7d71-3621-4503-95e8-1c9a9d962492" providerId="ADAL" clId="{55B4445A-E2E2-4E7D-9A06-C0278B233D01}" dt="2023-05-05T23:22:48.731" v="1743" actId="113"/>
        <pc:sldMkLst>
          <pc:docMk/>
          <pc:sldMk cId="1922605860" sldId="839"/>
        </pc:sldMkLst>
        <pc:spChg chg="mod">
          <ac:chgData name="Stalin Jacob Wilson Packia Dhas" userId="050d7d71-3621-4503-95e8-1c9a9d962492" providerId="ADAL" clId="{55B4445A-E2E2-4E7D-9A06-C0278B233D01}" dt="2023-05-05T23:22:48.731" v="1743" actId="113"/>
          <ac:spMkLst>
            <pc:docMk/>
            <pc:sldMk cId="1922605860" sldId="839"/>
            <ac:spMk id="9" creationId="{C99B0848-F196-C042-2A7A-0E31DDDBE581}"/>
          </ac:spMkLst>
        </pc:spChg>
        <pc:picChg chg="add mod">
          <ac:chgData name="Stalin Jacob Wilson Packia Dhas" userId="050d7d71-3621-4503-95e8-1c9a9d962492" providerId="ADAL" clId="{55B4445A-E2E2-4E7D-9A06-C0278B233D01}" dt="2023-05-05T22:02:22.002" v="483" actId="1076"/>
          <ac:picMkLst>
            <pc:docMk/>
            <pc:sldMk cId="1922605860" sldId="839"/>
            <ac:picMk id="6" creationId="{8FDFCE5B-4846-143A-7549-16467F5EBD02}"/>
          </ac:picMkLst>
        </pc:picChg>
        <pc:picChg chg="del">
          <ac:chgData name="Stalin Jacob Wilson Packia Dhas" userId="050d7d71-3621-4503-95e8-1c9a9d962492" providerId="ADAL" clId="{55B4445A-E2E2-4E7D-9A06-C0278B233D01}" dt="2023-05-05T21:56:07.733" v="351" actId="478"/>
          <ac:picMkLst>
            <pc:docMk/>
            <pc:sldMk cId="1922605860" sldId="839"/>
            <ac:picMk id="12" creationId="{2FE35FF4-28E0-50A0-88F9-3E03FCD7C124}"/>
          </ac:picMkLst>
        </pc:picChg>
        <pc:picChg chg="del">
          <ac:chgData name="Stalin Jacob Wilson Packia Dhas" userId="050d7d71-3621-4503-95e8-1c9a9d962492" providerId="ADAL" clId="{55B4445A-E2E2-4E7D-9A06-C0278B233D01}" dt="2023-05-05T21:56:04.899" v="350" actId="478"/>
          <ac:picMkLst>
            <pc:docMk/>
            <pc:sldMk cId="1922605860" sldId="839"/>
            <ac:picMk id="14" creationId="{44234627-5D7D-4763-3B81-E669B50EE60C}"/>
          </ac:picMkLst>
        </pc:picChg>
      </pc:sldChg>
      <pc:sldChg chg="delSp modSp add mod">
        <pc:chgData name="Stalin Jacob Wilson Packia Dhas" userId="050d7d71-3621-4503-95e8-1c9a9d962492" providerId="ADAL" clId="{55B4445A-E2E2-4E7D-9A06-C0278B233D01}" dt="2023-05-05T23:24:36.915" v="1757" actId="113"/>
        <pc:sldMkLst>
          <pc:docMk/>
          <pc:sldMk cId="4133067698" sldId="840"/>
        </pc:sldMkLst>
        <pc:spChg chg="mod">
          <ac:chgData name="Stalin Jacob Wilson Packia Dhas" userId="050d7d71-3621-4503-95e8-1c9a9d962492" providerId="ADAL" clId="{55B4445A-E2E2-4E7D-9A06-C0278B233D01}" dt="2023-05-05T22:04:20.574" v="505" actId="20577"/>
          <ac:spMkLst>
            <pc:docMk/>
            <pc:sldMk cId="4133067698" sldId="84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24:36.915" v="1757" actId="113"/>
          <ac:spMkLst>
            <pc:docMk/>
            <pc:sldMk cId="4133067698" sldId="840"/>
            <ac:spMk id="9" creationId="{C99B0848-F196-C042-2A7A-0E31DDDBE581}"/>
          </ac:spMkLst>
        </pc:spChg>
        <pc:picChg chg="del">
          <ac:chgData name="Stalin Jacob Wilson Packia Dhas" userId="050d7d71-3621-4503-95e8-1c9a9d962492" providerId="ADAL" clId="{55B4445A-E2E2-4E7D-9A06-C0278B233D01}" dt="2023-05-05T22:04:24.626" v="507" actId="478"/>
          <ac:picMkLst>
            <pc:docMk/>
            <pc:sldMk cId="4133067698" sldId="840"/>
            <ac:picMk id="6" creationId="{8FDFCE5B-4846-143A-7549-16467F5EBD02}"/>
          </ac:picMkLst>
        </pc:picChg>
      </pc:sldChg>
      <pc:sldChg chg="addSp delSp modSp add mod">
        <pc:chgData name="Stalin Jacob Wilson Packia Dhas" userId="050d7d71-3621-4503-95e8-1c9a9d962492" providerId="ADAL" clId="{55B4445A-E2E2-4E7D-9A06-C0278B233D01}" dt="2023-05-05T23:24:42.795" v="1758" actId="113"/>
        <pc:sldMkLst>
          <pc:docMk/>
          <pc:sldMk cId="208096000" sldId="841"/>
        </pc:sldMkLst>
        <pc:spChg chg="add mod">
          <ac:chgData name="Stalin Jacob Wilson Packia Dhas" userId="050d7d71-3621-4503-95e8-1c9a9d962492" providerId="ADAL" clId="{55B4445A-E2E2-4E7D-9A06-C0278B233D01}" dt="2023-05-05T23:24:42.795" v="1758" actId="113"/>
          <ac:spMkLst>
            <pc:docMk/>
            <pc:sldMk cId="208096000" sldId="841"/>
            <ac:spMk id="8" creationId="{601D769E-BF9F-490D-D5EB-5D450C653B00}"/>
          </ac:spMkLst>
        </pc:spChg>
        <pc:spChg chg="del mod">
          <ac:chgData name="Stalin Jacob Wilson Packia Dhas" userId="050d7d71-3621-4503-95e8-1c9a9d962492" providerId="ADAL" clId="{55B4445A-E2E2-4E7D-9A06-C0278B233D01}" dt="2023-05-05T22:17:04.674" v="536" actId="22"/>
          <ac:spMkLst>
            <pc:docMk/>
            <pc:sldMk cId="208096000" sldId="841"/>
            <ac:spMk id="9" creationId="{C99B0848-F196-C042-2A7A-0E31DDDBE581}"/>
          </ac:spMkLst>
        </pc:spChg>
        <pc:picChg chg="add del mod ord">
          <ac:chgData name="Stalin Jacob Wilson Packia Dhas" userId="050d7d71-3621-4503-95e8-1c9a9d962492" providerId="ADAL" clId="{55B4445A-E2E2-4E7D-9A06-C0278B233D01}" dt="2023-05-05T22:17:29.261" v="541" actId="478"/>
          <ac:picMkLst>
            <pc:docMk/>
            <pc:sldMk cId="208096000" sldId="841"/>
            <ac:picMk id="6" creationId="{F5C86A24-F125-9F82-84CD-03BF97B07883}"/>
          </ac:picMkLst>
        </pc:picChg>
        <pc:picChg chg="add mod">
          <ac:chgData name="Stalin Jacob Wilson Packia Dhas" userId="050d7d71-3621-4503-95e8-1c9a9d962492" providerId="ADAL" clId="{55B4445A-E2E2-4E7D-9A06-C0278B233D01}" dt="2023-05-05T22:17:48.439" v="565" actId="1076"/>
          <ac:picMkLst>
            <pc:docMk/>
            <pc:sldMk cId="208096000" sldId="841"/>
            <ac:picMk id="11" creationId="{33635124-6A28-AB3F-9C2D-5D56A7402DC5}"/>
          </ac:picMkLst>
        </pc:picChg>
      </pc:sldChg>
      <pc:sldChg chg="addSp delSp modSp add mod">
        <pc:chgData name="Stalin Jacob Wilson Packia Dhas" userId="050d7d71-3621-4503-95e8-1c9a9d962492" providerId="ADAL" clId="{55B4445A-E2E2-4E7D-9A06-C0278B233D01}" dt="2023-05-05T23:25:29.333" v="1767" actId="1076"/>
        <pc:sldMkLst>
          <pc:docMk/>
          <pc:sldMk cId="3477882585" sldId="842"/>
        </pc:sldMkLst>
        <pc:spChg chg="mod">
          <ac:chgData name="Stalin Jacob Wilson Packia Dhas" userId="050d7d71-3621-4503-95e8-1c9a9d962492" providerId="ADAL" clId="{55B4445A-E2E2-4E7D-9A06-C0278B233D01}" dt="2023-05-05T23:25:22.922" v="1764" actId="113"/>
          <ac:spMkLst>
            <pc:docMk/>
            <pc:sldMk cId="3477882585" sldId="842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3:25:29.333" v="1767" actId="1076"/>
          <ac:picMkLst>
            <pc:docMk/>
            <pc:sldMk cId="3477882585" sldId="842"/>
            <ac:picMk id="6" creationId="{8D96E806-9794-05AF-DDF6-FAD9E09FC5AC}"/>
          </ac:picMkLst>
        </pc:picChg>
        <pc:picChg chg="del">
          <ac:chgData name="Stalin Jacob Wilson Packia Dhas" userId="050d7d71-3621-4503-95e8-1c9a9d962492" providerId="ADAL" clId="{55B4445A-E2E2-4E7D-9A06-C0278B233D01}" dt="2023-05-05T22:18:17.094" v="592" actId="478"/>
          <ac:picMkLst>
            <pc:docMk/>
            <pc:sldMk cId="3477882585" sldId="842"/>
            <ac:picMk id="11" creationId="{33635124-6A28-AB3F-9C2D-5D56A7402DC5}"/>
          </ac:picMkLst>
        </pc:picChg>
      </pc:sldChg>
      <pc:sldChg chg="addSp delSp modSp add mod">
        <pc:chgData name="Stalin Jacob Wilson Packia Dhas" userId="050d7d71-3621-4503-95e8-1c9a9d962492" providerId="ADAL" clId="{55B4445A-E2E2-4E7D-9A06-C0278B233D01}" dt="2023-05-05T23:26:21.485" v="1776" actId="113"/>
        <pc:sldMkLst>
          <pc:docMk/>
          <pc:sldMk cId="4114437811" sldId="843"/>
        </pc:sldMkLst>
        <pc:spChg chg="mod">
          <ac:chgData name="Stalin Jacob Wilson Packia Dhas" userId="050d7d71-3621-4503-95e8-1c9a9d962492" providerId="ADAL" clId="{55B4445A-E2E2-4E7D-9A06-C0278B233D01}" dt="2023-05-05T23:26:21.485" v="1776" actId="113"/>
          <ac:spMkLst>
            <pc:docMk/>
            <pc:sldMk cId="4114437811" sldId="843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55B4445A-E2E2-4E7D-9A06-C0278B233D01}" dt="2023-05-05T22:20:42.324" v="687" actId="478"/>
          <ac:picMkLst>
            <pc:docMk/>
            <pc:sldMk cId="4114437811" sldId="843"/>
            <ac:picMk id="6" creationId="{8D96E806-9794-05AF-DDF6-FAD9E09FC5AC}"/>
          </ac:picMkLst>
        </pc:picChg>
        <pc:picChg chg="add mod">
          <ac:chgData name="Stalin Jacob Wilson Packia Dhas" userId="050d7d71-3621-4503-95e8-1c9a9d962492" providerId="ADAL" clId="{55B4445A-E2E2-4E7D-9A06-C0278B233D01}" dt="2023-05-05T22:24:30.830" v="788" actId="1076"/>
          <ac:picMkLst>
            <pc:docMk/>
            <pc:sldMk cId="4114437811" sldId="843"/>
            <ac:picMk id="7" creationId="{70143E45-F250-FAAC-DD00-14B751B51246}"/>
          </ac:picMkLst>
        </pc:picChg>
      </pc:sldChg>
      <pc:sldChg chg="delSp modSp add mod">
        <pc:chgData name="Stalin Jacob Wilson Packia Dhas" userId="050d7d71-3621-4503-95e8-1c9a9d962492" providerId="ADAL" clId="{55B4445A-E2E2-4E7D-9A06-C0278B233D01}" dt="2023-05-05T23:26:49.082" v="1780" actId="113"/>
        <pc:sldMkLst>
          <pc:docMk/>
          <pc:sldMk cId="2765759934" sldId="844"/>
        </pc:sldMkLst>
        <pc:spChg chg="mod">
          <ac:chgData name="Stalin Jacob Wilson Packia Dhas" userId="050d7d71-3621-4503-95e8-1c9a9d962492" providerId="ADAL" clId="{55B4445A-E2E2-4E7D-9A06-C0278B233D01}" dt="2023-05-05T23:26:49.082" v="1780" actId="113"/>
          <ac:spMkLst>
            <pc:docMk/>
            <pc:sldMk cId="2765759934" sldId="844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55B4445A-E2E2-4E7D-9A06-C0278B233D01}" dt="2023-05-05T22:24:51.352" v="797" actId="478"/>
          <ac:picMkLst>
            <pc:docMk/>
            <pc:sldMk cId="2765759934" sldId="844"/>
            <ac:picMk id="7" creationId="{70143E45-F250-FAAC-DD00-14B751B51246}"/>
          </ac:picMkLst>
        </pc:picChg>
      </pc:sldChg>
      <pc:sldChg chg="addSp modSp add mod">
        <pc:chgData name="Stalin Jacob Wilson Packia Dhas" userId="050d7d71-3621-4503-95e8-1c9a9d962492" providerId="ADAL" clId="{55B4445A-E2E2-4E7D-9A06-C0278B233D01}" dt="2023-05-05T23:27:06.530" v="1783" actId="113"/>
        <pc:sldMkLst>
          <pc:docMk/>
          <pc:sldMk cId="564885200" sldId="845"/>
        </pc:sldMkLst>
        <pc:spChg chg="mod">
          <ac:chgData name="Stalin Jacob Wilson Packia Dhas" userId="050d7d71-3621-4503-95e8-1c9a9d962492" providerId="ADAL" clId="{55B4445A-E2E2-4E7D-9A06-C0278B233D01}" dt="2023-05-05T22:41:19.192" v="881" actId="20577"/>
          <ac:spMkLst>
            <pc:docMk/>
            <pc:sldMk cId="564885200" sldId="84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27:06.530" v="1783" actId="113"/>
          <ac:spMkLst>
            <pc:docMk/>
            <pc:sldMk cId="564885200" sldId="845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2:40:33.570" v="865" actId="1076"/>
          <ac:picMkLst>
            <pc:docMk/>
            <pc:sldMk cId="564885200" sldId="845"/>
            <ac:picMk id="6" creationId="{DF490E79-40AE-C6B3-6E5A-5E594771DC55}"/>
          </ac:picMkLst>
        </pc:picChg>
      </pc:sldChg>
      <pc:sldChg chg="delSp modSp add mod">
        <pc:chgData name="Stalin Jacob Wilson Packia Dhas" userId="050d7d71-3621-4503-95e8-1c9a9d962492" providerId="ADAL" clId="{55B4445A-E2E2-4E7D-9A06-C0278B233D01}" dt="2023-05-05T22:53:10.072" v="1272" actId="12"/>
        <pc:sldMkLst>
          <pc:docMk/>
          <pc:sldMk cId="2066194840" sldId="846"/>
        </pc:sldMkLst>
        <pc:spChg chg="mod">
          <ac:chgData name="Stalin Jacob Wilson Packia Dhas" userId="050d7d71-3621-4503-95e8-1c9a9d962492" providerId="ADAL" clId="{55B4445A-E2E2-4E7D-9A06-C0278B233D01}" dt="2023-05-05T22:41:11.961" v="874" actId="20577"/>
          <ac:spMkLst>
            <pc:docMk/>
            <pc:sldMk cId="2066194840" sldId="84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2:53:10.072" v="1272" actId="12"/>
          <ac:spMkLst>
            <pc:docMk/>
            <pc:sldMk cId="2066194840" sldId="846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55B4445A-E2E2-4E7D-9A06-C0278B233D01}" dt="2023-05-05T22:40:58.532" v="868" actId="478"/>
          <ac:picMkLst>
            <pc:docMk/>
            <pc:sldMk cId="2066194840" sldId="846"/>
            <ac:picMk id="6" creationId="{DF490E79-40AE-C6B3-6E5A-5E594771DC55}"/>
          </ac:picMkLst>
        </pc:picChg>
      </pc:sldChg>
      <pc:sldChg chg="addSp modSp add mod">
        <pc:chgData name="Stalin Jacob Wilson Packia Dhas" userId="050d7d71-3621-4503-95e8-1c9a9d962492" providerId="ADAL" clId="{55B4445A-E2E2-4E7D-9A06-C0278B233D01}" dt="2023-05-05T23:27:18.434" v="1785" actId="113"/>
        <pc:sldMkLst>
          <pc:docMk/>
          <pc:sldMk cId="1250462078" sldId="847"/>
        </pc:sldMkLst>
        <pc:spChg chg="mod">
          <ac:chgData name="Stalin Jacob Wilson Packia Dhas" userId="050d7d71-3621-4503-95e8-1c9a9d962492" providerId="ADAL" clId="{55B4445A-E2E2-4E7D-9A06-C0278B233D01}" dt="2023-05-05T23:27:18.434" v="1785" actId="113"/>
          <ac:spMkLst>
            <pc:docMk/>
            <pc:sldMk cId="1250462078" sldId="847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3:03:04.906" v="1285" actId="1076"/>
          <ac:picMkLst>
            <pc:docMk/>
            <pc:sldMk cId="1250462078" sldId="847"/>
            <ac:picMk id="6" creationId="{8EB04476-E8CC-0F2B-57CF-2A1CA6675449}"/>
          </ac:picMkLst>
        </pc:picChg>
      </pc:sldChg>
      <pc:sldChg chg="addSp delSp modSp add mod">
        <pc:chgData name="Stalin Jacob Wilson Packia Dhas" userId="050d7d71-3621-4503-95e8-1c9a9d962492" providerId="ADAL" clId="{55B4445A-E2E2-4E7D-9A06-C0278B233D01}" dt="2023-05-05T23:27:29.992" v="1787" actId="113"/>
        <pc:sldMkLst>
          <pc:docMk/>
          <pc:sldMk cId="1469372079" sldId="848"/>
        </pc:sldMkLst>
        <pc:spChg chg="mod">
          <ac:chgData name="Stalin Jacob Wilson Packia Dhas" userId="050d7d71-3621-4503-95e8-1c9a9d962492" providerId="ADAL" clId="{55B4445A-E2E2-4E7D-9A06-C0278B233D01}" dt="2023-05-05T23:06:02.060" v="1299" actId="20577"/>
          <ac:spMkLst>
            <pc:docMk/>
            <pc:sldMk cId="1469372079" sldId="84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27:29.992" v="1787" actId="113"/>
          <ac:spMkLst>
            <pc:docMk/>
            <pc:sldMk cId="1469372079" sldId="848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3:08:11.262" v="1341" actId="1076"/>
          <ac:picMkLst>
            <pc:docMk/>
            <pc:sldMk cId="1469372079" sldId="848"/>
            <ac:picMk id="3" creationId="{6D8A8BD4-3C02-FC65-3923-73D80CCCDED7}"/>
          </ac:picMkLst>
        </pc:picChg>
        <pc:picChg chg="del">
          <ac:chgData name="Stalin Jacob Wilson Packia Dhas" userId="050d7d71-3621-4503-95e8-1c9a9d962492" providerId="ADAL" clId="{55B4445A-E2E2-4E7D-9A06-C0278B233D01}" dt="2023-05-05T23:05:14.602" v="1290" actId="478"/>
          <ac:picMkLst>
            <pc:docMk/>
            <pc:sldMk cId="1469372079" sldId="848"/>
            <ac:picMk id="6" creationId="{8EB04476-E8CC-0F2B-57CF-2A1CA6675449}"/>
          </ac:picMkLst>
        </pc:picChg>
      </pc:sldChg>
      <pc:sldChg chg="addSp delSp modSp add mod">
        <pc:chgData name="Stalin Jacob Wilson Packia Dhas" userId="050d7d71-3621-4503-95e8-1c9a9d962492" providerId="ADAL" clId="{55B4445A-E2E2-4E7D-9A06-C0278B233D01}" dt="2023-05-05T23:12:01.006" v="1430" actId="20577"/>
        <pc:sldMkLst>
          <pc:docMk/>
          <pc:sldMk cId="3737784194" sldId="849"/>
        </pc:sldMkLst>
        <pc:spChg chg="del mod">
          <ac:chgData name="Stalin Jacob Wilson Packia Dhas" userId="050d7d71-3621-4503-95e8-1c9a9d962492" providerId="ADAL" clId="{55B4445A-E2E2-4E7D-9A06-C0278B233D01}" dt="2023-05-05T23:07:36.591" v="1330" actId="22"/>
          <ac:spMkLst>
            <pc:docMk/>
            <pc:sldMk cId="3737784194" sldId="849"/>
            <ac:spMk id="8" creationId="{601D769E-BF9F-490D-D5EB-5D450C653B00}"/>
          </ac:spMkLst>
        </pc:spChg>
        <pc:spChg chg="add mod">
          <ac:chgData name="Stalin Jacob Wilson Packia Dhas" userId="050d7d71-3621-4503-95e8-1c9a9d962492" providerId="ADAL" clId="{55B4445A-E2E2-4E7D-9A06-C0278B233D01}" dt="2023-05-05T23:12:01.006" v="1430" actId="20577"/>
          <ac:spMkLst>
            <pc:docMk/>
            <pc:sldMk cId="3737784194" sldId="849"/>
            <ac:spMk id="9" creationId="{E3A4895E-5100-B04B-E29B-66C8475DA63A}"/>
          </ac:spMkLst>
        </pc:spChg>
        <pc:picChg chg="add del mod ord">
          <ac:chgData name="Stalin Jacob Wilson Packia Dhas" userId="050d7d71-3621-4503-95e8-1c9a9d962492" providerId="ADAL" clId="{55B4445A-E2E2-4E7D-9A06-C0278B233D01}" dt="2023-05-05T23:08:01.797" v="1338" actId="21"/>
          <ac:picMkLst>
            <pc:docMk/>
            <pc:sldMk cId="3737784194" sldId="849"/>
            <ac:picMk id="6" creationId="{D5154845-C400-200E-48A6-557D63679D70}"/>
          </ac:picMkLst>
        </pc:picChg>
      </pc:sldChg>
      <pc:sldChg chg="modSp add mod">
        <pc:chgData name="Stalin Jacob Wilson Packia Dhas" userId="050d7d71-3621-4503-95e8-1c9a9d962492" providerId="ADAL" clId="{55B4445A-E2E2-4E7D-9A06-C0278B233D01}" dt="2023-05-05T23:16:48.637" v="1509" actId="20577"/>
        <pc:sldMkLst>
          <pc:docMk/>
          <pc:sldMk cId="3109201524" sldId="850"/>
        </pc:sldMkLst>
        <pc:spChg chg="mod">
          <ac:chgData name="Stalin Jacob Wilson Packia Dhas" userId="050d7d71-3621-4503-95e8-1c9a9d962492" providerId="ADAL" clId="{55B4445A-E2E2-4E7D-9A06-C0278B233D01}" dt="2023-05-05T23:14:15.527" v="1462" actId="20577"/>
          <ac:spMkLst>
            <pc:docMk/>
            <pc:sldMk cId="3109201524" sldId="85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16:48.637" v="1509" actId="20577"/>
          <ac:spMkLst>
            <pc:docMk/>
            <pc:sldMk cId="3109201524" sldId="850"/>
            <ac:spMk id="9" creationId="{E3A4895E-5100-B04B-E29B-66C8475DA63A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05-05T23:21:04.765" v="1713" actId="114"/>
        <pc:sldMkLst>
          <pc:docMk/>
          <pc:sldMk cId="170858997" sldId="851"/>
        </pc:sldMkLst>
        <pc:spChg chg="mod">
          <ac:chgData name="Stalin Jacob Wilson Packia Dhas" userId="050d7d71-3621-4503-95e8-1c9a9d962492" providerId="ADAL" clId="{55B4445A-E2E2-4E7D-9A06-C0278B233D01}" dt="2023-05-05T23:21:04.765" v="1713" actId="114"/>
          <ac:spMkLst>
            <pc:docMk/>
            <pc:sldMk cId="170858997" sldId="851"/>
            <ac:spMk id="9" creationId="{E3A4895E-5100-B04B-E29B-66C8475DA6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5506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57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7940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7223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6060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57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021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954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0038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4513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2661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6493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466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9931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A7F9034-93EB-4F6E-9EAA-3FEACB034566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644A2-A780-4C23-A75B-A4F31E5F444D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9ED3F41-E1AA-49DF-8807-A921BD3F805B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6D61773-87CB-4B25-9CE7-55A9CD3DEC7B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2E65-DC49-472F-805C-2A2701DC2657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325E30-78A9-419D-BA91-E37A1A1D139C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D1D16D9-A079-411D-9051-6D2934207907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EBF80A-8511-4639-8801-AA801F6E5F84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51744-62DF-4855-AAA2-89839769EC72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07AB56-EE10-4853-811C-847B5527E52D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2C4DFA9-3713-4CA6-A95D-99DC9086640B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BD9E5EC-342C-463A-921B-802617BC8D63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68A30-C645-4C5B-B2B0-8D162A1F40B3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7778A8-913A-4E37-A397-CA5AAC64C6ED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B6E5D-6F15-48EE-BEE9-90A1A1DF9767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B0605B-1074-450B-B54C-581DA925D672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17E7F-5BD0-4B3B-B1CF-09017926B2BA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6671E7-71B4-4BDC-8232-BE88718C92D4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110C96D-72F8-4645-81FC-3A1E38B50A76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E860DAE-B2CC-4BDC-BC3F-69FC52CD46E4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0EC2C-811F-48B7-B066-8751E6D571E3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2CCE49-054F-4662-BB11-E308E1A829FB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B49139D-304D-48B3-9D52-6CD4D2F40F0E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4A2AEA-6BEC-43D3-9175-5431BB4663C7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DBABF-9E46-4952-844B-326DE3BEA8B8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66830C-8AF0-4AA6-AB9E-3E60DFECFC0A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1D48EBE-C194-4A5E-994B-EF09961392F4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D8678B-7A0A-4CDA-A572-37F33E8790A6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4754E-BE79-45A4-84A9-26D10CC7DED5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5AD7BB5-0A5A-465D-9D49-9C392D661001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48847E-949A-43DE-9C1C-29A795202954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A8E6E6-4D26-4C38-A4C5-A729DC31E781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E693F-01D9-414A-9AFA-33A3905FC7F8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F9AD4B-4FFC-478F-8862-550DDA3C7A1E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5941762-A3BD-48B6-84E6-72703C1F5579}" type="datetime1">
              <a:rPr lang="en-GB" noProof="0" smtClean="0"/>
              <a:t>05/05/2023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375D49-C630-4EBD-BDF5-9D69497DF188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972-8008-46EA-8405-19AE66360CE3}" type="datetime1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CEEA89-AD35-43E9-92A4-DB77F05FF319}" type="datetime1">
              <a:rPr lang="en-GB" smtClean="0"/>
              <a:t>05/05/2023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Power Factor Correction</a:t>
            </a:r>
          </a:p>
          <a:p>
            <a:pPr marL="536575" indent="-536575" algn="just"/>
            <a:r>
              <a:rPr lang="en-IN" sz="3000" b="1" dirty="0"/>
              <a:t>Three phase Supply</a:t>
            </a:r>
          </a:p>
          <a:p>
            <a:pPr marL="536575" indent="-536575" algn="just"/>
            <a:r>
              <a:rPr lang="en-IN" sz="3000" b="1" dirty="0"/>
              <a:t>Star connection </a:t>
            </a:r>
          </a:p>
          <a:p>
            <a:pPr marL="536575" indent="-536575" algn="just"/>
            <a:r>
              <a:rPr lang="en-IN" sz="3000" b="1" dirty="0"/>
              <a:t>Delta connection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describe the design of three phase circuits.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14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69899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A </a:t>
                </a:r>
                <a:r>
                  <a:rPr lang="en-GB" b="1" dirty="0"/>
                  <a:t>high power factor reduces the current flowing </a:t>
                </a:r>
                <a:r>
                  <a:rPr lang="en-GB" dirty="0"/>
                  <a:t>in a supply system, which </a:t>
                </a:r>
                <a:r>
                  <a:rPr lang="en-GB" b="1" dirty="0"/>
                  <a:t>consequently lowers losses </a:t>
                </a:r>
                <a:r>
                  <a:rPr lang="en-GB" dirty="0"/>
                  <a:t>(i.e.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losses) and hence </a:t>
                </a:r>
                <a:r>
                  <a:rPr lang="en-GB" b="1" dirty="0"/>
                  <a:t>results in cheaper running costs. </a:t>
                </a:r>
              </a:p>
              <a:p>
                <a:r>
                  <a:rPr lang="en-GB" dirty="0"/>
                  <a:t>Industrial loads such as </a:t>
                </a:r>
                <a:r>
                  <a:rPr lang="en-GB" b="1" dirty="0"/>
                  <a:t>AC motors are essentially inductive (R–L) and may have a low power factor. </a:t>
                </a:r>
              </a:p>
              <a:p>
                <a:r>
                  <a:rPr lang="en-GB" dirty="0"/>
                  <a:t>One method of </a:t>
                </a:r>
                <a:r>
                  <a:rPr lang="en-GB" b="1" dirty="0"/>
                  <a:t>improving (or correcting) the power factor of an inductive load is to connect a static capacitor C in parallel </a:t>
                </a:r>
                <a:r>
                  <a:rPr lang="en-GB" dirty="0"/>
                  <a:t>with the load. </a:t>
                </a:r>
              </a:p>
              <a:p>
                <a:r>
                  <a:rPr lang="en-GB" dirty="0"/>
                  <a:t>The supply current is reduced from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to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,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and the circuit power factor improves from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/>
                          <m:t>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to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/>
                          <m:t>φ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698999"/>
              </a:xfrm>
              <a:blipFill>
                <a:blip r:embed="rId3"/>
                <a:stretch>
                  <a:fillRect l="-981" t="-2208" r="-3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E35FF4-28E0-50A0-88F9-3E03FCD7C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7308" y="2215030"/>
            <a:ext cx="2224104" cy="17573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234627-5D7D-4763-3B81-E669B50EE6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066" y="2057867"/>
            <a:ext cx="2305067" cy="207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938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C99B0848-F196-C042-2A7A-0E31DDDBE5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b="1" dirty="0"/>
                          <m:t>φ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 is the phase angle </a:t>
                </a:r>
                <a:r>
                  <a:rPr lang="en-GB" dirty="0"/>
                  <a:t>formed with the </a:t>
                </a:r>
                <a:r>
                  <a:rPr lang="en-GB" b="1" dirty="0"/>
                  <a:t>power factor capacitor</a:t>
                </a:r>
                <a:r>
                  <a:rPr lang="en-GB" dirty="0"/>
                  <a:t>. </a:t>
                </a:r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C99B0848-F196-C042-2A7A-0E31DDDBE5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FDFCE5B-4846-143A-7549-16467F5EBD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2199" y="2884164"/>
            <a:ext cx="2530321" cy="293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605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Generation, transmission and distribution </a:t>
            </a:r>
            <a:r>
              <a:rPr lang="en-GB" dirty="0"/>
              <a:t>of electricity via the National Grid system is accomplished by </a:t>
            </a:r>
            <a:r>
              <a:rPr lang="en-GB" b="1" dirty="0"/>
              <a:t>three-phase alternating currents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voltage induced by a single coil </a:t>
            </a:r>
            <a:r>
              <a:rPr lang="en-GB" dirty="0"/>
              <a:t>when rotated in a uniform magnetic field is known as a </a:t>
            </a:r>
            <a:r>
              <a:rPr lang="en-GB" b="1" dirty="0"/>
              <a:t>single-phase voltage</a:t>
            </a:r>
            <a:r>
              <a:rPr lang="en-GB" dirty="0"/>
              <a:t>. </a:t>
            </a:r>
          </a:p>
          <a:p>
            <a:r>
              <a:rPr lang="en-GB" b="1" dirty="0"/>
              <a:t>Most consumers </a:t>
            </a:r>
            <a:r>
              <a:rPr lang="en-GB" dirty="0"/>
              <a:t>are fed by means of a </a:t>
            </a:r>
            <a:r>
              <a:rPr lang="en-GB" b="1" dirty="0"/>
              <a:t>single-phase AC supply</a:t>
            </a:r>
            <a:r>
              <a:rPr lang="en-GB" dirty="0"/>
              <a:t>. </a:t>
            </a:r>
            <a:r>
              <a:rPr lang="en-GB" b="1" dirty="0"/>
              <a:t>Two wires </a:t>
            </a:r>
            <a:r>
              <a:rPr lang="en-GB" dirty="0"/>
              <a:t>are used, </a:t>
            </a:r>
            <a:r>
              <a:rPr lang="en-GB" b="1" dirty="0"/>
              <a:t>one called the live conductor </a:t>
            </a:r>
            <a:r>
              <a:rPr lang="en-GB" dirty="0"/>
              <a:t>(usually coloured red) and the </a:t>
            </a:r>
            <a:r>
              <a:rPr lang="en-GB" b="1" dirty="0"/>
              <a:t>other is called the neutral conductor </a:t>
            </a:r>
            <a:r>
              <a:rPr lang="en-GB" dirty="0"/>
              <a:t>(usually coloured black). </a:t>
            </a:r>
          </a:p>
          <a:p>
            <a:r>
              <a:rPr lang="en-GB" dirty="0"/>
              <a:t>The neutral is usually connected via </a:t>
            </a:r>
            <a:r>
              <a:rPr lang="en-GB" b="1" dirty="0"/>
              <a:t>protective gear to earth</a:t>
            </a:r>
            <a:r>
              <a:rPr lang="en-GB" dirty="0"/>
              <a:t>, the </a:t>
            </a:r>
            <a:r>
              <a:rPr lang="en-GB" b="1" dirty="0"/>
              <a:t>earth wire being coloured green.</a:t>
            </a:r>
            <a:r>
              <a:rPr lang="en-GB" dirty="0"/>
              <a:t> The </a:t>
            </a:r>
            <a:r>
              <a:rPr lang="en-GB" b="1" dirty="0"/>
              <a:t>standard voltage for a single-phase </a:t>
            </a:r>
            <a:r>
              <a:rPr lang="en-GB" b="1" dirty="0" err="1"/>
              <a:t>a.c.</a:t>
            </a:r>
            <a:r>
              <a:rPr lang="en-GB" b="1" dirty="0"/>
              <a:t> supply is 240V. </a:t>
            </a:r>
          </a:p>
          <a:p>
            <a:r>
              <a:rPr lang="en-GB" dirty="0"/>
              <a:t>The majority of </a:t>
            </a:r>
            <a:r>
              <a:rPr lang="en-GB" b="1" dirty="0"/>
              <a:t>single-phase supplies </a:t>
            </a:r>
            <a:r>
              <a:rPr lang="en-GB" dirty="0"/>
              <a:t>are obtained by connection to a </a:t>
            </a:r>
            <a:r>
              <a:rPr lang="en-GB" b="1" dirty="0"/>
              <a:t>three-phase supply</a:t>
            </a:r>
          </a:p>
        </p:txBody>
      </p:sp>
    </p:spTree>
    <p:extLst>
      <p:ext uri="{BB962C8B-B14F-4D97-AF65-F5344CB8AC3E}">
        <p14:creationId xmlns:p14="http://schemas.microsoft.com/office/powerpoint/2010/main" val="4133067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Single Phase System</a:t>
            </a:r>
          </a:p>
          <a:p>
            <a:r>
              <a:rPr lang="en-GB" dirty="0"/>
              <a:t>It has </a:t>
            </a:r>
            <a:r>
              <a:rPr lang="en-GB" b="1" dirty="0"/>
              <a:t>one coil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635124-6A28-AB3F-9C2D-5D56A7402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495" y="2639530"/>
            <a:ext cx="3925870" cy="249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A </a:t>
                </a:r>
                <a:r>
                  <a:rPr lang="en-GB" b="1" dirty="0"/>
                  <a:t>three-phase supply </a:t>
                </a:r>
                <a:r>
                  <a:rPr lang="en-GB" dirty="0"/>
                  <a:t>is generated when </a:t>
                </a:r>
                <a:r>
                  <a:rPr lang="en-GB" b="1" dirty="0"/>
                  <a:t>three coils are placed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apart and the </a:t>
                </a:r>
                <a:r>
                  <a:rPr lang="en-GB" b="1" dirty="0"/>
                  <a:t>whole rotated in a uniform magnetic field</a:t>
                </a:r>
                <a:r>
                  <a:rPr lang="en-GB" dirty="0"/>
                  <a:t>. The result is </a:t>
                </a:r>
                <a:r>
                  <a:rPr lang="en-GB" b="1" dirty="0"/>
                  <a:t>three independent supplies </a:t>
                </a:r>
                <a:r>
                  <a:rPr lang="en-GB" dirty="0"/>
                  <a:t>of equal voltages which are each </a:t>
                </a:r>
                <a:r>
                  <a:rPr lang="en-GB" b="1" dirty="0"/>
                  <a:t>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</a:t>
                </a: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4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D96E806-9794-05AF-DDF6-FAD9E09FC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5339" y="3180126"/>
            <a:ext cx="7575834" cy="264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82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convention adopted to identify each of the phase voltages is: </a:t>
                </a:r>
                <a:r>
                  <a:rPr lang="en-GB" b="1" dirty="0"/>
                  <a:t>R-red, Y-yellow, and B-blue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phase-sequence</a:t>
                </a:r>
                <a:r>
                  <a:rPr lang="en-GB" dirty="0"/>
                  <a:t> is given by the sequence in which the conductors pass the point initially taken by the </a:t>
                </a:r>
                <a:r>
                  <a:rPr lang="en-GB" b="1" dirty="0"/>
                  <a:t>red conductor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national standard phase sequence is R, Y, B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three-phase AC supply </a:t>
                </a:r>
                <a:r>
                  <a:rPr lang="en-GB" dirty="0"/>
                  <a:t>is carried by </a:t>
                </a:r>
                <a:r>
                  <a:rPr lang="en-GB" b="1" dirty="0"/>
                  <a:t>three conductors</a:t>
                </a:r>
                <a:r>
                  <a:rPr lang="en-GB" dirty="0"/>
                  <a:t>, called ‘</a:t>
                </a:r>
                <a:r>
                  <a:rPr lang="en-GB" b="1" dirty="0"/>
                  <a:t>lines’ which are coloured red, yellow and blue. </a:t>
                </a:r>
              </a:p>
              <a:p>
                <a:r>
                  <a:rPr lang="en-GB" dirty="0"/>
                  <a:t>The currents in these </a:t>
                </a:r>
                <a:r>
                  <a:rPr lang="en-GB" b="1" dirty="0"/>
                  <a:t>conductors are known as line currents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) and the potential differences between them are known as line voltages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). </a:t>
                </a: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  <a:blipFill>
                <a:blip r:embed="rId3"/>
                <a:stretch>
                  <a:fillRect l="-1233" t="-2793" r="-10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0143E45-F250-FAAC-DD00-14B751B51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0956" y="3150229"/>
            <a:ext cx="4291044" cy="154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437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06480" cy="4587239"/>
          </a:xfrm>
        </p:spPr>
        <p:txBody>
          <a:bodyPr>
            <a:normAutofit/>
          </a:bodyPr>
          <a:lstStyle/>
          <a:p>
            <a:r>
              <a:rPr lang="en-GB" dirty="0"/>
              <a:t>A fourth conductor, called the </a:t>
            </a:r>
            <a:r>
              <a:rPr lang="en-GB" b="1" dirty="0"/>
              <a:t>neutral </a:t>
            </a:r>
            <a:r>
              <a:rPr lang="en-GB" dirty="0"/>
              <a:t>(coloured black, and connected through protective devices to earth) is often used with a </a:t>
            </a:r>
            <a:r>
              <a:rPr lang="en-GB" b="1" dirty="0"/>
              <a:t>three-phase</a:t>
            </a:r>
            <a:r>
              <a:rPr lang="en-GB" dirty="0"/>
              <a:t> supply. </a:t>
            </a:r>
          </a:p>
          <a:p>
            <a:r>
              <a:rPr lang="en-GB" dirty="0"/>
              <a:t>If the three-phase windings are kept independent then </a:t>
            </a:r>
            <a:r>
              <a:rPr lang="en-GB" b="1" dirty="0"/>
              <a:t>six wires are needed to connect a supply source (such as a generator) to a load </a:t>
            </a:r>
            <a:r>
              <a:rPr lang="en-GB" dirty="0"/>
              <a:t>(such as motor). </a:t>
            </a:r>
          </a:p>
          <a:p>
            <a:r>
              <a:rPr lang="en-GB" dirty="0"/>
              <a:t>To reduce the number of wires it is usual to interconnect the three phases. There are two ways in which this can be done, these being:</a:t>
            </a:r>
          </a:p>
          <a:p>
            <a:pPr marL="514350" indent="-514350">
              <a:buAutoNum type="alphaLcParenR"/>
            </a:pPr>
            <a:r>
              <a:rPr lang="en-GB" b="1" dirty="0"/>
              <a:t>a star connection,</a:t>
            </a:r>
          </a:p>
          <a:p>
            <a:pPr marL="514350" indent="-514350">
              <a:buAutoNum type="alphaLcParenR"/>
            </a:pPr>
            <a:r>
              <a:rPr lang="en-GB" b="1" dirty="0"/>
              <a:t>a delta, or mesh connection.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599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 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Star Connection</a:t>
                </a:r>
              </a:p>
              <a:p>
                <a:r>
                  <a:rPr lang="en-GB" dirty="0"/>
                  <a:t>A star-connected load is where the </a:t>
                </a:r>
                <a:r>
                  <a:rPr lang="en-GB" b="1" dirty="0"/>
                  <a:t>three line conductors are each connected to a load</a:t>
                </a:r>
                <a:r>
                  <a:rPr lang="en-GB" dirty="0"/>
                  <a:t> and the </a:t>
                </a:r>
                <a:r>
                  <a:rPr lang="en-GB" b="1" dirty="0"/>
                  <a:t>outlets from the loads are joined together at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𝑵</m:t>
                    </m:r>
                  </m:oMath>
                </a14:m>
                <a:r>
                  <a:rPr lang="en-GB" dirty="0"/>
                  <a:t> to form what is termed the </a:t>
                </a:r>
                <a:r>
                  <a:rPr lang="en-GB" b="1" dirty="0"/>
                  <a:t>neutral point or the star point</a:t>
                </a: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1088" t="-2261" r="-14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F490E79-40AE-C6B3-6E5A-5E594771DC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8271" y="3629319"/>
            <a:ext cx="4271049" cy="255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885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voltages,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𝒂𝒏𝒅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 are called phase voltages or line to neutral voltages. Phase voltages are generally 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The voltages,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</m:oMath>
                </a14:m>
                <a:r>
                  <a:rPr lang="en-GB" b="1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</m:oMath>
                </a14:m>
                <a:r>
                  <a:rPr lang="en-GB" dirty="0"/>
                  <a:t> are called line </a:t>
                </a:r>
                <a:r>
                  <a:rPr lang="en-GB" b="1" dirty="0"/>
                  <a:t>voltages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phase currents (generally 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dirty="0"/>
                  <a:t>) are equal to their respective line currents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, i.e. for a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</a:p>
              <a:p>
                <a:r>
                  <a:rPr lang="en-GB" dirty="0"/>
                  <a:t>For a balanced system: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</m:oMath>
                </a14:m>
                <a:endParaRPr lang="en-GB" b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  and the current in the neutral conductor,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When a star connected system is balanced, then the neutral conductor is unnecessary and is often omitted. </a:t>
                </a:r>
              </a:p>
              <a:p>
                <a:r>
                  <a:rPr lang="en-GB" dirty="0"/>
                  <a:t>The line voltage,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dirty="0"/>
                  <a:t> is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</m:oMath>
                </a14:m>
                <a:endParaRPr lang="en-GB" b="1" dirty="0"/>
              </a:p>
              <a:p>
                <a:r>
                  <a:rPr lang="en-GB" dirty="0"/>
                  <a:t>For a balanced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816" t="-2793" b="-15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6194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06" y="1533848"/>
            <a:ext cx="5689600" cy="4587239"/>
          </a:xfrm>
        </p:spPr>
        <p:txBody>
          <a:bodyPr>
            <a:normAutofit/>
          </a:bodyPr>
          <a:lstStyle/>
          <a:p>
            <a:r>
              <a:rPr lang="en-GB" dirty="0"/>
              <a:t>The star connection of </a:t>
            </a:r>
            <a:r>
              <a:rPr lang="en-GB" b="1" dirty="0"/>
              <a:t>the three phases of a supply, together with a neutral conductor</a:t>
            </a:r>
            <a:r>
              <a:rPr lang="en-GB" dirty="0"/>
              <a:t>, allows the </a:t>
            </a:r>
            <a:r>
              <a:rPr lang="en-GB" b="1" dirty="0"/>
              <a:t>use of two voltages</a:t>
            </a:r>
            <a:r>
              <a:rPr lang="en-GB" dirty="0"/>
              <a:t>— the phase voltage and the line voltage. </a:t>
            </a:r>
          </a:p>
          <a:p>
            <a:r>
              <a:rPr lang="en-GB" dirty="0"/>
              <a:t>A 4-wire system is also used when the load is not balanced. </a:t>
            </a:r>
          </a:p>
          <a:p>
            <a:r>
              <a:rPr lang="en-GB" dirty="0"/>
              <a:t>The standard electricity supply to consumers in Great Britain is 415/240V, 50 Hz,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B04476-E8CC-0F2B-57CF-2A1CA66754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506" y="1389214"/>
            <a:ext cx="5958374" cy="439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462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-Delta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06" y="1533848"/>
            <a:ext cx="11531134" cy="4587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Delta Connection:</a:t>
            </a:r>
          </a:p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delta (or mesh) connected load </a:t>
            </a:r>
            <a:r>
              <a:rPr lang="en-GB" dirty="0"/>
              <a:t>is shown in Figure, where the </a:t>
            </a:r>
            <a:r>
              <a:rPr lang="en-GB" b="1" dirty="0"/>
              <a:t>end of one load is connected to the start of the next load.</a:t>
            </a:r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6D8A8BD4-3C02-FC65-3923-73D80CCCDE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619" y="2947188"/>
            <a:ext cx="5373694" cy="3007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372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-Delta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The line voltages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b="1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the respective phase voltages, i.e. for a delta connection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b="1" dirty="0"/>
              </a:p>
              <a:p>
                <a:r>
                  <a:rPr lang="en-GB" dirty="0"/>
                  <a:t>Using Kirchhoff’s current law,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+</m:t>
                    </m:r>
                    <m:d>
                      <m:dPr>
                        <m:ctrlPr>
                          <a:rPr lang="en-GB" b="0" i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𝑩𝑹</m:t>
                            </m:r>
                          </m:sub>
                        </m:sSub>
                      </m:e>
                    </m:d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</a:p>
              <a:p>
                <a:pPr marL="0" indent="0">
                  <a:buNone/>
                </a:pPr>
                <a:r>
                  <a:rPr lang="en-GB" dirty="0"/>
                  <a:t>i.e. for a delta connection:</a:t>
                </a:r>
              </a:p>
              <a:p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7784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in 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Power in three-phase systems </a:t>
                </a:r>
              </a:p>
              <a:p>
                <a:r>
                  <a:rPr lang="en-GB" dirty="0"/>
                  <a:t>The power dissipated in a three-phase load is given by the sum of the power dissipated in each phase. </a:t>
                </a:r>
              </a:p>
              <a:p>
                <a:r>
                  <a:rPr lang="en-GB" dirty="0"/>
                  <a:t>If a load is balanced then the total power P is given by: P = 3 × power consumed by one phase. </a:t>
                </a:r>
              </a:p>
              <a:p>
                <a:r>
                  <a:rPr lang="en-GB" dirty="0"/>
                  <a:t>The power consumed in one phase=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9201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in 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Power Consumed for Star or Delta three phase connection: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Watts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=3</m:t>
                    </m:r>
                    <m:sSubSup>
                      <m:sSub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Watts</a:t>
                </a:r>
              </a:p>
              <a:p>
                <a:pPr marL="0" indent="0">
                  <a:buNone/>
                </a:pPr>
                <a:r>
                  <a:rPr lang="en-GB" b="1" i="1" dirty="0"/>
                  <a:t>Total Volt –Ampere</a:t>
                </a:r>
                <a:r>
                  <a:rPr lang="en-GB" b="1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b="1" dirty="0"/>
                  <a:t>Volt Amperes</a:t>
                </a:r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8589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14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1208</Words>
  <Application>Microsoft Office PowerPoint</Application>
  <PresentationFormat>Widescreen</PresentationFormat>
  <Paragraphs>135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Power Factor Correction</vt:lpstr>
      <vt:lpstr>Power Factor Correction</vt:lpstr>
      <vt:lpstr>Power Factor Correction</vt:lpstr>
      <vt:lpstr>Three Phase system</vt:lpstr>
      <vt:lpstr>Three Phase system</vt:lpstr>
      <vt:lpstr>Three Phase system</vt:lpstr>
      <vt:lpstr>Three Phase system</vt:lpstr>
      <vt:lpstr>Three Phase system</vt:lpstr>
      <vt:lpstr>Three Phase system - Star</vt:lpstr>
      <vt:lpstr>Three Phase system -Star</vt:lpstr>
      <vt:lpstr>Three Phase system -Star</vt:lpstr>
      <vt:lpstr>Three Phase system -Delta</vt:lpstr>
      <vt:lpstr>Three Phase system -Delta</vt:lpstr>
      <vt:lpstr>Power in Three phase system</vt:lpstr>
      <vt:lpstr>Power in Three phase system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156</cp:revision>
  <dcterms:created xsi:type="dcterms:W3CDTF">2021-03-09T15:35:42Z</dcterms:created>
  <dcterms:modified xsi:type="dcterms:W3CDTF">2023-05-05T23:27:38Z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