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4D9E9-6415-B030-632E-8F8FB76A932A}" v="614" dt="2026-02-11T20:02:47.2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ni Saima (2440153)" userId="S::2440153@student.uwtsd.ac.uk::fc99bcf9-9bbb-4374-981b-e81287a7eb4d" providerId="AD" clId="Web-{0E14D9E9-6415-B030-632E-8F8FB76A932A}"/>
    <pc:docChg chg="mod addSld delSld modSld addMainMaster delMainMaster">
      <pc:chgData name="Rani Saima (2440153)" userId="S::2440153@student.uwtsd.ac.uk::fc99bcf9-9bbb-4374-981b-e81287a7eb4d" providerId="AD" clId="Web-{0E14D9E9-6415-B030-632E-8F8FB76A932A}" dt="2026-02-11T20:02:47.267" v="608" actId="20577"/>
      <pc:docMkLst>
        <pc:docMk/>
      </pc:docMkLst>
      <pc:sldChg chg="addSp delSp modSp mod setBg modClrScheme setClrOvrMap delDesignElem chgLayout">
        <pc:chgData name="Rani Saima (2440153)" userId="S::2440153@student.uwtsd.ac.uk::fc99bcf9-9bbb-4374-981b-e81287a7eb4d" providerId="AD" clId="Web-{0E14D9E9-6415-B030-632E-8F8FB76A932A}" dt="2026-02-11T19:59:46.445" v="603" actId="20577"/>
        <pc:sldMkLst>
          <pc:docMk/>
          <pc:sldMk cId="109857222" sldId="256"/>
        </pc:sldMkLst>
        <pc:spChg chg="mod ord">
          <ac:chgData name="Rani Saima (2440153)" userId="S::2440153@student.uwtsd.ac.uk::fc99bcf9-9bbb-4374-981b-e81287a7eb4d" providerId="AD" clId="Web-{0E14D9E9-6415-B030-632E-8F8FB76A932A}" dt="2026-02-11T19:56:33.895" v="597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ni Saima (2440153)" userId="S::2440153@student.uwtsd.ac.uk::fc99bcf9-9bbb-4374-981b-e81287a7eb4d" providerId="AD" clId="Web-{0E14D9E9-6415-B030-632E-8F8FB76A932A}" dt="2026-02-11T19:59:46.445" v="60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ani Saima (2440153)" userId="S::2440153@student.uwtsd.ac.uk::fc99bcf9-9bbb-4374-981b-e81287a7eb4d" providerId="AD" clId="Web-{0E14D9E9-6415-B030-632E-8F8FB76A932A}" dt="2026-02-11T17:06:21.796" v="7"/>
          <ac:spMkLst>
            <pc:docMk/>
            <pc:sldMk cId="109857222" sldId="256"/>
            <ac:spMk id="9" creationId="{B7E2F724-2FB3-4D1D-A730-739B8654C030}"/>
          </ac:spMkLst>
        </pc:spChg>
        <pc:spChg chg="add del">
          <ac:chgData name="Rani Saima (2440153)" userId="S::2440153@student.uwtsd.ac.uk::fc99bcf9-9bbb-4374-981b-e81287a7eb4d" providerId="AD" clId="Web-{0E14D9E9-6415-B030-632E-8F8FB76A932A}" dt="2026-02-11T17:06:21.796" v="7"/>
          <ac:spMkLst>
            <pc:docMk/>
            <pc:sldMk cId="109857222" sldId="256"/>
            <ac:spMk id="11" creationId="{B2C335F7-F61C-4EB4-80F2-4B1438FE66BB}"/>
          </ac:spMkLst>
        </pc:spChg>
        <pc:picChg chg="add">
          <ac:chgData name="Rani Saima (2440153)" userId="S::2440153@student.uwtsd.ac.uk::fc99bcf9-9bbb-4374-981b-e81287a7eb4d" providerId="AD" clId="Web-{0E14D9E9-6415-B030-632E-8F8FB76A932A}" dt="2026-02-11T17:03:38.680" v="2"/>
          <ac:picMkLst>
            <pc:docMk/>
            <pc:sldMk cId="109857222" sldId="256"/>
            <ac:picMk id="4" creationId="{DC910022-4D9D-4AD1-1B13-7878362EF380}"/>
          </ac:picMkLst>
        </pc:picChg>
      </pc:sldChg>
      <pc:sldChg chg="addSp modSp new mod setBg modClrScheme chgLayout">
        <pc:chgData name="Rani Saima (2440153)" userId="S::2440153@student.uwtsd.ac.uk::fc99bcf9-9bbb-4374-981b-e81287a7eb4d" providerId="AD" clId="Web-{0E14D9E9-6415-B030-632E-8F8FB76A932A}" dt="2026-02-11T17:57:22.094" v="304" actId="20577"/>
        <pc:sldMkLst>
          <pc:docMk/>
          <pc:sldMk cId="2983997868" sldId="257"/>
        </pc:sldMkLst>
        <pc:spChg chg="add mod">
          <ac:chgData name="Rani Saima (2440153)" userId="S::2440153@student.uwtsd.ac.uk::fc99bcf9-9bbb-4374-981b-e81287a7eb4d" providerId="AD" clId="Web-{0E14D9E9-6415-B030-632E-8F8FB76A932A}" dt="2026-02-11T17:08:17.916" v="15" actId="20577"/>
          <ac:spMkLst>
            <pc:docMk/>
            <pc:sldMk cId="2983997868" sldId="257"/>
            <ac:spMk id="2" creationId="{59BB31B2-B0C0-08C7-0C30-7A23ACFF1468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7:22.094" v="304" actId="20577"/>
          <ac:spMkLst>
            <pc:docMk/>
            <pc:sldMk cId="2983997868" sldId="257"/>
            <ac:spMk id="3" creationId="{0702F679-0112-8874-CAD6-F4872457B83B}"/>
          </ac:spMkLst>
        </pc:spChg>
      </pc:sldChg>
      <pc:sldChg chg="addSp modSp new mod setBg">
        <pc:chgData name="Rani Saima (2440153)" userId="S::2440153@student.uwtsd.ac.uk::fc99bcf9-9bbb-4374-981b-e81287a7eb4d" providerId="AD" clId="Web-{0E14D9E9-6415-B030-632E-8F8FB76A932A}" dt="2026-02-11T17:58:17.428" v="327" actId="20577"/>
        <pc:sldMkLst>
          <pc:docMk/>
          <pc:sldMk cId="1064281753" sldId="258"/>
        </pc:sldMkLst>
        <pc:spChg chg="add mod">
          <ac:chgData name="Rani Saima (2440153)" userId="S::2440153@student.uwtsd.ac.uk::fc99bcf9-9bbb-4374-981b-e81287a7eb4d" providerId="AD" clId="Web-{0E14D9E9-6415-B030-632E-8F8FB76A932A}" dt="2026-02-11T17:22:13.002" v="73" actId="20577"/>
          <ac:spMkLst>
            <pc:docMk/>
            <pc:sldMk cId="1064281753" sldId="258"/>
            <ac:spMk id="2" creationId="{AD1854D3-D577-65FD-8254-18A2366F8BA1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8:17.428" v="327" actId="20577"/>
          <ac:spMkLst>
            <pc:docMk/>
            <pc:sldMk cId="1064281753" sldId="258"/>
            <ac:spMk id="3" creationId="{0CFB73D1-692F-9F26-15E5-361B22B7BBAC}"/>
          </ac:spMkLst>
        </pc:spChg>
      </pc:sldChg>
      <pc:sldChg chg="new del">
        <pc:chgData name="Rani Saima (2440153)" userId="S::2440153@student.uwtsd.ac.uk::fc99bcf9-9bbb-4374-981b-e81287a7eb4d" providerId="AD" clId="Web-{0E14D9E9-6415-B030-632E-8F8FB76A932A}" dt="2026-02-11T17:19:51.353" v="63"/>
        <pc:sldMkLst>
          <pc:docMk/>
          <pc:sldMk cId="1923454342" sldId="258"/>
        </pc:sldMkLst>
      </pc:sldChg>
      <pc:sldChg chg="addSp modSp new">
        <pc:chgData name="Rani Saima (2440153)" userId="S::2440153@student.uwtsd.ac.uk::fc99bcf9-9bbb-4374-981b-e81287a7eb4d" providerId="AD" clId="Web-{0E14D9E9-6415-B030-632E-8F8FB76A932A}" dt="2026-02-11T17:40:02.238" v="174" actId="20577"/>
        <pc:sldMkLst>
          <pc:docMk/>
          <pc:sldMk cId="3168850777" sldId="259"/>
        </pc:sldMkLst>
        <pc:spChg chg="add mod">
          <ac:chgData name="Rani Saima (2440153)" userId="S::2440153@student.uwtsd.ac.uk::fc99bcf9-9bbb-4374-981b-e81287a7eb4d" providerId="AD" clId="Web-{0E14D9E9-6415-B030-632E-8F8FB76A932A}" dt="2026-02-11T17:32:10.135" v="127" actId="20577"/>
          <ac:spMkLst>
            <pc:docMk/>
            <pc:sldMk cId="3168850777" sldId="259"/>
            <ac:spMk id="2" creationId="{44821440-4F09-4093-7C55-135B4190737D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7:12.743" v="158" actId="20577"/>
          <ac:spMkLst>
            <pc:docMk/>
            <pc:sldMk cId="3168850777" sldId="259"/>
            <ac:spMk id="3" creationId="{BDCC73E1-D951-2DD5-BE3D-921EDFC90B1C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7:04.210" v="157" actId="20577"/>
          <ac:spMkLst>
            <pc:docMk/>
            <pc:sldMk cId="3168850777" sldId="259"/>
            <ac:spMk id="4" creationId="{8962126D-E9BE-4FD3-3893-8FF1A10823DF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7:51.391" v="162" actId="20577"/>
          <ac:spMkLst>
            <pc:docMk/>
            <pc:sldMk cId="3168850777" sldId="259"/>
            <ac:spMk id="5" creationId="{0254450F-3309-0CE6-D955-4F50E729317B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8:24.271" v="166" actId="20577"/>
          <ac:spMkLst>
            <pc:docMk/>
            <pc:sldMk cId="3168850777" sldId="259"/>
            <ac:spMk id="6" creationId="{30D000F5-8286-90DC-64F5-AAE3DAC66C9E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8:59.855" v="170" actId="20577"/>
          <ac:spMkLst>
            <pc:docMk/>
            <pc:sldMk cId="3168850777" sldId="259"/>
            <ac:spMk id="7" creationId="{DAFBFF80-0000-9EAA-DC6B-DECBCB306498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40:02.238" v="174" actId="20577"/>
          <ac:spMkLst>
            <pc:docMk/>
            <pc:sldMk cId="3168850777" sldId="259"/>
            <ac:spMk id="8" creationId="{13EFDB61-AEBA-4F0F-50C3-4FF11B8CEDE7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17:59:31.559" v="336" actId="20577"/>
        <pc:sldMkLst>
          <pc:docMk/>
          <pc:sldMk cId="2236420592" sldId="260"/>
        </pc:sldMkLst>
        <pc:spChg chg="add mod">
          <ac:chgData name="Rani Saima (2440153)" userId="S::2440153@student.uwtsd.ac.uk::fc99bcf9-9bbb-4374-981b-e81287a7eb4d" providerId="AD" clId="Web-{0E14D9E9-6415-B030-632E-8F8FB76A932A}" dt="2026-02-11T17:45:50.451" v="184" actId="20577"/>
          <ac:spMkLst>
            <pc:docMk/>
            <pc:sldMk cId="2236420592" sldId="260"/>
            <ac:spMk id="2" creationId="{432DA9EF-0F7F-0A84-3011-3ED76FB77DED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9:26.324" v="335" actId="20577"/>
          <ac:spMkLst>
            <pc:docMk/>
            <pc:sldMk cId="2236420592" sldId="260"/>
            <ac:spMk id="3" creationId="{03F43015-6A39-A455-2AD2-46BB2F79BF9C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9:31.559" v="336" actId="20577"/>
          <ac:spMkLst>
            <pc:docMk/>
            <pc:sldMk cId="2236420592" sldId="260"/>
            <ac:spMk id="4" creationId="{1B29C113-ED1E-F9FC-3FFE-0C0927C34C06}"/>
          </ac:spMkLst>
        </pc:spChg>
      </pc:sldChg>
      <pc:sldChg chg="new del">
        <pc:chgData name="Rani Saima (2440153)" userId="S::2440153@student.uwtsd.ac.uk::fc99bcf9-9bbb-4374-981b-e81287a7eb4d" providerId="AD" clId="Web-{0E14D9E9-6415-B030-632E-8F8FB76A932A}" dt="2026-02-11T17:41:13.573" v="178"/>
        <pc:sldMkLst>
          <pc:docMk/>
          <pc:sldMk cId="3094958453" sldId="260"/>
        </pc:sldMkLst>
      </pc:sldChg>
      <pc:sldChg chg="addSp modSp new">
        <pc:chgData name="Rani Saima (2440153)" userId="S::2440153@student.uwtsd.ac.uk::fc99bcf9-9bbb-4374-981b-e81287a7eb4d" providerId="AD" clId="Web-{0E14D9E9-6415-B030-632E-8F8FB76A932A}" dt="2026-02-11T17:59:13.729" v="333" actId="20577"/>
        <pc:sldMkLst>
          <pc:docMk/>
          <pc:sldMk cId="4074723677" sldId="261"/>
        </pc:sldMkLst>
        <pc:spChg chg="add mod">
          <ac:chgData name="Rani Saima (2440153)" userId="S::2440153@student.uwtsd.ac.uk::fc99bcf9-9bbb-4374-981b-e81287a7eb4d" providerId="AD" clId="Web-{0E14D9E9-6415-B030-632E-8F8FB76A932A}" dt="2026-02-11T17:53:07.137" v="246" actId="20577"/>
          <ac:spMkLst>
            <pc:docMk/>
            <pc:sldMk cId="4074723677" sldId="261"/>
            <ac:spMk id="2" creationId="{A7AD48A3-DBCA-EAFE-F3F9-1EB691750290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9:13.729" v="333" actId="20577"/>
          <ac:spMkLst>
            <pc:docMk/>
            <pc:sldMk cId="4074723677" sldId="261"/>
            <ac:spMk id="3" creationId="{13B5C949-B53A-2E7A-8575-7365707FBCEC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19:06:49.675" v="362"/>
        <pc:sldMkLst>
          <pc:docMk/>
          <pc:sldMk cId="3624683816" sldId="262"/>
        </pc:sldMkLst>
        <pc:spChg chg="add mod">
          <ac:chgData name="Rani Saima (2440153)" userId="S::2440153@student.uwtsd.ac.uk::fc99bcf9-9bbb-4374-981b-e81287a7eb4d" providerId="AD" clId="Web-{0E14D9E9-6415-B030-632E-8F8FB76A932A}" dt="2026-02-11T19:06:49.675" v="362"/>
          <ac:spMkLst>
            <pc:docMk/>
            <pc:sldMk cId="3624683816" sldId="262"/>
            <ac:spMk id="2" creationId="{05CD5AF7-21F4-BC6C-73FA-A04E9612CDCA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06:42.143" v="361" actId="20577"/>
          <ac:spMkLst>
            <pc:docMk/>
            <pc:sldMk cId="3624683816" sldId="262"/>
            <ac:spMk id="3" creationId="{0E855C18-45CD-231B-88C8-284E96174CA3}"/>
          </ac:spMkLst>
        </pc:spChg>
      </pc:sldChg>
      <pc:sldChg chg="new del">
        <pc:chgData name="Rani Saima (2440153)" userId="S::2440153@student.uwtsd.ac.uk::fc99bcf9-9bbb-4374-981b-e81287a7eb4d" providerId="AD" clId="Web-{0E14D9E9-6415-B030-632E-8F8FB76A932A}" dt="2026-02-11T19:02:46.890" v="338"/>
        <pc:sldMkLst>
          <pc:docMk/>
          <pc:sldMk cId="4035090418" sldId="262"/>
        </pc:sldMkLst>
      </pc:sldChg>
      <pc:sldChg chg="addSp delSp modSp new">
        <pc:chgData name="Rani Saima (2440153)" userId="S::2440153@student.uwtsd.ac.uk::fc99bcf9-9bbb-4374-981b-e81287a7eb4d" providerId="AD" clId="Web-{0E14D9E9-6415-B030-632E-8F8FB76A932A}" dt="2026-02-11T19:13:40.914" v="396" actId="20577"/>
        <pc:sldMkLst>
          <pc:docMk/>
          <pc:sldMk cId="1225909801" sldId="263"/>
        </pc:sldMkLst>
        <pc:spChg chg="add mod">
          <ac:chgData name="Rani Saima (2440153)" userId="S::2440153@student.uwtsd.ac.uk::fc99bcf9-9bbb-4374-981b-e81287a7eb4d" providerId="AD" clId="Web-{0E14D9E9-6415-B030-632E-8F8FB76A932A}" dt="2026-02-11T19:10:03.489" v="371" actId="20577"/>
          <ac:spMkLst>
            <pc:docMk/>
            <pc:sldMk cId="1225909801" sldId="263"/>
            <ac:spMk id="2" creationId="{C56AF1B5-60B6-3C11-FE6B-7E748F43FAFC}"/>
          </ac:spMkLst>
        </pc:spChg>
        <pc:spChg chg="add del mod">
          <ac:chgData name="Rani Saima (2440153)" userId="S::2440153@student.uwtsd.ac.uk::fc99bcf9-9bbb-4374-981b-e81287a7eb4d" providerId="AD" clId="Web-{0E14D9E9-6415-B030-632E-8F8FB76A932A}" dt="2026-02-11T19:12:15.298" v="377"/>
          <ac:spMkLst>
            <pc:docMk/>
            <pc:sldMk cId="1225909801" sldId="263"/>
            <ac:spMk id="3" creationId="{4849AE26-B589-44E9-96F4-D78E37BFA64B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13:40.914" v="396" actId="20577"/>
          <ac:spMkLst>
            <pc:docMk/>
            <pc:sldMk cId="1225909801" sldId="263"/>
            <ac:spMk id="4" creationId="{2006535E-5FCB-E10F-B111-7A958B3FEF3F}"/>
          </ac:spMkLst>
        </pc:spChg>
      </pc:sldChg>
      <pc:sldChg chg="addSp delSp modSp new">
        <pc:chgData name="Rani Saima (2440153)" userId="S::2440153@student.uwtsd.ac.uk::fc99bcf9-9bbb-4374-981b-e81287a7eb4d" providerId="AD" clId="Web-{0E14D9E9-6415-B030-632E-8F8FB76A932A}" dt="2026-02-11T19:35:21.103" v="520"/>
        <pc:sldMkLst>
          <pc:docMk/>
          <pc:sldMk cId="392158399" sldId="264"/>
        </pc:sldMkLst>
        <pc:spChg chg="add del mod">
          <ac:chgData name="Rani Saima (2440153)" userId="S::2440153@student.uwtsd.ac.uk::fc99bcf9-9bbb-4374-981b-e81287a7eb4d" providerId="AD" clId="Web-{0E14D9E9-6415-B030-632E-8F8FB76A932A}" dt="2026-02-11T19:17:15.329" v="413"/>
          <ac:spMkLst>
            <pc:docMk/>
            <pc:sldMk cId="392158399" sldId="264"/>
            <ac:spMk id="2" creationId="{96D51048-5A5E-0F34-34D8-D29EDD2B12FE}"/>
          </ac:spMkLst>
        </pc:spChg>
        <pc:spChg chg="add del mod">
          <ac:chgData name="Rani Saima (2440153)" userId="S::2440153@student.uwtsd.ac.uk::fc99bcf9-9bbb-4374-981b-e81287a7eb4d" providerId="AD" clId="Web-{0E14D9E9-6415-B030-632E-8F8FB76A932A}" dt="2026-02-11T19:17:17.876" v="414"/>
          <ac:spMkLst>
            <pc:docMk/>
            <pc:sldMk cId="392158399" sldId="264"/>
            <ac:spMk id="3" creationId="{BCC81861-5449-9AC5-430E-2A51063C1BA7}"/>
          </ac:spMkLst>
        </pc:spChg>
        <pc:spChg chg="add del mod">
          <ac:chgData name="Rani Saima (2440153)" userId="S::2440153@student.uwtsd.ac.uk::fc99bcf9-9bbb-4374-981b-e81287a7eb4d" providerId="AD" clId="Web-{0E14D9E9-6415-B030-632E-8F8FB76A932A}" dt="2026-02-11T19:17:20.079" v="415"/>
          <ac:spMkLst>
            <pc:docMk/>
            <pc:sldMk cId="392158399" sldId="264"/>
            <ac:spMk id="4" creationId="{F80A362F-C7AD-3ADF-7AB0-45F8A9AB868D}"/>
          </ac:spMkLst>
        </pc:spChg>
        <pc:spChg chg="add del mod">
          <ac:chgData name="Rani Saima (2440153)" userId="S::2440153@student.uwtsd.ac.uk::fc99bcf9-9bbb-4374-981b-e81287a7eb4d" providerId="AD" clId="Web-{0E14D9E9-6415-B030-632E-8F8FB76A932A}" dt="2026-02-11T19:17:24.236" v="416"/>
          <ac:spMkLst>
            <pc:docMk/>
            <pc:sldMk cId="392158399" sldId="264"/>
            <ac:spMk id="5" creationId="{25D2E2ED-7FCE-60E5-9880-C014B96300C8}"/>
          </ac:spMkLst>
        </pc:spChg>
        <pc:spChg chg="add del mod">
          <ac:chgData name="Rani Saima (2440153)" userId="S::2440153@student.uwtsd.ac.uk::fc99bcf9-9bbb-4374-981b-e81287a7eb4d" providerId="AD" clId="Web-{0E14D9E9-6415-B030-632E-8F8FB76A932A}" dt="2026-02-11T19:17:26.736" v="417"/>
          <ac:spMkLst>
            <pc:docMk/>
            <pc:sldMk cId="392158399" sldId="264"/>
            <ac:spMk id="6" creationId="{776F333F-2B96-352B-A582-C6F5BB6E28AC}"/>
          </ac:spMkLst>
        </pc:spChg>
        <pc:spChg chg="add del mod">
          <ac:chgData name="Rani Saima (2440153)" userId="S::2440153@student.uwtsd.ac.uk::fc99bcf9-9bbb-4374-981b-e81287a7eb4d" providerId="AD" clId="Web-{0E14D9E9-6415-B030-632E-8F8FB76A932A}" dt="2026-02-11T19:16:30.312" v="411"/>
          <ac:spMkLst>
            <pc:docMk/>
            <pc:sldMk cId="392158399" sldId="264"/>
            <ac:spMk id="7" creationId="{39C5791C-DBD1-6CDF-B8A4-C08130CC4B40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4:34.852" v="511"/>
          <ac:spMkLst>
            <pc:docMk/>
            <pc:sldMk cId="392158399" sldId="264"/>
            <ac:spMk id="8" creationId="{EDA32596-372C-8A7D-19D5-819C1ACEBEBA}"/>
          </ac:spMkLst>
        </pc:spChg>
        <pc:spChg chg="add del mod">
          <ac:chgData name="Rani Saima (2440153)" userId="S::2440153@student.uwtsd.ac.uk::fc99bcf9-9bbb-4374-981b-e81287a7eb4d" providerId="AD" clId="Web-{0E14D9E9-6415-B030-632E-8F8FB76A932A}" dt="2026-02-11T19:25:51.166" v="466"/>
          <ac:spMkLst>
            <pc:docMk/>
            <pc:sldMk cId="392158399" sldId="264"/>
            <ac:spMk id="9" creationId="{C81E71A0-8DDB-8A89-7B21-D88A3E9A0AEA}"/>
          </ac:spMkLst>
        </pc:spChg>
        <pc:spChg chg="add del mod">
          <ac:chgData name="Rani Saima (2440153)" userId="S::2440153@student.uwtsd.ac.uk::fc99bcf9-9bbb-4374-981b-e81287a7eb4d" providerId="AD" clId="Web-{0E14D9E9-6415-B030-632E-8F8FB76A932A}" dt="2026-02-11T19:25:24.588" v="463"/>
          <ac:spMkLst>
            <pc:docMk/>
            <pc:sldMk cId="392158399" sldId="264"/>
            <ac:spMk id="10" creationId="{495B6ADC-E1B2-D4E2-EF1C-A22B4E32A8A1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4:30.789" v="510"/>
          <ac:spMkLst>
            <pc:docMk/>
            <pc:sldMk cId="392158399" sldId="264"/>
            <ac:spMk id="11" creationId="{1F53DC1E-A29B-605D-DF93-BD5312CAC374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18:54.629" v="428" actId="20577"/>
          <ac:spMkLst>
            <pc:docMk/>
            <pc:sldMk cId="392158399" sldId="264"/>
            <ac:spMk id="12" creationId="{2F31F253-973E-EB85-8DDD-FEEF62A0D0F1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21:02.194" v="443" actId="20577"/>
          <ac:spMkLst>
            <pc:docMk/>
            <pc:sldMk cId="392158399" sldId="264"/>
            <ac:spMk id="13" creationId="{6F909635-F4D9-CE9A-E449-E4711FD6467D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4:46.821" v="514"/>
          <ac:spMkLst>
            <pc:docMk/>
            <pc:sldMk cId="392158399" sldId="264"/>
            <ac:spMk id="14" creationId="{D945001D-9C7F-CCE2-5F11-2309A7F4576F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4:52.493" v="516"/>
          <ac:spMkLst>
            <pc:docMk/>
            <pc:sldMk cId="392158399" sldId="264"/>
            <ac:spMk id="15" creationId="{1EB8F6F9-74CE-FCBF-6A57-21FAD2635115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5:00.134" v="518"/>
          <ac:spMkLst>
            <pc:docMk/>
            <pc:sldMk cId="392158399" sldId="264"/>
            <ac:spMk id="16" creationId="{5F9BE51E-0879-A478-3B1F-BD33F6B845AD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5:21.103" v="520"/>
          <ac:spMkLst>
            <pc:docMk/>
            <pc:sldMk cId="392158399" sldId="264"/>
            <ac:spMk id="17" creationId="{650083E5-CEB6-EE24-CAA9-5C0BD31D0437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19:47:23.159" v="546" actId="20577"/>
        <pc:sldMkLst>
          <pc:docMk/>
          <pc:sldMk cId="3377439520" sldId="265"/>
        </pc:sldMkLst>
        <pc:spChg chg="add mod">
          <ac:chgData name="Rani Saima (2440153)" userId="S::2440153@student.uwtsd.ac.uk::fc99bcf9-9bbb-4374-981b-e81287a7eb4d" providerId="AD" clId="Web-{0E14D9E9-6415-B030-632E-8F8FB76A932A}" dt="2026-02-11T19:42:20.985" v="533" actId="20577"/>
          <ac:spMkLst>
            <pc:docMk/>
            <pc:sldMk cId="3377439520" sldId="265"/>
            <ac:spMk id="2" creationId="{BCA6C655-D013-3AAE-FCF3-E672A7162E46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47:23.159" v="546" actId="20577"/>
          <ac:spMkLst>
            <pc:docMk/>
            <pc:sldMk cId="3377439520" sldId="265"/>
            <ac:spMk id="3" creationId="{2376B084-A2AD-B034-A90B-8498020DDB34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20:02:47.267" v="608" actId="20577"/>
        <pc:sldMkLst>
          <pc:docMk/>
          <pc:sldMk cId="4174836259" sldId="266"/>
        </pc:sldMkLst>
        <pc:spChg chg="add mod">
          <ac:chgData name="Rani Saima (2440153)" userId="S::2440153@student.uwtsd.ac.uk::fc99bcf9-9bbb-4374-981b-e81287a7eb4d" providerId="AD" clId="Web-{0E14D9E9-6415-B030-632E-8F8FB76A932A}" dt="2026-02-11T19:51:58.202" v="571" actId="20577"/>
          <ac:spMkLst>
            <pc:docMk/>
            <pc:sldMk cId="4174836259" sldId="266"/>
            <ac:spMk id="2" creationId="{825D9E52-2EAD-4795-FA69-D470C564B6C0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20:02:47.267" v="608" actId="20577"/>
          <ac:spMkLst>
            <pc:docMk/>
            <pc:sldMk cId="4174836259" sldId="266"/>
            <ac:spMk id="3" creationId="{7FBC883C-959D-4700-2EC8-E51F835C49AA}"/>
          </ac:spMkLst>
        </pc:spChg>
      </pc:sldChg>
      <pc:sldMasterChg chg="del delSldLayout">
        <pc:chgData name="Rani Saima (2440153)" userId="S::2440153@student.uwtsd.ac.uk::fc99bcf9-9bbb-4374-981b-e81287a7eb4d" providerId="AD" clId="Web-{0E14D9E9-6415-B030-632E-8F8FB76A932A}" dt="2026-02-11T17:03:07.205" v="0"/>
        <pc:sldMasterMkLst>
          <pc:docMk/>
          <pc:sldMasterMk cId="2460954070" sldId="2147483660"/>
        </pc:sldMasterMkLst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ni Saima (2440153)" userId="S::2440153@student.uwtsd.ac.uk::fc99bcf9-9bbb-4374-981b-e81287a7eb4d" providerId="AD" clId="Web-{0E14D9E9-6415-B030-632E-8F8FB76A932A}" dt="2026-02-11T17:03:07.205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ani Saima (2440153)" userId="S::2440153@student.uwtsd.ac.uk::fc99bcf9-9bbb-4374-981b-e81287a7eb4d" providerId="AD" clId="Web-{0E14D9E9-6415-B030-632E-8F8FB76A932A}" dt="2026-02-11T17:03:28.694" v="1"/>
        <pc:sldMasterMkLst>
          <pc:docMk/>
          <pc:sldMasterMk cId="4180476387" sldId="2147483672"/>
        </pc:sldMasterMkLst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371322970" sldId="2147483673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2768637483" sldId="2147483674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2975142734" sldId="2147483675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1268115747" sldId="2147483676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2711210947" sldId="2147483677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4234916566" sldId="2147483678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1145806438" sldId="2147483679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3280499752" sldId="2147483680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662616124" sldId="2147483681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347596202" sldId="2147483682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28.694" v="1"/>
          <pc:sldLayoutMkLst>
            <pc:docMk/>
            <pc:sldMasterMk cId="4180476387" sldId="2147483672"/>
            <pc:sldLayoutMk cId="4003378344" sldId="2147483683"/>
          </pc:sldLayoutMkLst>
        </pc:sldLayoutChg>
      </pc:sldMasterChg>
      <pc:sldMasterChg chg="add del addSldLayout delSldLayout modSldLayout">
        <pc:chgData name="Rani Saima (2440153)" userId="S::2440153@student.uwtsd.ac.uk::fc99bcf9-9bbb-4374-981b-e81287a7eb4d" providerId="AD" clId="Web-{0E14D9E9-6415-B030-632E-8F8FB76A932A}" dt="2026-02-11T17:03:38.680" v="2"/>
        <pc:sldMasterMkLst>
          <pc:docMk/>
          <pc:sldMasterMk cId="1691302716" sldId="2147483684"/>
        </pc:sldMasterMkLst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412165004" sldId="2147483685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549513391" sldId="2147483686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357630770" sldId="2147483687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4156642202" sldId="2147483688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1545291101" sldId="2147483689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4176034764" sldId="2147483690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3638822957" sldId="2147483691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1774987101" sldId="2147483692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2701962993" sldId="2147483693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1919757074" sldId="2147483694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3798621801" sldId="2147483695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1453353920" sldId="2147483696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2972939553" sldId="2147483697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4167876705" sldId="2147483698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1738948884" sldId="2147483699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825431128" sldId="2147483700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3:38.680" v="2"/>
          <pc:sldLayoutMkLst>
            <pc:docMk/>
            <pc:sldMasterMk cId="1691302716" sldId="2147483684"/>
            <pc:sldLayoutMk cId="1858150329" sldId="2147483701"/>
          </pc:sldLayoutMkLst>
        </pc:sldLayoutChg>
      </pc:sldMasterChg>
      <pc:sldMasterChg chg="add del addSldLayout delSldLayout">
        <pc:chgData name="Rani Saima (2440153)" userId="S::2440153@student.uwtsd.ac.uk::fc99bcf9-9bbb-4374-981b-e81287a7eb4d" providerId="AD" clId="Web-{0E14D9E9-6415-B030-632E-8F8FB76A932A}" dt="2026-02-11T17:06:21.796" v="7"/>
        <pc:sldMasterMkLst>
          <pc:docMk/>
          <pc:sldMasterMk cId="1022672082" sldId="2147483735"/>
        </pc:sldMasterMkLst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2886748879" sldId="2147483724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910176045" sldId="2147483725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691710577" sldId="2147483726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1311162131" sldId="2147483727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167120194" sldId="2147483728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1408512979" sldId="2147483729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4151470198" sldId="2147483730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1585351415" sldId="2147483731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143313775" sldId="2147483732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3885851430" sldId="2147483733"/>
          </pc:sldLayoutMkLst>
        </pc:sldLayoutChg>
        <pc:sldLayoutChg chg="add del">
          <pc:chgData name="Rani Saima (2440153)" userId="S::2440153@student.uwtsd.ac.uk::fc99bcf9-9bbb-4374-981b-e81287a7eb4d" providerId="AD" clId="Web-{0E14D9E9-6415-B030-632E-8F8FB76A932A}" dt="2026-02-11T17:06:21.796" v="7"/>
          <pc:sldLayoutMkLst>
            <pc:docMk/>
            <pc:sldMasterMk cId="1022672082" sldId="2147483735"/>
            <pc:sldLayoutMk cId="4071084328" sldId="2147483734"/>
          </pc:sldLayoutMkLst>
        </pc:sldLayoutChg>
      </pc:sldMasterChg>
      <pc:sldMasterChg chg="add del addSldLayout delSldLayout modSldLayout">
        <pc:chgData name="Rani Saima (2440153)" userId="S::2440153@student.uwtsd.ac.uk::fc99bcf9-9bbb-4374-981b-e81287a7eb4d" providerId="AD" clId="Web-{0E14D9E9-6415-B030-632E-8F8FB76A932A}" dt="2026-02-11T17:06:28.719" v="8"/>
        <pc:sldMasterMkLst>
          <pc:docMk/>
          <pc:sldMasterMk cId="2806787291" sldId="2147483736"/>
        </pc:sldMasterMkLst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621599056" sldId="2147483737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4196112430" sldId="2147483738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1330665135" sldId="2147483739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3368869577" sldId="2147483740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2731119462" sldId="2147483741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1237250210" sldId="2147483742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2005033959" sldId="2147483743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1299186863" sldId="2147483744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1263543646" sldId="2147483745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4198139076" sldId="2147483746"/>
          </pc:sldLayoutMkLst>
        </pc:sldLayoutChg>
        <pc:sldLayoutChg chg="add del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2806787291" sldId="2147483736"/>
            <pc:sldLayoutMk cId="2947992237" sldId="2147483747"/>
          </pc:sldLayoutMkLst>
        </pc:sldLayoutChg>
      </pc:sldMasterChg>
      <pc:sldMasterChg chg="add addSldLayout modSldLayout">
        <pc:chgData name="Rani Saima (2440153)" userId="S::2440153@student.uwtsd.ac.uk::fc99bcf9-9bbb-4374-981b-e81287a7eb4d" providerId="AD" clId="Web-{0E14D9E9-6415-B030-632E-8F8FB76A932A}" dt="2026-02-11T17:06:28.719" v="8"/>
        <pc:sldMasterMkLst>
          <pc:docMk/>
          <pc:sldMasterMk cId="874432268" sldId="2147483748"/>
        </pc:sldMasterMkLst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000110546" sldId="2147483749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970649822" sldId="2147483750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285527295" sldId="2147483751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292959260" sldId="2147483752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533997461" sldId="2147483753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490660536" sldId="2147483754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1966003008" sldId="2147483755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354873234" sldId="2147483756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227668151" sldId="2147483757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741034570" sldId="2147483758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131520770" sldId="2147483759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702837353" sldId="2147483760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714592344" sldId="2147483761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907745244" sldId="2147483762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2709501167" sldId="2147483763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680936780" sldId="2147483764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1702164937" sldId="214748376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110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649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27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95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99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660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003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873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668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034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5207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837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592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7452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501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9367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164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432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.bmj.com/content/bmjopen/12/1/e054991.full.pdf" TargetMode="External"/><Relationship Id="rId2" Type="http://schemas.openxmlformats.org/officeDocument/2006/relationships/hyperlink" Target="https://pmc.ncbi.nlm.nih.gov/articles/PMC10464255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hee.nhs.uk/our-work/cancer-diagnostics/cancer-communications-resource-hub/patient/how-good-communication-skills-benefit-patients-service-users-people-affec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DC910022-4D9D-4AD1-1B13-7878362EF38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1258" r="-2" b="-2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7"/>
            <a:ext cx="11031149" cy="3290107"/>
          </a:xfrm>
        </p:spPr>
        <p:txBody>
          <a:bodyPr anchor="t"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Calibri"/>
                <a:ea typeface="+mj-lt"/>
                <a:cs typeface="+mj-lt"/>
              </a:rPr>
              <a:t>The Importance of Communication in Healthcare</a:t>
            </a:r>
            <a:endParaRPr lang="en-US" sz="4800" b="1">
              <a:latin typeface="Calibri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0" y="2896999"/>
            <a:ext cx="11001591" cy="3309480"/>
          </a:xfrm>
        </p:spPr>
        <p:txBody>
          <a:bodyPr anchor="t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Name: Rani Saima</a:t>
            </a:r>
            <a:endParaRPr lang="en-US" sz="2400" b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lnSpc>
                <a:spcPct val="110000"/>
              </a:lnSpc>
            </a:pPr>
            <a:r>
              <a:rPr lang="en-GB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Student Number: 2440153</a:t>
            </a:r>
            <a:endParaRPr lang="en-US" sz="24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lnSpc>
                <a:spcPct val="110000"/>
              </a:lnSpc>
            </a:pPr>
            <a:r>
              <a:rPr lang="en-GB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Module Name:</a:t>
            </a: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2400" b="1" dirty="0">
                <a:solidFill>
                  <a:schemeClr val="tx1"/>
                </a:solidFill>
                <a:latin typeface="Calibri"/>
                <a:ea typeface="+mn-lt"/>
                <a:cs typeface="+mn-lt"/>
              </a:rPr>
              <a:t>Professional Development within Health and Social Care</a:t>
            </a:r>
            <a:endParaRPr lang="en-US" sz="24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Module Code: LCHS4009</a:t>
            </a:r>
            <a:endParaRPr lang="en-GB" b="1" dirty="0">
              <a:solidFill>
                <a:schemeClr val="tx1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9BB31B2-B0C0-08C7-0C30-7A23ACFF1468}"/>
              </a:ext>
            </a:extLst>
          </p:cNvPr>
          <p:cNvSpPr/>
          <p:nvPr/>
        </p:nvSpPr>
        <p:spPr>
          <a:xfrm>
            <a:off x="232833" y="317499"/>
            <a:ext cx="9969500" cy="10583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Introduction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702F679-0112-8874-CAD6-F4872457B83B}"/>
              </a:ext>
            </a:extLst>
          </p:cNvPr>
          <p:cNvSpPr/>
          <p:nvPr/>
        </p:nvSpPr>
        <p:spPr>
          <a:xfrm>
            <a:off x="211667" y="1707710"/>
            <a:ext cx="11768666" cy="51011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Communication is essential in healthcare.</a:t>
            </a:r>
            <a:endParaRPr lang="en-US" sz="28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Calibri"/>
                <a:cs typeface="Calibri"/>
              </a:rPr>
              <a:t>Supports patients in making informed decisions (Health Education England, n.d.).</a:t>
            </a:r>
            <a:endParaRPr lang="en-GB" sz="2800" b="1" dirty="0">
              <a:solidFill>
                <a:schemeClr val="accent6">
                  <a:lumMod val="49000"/>
                </a:schemeClr>
              </a:solidFill>
              <a:latin typeface="Calibri"/>
              <a:ea typeface="+mn-lt"/>
              <a:cs typeface="+mn-lt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Helps staff understand patients’ needs.</a:t>
            </a:r>
            <a:endParaRPr lang="en-GB" sz="2800" b="1" dirty="0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Builds trust between patients and professionals.</a:t>
            </a:r>
            <a:endParaRPr lang="en-GB" sz="2800" b="1" dirty="0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Improves cooperation and health outcomes (PubMed Central, 2023).</a:t>
            </a:r>
            <a:endParaRPr lang="en-GB" sz="28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997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D1854D3-D577-65FD-8254-18A2366F8BA1}"/>
              </a:ext>
            </a:extLst>
          </p:cNvPr>
          <p:cNvSpPr/>
          <p:nvPr/>
        </p:nvSpPr>
        <p:spPr>
          <a:xfrm>
            <a:off x="261055" y="7054"/>
            <a:ext cx="11683999" cy="1312333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What Is Effective Communication?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CFB73D1-692F-9F26-15E5-361B22B7BBAC}"/>
              </a:ext>
            </a:extLst>
          </p:cNvPr>
          <p:cNvSpPr/>
          <p:nvPr/>
        </p:nvSpPr>
        <p:spPr>
          <a:xfrm>
            <a:off x="127000" y="1552222"/>
            <a:ext cx="11937999" cy="5312833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Sharing information clearly and simply.</a:t>
            </a:r>
            <a:endParaRPr lang="en-US" sz="2800" b="1">
              <a:solidFill>
                <a:schemeClr val="bg1">
                  <a:lumMod val="85000"/>
                </a:schemeClr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Using language patients can understand.</a:t>
            </a:r>
            <a:endParaRPr lang="en-GB" sz="2800" b="1" dirty="0">
              <a:solidFill>
                <a:schemeClr val="bg1">
                  <a:lumMod val="85000"/>
                </a:schemeClr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Showing empathy and respect.</a:t>
            </a:r>
            <a:endParaRPr lang="en-GB" sz="2800" b="1">
              <a:solidFill>
                <a:schemeClr val="bg1">
                  <a:lumMod val="85000"/>
                </a:schemeClr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Encouraging patients to ask questions and speak freely (PubMed Central, 2023).</a:t>
            </a:r>
            <a:endParaRPr lang="en-GB" sz="2800" b="1">
              <a:solidFill>
                <a:schemeClr val="bg1">
                  <a:lumMod val="85000"/>
                </a:schemeClr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Giving clear explanations (Health Education England, n.d.)</a:t>
            </a:r>
            <a:r>
              <a:rPr lang="en-GB" sz="2800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.</a:t>
            </a:r>
            <a:endParaRPr lang="en-GB" sz="2800" dirty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281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4821440-4F09-4093-7C55-135B4190737D}"/>
              </a:ext>
            </a:extLst>
          </p:cNvPr>
          <p:cNvSpPr/>
          <p:nvPr/>
        </p:nvSpPr>
        <p:spPr>
          <a:xfrm>
            <a:off x="254000" y="254000"/>
            <a:ext cx="10117666" cy="97366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Benefits for Patients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DCC73E1-D951-2DD5-BE3D-921EDFC90B1C}"/>
              </a:ext>
            </a:extLst>
          </p:cNvPr>
          <p:cNvSpPr/>
          <p:nvPr/>
        </p:nvSpPr>
        <p:spPr>
          <a:xfrm>
            <a:off x="416277" y="1714500"/>
            <a:ext cx="10858500" cy="507999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Patients feel more confident and less confused</a:t>
            </a:r>
            <a:endParaRPr lang="en-US" sz="2800" b="1" dirty="0">
              <a:latin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962126D-E9BE-4FD3-3893-8FF1A10823DF}"/>
              </a:ext>
            </a:extLst>
          </p:cNvPr>
          <p:cNvSpPr/>
          <p:nvPr/>
        </p:nvSpPr>
        <p:spPr>
          <a:xfrm>
            <a:off x="423332" y="2490610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Increased patient satisfaction</a:t>
            </a:r>
            <a:endParaRPr lang="en-US" sz="2800" b="1" dirty="0">
              <a:latin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54450F-3309-0CE6-D955-4F50E729317B}"/>
              </a:ext>
            </a:extLst>
          </p:cNvPr>
          <p:cNvSpPr/>
          <p:nvPr/>
        </p:nvSpPr>
        <p:spPr>
          <a:xfrm>
            <a:off x="423332" y="3436054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Improved trust in healthcare professionals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D000F5-8286-90DC-64F5-AAE3DAC66C9E}"/>
              </a:ext>
            </a:extLst>
          </p:cNvPr>
          <p:cNvSpPr/>
          <p:nvPr/>
        </p:nvSpPr>
        <p:spPr>
          <a:xfrm>
            <a:off x="423332" y="4353277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Better adherence to treatment plans </a:t>
            </a:r>
            <a:endParaRPr lang="en-US" sz="2800" b="1" dirty="0">
              <a:latin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FBFF80-0000-9EAA-DC6B-DECBCB306498}"/>
              </a:ext>
            </a:extLst>
          </p:cNvPr>
          <p:cNvSpPr/>
          <p:nvPr/>
        </p:nvSpPr>
        <p:spPr>
          <a:xfrm>
            <a:off x="409221" y="5270499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Reduced emotional stress and improved wellbeing</a:t>
            </a:r>
            <a:endParaRPr lang="en-US" sz="2800" b="1" dirty="0">
              <a:latin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EFDB61-AEBA-4F0F-50C3-4FF11B8CEDE7}"/>
              </a:ext>
            </a:extLst>
          </p:cNvPr>
          <p:cNvSpPr/>
          <p:nvPr/>
        </p:nvSpPr>
        <p:spPr>
          <a:xfrm>
            <a:off x="409221" y="6159499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Overall health outcomes improve</a:t>
            </a:r>
          </a:p>
        </p:txBody>
      </p:sp>
    </p:spTree>
    <p:extLst>
      <p:ext uri="{BB962C8B-B14F-4D97-AF65-F5344CB8AC3E}">
        <p14:creationId xmlns:p14="http://schemas.microsoft.com/office/powerpoint/2010/main" val="3168850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32DA9EF-0F7F-0A84-3011-3ED76FB77DED}"/>
              </a:ext>
            </a:extLst>
          </p:cNvPr>
          <p:cNvSpPr/>
          <p:nvPr/>
        </p:nvSpPr>
        <p:spPr>
          <a:xfrm>
            <a:off x="190500" y="253999"/>
            <a:ext cx="10181166" cy="8678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Communication and Patient Safety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3F43015-6A39-A455-2AD2-46BB2F79BF9C}"/>
              </a:ext>
            </a:extLst>
          </p:cNvPr>
          <p:cNvSpPr/>
          <p:nvPr/>
        </p:nvSpPr>
        <p:spPr>
          <a:xfrm>
            <a:off x="190499" y="1714499"/>
            <a:ext cx="5524499" cy="499533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/>
              <a:buChar char="§"/>
            </a:pPr>
            <a:r>
              <a:rPr lang="en-GB" sz="2800" dirty="0">
                <a:ea typeface="+mn-lt"/>
                <a:cs typeface="+mn-lt"/>
              </a:rPr>
              <a:t>Clear communication reduces errors and misunderstandings (Health Education England, n.d.).</a:t>
            </a:r>
            <a:endParaRPr lang="en-US" sz="2800"/>
          </a:p>
          <a:p>
            <a:endParaRPr lang="en-GB" sz="2800" dirty="0">
              <a:ea typeface="+mn-lt"/>
              <a:cs typeface="+mn-lt"/>
            </a:endParaRPr>
          </a:p>
          <a:p>
            <a:endParaRPr lang="en-GB" sz="2800" dirty="0">
              <a:ea typeface="+mn-lt"/>
              <a:cs typeface="+mn-lt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dirty="0">
                <a:ea typeface="+mn-lt"/>
                <a:cs typeface="+mn-lt"/>
              </a:rPr>
              <a:t>Patients understand their illness and treatment options better (PubMed Central, 2023).</a:t>
            </a:r>
            <a:endParaRPr lang="en-GB" sz="2800"/>
          </a:p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B29C113-ED1E-F9FC-3FFE-0C0927C34C06}"/>
              </a:ext>
            </a:extLst>
          </p:cNvPr>
          <p:cNvSpPr/>
          <p:nvPr/>
        </p:nvSpPr>
        <p:spPr>
          <a:xfrm>
            <a:off x="6095999" y="1707445"/>
            <a:ext cx="5757333" cy="4995332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/>
              <a:buChar char="§"/>
            </a:pPr>
            <a:r>
              <a:rPr lang="en-GB" sz="3200" dirty="0">
                <a:latin typeface="Calibri"/>
                <a:ea typeface="Calibri"/>
                <a:cs typeface="Calibri"/>
              </a:rPr>
              <a:t>Poor communication can reduce treatment effectiveness.</a:t>
            </a:r>
            <a:endParaRPr lang="en-US" sz="3200"/>
          </a:p>
          <a:p>
            <a:pPr marL="457200" indent="-457200">
              <a:buFont typeface="Wingdings"/>
              <a:buChar char="§"/>
            </a:pPr>
            <a:endParaRPr lang="en-GB" sz="3200" dirty="0"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endParaRPr lang="en-GB" sz="3200" dirty="0"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3200" dirty="0">
                <a:latin typeface="Calibri"/>
                <a:ea typeface="Calibri"/>
                <a:cs typeface="Calibri"/>
              </a:rPr>
              <a:t>Ensures safe and informed patient decisions (PubMed Central, 2023).</a:t>
            </a:r>
          </a:p>
        </p:txBody>
      </p:sp>
    </p:spTree>
    <p:extLst>
      <p:ext uri="{BB962C8B-B14F-4D97-AF65-F5344CB8AC3E}">
        <p14:creationId xmlns:p14="http://schemas.microsoft.com/office/powerpoint/2010/main" val="2236420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7AD48A3-DBCA-EAFE-F3F9-1EB691750290}"/>
              </a:ext>
            </a:extLst>
          </p:cNvPr>
          <p:cNvSpPr/>
          <p:nvPr/>
        </p:nvSpPr>
        <p:spPr>
          <a:xfrm>
            <a:off x="190499" y="296332"/>
            <a:ext cx="10096499" cy="9313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Communication with Older Adults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3B5C949-B53A-2E7A-8575-7365707FBCEC}"/>
              </a:ext>
            </a:extLst>
          </p:cNvPr>
          <p:cNvSpPr/>
          <p:nvPr/>
        </p:nvSpPr>
        <p:spPr>
          <a:xfrm>
            <a:off x="190500" y="1446388"/>
            <a:ext cx="11768666" cy="522816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Older adults may have hearing or memory difficulties.</a:t>
            </a:r>
            <a:endParaRPr lang="en-US" sz="32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Staff should be patient and use supportive language.</a:t>
            </a:r>
            <a:endParaRPr lang="en-GB" sz="32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Visual aids and simple explanations help understanding.</a:t>
            </a:r>
            <a:endParaRPr lang="en-GB" sz="32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Good communication improves outcomes and patient confidence.</a:t>
            </a:r>
            <a:endParaRPr lang="en-GB" sz="3200" b="1">
              <a:solidFill>
                <a:schemeClr val="accent6">
                  <a:lumMod val="49000"/>
                </a:schemeClr>
              </a:solidFill>
              <a:latin typeface="Century Gothic"/>
              <a:ea typeface="Calibri"/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 (PubMed Central, 2023).</a:t>
            </a:r>
            <a:endParaRPr lang="en-GB" sz="32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723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CD5AF7-21F4-BC6C-73FA-A04E9612CDCA}"/>
              </a:ext>
            </a:extLst>
          </p:cNvPr>
          <p:cNvSpPr/>
          <p:nvPr/>
        </p:nvSpPr>
        <p:spPr>
          <a:xfrm>
            <a:off x="239540" y="221114"/>
            <a:ext cx="10115978" cy="939735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Communication in Difficult Situations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E855C18-45CD-231B-88C8-284E96174CA3}"/>
              </a:ext>
            </a:extLst>
          </p:cNvPr>
          <p:cNvSpPr/>
          <p:nvPr/>
        </p:nvSpPr>
        <p:spPr>
          <a:xfrm>
            <a:off x="257966" y="1345111"/>
            <a:ext cx="11719057" cy="54173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Vital during serious illness, end-of-life care, or emotional situations.</a:t>
            </a:r>
            <a:endParaRPr lang="en-US" sz="32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Honesty, empathy, and compassion reduce distress.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Poor communication increases emotional pain.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Emotional support improves patient experience.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(BMJ Open, 2022).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683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6AF1B5-60B6-3C11-FE6B-7E748F43FAFC}"/>
              </a:ext>
            </a:extLst>
          </p:cNvPr>
          <p:cNvSpPr/>
          <p:nvPr/>
        </p:nvSpPr>
        <p:spPr>
          <a:xfrm>
            <a:off x="147409" y="202650"/>
            <a:ext cx="10189683" cy="902883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Practical Example</a:t>
            </a:r>
            <a:endParaRPr lang="en-US" sz="4000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06535E-5FCB-E10F-B111-7A958B3FEF3F}"/>
              </a:ext>
            </a:extLst>
          </p:cNvPr>
          <p:cNvSpPr/>
          <p:nvPr/>
        </p:nvSpPr>
        <p:spPr>
          <a:xfrm>
            <a:off x="589841" y="1719991"/>
            <a:ext cx="11055285" cy="4809849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28600" indent="-228600">
              <a:buFont typeface=""/>
              <a:buChar char="•"/>
            </a:pPr>
            <a:r>
              <a:rPr lang="en-GB" sz="3200" b="1" dirty="0">
                <a:latin typeface="Calibri"/>
                <a:ea typeface="Calibri"/>
                <a:cs typeface="Calibri"/>
              </a:rPr>
              <a:t>In a hospital, a nurse explains a new medication plan to a patient with diabetes.</a:t>
            </a:r>
          </a:p>
          <a:p>
            <a:pPr marL="228600" indent="-228600">
              <a:buFont typeface=""/>
              <a:buChar char="•"/>
            </a:pPr>
            <a:r>
              <a:rPr lang="en-GB" sz="3200" b="1" dirty="0">
                <a:latin typeface="Calibri"/>
                <a:ea typeface="Calibri"/>
                <a:cs typeface="Calibri"/>
              </a:rPr>
              <a:t>Using clear language, active listening, and visual aids ensures the patient understands dosage and side effects.</a:t>
            </a:r>
          </a:p>
          <a:p>
            <a:pPr marL="228600" indent="-228600">
              <a:buFont typeface=""/>
              <a:buChar char="•"/>
            </a:pPr>
            <a:r>
              <a:rPr lang="en-GB" sz="3200" b="1" dirty="0">
                <a:latin typeface="Calibri"/>
                <a:ea typeface="Calibri"/>
                <a:cs typeface="Calibri"/>
              </a:rPr>
              <a:t>Result: Reduced errors, increased patient confidence, and better adherence to treatment.</a:t>
            </a:r>
          </a:p>
          <a:p>
            <a:pPr marL="228600" indent="-228600">
              <a:buFont typeface=""/>
              <a:buChar char="•"/>
            </a:pPr>
            <a:r>
              <a:rPr lang="en-GB" sz="3200" b="1" dirty="0">
                <a:latin typeface="Calibri"/>
                <a:ea typeface="Calibri"/>
                <a:cs typeface="Calibri"/>
              </a:rPr>
              <a:t>(PubMed Central, 2023)</a:t>
            </a:r>
          </a:p>
        </p:txBody>
      </p:sp>
    </p:spTree>
    <p:extLst>
      <p:ext uri="{BB962C8B-B14F-4D97-AF65-F5344CB8AC3E}">
        <p14:creationId xmlns:p14="http://schemas.microsoft.com/office/powerpoint/2010/main" val="1225909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ll-out: Right Arrow 7">
            <a:extLst>
              <a:ext uri="{FF2B5EF4-FFF2-40B4-BE49-F238E27FC236}">
                <a16:creationId xmlns:a16="http://schemas.microsoft.com/office/drawing/2014/main" id="{EDA32596-372C-8A7D-19D5-819C1ACEBEBA}"/>
              </a:ext>
            </a:extLst>
          </p:cNvPr>
          <p:cNvSpPr/>
          <p:nvPr/>
        </p:nvSpPr>
        <p:spPr>
          <a:xfrm>
            <a:off x="255922" y="2524647"/>
            <a:ext cx="3415873" cy="902474"/>
          </a:xfrm>
          <a:prstGeom prst="right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Sender</a:t>
            </a:r>
            <a:endParaRPr lang="en-US" sz="2800" b="1" dirty="0">
              <a:latin typeface="Calibri"/>
            </a:endParaRPr>
          </a:p>
        </p:txBody>
      </p:sp>
      <p:sp>
        <p:nvSpPr>
          <p:cNvPr id="11" name="Call-out: Right Arrow 10">
            <a:extLst>
              <a:ext uri="{FF2B5EF4-FFF2-40B4-BE49-F238E27FC236}">
                <a16:creationId xmlns:a16="http://schemas.microsoft.com/office/drawing/2014/main" id="{1F53DC1E-A29B-605D-DF93-BD5312CAC374}"/>
              </a:ext>
            </a:extLst>
          </p:cNvPr>
          <p:cNvSpPr/>
          <p:nvPr/>
        </p:nvSpPr>
        <p:spPr>
          <a:xfrm>
            <a:off x="4385470" y="2524647"/>
            <a:ext cx="3415873" cy="902474"/>
          </a:xfrm>
          <a:prstGeom prst="right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Message</a:t>
            </a:r>
            <a:endParaRPr lang="en-US" sz="2800" b="1" dirty="0">
              <a:latin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31F253-973E-EB85-8DDD-FEEF62A0D0F1}"/>
              </a:ext>
            </a:extLst>
          </p:cNvPr>
          <p:cNvSpPr/>
          <p:nvPr/>
        </p:nvSpPr>
        <p:spPr>
          <a:xfrm>
            <a:off x="257966" y="257966"/>
            <a:ext cx="10060700" cy="9028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Communication Model</a:t>
            </a:r>
            <a:endParaRPr lang="en-US" sz="4000" b="1" dirty="0">
              <a:latin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F909635-F4D9-CE9A-E449-E4711FD6467D}"/>
              </a:ext>
            </a:extLst>
          </p:cNvPr>
          <p:cNvSpPr/>
          <p:nvPr/>
        </p:nvSpPr>
        <p:spPr>
          <a:xfrm>
            <a:off x="1479821" y="1296063"/>
            <a:ext cx="7075657" cy="84760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libri"/>
                <a:ea typeface="+mn-lt"/>
                <a:cs typeface="+mn-lt"/>
              </a:rPr>
              <a:t>Shannon-Weaver Model of Communication</a:t>
            </a:r>
            <a:endParaRPr lang="en-US" sz="2800" dirty="0">
              <a:latin typeface="Calibri"/>
            </a:endParaRPr>
          </a:p>
        </p:txBody>
      </p:sp>
      <p:sp>
        <p:nvSpPr>
          <p:cNvPr id="14" name="Call-out: Down Arrow 13">
            <a:extLst>
              <a:ext uri="{FF2B5EF4-FFF2-40B4-BE49-F238E27FC236}">
                <a16:creationId xmlns:a16="http://schemas.microsoft.com/office/drawing/2014/main" id="{D945001D-9C7F-CCE2-5F11-2309A7F4576F}"/>
              </a:ext>
            </a:extLst>
          </p:cNvPr>
          <p:cNvSpPr/>
          <p:nvPr/>
        </p:nvSpPr>
        <p:spPr>
          <a:xfrm>
            <a:off x="8562302" y="2524369"/>
            <a:ext cx="2487443" cy="1400408"/>
          </a:xfrm>
          <a:prstGeom prst="down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Channel</a:t>
            </a:r>
            <a:endParaRPr lang="en-US" sz="2800" b="1" dirty="0">
              <a:latin typeface="Calibri"/>
            </a:endParaRPr>
          </a:p>
        </p:txBody>
      </p:sp>
      <p:sp>
        <p:nvSpPr>
          <p:cNvPr id="15" name="Call-out: Left Arrow 14">
            <a:extLst>
              <a:ext uri="{FF2B5EF4-FFF2-40B4-BE49-F238E27FC236}">
                <a16:creationId xmlns:a16="http://schemas.microsoft.com/office/drawing/2014/main" id="{1EB8F6F9-74CE-FCBF-6A57-21FAD2635115}"/>
              </a:ext>
            </a:extLst>
          </p:cNvPr>
          <p:cNvSpPr/>
          <p:nvPr/>
        </p:nvSpPr>
        <p:spPr>
          <a:xfrm>
            <a:off x="7621321" y="4477621"/>
            <a:ext cx="3256263" cy="932986"/>
          </a:xfrm>
          <a:prstGeom prst="left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Receiver</a:t>
            </a:r>
            <a:endParaRPr lang="en-US" sz="2800" b="1" dirty="0">
              <a:latin typeface="Calibri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F9BE51E-0879-A478-3B1F-BD33F6B845AD}"/>
              </a:ext>
            </a:extLst>
          </p:cNvPr>
          <p:cNvSpPr/>
          <p:nvPr/>
        </p:nvSpPr>
        <p:spPr>
          <a:xfrm>
            <a:off x="4588046" y="4477415"/>
            <a:ext cx="2469109" cy="92134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latin typeface="Calibri"/>
                <a:ea typeface="+mn-lt"/>
                <a:cs typeface="+mn-lt"/>
              </a:rPr>
              <a:t>Feedback</a:t>
            </a:r>
            <a:endParaRPr lang="en-US" sz="2800" b="1">
              <a:latin typeface="Calibri"/>
            </a:endParaRPr>
          </a:p>
        </p:txBody>
      </p:sp>
      <p:sp>
        <p:nvSpPr>
          <p:cNvPr id="17" name="Arrow: Pentagon 16">
            <a:extLst>
              <a:ext uri="{FF2B5EF4-FFF2-40B4-BE49-F238E27FC236}">
                <a16:creationId xmlns:a16="http://schemas.microsoft.com/office/drawing/2014/main" id="{650083E5-CEB6-EE24-CAA9-5C0BD31D0437}"/>
              </a:ext>
            </a:extLst>
          </p:cNvPr>
          <p:cNvSpPr/>
          <p:nvPr/>
        </p:nvSpPr>
        <p:spPr>
          <a:xfrm>
            <a:off x="184280" y="3765079"/>
            <a:ext cx="4403841" cy="2886924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Calibri"/>
                <a:ea typeface="+mn-lt"/>
                <a:cs typeface="+mn-lt"/>
              </a:rPr>
              <a:t>Shows how clear communication and feedback improve understanding (PubMed Central, 2023).</a:t>
            </a:r>
            <a:endParaRPr lang="en-US" sz="2400" b="1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2158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CA6C655-D013-3AAE-FCF3-E672A7162E46}"/>
              </a:ext>
            </a:extLst>
          </p:cNvPr>
          <p:cNvSpPr/>
          <p:nvPr/>
        </p:nvSpPr>
        <p:spPr>
          <a:xfrm>
            <a:off x="165835" y="221113"/>
            <a:ext cx="10171257" cy="9028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Conclusion</a:t>
            </a:r>
            <a:r>
              <a:rPr lang="en-GB" sz="4000" dirty="0">
                <a:ea typeface="+mn-lt"/>
                <a:cs typeface="+mn-lt"/>
              </a:rPr>
              <a:t>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376B084-A2AD-B034-A90B-8498020DDB34}"/>
              </a:ext>
            </a:extLst>
          </p:cNvPr>
          <p:cNvSpPr/>
          <p:nvPr/>
        </p:nvSpPr>
        <p:spPr>
          <a:xfrm>
            <a:off x="202669" y="1387932"/>
            <a:ext cx="11791335" cy="48964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/>
              <a:buChar char="§"/>
            </a:pPr>
            <a:r>
              <a:rPr lang="en-GB" sz="3200" b="1" dirty="0">
                <a:solidFill>
                  <a:schemeClr val="accent1">
                    <a:lumMod val="76000"/>
                  </a:schemeClr>
                </a:solidFill>
                <a:latin typeface="Calibri"/>
                <a:ea typeface="+mn-lt"/>
                <a:cs typeface="+mn-lt"/>
              </a:rPr>
              <a:t>Communication is essential for patient safety and wellbeing (PubMed Central, 2023).</a:t>
            </a:r>
            <a:endParaRPr lang="en-US" sz="3200" b="1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3200" b="1" dirty="0">
                <a:solidFill>
                  <a:schemeClr val="accent1">
                    <a:lumMod val="76000"/>
                  </a:schemeClr>
                </a:solidFill>
                <a:latin typeface="Calibri"/>
                <a:ea typeface="+mn-lt"/>
                <a:cs typeface="+mn-lt"/>
              </a:rPr>
              <a:t>Builds trust and improves satisfaction (PubMed Central, 2023).</a:t>
            </a:r>
            <a:endParaRPr lang="en-GB" sz="3200" b="1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3200" b="1" dirty="0">
                <a:solidFill>
                  <a:schemeClr val="accent1">
                    <a:lumMod val="76000"/>
                  </a:schemeClr>
                </a:solidFill>
                <a:latin typeface="Calibri"/>
                <a:ea typeface="+mn-lt"/>
                <a:cs typeface="+mn-lt"/>
              </a:rPr>
              <a:t>Core professional skill for health and social care (Health Education England, n.d.).</a:t>
            </a:r>
            <a:endParaRPr lang="en-GB" sz="3200" b="1" dirty="0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439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25D9E52-2EAD-4795-FA69-D470C564B6C0}"/>
              </a:ext>
            </a:extLst>
          </p:cNvPr>
          <p:cNvSpPr/>
          <p:nvPr/>
        </p:nvSpPr>
        <p:spPr>
          <a:xfrm>
            <a:off x="227250" y="245694"/>
            <a:ext cx="10042273" cy="9028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BC883C-959D-4700-2EC8-E51F835C49AA}"/>
              </a:ext>
            </a:extLst>
          </p:cNvPr>
          <p:cNvSpPr/>
          <p:nvPr/>
        </p:nvSpPr>
        <p:spPr>
          <a:xfrm>
            <a:off x="227249" y="1278081"/>
            <a:ext cx="11762918" cy="54380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PubMed Central. (2023) </a:t>
            </a:r>
            <a:r>
              <a:rPr lang="en-GB" sz="2400" b="1" i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Quality communication and patient-centred outcomes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. Available at: 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https://pmc.ncbi.nlm.nih.gov/articles/PMC10464255/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 (Accessed: 11 February 2026).</a:t>
            </a:r>
            <a:endParaRPr lang="en-US" sz="2400" b="1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GB" sz="2400" b="1" dirty="0">
              <a:solidFill>
                <a:schemeClr val="bg1"/>
              </a:solidFill>
              <a:latin typeface="Century Gothic"/>
              <a:ea typeface="Calibri"/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BMJ Open. (2022) </a:t>
            </a:r>
            <a:r>
              <a:rPr lang="en-GB" sz="2400" b="1" i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Communication with bereaved parents: Supporting families after child loss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. Available at: 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https://bmjopen.bmj.com/content/bmjopen/12/1/e054991.full.pdf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 (Accessed: 11 February 2026).</a:t>
            </a:r>
            <a:endParaRPr lang="en-GB" sz="24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Health Education England. (n.d.) </a:t>
            </a:r>
            <a:r>
              <a:rPr lang="en-GB" sz="2400" b="1" i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How good communication skills benefit patients and service users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. Available at: 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https://www.hee.nhs.uk/our-work/cancer-diagnostics/cancer-communications-resource-hub/patient/how-good-communication-skills-benefit-patients-service-users-people-affected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 (Accessed: 11 February 2026).</a:t>
            </a:r>
            <a:endParaRPr lang="en-GB" sz="2400" b="1" dirty="0">
              <a:solidFill>
                <a:schemeClr val="bg1"/>
              </a:solidFill>
              <a:latin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8362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 Boardroom</vt:lpstr>
      <vt:lpstr>The Importance of Communication in Healthcare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388</cp:revision>
  <dcterms:created xsi:type="dcterms:W3CDTF">2026-02-11T17:02:20Z</dcterms:created>
  <dcterms:modified xsi:type="dcterms:W3CDTF">2026-02-11T20:02:54Z</dcterms:modified>
</cp:coreProperties>
</file>