
<file path=[Content_Types].xml><?xml version="1.0" encoding="utf-8"?>
<Types xmlns="http://schemas.openxmlformats.org/package/2006/content-types">
  <Default Extension="2" ContentType="image/jpeg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heme/themeOverride1.xml" ContentType="application/vnd.openxmlformats-officedocument.themeOverr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1" r:id="rId5"/>
    <p:sldMasterId id="2147483692" r:id="rId6"/>
  </p:sldMasterIdLst>
  <p:notesMasterIdLst>
    <p:notesMasterId r:id="rId30"/>
  </p:notesMasterIdLst>
  <p:sldIdLst>
    <p:sldId id="305" r:id="rId7"/>
    <p:sldId id="311" r:id="rId8"/>
    <p:sldId id="306" r:id="rId9"/>
    <p:sldId id="307" r:id="rId10"/>
    <p:sldId id="309" r:id="rId11"/>
    <p:sldId id="308" r:id="rId12"/>
    <p:sldId id="310" r:id="rId13"/>
    <p:sldId id="300" r:id="rId14"/>
    <p:sldId id="301" r:id="rId15"/>
    <p:sldId id="302" r:id="rId16"/>
    <p:sldId id="303" r:id="rId17"/>
    <p:sldId id="304" r:id="rId18"/>
    <p:sldId id="261" r:id="rId19"/>
    <p:sldId id="260" r:id="rId20"/>
    <p:sldId id="257" r:id="rId21"/>
    <p:sldId id="262" r:id="rId22"/>
    <p:sldId id="279" r:id="rId23"/>
    <p:sldId id="269" r:id="rId24"/>
    <p:sldId id="276" r:id="rId25"/>
    <p:sldId id="277" r:id="rId26"/>
    <p:sldId id="270" r:id="rId27"/>
    <p:sldId id="278" r:id="rId28"/>
    <p:sldId id="26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ena Sanchez Ezequiel (2029864)" initials="PSE(" lastIdx="1" clrIdx="0">
    <p:extLst>
      <p:ext uri="{19B8F6BF-5375-455C-9EA6-DF929625EA0E}">
        <p15:presenceInfo xmlns:p15="http://schemas.microsoft.com/office/powerpoint/2012/main" userId="Pena Sanchez Ezequiel (2029864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68" d="100"/>
          <a:sy n="68" d="100"/>
        </p:scale>
        <p:origin x="9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na Sanchez Ezequiel (2029864)" userId="329e8118-bab9-4167-b99e-83dbd0fe33e0" providerId="ADAL" clId="{463C0EE7-3D26-C84E-B6A7-2A15097F816D}"/>
    <pc:docChg chg="custSel modSld">
      <pc:chgData name="Pena Sanchez Ezequiel (2029864)" userId="329e8118-bab9-4167-b99e-83dbd0fe33e0" providerId="ADAL" clId="{463C0EE7-3D26-C84E-B6A7-2A15097F816D}" dt="2021-12-11T10:43:50.109" v="3" actId="700"/>
      <pc:docMkLst>
        <pc:docMk/>
      </pc:docMkLst>
      <pc:sldChg chg="addSp delSp modSp mod delDesignElem chgLayout">
        <pc:chgData name="Pena Sanchez Ezequiel (2029864)" userId="329e8118-bab9-4167-b99e-83dbd0fe33e0" providerId="ADAL" clId="{463C0EE7-3D26-C84E-B6A7-2A15097F816D}" dt="2021-12-11T10:43:50.109" v="3" actId="700"/>
        <pc:sldMkLst>
          <pc:docMk/>
          <pc:sldMk cId="2933514334" sldId="300"/>
        </pc:sldMkLst>
        <pc:spChg chg="mod ord">
          <ac:chgData name="Pena Sanchez Ezequiel (2029864)" userId="329e8118-bab9-4167-b99e-83dbd0fe33e0" providerId="ADAL" clId="{463C0EE7-3D26-C84E-B6A7-2A15097F816D}" dt="2021-12-11T10:43:50.109" v="3" actId="700"/>
          <ac:spMkLst>
            <pc:docMk/>
            <pc:sldMk cId="2933514334" sldId="300"/>
            <ac:spMk id="2" creationId="{75AC86D3-8FD1-4F47-A319-7D0542E48B2F}"/>
          </ac:spMkLst>
        </pc:spChg>
        <pc:spChg chg="add mod ord">
          <ac:chgData name="Pena Sanchez Ezequiel (2029864)" userId="329e8118-bab9-4167-b99e-83dbd0fe33e0" providerId="ADAL" clId="{463C0EE7-3D26-C84E-B6A7-2A15097F816D}" dt="2021-12-11T10:43:50.109" v="3" actId="700"/>
          <ac:spMkLst>
            <pc:docMk/>
            <pc:sldMk cId="2933514334" sldId="300"/>
            <ac:spMk id="3" creationId="{0723066E-089A-1E43-A5AD-6087716BD1EC}"/>
          </ac:spMkLst>
        </pc:spChg>
        <pc:spChg chg="add del mod ord">
          <ac:chgData name="Pena Sanchez Ezequiel (2029864)" userId="329e8118-bab9-4167-b99e-83dbd0fe33e0" providerId="ADAL" clId="{463C0EE7-3D26-C84E-B6A7-2A15097F816D}" dt="2021-12-11T10:43:50.109" v="3" actId="700"/>
          <ac:spMkLst>
            <pc:docMk/>
            <pc:sldMk cId="2933514334" sldId="300"/>
            <ac:spMk id="4" creationId="{9DAC26D2-7042-D24C-B56D-1A49E5141EBC}"/>
          </ac:spMkLst>
        </pc:spChg>
        <pc:spChg chg="del">
          <ac:chgData name="Pena Sanchez Ezequiel (2029864)" userId="329e8118-bab9-4167-b99e-83dbd0fe33e0" providerId="ADAL" clId="{463C0EE7-3D26-C84E-B6A7-2A15097F816D}" dt="2021-12-11T10:43:31.911" v="0" actId="700"/>
          <ac:spMkLst>
            <pc:docMk/>
            <pc:sldMk cId="2933514334" sldId="300"/>
            <ac:spMk id="58" creationId="{39E3965E-AC41-4711-9D10-E25ABB132D86}"/>
          </ac:spMkLst>
        </pc:spChg>
        <pc:spChg chg="del">
          <ac:chgData name="Pena Sanchez Ezequiel (2029864)" userId="329e8118-bab9-4167-b99e-83dbd0fe33e0" providerId="ADAL" clId="{463C0EE7-3D26-C84E-B6A7-2A15097F816D}" dt="2021-12-11T10:43:31.911" v="0" actId="700"/>
          <ac:spMkLst>
            <pc:docMk/>
            <pc:sldMk cId="2933514334" sldId="300"/>
            <ac:spMk id="62" creationId="{6482F060-A4AF-4E0B-B364-7C6BA4AE9C03}"/>
          </ac:spMkLst>
        </pc:spChg>
        <pc:cxnChg chg="del">
          <ac:chgData name="Pena Sanchez Ezequiel (2029864)" userId="329e8118-bab9-4167-b99e-83dbd0fe33e0" providerId="ADAL" clId="{463C0EE7-3D26-C84E-B6A7-2A15097F816D}" dt="2021-12-11T10:43:31.911" v="0" actId="700"/>
          <ac:cxnSpMkLst>
            <pc:docMk/>
            <pc:sldMk cId="2933514334" sldId="300"/>
            <ac:cxnSpMk id="60" creationId="{1F5DC8C3-BA5F-4EED-BB9A-A14272BD82A1}"/>
          </ac:cxnSpMkLst>
        </pc:cxnChg>
        <pc:cxnChg chg="del">
          <ac:chgData name="Pena Sanchez Ezequiel (2029864)" userId="329e8118-bab9-4167-b99e-83dbd0fe33e0" providerId="ADAL" clId="{463C0EE7-3D26-C84E-B6A7-2A15097F816D}" dt="2021-12-11T10:43:31.911" v="0" actId="700"/>
          <ac:cxnSpMkLst>
            <pc:docMk/>
            <pc:sldMk cId="2933514334" sldId="300"/>
            <ac:cxnSpMk id="64" creationId="{B9EB6DAA-2F0C-43D5-A577-15D5D2C4E3F5}"/>
          </ac:cxnSpMkLst>
        </pc:cxnChg>
      </pc:sldChg>
    </pc:docChg>
  </pc:docChgLst>
  <pc:docChgLst>
    <pc:chgData name="Teodor Plamenov Panev (2028893)" userId="S::2028893@student.uwtsd.ac.uk::a6d8541b-d294-4bed-8a4b-8fe8b7911a2c" providerId="AD" clId="Web-{440FCD26-9BE0-4179-9125-25E6D58A215A}"/>
    <pc:docChg chg="modSld">
      <pc:chgData name="Teodor Plamenov Panev (2028893)" userId="S::2028893@student.uwtsd.ac.uk::a6d8541b-d294-4bed-8a4b-8fe8b7911a2c" providerId="AD" clId="Web-{440FCD26-9BE0-4179-9125-25E6D58A215A}" dt="2021-12-16T19:05:50.315" v="17" actId="20577"/>
      <pc:docMkLst>
        <pc:docMk/>
      </pc:docMkLst>
      <pc:sldChg chg="modSp">
        <pc:chgData name="Teodor Plamenov Panev (2028893)" userId="S::2028893@student.uwtsd.ac.uk::a6d8541b-d294-4bed-8a4b-8fe8b7911a2c" providerId="AD" clId="Web-{440FCD26-9BE0-4179-9125-25E6D58A215A}" dt="2021-12-16T19:04:58.985" v="0" actId="20577"/>
        <pc:sldMkLst>
          <pc:docMk/>
          <pc:sldMk cId="2192322556" sldId="305"/>
        </pc:sldMkLst>
        <pc:spChg chg="mod">
          <ac:chgData name="Teodor Plamenov Panev (2028893)" userId="S::2028893@student.uwtsd.ac.uk::a6d8541b-d294-4bed-8a4b-8fe8b7911a2c" providerId="AD" clId="Web-{440FCD26-9BE0-4179-9125-25E6D58A215A}" dt="2021-12-16T19:04:58.985" v="0" actId="20577"/>
          <ac:spMkLst>
            <pc:docMk/>
            <pc:sldMk cId="2192322556" sldId="305"/>
            <ac:spMk id="5" creationId="{0D18574F-EA4C-42E6-B1B5-79D66E84C28C}"/>
          </ac:spMkLst>
        </pc:spChg>
      </pc:sldChg>
      <pc:sldChg chg="modSp">
        <pc:chgData name="Teodor Plamenov Panev (2028893)" userId="S::2028893@student.uwtsd.ac.uk::a6d8541b-d294-4bed-8a4b-8fe8b7911a2c" providerId="AD" clId="Web-{440FCD26-9BE0-4179-9125-25E6D58A215A}" dt="2021-12-16T19:05:50.315" v="17" actId="20577"/>
        <pc:sldMkLst>
          <pc:docMk/>
          <pc:sldMk cId="4262030477" sldId="311"/>
        </pc:sldMkLst>
        <pc:graphicFrameChg chg="modGraphic">
          <ac:chgData name="Teodor Plamenov Panev (2028893)" userId="S::2028893@student.uwtsd.ac.uk::a6d8541b-d294-4bed-8a4b-8fe8b7911a2c" providerId="AD" clId="Web-{440FCD26-9BE0-4179-9125-25E6D58A215A}" dt="2021-12-16T19:05:50.315" v="17" actId="20577"/>
          <ac:graphicFrameMkLst>
            <pc:docMk/>
            <pc:sldMk cId="4262030477" sldId="311"/>
            <ac:graphicFrameMk id="14" creationId="{60F7E01B-1653-4CFC-A9B7-031158FA6950}"/>
          </ac:graphicFrameMkLst>
        </pc:graphicFrameChg>
      </pc:sldChg>
    </pc:docChg>
  </pc:docChgLst>
  <pc:docChgLst>
    <pc:chgData name="Pena Sanchez Ezequiel (2029864)" userId="329e8118-bab9-4167-b99e-83dbd0fe33e0" providerId="ADAL" clId="{6C0F250A-99FB-43D1-82C0-95A3A0BF0B89}"/>
    <pc:docChg chg="undo custSel addSld delSld modSld sldOrd">
      <pc:chgData name="Pena Sanchez Ezequiel (2029864)" userId="329e8118-bab9-4167-b99e-83dbd0fe33e0" providerId="ADAL" clId="{6C0F250A-99FB-43D1-82C0-95A3A0BF0B89}" dt="2021-12-16T13:03:57.007" v="55" actId="700"/>
      <pc:docMkLst>
        <pc:docMk/>
      </pc:docMkLst>
      <pc:sldChg chg="ord">
        <pc:chgData name="Pena Sanchez Ezequiel (2029864)" userId="329e8118-bab9-4167-b99e-83dbd0fe33e0" providerId="ADAL" clId="{6C0F250A-99FB-43D1-82C0-95A3A0BF0B89}" dt="2021-12-16T12:56:45.156" v="26"/>
        <pc:sldMkLst>
          <pc:docMk/>
          <pc:sldMk cId="457564525" sldId="257"/>
        </pc:sldMkLst>
      </pc:sldChg>
      <pc:sldChg chg="add del">
        <pc:chgData name="Pena Sanchez Ezequiel (2029864)" userId="329e8118-bab9-4167-b99e-83dbd0fe33e0" providerId="ADAL" clId="{6C0F250A-99FB-43D1-82C0-95A3A0BF0B89}" dt="2021-12-16T12:47:37.057" v="3"/>
        <pc:sldMkLst>
          <pc:docMk/>
          <pc:sldMk cId="3737989870" sldId="257"/>
        </pc:sldMkLst>
      </pc:sldChg>
      <pc:sldChg chg="ord">
        <pc:chgData name="Pena Sanchez Ezequiel (2029864)" userId="329e8118-bab9-4167-b99e-83dbd0fe33e0" providerId="ADAL" clId="{6C0F250A-99FB-43D1-82C0-95A3A0BF0B89}" dt="2021-12-16T12:56:36.707" v="24"/>
        <pc:sldMkLst>
          <pc:docMk/>
          <pc:sldMk cId="3361806964" sldId="260"/>
        </pc:sldMkLst>
      </pc:sldChg>
      <pc:sldChg chg="addSp delSp add del ord setBg delDesignElem">
        <pc:chgData name="Pena Sanchez Ezequiel (2029864)" userId="329e8118-bab9-4167-b99e-83dbd0fe33e0" providerId="ADAL" clId="{6C0F250A-99FB-43D1-82C0-95A3A0BF0B89}" dt="2021-12-16T12:56:25.740" v="22"/>
        <pc:sldMkLst>
          <pc:docMk/>
          <pc:sldMk cId="352431813" sldId="261"/>
        </pc:sldMkLst>
        <pc:spChg chg="add del">
          <ac:chgData name="Pena Sanchez Ezequiel (2029864)" userId="329e8118-bab9-4167-b99e-83dbd0fe33e0" providerId="ADAL" clId="{6C0F250A-99FB-43D1-82C0-95A3A0BF0B89}" dt="2021-12-16T12:54:22.439" v="18"/>
          <ac:spMkLst>
            <pc:docMk/>
            <pc:sldMk cId="352431813" sldId="261"/>
            <ac:spMk id="22" creationId="{DC8C3900-B8A1-4965-88E6-CBCBFE067207}"/>
          </ac:spMkLst>
        </pc:spChg>
      </pc:sldChg>
      <pc:sldChg chg="ord">
        <pc:chgData name="Pena Sanchez Ezequiel (2029864)" userId="329e8118-bab9-4167-b99e-83dbd0fe33e0" providerId="ADAL" clId="{6C0F250A-99FB-43D1-82C0-95A3A0BF0B89}" dt="2021-12-16T12:57:45.966" v="28"/>
        <pc:sldMkLst>
          <pc:docMk/>
          <pc:sldMk cId="135208499" sldId="262"/>
        </pc:sldMkLst>
      </pc:sldChg>
      <pc:sldChg chg="add">
        <pc:chgData name="Pena Sanchez Ezequiel (2029864)" userId="329e8118-bab9-4167-b99e-83dbd0fe33e0" providerId="ADAL" clId="{6C0F250A-99FB-43D1-82C0-95A3A0BF0B89}" dt="2021-12-16T12:50:57.769" v="13"/>
        <pc:sldMkLst>
          <pc:docMk/>
          <pc:sldMk cId="961730162" sldId="270"/>
        </pc:sldMkLst>
      </pc:sldChg>
      <pc:sldChg chg="add ord">
        <pc:chgData name="Pena Sanchez Ezequiel (2029864)" userId="329e8118-bab9-4167-b99e-83dbd0fe33e0" providerId="ADAL" clId="{6C0F250A-99FB-43D1-82C0-95A3A0BF0B89}" dt="2021-12-16T12:56:00.313" v="20"/>
        <pc:sldMkLst>
          <pc:docMk/>
          <pc:sldMk cId="2928802494" sldId="275"/>
        </pc:sldMkLst>
      </pc:sldChg>
      <pc:sldChg chg="add">
        <pc:chgData name="Pena Sanchez Ezequiel (2029864)" userId="329e8118-bab9-4167-b99e-83dbd0fe33e0" providerId="ADAL" clId="{6C0F250A-99FB-43D1-82C0-95A3A0BF0B89}" dt="2021-12-16T12:50:20.855" v="11"/>
        <pc:sldMkLst>
          <pc:docMk/>
          <pc:sldMk cId="1516498599" sldId="276"/>
        </pc:sldMkLst>
      </pc:sldChg>
      <pc:sldChg chg="add">
        <pc:chgData name="Pena Sanchez Ezequiel (2029864)" userId="329e8118-bab9-4167-b99e-83dbd0fe33e0" providerId="ADAL" clId="{6C0F250A-99FB-43D1-82C0-95A3A0BF0B89}" dt="2021-12-16T12:50:35.864" v="12"/>
        <pc:sldMkLst>
          <pc:docMk/>
          <pc:sldMk cId="1108631325" sldId="277"/>
        </pc:sldMkLst>
      </pc:sldChg>
      <pc:sldChg chg="add">
        <pc:chgData name="Pena Sanchez Ezequiel (2029864)" userId="329e8118-bab9-4167-b99e-83dbd0fe33e0" providerId="ADAL" clId="{6C0F250A-99FB-43D1-82C0-95A3A0BF0B89}" dt="2021-12-16T12:51:22.584" v="14"/>
        <pc:sldMkLst>
          <pc:docMk/>
          <pc:sldMk cId="734191294" sldId="278"/>
        </pc:sldMkLst>
      </pc:sldChg>
      <pc:sldChg chg="delSp modSp mod">
        <pc:chgData name="Pena Sanchez Ezequiel (2029864)" userId="329e8118-bab9-4167-b99e-83dbd0fe33e0" providerId="ADAL" clId="{6C0F250A-99FB-43D1-82C0-95A3A0BF0B89}" dt="2021-12-16T12:49:27.001" v="10" actId="1076"/>
        <pc:sldMkLst>
          <pc:docMk/>
          <pc:sldMk cId="1617653317" sldId="279"/>
        </pc:sldMkLst>
        <pc:spChg chg="mod">
          <ac:chgData name="Pena Sanchez Ezequiel (2029864)" userId="329e8118-bab9-4167-b99e-83dbd0fe33e0" providerId="ADAL" clId="{6C0F250A-99FB-43D1-82C0-95A3A0BF0B89}" dt="2021-12-16T12:49:27.001" v="10" actId="1076"/>
          <ac:spMkLst>
            <pc:docMk/>
            <pc:sldMk cId="1617653317" sldId="279"/>
            <ac:spMk id="2" creationId="{998EF7BD-FE81-4B20-8DC5-0B3EB736F9F8}"/>
          </ac:spMkLst>
        </pc:spChg>
        <pc:spChg chg="mod">
          <ac:chgData name="Pena Sanchez Ezequiel (2029864)" userId="329e8118-bab9-4167-b99e-83dbd0fe33e0" providerId="ADAL" clId="{6C0F250A-99FB-43D1-82C0-95A3A0BF0B89}" dt="2021-12-16T12:49:03.250" v="7" actId="1076"/>
          <ac:spMkLst>
            <pc:docMk/>
            <pc:sldMk cId="1617653317" sldId="279"/>
            <ac:spMk id="3" creationId="{1AFF0EFE-C50F-44EB-8978-B97795477C9E}"/>
          </ac:spMkLst>
        </pc:spChg>
        <pc:spChg chg="del">
          <ac:chgData name="Pena Sanchez Ezequiel (2029864)" userId="329e8118-bab9-4167-b99e-83dbd0fe33e0" providerId="ADAL" clId="{6C0F250A-99FB-43D1-82C0-95A3A0BF0B89}" dt="2021-12-16T12:48:47.641" v="5" actId="478"/>
          <ac:spMkLst>
            <pc:docMk/>
            <pc:sldMk cId="1617653317" sldId="279"/>
            <ac:spMk id="4" creationId="{6FBFC8EE-3AB2-4131-9EBD-A8CC1F7C4AC2}"/>
          </ac:spMkLst>
        </pc:spChg>
      </pc:sldChg>
      <pc:sldChg chg="delSp modSp mod">
        <pc:chgData name="Pena Sanchez Ezequiel (2029864)" userId="329e8118-bab9-4167-b99e-83dbd0fe33e0" providerId="ADAL" clId="{6C0F250A-99FB-43D1-82C0-95A3A0BF0B89}" dt="2021-12-16T12:59:03.069" v="34" actId="14100"/>
        <pc:sldMkLst>
          <pc:docMk/>
          <pc:sldMk cId="2933514334" sldId="300"/>
        </pc:sldMkLst>
        <pc:spChg chg="mod">
          <ac:chgData name="Pena Sanchez Ezequiel (2029864)" userId="329e8118-bab9-4167-b99e-83dbd0fe33e0" providerId="ADAL" clId="{6C0F250A-99FB-43D1-82C0-95A3A0BF0B89}" dt="2021-12-16T12:59:03.069" v="34" actId="14100"/>
          <ac:spMkLst>
            <pc:docMk/>
            <pc:sldMk cId="2933514334" sldId="300"/>
            <ac:spMk id="2" creationId="{75AC86D3-8FD1-4F47-A319-7D0542E48B2F}"/>
          </ac:spMkLst>
        </pc:spChg>
        <pc:spChg chg="del mod">
          <ac:chgData name="Pena Sanchez Ezequiel (2029864)" userId="329e8118-bab9-4167-b99e-83dbd0fe33e0" providerId="ADAL" clId="{6C0F250A-99FB-43D1-82C0-95A3A0BF0B89}" dt="2021-12-16T12:58:28.493" v="31" actId="478"/>
          <ac:spMkLst>
            <pc:docMk/>
            <pc:sldMk cId="2933514334" sldId="300"/>
            <ac:spMk id="3" creationId="{0723066E-089A-1E43-A5AD-6087716BD1EC}"/>
          </ac:spMkLst>
        </pc:spChg>
      </pc:sldChg>
      <pc:sldChg chg="delSp">
        <pc:chgData name="Pena Sanchez Ezequiel (2029864)" userId="329e8118-bab9-4167-b99e-83dbd0fe33e0" providerId="ADAL" clId="{6C0F250A-99FB-43D1-82C0-95A3A0BF0B89}" dt="2021-12-16T12:48:23.599" v="4"/>
        <pc:sldMkLst>
          <pc:docMk/>
          <pc:sldMk cId="1173276567" sldId="304"/>
        </pc:sldMkLst>
        <pc:picChg chg="del">
          <ac:chgData name="Pena Sanchez Ezequiel (2029864)" userId="329e8118-bab9-4167-b99e-83dbd0fe33e0" providerId="ADAL" clId="{6C0F250A-99FB-43D1-82C0-95A3A0BF0B89}" dt="2021-12-16T12:48:23.599" v="4"/>
          <ac:picMkLst>
            <pc:docMk/>
            <pc:sldMk cId="1173276567" sldId="304"/>
            <ac:picMk id="3" creationId="{A742E8E5-6A82-4034-A159-FB4AE62A5BB9}"/>
          </ac:picMkLst>
        </pc:picChg>
      </pc:sldChg>
      <pc:sldChg chg="new ord">
        <pc:chgData name="Pena Sanchez Ezequiel (2029864)" userId="329e8118-bab9-4167-b99e-83dbd0fe33e0" providerId="ADAL" clId="{6C0F250A-99FB-43D1-82C0-95A3A0BF0B89}" dt="2021-12-16T13:01:20.968" v="42"/>
        <pc:sldMkLst>
          <pc:docMk/>
          <pc:sldMk cId="2192322556" sldId="305"/>
        </pc:sldMkLst>
      </pc:sldChg>
      <pc:sldChg chg="addSp delSp modSp new mod ord modClrScheme chgLayout">
        <pc:chgData name="Pena Sanchez Ezequiel (2029864)" userId="329e8118-bab9-4167-b99e-83dbd0fe33e0" providerId="ADAL" clId="{6C0F250A-99FB-43D1-82C0-95A3A0BF0B89}" dt="2021-12-16T13:03:57.007" v="55" actId="700"/>
        <pc:sldMkLst>
          <pc:docMk/>
          <pc:sldMk cId="3244596492" sldId="306"/>
        </pc:sldMkLst>
        <pc:spChg chg="add del mod ord">
          <ac:chgData name="Pena Sanchez Ezequiel (2029864)" userId="329e8118-bab9-4167-b99e-83dbd0fe33e0" providerId="ADAL" clId="{6C0F250A-99FB-43D1-82C0-95A3A0BF0B89}" dt="2021-12-16T13:03:57.007" v="55" actId="700"/>
          <ac:spMkLst>
            <pc:docMk/>
            <pc:sldMk cId="3244596492" sldId="306"/>
            <ac:spMk id="2" creationId="{0BA6519E-9D5E-4835-A5EB-AB495A023A8D}"/>
          </ac:spMkLst>
        </pc:spChg>
        <pc:spChg chg="add del mod ord">
          <ac:chgData name="Pena Sanchez Ezequiel (2029864)" userId="329e8118-bab9-4167-b99e-83dbd0fe33e0" providerId="ADAL" clId="{6C0F250A-99FB-43D1-82C0-95A3A0BF0B89}" dt="2021-12-16T13:03:57.007" v="55" actId="700"/>
          <ac:spMkLst>
            <pc:docMk/>
            <pc:sldMk cId="3244596492" sldId="306"/>
            <ac:spMk id="3" creationId="{51343C8F-4BEA-43FE-94BF-C1783654BAD0}"/>
          </ac:spMkLst>
        </pc:spChg>
        <pc:spChg chg="add del mod ord">
          <ac:chgData name="Pena Sanchez Ezequiel (2029864)" userId="329e8118-bab9-4167-b99e-83dbd0fe33e0" providerId="ADAL" clId="{6C0F250A-99FB-43D1-82C0-95A3A0BF0B89}" dt="2021-12-16T13:02:39.246" v="54" actId="700"/>
          <ac:spMkLst>
            <pc:docMk/>
            <pc:sldMk cId="3244596492" sldId="306"/>
            <ac:spMk id="4" creationId="{F6DB8F47-02B6-4B5F-A543-2E348F705BB4}"/>
          </ac:spMkLst>
        </pc:spChg>
        <pc:spChg chg="add del mod ord">
          <ac:chgData name="Pena Sanchez Ezequiel (2029864)" userId="329e8118-bab9-4167-b99e-83dbd0fe33e0" providerId="ADAL" clId="{6C0F250A-99FB-43D1-82C0-95A3A0BF0B89}" dt="2021-12-16T13:02:39.246" v="54" actId="700"/>
          <ac:spMkLst>
            <pc:docMk/>
            <pc:sldMk cId="3244596492" sldId="306"/>
            <ac:spMk id="5" creationId="{C8562BDF-7378-4803-9B41-DFB189EDBF70}"/>
          </ac:spMkLst>
        </pc:spChg>
        <pc:spChg chg="add del mod ord">
          <ac:chgData name="Pena Sanchez Ezequiel (2029864)" userId="329e8118-bab9-4167-b99e-83dbd0fe33e0" providerId="ADAL" clId="{6C0F250A-99FB-43D1-82C0-95A3A0BF0B89}" dt="2021-12-16T13:02:39.246" v="54" actId="700"/>
          <ac:spMkLst>
            <pc:docMk/>
            <pc:sldMk cId="3244596492" sldId="306"/>
            <ac:spMk id="6" creationId="{F7B59D12-3C94-4D2F-B840-0CEC1664F514}"/>
          </ac:spMkLst>
        </pc:spChg>
        <pc:spChg chg="add mod ord">
          <ac:chgData name="Pena Sanchez Ezequiel (2029864)" userId="329e8118-bab9-4167-b99e-83dbd0fe33e0" providerId="ADAL" clId="{6C0F250A-99FB-43D1-82C0-95A3A0BF0B89}" dt="2021-12-16T13:03:57.007" v="55" actId="700"/>
          <ac:spMkLst>
            <pc:docMk/>
            <pc:sldMk cId="3244596492" sldId="306"/>
            <ac:spMk id="7" creationId="{173B2708-D8DD-4E9C-B85B-656425134F6A}"/>
          </ac:spMkLst>
        </pc:spChg>
        <pc:spChg chg="add mod ord">
          <ac:chgData name="Pena Sanchez Ezequiel (2029864)" userId="329e8118-bab9-4167-b99e-83dbd0fe33e0" providerId="ADAL" clId="{6C0F250A-99FB-43D1-82C0-95A3A0BF0B89}" dt="2021-12-16T13:03:57.007" v="55" actId="700"/>
          <ac:spMkLst>
            <pc:docMk/>
            <pc:sldMk cId="3244596492" sldId="306"/>
            <ac:spMk id="8" creationId="{ED3E510C-11A4-49A8-9A3E-457F2213DA8D}"/>
          </ac:spMkLst>
        </pc:spChg>
        <pc:spChg chg="add mod ord">
          <ac:chgData name="Pena Sanchez Ezequiel (2029864)" userId="329e8118-bab9-4167-b99e-83dbd0fe33e0" providerId="ADAL" clId="{6C0F250A-99FB-43D1-82C0-95A3A0BF0B89}" dt="2021-12-16T13:03:57.007" v="55" actId="700"/>
          <ac:spMkLst>
            <pc:docMk/>
            <pc:sldMk cId="3244596492" sldId="306"/>
            <ac:spMk id="9" creationId="{B5D10142-0F03-44E3-A2AB-98A68B3BE814}"/>
          </ac:spMkLst>
        </pc:spChg>
      </pc:sldChg>
      <pc:sldChg chg="new ord">
        <pc:chgData name="Pena Sanchez Ezequiel (2029864)" userId="329e8118-bab9-4167-b99e-83dbd0fe33e0" providerId="ADAL" clId="{6C0F250A-99FB-43D1-82C0-95A3A0BF0B89}" dt="2021-12-16T13:01:53.808" v="50"/>
        <pc:sldMkLst>
          <pc:docMk/>
          <pc:sldMk cId="3851623156" sldId="307"/>
        </pc:sldMkLst>
      </pc:sldChg>
      <pc:sldChg chg="new ord">
        <pc:chgData name="Pena Sanchez Ezequiel (2029864)" userId="329e8118-bab9-4167-b99e-83dbd0fe33e0" providerId="ADAL" clId="{6C0F250A-99FB-43D1-82C0-95A3A0BF0B89}" dt="2021-12-16T13:01:47.012" v="48"/>
        <pc:sldMkLst>
          <pc:docMk/>
          <pc:sldMk cId="254129391" sldId="308"/>
        </pc:sldMkLst>
      </pc:sldChg>
      <pc:sldChg chg="new ord">
        <pc:chgData name="Pena Sanchez Ezequiel (2029864)" userId="329e8118-bab9-4167-b99e-83dbd0fe33e0" providerId="ADAL" clId="{6C0F250A-99FB-43D1-82C0-95A3A0BF0B89}" dt="2021-12-16T13:01:40.401" v="46"/>
        <pc:sldMkLst>
          <pc:docMk/>
          <pc:sldMk cId="3270618498" sldId="309"/>
        </pc:sldMkLst>
      </pc:sldChg>
      <pc:sldChg chg="new ord">
        <pc:chgData name="Pena Sanchez Ezequiel (2029864)" userId="329e8118-bab9-4167-b99e-83dbd0fe33e0" providerId="ADAL" clId="{6C0F250A-99FB-43D1-82C0-95A3A0BF0B89}" dt="2021-12-16T13:01:34.072" v="44"/>
        <pc:sldMkLst>
          <pc:docMk/>
          <pc:sldMk cId="1008452305" sldId="310"/>
        </pc:sldMkLst>
      </pc:sldChg>
    </pc:docChg>
  </pc:docChgLst>
  <pc:docChgLst>
    <pc:chgData name="Pena Sanchez Ezequiel (2029864)" userId="329e8118-bab9-4167-b99e-83dbd0fe33e0" providerId="ADAL" clId="{FC0074CE-650B-419E-95E7-E8A654948E71}"/>
    <pc:docChg chg="undo redo custSel addSld delSld modSld sldOrd">
      <pc:chgData name="Pena Sanchez Ezequiel (2029864)" userId="329e8118-bab9-4167-b99e-83dbd0fe33e0" providerId="ADAL" clId="{FC0074CE-650B-419E-95E7-E8A654948E71}" dt="2021-12-17T21:38:00.214" v="3248" actId="2696"/>
      <pc:docMkLst>
        <pc:docMk/>
      </pc:docMkLst>
      <pc:sldChg chg="modSp mod">
        <pc:chgData name="Pena Sanchez Ezequiel (2029864)" userId="329e8118-bab9-4167-b99e-83dbd0fe33e0" providerId="ADAL" clId="{FC0074CE-650B-419E-95E7-E8A654948E71}" dt="2021-12-17T21:36:31.206" v="3243" actId="20577"/>
        <pc:sldMkLst>
          <pc:docMk/>
          <pc:sldMk cId="588183938" sldId="263"/>
        </pc:sldMkLst>
        <pc:spChg chg="mod">
          <ac:chgData name="Pena Sanchez Ezequiel (2029864)" userId="329e8118-bab9-4167-b99e-83dbd0fe33e0" providerId="ADAL" clId="{FC0074CE-650B-419E-95E7-E8A654948E71}" dt="2021-12-17T21:36:31.206" v="3243" actId="20577"/>
          <ac:spMkLst>
            <pc:docMk/>
            <pc:sldMk cId="588183938" sldId="263"/>
            <ac:spMk id="4" creationId="{0DE25783-0681-40E1-85FB-A116F8BB8DA6}"/>
          </ac:spMkLst>
        </pc:spChg>
      </pc:sldChg>
      <pc:sldChg chg="del">
        <pc:chgData name="Pena Sanchez Ezequiel (2029864)" userId="329e8118-bab9-4167-b99e-83dbd0fe33e0" providerId="ADAL" clId="{FC0074CE-650B-419E-95E7-E8A654948E71}" dt="2021-12-17T21:38:00.214" v="3248" actId="2696"/>
        <pc:sldMkLst>
          <pc:docMk/>
          <pc:sldMk cId="2928802494" sldId="275"/>
        </pc:sldMkLst>
      </pc:sldChg>
      <pc:sldChg chg="addSp delSp modSp mod ord setBg modClrScheme chgLayout">
        <pc:chgData name="Pena Sanchez Ezequiel (2029864)" userId="329e8118-bab9-4167-b99e-83dbd0fe33e0" providerId="ADAL" clId="{FC0074CE-650B-419E-95E7-E8A654948E71}" dt="2021-12-17T21:37:45.683" v="3247" actId="13926"/>
        <pc:sldMkLst>
          <pc:docMk/>
          <pc:sldMk cId="2192322556" sldId="305"/>
        </pc:sldMkLst>
        <pc:spChg chg="del mod ord">
          <ac:chgData name="Pena Sanchez Ezequiel (2029864)" userId="329e8118-bab9-4167-b99e-83dbd0fe33e0" providerId="ADAL" clId="{FC0074CE-650B-419E-95E7-E8A654948E71}" dt="2021-12-16T16:50:52.512" v="2414" actId="700"/>
          <ac:spMkLst>
            <pc:docMk/>
            <pc:sldMk cId="2192322556" sldId="305"/>
            <ac:spMk id="2" creationId="{75553E0C-3BB5-4F08-959B-084E35B5029D}"/>
          </ac:spMkLst>
        </pc:spChg>
        <pc:spChg chg="del mod ord">
          <ac:chgData name="Pena Sanchez Ezequiel (2029864)" userId="329e8118-bab9-4167-b99e-83dbd0fe33e0" providerId="ADAL" clId="{FC0074CE-650B-419E-95E7-E8A654948E71}" dt="2021-12-16T16:50:52.512" v="2414" actId="700"/>
          <ac:spMkLst>
            <pc:docMk/>
            <pc:sldMk cId="2192322556" sldId="305"/>
            <ac:spMk id="3" creationId="{0ADC1EB5-AAA6-4EEF-A722-93971B8E38E8}"/>
          </ac:spMkLst>
        </pc:spChg>
        <pc:spChg chg="add mod ord">
          <ac:chgData name="Pena Sanchez Ezequiel (2029864)" userId="329e8118-bab9-4167-b99e-83dbd0fe33e0" providerId="ADAL" clId="{FC0074CE-650B-419E-95E7-E8A654948E71}" dt="2021-12-16T16:55:11.158" v="2456" actId="1076"/>
          <ac:spMkLst>
            <pc:docMk/>
            <pc:sldMk cId="2192322556" sldId="305"/>
            <ac:spMk id="4" creationId="{3DB1F56B-6FAF-463E-9BFE-F02D5C192767}"/>
          </ac:spMkLst>
        </pc:spChg>
        <pc:spChg chg="add mod ord">
          <ac:chgData name="Pena Sanchez Ezequiel (2029864)" userId="329e8118-bab9-4167-b99e-83dbd0fe33e0" providerId="ADAL" clId="{FC0074CE-650B-419E-95E7-E8A654948E71}" dt="2021-12-17T15:13:20.784" v="3190" actId="13926"/>
          <ac:spMkLst>
            <pc:docMk/>
            <pc:sldMk cId="2192322556" sldId="305"/>
            <ac:spMk id="5" creationId="{0D18574F-EA4C-42E6-B1B5-79D66E84C28C}"/>
          </ac:spMkLst>
        </pc:spChg>
        <pc:spChg chg="add del mod ord">
          <ac:chgData name="Pena Sanchez Ezequiel (2029864)" userId="329e8118-bab9-4167-b99e-83dbd0fe33e0" providerId="ADAL" clId="{FC0074CE-650B-419E-95E7-E8A654948E71}" dt="2021-12-16T16:53:53.025" v="2418" actId="478"/>
          <ac:spMkLst>
            <pc:docMk/>
            <pc:sldMk cId="2192322556" sldId="305"/>
            <ac:spMk id="6" creationId="{2EC33FFE-CA8B-4A75-A2EC-F27B1FFAF0D6}"/>
          </ac:spMkLst>
        </pc:spChg>
        <pc:spChg chg="add mod ord">
          <ac:chgData name="Pena Sanchez Ezequiel (2029864)" userId="329e8118-bab9-4167-b99e-83dbd0fe33e0" providerId="ADAL" clId="{FC0074CE-650B-419E-95E7-E8A654948E71}" dt="2021-12-17T21:37:45.683" v="3247" actId="13926"/>
          <ac:spMkLst>
            <pc:docMk/>
            <pc:sldMk cId="2192322556" sldId="305"/>
            <ac:spMk id="7" creationId="{C6B2CFE7-0763-4811-822A-B8B7E2493B63}"/>
          </ac:spMkLst>
        </pc:spChg>
        <pc:spChg chg="add del">
          <ac:chgData name="Pena Sanchez Ezequiel (2029864)" userId="329e8118-bab9-4167-b99e-83dbd0fe33e0" providerId="ADAL" clId="{FC0074CE-650B-419E-95E7-E8A654948E71}" dt="2021-12-16T17:08:33.078" v="2714" actId="22"/>
          <ac:spMkLst>
            <pc:docMk/>
            <pc:sldMk cId="2192322556" sldId="305"/>
            <ac:spMk id="9" creationId="{AC46A1B4-4C85-4DA5-B54E-AB8A946A985A}"/>
          </ac:spMkLst>
        </pc:spChg>
      </pc:sldChg>
      <pc:sldChg chg="addSp delSp modSp mod setBg">
        <pc:chgData name="Pena Sanchez Ezequiel (2029864)" userId="329e8118-bab9-4167-b99e-83dbd0fe33e0" providerId="ADAL" clId="{FC0074CE-650B-419E-95E7-E8A654948E71}" dt="2021-12-16T14:20:04.100" v="1760" actId="1076"/>
        <pc:sldMkLst>
          <pc:docMk/>
          <pc:sldMk cId="3244596492" sldId="306"/>
        </pc:sldMkLst>
        <pc:spChg chg="add del mod">
          <ac:chgData name="Pena Sanchez Ezequiel (2029864)" userId="329e8118-bab9-4167-b99e-83dbd0fe33e0" providerId="ADAL" clId="{FC0074CE-650B-419E-95E7-E8A654948E71}" dt="2021-12-16T13:15:04.006" v="14" actId="931"/>
          <ac:spMkLst>
            <pc:docMk/>
            <pc:sldMk cId="3244596492" sldId="306"/>
            <ac:spMk id="5" creationId="{157D4AD5-FAE5-47A5-B064-984447E96E4B}"/>
          </ac:spMkLst>
        </pc:spChg>
        <pc:spChg chg="mod">
          <ac:chgData name="Pena Sanchez Ezequiel (2029864)" userId="329e8118-bab9-4167-b99e-83dbd0fe33e0" providerId="ADAL" clId="{FC0074CE-650B-419E-95E7-E8A654948E71}" dt="2021-12-16T14:19:56.474" v="1759" actId="20577"/>
          <ac:spMkLst>
            <pc:docMk/>
            <pc:sldMk cId="3244596492" sldId="306"/>
            <ac:spMk id="7" creationId="{173B2708-D8DD-4E9C-B85B-656425134F6A}"/>
          </ac:spMkLst>
        </pc:spChg>
        <pc:spChg chg="mod">
          <ac:chgData name="Pena Sanchez Ezequiel (2029864)" userId="329e8118-bab9-4167-b99e-83dbd0fe33e0" providerId="ADAL" clId="{FC0074CE-650B-419E-95E7-E8A654948E71}" dt="2021-12-16T14:20:04.100" v="1760" actId="1076"/>
          <ac:spMkLst>
            <pc:docMk/>
            <pc:sldMk cId="3244596492" sldId="306"/>
            <ac:spMk id="8" creationId="{ED3E510C-11A4-49A8-9A3E-457F2213DA8D}"/>
          </ac:spMkLst>
        </pc:spChg>
        <pc:spChg chg="del">
          <ac:chgData name="Pena Sanchez Ezequiel (2029864)" userId="329e8118-bab9-4167-b99e-83dbd0fe33e0" providerId="ADAL" clId="{FC0074CE-650B-419E-95E7-E8A654948E71}" dt="2021-12-16T13:12:05.932" v="0" actId="931"/>
          <ac:spMkLst>
            <pc:docMk/>
            <pc:sldMk cId="3244596492" sldId="306"/>
            <ac:spMk id="9" creationId="{B5D10142-0F03-44E3-A2AB-98A68B3BE814}"/>
          </ac:spMkLst>
        </pc:spChg>
        <pc:spChg chg="add del mod">
          <ac:chgData name="Pena Sanchez Ezequiel (2029864)" userId="329e8118-bab9-4167-b99e-83dbd0fe33e0" providerId="ADAL" clId="{FC0074CE-650B-419E-95E7-E8A654948E71}" dt="2021-12-16T13:21:39.423" v="97" actId="931"/>
          <ac:spMkLst>
            <pc:docMk/>
            <pc:sldMk cId="3244596492" sldId="306"/>
            <ac:spMk id="12" creationId="{919CDCAE-C4AC-49C8-A63E-018779FBD0DF}"/>
          </ac:spMkLst>
        </pc:spChg>
        <pc:spChg chg="add del mod">
          <ac:chgData name="Pena Sanchez Ezequiel (2029864)" userId="329e8118-bab9-4167-b99e-83dbd0fe33e0" providerId="ADAL" clId="{FC0074CE-650B-419E-95E7-E8A654948E71}" dt="2021-12-16T13:28:28.032" v="152" actId="931"/>
          <ac:spMkLst>
            <pc:docMk/>
            <pc:sldMk cId="3244596492" sldId="306"/>
            <ac:spMk id="17" creationId="{5D764FEE-1637-445C-A65D-1610438CD502}"/>
          </ac:spMkLst>
        </pc:spChg>
        <pc:graphicFrameChg chg="add del mod">
          <ac:chgData name="Pena Sanchez Ezequiel (2029864)" userId="329e8118-bab9-4167-b99e-83dbd0fe33e0" providerId="ADAL" clId="{FC0074CE-650B-419E-95E7-E8A654948E71}" dt="2021-12-16T13:27:32.962" v="146" actId="12084"/>
          <ac:graphicFrameMkLst>
            <pc:docMk/>
            <pc:sldMk cId="3244596492" sldId="306"/>
            <ac:graphicFrameMk id="15" creationId="{FD965644-AA47-4918-AD1F-8BD2DBE770AF}"/>
          </ac:graphicFrameMkLst>
        </pc:graphicFrameChg>
        <pc:picChg chg="add del mod">
          <ac:chgData name="Pena Sanchez Ezequiel (2029864)" userId="329e8118-bab9-4167-b99e-83dbd0fe33e0" providerId="ADAL" clId="{FC0074CE-650B-419E-95E7-E8A654948E71}" dt="2021-12-16T13:13:47.988" v="12" actId="478"/>
          <ac:picMkLst>
            <pc:docMk/>
            <pc:sldMk cId="3244596492" sldId="306"/>
            <ac:picMk id="3" creationId="{F7FFAB9C-FEF0-44AB-8662-EA6C59A00D18}"/>
          </ac:picMkLst>
        </pc:picChg>
        <pc:picChg chg="add del mod">
          <ac:chgData name="Pena Sanchez Ezequiel (2029864)" userId="329e8118-bab9-4167-b99e-83dbd0fe33e0" providerId="ADAL" clId="{FC0074CE-650B-419E-95E7-E8A654948E71}" dt="2021-12-16T13:20:03.805" v="92" actId="478"/>
          <ac:picMkLst>
            <pc:docMk/>
            <pc:sldMk cId="3244596492" sldId="306"/>
            <ac:picMk id="10" creationId="{490B9D2E-CA87-4AC1-AD94-67027C3BA58B}"/>
          </ac:picMkLst>
        </pc:picChg>
        <pc:picChg chg="add del mod modCrop">
          <ac:chgData name="Pena Sanchez Ezequiel (2029864)" userId="329e8118-bab9-4167-b99e-83dbd0fe33e0" providerId="ADAL" clId="{FC0074CE-650B-419E-95E7-E8A654948E71}" dt="2021-12-16T13:28:13.267" v="151" actId="478"/>
          <ac:picMkLst>
            <pc:docMk/>
            <pc:sldMk cId="3244596492" sldId="306"/>
            <ac:picMk id="14" creationId="{21BA37B7-D064-4469-948D-B9B2F9CC6CD9}"/>
          </ac:picMkLst>
        </pc:picChg>
        <pc:picChg chg="add mod">
          <ac:chgData name="Pena Sanchez Ezequiel (2029864)" userId="329e8118-bab9-4167-b99e-83dbd0fe33e0" providerId="ADAL" clId="{FC0074CE-650B-419E-95E7-E8A654948E71}" dt="2021-12-16T13:29:47.168" v="156" actId="1076"/>
          <ac:picMkLst>
            <pc:docMk/>
            <pc:sldMk cId="3244596492" sldId="306"/>
            <ac:picMk id="19" creationId="{45EE42AA-B4DB-4672-9B84-024B2F2B5987}"/>
          </ac:picMkLst>
        </pc:picChg>
        <pc:picChg chg="add del mod">
          <ac:chgData name="Pena Sanchez Ezequiel (2029864)" userId="329e8118-bab9-4167-b99e-83dbd0fe33e0" providerId="ADAL" clId="{FC0074CE-650B-419E-95E7-E8A654948E71}" dt="2021-12-16T13:21:28.752" v="95"/>
          <ac:picMkLst>
            <pc:docMk/>
            <pc:sldMk cId="3244596492" sldId="306"/>
            <ac:picMk id="1026" creationId="{38838486-35C9-4819-B8FE-C61B673F68A4}"/>
          </ac:picMkLst>
        </pc:picChg>
      </pc:sldChg>
      <pc:sldChg chg="addSp delSp modSp mod setBg modClrScheme chgLayout">
        <pc:chgData name="Pena Sanchez Ezequiel (2029864)" userId="329e8118-bab9-4167-b99e-83dbd0fe33e0" providerId="ADAL" clId="{FC0074CE-650B-419E-95E7-E8A654948E71}" dt="2021-12-16T14:19:00.514" v="1756" actId="13926"/>
        <pc:sldMkLst>
          <pc:docMk/>
          <pc:sldMk cId="3851623156" sldId="307"/>
        </pc:sldMkLst>
        <pc:spChg chg="del mod ord">
          <ac:chgData name="Pena Sanchez Ezequiel (2029864)" userId="329e8118-bab9-4167-b99e-83dbd0fe33e0" providerId="ADAL" clId="{FC0074CE-650B-419E-95E7-E8A654948E71}" dt="2021-12-16T13:43:41.256" v="535" actId="700"/>
          <ac:spMkLst>
            <pc:docMk/>
            <pc:sldMk cId="3851623156" sldId="307"/>
            <ac:spMk id="2" creationId="{BE55A684-BB16-4E21-8E94-2054E8F39CFE}"/>
          </ac:spMkLst>
        </pc:spChg>
        <pc:spChg chg="del mod ord">
          <ac:chgData name="Pena Sanchez Ezequiel (2029864)" userId="329e8118-bab9-4167-b99e-83dbd0fe33e0" providerId="ADAL" clId="{FC0074CE-650B-419E-95E7-E8A654948E71}" dt="2021-12-16T13:43:41.256" v="535" actId="700"/>
          <ac:spMkLst>
            <pc:docMk/>
            <pc:sldMk cId="3851623156" sldId="307"/>
            <ac:spMk id="3" creationId="{30AA73D1-DF14-4FD1-B263-F23B6E4F4BB6}"/>
          </ac:spMkLst>
        </pc:spChg>
        <pc:spChg chg="add mod ord">
          <ac:chgData name="Pena Sanchez Ezequiel (2029864)" userId="329e8118-bab9-4167-b99e-83dbd0fe33e0" providerId="ADAL" clId="{FC0074CE-650B-419E-95E7-E8A654948E71}" dt="2021-12-16T13:58:21.029" v="713" actId="1076"/>
          <ac:spMkLst>
            <pc:docMk/>
            <pc:sldMk cId="3851623156" sldId="307"/>
            <ac:spMk id="4" creationId="{B9BE2A1D-75C7-4F5C-A3F1-2ACB460642F9}"/>
          </ac:spMkLst>
        </pc:spChg>
        <pc:spChg chg="add del mod ord">
          <ac:chgData name="Pena Sanchez Ezequiel (2029864)" userId="329e8118-bab9-4167-b99e-83dbd0fe33e0" providerId="ADAL" clId="{FC0074CE-650B-419E-95E7-E8A654948E71}" dt="2021-12-16T14:02:06.382" v="740" actId="478"/>
          <ac:spMkLst>
            <pc:docMk/>
            <pc:sldMk cId="3851623156" sldId="307"/>
            <ac:spMk id="5" creationId="{72155269-132D-441F-AA04-5484E2740CC8}"/>
          </ac:spMkLst>
        </pc:spChg>
        <pc:spChg chg="add del mod ord">
          <ac:chgData name="Pena Sanchez Ezequiel (2029864)" userId="329e8118-bab9-4167-b99e-83dbd0fe33e0" providerId="ADAL" clId="{FC0074CE-650B-419E-95E7-E8A654948E71}" dt="2021-12-16T13:45:10.569" v="536" actId="931"/>
          <ac:spMkLst>
            <pc:docMk/>
            <pc:sldMk cId="3851623156" sldId="307"/>
            <ac:spMk id="6" creationId="{CEF62C44-C4E0-4926-A4E2-C54C65FBF614}"/>
          </ac:spMkLst>
        </pc:spChg>
        <pc:graphicFrameChg chg="add mod modGraphic">
          <ac:chgData name="Pena Sanchez Ezequiel (2029864)" userId="329e8118-bab9-4167-b99e-83dbd0fe33e0" providerId="ADAL" clId="{FC0074CE-650B-419E-95E7-E8A654948E71}" dt="2021-12-16T14:19:00.514" v="1756" actId="13926"/>
          <ac:graphicFrameMkLst>
            <pc:docMk/>
            <pc:sldMk cId="3851623156" sldId="307"/>
            <ac:graphicFrameMk id="9" creationId="{5F49DD16-CFC6-4FEB-99A3-66BEA2E5D4BF}"/>
          </ac:graphicFrameMkLst>
        </pc:graphicFrameChg>
        <pc:picChg chg="add del mod">
          <ac:chgData name="Pena Sanchez Ezequiel (2029864)" userId="329e8118-bab9-4167-b99e-83dbd0fe33e0" providerId="ADAL" clId="{FC0074CE-650B-419E-95E7-E8A654948E71}" dt="2021-12-16T13:45:29.337" v="539" actId="12084"/>
          <ac:picMkLst>
            <pc:docMk/>
            <pc:sldMk cId="3851623156" sldId="307"/>
            <ac:picMk id="8" creationId="{100AE9EE-D822-49EE-9BC9-3A4694441AB7}"/>
          </ac:picMkLst>
        </pc:picChg>
      </pc:sldChg>
      <pc:sldChg chg="addSp delSp modSp mod setBg modClrScheme addCm delCm chgLayout">
        <pc:chgData name="Pena Sanchez Ezequiel (2029864)" userId="329e8118-bab9-4167-b99e-83dbd0fe33e0" providerId="ADAL" clId="{FC0074CE-650B-419E-95E7-E8A654948E71}" dt="2021-12-16T16:38:56.372" v="2284" actId="20577"/>
        <pc:sldMkLst>
          <pc:docMk/>
          <pc:sldMk cId="254129391" sldId="308"/>
        </pc:sldMkLst>
        <pc:spChg chg="del mod ord">
          <ac:chgData name="Pena Sanchez Ezequiel (2029864)" userId="329e8118-bab9-4167-b99e-83dbd0fe33e0" providerId="ADAL" clId="{FC0074CE-650B-419E-95E7-E8A654948E71}" dt="2021-12-16T16:10:23.383" v="2154" actId="700"/>
          <ac:spMkLst>
            <pc:docMk/>
            <pc:sldMk cId="254129391" sldId="308"/>
            <ac:spMk id="2" creationId="{517E2E3F-A7AA-452A-BFD4-EB747AFB0F81}"/>
          </ac:spMkLst>
        </pc:spChg>
        <pc:spChg chg="del mod ord">
          <ac:chgData name="Pena Sanchez Ezequiel (2029864)" userId="329e8118-bab9-4167-b99e-83dbd0fe33e0" providerId="ADAL" clId="{FC0074CE-650B-419E-95E7-E8A654948E71}" dt="2021-12-16T16:10:23.383" v="2154" actId="700"/>
          <ac:spMkLst>
            <pc:docMk/>
            <pc:sldMk cId="254129391" sldId="308"/>
            <ac:spMk id="3" creationId="{4717798F-61EE-4CD2-9840-C4ACB6199BC8}"/>
          </ac:spMkLst>
        </pc:spChg>
        <pc:spChg chg="add mod ord">
          <ac:chgData name="Pena Sanchez Ezequiel (2029864)" userId="329e8118-bab9-4167-b99e-83dbd0fe33e0" providerId="ADAL" clId="{FC0074CE-650B-419E-95E7-E8A654948E71}" dt="2021-12-16T16:20:43.949" v="2252" actId="1076"/>
          <ac:spMkLst>
            <pc:docMk/>
            <pc:sldMk cId="254129391" sldId="308"/>
            <ac:spMk id="4" creationId="{70327BB0-9B19-4A04-A086-2498515B8104}"/>
          </ac:spMkLst>
        </pc:spChg>
        <pc:spChg chg="add del mod ord">
          <ac:chgData name="Pena Sanchez Ezequiel (2029864)" userId="329e8118-bab9-4167-b99e-83dbd0fe33e0" providerId="ADAL" clId="{FC0074CE-650B-419E-95E7-E8A654948E71}" dt="2021-12-16T16:14:53.767" v="2164" actId="478"/>
          <ac:spMkLst>
            <pc:docMk/>
            <pc:sldMk cId="254129391" sldId="308"/>
            <ac:spMk id="5" creationId="{C2DD7FC8-A756-4986-AA30-3B242EA40EBD}"/>
          </ac:spMkLst>
        </pc:spChg>
        <pc:spChg chg="add del mod ord">
          <ac:chgData name="Pena Sanchez Ezequiel (2029864)" userId="329e8118-bab9-4167-b99e-83dbd0fe33e0" providerId="ADAL" clId="{FC0074CE-650B-419E-95E7-E8A654948E71}" dt="2021-12-16T16:13:46.677" v="2155" actId="931"/>
          <ac:spMkLst>
            <pc:docMk/>
            <pc:sldMk cId="254129391" sldId="308"/>
            <ac:spMk id="6" creationId="{3017E4A6-AE05-4316-8BA3-8D7DA31ECE73}"/>
          </ac:spMkLst>
        </pc:spChg>
        <pc:graphicFrameChg chg="add mod modGraphic">
          <ac:chgData name="Pena Sanchez Ezequiel (2029864)" userId="329e8118-bab9-4167-b99e-83dbd0fe33e0" providerId="ADAL" clId="{FC0074CE-650B-419E-95E7-E8A654948E71}" dt="2021-12-16T16:38:56.372" v="2284" actId="20577"/>
          <ac:graphicFrameMkLst>
            <pc:docMk/>
            <pc:sldMk cId="254129391" sldId="308"/>
            <ac:graphicFrameMk id="9" creationId="{7E9D7056-1555-4DC1-93E6-922375D395B1}"/>
          </ac:graphicFrameMkLst>
        </pc:graphicFrameChg>
        <pc:picChg chg="add del mod modCrop">
          <ac:chgData name="Pena Sanchez Ezequiel (2029864)" userId="329e8118-bab9-4167-b99e-83dbd0fe33e0" providerId="ADAL" clId="{FC0074CE-650B-419E-95E7-E8A654948E71}" dt="2021-12-16T16:16:01.093" v="2165" actId="12084"/>
          <ac:picMkLst>
            <pc:docMk/>
            <pc:sldMk cId="254129391" sldId="308"/>
            <ac:picMk id="8" creationId="{37249B27-05AD-4AEF-AFDB-3C0E7098F41E}"/>
          </ac:picMkLst>
        </pc:picChg>
      </pc:sldChg>
      <pc:sldChg chg="addSp delSp modSp mod setBg modClrScheme chgLayout">
        <pc:chgData name="Pena Sanchez Ezequiel (2029864)" userId="329e8118-bab9-4167-b99e-83dbd0fe33e0" providerId="ADAL" clId="{FC0074CE-650B-419E-95E7-E8A654948E71}" dt="2021-12-16T14:55:03.191" v="2153" actId="13926"/>
        <pc:sldMkLst>
          <pc:docMk/>
          <pc:sldMk cId="3270618498" sldId="309"/>
        </pc:sldMkLst>
        <pc:spChg chg="del mod ord">
          <ac:chgData name="Pena Sanchez Ezequiel (2029864)" userId="329e8118-bab9-4167-b99e-83dbd0fe33e0" providerId="ADAL" clId="{FC0074CE-650B-419E-95E7-E8A654948E71}" dt="2021-12-16T14:23:44.128" v="1761" actId="700"/>
          <ac:spMkLst>
            <pc:docMk/>
            <pc:sldMk cId="3270618498" sldId="309"/>
            <ac:spMk id="2" creationId="{B1305ACA-35EB-4B13-82B3-18EE92F28E72}"/>
          </ac:spMkLst>
        </pc:spChg>
        <pc:spChg chg="del mod ord">
          <ac:chgData name="Pena Sanchez Ezequiel (2029864)" userId="329e8118-bab9-4167-b99e-83dbd0fe33e0" providerId="ADAL" clId="{FC0074CE-650B-419E-95E7-E8A654948E71}" dt="2021-12-16T14:23:44.128" v="1761" actId="700"/>
          <ac:spMkLst>
            <pc:docMk/>
            <pc:sldMk cId="3270618498" sldId="309"/>
            <ac:spMk id="3" creationId="{98E04B54-9BDB-4C4E-8C3A-87EC35B6AD94}"/>
          </ac:spMkLst>
        </pc:spChg>
        <pc:spChg chg="add mod ord">
          <ac:chgData name="Pena Sanchez Ezequiel (2029864)" userId="329e8118-bab9-4167-b99e-83dbd0fe33e0" providerId="ADAL" clId="{FC0074CE-650B-419E-95E7-E8A654948E71}" dt="2021-12-16T14:43:36.235" v="1943" actId="1076"/>
          <ac:spMkLst>
            <pc:docMk/>
            <pc:sldMk cId="3270618498" sldId="309"/>
            <ac:spMk id="4" creationId="{F036851E-1587-42A0-B746-A1339D365487}"/>
          </ac:spMkLst>
        </pc:spChg>
        <pc:spChg chg="add del mod ord">
          <ac:chgData name="Pena Sanchez Ezequiel (2029864)" userId="329e8118-bab9-4167-b99e-83dbd0fe33e0" providerId="ADAL" clId="{FC0074CE-650B-419E-95E7-E8A654948E71}" dt="2021-12-16T14:43:56.024" v="1945" actId="478"/>
          <ac:spMkLst>
            <pc:docMk/>
            <pc:sldMk cId="3270618498" sldId="309"/>
            <ac:spMk id="5" creationId="{A8AC408C-6CEF-4DE0-9ECC-5C8CE4E43D0D}"/>
          </ac:spMkLst>
        </pc:spChg>
        <pc:spChg chg="add del mod ord">
          <ac:chgData name="Pena Sanchez Ezequiel (2029864)" userId="329e8118-bab9-4167-b99e-83dbd0fe33e0" providerId="ADAL" clId="{FC0074CE-650B-419E-95E7-E8A654948E71}" dt="2021-12-16T14:34:49.376" v="1762" actId="931"/>
          <ac:spMkLst>
            <pc:docMk/>
            <pc:sldMk cId="3270618498" sldId="309"/>
            <ac:spMk id="6" creationId="{439EAE70-F108-460F-8899-AC23D508003D}"/>
          </ac:spMkLst>
        </pc:spChg>
        <pc:graphicFrameChg chg="add del mod">
          <ac:chgData name="Pena Sanchez Ezequiel (2029864)" userId="329e8118-bab9-4167-b99e-83dbd0fe33e0" providerId="ADAL" clId="{FC0074CE-650B-419E-95E7-E8A654948E71}" dt="2021-12-16T14:37:14.355" v="1805" actId="12084"/>
          <ac:graphicFrameMkLst>
            <pc:docMk/>
            <pc:sldMk cId="3270618498" sldId="309"/>
            <ac:graphicFrameMk id="9" creationId="{9C9F54A6-4736-42A8-AD9F-C584388CAAE5}"/>
          </ac:graphicFrameMkLst>
        </pc:graphicFrameChg>
        <pc:graphicFrameChg chg="add mod">
          <ac:chgData name="Pena Sanchez Ezequiel (2029864)" userId="329e8118-bab9-4167-b99e-83dbd0fe33e0" providerId="ADAL" clId="{FC0074CE-650B-419E-95E7-E8A654948E71}" dt="2021-12-16T14:55:03.191" v="2153" actId="13926"/>
          <ac:graphicFrameMkLst>
            <pc:docMk/>
            <pc:sldMk cId="3270618498" sldId="309"/>
            <ac:graphicFrameMk id="10" creationId="{C8FD0253-47E6-492A-A7E1-79D06277D80B}"/>
          </ac:graphicFrameMkLst>
        </pc:graphicFrameChg>
        <pc:picChg chg="add del mod modCrop">
          <ac:chgData name="Pena Sanchez Ezequiel (2029864)" userId="329e8118-bab9-4167-b99e-83dbd0fe33e0" providerId="ADAL" clId="{FC0074CE-650B-419E-95E7-E8A654948E71}" dt="2021-12-16T14:38:30.984" v="1818" actId="12084"/>
          <ac:picMkLst>
            <pc:docMk/>
            <pc:sldMk cId="3270618498" sldId="309"/>
            <ac:picMk id="8" creationId="{7BD55D2C-380D-422B-8D33-5D22CE9377DE}"/>
          </ac:picMkLst>
        </pc:picChg>
      </pc:sldChg>
      <pc:sldChg chg="addSp delSp modSp mod setBg modClrScheme chgLayout">
        <pc:chgData name="Pena Sanchez Ezequiel (2029864)" userId="329e8118-bab9-4167-b99e-83dbd0fe33e0" providerId="ADAL" clId="{FC0074CE-650B-419E-95E7-E8A654948E71}" dt="2021-12-16T16:49:04.883" v="2413"/>
        <pc:sldMkLst>
          <pc:docMk/>
          <pc:sldMk cId="1008452305" sldId="310"/>
        </pc:sldMkLst>
        <pc:spChg chg="del mod ord">
          <ac:chgData name="Pena Sanchez Ezequiel (2029864)" userId="329e8118-bab9-4167-b99e-83dbd0fe33e0" providerId="ADAL" clId="{FC0074CE-650B-419E-95E7-E8A654948E71}" dt="2021-12-16T16:39:40.486" v="2285" actId="700"/>
          <ac:spMkLst>
            <pc:docMk/>
            <pc:sldMk cId="1008452305" sldId="310"/>
            <ac:spMk id="2" creationId="{759BBCF5-2AE0-446D-A350-1651912058A7}"/>
          </ac:spMkLst>
        </pc:spChg>
        <pc:spChg chg="del mod ord">
          <ac:chgData name="Pena Sanchez Ezequiel (2029864)" userId="329e8118-bab9-4167-b99e-83dbd0fe33e0" providerId="ADAL" clId="{FC0074CE-650B-419E-95E7-E8A654948E71}" dt="2021-12-16T16:39:40.486" v="2285" actId="700"/>
          <ac:spMkLst>
            <pc:docMk/>
            <pc:sldMk cId="1008452305" sldId="310"/>
            <ac:spMk id="3" creationId="{4114C883-1266-4CF1-9C3B-5DBDB3208375}"/>
          </ac:spMkLst>
        </pc:spChg>
        <pc:spChg chg="add mod ord">
          <ac:chgData name="Pena Sanchez Ezequiel (2029864)" userId="329e8118-bab9-4167-b99e-83dbd0fe33e0" providerId="ADAL" clId="{FC0074CE-650B-419E-95E7-E8A654948E71}" dt="2021-12-16T16:48:34.295" v="2409" actId="1076"/>
          <ac:spMkLst>
            <pc:docMk/>
            <pc:sldMk cId="1008452305" sldId="310"/>
            <ac:spMk id="4" creationId="{00939CB3-9689-4D4A-AB01-1F58924DADA8}"/>
          </ac:spMkLst>
        </pc:spChg>
        <pc:spChg chg="add del mod ord">
          <ac:chgData name="Pena Sanchez Ezequiel (2029864)" userId="329e8118-bab9-4167-b99e-83dbd0fe33e0" providerId="ADAL" clId="{FC0074CE-650B-419E-95E7-E8A654948E71}" dt="2021-12-16T16:48:38.155" v="2410" actId="478"/>
          <ac:spMkLst>
            <pc:docMk/>
            <pc:sldMk cId="1008452305" sldId="310"/>
            <ac:spMk id="5" creationId="{5968898E-498F-49A8-89E5-A55F263240F3}"/>
          </ac:spMkLst>
        </pc:spChg>
        <pc:spChg chg="add del mod ord">
          <ac:chgData name="Pena Sanchez Ezequiel (2029864)" userId="329e8118-bab9-4167-b99e-83dbd0fe33e0" providerId="ADAL" clId="{FC0074CE-650B-419E-95E7-E8A654948E71}" dt="2021-12-16T16:44:55.893" v="2286" actId="931"/>
          <ac:spMkLst>
            <pc:docMk/>
            <pc:sldMk cId="1008452305" sldId="310"/>
            <ac:spMk id="6" creationId="{24808D91-B022-4BA1-82DA-FA4BFB96844F}"/>
          </ac:spMkLst>
        </pc:spChg>
        <pc:graphicFrameChg chg="add mod">
          <ac:chgData name="Pena Sanchez Ezequiel (2029864)" userId="329e8118-bab9-4167-b99e-83dbd0fe33e0" providerId="ADAL" clId="{FC0074CE-650B-419E-95E7-E8A654948E71}" dt="2021-12-16T16:48:50.296" v="2412" actId="14100"/>
          <ac:graphicFrameMkLst>
            <pc:docMk/>
            <pc:sldMk cId="1008452305" sldId="310"/>
            <ac:graphicFrameMk id="9" creationId="{F4C0F5B4-62B0-4C5A-99B7-195442518EA3}"/>
          </ac:graphicFrameMkLst>
        </pc:graphicFrameChg>
        <pc:picChg chg="add del mod">
          <ac:chgData name="Pena Sanchez Ezequiel (2029864)" userId="329e8118-bab9-4167-b99e-83dbd0fe33e0" providerId="ADAL" clId="{FC0074CE-650B-419E-95E7-E8A654948E71}" dt="2021-12-16T16:45:08.452" v="2287" actId="12084"/>
          <ac:picMkLst>
            <pc:docMk/>
            <pc:sldMk cId="1008452305" sldId="310"/>
            <ac:picMk id="8" creationId="{61F091A7-9486-47EA-A724-B4DBB1B85D6C}"/>
          </ac:picMkLst>
        </pc:picChg>
      </pc:sldChg>
      <pc:sldChg chg="addSp delSp modSp new mod ord modClrScheme chgLayout">
        <pc:chgData name="Pena Sanchez Ezequiel (2029864)" userId="329e8118-bab9-4167-b99e-83dbd0fe33e0" providerId="ADAL" clId="{FC0074CE-650B-419E-95E7-E8A654948E71}" dt="2021-12-16T17:31:10.738" v="3187" actId="1076"/>
        <pc:sldMkLst>
          <pc:docMk/>
          <pc:sldMk cId="4262030477" sldId="311"/>
        </pc:sldMkLst>
        <pc:spChg chg="del">
          <ac:chgData name="Pena Sanchez Ezequiel (2029864)" userId="329e8118-bab9-4167-b99e-83dbd0fe33e0" providerId="ADAL" clId="{FC0074CE-650B-419E-95E7-E8A654948E71}" dt="2021-12-16T17:11:15.680" v="2727" actId="700"/>
          <ac:spMkLst>
            <pc:docMk/>
            <pc:sldMk cId="4262030477" sldId="311"/>
            <ac:spMk id="2" creationId="{7E55FFF0-94FF-4043-B858-7E7D94993984}"/>
          </ac:spMkLst>
        </pc:spChg>
        <pc:spChg chg="del">
          <ac:chgData name="Pena Sanchez Ezequiel (2029864)" userId="329e8118-bab9-4167-b99e-83dbd0fe33e0" providerId="ADAL" clId="{FC0074CE-650B-419E-95E7-E8A654948E71}" dt="2021-12-16T17:11:15.680" v="2727" actId="700"/>
          <ac:spMkLst>
            <pc:docMk/>
            <pc:sldMk cId="4262030477" sldId="311"/>
            <ac:spMk id="3" creationId="{70323BF3-F559-430C-B118-DE4B88948566}"/>
          </ac:spMkLst>
        </pc:spChg>
        <pc:spChg chg="del">
          <ac:chgData name="Pena Sanchez Ezequiel (2029864)" userId="329e8118-bab9-4167-b99e-83dbd0fe33e0" providerId="ADAL" clId="{FC0074CE-650B-419E-95E7-E8A654948E71}" dt="2021-12-16T17:11:15.680" v="2727" actId="700"/>
          <ac:spMkLst>
            <pc:docMk/>
            <pc:sldMk cId="4262030477" sldId="311"/>
            <ac:spMk id="4" creationId="{F9163CC2-BE4E-42A4-B43A-1414E3C73EEA}"/>
          </ac:spMkLst>
        </pc:spChg>
        <pc:spChg chg="del mod ord">
          <ac:chgData name="Pena Sanchez Ezequiel (2029864)" userId="329e8118-bab9-4167-b99e-83dbd0fe33e0" providerId="ADAL" clId="{FC0074CE-650B-419E-95E7-E8A654948E71}" dt="2021-12-16T17:11:15.680" v="2727" actId="700"/>
          <ac:spMkLst>
            <pc:docMk/>
            <pc:sldMk cId="4262030477" sldId="311"/>
            <ac:spMk id="5" creationId="{B7DB90D1-9B23-4992-9B11-C24C153AC05B}"/>
          </ac:spMkLst>
        </pc:spChg>
        <pc:spChg chg="add mod ord">
          <ac:chgData name="Pena Sanchez Ezequiel (2029864)" userId="329e8118-bab9-4167-b99e-83dbd0fe33e0" providerId="ADAL" clId="{FC0074CE-650B-419E-95E7-E8A654948E71}" dt="2021-12-16T17:29:33.467" v="3154" actId="20577"/>
          <ac:spMkLst>
            <pc:docMk/>
            <pc:sldMk cId="4262030477" sldId="311"/>
            <ac:spMk id="6" creationId="{CC1F50D8-59F8-40C4-B707-615092B8BD09}"/>
          </ac:spMkLst>
        </pc:spChg>
        <pc:spChg chg="add del mod">
          <ac:chgData name="Pena Sanchez Ezequiel (2029864)" userId="329e8118-bab9-4167-b99e-83dbd0fe33e0" providerId="ADAL" clId="{FC0074CE-650B-419E-95E7-E8A654948E71}" dt="2021-12-16T17:28:55.371" v="3130" actId="478"/>
          <ac:spMkLst>
            <pc:docMk/>
            <pc:sldMk cId="4262030477" sldId="311"/>
            <ac:spMk id="8" creationId="{22BF5022-D70A-4EFB-A411-4C3416CE2635}"/>
          </ac:spMkLst>
        </pc:spChg>
        <pc:spChg chg="add del mod">
          <ac:chgData name="Pena Sanchez Ezequiel (2029864)" userId="329e8118-bab9-4167-b99e-83dbd0fe33e0" providerId="ADAL" clId="{FC0074CE-650B-419E-95E7-E8A654948E71}" dt="2021-12-16T17:28:57.061" v="3131" actId="478"/>
          <ac:spMkLst>
            <pc:docMk/>
            <pc:sldMk cId="4262030477" sldId="311"/>
            <ac:spMk id="9" creationId="{22AD2A88-662A-44A3-8E00-11AF2E2DD9F3}"/>
          </ac:spMkLst>
        </pc:spChg>
        <pc:spChg chg="add del mod">
          <ac:chgData name="Pena Sanchez Ezequiel (2029864)" userId="329e8118-bab9-4167-b99e-83dbd0fe33e0" providerId="ADAL" clId="{FC0074CE-650B-419E-95E7-E8A654948E71}" dt="2021-12-16T17:29:02.261" v="3134" actId="478"/>
          <ac:spMkLst>
            <pc:docMk/>
            <pc:sldMk cId="4262030477" sldId="311"/>
            <ac:spMk id="10" creationId="{844A71A8-E6C6-4551-A1D4-BDE3D9101BB4}"/>
          </ac:spMkLst>
        </pc:spChg>
        <pc:spChg chg="add del mod">
          <ac:chgData name="Pena Sanchez Ezequiel (2029864)" userId="329e8118-bab9-4167-b99e-83dbd0fe33e0" providerId="ADAL" clId="{FC0074CE-650B-419E-95E7-E8A654948E71}" dt="2021-12-16T17:31:03.892" v="3186" actId="478"/>
          <ac:spMkLst>
            <pc:docMk/>
            <pc:sldMk cId="4262030477" sldId="311"/>
            <ac:spMk id="11" creationId="{37BA49B7-BD28-424B-B832-A68A6D855F4A}"/>
          </ac:spMkLst>
        </pc:spChg>
        <pc:graphicFrameChg chg="add del mod modGraphic">
          <ac:chgData name="Pena Sanchez Ezequiel (2029864)" userId="329e8118-bab9-4167-b99e-83dbd0fe33e0" providerId="ADAL" clId="{FC0074CE-650B-419E-95E7-E8A654948E71}" dt="2021-12-16T17:14:01.644" v="2747" actId="478"/>
          <ac:graphicFrameMkLst>
            <pc:docMk/>
            <pc:sldMk cId="4262030477" sldId="311"/>
            <ac:graphicFrameMk id="7" creationId="{FB811448-3ACF-4655-907E-4D12995BA4FC}"/>
          </ac:graphicFrameMkLst>
        </pc:graphicFrameChg>
        <pc:graphicFrameChg chg="add mod modGraphic">
          <ac:chgData name="Pena Sanchez Ezequiel (2029864)" userId="329e8118-bab9-4167-b99e-83dbd0fe33e0" providerId="ADAL" clId="{FC0074CE-650B-419E-95E7-E8A654948E71}" dt="2021-12-16T17:31:10.738" v="3187" actId="1076"/>
          <ac:graphicFrameMkLst>
            <pc:docMk/>
            <pc:sldMk cId="4262030477" sldId="311"/>
            <ac:graphicFrameMk id="14" creationId="{60F7E01B-1653-4CFC-A9B7-031158FA6950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2"/><Relationship Id="rId1" Type="http://schemas.openxmlformats.org/officeDocument/2006/relationships/image" Target="../media/image13.jpg"/><Relationship Id="rId4" Type="http://schemas.openxmlformats.org/officeDocument/2006/relationships/image" Target="../media/image16.jp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fif"/><Relationship Id="rId2" Type="http://schemas.openxmlformats.org/officeDocument/2006/relationships/image" Target="../media/image18.jfif"/><Relationship Id="rId1" Type="http://schemas.openxmlformats.org/officeDocument/2006/relationships/image" Target="../media/image17.jfif"/><Relationship Id="rId4" Type="http://schemas.openxmlformats.org/officeDocument/2006/relationships/image" Target="../media/image20.jfif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fif"/><Relationship Id="rId2" Type="http://schemas.openxmlformats.org/officeDocument/2006/relationships/image" Target="../media/image21.jfif"/><Relationship Id="rId1" Type="http://schemas.openxmlformats.org/officeDocument/2006/relationships/image" Target="../media/image17.jfif"/><Relationship Id="rId4" Type="http://schemas.openxmlformats.org/officeDocument/2006/relationships/image" Target="../media/image23.jfif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fif"/><Relationship Id="rId2" Type="http://schemas.openxmlformats.org/officeDocument/2006/relationships/image" Target="../media/image24.jfif"/><Relationship Id="rId1" Type="http://schemas.openxmlformats.org/officeDocument/2006/relationships/image" Target="../media/image17.jfif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2"/><Relationship Id="rId2" Type="http://schemas.openxmlformats.org/officeDocument/2006/relationships/image" Target="../media/image13.jpg"/><Relationship Id="rId1" Type="http://schemas.openxmlformats.org/officeDocument/2006/relationships/image" Target="../media/image16.jpg"/><Relationship Id="rId4" Type="http://schemas.openxmlformats.org/officeDocument/2006/relationships/image" Target="../media/image1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fif"/><Relationship Id="rId2" Type="http://schemas.openxmlformats.org/officeDocument/2006/relationships/image" Target="../media/image18.jfif"/><Relationship Id="rId1" Type="http://schemas.openxmlformats.org/officeDocument/2006/relationships/image" Target="../media/image17.jfif"/><Relationship Id="rId4" Type="http://schemas.openxmlformats.org/officeDocument/2006/relationships/image" Target="../media/image20.jfif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fif"/><Relationship Id="rId2" Type="http://schemas.openxmlformats.org/officeDocument/2006/relationships/image" Target="../media/image21.jfif"/><Relationship Id="rId1" Type="http://schemas.openxmlformats.org/officeDocument/2006/relationships/image" Target="../media/image17.jfif"/><Relationship Id="rId4" Type="http://schemas.openxmlformats.org/officeDocument/2006/relationships/image" Target="../media/image23.jfif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fif"/><Relationship Id="rId2" Type="http://schemas.openxmlformats.org/officeDocument/2006/relationships/image" Target="../media/image24.jfif"/><Relationship Id="rId1" Type="http://schemas.openxmlformats.org/officeDocument/2006/relationships/image" Target="../media/image17.jfif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31DBB9-5885-4DF6-8232-E0EBED55C5B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ES"/>
        </a:p>
      </dgm:t>
    </dgm:pt>
    <dgm:pt modelId="{270440FE-0686-43B7-B2BE-4D54EDEEE022}">
      <dgm:prSet phldrT="[Texto]"/>
      <dgm:spPr/>
      <dgm:t>
        <a:bodyPr/>
        <a:lstStyle/>
        <a:p>
          <a:r>
            <a:rPr lang="es-ES" dirty="0" err="1"/>
            <a:t>Benefits</a:t>
          </a:r>
          <a:r>
            <a:rPr lang="es-ES" dirty="0"/>
            <a:t> </a:t>
          </a:r>
          <a:r>
            <a:rPr lang="es-ES" dirty="0" err="1"/>
            <a:t>of</a:t>
          </a:r>
          <a:r>
            <a:rPr lang="es-ES" dirty="0"/>
            <a:t> </a:t>
          </a:r>
          <a:r>
            <a:rPr lang="es-ES" dirty="0" err="1"/>
            <a:t>team</a:t>
          </a:r>
          <a:r>
            <a:rPr lang="es-ES" dirty="0"/>
            <a:t> </a:t>
          </a:r>
          <a:r>
            <a:rPr lang="es-ES" dirty="0" err="1"/>
            <a:t>working</a:t>
          </a:r>
          <a:r>
            <a:rPr lang="es-ES" dirty="0"/>
            <a:t> </a:t>
          </a:r>
        </a:p>
      </dgm:t>
    </dgm:pt>
    <dgm:pt modelId="{7BD25A22-947F-43B4-89CD-16CD1AA918C8}" type="parTrans" cxnId="{4B4CB0A3-5B4C-45A7-9D19-6AC0DDC08B9B}">
      <dgm:prSet/>
      <dgm:spPr/>
      <dgm:t>
        <a:bodyPr/>
        <a:lstStyle/>
        <a:p>
          <a:endParaRPr lang="es-ES"/>
        </a:p>
      </dgm:t>
    </dgm:pt>
    <dgm:pt modelId="{EA45D664-4DDC-4C7A-9A5F-143D874D0769}" type="sibTrans" cxnId="{4B4CB0A3-5B4C-45A7-9D19-6AC0DDC08B9B}">
      <dgm:prSet/>
      <dgm:spPr/>
      <dgm:t>
        <a:bodyPr/>
        <a:lstStyle/>
        <a:p>
          <a:endParaRPr lang="es-ES"/>
        </a:p>
      </dgm:t>
    </dgm:pt>
    <dgm:pt modelId="{CEBEE3C0-3841-4AEB-A652-DD3473FF93D1}">
      <dgm:prSet phldrT="[Texto]"/>
      <dgm:spPr/>
      <dgm:t>
        <a:bodyPr/>
        <a:lstStyle/>
        <a:p>
          <a:r>
            <a:rPr lang="es-ES" dirty="0" err="1"/>
            <a:t>Stages</a:t>
          </a:r>
          <a:r>
            <a:rPr lang="es-ES" dirty="0"/>
            <a:t> </a:t>
          </a:r>
          <a:r>
            <a:rPr lang="es-ES" dirty="0" err="1"/>
            <a:t>of</a:t>
          </a:r>
          <a:r>
            <a:rPr lang="es-ES" dirty="0"/>
            <a:t> </a:t>
          </a:r>
          <a:r>
            <a:rPr lang="es-ES" dirty="0" err="1"/>
            <a:t>learn</a:t>
          </a:r>
          <a:r>
            <a:rPr lang="es-ES" dirty="0"/>
            <a:t> </a:t>
          </a:r>
          <a:r>
            <a:rPr lang="es-ES" dirty="0" err="1"/>
            <a:t>development</a:t>
          </a:r>
          <a:r>
            <a:rPr lang="es-ES" dirty="0"/>
            <a:t> </a:t>
          </a:r>
        </a:p>
      </dgm:t>
    </dgm:pt>
    <dgm:pt modelId="{E433ED11-2C4E-49CE-AB54-74979B5F3E31}" type="parTrans" cxnId="{03768201-E91E-4C08-895F-BE5E2E7B3BED}">
      <dgm:prSet/>
      <dgm:spPr/>
      <dgm:t>
        <a:bodyPr/>
        <a:lstStyle/>
        <a:p>
          <a:endParaRPr lang="es-ES"/>
        </a:p>
      </dgm:t>
    </dgm:pt>
    <dgm:pt modelId="{0A052BA5-35DC-40CD-8C0B-D21A285C8EBC}" type="sibTrans" cxnId="{03768201-E91E-4C08-895F-BE5E2E7B3BED}">
      <dgm:prSet/>
      <dgm:spPr/>
      <dgm:t>
        <a:bodyPr/>
        <a:lstStyle/>
        <a:p>
          <a:endParaRPr lang="es-ES"/>
        </a:p>
      </dgm:t>
    </dgm:pt>
    <dgm:pt modelId="{E1972D0F-042E-4E77-9850-83ADEEBD5C5B}">
      <dgm:prSet phldrT="[Texto]"/>
      <dgm:spPr/>
      <dgm:t>
        <a:bodyPr/>
        <a:lstStyle/>
        <a:p>
          <a:pPr rtl="0"/>
          <a:r>
            <a:rPr lang="es-ES">
              <a:latin typeface="Corbel"/>
            </a:rPr>
            <a:t>Managing Conflict</a:t>
          </a:r>
          <a:endParaRPr lang="es-ES" dirty="0" err="1"/>
        </a:p>
      </dgm:t>
    </dgm:pt>
    <dgm:pt modelId="{5509D707-820A-459A-BECC-F1A4C2684470}" type="parTrans" cxnId="{AED1B3AE-1A18-4FFB-B515-59EFAB13C15E}">
      <dgm:prSet/>
      <dgm:spPr/>
      <dgm:t>
        <a:bodyPr/>
        <a:lstStyle/>
        <a:p>
          <a:endParaRPr lang="es-ES"/>
        </a:p>
      </dgm:t>
    </dgm:pt>
    <dgm:pt modelId="{2EDD3086-FAAF-4C2C-9BEA-54CF72662224}" type="sibTrans" cxnId="{AED1B3AE-1A18-4FFB-B515-59EFAB13C15E}">
      <dgm:prSet/>
      <dgm:spPr/>
      <dgm:t>
        <a:bodyPr/>
        <a:lstStyle/>
        <a:p>
          <a:endParaRPr lang="es-ES"/>
        </a:p>
      </dgm:t>
    </dgm:pt>
    <dgm:pt modelId="{D6A2BD3C-57AE-474D-80A9-0EFAF7536D8B}">
      <dgm:prSet/>
      <dgm:spPr/>
      <dgm:t>
        <a:bodyPr/>
        <a:lstStyle/>
        <a:p>
          <a:r>
            <a:rPr lang="es-ES" dirty="0"/>
            <a:t>Ezequiel Pena Sanchez (2029864)</a:t>
          </a:r>
        </a:p>
      </dgm:t>
    </dgm:pt>
    <dgm:pt modelId="{D4268B25-EEEE-47EA-A3B2-A888AE6F1CB9}" type="parTrans" cxnId="{44DAC271-27AE-4F32-BC0C-F02E432DBA76}">
      <dgm:prSet/>
      <dgm:spPr/>
      <dgm:t>
        <a:bodyPr/>
        <a:lstStyle/>
        <a:p>
          <a:endParaRPr lang="es-ES"/>
        </a:p>
      </dgm:t>
    </dgm:pt>
    <dgm:pt modelId="{8045E50A-1F8D-4508-B718-77CA5D3F9059}" type="sibTrans" cxnId="{44DAC271-27AE-4F32-BC0C-F02E432DBA76}">
      <dgm:prSet/>
      <dgm:spPr/>
      <dgm:t>
        <a:bodyPr/>
        <a:lstStyle/>
        <a:p>
          <a:endParaRPr lang="es-ES"/>
        </a:p>
      </dgm:t>
    </dgm:pt>
    <dgm:pt modelId="{577BF197-27FF-4F3C-8726-08A747913F38}">
      <dgm:prSet/>
      <dgm:spPr/>
      <dgm:t>
        <a:bodyPr/>
        <a:lstStyle/>
        <a:p>
          <a:r>
            <a:rPr lang="es-ES" dirty="0"/>
            <a:t>Irina Mihaela </a:t>
          </a:r>
          <a:r>
            <a:rPr lang="es-ES" dirty="0" err="1"/>
            <a:t>Andriuta</a:t>
          </a:r>
          <a:r>
            <a:rPr lang="es-ES" dirty="0"/>
            <a:t> (2028820)</a:t>
          </a:r>
        </a:p>
      </dgm:t>
    </dgm:pt>
    <dgm:pt modelId="{AFFE4C74-8CD3-4C77-B4DB-C49503E2EDF7}" type="parTrans" cxnId="{2905E602-FDF8-4770-A700-B6C4CF3A47AB}">
      <dgm:prSet/>
      <dgm:spPr/>
      <dgm:t>
        <a:bodyPr/>
        <a:lstStyle/>
        <a:p>
          <a:endParaRPr lang="es-ES"/>
        </a:p>
      </dgm:t>
    </dgm:pt>
    <dgm:pt modelId="{2C6DE815-85DE-4383-87BC-C4F89F1DBB26}" type="sibTrans" cxnId="{2905E602-FDF8-4770-A700-B6C4CF3A47AB}">
      <dgm:prSet/>
      <dgm:spPr/>
      <dgm:t>
        <a:bodyPr/>
        <a:lstStyle/>
        <a:p>
          <a:endParaRPr lang="es-ES"/>
        </a:p>
      </dgm:t>
    </dgm:pt>
    <dgm:pt modelId="{D1F2CFD7-82EF-406A-BD69-E200AD2659BC}">
      <dgm:prSet/>
      <dgm:spPr/>
      <dgm:t>
        <a:bodyPr/>
        <a:lstStyle/>
        <a:p>
          <a:r>
            <a:rPr lang="es-ES" dirty="0" err="1"/>
            <a:t>Plamena</a:t>
          </a:r>
          <a:r>
            <a:rPr lang="es-ES" dirty="0"/>
            <a:t> </a:t>
          </a:r>
          <a:r>
            <a:rPr lang="es-ES" dirty="0" err="1"/>
            <a:t>Dimitrova</a:t>
          </a:r>
          <a:r>
            <a:rPr lang="es-ES" dirty="0"/>
            <a:t> </a:t>
          </a:r>
          <a:r>
            <a:rPr lang="es-ES" dirty="0" err="1"/>
            <a:t>Koleva</a:t>
          </a:r>
          <a:r>
            <a:rPr lang="es-ES" dirty="0"/>
            <a:t>  (2028810) </a:t>
          </a:r>
        </a:p>
      </dgm:t>
    </dgm:pt>
    <dgm:pt modelId="{16387B93-7FB1-45C5-A61B-9EC8D1C8FB53}" type="parTrans" cxnId="{9D414652-B54F-4AA9-AB3B-658018CC33C6}">
      <dgm:prSet/>
      <dgm:spPr/>
      <dgm:t>
        <a:bodyPr/>
        <a:lstStyle/>
        <a:p>
          <a:endParaRPr lang="es-ES"/>
        </a:p>
      </dgm:t>
    </dgm:pt>
    <dgm:pt modelId="{7384ED7C-A45D-4B5E-BA26-662305AB663F}" type="sibTrans" cxnId="{9D414652-B54F-4AA9-AB3B-658018CC33C6}">
      <dgm:prSet/>
      <dgm:spPr/>
      <dgm:t>
        <a:bodyPr/>
        <a:lstStyle/>
        <a:p>
          <a:endParaRPr lang="es-ES"/>
        </a:p>
      </dgm:t>
    </dgm:pt>
    <dgm:pt modelId="{08E40B46-8543-4B1C-B8D1-9BB99D02731E}">
      <dgm:prSet phldrT="[Texto]"/>
      <dgm:spPr/>
      <dgm:t>
        <a:bodyPr/>
        <a:lstStyle/>
        <a:p>
          <a:r>
            <a:rPr lang="es-ES" dirty="0" err="1"/>
            <a:t>Succesful</a:t>
          </a:r>
          <a:r>
            <a:rPr lang="es-ES" dirty="0"/>
            <a:t> </a:t>
          </a:r>
          <a:r>
            <a:rPr lang="es-ES" dirty="0" err="1"/>
            <a:t>team</a:t>
          </a:r>
          <a:r>
            <a:rPr lang="es-ES" dirty="0"/>
            <a:t> </a:t>
          </a:r>
          <a:r>
            <a:rPr lang="es-ES" dirty="0" err="1"/>
            <a:t>development</a:t>
          </a:r>
          <a:endParaRPr lang="es-ES" dirty="0"/>
        </a:p>
      </dgm:t>
    </dgm:pt>
    <dgm:pt modelId="{DD1F710D-728B-4F1C-9E9D-EDFB61498A80}" type="parTrans" cxnId="{70725551-324E-477A-B2AA-6194063F5FBA}">
      <dgm:prSet/>
      <dgm:spPr/>
      <dgm:t>
        <a:bodyPr/>
        <a:lstStyle/>
        <a:p>
          <a:endParaRPr lang="es-ES"/>
        </a:p>
      </dgm:t>
    </dgm:pt>
    <dgm:pt modelId="{D13C7FCD-3239-4412-800B-58F2AF083C8E}" type="sibTrans" cxnId="{70725551-324E-477A-B2AA-6194063F5FBA}">
      <dgm:prSet/>
      <dgm:spPr/>
      <dgm:t>
        <a:bodyPr/>
        <a:lstStyle/>
        <a:p>
          <a:endParaRPr lang="es-ES"/>
        </a:p>
      </dgm:t>
    </dgm:pt>
    <dgm:pt modelId="{F331AF53-4F89-4EDB-9C9B-B6F99A538423}">
      <dgm:prSet/>
      <dgm:spPr/>
      <dgm:t>
        <a:bodyPr/>
        <a:lstStyle/>
        <a:p>
          <a:r>
            <a:rPr lang="es-ES" dirty="0" err="1"/>
            <a:t>Teodor</a:t>
          </a:r>
          <a:r>
            <a:rPr lang="es-ES" dirty="0"/>
            <a:t> </a:t>
          </a:r>
          <a:r>
            <a:rPr lang="es-ES" dirty="0" err="1"/>
            <a:t>Plamenov</a:t>
          </a:r>
          <a:r>
            <a:rPr lang="es-ES" dirty="0"/>
            <a:t> </a:t>
          </a:r>
          <a:r>
            <a:rPr lang="es-ES" dirty="0" err="1"/>
            <a:t>Panev</a:t>
          </a:r>
          <a:r>
            <a:rPr lang="es-ES" dirty="0"/>
            <a:t>  (2028893)</a:t>
          </a:r>
        </a:p>
      </dgm:t>
    </dgm:pt>
    <dgm:pt modelId="{60705A72-4257-4F87-A2EA-446C41B8A919}" type="parTrans" cxnId="{1380B74C-3A55-40EC-9AB0-552D26AA5160}">
      <dgm:prSet/>
      <dgm:spPr/>
      <dgm:t>
        <a:bodyPr/>
        <a:lstStyle/>
        <a:p>
          <a:endParaRPr lang="es-ES"/>
        </a:p>
      </dgm:t>
    </dgm:pt>
    <dgm:pt modelId="{2B8E4E17-2E1E-4E03-B642-777EFF83BF8C}" type="sibTrans" cxnId="{1380B74C-3A55-40EC-9AB0-552D26AA5160}">
      <dgm:prSet/>
      <dgm:spPr/>
      <dgm:t>
        <a:bodyPr/>
        <a:lstStyle/>
        <a:p>
          <a:endParaRPr lang="es-ES"/>
        </a:p>
      </dgm:t>
    </dgm:pt>
    <dgm:pt modelId="{E4353F1B-2EF1-4775-992E-75CBCFDFDFAE}" type="pres">
      <dgm:prSet presAssocID="{A231DBB9-5885-4DF6-8232-E0EBED55C5BE}" presName="linear" presStyleCnt="0">
        <dgm:presLayoutVars>
          <dgm:dir/>
          <dgm:animLvl val="lvl"/>
          <dgm:resizeHandles val="exact"/>
        </dgm:presLayoutVars>
      </dgm:prSet>
      <dgm:spPr/>
    </dgm:pt>
    <dgm:pt modelId="{EBB1B8CF-4818-4DC7-A286-AD0C808151BC}" type="pres">
      <dgm:prSet presAssocID="{270440FE-0686-43B7-B2BE-4D54EDEEE022}" presName="parentLin" presStyleCnt="0"/>
      <dgm:spPr/>
    </dgm:pt>
    <dgm:pt modelId="{9D629117-08E1-4EA4-A7E0-98CA132725AB}" type="pres">
      <dgm:prSet presAssocID="{270440FE-0686-43B7-B2BE-4D54EDEEE022}" presName="parentLeftMargin" presStyleLbl="node1" presStyleIdx="0" presStyleCnt="4"/>
      <dgm:spPr/>
    </dgm:pt>
    <dgm:pt modelId="{05664C7C-1DE3-45C2-AFDE-39D0758D70DE}" type="pres">
      <dgm:prSet presAssocID="{270440FE-0686-43B7-B2BE-4D54EDEEE02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E36003C-0565-4989-8FFD-02895ABD5E37}" type="pres">
      <dgm:prSet presAssocID="{270440FE-0686-43B7-B2BE-4D54EDEEE022}" presName="negativeSpace" presStyleCnt="0"/>
      <dgm:spPr/>
    </dgm:pt>
    <dgm:pt modelId="{C21D6CB6-F57B-4EA6-8F1F-A8E9EB29CBDC}" type="pres">
      <dgm:prSet presAssocID="{270440FE-0686-43B7-B2BE-4D54EDEEE022}" presName="childText" presStyleLbl="conFgAcc1" presStyleIdx="0" presStyleCnt="4" custLinFactNeighborX="-346" custLinFactNeighborY="94731">
        <dgm:presLayoutVars>
          <dgm:bulletEnabled val="1"/>
        </dgm:presLayoutVars>
      </dgm:prSet>
      <dgm:spPr/>
    </dgm:pt>
    <dgm:pt modelId="{6BAEB042-4846-426C-963F-FEADC634E922}" type="pres">
      <dgm:prSet presAssocID="{EA45D664-4DDC-4C7A-9A5F-143D874D0769}" presName="spaceBetweenRectangles" presStyleCnt="0"/>
      <dgm:spPr/>
    </dgm:pt>
    <dgm:pt modelId="{21E8E9AF-2EF5-411C-902F-2316829909DB}" type="pres">
      <dgm:prSet presAssocID="{CEBEE3C0-3841-4AEB-A652-DD3473FF93D1}" presName="parentLin" presStyleCnt="0"/>
      <dgm:spPr/>
    </dgm:pt>
    <dgm:pt modelId="{DF902679-49FC-49CF-BB12-EB3EA53052F2}" type="pres">
      <dgm:prSet presAssocID="{CEBEE3C0-3841-4AEB-A652-DD3473FF93D1}" presName="parentLeftMargin" presStyleLbl="node1" presStyleIdx="0" presStyleCnt="4"/>
      <dgm:spPr/>
    </dgm:pt>
    <dgm:pt modelId="{9C07A167-DBD7-4D53-AD14-42267D8D5773}" type="pres">
      <dgm:prSet presAssocID="{CEBEE3C0-3841-4AEB-A652-DD3473FF93D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9545149-51A4-4311-B43B-D724AF836616}" type="pres">
      <dgm:prSet presAssocID="{CEBEE3C0-3841-4AEB-A652-DD3473FF93D1}" presName="negativeSpace" presStyleCnt="0"/>
      <dgm:spPr/>
    </dgm:pt>
    <dgm:pt modelId="{192128AB-E759-46E5-BC09-D06BE57CA9F1}" type="pres">
      <dgm:prSet presAssocID="{CEBEE3C0-3841-4AEB-A652-DD3473FF93D1}" presName="childText" presStyleLbl="conFgAcc1" presStyleIdx="1" presStyleCnt="4">
        <dgm:presLayoutVars>
          <dgm:bulletEnabled val="1"/>
        </dgm:presLayoutVars>
      </dgm:prSet>
      <dgm:spPr/>
    </dgm:pt>
    <dgm:pt modelId="{5FB62717-0108-4F44-B48D-EC8A179D3021}" type="pres">
      <dgm:prSet presAssocID="{0A052BA5-35DC-40CD-8C0B-D21A285C8EBC}" presName="spaceBetweenRectangles" presStyleCnt="0"/>
      <dgm:spPr/>
    </dgm:pt>
    <dgm:pt modelId="{ADD07A80-30BA-469D-9272-5AF127D93E7F}" type="pres">
      <dgm:prSet presAssocID="{E1972D0F-042E-4E77-9850-83ADEEBD5C5B}" presName="parentLin" presStyleCnt="0"/>
      <dgm:spPr/>
    </dgm:pt>
    <dgm:pt modelId="{1814E8A9-EFB9-4AF8-AB29-43685714AE45}" type="pres">
      <dgm:prSet presAssocID="{E1972D0F-042E-4E77-9850-83ADEEBD5C5B}" presName="parentLeftMargin" presStyleLbl="node1" presStyleIdx="1" presStyleCnt="4"/>
      <dgm:spPr/>
    </dgm:pt>
    <dgm:pt modelId="{C006B52B-D7A0-419A-9722-7E7932E7A77D}" type="pres">
      <dgm:prSet presAssocID="{E1972D0F-042E-4E77-9850-83ADEEBD5C5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2604391-7E59-4FC9-8FA1-989C3520FD7D}" type="pres">
      <dgm:prSet presAssocID="{E1972D0F-042E-4E77-9850-83ADEEBD5C5B}" presName="negativeSpace" presStyleCnt="0"/>
      <dgm:spPr/>
    </dgm:pt>
    <dgm:pt modelId="{9BB56586-6DD9-4A6A-9C78-C3C573527B94}" type="pres">
      <dgm:prSet presAssocID="{E1972D0F-042E-4E77-9850-83ADEEBD5C5B}" presName="childText" presStyleLbl="conFgAcc1" presStyleIdx="2" presStyleCnt="4">
        <dgm:presLayoutVars>
          <dgm:bulletEnabled val="1"/>
        </dgm:presLayoutVars>
      </dgm:prSet>
      <dgm:spPr/>
    </dgm:pt>
    <dgm:pt modelId="{B939F166-5643-4EBA-998A-88B63481C705}" type="pres">
      <dgm:prSet presAssocID="{2EDD3086-FAAF-4C2C-9BEA-54CF72662224}" presName="spaceBetweenRectangles" presStyleCnt="0"/>
      <dgm:spPr/>
    </dgm:pt>
    <dgm:pt modelId="{5A93C168-558B-442B-AF82-7B3F60A43480}" type="pres">
      <dgm:prSet presAssocID="{08E40B46-8543-4B1C-B8D1-9BB99D02731E}" presName="parentLin" presStyleCnt="0"/>
      <dgm:spPr/>
    </dgm:pt>
    <dgm:pt modelId="{5EFD3EA0-A9F1-4A5F-8B3B-3E14D671C28C}" type="pres">
      <dgm:prSet presAssocID="{08E40B46-8543-4B1C-B8D1-9BB99D02731E}" presName="parentLeftMargin" presStyleLbl="node1" presStyleIdx="2" presStyleCnt="4"/>
      <dgm:spPr/>
    </dgm:pt>
    <dgm:pt modelId="{AA4C4969-9E97-4DCF-9DFB-6EF62EECD99F}" type="pres">
      <dgm:prSet presAssocID="{08E40B46-8543-4B1C-B8D1-9BB99D02731E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765B3E24-BF44-4580-AAF9-7E1E7376269F}" type="pres">
      <dgm:prSet presAssocID="{08E40B46-8543-4B1C-B8D1-9BB99D02731E}" presName="negativeSpace" presStyleCnt="0"/>
      <dgm:spPr/>
    </dgm:pt>
    <dgm:pt modelId="{41EC7F99-710C-4F58-BB65-CBA7EEC7283C}" type="pres">
      <dgm:prSet presAssocID="{08E40B46-8543-4B1C-B8D1-9BB99D02731E}" presName="childText" presStyleLbl="conFgAcc1" presStyleIdx="3" presStyleCnt="4" custLinFactNeighborX="179" custLinFactNeighborY="5607">
        <dgm:presLayoutVars>
          <dgm:bulletEnabled val="1"/>
        </dgm:presLayoutVars>
      </dgm:prSet>
      <dgm:spPr/>
    </dgm:pt>
  </dgm:ptLst>
  <dgm:cxnLst>
    <dgm:cxn modelId="{03768201-E91E-4C08-895F-BE5E2E7B3BED}" srcId="{A231DBB9-5885-4DF6-8232-E0EBED55C5BE}" destId="{CEBEE3C0-3841-4AEB-A652-DD3473FF93D1}" srcOrd="1" destOrd="0" parTransId="{E433ED11-2C4E-49CE-AB54-74979B5F3E31}" sibTransId="{0A052BA5-35DC-40CD-8C0B-D21A285C8EBC}"/>
    <dgm:cxn modelId="{2905E602-FDF8-4770-A700-B6C4CF3A47AB}" srcId="{CEBEE3C0-3841-4AEB-A652-DD3473FF93D1}" destId="{577BF197-27FF-4F3C-8726-08A747913F38}" srcOrd="0" destOrd="0" parTransId="{AFFE4C74-8CD3-4C77-B4DB-C49503E2EDF7}" sibTransId="{2C6DE815-85DE-4383-87BC-C4F89F1DBB26}"/>
    <dgm:cxn modelId="{8C06A704-7F49-4D15-AEBA-A8CF2A13CA7A}" type="presOf" srcId="{270440FE-0686-43B7-B2BE-4D54EDEEE022}" destId="{05664C7C-1DE3-45C2-AFDE-39D0758D70DE}" srcOrd="1" destOrd="0" presId="urn:microsoft.com/office/officeart/2005/8/layout/list1"/>
    <dgm:cxn modelId="{F7BD7D1C-74B8-4830-8865-66C611FA3FC0}" type="presOf" srcId="{E1972D0F-042E-4E77-9850-83ADEEBD5C5B}" destId="{C006B52B-D7A0-419A-9722-7E7932E7A77D}" srcOrd="1" destOrd="0" presId="urn:microsoft.com/office/officeart/2005/8/layout/list1"/>
    <dgm:cxn modelId="{13F1B227-1477-4BAE-9384-94237FF905A3}" type="presOf" srcId="{D6A2BD3C-57AE-474D-80A9-0EFAF7536D8B}" destId="{C21D6CB6-F57B-4EA6-8F1F-A8E9EB29CBDC}" srcOrd="0" destOrd="0" presId="urn:microsoft.com/office/officeart/2005/8/layout/list1"/>
    <dgm:cxn modelId="{EB8D8B67-AE6C-4694-854C-645DABD9F69A}" type="presOf" srcId="{08E40B46-8543-4B1C-B8D1-9BB99D02731E}" destId="{AA4C4969-9E97-4DCF-9DFB-6EF62EECD99F}" srcOrd="1" destOrd="0" presId="urn:microsoft.com/office/officeart/2005/8/layout/list1"/>
    <dgm:cxn modelId="{1380B74C-3A55-40EC-9AB0-552D26AA5160}" srcId="{E1972D0F-042E-4E77-9850-83ADEEBD5C5B}" destId="{F331AF53-4F89-4EDB-9C9B-B6F99A538423}" srcOrd="0" destOrd="0" parTransId="{60705A72-4257-4F87-A2EA-446C41B8A919}" sibTransId="{2B8E4E17-2E1E-4E03-B642-777EFF83BF8C}"/>
    <dgm:cxn modelId="{70725551-324E-477A-B2AA-6194063F5FBA}" srcId="{A231DBB9-5885-4DF6-8232-E0EBED55C5BE}" destId="{08E40B46-8543-4B1C-B8D1-9BB99D02731E}" srcOrd="3" destOrd="0" parTransId="{DD1F710D-728B-4F1C-9E9D-EDFB61498A80}" sibTransId="{D13C7FCD-3239-4412-800B-58F2AF083C8E}"/>
    <dgm:cxn modelId="{44DAC271-27AE-4F32-BC0C-F02E432DBA76}" srcId="{270440FE-0686-43B7-B2BE-4D54EDEEE022}" destId="{D6A2BD3C-57AE-474D-80A9-0EFAF7536D8B}" srcOrd="0" destOrd="0" parTransId="{D4268B25-EEEE-47EA-A3B2-A888AE6F1CB9}" sibTransId="{8045E50A-1F8D-4508-B718-77CA5D3F9059}"/>
    <dgm:cxn modelId="{9D414652-B54F-4AA9-AB3B-658018CC33C6}" srcId="{08E40B46-8543-4B1C-B8D1-9BB99D02731E}" destId="{D1F2CFD7-82EF-406A-BD69-E200AD2659BC}" srcOrd="0" destOrd="0" parTransId="{16387B93-7FB1-45C5-A61B-9EC8D1C8FB53}" sibTransId="{7384ED7C-A45D-4B5E-BA26-662305AB663F}"/>
    <dgm:cxn modelId="{E63E8852-FF79-4CF3-BFE7-17F6A18ECB22}" type="presOf" srcId="{CEBEE3C0-3841-4AEB-A652-DD3473FF93D1}" destId="{DF902679-49FC-49CF-BB12-EB3EA53052F2}" srcOrd="0" destOrd="0" presId="urn:microsoft.com/office/officeart/2005/8/layout/list1"/>
    <dgm:cxn modelId="{4C40B874-B52C-49AD-974E-77C33AB742CA}" type="presOf" srcId="{CEBEE3C0-3841-4AEB-A652-DD3473FF93D1}" destId="{9C07A167-DBD7-4D53-AD14-42267D8D5773}" srcOrd="1" destOrd="0" presId="urn:microsoft.com/office/officeart/2005/8/layout/list1"/>
    <dgm:cxn modelId="{D1400C79-A616-47F1-BF78-F013C9DADBAB}" type="presOf" srcId="{A231DBB9-5885-4DF6-8232-E0EBED55C5BE}" destId="{E4353F1B-2EF1-4775-992E-75CBCFDFDFAE}" srcOrd="0" destOrd="0" presId="urn:microsoft.com/office/officeart/2005/8/layout/list1"/>
    <dgm:cxn modelId="{8550C579-B2AB-45AC-9AA5-878F15D863E6}" type="presOf" srcId="{577BF197-27FF-4F3C-8726-08A747913F38}" destId="{192128AB-E759-46E5-BC09-D06BE57CA9F1}" srcOrd="0" destOrd="0" presId="urn:microsoft.com/office/officeart/2005/8/layout/list1"/>
    <dgm:cxn modelId="{9AE10E8E-A7B2-477E-B845-33D4A833BF54}" type="presOf" srcId="{F331AF53-4F89-4EDB-9C9B-B6F99A538423}" destId="{9BB56586-6DD9-4A6A-9C78-C3C573527B94}" srcOrd="0" destOrd="0" presId="urn:microsoft.com/office/officeart/2005/8/layout/list1"/>
    <dgm:cxn modelId="{4B4CB0A3-5B4C-45A7-9D19-6AC0DDC08B9B}" srcId="{A231DBB9-5885-4DF6-8232-E0EBED55C5BE}" destId="{270440FE-0686-43B7-B2BE-4D54EDEEE022}" srcOrd="0" destOrd="0" parTransId="{7BD25A22-947F-43B4-89CD-16CD1AA918C8}" sibTransId="{EA45D664-4DDC-4C7A-9A5F-143D874D0769}"/>
    <dgm:cxn modelId="{AED1B3AE-1A18-4FFB-B515-59EFAB13C15E}" srcId="{A231DBB9-5885-4DF6-8232-E0EBED55C5BE}" destId="{E1972D0F-042E-4E77-9850-83ADEEBD5C5B}" srcOrd="2" destOrd="0" parTransId="{5509D707-820A-459A-BECC-F1A4C2684470}" sibTransId="{2EDD3086-FAAF-4C2C-9BEA-54CF72662224}"/>
    <dgm:cxn modelId="{4A48D2CF-1A22-4609-A895-B918544B253C}" type="presOf" srcId="{E1972D0F-042E-4E77-9850-83ADEEBD5C5B}" destId="{1814E8A9-EFB9-4AF8-AB29-43685714AE45}" srcOrd="0" destOrd="0" presId="urn:microsoft.com/office/officeart/2005/8/layout/list1"/>
    <dgm:cxn modelId="{EB2E21D7-2227-456B-B58D-9259C0EE12C1}" type="presOf" srcId="{270440FE-0686-43B7-B2BE-4D54EDEEE022}" destId="{9D629117-08E1-4EA4-A7E0-98CA132725AB}" srcOrd="0" destOrd="0" presId="urn:microsoft.com/office/officeart/2005/8/layout/list1"/>
    <dgm:cxn modelId="{030A8CDC-1AF3-470C-860C-1AAEF95CEFAB}" type="presOf" srcId="{08E40B46-8543-4B1C-B8D1-9BB99D02731E}" destId="{5EFD3EA0-A9F1-4A5F-8B3B-3E14D671C28C}" srcOrd="0" destOrd="0" presId="urn:microsoft.com/office/officeart/2005/8/layout/list1"/>
    <dgm:cxn modelId="{23C9DDF9-7ADA-446C-9484-53C1CACB2620}" type="presOf" srcId="{D1F2CFD7-82EF-406A-BD69-E200AD2659BC}" destId="{41EC7F99-710C-4F58-BB65-CBA7EEC7283C}" srcOrd="0" destOrd="0" presId="urn:microsoft.com/office/officeart/2005/8/layout/list1"/>
    <dgm:cxn modelId="{2430C13F-12DF-41DB-8859-3AB932B242A3}" type="presParOf" srcId="{E4353F1B-2EF1-4775-992E-75CBCFDFDFAE}" destId="{EBB1B8CF-4818-4DC7-A286-AD0C808151BC}" srcOrd="0" destOrd="0" presId="urn:microsoft.com/office/officeart/2005/8/layout/list1"/>
    <dgm:cxn modelId="{45A47B75-DB73-4B16-8910-7B2C0D2BF3F0}" type="presParOf" srcId="{EBB1B8CF-4818-4DC7-A286-AD0C808151BC}" destId="{9D629117-08E1-4EA4-A7E0-98CA132725AB}" srcOrd="0" destOrd="0" presId="urn:microsoft.com/office/officeart/2005/8/layout/list1"/>
    <dgm:cxn modelId="{6DB5297A-B067-4944-8CAA-F44341D33BBB}" type="presParOf" srcId="{EBB1B8CF-4818-4DC7-A286-AD0C808151BC}" destId="{05664C7C-1DE3-45C2-AFDE-39D0758D70DE}" srcOrd="1" destOrd="0" presId="urn:microsoft.com/office/officeart/2005/8/layout/list1"/>
    <dgm:cxn modelId="{0050DBE2-1912-4408-B97F-9BA497208B33}" type="presParOf" srcId="{E4353F1B-2EF1-4775-992E-75CBCFDFDFAE}" destId="{AE36003C-0565-4989-8FFD-02895ABD5E37}" srcOrd="1" destOrd="0" presId="urn:microsoft.com/office/officeart/2005/8/layout/list1"/>
    <dgm:cxn modelId="{23B80A5F-54D4-4902-803F-A17C030A3B4C}" type="presParOf" srcId="{E4353F1B-2EF1-4775-992E-75CBCFDFDFAE}" destId="{C21D6CB6-F57B-4EA6-8F1F-A8E9EB29CBDC}" srcOrd="2" destOrd="0" presId="urn:microsoft.com/office/officeart/2005/8/layout/list1"/>
    <dgm:cxn modelId="{A9711FA5-F9C9-4673-B9AA-8081E13AC6F3}" type="presParOf" srcId="{E4353F1B-2EF1-4775-992E-75CBCFDFDFAE}" destId="{6BAEB042-4846-426C-963F-FEADC634E922}" srcOrd="3" destOrd="0" presId="urn:microsoft.com/office/officeart/2005/8/layout/list1"/>
    <dgm:cxn modelId="{C7F1D0DA-D8A9-4114-B0A0-6F5AAF7C69EF}" type="presParOf" srcId="{E4353F1B-2EF1-4775-992E-75CBCFDFDFAE}" destId="{21E8E9AF-2EF5-411C-902F-2316829909DB}" srcOrd="4" destOrd="0" presId="urn:microsoft.com/office/officeart/2005/8/layout/list1"/>
    <dgm:cxn modelId="{3146332F-94BD-4791-AC74-839C0DFC2AB5}" type="presParOf" srcId="{21E8E9AF-2EF5-411C-902F-2316829909DB}" destId="{DF902679-49FC-49CF-BB12-EB3EA53052F2}" srcOrd="0" destOrd="0" presId="urn:microsoft.com/office/officeart/2005/8/layout/list1"/>
    <dgm:cxn modelId="{226F8634-ECAC-44DE-9E78-D62092A9914D}" type="presParOf" srcId="{21E8E9AF-2EF5-411C-902F-2316829909DB}" destId="{9C07A167-DBD7-4D53-AD14-42267D8D5773}" srcOrd="1" destOrd="0" presId="urn:microsoft.com/office/officeart/2005/8/layout/list1"/>
    <dgm:cxn modelId="{3CC8485A-5654-4F77-85A2-783C93D16A15}" type="presParOf" srcId="{E4353F1B-2EF1-4775-992E-75CBCFDFDFAE}" destId="{29545149-51A4-4311-B43B-D724AF836616}" srcOrd="5" destOrd="0" presId="urn:microsoft.com/office/officeart/2005/8/layout/list1"/>
    <dgm:cxn modelId="{78919D55-7476-430B-99DA-A30CA126823F}" type="presParOf" srcId="{E4353F1B-2EF1-4775-992E-75CBCFDFDFAE}" destId="{192128AB-E759-46E5-BC09-D06BE57CA9F1}" srcOrd="6" destOrd="0" presId="urn:microsoft.com/office/officeart/2005/8/layout/list1"/>
    <dgm:cxn modelId="{7839F30F-F493-4A77-9F72-EF7890E864A4}" type="presParOf" srcId="{E4353F1B-2EF1-4775-992E-75CBCFDFDFAE}" destId="{5FB62717-0108-4F44-B48D-EC8A179D3021}" srcOrd="7" destOrd="0" presId="urn:microsoft.com/office/officeart/2005/8/layout/list1"/>
    <dgm:cxn modelId="{A262DAB4-E265-4FFF-89DF-10FBED097B0A}" type="presParOf" srcId="{E4353F1B-2EF1-4775-992E-75CBCFDFDFAE}" destId="{ADD07A80-30BA-469D-9272-5AF127D93E7F}" srcOrd="8" destOrd="0" presId="urn:microsoft.com/office/officeart/2005/8/layout/list1"/>
    <dgm:cxn modelId="{F97241CF-4A65-4F17-9D9F-690EC5A4117C}" type="presParOf" srcId="{ADD07A80-30BA-469D-9272-5AF127D93E7F}" destId="{1814E8A9-EFB9-4AF8-AB29-43685714AE45}" srcOrd="0" destOrd="0" presId="urn:microsoft.com/office/officeart/2005/8/layout/list1"/>
    <dgm:cxn modelId="{28624623-356D-487D-A131-2C01A8A26254}" type="presParOf" srcId="{ADD07A80-30BA-469D-9272-5AF127D93E7F}" destId="{C006B52B-D7A0-419A-9722-7E7932E7A77D}" srcOrd="1" destOrd="0" presId="urn:microsoft.com/office/officeart/2005/8/layout/list1"/>
    <dgm:cxn modelId="{784B1282-A964-44AC-A3EE-F57398CE10BA}" type="presParOf" srcId="{E4353F1B-2EF1-4775-992E-75CBCFDFDFAE}" destId="{12604391-7E59-4FC9-8FA1-989C3520FD7D}" srcOrd="9" destOrd="0" presId="urn:microsoft.com/office/officeart/2005/8/layout/list1"/>
    <dgm:cxn modelId="{F9D6A9BB-2A06-4DA1-925C-4F7CE9F811F7}" type="presParOf" srcId="{E4353F1B-2EF1-4775-992E-75CBCFDFDFAE}" destId="{9BB56586-6DD9-4A6A-9C78-C3C573527B94}" srcOrd="10" destOrd="0" presId="urn:microsoft.com/office/officeart/2005/8/layout/list1"/>
    <dgm:cxn modelId="{2974E9E7-D3CD-42E3-B497-52355A932C50}" type="presParOf" srcId="{E4353F1B-2EF1-4775-992E-75CBCFDFDFAE}" destId="{B939F166-5643-4EBA-998A-88B63481C705}" srcOrd="11" destOrd="0" presId="urn:microsoft.com/office/officeart/2005/8/layout/list1"/>
    <dgm:cxn modelId="{083ECD24-EB30-4A9F-975E-107EDD5D8141}" type="presParOf" srcId="{E4353F1B-2EF1-4775-992E-75CBCFDFDFAE}" destId="{5A93C168-558B-442B-AF82-7B3F60A43480}" srcOrd="12" destOrd="0" presId="urn:microsoft.com/office/officeart/2005/8/layout/list1"/>
    <dgm:cxn modelId="{C16937E9-A453-4BD6-BE00-37C1BF085755}" type="presParOf" srcId="{5A93C168-558B-442B-AF82-7B3F60A43480}" destId="{5EFD3EA0-A9F1-4A5F-8B3B-3E14D671C28C}" srcOrd="0" destOrd="0" presId="urn:microsoft.com/office/officeart/2005/8/layout/list1"/>
    <dgm:cxn modelId="{7F6FAC44-701E-4003-9E37-336180A6297F}" type="presParOf" srcId="{5A93C168-558B-442B-AF82-7B3F60A43480}" destId="{AA4C4969-9E97-4DCF-9DFB-6EF62EECD99F}" srcOrd="1" destOrd="0" presId="urn:microsoft.com/office/officeart/2005/8/layout/list1"/>
    <dgm:cxn modelId="{CEDC7565-CD5B-4CBF-8AEC-94B2589E5764}" type="presParOf" srcId="{E4353F1B-2EF1-4775-992E-75CBCFDFDFAE}" destId="{765B3E24-BF44-4580-AAF9-7E1E7376269F}" srcOrd="13" destOrd="0" presId="urn:microsoft.com/office/officeart/2005/8/layout/list1"/>
    <dgm:cxn modelId="{311D0A65-E58E-46F8-9D31-469A980F8D5A}" type="presParOf" srcId="{E4353F1B-2EF1-4775-992E-75CBCFDFDFAE}" destId="{41EC7F99-710C-4F58-BB65-CBA7EEC7283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1BD004-28D6-4FC6-A958-D595F2089BD0}" type="doc">
      <dgm:prSet loTypeId="urn:microsoft.com/office/officeart/2008/layout/CircularPictureCallout" loCatId="picture" qsTypeId="urn:microsoft.com/office/officeart/2005/8/quickstyle/simple1" qsCatId="simple" csTypeId="urn:microsoft.com/office/officeart/2005/8/colors/accent1_2" csCatId="accent1" phldr="1"/>
      <dgm:spPr/>
    </dgm:pt>
    <dgm:pt modelId="{E267058E-85C6-4725-93E8-AECF8D719DC3}">
      <dgm:prSet phldrT="[Texto]"/>
      <dgm:spPr/>
      <dgm:t>
        <a:bodyPr/>
        <a:lstStyle/>
        <a:p>
          <a:r>
            <a:rPr lang="es-ES" b="1" dirty="0">
              <a:solidFill>
                <a:schemeClr val="bg2">
                  <a:lumMod val="10000"/>
                </a:schemeClr>
              </a:solidFill>
              <a:highlight>
                <a:srgbClr val="C0C0C0"/>
              </a:highlight>
            </a:rPr>
            <a:t>WHAT IS A TEAM</a:t>
          </a:r>
          <a:r>
            <a:rPr lang="es-ES" dirty="0">
              <a:solidFill>
                <a:schemeClr val="bg2">
                  <a:lumMod val="10000"/>
                </a:schemeClr>
              </a:solidFill>
              <a:highlight>
                <a:srgbClr val="C0C0C0"/>
              </a:highlight>
            </a:rPr>
            <a:t>?</a:t>
          </a:r>
        </a:p>
      </dgm:t>
    </dgm:pt>
    <dgm:pt modelId="{11F0E261-FACA-4096-B27B-426F2ADF30F8}" type="parTrans" cxnId="{8B0B9F54-D8FE-474D-9481-6EBCEEF6DAF4}">
      <dgm:prSet/>
      <dgm:spPr/>
      <dgm:t>
        <a:bodyPr/>
        <a:lstStyle/>
        <a:p>
          <a:endParaRPr lang="es-ES"/>
        </a:p>
      </dgm:t>
    </dgm:pt>
    <dgm:pt modelId="{6E9AAFE3-7C70-4F06-AEBB-E9C748E12D95}" type="sibTrans" cxnId="{8B0B9F54-D8FE-474D-9481-6EBCEEF6DAF4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4000" r="-134000"/>
          </a:stretch>
        </a:blipFill>
      </dgm:spPr>
      <dgm:t>
        <a:bodyPr/>
        <a:lstStyle/>
        <a:p>
          <a:endParaRPr lang="es-ES"/>
        </a:p>
      </dgm:t>
    </dgm:pt>
    <dgm:pt modelId="{6F95997C-0E5B-4D28-968A-ED4BA53802E7}">
      <dgm:prSet phldrT="[Texto]"/>
      <dgm:spPr/>
      <dgm:t>
        <a:bodyPr/>
        <a:lstStyle/>
        <a:p>
          <a:r>
            <a:rPr lang="es-ES" b="1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WHAT IS TEAM WORKING</a:t>
          </a:r>
          <a:r>
            <a:rPr lang="es-ES" b="1" dirty="0">
              <a:solidFill>
                <a:schemeClr val="tx1">
                  <a:lumMod val="85000"/>
                  <a:lumOff val="15000"/>
                </a:schemeClr>
              </a:solidFill>
            </a:rPr>
            <a:t>?</a:t>
          </a:r>
        </a:p>
      </dgm:t>
    </dgm:pt>
    <dgm:pt modelId="{7ED6061D-817D-46ED-80F9-EDF196C208E9}" type="parTrans" cxnId="{F91FC67A-3171-450A-B994-9FB760E30DEA}">
      <dgm:prSet/>
      <dgm:spPr/>
      <dgm:t>
        <a:bodyPr/>
        <a:lstStyle/>
        <a:p>
          <a:endParaRPr lang="es-ES"/>
        </a:p>
      </dgm:t>
    </dgm:pt>
    <dgm:pt modelId="{C270C1D7-22A0-419C-867F-F68D78478C05}" type="sibTrans" cxnId="{F91FC67A-3171-450A-B994-9FB760E30DEA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</dgm:spPr>
      <dgm:t>
        <a:bodyPr/>
        <a:lstStyle/>
        <a:p>
          <a:endParaRPr lang="es-ES"/>
        </a:p>
      </dgm:t>
    </dgm:pt>
    <dgm:pt modelId="{FD746F6C-E680-43C7-9BA6-759EB133E363}">
      <dgm:prSet phldrT="[Texto]" custT="1"/>
      <dgm:spPr/>
      <dgm:t>
        <a:bodyPr/>
        <a:lstStyle/>
        <a:p>
          <a:r>
            <a:rPr lang="es-ES" sz="2000" b="1" dirty="0" err="1">
              <a:highlight>
                <a:srgbClr val="C0C0C0"/>
              </a:highlight>
            </a:rPr>
            <a:t>History</a:t>
          </a:r>
          <a:r>
            <a:rPr lang="es-ES" sz="1900" dirty="0">
              <a:highlight>
                <a:srgbClr val="C0C0C0"/>
              </a:highlight>
            </a:rPr>
            <a:t> </a:t>
          </a:r>
        </a:p>
      </dgm:t>
    </dgm:pt>
    <dgm:pt modelId="{8D03BEF3-890C-422F-B044-18E640520E11}" type="parTrans" cxnId="{02306FC8-47A8-4839-A443-CD5C4D697381}">
      <dgm:prSet/>
      <dgm:spPr/>
      <dgm:t>
        <a:bodyPr/>
        <a:lstStyle/>
        <a:p>
          <a:endParaRPr lang="es-ES"/>
        </a:p>
      </dgm:t>
    </dgm:pt>
    <dgm:pt modelId="{42A3B7F3-C638-47CF-99E2-2191BF374E8C}" type="sibTrans" cxnId="{02306FC8-47A8-4839-A443-CD5C4D697381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  <dgm:t>
        <a:bodyPr/>
        <a:lstStyle/>
        <a:p>
          <a:endParaRPr lang="es-ES"/>
        </a:p>
      </dgm:t>
    </dgm:pt>
    <dgm:pt modelId="{4247A3CA-7429-4173-A2C3-04449F9EBAE6}">
      <dgm:prSet phldrT="[Texto]"/>
      <dgm:spPr/>
      <dgm:t>
        <a:bodyPr/>
        <a:lstStyle/>
        <a:p>
          <a:r>
            <a:rPr lang="es-ES" dirty="0" err="1"/>
            <a:t>und</a:t>
          </a:r>
          <a:r>
            <a:rPr lang="es-ES" dirty="0"/>
            <a:t> </a:t>
          </a:r>
        </a:p>
      </dgm:t>
    </dgm:pt>
    <dgm:pt modelId="{3449BE40-DCE3-44EE-AEEC-7587E6F47FEE}" type="sibTrans" cxnId="{6DD42DA6-82CD-42FA-8E9D-CF7968A512E3}">
      <dgm:prSet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4000" r="-24000"/>
          </a:stretch>
        </a:blipFill>
      </dgm:spPr>
      <dgm:t>
        <a:bodyPr/>
        <a:lstStyle/>
        <a:p>
          <a:endParaRPr lang="es-ES"/>
        </a:p>
      </dgm:t>
    </dgm:pt>
    <dgm:pt modelId="{3677A99F-CDE3-428A-A30F-216FC66A350F}" type="parTrans" cxnId="{6DD42DA6-82CD-42FA-8E9D-CF7968A512E3}">
      <dgm:prSet/>
      <dgm:spPr/>
      <dgm:t>
        <a:bodyPr/>
        <a:lstStyle/>
        <a:p>
          <a:endParaRPr lang="es-ES"/>
        </a:p>
      </dgm:t>
    </dgm:pt>
    <dgm:pt modelId="{D5950F29-9602-45AA-B5D5-30C00B2D720D}" type="pres">
      <dgm:prSet presAssocID="{861BD004-28D6-4FC6-A958-D595F2089BD0}" presName="Name0" presStyleCnt="0">
        <dgm:presLayoutVars>
          <dgm:chMax val="7"/>
          <dgm:chPref val="7"/>
          <dgm:dir/>
        </dgm:presLayoutVars>
      </dgm:prSet>
      <dgm:spPr/>
    </dgm:pt>
    <dgm:pt modelId="{5AAA7303-2738-44D4-B1B8-751D4CBFD2DE}" type="pres">
      <dgm:prSet presAssocID="{861BD004-28D6-4FC6-A958-D595F2089BD0}" presName="Name1" presStyleCnt="0"/>
      <dgm:spPr/>
    </dgm:pt>
    <dgm:pt modelId="{711D5C1F-6181-4232-9500-5924C3D68E46}" type="pres">
      <dgm:prSet presAssocID="{3449BE40-DCE3-44EE-AEEC-7587E6F47FEE}" presName="picture_1" presStyleCnt="0"/>
      <dgm:spPr/>
    </dgm:pt>
    <dgm:pt modelId="{6941E11C-A0A8-4987-9B12-74BE2C4C6DBD}" type="pres">
      <dgm:prSet presAssocID="{3449BE40-DCE3-44EE-AEEC-7587E6F47FEE}" presName="pictureRepeatNode" presStyleLbl="alignImgPlace1" presStyleIdx="0" presStyleCnt="4" custLinFactNeighborX="895" custLinFactNeighborY="-6642"/>
      <dgm:spPr/>
    </dgm:pt>
    <dgm:pt modelId="{67975986-5FA1-49FC-80C2-DA0121B934BD}" type="pres">
      <dgm:prSet presAssocID="{4247A3CA-7429-4173-A2C3-04449F9EBAE6}" presName="text_1" presStyleLbl="node1" presStyleIdx="0" presStyleCnt="0" custScaleX="14322" custScaleY="2973">
        <dgm:presLayoutVars>
          <dgm:bulletEnabled val="1"/>
        </dgm:presLayoutVars>
      </dgm:prSet>
      <dgm:spPr/>
    </dgm:pt>
    <dgm:pt modelId="{B339CCF2-97A2-4C3E-B955-8B4CAC323773}" type="pres">
      <dgm:prSet presAssocID="{6E9AAFE3-7C70-4F06-AEBB-E9C748E12D95}" presName="picture_2" presStyleCnt="0"/>
      <dgm:spPr/>
    </dgm:pt>
    <dgm:pt modelId="{5B09E678-7B00-4E91-9AA1-240753FA05C6}" type="pres">
      <dgm:prSet presAssocID="{6E9AAFE3-7C70-4F06-AEBB-E9C748E12D95}" presName="pictureRepeatNode" presStyleLbl="alignImgPlace1" presStyleIdx="1" presStyleCnt="4" custScaleX="160374" custScaleY="81140" custLinFactNeighborX="-73463" custLinFactNeighborY="-16456"/>
      <dgm:spPr/>
    </dgm:pt>
    <dgm:pt modelId="{F1C77B2F-9286-47C7-B64D-A89E0E6B0A62}" type="pres">
      <dgm:prSet presAssocID="{E267058E-85C6-4725-93E8-AECF8D719DC3}" presName="line_2" presStyleLbl="parChTrans1D1" presStyleIdx="0" presStyleCnt="3"/>
      <dgm:spPr/>
    </dgm:pt>
    <dgm:pt modelId="{3E2E8176-C27D-4F7C-8DA5-383F0FC6FEDF}" type="pres">
      <dgm:prSet presAssocID="{E267058E-85C6-4725-93E8-AECF8D719DC3}" presName="textparent_2" presStyleLbl="node1" presStyleIdx="0" presStyleCnt="0"/>
      <dgm:spPr/>
    </dgm:pt>
    <dgm:pt modelId="{785CC57B-438F-43AB-A87D-DA4F23FD3C60}" type="pres">
      <dgm:prSet presAssocID="{E267058E-85C6-4725-93E8-AECF8D719DC3}" presName="text_2" presStyleLbl="revTx" presStyleIdx="0" presStyleCnt="3" custScaleX="2000000" custScaleY="46215" custLinFactX="-113948" custLinFactNeighborX="-200000" custLinFactNeighborY="-5031">
        <dgm:presLayoutVars>
          <dgm:bulletEnabled val="1"/>
        </dgm:presLayoutVars>
      </dgm:prSet>
      <dgm:spPr/>
    </dgm:pt>
    <dgm:pt modelId="{595581CE-A869-48AF-A83B-F7AB60E50871}" type="pres">
      <dgm:prSet presAssocID="{C270C1D7-22A0-419C-867F-F68D78478C05}" presName="picture_3" presStyleCnt="0"/>
      <dgm:spPr/>
    </dgm:pt>
    <dgm:pt modelId="{A42E5A82-2D51-4AA7-98D0-237F630B959C}" type="pres">
      <dgm:prSet presAssocID="{C270C1D7-22A0-419C-867F-F68D78478C05}" presName="pictureRepeatNode" presStyleLbl="alignImgPlace1" presStyleIdx="2" presStyleCnt="4" custLinFactNeighborX="-22139" custLinFactNeighborY="-15095"/>
      <dgm:spPr/>
    </dgm:pt>
    <dgm:pt modelId="{0E85D821-60C0-43BB-91A8-C73273349183}" type="pres">
      <dgm:prSet presAssocID="{6F95997C-0E5B-4D28-968A-ED4BA53802E7}" presName="line_3" presStyleLbl="parChTrans1D1" presStyleIdx="1" presStyleCnt="3"/>
      <dgm:spPr/>
    </dgm:pt>
    <dgm:pt modelId="{EDB3F344-B0EE-4C5B-AF40-D4600448B923}" type="pres">
      <dgm:prSet presAssocID="{6F95997C-0E5B-4D28-968A-ED4BA53802E7}" presName="textparent_3" presStyleLbl="node1" presStyleIdx="0" presStyleCnt="0"/>
      <dgm:spPr/>
    </dgm:pt>
    <dgm:pt modelId="{65CDE7A3-1D02-4C01-9F1A-D676F4EFAD05}" type="pres">
      <dgm:prSet presAssocID="{6F95997C-0E5B-4D28-968A-ED4BA53802E7}" presName="text_3" presStyleLbl="revTx" presStyleIdx="1" presStyleCnt="3" custScaleX="184116" custScaleY="36288" custLinFactNeighborX="-5674" custLinFactNeighborY="-15095">
        <dgm:presLayoutVars>
          <dgm:bulletEnabled val="1"/>
        </dgm:presLayoutVars>
      </dgm:prSet>
      <dgm:spPr/>
    </dgm:pt>
    <dgm:pt modelId="{DB6BB6BF-C90E-477D-A466-0D6EA7D5107D}" type="pres">
      <dgm:prSet presAssocID="{42A3B7F3-C638-47CF-99E2-2191BF374E8C}" presName="picture_4" presStyleCnt="0"/>
      <dgm:spPr/>
    </dgm:pt>
    <dgm:pt modelId="{93C444AC-4B91-4389-9677-D478E34BFCE2}" type="pres">
      <dgm:prSet presAssocID="{42A3B7F3-C638-47CF-99E2-2191BF374E8C}" presName="pictureRepeatNode" presStyleLbl="alignImgPlace1" presStyleIdx="3" presStyleCnt="4" custLinFactNeighborX="-19120" custLinFactNeighborY="-8051"/>
      <dgm:spPr/>
    </dgm:pt>
    <dgm:pt modelId="{E22FDCB2-A1B0-464B-8656-615563CCFACA}" type="pres">
      <dgm:prSet presAssocID="{FD746F6C-E680-43C7-9BA6-759EB133E363}" presName="line_4" presStyleLbl="parChTrans1D1" presStyleIdx="2" presStyleCnt="3"/>
      <dgm:spPr/>
    </dgm:pt>
    <dgm:pt modelId="{F4D7D876-F902-4B50-BE70-6583C3D1FF36}" type="pres">
      <dgm:prSet presAssocID="{FD746F6C-E680-43C7-9BA6-759EB133E363}" presName="textparent_4" presStyleLbl="node1" presStyleIdx="0" presStyleCnt="0"/>
      <dgm:spPr/>
    </dgm:pt>
    <dgm:pt modelId="{BAE1B918-782C-46AC-8771-9E4D18818CF7}" type="pres">
      <dgm:prSet presAssocID="{FD746F6C-E680-43C7-9BA6-759EB133E363}" presName="text_4" presStyleLbl="revTx" presStyleIdx="2" presStyleCnt="3" custScaleX="124460">
        <dgm:presLayoutVars>
          <dgm:bulletEnabled val="1"/>
        </dgm:presLayoutVars>
      </dgm:prSet>
      <dgm:spPr/>
    </dgm:pt>
  </dgm:ptLst>
  <dgm:cxnLst>
    <dgm:cxn modelId="{65728E0F-DBE7-4DBF-8BA5-101337F6A76F}" type="presOf" srcId="{861BD004-28D6-4FC6-A958-D595F2089BD0}" destId="{D5950F29-9602-45AA-B5D5-30C00B2D720D}" srcOrd="0" destOrd="0" presId="urn:microsoft.com/office/officeart/2008/layout/CircularPictureCallout"/>
    <dgm:cxn modelId="{72A97A65-E990-4BC2-9CAC-70EF54A20D0D}" type="presOf" srcId="{C270C1D7-22A0-419C-867F-F68D78478C05}" destId="{A42E5A82-2D51-4AA7-98D0-237F630B959C}" srcOrd="0" destOrd="0" presId="urn:microsoft.com/office/officeart/2008/layout/CircularPictureCallout"/>
    <dgm:cxn modelId="{9A1FF868-FDE7-4747-8746-10B12DA9B117}" type="presOf" srcId="{FD746F6C-E680-43C7-9BA6-759EB133E363}" destId="{BAE1B918-782C-46AC-8771-9E4D18818CF7}" srcOrd="0" destOrd="0" presId="urn:microsoft.com/office/officeart/2008/layout/CircularPictureCallout"/>
    <dgm:cxn modelId="{8B0B9F54-D8FE-474D-9481-6EBCEEF6DAF4}" srcId="{861BD004-28D6-4FC6-A958-D595F2089BD0}" destId="{E267058E-85C6-4725-93E8-AECF8D719DC3}" srcOrd="1" destOrd="0" parTransId="{11F0E261-FACA-4096-B27B-426F2ADF30F8}" sibTransId="{6E9AAFE3-7C70-4F06-AEBB-E9C748E12D95}"/>
    <dgm:cxn modelId="{F91FC67A-3171-450A-B994-9FB760E30DEA}" srcId="{861BD004-28D6-4FC6-A958-D595F2089BD0}" destId="{6F95997C-0E5B-4D28-968A-ED4BA53802E7}" srcOrd="2" destOrd="0" parTransId="{7ED6061D-817D-46ED-80F9-EDF196C208E9}" sibTransId="{C270C1D7-22A0-419C-867F-F68D78478C05}"/>
    <dgm:cxn modelId="{B6EE8F83-BAFD-44D5-84B5-3988EC1B83C3}" type="presOf" srcId="{6E9AAFE3-7C70-4F06-AEBB-E9C748E12D95}" destId="{5B09E678-7B00-4E91-9AA1-240753FA05C6}" srcOrd="0" destOrd="0" presId="urn:microsoft.com/office/officeart/2008/layout/CircularPictureCallout"/>
    <dgm:cxn modelId="{F98C2F8B-C081-4E29-B612-EAE9B337BF20}" type="presOf" srcId="{E267058E-85C6-4725-93E8-AECF8D719DC3}" destId="{785CC57B-438F-43AB-A87D-DA4F23FD3C60}" srcOrd="0" destOrd="0" presId="urn:microsoft.com/office/officeart/2008/layout/CircularPictureCallout"/>
    <dgm:cxn modelId="{6DD42DA6-82CD-42FA-8E9D-CF7968A512E3}" srcId="{861BD004-28D6-4FC6-A958-D595F2089BD0}" destId="{4247A3CA-7429-4173-A2C3-04449F9EBAE6}" srcOrd="0" destOrd="0" parTransId="{3677A99F-CDE3-428A-A30F-216FC66A350F}" sibTransId="{3449BE40-DCE3-44EE-AEEC-7587E6F47FEE}"/>
    <dgm:cxn modelId="{14DAC9B0-5E75-4CBA-AA73-414902AB9617}" type="presOf" srcId="{42A3B7F3-C638-47CF-99E2-2191BF374E8C}" destId="{93C444AC-4B91-4389-9677-D478E34BFCE2}" srcOrd="0" destOrd="0" presId="urn:microsoft.com/office/officeart/2008/layout/CircularPictureCallout"/>
    <dgm:cxn modelId="{4ABB48C4-CFEA-4385-A26A-AC482C526B20}" type="presOf" srcId="{4247A3CA-7429-4173-A2C3-04449F9EBAE6}" destId="{67975986-5FA1-49FC-80C2-DA0121B934BD}" srcOrd="0" destOrd="0" presId="urn:microsoft.com/office/officeart/2008/layout/CircularPictureCallout"/>
    <dgm:cxn modelId="{D6800DC6-B2D9-4DDC-A68B-ED436CD8365B}" type="presOf" srcId="{3449BE40-DCE3-44EE-AEEC-7587E6F47FEE}" destId="{6941E11C-A0A8-4987-9B12-74BE2C4C6DBD}" srcOrd="0" destOrd="0" presId="urn:microsoft.com/office/officeart/2008/layout/CircularPictureCallout"/>
    <dgm:cxn modelId="{02306FC8-47A8-4839-A443-CD5C4D697381}" srcId="{861BD004-28D6-4FC6-A958-D595F2089BD0}" destId="{FD746F6C-E680-43C7-9BA6-759EB133E363}" srcOrd="3" destOrd="0" parTransId="{8D03BEF3-890C-422F-B044-18E640520E11}" sibTransId="{42A3B7F3-C638-47CF-99E2-2191BF374E8C}"/>
    <dgm:cxn modelId="{B8E764E9-E0F6-4697-9973-56EC1EF8D6BF}" type="presOf" srcId="{6F95997C-0E5B-4D28-968A-ED4BA53802E7}" destId="{65CDE7A3-1D02-4C01-9F1A-D676F4EFAD05}" srcOrd="0" destOrd="0" presId="urn:microsoft.com/office/officeart/2008/layout/CircularPictureCallout"/>
    <dgm:cxn modelId="{3A5BD587-CDAD-4C0E-ABA9-E9FC2526FD8A}" type="presParOf" srcId="{D5950F29-9602-45AA-B5D5-30C00B2D720D}" destId="{5AAA7303-2738-44D4-B1B8-751D4CBFD2DE}" srcOrd="0" destOrd="0" presId="urn:microsoft.com/office/officeart/2008/layout/CircularPictureCallout"/>
    <dgm:cxn modelId="{6D04CC0D-2431-4286-A777-F84C145C7A17}" type="presParOf" srcId="{5AAA7303-2738-44D4-B1B8-751D4CBFD2DE}" destId="{711D5C1F-6181-4232-9500-5924C3D68E46}" srcOrd="0" destOrd="0" presId="urn:microsoft.com/office/officeart/2008/layout/CircularPictureCallout"/>
    <dgm:cxn modelId="{1D38F876-24F7-4350-9563-37AE617E1AB6}" type="presParOf" srcId="{711D5C1F-6181-4232-9500-5924C3D68E46}" destId="{6941E11C-A0A8-4987-9B12-74BE2C4C6DBD}" srcOrd="0" destOrd="0" presId="urn:microsoft.com/office/officeart/2008/layout/CircularPictureCallout"/>
    <dgm:cxn modelId="{DAD55E4A-5B4C-458F-9924-8296F8D38673}" type="presParOf" srcId="{5AAA7303-2738-44D4-B1B8-751D4CBFD2DE}" destId="{67975986-5FA1-49FC-80C2-DA0121B934BD}" srcOrd="1" destOrd="0" presId="urn:microsoft.com/office/officeart/2008/layout/CircularPictureCallout"/>
    <dgm:cxn modelId="{700A8DE7-3A05-48CD-96A8-4D7C5D95BF7D}" type="presParOf" srcId="{5AAA7303-2738-44D4-B1B8-751D4CBFD2DE}" destId="{B339CCF2-97A2-4C3E-B955-8B4CAC323773}" srcOrd="2" destOrd="0" presId="urn:microsoft.com/office/officeart/2008/layout/CircularPictureCallout"/>
    <dgm:cxn modelId="{895DE9D8-79F1-45F3-9D1F-EFAECF2EA156}" type="presParOf" srcId="{B339CCF2-97A2-4C3E-B955-8B4CAC323773}" destId="{5B09E678-7B00-4E91-9AA1-240753FA05C6}" srcOrd="0" destOrd="0" presId="urn:microsoft.com/office/officeart/2008/layout/CircularPictureCallout"/>
    <dgm:cxn modelId="{7340AB2C-8197-4D99-8339-4C9702673E4F}" type="presParOf" srcId="{5AAA7303-2738-44D4-B1B8-751D4CBFD2DE}" destId="{F1C77B2F-9286-47C7-B64D-A89E0E6B0A62}" srcOrd="3" destOrd="0" presId="urn:microsoft.com/office/officeart/2008/layout/CircularPictureCallout"/>
    <dgm:cxn modelId="{270FDACF-B698-48B6-885E-F8E8461E7BEE}" type="presParOf" srcId="{5AAA7303-2738-44D4-B1B8-751D4CBFD2DE}" destId="{3E2E8176-C27D-4F7C-8DA5-383F0FC6FEDF}" srcOrd="4" destOrd="0" presId="urn:microsoft.com/office/officeart/2008/layout/CircularPictureCallout"/>
    <dgm:cxn modelId="{4532D3F6-BF6F-4864-B7EE-528F9EE6E451}" type="presParOf" srcId="{3E2E8176-C27D-4F7C-8DA5-383F0FC6FEDF}" destId="{785CC57B-438F-43AB-A87D-DA4F23FD3C60}" srcOrd="0" destOrd="0" presId="urn:microsoft.com/office/officeart/2008/layout/CircularPictureCallout"/>
    <dgm:cxn modelId="{19128CE5-509C-48EA-A681-768762BFECF5}" type="presParOf" srcId="{5AAA7303-2738-44D4-B1B8-751D4CBFD2DE}" destId="{595581CE-A869-48AF-A83B-F7AB60E50871}" srcOrd="5" destOrd="0" presId="urn:microsoft.com/office/officeart/2008/layout/CircularPictureCallout"/>
    <dgm:cxn modelId="{BD829956-0826-43D5-8D6A-774FACFAB944}" type="presParOf" srcId="{595581CE-A869-48AF-A83B-F7AB60E50871}" destId="{A42E5A82-2D51-4AA7-98D0-237F630B959C}" srcOrd="0" destOrd="0" presId="urn:microsoft.com/office/officeart/2008/layout/CircularPictureCallout"/>
    <dgm:cxn modelId="{CC2DE3E2-7328-4726-9C7B-BD1C044DC89E}" type="presParOf" srcId="{5AAA7303-2738-44D4-B1B8-751D4CBFD2DE}" destId="{0E85D821-60C0-43BB-91A8-C73273349183}" srcOrd="6" destOrd="0" presId="urn:microsoft.com/office/officeart/2008/layout/CircularPictureCallout"/>
    <dgm:cxn modelId="{E4944B86-A520-4531-B70B-3FE818082353}" type="presParOf" srcId="{5AAA7303-2738-44D4-B1B8-751D4CBFD2DE}" destId="{EDB3F344-B0EE-4C5B-AF40-D4600448B923}" srcOrd="7" destOrd="0" presId="urn:microsoft.com/office/officeart/2008/layout/CircularPictureCallout"/>
    <dgm:cxn modelId="{3BBA46B4-65F7-45FD-90E7-EA32E592C469}" type="presParOf" srcId="{EDB3F344-B0EE-4C5B-AF40-D4600448B923}" destId="{65CDE7A3-1D02-4C01-9F1A-D676F4EFAD05}" srcOrd="0" destOrd="0" presId="urn:microsoft.com/office/officeart/2008/layout/CircularPictureCallout"/>
    <dgm:cxn modelId="{4A887567-0D2D-4582-A97C-540AD1603E11}" type="presParOf" srcId="{5AAA7303-2738-44D4-B1B8-751D4CBFD2DE}" destId="{DB6BB6BF-C90E-477D-A466-0D6EA7D5107D}" srcOrd="8" destOrd="0" presId="urn:microsoft.com/office/officeart/2008/layout/CircularPictureCallout"/>
    <dgm:cxn modelId="{261BCFB3-23BE-49D5-B9D1-5FF27DD7C5C5}" type="presParOf" srcId="{DB6BB6BF-C90E-477D-A466-0D6EA7D5107D}" destId="{93C444AC-4B91-4389-9677-D478E34BFCE2}" srcOrd="0" destOrd="0" presId="urn:microsoft.com/office/officeart/2008/layout/CircularPictureCallout"/>
    <dgm:cxn modelId="{75C6ED3D-1E7C-4FC1-9BF4-FA2A49E51614}" type="presParOf" srcId="{5AAA7303-2738-44D4-B1B8-751D4CBFD2DE}" destId="{E22FDCB2-A1B0-464B-8656-615563CCFACA}" srcOrd="9" destOrd="0" presId="urn:microsoft.com/office/officeart/2008/layout/CircularPictureCallout"/>
    <dgm:cxn modelId="{038358AA-8B0C-4A8E-A182-E62049D52C09}" type="presParOf" srcId="{5AAA7303-2738-44D4-B1B8-751D4CBFD2DE}" destId="{F4D7D876-F902-4B50-BE70-6583C3D1FF36}" srcOrd="10" destOrd="0" presId="urn:microsoft.com/office/officeart/2008/layout/CircularPictureCallout"/>
    <dgm:cxn modelId="{04453846-1742-4CA6-A27A-4A38C0D96094}" type="presParOf" srcId="{F4D7D876-F902-4B50-BE70-6583C3D1FF36}" destId="{BAE1B918-782C-46AC-8771-9E4D18818CF7}" srcOrd="0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4F6EA0C-C177-4BA9-98A7-AB68C69BD757}" type="doc">
      <dgm:prSet loTypeId="urn:microsoft.com/office/officeart/2008/layout/CircularPictureCallout" loCatId="picture" qsTypeId="urn:microsoft.com/office/officeart/2005/8/quickstyle/3d3" qsCatId="3D" csTypeId="urn:microsoft.com/office/officeart/2005/8/colors/accent1_2" csCatId="accent1" phldr="1"/>
      <dgm:spPr/>
    </dgm:pt>
    <dgm:pt modelId="{E09189A4-4A2D-4377-9D7E-64179F8A9F9C}">
      <dgm:prSet phldrT="[Texto]"/>
      <dgm:spPr/>
      <dgm:t>
        <a:bodyPr/>
        <a:lstStyle/>
        <a:p>
          <a:endParaRPr lang="es-ES" dirty="0"/>
        </a:p>
      </dgm:t>
    </dgm:pt>
    <dgm:pt modelId="{3CEE5878-9FE3-4BC5-A406-9E1B1C82886F}" type="parTrans" cxnId="{D4C0E742-64FA-4F72-B072-610AD32F768E}">
      <dgm:prSet/>
      <dgm:spPr/>
      <dgm:t>
        <a:bodyPr/>
        <a:lstStyle/>
        <a:p>
          <a:endParaRPr lang="es-ES"/>
        </a:p>
      </dgm:t>
    </dgm:pt>
    <dgm:pt modelId="{996B8402-CBE8-48D7-886A-43526B1F1D14}" type="sibTrans" cxnId="{D4C0E742-64FA-4F72-B072-610AD32F768E}">
      <dgm:prSet/>
      <dgm:spPr>
        <a:blipFill dpi="0" rotWithShape="1">
          <a:blip xmlns:r="http://schemas.openxmlformats.org/officeDocument/2006/relationships" r:embed="rId1"/>
          <a:srcRect/>
          <a:stretch>
            <a:fillRect l="-11664" t="-5966" r="-38336" b="5966"/>
          </a:stretch>
        </a:blipFill>
      </dgm:spPr>
      <dgm:t>
        <a:bodyPr/>
        <a:lstStyle/>
        <a:p>
          <a:endParaRPr lang="es-ES"/>
        </a:p>
      </dgm:t>
    </dgm:pt>
    <dgm:pt modelId="{58C0DBB0-5374-4AD2-9CF4-49AA49190485}">
      <dgm:prSet phldrT="[Texto]"/>
      <dgm:spPr/>
      <dgm:t>
        <a:bodyPr/>
        <a:lstStyle/>
        <a:p>
          <a:r>
            <a:rPr lang="es-ES" b="1" dirty="0" err="1">
              <a:highlight>
                <a:srgbClr val="C0C0C0"/>
              </a:highlight>
            </a:rPr>
            <a:t>Increase</a:t>
          </a:r>
          <a:r>
            <a:rPr lang="es-ES" b="1" dirty="0">
              <a:highlight>
                <a:srgbClr val="C0C0C0"/>
              </a:highlight>
            </a:rPr>
            <a:t> </a:t>
          </a:r>
          <a:r>
            <a:rPr lang="es-ES" b="1" dirty="0" err="1">
              <a:highlight>
                <a:srgbClr val="C0C0C0"/>
              </a:highlight>
            </a:rPr>
            <a:t>productivity</a:t>
          </a:r>
          <a:r>
            <a:rPr lang="es-ES" b="1" dirty="0">
              <a:highlight>
                <a:srgbClr val="C0C0C0"/>
              </a:highlight>
            </a:rPr>
            <a:t> </a:t>
          </a:r>
        </a:p>
      </dgm:t>
    </dgm:pt>
    <dgm:pt modelId="{0C98F25F-6515-40DC-B519-78DE5B30839C}" type="parTrans" cxnId="{9BC5F5E1-8222-4487-953F-A808270D5BEB}">
      <dgm:prSet/>
      <dgm:spPr/>
      <dgm:t>
        <a:bodyPr/>
        <a:lstStyle/>
        <a:p>
          <a:endParaRPr lang="es-ES"/>
        </a:p>
      </dgm:t>
    </dgm:pt>
    <dgm:pt modelId="{24B26821-91A0-4F17-8F34-C8CC58ADE560}" type="sibTrans" cxnId="{9BC5F5E1-8222-4487-953F-A808270D5BEB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es-ES"/>
        </a:p>
      </dgm:t>
    </dgm:pt>
    <dgm:pt modelId="{2E059668-A7D1-411E-96A6-60926A72A394}">
      <dgm:prSet phldrT="[Texto]"/>
      <dgm:spPr/>
      <dgm:t>
        <a:bodyPr/>
        <a:lstStyle/>
        <a:p>
          <a:r>
            <a:rPr lang="es-ES" b="1" dirty="0" err="1">
              <a:highlight>
                <a:srgbClr val="C0C0C0"/>
              </a:highlight>
            </a:rPr>
            <a:t>It</a:t>
          </a:r>
          <a:r>
            <a:rPr lang="es-ES" b="1" dirty="0">
              <a:highlight>
                <a:srgbClr val="C0C0C0"/>
              </a:highlight>
            </a:rPr>
            <a:t> </a:t>
          </a:r>
          <a:r>
            <a:rPr lang="es-ES" b="1" dirty="0" err="1">
              <a:highlight>
                <a:srgbClr val="C0C0C0"/>
              </a:highlight>
            </a:rPr>
            <a:t>provides</a:t>
          </a:r>
          <a:r>
            <a:rPr lang="es-ES" b="1" dirty="0">
              <a:highlight>
                <a:srgbClr val="C0C0C0"/>
              </a:highlight>
            </a:rPr>
            <a:t> a </a:t>
          </a:r>
          <a:r>
            <a:rPr lang="es-ES" b="1" dirty="0" err="1">
              <a:highlight>
                <a:srgbClr val="C0C0C0"/>
              </a:highlight>
            </a:rPr>
            <a:t>support</a:t>
          </a:r>
          <a:r>
            <a:rPr lang="es-ES" b="1" dirty="0">
              <a:highlight>
                <a:srgbClr val="C0C0C0"/>
              </a:highlight>
            </a:rPr>
            <a:t> </a:t>
          </a:r>
          <a:r>
            <a:rPr lang="es-ES" b="1" dirty="0" err="1">
              <a:highlight>
                <a:srgbClr val="C0C0C0"/>
              </a:highlight>
            </a:rPr>
            <a:t>network</a:t>
          </a:r>
          <a:r>
            <a:rPr lang="es-ES" b="1" dirty="0">
              <a:highlight>
                <a:srgbClr val="C0C0C0"/>
              </a:highlight>
            </a:rPr>
            <a:t> </a:t>
          </a:r>
        </a:p>
      </dgm:t>
    </dgm:pt>
    <dgm:pt modelId="{7259EC78-240D-40B7-A84F-7ED474AFA966}" type="parTrans" cxnId="{E6E467E6-7B29-401C-B34A-728B9965E733}">
      <dgm:prSet/>
      <dgm:spPr/>
      <dgm:t>
        <a:bodyPr/>
        <a:lstStyle/>
        <a:p>
          <a:endParaRPr lang="es-ES"/>
        </a:p>
      </dgm:t>
    </dgm:pt>
    <dgm:pt modelId="{5BD4B865-85A4-4A78-9418-CFC5C44E4A5C}" type="sibTrans" cxnId="{E6E467E6-7B29-401C-B34A-728B9965E733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  <dgm:t>
        <a:bodyPr/>
        <a:lstStyle/>
        <a:p>
          <a:endParaRPr lang="es-ES"/>
        </a:p>
      </dgm:t>
    </dgm:pt>
    <dgm:pt modelId="{32437163-CA01-41EB-9DE3-C33FE3845AFA}">
      <dgm:prSet phldrT="[Texto]"/>
      <dgm:spPr/>
      <dgm:t>
        <a:bodyPr/>
        <a:lstStyle/>
        <a:p>
          <a:r>
            <a:rPr lang="es-ES" b="1" dirty="0" err="1">
              <a:highlight>
                <a:srgbClr val="C0C0C0"/>
              </a:highlight>
            </a:rPr>
            <a:t>innovation</a:t>
          </a:r>
          <a:endParaRPr lang="es-ES" b="1" dirty="0">
            <a:highlight>
              <a:srgbClr val="C0C0C0"/>
            </a:highlight>
          </a:endParaRPr>
        </a:p>
      </dgm:t>
    </dgm:pt>
    <dgm:pt modelId="{BEB00C24-D4AE-4249-9C21-EDF6EB9BF3B1}" type="parTrans" cxnId="{EB00312C-524E-4EDB-A8AB-DFC3F8E2EB7E}">
      <dgm:prSet/>
      <dgm:spPr/>
      <dgm:t>
        <a:bodyPr/>
        <a:lstStyle/>
        <a:p>
          <a:endParaRPr lang="es-ES"/>
        </a:p>
      </dgm:t>
    </dgm:pt>
    <dgm:pt modelId="{2DA280B7-DB6A-49C7-8FC2-B223FCAF2278}" type="sibTrans" cxnId="{EB00312C-524E-4EDB-A8AB-DFC3F8E2EB7E}">
      <dgm:prSet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</dgm:spPr>
      <dgm:t>
        <a:bodyPr/>
        <a:lstStyle/>
        <a:p>
          <a:endParaRPr lang="es-ES"/>
        </a:p>
      </dgm:t>
    </dgm:pt>
    <dgm:pt modelId="{29425962-19B7-4FBB-A777-81AFAD9A4F2D}" type="pres">
      <dgm:prSet presAssocID="{24F6EA0C-C177-4BA9-98A7-AB68C69BD757}" presName="Name0" presStyleCnt="0">
        <dgm:presLayoutVars>
          <dgm:chMax val="7"/>
          <dgm:chPref val="7"/>
          <dgm:dir/>
        </dgm:presLayoutVars>
      </dgm:prSet>
      <dgm:spPr/>
    </dgm:pt>
    <dgm:pt modelId="{71E85540-E6D6-4C87-935F-634D7EC08A7E}" type="pres">
      <dgm:prSet presAssocID="{24F6EA0C-C177-4BA9-98A7-AB68C69BD757}" presName="Name1" presStyleCnt="0"/>
      <dgm:spPr/>
    </dgm:pt>
    <dgm:pt modelId="{48A1D215-7B02-46F5-9ABD-30FE40A9FC30}" type="pres">
      <dgm:prSet presAssocID="{996B8402-CBE8-48D7-886A-43526B1F1D14}" presName="picture_1" presStyleCnt="0"/>
      <dgm:spPr/>
    </dgm:pt>
    <dgm:pt modelId="{064A3533-3F42-414B-B09E-58882B4B5BDC}" type="pres">
      <dgm:prSet presAssocID="{996B8402-CBE8-48D7-886A-43526B1F1D14}" presName="pictureRepeatNode" presStyleLbl="alignImgPlace1" presStyleIdx="0" presStyleCnt="4" custLinFactNeighborX="-2736" custLinFactNeighborY="-7292"/>
      <dgm:spPr/>
    </dgm:pt>
    <dgm:pt modelId="{BF933865-C0AB-4C47-B708-CD95AF49F281}" type="pres">
      <dgm:prSet presAssocID="{E09189A4-4A2D-4377-9D7E-64179F8A9F9C}" presName="text_1" presStyleLbl="node1" presStyleIdx="0" presStyleCnt="0">
        <dgm:presLayoutVars>
          <dgm:bulletEnabled val="1"/>
        </dgm:presLayoutVars>
      </dgm:prSet>
      <dgm:spPr/>
    </dgm:pt>
    <dgm:pt modelId="{2BD01D90-D713-4F13-9647-D4A250A25E32}" type="pres">
      <dgm:prSet presAssocID="{24B26821-91A0-4F17-8F34-C8CC58ADE560}" presName="picture_2" presStyleCnt="0"/>
      <dgm:spPr/>
    </dgm:pt>
    <dgm:pt modelId="{BD72D73A-3583-4E84-87A8-4EBB99A09BA6}" type="pres">
      <dgm:prSet presAssocID="{24B26821-91A0-4F17-8F34-C8CC58ADE560}" presName="pictureRepeatNode" presStyleLbl="alignImgPlace1" presStyleIdx="1" presStyleCnt="4" custScaleX="135333" custLinFactNeighborX="-31586" custLinFactNeighborY="3510"/>
      <dgm:spPr>
        <a:prstGeom prst="ellipse">
          <a:avLst/>
        </a:prstGeom>
      </dgm:spPr>
    </dgm:pt>
    <dgm:pt modelId="{998F2382-31A9-4612-88F5-85365A83D4E6}" type="pres">
      <dgm:prSet presAssocID="{58C0DBB0-5374-4AD2-9CF4-49AA49190485}" presName="line_2" presStyleLbl="parChTrans1D1" presStyleIdx="0" presStyleCnt="3"/>
      <dgm:spPr/>
    </dgm:pt>
    <dgm:pt modelId="{3AC1BB8F-6BD8-4F7A-8FB2-2B519189843A}" type="pres">
      <dgm:prSet presAssocID="{58C0DBB0-5374-4AD2-9CF4-49AA49190485}" presName="textparent_2" presStyleLbl="node1" presStyleIdx="0" presStyleCnt="0"/>
      <dgm:spPr/>
    </dgm:pt>
    <dgm:pt modelId="{CEE47B9D-FBCE-4416-A6E6-CCC9C220DD00}" type="pres">
      <dgm:prSet presAssocID="{58C0DBB0-5374-4AD2-9CF4-49AA49190485}" presName="text_2" presStyleLbl="revTx" presStyleIdx="0" presStyleCnt="3" custLinFactNeighborX="-4058" custLinFactNeighborY="1170">
        <dgm:presLayoutVars>
          <dgm:bulletEnabled val="1"/>
        </dgm:presLayoutVars>
      </dgm:prSet>
      <dgm:spPr/>
    </dgm:pt>
    <dgm:pt modelId="{C465F86B-F42C-4B42-A880-AC674F339B7B}" type="pres">
      <dgm:prSet presAssocID="{5BD4B865-85A4-4A78-9418-CFC5C44E4A5C}" presName="picture_3" presStyleCnt="0"/>
      <dgm:spPr/>
    </dgm:pt>
    <dgm:pt modelId="{D2CCEA7E-ECD5-42F3-89B0-3C54D053CF16}" type="pres">
      <dgm:prSet presAssocID="{5BD4B865-85A4-4A78-9418-CFC5C44E4A5C}" presName="pictureRepeatNode" presStyleLbl="alignImgPlace1" presStyleIdx="2" presStyleCnt="4"/>
      <dgm:spPr/>
    </dgm:pt>
    <dgm:pt modelId="{93FC4ADA-C592-4939-89DF-1C3A2B511C77}" type="pres">
      <dgm:prSet presAssocID="{2E059668-A7D1-411E-96A6-60926A72A394}" presName="line_3" presStyleLbl="parChTrans1D1" presStyleIdx="1" presStyleCnt="3"/>
      <dgm:spPr/>
    </dgm:pt>
    <dgm:pt modelId="{7230A934-8379-417C-A849-BA974E2F1B9D}" type="pres">
      <dgm:prSet presAssocID="{2E059668-A7D1-411E-96A6-60926A72A394}" presName="textparent_3" presStyleLbl="node1" presStyleIdx="0" presStyleCnt="0"/>
      <dgm:spPr/>
    </dgm:pt>
    <dgm:pt modelId="{039B8354-88F9-49D5-87D0-75024596EB76}" type="pres">
      <dgm:prSet presAssocID="{2E059668-A7D1-411E-96A6-60926A72A394}" presName="text_3" presStyleLbl="revTx" presStyleIdx="1" presStyleCnt="3">
        <dgm:presLayoutVars>
          <dgm:bulletEnabled val="1"/>
        </dgm:presLayoutVars>
      </dgm:prSet>
      <dgm:spPr/>
    </dgm:pt>
    <dgm:pt modelId="{7DAB854E-94BD-4EF6-AA92-C5A5E640A89C}" type="pres">
      <dgm:prSet presAssocID="{2DA280B7-DB6A-49C7-8FC2-B223FCAF2278}" presName="picture_4" presStyleCnt="0"/>
      <dgm:spPr/>
    </dgm:pt>
    <dgm:pt modelId="{5CF2A711-506E-4FF6-AE98-7A634656B70A}" type="pres">
      <dgm:prSet presAssocID="{2DA280B7-DB6A-49C7-8FC2-B223FCAF2278}" presName="pictureRepeatNode" presStyleLbl="alignImgPlace1" presStyleIdx="3" presStyleCnt="4"/>
      <dgm:spPr/>
    </dgm:pt>
    <dgm:pt modelId="{4A038C60-420F-4CD8-B4E9-07ABBCF6BF43}" type="pres">
      <dgm:prSet presAssocID="{32437163-CA01-41EB-9DE3-C33FE3845AFA}" presName="line_4" presStyleLbl="parChTrans1D1" presStyleIdx="2" presStyleCnt="3"/>
      <dgm:spPr/>
    </dgm:pt>
    <dgm:pt modelId="{31EC2E68-30BD-4EBD-9D09-4B0A6EAEF8A3}" type="pres">
      <dgm:prSet presAssocID="{32437163-CA01-41EB-9DE3-C33FE3845AFA}" presName="textparent_4" presStyleLbl="node1" presStyleIdx="0" presStyleCnt="0"/>
      <dgm:spPr/>
    </dgm:pt>
    <dgm:pt modelId="{A732FAB9-4040-44C7-8228-002AF3CC4CBE}" type="pres">
      <dgm:prSet presAssocID="{32437163-CA01-41EB-9DE3-C33FE3845AFA}" presName="text_4" presStyleLbl="revTx" presStyleIdx="2" presStyleCnt="3">
        <dgm:presLayoutVars>
          <dgm:bulletEnabled val="1"/>
        </dgm:presLayoutVars>
      </dgm:prSet>
      <dgm:spPr/>
    </dgm:pt>
  </dgm:ptLst>
  <dgm:cxnLst>
    <dgm:cxn modelId="{EB00312C-524E-4EDB-A8AB-DFC3F8E2EB7E}" srcId="{24F6EA0C-C177-4BA9-98A7-AB68C69BD757}" destId="{32437163-CA01-41EB-9DE3-C33FE3845AFA}" srcOrd="3" destOrd="0" parTransId="{BEB00C24-D4AE-4249-9C21-EDF6EB9BF3B1}" sibTransId="{2DA280B7-DB6A-49C7-8FC2-B223FCAF2278}"/>
    <dgm:cxn modelId="{F27A2A3C-D670-4D07-9676-188779E8679B}" type="presOf" srcId="{2E059668-A7D1-411E-96A6-60926A72A394}" destId="{039B8354-88F9-49D5-87D0-75024596EB76}" srcOrd="0" destOrd="0" presId="urn:microsoft.com/office/officeart/2008/layout/CircularPictureCallout"/>
    <dgm:cxn modelId="{D4C0E742-64FA-4F72-B072-610AD32F768E}" srcId="{24F6EA0C-C177-4BA9-98A7-AB68C69BD757}" destId="{E09189A4-4A2D-4377-9D7E-64179F8A9F9C}" srcOrd="0" destOrd="0" parTransId="{3CEE5878-9FE3-4BC5-A406-9E1B1C82886F}" sibTransId="{996B8402-CBE8-48D7-886A-43526B1F1D14}"/>
    <dgm:cxn modelId="{7F944873-9485-4F8C-88A1-0756A7DDB8BC}" type="presOf" srcId="{996B8402-CBE8-48D7-886A-43526B1F1D14}" destId="{064A3533-3F42-414B-B09E-58882B4B5BDC}" srcOrd="0" destOrd="0" presId="urn:microsoft.com/office/officeart/2008/layout/CircularPictureCallout"/>
    <dgm:cxn modelId="{0DE029AA-D5D8-4D97-81F0-D78A714B852B}" type="presOf" srcId="{2DA280B7-DB6A-49C7-8FC2-B223FCAF2278}" destId="{5CF2A711-506E-4FF6-AE98-7A634656B70A}" srcOrd="0" destOrd="0" presId="urn:microsoft.com/office/officeart/2008/layout/CircularPictureCallout"/>
    <dgm:cxn modelId="{2DF7E1AA-4269-4709-9DD3-01AE5E5B444D}" type="presOf" srcId="{24F6EA0C-C177-4BA9-98A7-AB68C69BD757}" destId="{29425962-19B7-4FBB-A777-81AFAD9A4F2D}" srcOrd="0" destOrd="0" presId="urn:microsoft.com/office/officeart/2008/layout/CircularPictureCallout"/>
    <dgm:cxn modelId="{E69474BB-E0FD-456C-882F-086E47C2DE35}" type="presOf" srcId="{58C0DBB0-5374-4AD2-9CF4-49AA49190485}" destId="{CEE47B9D-FBCE-4416-A6E6-CCC9C220DD00}" srcOrd="0" destOrd="0" presId="urn:microsoft.com/office/officeart/2008/layout/CircularPictureCallout"/>
    <dgm:cxn modelId="{1350F1C5-2F33-49A0-905D-9474B5607ABD}" type="presOf" srcId="{32437163-CA01-41EB-9DE3-C33FE3845AFA}" destId="{A732FAB9-4040-44C7-8228-002AF3CC4CBE}" srcOrd="0" destOrd="0" presId="urn:microsoft.com/office/officeart/2008/layout/CircularPictureCallout"/>
    <dgm:cxn modelId="{3ADE46CC-20D7-425F-AF9B-A6911818CB42}" type="presOf" srcId="{24B26821-91A0-4F17-8F34-C8CC58ADE560}" destId="{BD72D73A-3583-4E84-87A8-4EBB99A09BA6}" srcOrd="0" destOrd="0" presId="urn:microsoft.com/office/officeart/2008/layout/CircularPictureCallout"/>
    <dgm:cxn modelId="{9BC5F5E1-8222-4487-953F-A808270D5BEB}" srcId="{24F6EA0C-C177-4BA9-98A7-AB68C69BD757}" destId="{58C0DBB0-5374-4AD2-9CF4-49AA49190485}" srcOrd="1" destOrd="0" parTransId="{0C98F25F-6515-40DC-B519-78DE5B30839C}" sibTransId="{24B26821-91A0-4F17-8F34-C8CC58ADE560}"/>
    <dgm:cxn modelId="{794FB4E4-05F9-4417-80D5-5060F489C298}" type="presOf" srcId="{5BD4B865-85A4-4A78-9418-CFC5C44E4A5C}" destId="{D2CCEA7E-ECD5-42F3-89B0-3C54D053CF16}" srcOrd="0" destOrd="0" presId="urn:microsoft.com/office/officeart/2008/layout/CircularPictureCallout"/>
    <dgm:cxn modelId="{E6E467E6-7B29-401C-B34A-728B9965E733}" srcId="{24F6EA0C-C177-4BA9-98A7-AB68C69BD757}" destId="{2E059668-A7D1-411E-96A6-60926A72A394}" srcOrd="2" destOrd="0" parTransId="{7259EC78-240D-40B7-A84F-7ED474AFA966}" sibTransId="{5BD4B865-85A4-4A78-9418-CFC5C44E4A5C}"/>
    <dgm:cxn modelId="{CA7A54EC-BB13-4998-B2A7-17A411548696}" type="presOf" srcId="{E09189A4-4A2D-4377-9D7E-64179F8A9F9C}" destId="{BF933865-C0AB-4C47-B708-CD95AF49F281}" srcOrd="0" destOrd="0" presId="urn:microsoft.com/office/officeart/2008/layout/CircularPictureCallout"/>
    <dgm:cxn modelId="{ECDB7093-9543-49E4-B9D4-E7C066C2CBEC}" type="presParOf" srcId="{29425962-19B7-4FBB-A777-81AFAD9A4F2D}" destId="{71E85540-E6D6-4C87-935F-634D7EC08A7E}" srcOrd="0" destOrd="0" presId="urn:microsoft.com/office/officeart/2008/layout/CircularPictureCallout"/>
    <dgm:cxn modelId="{119DDCB1-1A63-4EDC-80FA-702DA56E3FD6}" type="presParOf" srcId="{71E85540-E6D6-4C87-935F-634D7EC08A7E}" destId="{48A1D215-7B02-46F5-9ABD-30FE40A9FC30}" srcOrd="0" destOrd="0" presId="urn:microsoft.com/office/officeart/2008/layout/CircularPictureCallout"/>
    <dgm:cxn modelId="{C13EE7C3-35F4-456A-B653-3C9A8A2F14AA}" type="presParOf" srcId="{48A1D215-7B02-46F5-9ABD-30FE40A9FC30}" destId="{064A3533-3F42-414B-B09E-58882B4B5BDC}" srcOrd="0" destOrd="0" presId="urn:microsoft.com/office/officeart/2008/layout/CircularPictureCallout"/>
    <dgm:cxn modelId="{334C86F0-FBE3-499B-B282-BA82B04F9EB2}" type="presParOf" srcId="{71E85540-E6D6-4C87-935F-634D7EC08A7E}" destId="{BF933865-C0AB-4C47-B708-CD95AF49F281}" srcOrd="1" destOrd="0" presId="urn:microsoft.com/office/officeart/2008/layout/CircularPictureCallout"/>
    <dgm:cxn modelId="{CD50900A-74ED-4F20-BC61-92690BCF2FE3}" type="presParOf" srcId="{71E85540-E6D6-4C87-935F-634D7EC08A7E}" destId="{2BD01D90-D713-4F13-9647-D4A250A25E32}" srcOrd="2" destOrd="0" presId="urn:microsoft.com/office/officeart/2008/layout/CircularPictureCallout"/>
    <dgm:cxn modelId="{85BC8DAC-2D44-4AF7-9F69-659483181C44}" type="presParOf" srcId="{2BD01D90-D713-4F13-9647-D4A250A25E32}" destId="{BD72D73A-3583-4E84-87A8-4EBB99A09BA6}" srcOrd="0" destOrd="0" presId="urn:microsoft.com/office/officeart/2008/layout/CircularPictureCallout"/>
    <dgm:cxn modelId="{6731ABAA-50F4-4297-9930-BE7D29EF34AB}" type="presParOf" srcId="{71E85540-E6D6-4C87-935F-634D7EC08A7E}" destId="{998F2382-31A9-4612-88F5-85365A83D4E6}" srcOrd="3" destOrd="0" presId="urn:microsoft.com/office/officeart/2008/layout/CircularPictureCallout"/>
    <dgm:cxn modelId="{B615C603-6643-48C6-A3A3-B5C3CC0F0032}" type="presParOf" srcId="{71E85540-E6D6-4C87-935F-634D7EC08A7E}" destId="{3AC1BB8F-6BD8-4F7A-8FB2-2B519189843A}" srcOrd="4" destOrd="0" presId="urn:microsoft.com/office/officeart/2008/layout/CircularPictureCallout"/>
    <dgm:cxn modelId="{1980528A-C45C-464D-A1BE-28FB1D0CD687}" type="presParOf" srcId="{3AC1BB8F-6BD8-4F7A-8FB2-2B519189843A}" destId="{CEE47B9D-FBCE-4416-A6E6-CCC9C220DD00}" srcOrd="0" destOrd="0" presId="urn:microsoft.com/office/officeart/2008/layout/CircularPictureCallout"/>
    <dgm:cxn modelId="{9185DFB2-4120-4504-991F-E885E0E5A048}" type="presParOf" srcId="{71E85540-E6D6-4C87-935F-634D7EC08A7E}" destId="{C465F86B-F42C-4B42-A880-AC674F339B7B}" srcOrd="5" destOrd="0" presId="urn:microsoft.com/office/officeart/2008/layout/CircularPictureCallout"/>
    <dgm:cxn modelId="{91FDD1F7-D7BA-4685-873B-37271E672D9A}" type="presParOf" srcId="{C465F86B-F42C-4B42-A880-AC674F339B7B}" destId="{D2CCEA7E-ECD5-42F3-89B0-3C54D053CF16}" srcOrd="0" destOrd="0" presId="urn:microsoft.com/office/officeart/2008/layout/CircularPictureCallout"/>
    <dgm:cxn modelId="{CC6A6E58-0C9B-43EA-BA4A-5B8A9BC28E0B}" type="presParOf" srcId="{71E85540-E6D6-4C87-935F-634D7EC08A7E}" destId="{93FC4ADA-C592-4939-89DF-1C3A2B511C77}" srcOrd="6" destOrd="0" presId="urn:microsoft.com/office/officeart/2008/layout/CircularPictureCallout"/>
    <dgm:cxn modelId="{71BCFDB5-A641-4A22-8186-C6C672385A9B}" type="presParOf" srcId="{71E85540-E6D6-4C87-935F-634D7EC08A7E}" destId="{7230A934-8379-417C-A849-BA974E2F1B9D}" srcOrd="7" destOrd="0" presId="urn:microsoft.com/office/officeart/2008/layout/CircularPictureCallout"/>
    <dgm:cxn modelId="{04568DE0-5724-4DDE-BB97-ADD0E3134FD6}" type="presParOf" srcId="{7230A934-8379-417C-A849-BA974E2F1B9D}" destId="{039B8354-88F9-49D5-87D0-75024596EB76}" srcOrd="0" destOrd="0" presId="urn:microsoft.com/office/officeart/2008/layout/CircularPictureCallout"/>
    <dgm:cxn modelId="{CEC95BE9-6300-4BAB-92A7-D8797D0EB413}" type="presParOf" srcId="{71E85540-E6D6-4C87-935F-634D7EC08A7E}" destId="{7DAB854E-94BD-4EF6-AA92-C5A5E640A89C}" srcOrd="8" destOrd="0" presId="urn:microsoft.com/office/officeart/2008/layout/CircularPictureCallout"/>
    <dgm:cxn modelId="{04BC0469-91A8-413D-BD5A-50E5DDD46771}" type="presParOf" srcId="{7DAB854E-94BD-4EF6-AA92-C5A5E640A89C}" destId="{5CF2A711-506E-4FF6-AE98-7A634656B70A}" srcOrd="0" destOrd="0" presId="urn:microsoft.com/office/officeart/2008/layout/CircularPictureCallout"/>
    <dgm:cxn modelId="{674644AF-CE45-4FD9-9A1B-3C447E881569}" type="presParOf" srcId="{71E85540-E6D6-4C87-935F-634D7EC08A7E}" destId="{4A038C60-420F-4CD8-B4E9-07ABBCF6BF43}" srcOrd="9" destOrd="0" presId="urn:microsoft.com/office/officeart/2008/layout/CircularPictureCallout"/>
    <dgm:cxn modelId="{85B28C4C-0CE6-4078-A297-733676FE318F}" type="presParOf" srcId="{71E85540-E6D6-4C87-935F-634D7EC08A7E}" destId="{31EC2E68-30BD-4EBD-9D09-4B0A6EAEF8A3}" srcOrd="10" destOrd="0" presId="urn:microsoft.com/office/officeart/2008/layout/CircularPictureCallout"/>
    <dgm:cxn modelId="{E6C3EBDB-F0F3-40CA-A3F8-87BDFBCC9842}" type="presParOf" srcId="{31EC2E68-30BD-4EBD-9D09-4B0A6EAEF8A3}" destId="{A732FAB9-4040-44C7-8228-002AF3CC4CBE}" srcOrd="0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A864A2E-D6C2-45CD-B33F-A00782E6FB39}" type="doc">
      <dgm:prSet loTypeId="urn:microsoft.com/office/officeart/2008/layout/CircularPictureCallout" loCatId="picture" qsTypeId="urn:microsoft.com/office/officeart/2005/8/quickstyle/3d5" qsCatId="3D" csTypeId="urn:microsoft.com/office/officeart/2005/8/colors/accent1_2" csCatId="accent1" phldr="1"/>
      <dgm:spPr/>
    </dgm:pt>
    <dgm:pt modelId="{16DE2A1D-5682-48CB-A1B3-750FCBAA0A0C}">
      <dgm:prSet phldrT="[Texto]" phldr="1"/>
      <dgm:spPr/>
      <dgm:t>
        <a:bodyPr/>
        <a:lstStyle/>
        <a:p>
          <a:endParaRPr lang="es-ES" dirty="0"/>
        </a:p>
      </dgm:t>
    </dgm:pt>
    <dgm:pt modelId="{A320212A-25BA-4602-B4A2-D67BE4E5CF41}" type="parTrans" cxnId="{FE304C56-59A3-4166-AEC1-C58123401031}">
      <dgm:prSet/>
      <dgm:spPr/>
      <dgm:t>
        <a:bodyPr/>
        <a:lstStyle/>
        <a:p>
          <a:endParaRPr lang="es-ES"/>
        </a:p>
      </dgm:t>
    </dgm:pt>
    <dgm:pt modelId="{5A458BDE-EBDA-480F-86E0-6CBC1CCD9D4B}" type="sibTrans" cxnId="{FE304C56-59A3-4166-AEC1-C58123401031}">
      <dgm:prSet/>
      <dgm:spPr>
        <a:blipFill rotWithShape="1">
          <a:blip xmlns:r="http://schemas.openxmlformats.org/officeDocument/2006/relationships" r:embed="rId1"/>
          <a:srcRect/>
          <a:stretch>
            <a:fillRect l="-25000" r="-25000"/>
          </a:stretch>
        </a:blipFill>
      </dgm:spPr>
      <dgm:t>
        <a:bodyPr/>
        <a:lstStyle/>
        <a:p>
          <a:endParaRPr lang="es-ES"/>
        </a:p>
      </dgm:t>
    </dgm:pt>
    <dgm:pt modelId="{666E7169-A360-49A8-B6B3-A47CCC85233A}">
      <dgm:prSet phldrT="[Texto]"/>
      <dgm:spPr/>
      <dgm:t>
        <a:bodyPr/>
        <a:lstStyle/>
        <a:p>
          <a:r>
            <a:rPr lang="es-ES" b="1" dirty="0"/>
            <a:t>MORALE</a:t>
          </a:r>
        </a:p>
      </dgm:t>
    </dgm:pt>
    <dgm:pt modelId="{A7E96309-CE22-4820-8DA4-ED3B2A392C7E}" type="parTrans" cxnId="{73FA6C65-36C2-4EEB-A635-A69A4659F608}">
      <dgm:prSet/>
      <dgm:spPr/>
      <dgm:t>
        <a:bodyPr/>
        <a:lstStyle/>
        <a:p>
          <a:endParaRPr lang="es-ES"/>
        </a:p>
      </dgm:t>
    </dgm:pt>
    <dgm:pt modelId="{BBC6FC2A-FA99-4FE9-9C3B-92E103E85C64}" type="sibTrans" cxnId="{73FA6C65-36C2-4EEB-A635-A69A4659F608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0" r="-50000"/>
          </a:stretch>
        </a:blipFill>
      </dgm:spPr>
      <dgm:t>
        <a:bodyPr/>
        <a:lstStyle/>
        <a:p>
          <a:endParaRPr lang="es-ES"/>
        </a:p>
      </dgm:t>
    </dgm:pt>
    <dgm:pt modelId="{817A4197-E7C6-4DC7-8A18-BB444420F2FB}">
      <dgm:prSet phldrT="[Texto]"/>
      <dgm:spPr/>
      <dgm:t>
        <a:bodyPr/>
        <a:lstStyle/>
        <a:p>
          <a:r>
            <a:rPr lang="es-ES" b="1" dirty="0" err="1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Attracts</a:t>
          </a:r>
          <a:r>
            <a:rPr lang="es-ES" b="1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 </a:t>
          </a:r>
          <a:r>
            <a:rPr lang="es-ES" b="1" dirty="0" err="1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talent</a:t>
          </a:r>
          <a:endParaRPr lang="es-ES" b="1" dirty="0">
            <a:solidFill>
              <a:schemeClr val="tx1">
                <a:lumMod val="85000"/>
                <a:lumOff val="15000"/>
              </a:schemeClr>
            </a:solidFill>
            <a:highlight>
              <a:srgbClr val="C0C0C0"/>
            </a:highlight>
          </a:endParaRPr>
        </a:p>
      </dgm:t>
    </dgm:pt>
    <dgm:pt modelId="{73531003-DDD4-4181-9C3C-E11B6ECEE0F3}" type="parTrans" cxnId="{7AB93184-7633-4175-95E2-B4DF97976A30}">
      <dgm:prSet/>
      <dgm:spPr/>
      <dgm:t>
        <a:bodyPr/>
        <a:lstStyle/>
        <a:p>
          <a:endParaRPr lang="es-ES"/>
        </a:p>
      </dgm:t>
    </dgm:pt>
    <dgm:pt modelId="{E0808924-C4A3-4352-9663-555BFDEE9C02}" type="sibTrans" cxnId="{7AB93184-7633-4175-95E2-B4DF97976A30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</dgm:spPr>
      <dgm:t>
        <a:bodyPr/>
        <a:lstStyle/>
        <a:p>
          <a:endParaRPr lang="es-ES"/>
        </a:p>
      </dgm:t>
    </dgm:pt>
    <dgm:pt modelId="{AD3B2CDD-ABED-4EB1-9889-E203B106B37B}">
      <dgm:prSet phldrT="[Texto]" custT="1"/>
      <dgm:spPr/>
      <dgm:t>
        <a:bodyPr/>
        <a:lstStyle/>
        <a:p>
          <a:r>
            <a:rPr lang="es-ES" sz="3200" b="1" dirty="0" err="1">
              <a:highlight>
                <a:srgbClr val="C0C0C0"/>
              </a:highlight>
            </a:rPr>
            <a:t>Make</a:t>
          </a:r>
          <a:r>
            <a:rPr lang="es-ES" sz="3200" b="1" dirty="0">
              <a:highlight>
                <a:srgbClr val="C0C0C0"/>
              </a:highlight>
            </a:rPr>
            <a:t> </a:t>
          </a:r>
          <a:r>
            <a:rPr lang="es-ES" sz="3200" b="1" dirty="0" err="1">
              <a:highlight>
                <a:srgbClr val="C0C0C0"/>
              </a:highlight>
            </a:rPr>
            <a:t>strong</a:t>
          </a:r>
          <a:r>
            <a:rPr lang="es-ES" sz="3200" b="1" dirty="0">
              <a:highlight>
                <a:srgbClr val="C0C0C0"/>
              </a:highlight>
            </a:rPr>
            <a:t> </a:t>
          </a:r>
          <a:r>
            <a:rPr lang="es-ES" sz="3200" b="1" dirty="0" err="1">
              <a:highlight>
                <a:srgbClr val="C0C0C0"/>
              </a:highlight>
            </a:rPr>
            <a:t>relationships</a:t>
          </a:r>
          <a:endParaRPr lang="es-ES" sz="3200" b="1" dirty="0">
            <a:highlight>
              <a:srgbClr val="C0C0C0"/>
            </a:highlight>
          </a:endParaRPr>
        </a:p>
      </dgm:t>
    </dgm:pt>
    <dgm:pt modelId="{66DEDF51-3E89-462A-B4BD-6662D55DA083}" type="parTrans" cxnId="{A62CD328-ECE9-46E9-887D-8812129AF6FC}">
      <dgm:prSet/>
      <dgm:spPr/>
      <dgm:t>
        <a:bodyPr/>
        <a:lstStyle/>
        <a:p>
          <a:endParaRPr lang="es-ES"/>
        </a:p>
      </dgm:t>
    </dgm:pt>
    <dgm:pt modelId="{29BB419E-9650-4E94-8CE7-C734265E45A1}" type="sibTrans" cxnId="{A62CD328-ECE9-46E9-887D-8812129AF6FC}">
      <dgm:prSet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8000" r="-58000"/>
          </a:stretch>
        </a:blipFill>
      </dgm:spPr>
      <dgm:t>
        <a:bodyPr/>
        <a:lstStyle/>
        <a:p>
          <a:endParaRPr lang="es-ES"/>
        </a:p>
      </dgm:t>
    </dgm:pt>
    <dgm:pt modelId="{21734080-5794-4C16-B031-9A2C654E2CDE}" type="pres">
      <dgm:prSet presAssocID="{EA864A2E-D6C2-45CD-B33F-A00782E6FB39}" presName="Name0" presStyleCnt="0">
        <dgm:presLayoutVars>
          <dgm:chMax val="7"/>
          <dgm:chPref val="7"/>
          <dgm:dir/>
        </dgm:presLayoutVars>
      </dgm:prSet>
      <dgm:spPr/>
    </dgm:pt>
    <dgm:pt modelId="{B6BAB874-C0FC-4254-A27B-0FB5E0EF34EC}" type="pres">
      <dgm:prSet presAssocID="{EA864A2E-D6C2-45CD-B33F-A00782E6FB39}" presName="Name1" presStyleCnt="0"/>
      <dgm:spPr/>
    </dgm:pt>
    <dgm:pt modelId="{B68F5854-872B-4F99-8ABC-B9D38CDE969F}" type="pres">
      <dgm:prSet presAssocID="{5A458BDE-EBDA-480F-86E0-6CBC1CCD9D4B}" presName="picture_1" presStyleCnt="0"/>
      <dgm:spPr/>
    </dgm:pt>
    <dgm:pt modelId="{ED957452-5EC7-406E-A8D4-D94CEE96FFCE}" type="pres">
      <dgm:prSet presAssocID="{5A458BDE-EBDA-480F-86E0-6CBC1CCD9D4B}" presName="pictureRepeatNode" presStyleLbl="alignImgPlace1" presStyleIdx="0" presStyleCnt="4" custLinFactNeighborX="-12017" custLinFactNeighborY="-9150"/>
      <dgm:spPr/>
    </dgm:pt>
    <dgm:pt modelId="{3E08112C-5E93-473B-A40F-13784D07D9F7}" type="pres">
      <dgm:prSet presAssocID="{16DE2A1D-5682-48CB-A1B3-750FCBAA0A0C}" presName="text_1" presStyleLbl="node1" presStyleIdx="0" presStyleCnt="0">
        <dgm:presLayoutVars>
          <dgm:bulletEnabled val="1"/>
        </dgm:presLayoutVars>
      </dgm:prSet>
      <dgm:spPr/>
    </dgm:pt>
    <dgm:pt modelId="{4F6C19FC-90FE-46C9-8D20-B866DDA4DF11}" type="pres">
      <dgm:prSet presAssocID="{BBC6FC2A-FA99-4FE9-9C3B-92E103E85C64}" presName="picture_2" presStyleCnt="0"/>
      <dgm:spPr/>
    </dgm:pt>
    <dgm:pt modelId="{8DB9B2D2-A685-467A-AC39-61D999941347}" type="pres">
      <dgm:prSet presAssocID="{BBC6FC2A-FA99-4FE9-9C3B-92E103E85C64}" presName="pictureRepeatNode" presStyleLbl="alignImgPlace1" presStyleIdx="1" presStyleCnt="4" custScaleY="102274"/>
      <dgm:spPr/>
    </dgm:pt>
    <dgm:pt modelId="{950FB8C6-DA7B-485E-829B-DF81DAC0D9C7}" type="pres">
      <dgm:prSet presAssocID="{666E7169-A360-49A8-B6B3-A47CCC85233A}" presName="line_2" presStyleLbl="parChTrans1D1" presStyleIdx="0" presStyleCnt="3"/>
      <dgm:spPr/>
    </dgm:pt>
    <dgm:pt modelId="{3F2E79B4-0449-4EDF-A707-2E737A09D74D}" type="pres">
      <dgm:prSet presAssocID="{666E7169-A360-49A8-B6B3-A47CCC85233A}" presName="textparent_2" presStyleLbl="node1" presStyleIdx="0" presStyleCnt="0"/>
      <dgm:spPr/>
    </dgm:pt>
    <dgm:pt modelId="{9C1DFB81-5832-4453-B40A-6BBB2FCA9B55}" type="pres">
      <dgm:prSet presAssocID="{666E7169-A360-49A8-B6B3-A47CCC85233A}" presName="text_2" presStyleLbl="revTx" presStyleIdx="0" presStyleCnt="3">
        <dgm:presLayoutVars>
          <dgm:bulletEnabled val="1"/>
        </dgm:presLayoutVars>
      </dgm:prSet>
      <dgm:spPr/>
    </dgm:pt>
    <dgm:pt modelId="{1830DA50-6AB7-47E0-82A6-1BF09669F18B}" type="pres">
      <dgm:prSet presAssocID="{E0808924-C4A3-4352-9663-555BFDEE9C02}" presName="picture_3" presStyleCnt="0"/>
      <dgm:spPr/>
    </dgm:pt>
    <dgm:pt modelId="{2CBFF2D8-5E54-4DD7-A4AA-E94421D107EC}" type="pres">
      <dgm:prSet presAssocID="{E0808924-C4A3-4352-9663-555BFDEE9C02}" presName="pictureRepeatNode" presStyleLbl="alignImgPlace1" presStyleIdx="2" presStyleCnt="4"/>
      <dgm:spPr/>
    </dgm:pt>
    <dgm:pt modelId="{CBA4040E-9ED0-49E2-9877-C1D7F9101621}" type="pres">
      <dgm:prSet presAssocID="{817A4197-E7C6-4DC7-8A18-BB444420F2FB}" presName="line_3" presStyleLbl="parChTrans1D1" presStyleIdx="1" presStyleCnt="3"/>
      <dgm:spPr/>
    </dgm:pt>
    <dgm:pt modelId="{FA91033E-6721-4222-9B26-6AC7909969E6}" type="pres">
      <dgm:prSet presAssocID="{817A4197-E7C6-4DC7-8A18-BB444420F2FB}" presName="textparent_3" presStyleLbl="node1" presStyleIdx="0" presStyleCnt="0"/>
      <dgm:spPr/>
    </dgm:pt>
    <dgm:pt modelId="{3D77703E-94D1-4D25-A09D-182FB7FCFC4F}" type="pres">
      <dgm:prSet presAssocID="{817A4197-E7C6-4DC7-8A18-BB444420F2FB}" presName="text_3" presStyleLbl="revTx" presStyleIdx="1" presStyleCnt="3">
        <dgm:presLayoutVars>
          <dgm:bulletEnabled val="1"/>
        </dgm:presLayoutVars>
      </dgm:prSet>
      <dgm:spPr/>
    </dgm:pt>
    <dgm:pt modelId="{892D0D4D-A7FD-4173-BF81-89DBD0078D05}" type="pres">
      <dgm:prSet presAssocID="{29BB419E-9650-4E94-8CE7-C734265E45A1}" presName="picture_4" presStyleCnt="0"/>
      <dgm:spPr/>
    </dgm:pt>
    <dgm:pt modelId="{E83739D3-9720-42CA-80A2-C879193F66AB}" type="pres">
      <dgm:prSet presAssocID="{29BB419E-9650-4E94-8CE7-C734265E45A1}" presName="pictureRepeatNode" presStyleLbl="alignImgPlace1" presStyleIdx="3" presStyleCnt="4"/>
      <dgm:spPr/>
    </dgm:pt>
    <dgm:pt modelId="{54C774AE-691D-40EB-9658-0AD191886171}" type="pres">
      <dgm:prSet presAssocID="{AD3B2CDD-ABED-4EB1-9889-E203B106B37B}" presName="line_4" presStyleLbl="parChTrans1D1" presStyleIdx="2" presStyleCnt="3"/>
      <dgm:spPr/>
    </dgm:pt>
    <dgm:pt modelId="{CCFCCAD3-D360-4FD0-A9F0-79AEC15F5BD1}" type="pres">
      <dgm:prSet presAssocID="{AD3B2CDD-ABED-4EB1-9889-E203B106B37B}" presName="textparent_4" presStyleLbl="node1" presStyleIdx="0" presStyleCnt="0"/>
      <dgm:spPr/>
    </dgm:pt>
    <dgm:pt modelId="{587A49F1-F76C-4829-9D4C-E16D501531BB}" type="pres">
      <dgm:prSet presAssocID="{AD3B2CDD-ABED-4EB1-9889-E203B106B37B}" presName="text_4" presStyleLbl="revTx" presStyleIdx="2" presStyleCnt="3">
        <dgm:presLayoutVars>
          <dgm:bulletEnabled val="1"/>
        </dgm:presLayoutVars>
      </dgm:prSet>
      <dgm:spPr/>
    </dgm:pt>
  </dgm:ptLst>
  <dgm:cxnLst>
    <dgm:cxn modelId="{55750522-12D8-480C-8F59-048FA6F9AF1E}" type="presOf" srcId="{AD3B2CDD-ABED-4EB1-9889-E203B106B37B}" destId="{587A49F1-F76C-4829-9D4C-E16D501531BB}" srcOrd="0" destOrd="0" presId="urn:microsoft.com/office/officeart/2008/layout/CircularPictureCallout"/>
    <dgm:cxn modelId="{A62CD328-ECE9-46E9-887D-8812129AF6FC}" srcId="{EA864A2E-D6C2-45CD-B33F-A00782E6FB39}" destId="{AD3B2CDD-ABED-4EB1-9889-E203B106B37B}" srcOrd="3" destOrd="0" parTransId="{66DEDF51-3E89-462A-B4BD-6662D55DA083}" sibTransId="{29BB419E-9650-4E94-8CE7-C734265E45A1}"/>
    <dgm:cxn modelId="{73FA6C65-36C2-4EEB-A635-A69A4659F608}" srcId="{EA864A2E-D6C2-45CD-B33F-A00782E6FB39}" destId="{666E7169-A360-49A8-B6B3-A47CCC85233A}" srcOrd="1" destOrd="0" parTransId="{A7E96309-CE22-4820-8DA4-ED3B2A392C7E}" sibTransId="{BBC6FC2A-FA99-4FE9-9C3B-92E103E85C64}"/>
    <dgm:cxn modelId="{F9A1C147-1D4A-4A7B-8DDB-4601E7093F0E}" type="presOf" srcId="{666E7169-A360-49A8-B6B3-A47CCC85233A}" destId="{9C1DFB81-5832-4453-B40A-6BBB2FCA9B55}" srcOrd="0" destOrd="0" presId="urn:microsoft.com/office/officeart/2008/layout/CircularPictureCallout"/>
    <dgm:cxn modelId="{80FC5D4B-553A-4BE7-B246-90E9F6B69363}" type="presOf" srcId="{29BB419E-9650-4E94-8CE7-C734265E45A1}" destId="{E83739D3-9720-42CA-80A2-C879193F66AB}" srcOrd="0" destOrd="0" presId="urn:microsoft.com/office/officeart/2008/layout/CircularPictureCallout"/>
    <dgm:cxn modelId="{87C58D4D-CFF9-4AF4-93AE-DABF85D09485}" type="presOf" srcId="{16DE2A1D-5682-48CB-A1B3-750FCBAA0A0C}" destId="{3E08112C-5E93-473B-A40F-13784D07D9F7}" srcOrd="0" destOrd="0" presId="urn:microsoft.com/office/officeart/2008/layout/CircularPictureCallout"/>
    <dgm:cxn modelId="{FE304C56-59A3-4166-AEC1-C58123401031}" srcId="{EA864A2E-D6C2-45CD-B33F-A00782E6FB39}" destId="{16DE2A1D-5682-48CB-A1B3-750FCBAA0A0C}" srcOrd="0" destOrd="0" parTransId="{A320212A-25BA-4602-B4A2-D67BE4E5CF41}" sibTransId="{5A458BDE-EBDA-480F-86E0-6CBC1CCD9D4B}"/>
    <dgm:cxn modelId="{8B20317D-9C08-4C5F-B2A9-3C2488D6ED43}" type="presOf" srcId="{EA864A2E-D6C2-45CD-B33F-A00782E6FB39}" destId="{21734080-5794-4C16-B031-9A2C654E2CDE}" srcOrd="0" destOrd="0" presId="urn:microsoft.com/office/officeart/2008/layout/CircularPictureCallout"/>
    <dgm:cxn modelId="{7AB93184-7633-4175-95E2-B4DF97976A30}" srcId="{EA864A2E-D6C2-45CD-B33F-A00782E6FB39}" destId="{817A4197-E7C6-4DC7-8A18-BB444420F2FB}" srcOrd="2" destOrd="0" parTransId="{73531003-DDD4-4181-9C3C-E11B6ECEE0F3}" sibTransId="{E0808924-C4A3-4352-9663-555BFDEE9C02}"/>
    <dgm:cxn modelId="{F109AE94-5378-4A4D-AE83-D99431DE087E}" type="presOf" srcId="{5A458BDE-EBDA-480F-86E0-6CBC1CCD9D4B}" destId="{ED957452-5EC7-406E-A8D4-D94CEE96FFCE}" srcOrd="0" destOrd="0" presId="urn:microsoft.com/office/officeart/2008/layout/CircularPictureCallout"/>
    <dgm:cxn modelId="{1C196EC9-5E24-40B7-BFE2-488DCE347A17}" type="presOf" srcId="{817A4197-E7C6-4DC7-8A18-BB444420F2FB}" destId="{3D77703E-94D1-4D25-A09D-182FB7FCFC4F}" srcOrd="0" destOrd="0" presId="urn:microsoft.com/office/officeart/2008/layout/CircularPictureCallout"/>
    <dgm:cxn modelId="{065288F3-EFB5-44DA-87F0-302C6349FDA4}" type="presOf" srcId="{BBC6FC2A-FA99-4FE9-9C3B-92E103E85C64}" destId="{8DB9B2D2-A685-467A-AC39-61D999941347}" srcOrd="0" destOrd="0" presId="urn:microsoft.com/office/officeart/2008/layout/CircularPictureCallout"/>
    <dgm:cxn modelId="{4ABAF7FE-9BDD-4269-A525-559587A3D0A6}" type="presOf" srcId="{E0808924-C4A3-4352-9663-555BFDEE9C02}" destId="{2CBFF2D8-5E54-4DD7-A4AA-E94421D107EC}" srcOrd="0" destOrd="0" presId="urn:microsoft.com/office/officeart/2008/layout/CircularPictureCallout"/>
    <dgm:cxn modelId="{96A4A1C6-3304-4335-9460-68D1A1DBBF8A}" type="presParOf" srcId="{21734080-5794-4C16-B031-9A2C654E2CDE}" destId="{B6BAB874-C0FC-4254-A27B-0FB5E0EF34EC}" srcOrd="0" destOrd="0" presId="urn:microsoft.com/office/officeart/2008/layout/CircularPictureCallout"/>
    <dgm:cxn modelId="{35ECB760-58D9-4307-8F95-9EA4BEEF4869}" type="presParOf" srcId="{B6BAB874-C0FC-4254-A27B-0FB5E0EF34EC}" destId="{B68F5854-872B-4F99-8ABC-B9D38CDE969F}" srcOrd="0" destOrd="0" presId="urn:microsoft.com/office/officeart/2008/layout/CircularPictureCallout"/>
    <dgm:cxn modelId="{1507FB71-7AE8-40BC-80F1-C59F31574F24}" type="presParOf" srcId="{B68F5854-872B-4F99-8ABC-B9D38CDE969F}" destId="{ED957452-5EC7-406E-A8D4-D94CEE96FFCE}" srcOrd="0" destOrd="0" presId="urn:microsoft.com/office/officeart/2008/layout/CircularPictureCallout"/>
    <dgm:cxn modelId="{02B723DC-FCB5-4246-A171-CF23F8EC5E9D}" type="presParOf" srcId="{B6BAB874-C0FC-4254-A27B-0FB5E0EF34EC}" destId="{3E08112C-5E93-473B-A40F-13784D07D9F7}" srcOrd="1" destOrd="0" presId="urn:microsoft.com/office/officeart/2008/layout/CircularPictureCallout"/>
    <dgm:cxn modelId="{EB7E70F3-43E7-42E2-AB64-CE7C8FCA6CF6}" type="presParOf" srcId="{B6BAB874-C0FC-4254-A27B-0FB5E0EF34EC}" destId="{4F6C19FC-90FE-46C9-8D20-B866DDA4DF11}" srcOrd="2" destOrd="0" presId="urn:microsoft.com/office/officeart/2008/layout/CircularPictureCallout"/>
    <dgm:cxn modelId="{2B6EF7E8-0A1B-4515-8941-ECA294A049EB}" type="presParOf" srcId="{4F6C19FC-90FE-46C9-8D20-B866DDA4DF11}" destId="{8DB9B2D2-A685-467A-AC39-61D999941347}" srcOrd="0" destOrd="0" presId="urn:microsoft.com/office/officeart/2008/layout/CircularPictureCallout"/>
    <dgm:cxn modelId="{09B5D123-C67E-42C8-81B1-44A494A93529}" type="presParOf" srcId="{B6BAB874-C0FC-4254-A27B-0FB5E0EF34EC}" destId="{950FB8C6-DA7B-485E-829B-DF81DAC0D9C7}" srcOrd="3" destOrd="0" presId="urn:microsoft.com/office/officeart/2008/layout/CircularPictureCallout"/>
    <dgm:cxn modelId="{EDD9867E-154F-48AB-897F-A0CE5D788140}" type="presParOf" srcId="{B6BAB874-C0FC-4254-A27B-0FB5E0EF34EC}" destId="{3F2E79B4-0449-4EDF-A707-2E737A09D74D}" srcOrd="4" destOrd="0" presId="urn:microsoft.com/office/officeart/2008/layout/CircularPictureCallout"/>
    <dgm:cxn modelId="{05040EF4-6156-4154-B301-60D8FF73C756}" type="presParOf" srcId="{3F2E79B4-0449-4EDF-A707-2E737A09D74D}" destId="{9C1DFB81-5832-4453-B40A-6BBB2FCA9B55}" srcOrd="0" destOrd="0" presId="urn:microsoft.com/office/officeart/2008/layout/CircularPictureCallout"/>
    <dgm:cxn modelId="{14F55E73-69EB-4FC9-9FDE-6285B0016C18}" type="presParOf" srcId="{B6BAB874-C0FC-4254-A27B-0FB5E0EF34EC}" destId="{1830DA50-6AB7-47E0-82A6-1BF09669F18B}" srcOrd="5" destOrd="0" presId="urn:microsoft.com/office/officeart/2008/layout/CircularPictureCallout"/>
    <dgm:cxn modelId="{0127EE54-88E6-4D08-AEF0-DDF612B99B4C}" type="presParOf" srcId="{1830DA50-6AB7-47E0-82A6-1BF09669F18B}" destId="{2CBFF2D8-5E54-4DD7-A4AA-E94421D107EC}" srcOrd="0" destOrd="0" presId="urn:microsoft.com/office/officeart/2008/layout/CircularPictureCallout"/>
    <dgm:cxn modelId="{F11D0486-B60C-48E9-A6C5-72930466B49D}" type="presParOf" srcId="{B6BAB874-C0FC-4254-A27B-0FB5E0EF34EC}" destId="{CBA4040E-9ED0-49E2-9877-C1D7F9101621}" srcOrd="6" destOrd="0" presId="urn:microsoft.com/office/officeart/2008/layout/CircularPictureCallout"/>
    <dgm:cxn modelId="{1C2E4ADA-E6B2-4D54-B5A2-5B8609D59F58}" type="presParOf" srcId="{B6BAB874-C0FC-4254-A27B-0FB5E0EF34EC}" destId="{FA91033E-6721-4222-9B26-6AC7909969E6}" srcOrd="7" destOrd="0" presId="urn:microsoft.com/office/officeart/2008/layout/CircularPictureCallout"/>
    <dgm:cxn modelId="{5D24F610-7F95-429A-B6F2-8ABF5CA2CAA3}" type="presParOf" srcId="{FA91033E-6721-4222-9B26-6AC7909969E6}" destId="{3D77703E-94D1-4D25-A09D-182FB7FCFC4F}" srcOrd="0" destOrd="0" presId="urn:microsoft.com/office/officeart/2008/layout/CircularPictureCallout"/>
    <dgm:cxn modelId="{D893792E-E87B-4B86-BE1F-74B0375D02D7}" type="presParOf" srcId="{B6BAB874-C0FC-4254-A27B-0FB5E0EF34EC}" destId="{892D0D4D-A7FD-4173-BF81-89DBD0078D05}" srcOrd="8" destOrd="0" presId="urn:microsoft.com/office/officeart/2008/layout/CircularPictureCallout"/>
    <dgm:cxn modelId="{ABC40AAD-8BF0-4B74-949A-5E36A7A09D65}" type="presParOf" srcId="{892D0D4D-A7FD-4173-BF81-89DBD0078D05}" destId="{E83739D3-9720-42CA-80A2-C879193F66AB}" srcOrd="0" destOrd="0" presId="urn:microsoft.com/office/officeart/2008/layout/CircularPictureCallout"/>
    <dgm:cxn modelId="{2CD4CD26-457D-41C7-A110-6A8B442EBC0D}" type="presParOf" srcId="{B6BAB874-C0FC-4254-A27B-0FB5E0EF34EC}" destId="{54C774AE-691D-40EB-9658-0AD191886171}" srcOrd="9" destOrd="0" presId="urn:microsoft.com/office/officeart/2008/layout/CircularPictureCallout"/>
    <dgm:cxn modelId="{0CCF3038-C873-48D7-8A22-7A3307B7D5FC}" type="presParOf" srcId="{B6BAB874-C0FC-4254-A27B-0FB5E0EF34EC}" destId="{CCFCCAD3-D360-4FD0-A9F0-79AEC15F5BD1}" srcOrd="10" destOrd="0" presId="urn:microsoft.com/office/officeart/2008/layout/CircularPictureCallout"/>
    <dgm:cxn modelId="{DE7C4203-88F0-48C4-90FD-08744B75941B}" type="presParOf" srcId="{CCFCCAD3-D360-4FD0-A9F0-79AEC15F5BD1}" destId="{587A49F1-F76C-4829-9D4C-E16D501531BB}" srcOrd="0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3427719-0522-4D07-83E6-7686BEAC97AB}" type="doc">
      <dgm:prSet loTypeId="urn:microsoft.com/office/officeart/2008/layout/CircularPictureCallout" loCatId="picture" qsTypeId="urn:microsoft.com/office/officeart/2005/8/quickstyle/3d9" qsCatId="3D" csTypeId="urn:microsoft.com/office/officeart/2005/8/colors/accent1_2" csCatId="accent1" phldr="1"/>
      <dgm:spPr/>
    </dgm:pt>
    <dgm:pt modelId="{2709B9D2-9912-4971-9763-7B2BC434F748}">
      <dgm:prSet phldrT="[Texto]"/>
      <dgm:spPr/>
      <dgm:t>
        <a:bodyPr/>
        <a:lstStyle/>
        <a:p>
          <a:endParaRPr lang="es-ES" dirty="0"/>
        </a:p>
        <a:p>
          <a:endParaRPr lang="es-ES" dirty="0"/>
        </a:p>
      </dgm:t>
    </dgm:pt>
    <dgm:pt modelId="{8B5D41F2-1268-4166-A842-B0617E573A12}" type="parTrans" cxnId="{EAA3F2A2-50AF-44E0-ACBD-02BB45D0C118}">
      <dgm:prSet/>
      <dgm:spPr/>
      <dgm:t>
        <a:bodyPr/>
        <a:lstStyle/>
        <a:p>
          <a:endParaRPr lang="es-ES"/>
        </a:p>
      </dgm:t>
    </dgm:pt>
    <dgm:pt modelId="{2EE9A961-BAF8-444E-AD67-40CABF03C737}" type="sibTrans" cxnId="{EAA3F2A2-50AF-44E0-ACBD-02BB45D0C118}">
      <dgm:prSet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</dgm:spPr>
      <dgm:t>
        <a:bodyPr/>
        <a:lstStyle/>
        <a:p>
          <a:endParaRPr lang="es-ES"/>
        </a:p>
      </dgm:t>
    </dgm:pt>
    <dgm:pt modelId="{3B2BFEDC-9050-4E91-8DF2-A91AD6F5CC49}">
      <dgm:prSet phldrT="[Texto]"/>
      <dgm:spPr/>
      <dgm:t>
        <a:bodyPr/>
        <a:lstStyle/>
        <a:p>
          <a:r>
            <a:rPr lang="es-ES" dirty="0" err="1"/>
            <a:t>Flexibility</a:t>
          </a:r>
          <a:r>
            <a:rPr lang="es-ES" dirty="0"/>
            <a:t> </a:t>
          </a:r>
        </a:p>
      </dgm:t>
    </dgm:pt>
    <dgm:pt modelId="{22F7DE58-7E1F-4B00-B395-A06332ECF064}" type="parTrans" cxnId="{7045A255-BD99-4BF2-8AFE-BB6BF252920D}">
      <dgm:prSet/>
      <dgm:spPr/>
      <dgm:t>
        <a:bodyPr/>
        <a:lstStyle/>
        <a:p>
          <a:endParaRPr lang="es-ES"/>
        </a:p>
      </dgm:t>
    </dgm:pt>
    <dgm:pt modelId="{40ADFA0F-357D-458F-9573-03BC9FBAF117}" type="sibTrans" cxnId="{7045A255-BD99-4BF2-8AFE-BB6BF252920D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es-ES"/>
        </a:p>
      </dgm:t>
    </dgm:pt>
    <dgm:pt modelId="{BACAF523-263F-4B01-B766-C035FE6B5AA8}">
      <dgm:prSet phldrT="[Texto]"/>
      <dgm:spPr/>
      <dgm:t>
        <a:bodyPr/>
        <a:lstStyle/>
        <a:p>
          <a:r>
            <a:rPr lang="es-ES" dirty="0" err="1"/>
            <a:t>Advance</a:t>
          </a:r>
          <a:r>
            <a:rPr lang="es-ES" dirty="0"/>
            <a:t> </a:t>
          </a:r>
          <a:r>
            <a:rPr lang="es-ES" dirty="0" err="1"/>
            <a:t>the</a:t>
          </a:r>
          <a:r>
            <a:rPr lang="es-ES" dirty="0"/>
            <a:t> </a:t>
          </a:r>
          <a:r>
            <a:rPr lang="es-ES" dirty="0" err="1"/>
            <a:t>individuals</a:t>
          </a:r>
          <a:r>
            <a:rPr lang="es-ES" dirty="0"/>
            <a:t> </a:t>
          </a:r>
          <a:r>
            <a:rPr lang="es-ES" dirty="0" err="1"/>
            <a:t>career</a:t>
          </a:r>
          <a:endParaRPr lang="es-ES" dirty="0"/>
        </a:p>
      </dgm:t>
    </dgm:pt>
    <dgm:pt modelId="{698E6926-B9A1-48E7-B0C7-5FE6EF56B651}" type="parTrans" cxnId="{8B2896FE-4D7C-4522-B825-B37034CB0659}">
      <dgm:prSet/>
      <dgm:spPr/>
      <dgm:t>
        <a:bodyPr/>
        <a:lstStyle/>
        <a:p>
          <a:endParaRPr lang="es-ES"/>
        </a:p>
      </dgm:t>
    </dgm:pt>
    <dgm:pt modelId="{AE925D88-60D0-4ED2-9D0C-28D2930909C1}" type="sibTrans" cxnId="{8B2896FE-4D7C-4522-B825-B37034CB0659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</dgm:spPr>
      <dgm:t>
        <a:bodyPr/>
        <a:lstStyle/>
        <a:p>
          <a:endParaRPr lang="es-ES"/>
        </a:p>
      </dgm:t>
    </dgm:pt>
    <dgm:pt modelId="{4C39429F-D99A-468D-9735-95114AEA7487}">
      <dgm:prSet phldrT="[Texto]"/>
      <dgm:spPr/>
      <dgm:t>
        <a:bodyPr/>
        <a:lstStyle/>
        <a:p>
          <a:r>
            <a:rPr lang="es-ES" dirty="0" err="1"/>
            <a:t>Promotes</a:t>
          </a:r>
          <a:r>
            <a:rPr lang="es-ES" dirty="0"/>
            <a:t> </a:t>
          </a:r>
          <a:r>
            <a:rPr lang="es-ES" dirty="0" err="1"/>
            <a:t>synergy</a:t>
          </a:r>
          <a:r>
            <a:rPr lang="es-ES" dirty="0"/>
            <a:t> </a:t>
          </a:r>
        </a:p>
      </dgm:t>
    </dgm:pt>
    <dgm:pt modelId="{8FD600EB-73EA-46DC-8457-B0870F2B27AF}" type="parTrans" cxnId="{D619DFC7-D363-47E2-A667-079843CBF712}">
      <dgm:prSet/>
      <dgm:spPr/>
      <dgm:t>
        <a:bodyPr/>
        <a:lstStyle/>
        <a:p>
          <a:endParaRPr lang="es-ES"/>
        </a:p>
      </dgm:t>
    </dgm:pt>
    <dgm:pt modelId="{F182ED15-1761-4096-A2B7-D1EA98BA8209}" type="sibTrans" cxnId="{D619DFC7-D363-47E2-A667-079843CBF712}">
      <dgm:prSet/>
      <dgm:spPr/>
      <dgm:t>
        <a:bodyPr/>
        <a:lstStyle/>
        <a:p>
          <a:endParaRPr lang="es-ES"/>
        </a:p>
      </dgm:t>
    </dgm:pt>
    <dgm:pt modelId="{5F85A9F3-8EA0-4A62-8F27-A76BC500F9A8}" type="pres">
      <dgm:prSet presAssocID="{83427719-0522-4D07-83E6-7686BEAC97AB}" presName="Name0" presStyleCnt="0">
        <dgm:presLayoutVars>
          <dgm:chMax val="7"/>
          <dgm:chPref val="7"/>
          <dgm:dir/>
        </dgm:presLayoutVars>
      </dgm:prSet>
      <dgm:spPr/>
    </dgm:pt>
    <dgm:pt modelId="{39182D58-E957-4892-B29C-358F5C59CD5D}" type="pres">
      <dgm:prSet presAssocID="{83427719-0522-4D07-83E6-7686BEAC97AB}" presName="Name1" presStyleCnt="0"/>
      <dgm:spPr/>
    </dgm:pt>
    <dgm:pt modelId="{875F5F69-ADFC-46A0-A763-ADE1797C6C89}" type="pres">
      <dgm:prSet presAssocID="{2EE9A961-BAF8-444E-AD67-40CABF03C737}" presName="picture_1" presStyleCnt="0"/>
      <dgm:spPr/>
    </dgm:pt>
    <dgm:pt modelId="{B29A1D5D-3ED7-4C96-95FB-B7F870908584}" type="pres">
      <dgm:prSet presAssocID="{2EE9A961-BAF8-444E-AD67-40CABF03C737}" presName="pictureRepeatNode" presStyleLbl="alignImgPlace1" presStyleIdx="0" presStyleCnt="4"/>
      <dgm:spPr/>
    </dgm:pt>
    <dgm:pt modelId="{351EE82F-F295-4AF4-95F6-7EF081287637}" type="pres">
      <dgm:prSet presAssocID="{2709B9D2-9912-4971-9763-7B2BC434F748}" presName="text_1" presStyleLbl="node1" presStyleIdx="0" presStyleCnt="0">
        <dgm:presLayoutVars>
          <dgm:bulletEnabled val="1"/>
        </dgm:presLayoutVars>
      </dgm:prSet>
      <dgm:spPr/>
    </dgm:pt>
    <dgm:pt modelId="{1651061F-261D-4C88-AF23-1FB761A9B977}" type="pres">
      <dgm:prSet presAssocID="{40ADFA0F-357D-458F-9573-03BC9FBAF117}" presName="picture_2" presStyleCnt="0"/>
      <dgm:spPr/>
    </dgm:pt>
    <dgm:pt modelId="{8C75465A-0334-4A3D-AFC5-BCCD818D2B9D}" type="pres">
      <dgm:prSet presAssocID="{40ADFA0F-357D-458F-9573-03BC9FBAF117}" presName="pictureRepeatNode" presStyleLbl="alignImgPlace1" presStyleIdx="1" presStyleCnt="4"/>
      <dgm:spPr/>
    </dgm:pt>
    <dgm:pt modelId="{92A412AD-2133-4ED0-915A-87C78D02B6A5}" type="pres">
      <dgm:prSet presAssocID="{3B2BFEDC-9050-4E91-8DF2-A91AD6F5CC49}" presName="line_2" presStyleLbl="parChTrans1D1" presStyleIdx="0" presStyleCnt="3"/>
      <dgm:spPr/>
    </dgm:pt>
    <dgm:pt modelId="{5A7044E7-3162-4D83-A216-FDE22AC9C48B}" type="pres">
      <dgm:prSet presAssocID="{3B2BFEDC-9050-4E91-8DF2-A91AD6F5CC49}" presName="textparent_2" presStyleLbl="node1" presStyleIdx="0" presStyleCnt="0"/>
      <dgm:spPr/>
    </dgm:pt>
    <dgm:pt modelId="{490CE7A7-32C6-4427-9CB7-6BA1A18BA1BF}" type="pres">
      <dgm:prSet presAssocID="{3B2BFEDC-9050-4E91-8DF2-A91AD6F5CC49}" presName="text_2" presStyleLbl="revTx" presStyleIdx="0" presStyleCnt="3">
        <dgm:presLayoutVars>
          <dgm:bulletEnabled val="1"/>
        </dgm:presLayoutVars>
      </dgm:prSet>
      <dgm:spPr/>
    </dgm:pt>
    <dgm:pt modelId="{0C7A28A1-A15E-4D5E-B346-A4BBD71AE946}" type="pres">
      <dgm:prSet presAssocID="{AE925D88-60D0-4ED2-9D0C-28D2930909C1}" presName="picture_3" presStyleCnt="0"/>
      <dgm:spPr/>
    </dgm:pt>
    <dgm:pt modelId="{6AE1CE76-C242-48F0-99DB-A1078C3AFBA3}" type="pres">
      <dgm:prSet presAssocID="{AE925D88-60D0-4ED2-9D0C-28D2930909C1}" presName="pictureRepeatNode" presStyleLbl="alignImgPlace1" presStyleIdx="2" presStyleCnt="4"/>
      <dgm:spPr/>
    </dgm:pt>
    <dgm:pt modelId="{6599514C-06B6-4ACB-B01C-04A076F9175D}" type="pres">
      <dgm:prSet presAssocID="{BACAF523-263F-4B01-B766-C035FE6B5AA8}" presName="line_3" presStyleLbl="parChTrans1D1" presStyleIdx="1" presStyleCnt="3"/>
      <dgm:spPr/>
    </dgm:pt>
    <dgm:pt modelId="{5E203087-A3FC-4BBF-A11B-C2941566889F}" type="pres">
      <dgm:prSet presAssocID="{BACAF523-263F-4B01-B766-C035FE6B5AA8}" presName="textparent_3" presStyleLbl="node1" presStyleIdx="0" presStyleCnt="0"/>
      <dgm:spPr/>
    </dgm:pt>
    <dgm:pt modelId="{994417E5-0BB9-4064-B94E-52EC1ADE98C3}" type="pres">
      <dgm:prSet presAssocID="{BACAF523-263F-4B01-B766-C035FE6B5AA8}" presName="text_3" presStyleLbl="revTx" presStyleIdx="1" presStyleCnt="3">
        <dgm:presLayoutVars>
          <dgm:bulletEnabled val="1"/>
        </dgm:presLayoutVars>
      </dgm:prSet>
      <dgm:spPr/>
    </dgm:pt>
    <dgm:pt modelId="{04189B17-D98E-4F9A-B6FF-5BCEF3404F0C}" type="pres">
      <dgm:prSet presAssocID="{F182ED15-1761-4096-A2B7-D1EA98BA8209}" presName="picture_4" presStyleCnt="0"/>
      <dgm:spPr/>
    </dgm:pt>
    <dgm:pt modelId="{E2419DE6-C2DC-4FC8-9F03-FB5DBFA26831}" type="pres">
      <dgm:prSet presAssocID="{F182ED15-1761-4096-A2B7-D1EA98BA8209}" presName="pictureRepeatNode" presStyleLbl="alignImgPlace1" presStyleIdx="3" presStyleCnt="4"/>
      <dgm:spPr/>
    </dgm:pt>
    <dgm:pt modelId="{B6DCECBF-9A40-47EB-BECD-50817487CFEB}" type="pres">
      <dgm:prSet presAssocID="{4C39429F-D99A-468D-9735-95114AEA7487}" presName="line_4" presStyleLbl="parChTrans1D1" presStyleIdx="2" presStyleCnt="3"/>
      <dgm:spPr/>
    </dgm:pt>
    <dgm:pt modelId="{BA61E4D2-AE30-490A-ACEC-4EC8CD943A4A}" type="pres">
      <dgm:prSet presAssocID="{4C39429F-D99A-468D-9735-95114AEA7487}" presName="textparent_4" presStyleLbl="node1" presStyleIdx="0" presStyleCnt="0"/>
      <dgm:spPr/>
    </dgm:pt>
    <dgm:pt modelId="{374F4E2F-F93B-4402-B3FA-14B2BBC386E3}" type="pres">
      <dgm:prSet presAssocID="{4C39429F-D99A-468D-9735-95114AEA7487}" presName="text_4" presStyleLbl="revTx" presStyleIdx="2" presStyleCnt="3">
        <dgm:presLayoutVars>
          <dgm:bulletEnabled val="1"/>
        </dgm:presLayoutVars>
      </dgm:prSet>
      <dgm:spPr/>
    </dgm:pt>
  </dgm:ptLst>
  <dgm:cxnLst>
    <dgm:cxn modelId="{4B8F081F-CC29-4F31-B831-05BC5E67F207}" type="presOf" srcId="{AE925D88-60D0-4ED2-9D0C-28D2930909C1}" destId="{6AE1CE76-C242-48F0-99DB-A1078C3AFBA3}" srcOrd="0" destOrd="0" presId="urn:microsoft.com/office/officeart/2008/layout/CircularPictureCallout"/>
    <dgm:cxn modelId="{29C5E168-5414-4148-BDA9-1CA940181A25}" type="presOf" srcId="{2709B9D2-9912-4971-9763-7B2BC434F748}" destId="{351EE82F-F295-4AF4-95F6-7EF081287637}" srcOrd="0" destOrd="0" presId="urn:microsoft.com/office/officeart/2008/layout/CircularPictureCallout"/>
    <dgm:cxn modelId="{09718D4A-5DB3-49CC-9AA0-9C73D5170BC7}" type="presOf" srcId="{83427719-0522-4D07-83E6-7686BEAC97AB}" destId="{5F85A9F3-8EA0-4A62-8F27-A76BC500F9A8}" srcOrd="0" destOrd="0" presId="urn:microsoft.com/office/officeart/2008/layout/CircularPictureCallout"/>
    <dgm:cxn modelId="{7045A255-BD99-4BF2-8AFE-BB6BF252920D}" srcId="{83427719-0522-4D07-83E6-7686BEAC97AB}" destId="{3B2BFEDC-9050-4E91-8DF2-A91AD6F5CC49}" srcOrd="1" destOrd="0" parTransId="{22F7DE58-7E1F-4B00-B395-A06332ECF064}" sibTransId="{40ADFA0F-357D-458F-9573-03BC9FBAF117}"/>
    <dgm:cxn modelId="{C699CC77-565A-42BE-A4D6-DDB34F9F55CA}" type="presOf" srcId="{BACAF523-263F-4B01-B766-C035FE6B5AA8}" destId="{994417E5-0BB9-4064-B94E-52EC1ADE98C3}" srcOrd="0" destOrd="0" presId="urn:microsoft.com/office/officeart/2008/layout/CircularPictureCallout"/>
    <dgm:cxn modelId="{5966557A-FE3F-4AB9-B84C-C7466EB6DBA3}" type="presOf" srcId="{3B2BFEDC-9050-4E91-8DF2-A91AD6F5CC49}" destId="{490CE7A7-32C6-4427-9CB7-6BA1A18BA1BF}" srcOrd="0" destOrd="0" presId="urn:microsoft.com/office/officeart/2008/layout/CircularPictureCallout"/>
    <dgm:cxn modelId="{EAA3F2A2-50AF-44E0-ACBD-02BB45D0C118}" srcId="{83427719-0522-4D07-83E6-7686BEAC97AB}" destId="{2709B9D2-9912-4971-9763-7B2BC434F748}" srcOrd="0" destOrd="0" parTransId="{8B5D41F2-1268-4166-A842-B0617E573A12}" sibTransId="{2EE9A961-BAF8-444E-AD67-40CABF03C737}"/>
    <dgm:cxn modelId="{3C4B01AF-0190-4D3C-9FF4-E155030E7683}" type="presOf" srcId="{2EE9A961-BAF8-444E-AD67-40CABF03C737}" destId="{B29A1D5D-3ED7-4C96-95FB-B7F870908584}" srcOrd="0" destOrd="0" presId="urn:microsoft.com/office/officeart/2008/layout/CircularPictureCallout"/>
    <dgm:cxn modelId="{D619DFC7-D363-47E2-A667-079843CBF712}" srcId="{83427719-0522-4D07-83E6-7686BEAC97AB}" destId="{4C39429F-D99A-468D-9735-95114AEA7487}" srcOrd="3" destOrd="0" parTransId="{8FD600EB-73EA-46DC-8457-B0870F2B27AF}" sibTransId="{F182ED15-1761-4096-A2B7-D1EA98BA8209}"/>
    <dgm:cxn modelId="{A6B4F0DB-78FC-47D6-A4B8-D270A5C21672}" type="presOf" srcId="{40ADFA0F-357D-458F-9573-03BC9FBAF117}" destId="{8C75465A-0334-4A3D-AFC5-BCCD818D2B9D}" srcOrd="0" destOrd="0" presId="urn:microsoft.com/office/officeart/2008/layout/CircularPictureCallout"/>
    <dgm:cxn modelId="{7F64D9EC-078A-4E99-910B-3DDC78CCF9C8}" type="presOf" srcId="{F182ED15-1761-4096-A2B7-D1EA98BA8209}" destId="{E2419DE6-C2DC-4FC8-9F03-FB5DBFA26831}" srcOrd="0" destOrd="0" presId="urn:microsoft.com/office/officeart/2008/layout/CircularPictureCallout"/>
    <dgm:cxn modelId="{C81A52F0-F11A-4A42-90A0-9D12A1D71C6F}" type="presOf" srcId="{4C39429F-D99A-468D-9735-95114AEA7487}" destId="{374F4E2F-F93B-4402-B3FA-14B2BBC386E3}" srcOrd="0" destOrd="0" presId="urn:microsoft.com/office/officeart/2008/layout/CircularPictureCallout"/>
    <dgm:cxn modelId="{8B2896FE-4D7C-4522-B825-B37034CB0659}" srcId="{83427719-0522-4D07-83E6-7686BEAC97AB}" destId="{BACAF523-263F-4B01-B766-C035FE6B5AA8}" srcOrd="2" destOrd="0" parTransId="{698E6926-B9A1-48E7-B0C7-5FE6EF56B651}" sibTransId="{AE925D88-60D0-4ED2-9D0C-28D2930909C1}"/>
    <dgm:cxn modelId="{96F7685C-C1AE-47E3-B8B7-4261FE411B69}" type="presParOf" srcId="{5F85A9F3-8EA0-4A62-8F27-A76BC500F9A8}" destId="{39182D58-E957-4892-B29C-358F5C59CD5D}" srcOrd="0" destOrd="0" presId="urn:microsoft.com/office/officeart/2008/layout/CircularPictureCallout"/>
    <dgm:cxn modelId="{D317E98F-17ED-4BAE-BD61-B97BA277776E}" type="presParOf" srcId="{39182D58-E957-4892-B29C-358F5C59CD5D}" destId="{875F5F69-ADFC-46A0-A763-ADE1797C6C89}" srcOrd="0" destOrd="0" presId="urn:microsoft.com/office/officeart/2008/layout/CircularPictureCallout"/>
    <dgm:cxn modelId="{A455275E-E8C6-4813-9174-9529AE8E7C59}" type="presParOf" srcId="{875F5F69-ADFC-46A0-A763-ADE1797C6C89}" destId="{B29A1D5D-3ED7-4C96-95FB-B7F870908584}" srcOrd="0" destOrd="0" presId="urn:microsoft.com/office/officeart/2008/layout/CircularPictureCallout"/>
    <dgm:cxn modelId="{8A4B43DD-E0DC-4E30-A6EF-B35222A644F5}" type="presParOf" srcId="{39182D58-E957-4892-B29C-358F5C59CD5D}" destId="{351EE82F-F295-4AF4-95F6-7EF081287637}" srcOrd="1" destOrd="0" presId="urn:microsoft.com/office/officeart/2008/layout/CircularPictureCallout"/>
    <dgm:cxn modelId="{D7E30974-0670-4AF6-A8EA-EE3D1A069E6C}" type="presParOf" srcId="{39182D58-E957-4892-B29C-358F5C59CD5D}" destId="{1651061F-261D-4C88-AF23-1FB761A9B977}" srcOrd="2" destOrd="0" presId="urn:microsoft.com/office/officeart/2008/layout/CircularPictureCallout"/>
    <dgm:cxn modelId="{9BE4F72D-3680-4F72-9245-6229A050D881}" type="presParOf" srcId="{1651061F-261D-4C88-AF23-1FB761A9B977}" destId="{8C75465A-0334-4A3D-AFC5-BCCD818D2B9D}" srcOrd="0" destOrd="0" presId="urn:microsoft.com/office/officeart/2008/layout/CircularPictureCallout"/>
    <dgm:cxn modelId="{F1EF5629-F6CC-4FBB-A708-F38651A9A61F}" type="presParOf" srcId="{39182D58-E957-4892-B29C-358F5C59CD5D}" destId="{92A412AD-2133-4ED0-915A-87C78D02B6A5}" srcOrd="3" destOrd="0" presId="urn:microsoft.com/office/officeart/2008/layout/CircularPictureCallout"/>
    <dgm:cxn modelId="{E173C86B-3C2D-4BF9-B3E7-70DE67A2FF32}" type="presParOf" srcId="{39182D58-E957-4892-B29C-358F5C59CD5D}" destId="{5A7044E7-3162-4D83-A216-FDE22AC9C48B}" srcOrd="4" destOrd="0" presId="urn:microsoft.com/office/officeart/2008/layout/CircularPictureCallout"/>
    <dgm:cxn modelId="{F3EBC2A9-09E3-4F43-B047-DE604B1634AD}" type="presParOf" srcId="{5A7044E7-3162-4D83-A216-FDE22AC9C48B}" destId="{490CE7A7-32C6-4427-9CB7-6BA1A18BA1BF}" srcOrd="0" destOrd="0" presId="urn:microsoft.com/office/officeart/2008/layout/CircularPictureCallout"/>
    <dgm:cxn modelId="{422DE897-8E56-43F6-8F2E-9687B4BDC02E}" type="presParOf" srcId="{39182D58-E957-4892-B29C-358F5C59CD5D}" destId="{0C7A28A1-A15E-4D5E-B346-A4BBD71AE946}" srcOrd="5" destOrd="0" presId="urn:microsoft.com/office/officeart/2008/layout/CircularPictureCallout"/>
    <dgm:cxn modelId="{4743FF65-53BC-4AF5-9E39-E486F2F6F66F}" type="presParOf" srcId="{0C7A28A1-A15E-4D5E-B346-A4BBD71AE946}" destId="{6AE1CE76-C242-48F0-99DB-A1078C3AFBA3}" srcOrd="0" destOrd="0" presId="urn:microsoft.com/office/officeart/2008/layout/CircularPictureCallout"/>
    <dgm:cxn modelId="{1446F0CD-8D6D-46A4-B132-44676065F842}" type="presParOf" srcId="{39182D58-E957-4892-B29C-358F5C59CD5D}" destId="{6599514C-06B6-4ACB-B01C-04A076F9175D}" srcOrd="6" destOrd="0" presId="urn:microsoft.com/office/officeart/2008/layout/CircularPictureCallout"/>
    <dgm:cxn modelId="{51A2CD6D-FD1E-478F-B27F-A408CC5ECE52}" type="presParOf" srcId="{39182D58-E957-4892-B29C-358F5C59CD5D}" destId="{5E203087-A3FC-4BBF-A11B-C2941566889F}" srcOrd="7" destOrd="0" presId="urn:microsoft.com/office/officeart/2008/layout/CircularPictureCallout"/>
    <dgm:cxn modelId="{4306B797-3FF4-47BD-9446-D787147379E9}" type="presParOf" srcId="{5E203087-A3FC-4BBF-A11B-C2941566889F}" destId="{994417E5-0BB9-4064-B94E-52EC1ADE98C3}" srcOrd="0" destOrd="0" presId="urn:microsoft.com/office/officeart/2008/layout/CircularPictureCallout"/>
    <dgm:cxn modelId="{CFD01CBA-A12E-4279-BCA1-B284C2172D46}" type="presParOf" srcId="{39182D58-E957-4892-B29C-358F5C59CD5D}" destId="{04189B17-D98E-4F9A-B6FF-5BCEF3404F0C}" srcOrd="8" destOrd="0" presId="urn:microsoft.com/office/officeart/2008/layout/CircularPictureCallout"/>
    <dgm:cxn modelId="{8CAB5609-203B-4940-A83B-0C20358AD9CC}" type="presParOf" srcId="{04189B17-D98E-4F9A-B6FF-5BCEF3404F0C}" destId="{E2419DE6-C2DC-4FC8-9F03-FB5DBFA26831}" srcOrd="0" destOrd="0" presId="urn:microsoft.com/office/officeart/2008/layout/CircularPictureCallout"/>
    <dgm:cxn modelId="{81A1384E-C7C6-4CFA-8B58-66306E054ED7}" type="presParOf" srcId="{39182D58-E957-4892-B29C-358F5C59CD5D}" destId="{B6DCECBF-9A40-47EB-BECD-50817487CFEB}" srcOrd="9" destOrd="0" presId="urn:microsoft.com/office/officeart/2008/layout/CircularPictureCallout"/>
    <dgm:cxn modelId="{ACC4D819-43A4-4EEB-951D-D8C706F3DAA6}" type="presParOf" srcId="{39182D58-E957-4892-B29C-358F5C59CD5D}" destId="{BA61E4D2-AE30-490A-ACEC-4EC8CD943A4A}" srcOrd="10" destOrd="0" presId="urn:microsoft.com/office/officeart/2008/layout/CircularPictureCallout"/>
    <dgm:cxn modelId="{A89F6975-3C14-4DA7-8487-8B6808B1A5AC}" type="presParOf" srcId="{BA61E4D2-AE30-490A-ACEC-4EC8CD943A4A}" destId="{374F4E2F-F93B-4402-B3FA-14B2BBC386E3}" srcOrd="0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C7BB98E-F079-415B-986E-260FB1D5F85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1A6274A-90BC-4224-9ADC-CC2367ABA779}">
      <dgm:prSet/>
      <dgm:spPr/>
      <dgm:t>
        <a:bodyPr/>
        <a:lstStyle/>
        <a:p>
          <a:r>
            <a:rPr lang="en-GB" dirty="0"/>
            <a:t>Teodor Plamenov Panev</a:t>
          </a:r>
          <a:endParaRPr lang="en-US" dirty="0"/>
        </a:p>
      </dgm:t>
    </dgm:pt>
    <dgm:pt modelId="{8242595E-4FA6-452B-AF34-9382B8309AFF}" type="parTrans" cxnId="{988D92B3-EA81-49CC-8620-DAF48B291826}">
      <dgm:prSet/>
      <dgm:spPr/>
      <dgm:t>
        <a:bodyPr/>
        <a:lstStyle/>
        <a:p>
          <a:endParaRPr lang="en-US"/>
        </a:p>
      </dgm:t>
    </dgm:pt>
    <dgm:pt modelId="{5E99E645-7402-40D0-AED7-9E30637F4DA7}" type="sibTrans" cxnId="{988D92B3-EA81-49CC-8620-DAF48B291826}">
      <dgm:prSet/>
      <dgm:spPr/>
      <dgm:t>
        <a:bodyPr/>
        <a:lstStyle/>
        <a:p>
          <a:endParaRPr lang="en-US"/>
        </a:p>
      </dgm:t>
    </dgm:pt>
    <dgm:pt modelId="{A16A98A5-1012-4CD3-AA58-A29389BED264}">
      <dgm:prSet/>
      <dgm:spPr/>
      <dgm:t>
        <a:bodyPr/>
        <a:lstStyle/>
        <a:p>
          <a:r>
            <a:rPr lang="en-GB"/>
            <a:t>Student id: 2028893</a:t>
          </a:r>
          <a:endParaRPr lang="en-US"/>
        </a:p>
      </dgm:t>
    </dgm:pt>
    <dgm:pt modelId="{E5AFACD1-2FE6-4BFF-98AF-84AC17DA6C4D}" type="parTrans" cxnId="{2FCC7C06-C74D-48B0-9B60-2E3240056A63}">
      <dgm:prSet/>
      <dgm:spPr/>
      <dgm:t>
        <a:bodyPr/>
        <a:lstStyle/>
        <a:p>
          <a:endParaRPr lang="en-US"/>
        </a:p>
      </dgm:t>
    </dgm:pt>
    <dgm:pt modelId="{42F84EB5-6EDC-4C59-88F6-362234DEA3C4}" type="sibTrans" cxnId="{2FCC7C06-C74D-48B0-9B60-2E3240056A63}">
      <dgm:prSet/>
      <dgm:spPr/>
      <dgm:t>
        <a:bodyPr/>
        <a:lstStyle/>
        <a:p>
          <a:endParaRPr lang="en-US"/>
        </a:p>
      </dgm:t>
    </dgm:pt>
    <dgm:pt modelId="{10DF2FCB-AFEE-4198-A2E0-34E209BA4C1A}">
      <dgm:prSet/>
      <dgm:spPr/>
      <dgm:t>
        <a:bodyPr/>
        <a:lstStyle/>
        <a:p>
          <a:r>
            <a:rPr lang="en-GB"/>
            <a:t>Lecturer:</a:t>
          </a:r>
          <a:r>
            <a:rPr lang="en-GB" b="1" i="0"/>
            <a:t> </a:t>
          </a:r>
          <a:r>
            <a:rPr lang="en-GB" i="0"/>
            <a:t>Lloyd Beharry</a:t>
          </a:r>
          <a:endParaRPr lang="en-US"/>
        </a:p>
      </dgm:t>
    </dgm:pt>
    <dgm:pt modelId="{28CE26CF-C806-4762-8A2D-FD1D0B2496F6}" type="parTrans" cxnId="{AFC5891A-10CE-4E5A-A8D1-48A102EC4FC5}">
      <dgm:prSet/>
      <dgm:spPr/>
      <dgm:t>
        <a:bodyPr/>
        <a:lstStyle/>
        <a:p>
          <a:endParaRPr lang="en-US"/>
        </a:p>
      </dgm:t>
    </dgm:pt>
    <dgm:pt modelId="{BA4A7C90-1611-4AE7-8484-04314C306C2F}" type="sibTrans" cxnId="{AFC5891A-10CE-4E5A-A8D1-48A102EC4FC5}">
      <dgm:prSet/>
      <dgm:spPr/>
      <dgm:t>
        <a:bodyPr/>
        <a:lstStyle/>
        <a:p>
          <a:endParaRPr lang="en-US"/>
        </a:p>
      </dgm:t>
    </dgm:pt>
    <dgm:pt modelId="{48B1DCFE-F549-4679-A836-651471ED5066}">
      <dgm:prSet/>
      <dgm:spPr/>
      <dgm:t>
        <a:bodyPr/>
        <a:lstStyle/>
        <a:p>
          <a:r>
            <a:rPr lang="en-GB"/>
            <a:t>Module Code: BMSW4002</a:t>
          </a:r>
          <a:endParaRPr lang="en-US"/>
        </a:p>
      </dgm:t>
    </dgm:pt>
    <dgm:pt modelId="{23ABECB8-C4DA-41FE-8A11-77D98B42E1FC}" type="parTrans" cxnId="{3980DC6C-43C6-489F-ABCD-576BC5237C6F}">
      <dgm:prSet/>
      <dgm:spPr/>
      <dgm:t>
        <a:bodyPr/>
        <a:lstStyle/>
        <a:p>
          <a:endParaRPr lang="en-US"/>
        </a:p>
      </dgm:t>
    </dgm:pt>
    <dgm:pt modelId="{3ACEF9F6-700B-49BD-BF6F-D77A30FF3111}" type="sibTrans" cxnId="{3980DC6C-43C6-489F-ABCD-576BC5237C6F}">
      <dgm:prSet/>
      <dgm:spPr/>
      <dgm:t>
        <a:bodyPr/>
        <a:lstStyle/>
        <a:p>
          <a:endParaRPr lang="en-US"/>
        </a:p>
      </dgm:t>
    </dgm:pt>
    <dgm:pt modelId="{FB93CBCC-07D8-4C6B-B477-00E604AEFC0E}" type="pres">
      <dgm:prSet presAssocID="{7C7BB98E-F079-415B-986E-260FB1D5F852}" presName="linear" presStyleCnt="0">
        <dgm:presLayoutVars>
          <dgm:animLvl val="lvl"/>
          <dgm:resizeHandles val="exact"/>
        </dgm:presLayoutVars>
      </dgm:prSet>
      <dgm:spPr/>
    </dgm:pt>
    <dgm:pt modelId="{365C64CC-1C1D-4AB3-A72B-6EF4D6DB0E59}" type="pres">
      <dgm:prSet presAssocID="{71A6274A-90BC-4224-9ADC-CC2367ABA77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0DFE1AF-1742-40D6-AC24-BBCF731923C6}" type="pres">
      <dgm:prSet presAssocID="{5E99E645-7402-40D0-AED7-9E30637F4DA7}" presName="spacer" presStyleCnt="0"/>
      <dgm:spPr/>
    </dgm:pt>
    <dgm:pt modelId="{6F500572-0A23-485F-803D-6058D56C8ADE}" type="pres">
      <dgm:prSet presAssocID="{A16A98A5-1012-4CD3-AA58-A29389BED26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7D3A839-489A-473A-A0FA-406CF1B197D8}" type="pres">
      <dgm:prSet presAssocID="{42F84EB5-6EDC-4C59-88F6-362234DEA3C4}" presName="spacer" presStyleCnt="0"/>
      <dgm:spPr/>
    </dgm:pt>
    <dgm:pt modelId="{C96586A3-C084-4E6E-82EB-7ECB2D279FA4}" type="pres">
      <dgm:prSet presAssocID="{10DF2FCB-AFEE-4198-A2E0-34E209BA4C1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B8CFC50-0326-438A-AD13-142D399E6125}" type="pres">
      <dgm:prSet presAssocID="{BA4A7C90-1611-4AE7-8484-04314C306C2F}" presName="spacer" presStyleCnt="0"/>
      <dgm:spPr/>
    </dgm:pt>
    <dgm:pt modelId="{644A83E0-05BF-4C1F-BC00-3C00412C330A}" type="pres">
      <dgm:prSet presAssocID="{48B1DCFE-F549-4679-A836-651471ED506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FCC7C06-C74D-48B0-9B60-2E3240056A63}" srcId="{7C7BB98E-F079-415B-986E-260FB1D5F852}" destId="{A16A98A5-1012-4CD3-AA58-A29389BED264}" srcOrd="1" destOrd="0" parTransId="{E5AFACD1-2FE6-4BFF-98AF-84AC17DA6C4D}" sibTransId="{42F84EB5-6EDC-4C59-88F6-362234DEA3C4}"/>
    <dgm:cxn modelId="{AFC5891A-10CE-4E5A-A8D1-48A102EC4FC5}" srcId="{7C7BB98E-F079-415B-986E-260FB1D5F852}" destId="{10DF2FCB-AFEE-4198-A2E0-34E209BA4C1A}" srcOrd="2" destOrd="0" parTransId="{28CE26CF-C806-4762-8A2D-FD1D0B2496F6}" sibTransId="{BA4A7C90-1611-4AE7-8484-04314C306C2F}"/>
    <dgm:cxn modelId="{3980DC6C-43C6-489F-ABCD-576BC5237C6F}" srcId="{7C7BB98E-F079-415B-986E-260FB1D5F852}" destId="{48B1DCFE-F549-4679-A836-651471ED5066}" srcOrd="3" destOrd="0" parTransId="{23ABECB8-C4DA-41FE-8A11-77D98B42E1FC}" sibTransId="{3ACEF9F6-700B-49BD-BF6F-D77A30FF3111}"/>
    <dgm:cxn modelId="{730B0D6D-8992-46BD-9B69-DC94C72DF948}" type="presOf" srcId="{7C7BB98E-F079-415B-986E-260FB1D5F852}" destId="{FB93CBCC-07D8-4C6B-B477-00E604AEFC0E}" srcOrd="0" destOrd="0" presId="urn:microsoft.com/office/officeart/2005/8/layout/vList2"/>
    <dgm:cxn modelId="{0EF2EA7B-227D-432D-A0CE-56E7771822CF}" type="presOf" srcId="{10DF2FCB-AFEE-4198-A2E0-34E209BA4C1A}" destId="{C96586A3-C084-4E6E-82EB-7ECB2D279FA4}" srcOrd="0" destOrd="0" presId="urn:microsoft.com/office/officeart/2005/8/layout/vList2"/>
    <dgm:cxn modelId="{0F90179F-BD00-499C-95A7-6387CD7B5282}" type="presOf" srcId="{48B1DCFE-F549-4679-A836-651471ED5066}" destId="{644A83E0-05BF-4C1F-BC00-3C00412C330A}" srcOrd="0" destOrd="0" presId="urn:microsoft.com/office/officeart/2005/8/layout/vList2"/>
    <dgm:cxn modelId="{1BC84BA7-BD0A-4B82-A6EB-F3F0E7D0C772}" type="presOf" srcId="{A16A98A5-1012-4CD3-AA58-A29389BED264}" destId="{6F500572-0A23-485F-803D-6058D56C8ADE}" srcOrd="0" destOrd="0" presId="urn:microsoft.com/office/officeart/2005/8/layout/vList2"/>
    <dgm:cxn modelId="{988D92B3-EA81-49CC-8620-DAF48B291826}" srcId="{7C7BB98E-F079-415B-986E-260FB1D5F852}" destId="{71A6274A-90BC-4224-9ADC-CC2367ABA779}" srcOrd="0" destOrd="0" parTransId="{8242595E-4FA6-452B-AF34-9382B8309AFF}" sibTransId="{5E99E645-7402-40D0-AED7-9E30637F4DA7}"/>
    <dgm:cxn modelId="{924B71F0-4477-4300-8DD9-F5F766040B12}" type="presOf" srcId="{71A6274A-90BC-4224-9ADC-CC2367ABA779}" destId="{365C64CC-1C1D-4AB3-A72B-6EF4D6DB0E59}" srcOrd="0" destOrd="0" presId="urn:microsoft.com/office/officeart/2005/8/layout/vList2"/>
    <dgm:cxn modelId="{B40FC73C-0E24-4FCA-AE2F-FF5C1BF48826}" type="presParOf" srcId="{FB93CBCC-07D8-4C6B-B477-00E604AEFC0E}" destId="{365C64CC-1C1D-4AB3-A72B-6EF4D6DB0E59}" srcOrd="0" destOrd="0" presId="urn:microsoft.com/office/officeart/2005/8/layout/vList2"/>
    <dgm:cxn modelId="{DDA3A46A-6A52-4A1F-8F03-DB9191537438}" type="presParOf" srcId="{FB93CBCC-07D8-4C6B-B477-00E604AEFC0E}" destId="{50DFE1AF-1742-40D6-AC24-BBCF731923C6}" srcOrd="1" destOrd="0" presId="urn:microsoft.com/office/officeart/2005/8/layout/vList2"/>
    <dgm:cxn modelId="{574E14A2-A8F7-4D2A-9A5D-A7B1973DA389}" type="presParOf" srcId="{FB93CBCC-07D8-4C6B-B477-00E604AEFC0E}" destId="{6F500572-0A23-485F-803D-6058D56C8ADE}" srcOrd="2" destOrd="0" presId="urn:microsoft.com/office/officeart/2005/8/layout/vList2"/>
    <dgm:cxn modelId="{3C56D7D3-B4EC-46FA-A836-B21410CD72D9}" type="presParOf" srcId="{FB93CBCC-07D8-4C6B-B477-00E604AEFC0E}" destId="{B7D3A839-489A-473A-A0FA-406CF1B197D8}" srcOrd="3" destOrd="0" presId="urn:microsoft.com/office/officeart/2005/8/layout/vList2"/>
    <dgm:cxn modelId="{062171FE-AC29-41E1-BDD2-C3BE9EBDAB40}" type="presParOf" srcId="{FB93CBCC-07D8-4C6B-B477-00E604AEFC0E}" destId="{C96586A3-C084-4E6E-82EB-7ECB2D279FA4}" srcOrd="4" destOrd="0" presId="urn:microsoft.com/office/officeart/2005/8/layout/vList2"/>
    <dgm:cxn modelId="{E55D0D32-7C3B-40F1-82C3-8209C5A391B8}" type="presParOf" srcId="{FB93CBCC-07D8-4C6B-B477-00E604AEFC0E}" destId="{FB8CFC50-0326-438A-AD13-142D399E6125}" srcOrd="5" destOrd="0" presId="urn:microsoft.com/office/officeart/2005/8/layout/vList2"/>
    <dgm:cxn modelId="{0CB658B2-0CEF-4C81-8158-89B92CC3E916}" type="presParOf" srcId="{FB93CBCC-07D8-4C6B-B477-00E604AEFC0E}" destId="{644A83E0-05BF-4C1F-BC00-3C00412C330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8F5FBF-F074-4508-8B30-9FC1AC4CFD14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93C0397-8E88-4AB7-8AB0-7859350DED93}">
      <dgm:prSet phldrT="[Text]"/>
      <dgm:spPr/>
      <dgm:t>
        <a:bodyPr/>
        <a:lstStyle/>
        <a:p>
          <a:r>
            <a:rPr lang="en-GB" dirty="0"/>
            <a:t>Compromise</a:t>
          </a:r>
        </a:p>
      </dgm:t>
    </dgm:pt>
    <dgm:pt modelId="{82A6BE52-39A6-4F9E-B450-C7D1D246B4D0}" type="parTrans" cxnId="{4B3F72D9-9324-4FB3-9F5F-3E71125885B5}">
      <dgm:prSet/>
      <dgm:spPr/>
      <dgm:t>
        <a:bodyPr/>
        <a:lstStyle/>
        <a:p>
          <a:endParaRPr lang="en-GB"/>
        </a:p>
      </dgm:t>
    </dgm:pt>
    <dgm:pt modelId="{987C6C10-7332-4278-ABC5-E785EB1F3069}" type="sibTrans" cxnId="{4B3F72D9-9324-4FB3-9F5F-3E71125885B5}">
      <dgm:prSet/>
      <dgm:spPr/>
      <dgm:t>
        <a:bodyPr/>
        <a:lstStyle/>
        <a:p>
          <a:endParaRPr lang="en-GB"/>
        </a:p>
      </dgm:t>
    </dgm:pt>
    <dgm:pt modelId="{2A9301C9-9AD8-4ED1-87E7-BC40C86AD022}">
      <dgm:prSet phldrT="[Text]"/>
      <dgm:spPr/>
      <dgm:t>
        <a:bodyPr/>
        <a:lstStyle/>
        <a:p>
          <a:r>
            <a:rPr lang="en-GB" dirty="0"/>
            <a:t>Competition</a:t>
          </a:r>
        </a:p>
      </dgm:t>
    </dgm:pt>
    <dgm:pt modelId="{28037069-B49B-4648-B199-EB36CEA47B20}" type="parTrans" cxnId="{55876819-DE95-4D7B-90E6-8EE8683E1FAF}">
      <dgm:prSet/>
      <dgm:spPr/>
      <dgm:t>
        <a:bodyPr/>
        <a:lstStyle/>
        <a:p>
          <a:endParaRPr lang="en-GB"/>
        </a:p>
      </dgm:t>
    </dgm:pt>
    <dgm:pt modelId="{E7CFEFBD-C953-4F4A-9538-E9047D38282A}" type="sibTrans" cxnId="{55876819-DE95-4D7B-90E6-8EE8683E1FAF}">
      <dgm:prSet/>
      <dgm:spPr/>
      <dgm:t>
        <a:bodyPr/>
        <a:lstStyle/>
        <a:p>
          <a:endParaRPr lang="en-GB"/>
        </a:p>
      </dgm:t>
    </dgm:pt>
    <dgm:pt modelId="{8E35833D-556C-4C5F-93BB-23F4B7FADEA9}">
      <dgm:prSet phldrT="[Text]"/>
      <dgm:spPr/>
      <dgm:t>
        <a:bodyPr/>
        <a:lstStyle/>
        <a:p>
          <a:r>
            <a:rPr lang="en-GB" dirty="0"/>
            <a:t>Collaborating</a:t>
          </a:r>
        </a:p>
      </dgm:t>
    </dgm:pt>
    <dgm:pt modelId="{D613D072-9C38-4AE6-AADC-C8AD0F6FB968}" type="parTrans" cxnId="{3906B06F-7453-46FB-9226-B9A87AA5B439}">
      <dgm:prSet/>
      <dgm:spPr/>
      <dgm:t>
        <a:bodyPr/>
        <a:lstStyle/>
        <a:p>
          <a:endParaRPr lang="en-GB"/>
        </a:p>
      </dgm:t>
    </dgm:pt>
    <dgm:pt modelId="{6B048986-D960-4CE2-A7F4-992A1FAC8C82}" type="sibTrans" cxnId="{3906B06F-7453-46FB-9226-B9A87AA5B439}">
      <dgm:prSet/>
      <dgm:spPr/>
      <dgm:t>
        <a:bodyPr/>
        <a:lstStyle/>
        <a:p>
          <a:endParaRPr lang="en-GB"/>
        </a:p>
      </dgm:t>
    </dgm:pt>
    <dgm:pt modelId="{E1B4412E-1193-461A-8DCE-3B863E86898F}">
      <dgm:prSet phldrT="[Text]"/>
      <dgm:spPr/>
      <dgm:t>
        <a:bodyPr/>
        <a:lstStyle/>
        <a:p>
          <a:r>
            <a:rPr lang="en-GB" dirty="0"/>
            <a:t>Avoidance</a:t>
          </a:r>
        </a:p>
      </dgm:t>
    </dgm:pt>
    <dgm:pt modelId="{3E66EAC9-DCE5-4553-ABBA-0C6667AE5AE6}" type="parTrans" cxnId="{8966BDA9-1AF6-460E-A0CF-D0C9E530899F}">
      <dgm:prSet/>
      <dgm:spPr/>
      <dgm:t>
        <a:bodyPr/>
        <a:lstStyle/>
        <a:p>
          <a:endParaRPr lang="en-GB"/>
        </a:p>
      </dgm:t>
    </dgm:pt>
    <dgm:pt modelId="{1A426B80-94C1-473D-A0AB-DB705104D7DC}" type="sibTrans" cxnId="{8966BDA9-1AF6-460E-A0CF-D0C9E530899F}">
      <dgm:prSet/>
      <dgm:spPr/>
      <dgm:t>
        <a:bodyPr/>
        <a:lstStyle/>
        <a:p>
          <a:endParaRPr lang="en-GB"/>
        </a:p>
      </dgm:t>
    </dgm:pt>
    <dgm:pt modelId="{4FF0F622-B243-479D-A772-824E382C41A8}">
      <dgm:prSet phldrT="[Text]"/>
      <dgm:spPr/>
      <dgm:t>
        <a:bodyPr/>
        <a:lstStyle/>
        <a:p>
          <a:r>
            <a:rPr lang="en-GB"/>
            <a:t>Accommodating</a:t>
          </a:r>
          <a:endParaRPr lang="en-GB" dirty="0"/>
        </a:p>
      </dgm:t>
    </dgm:pt>
    <dgm:pt modelId="{34CE4CE6-3EE3-49A3-B849-EB7808117760}" type="parTrans" cxnId="{E3BDFE32-42F3-4FDE-9048-6F31F2FB277C}">
      <dgm:prSet/>
      <dgm:spPr/>
      <dgm:t>
        <a:bodyPr/>
        <a:lstStyle/>
        <a:p>
          <a:endParaRPr lang="en-GB"/>
        </a:p>
      </dgm:t>
    </dgm:pt>
    <dgm:pt modelId="{7BDBEB36-B50F-4980-8905-04BF170084FA}" type="sibTrans" cxnId="{E3BDFE32-42F3-4FDE-9048-6F31F2FB277C}">
      <dgm:prSet/>
      <dgm:spPr/>
      <dgm:t>
        <a:bodyPr/>
        <a:lstStyle/>
        <a:p>
          <a:endParaRPr lang="en-GB"/>
        </a:p>
      </dgm:t>
    </dgm:pt>
    <dgm:pt modelId="{635EE779-2CBA-4D0B-BF6C-AF62B43AD1DC}" type="pres">
      <dgm:prSet presAssocID="{0B8F5FBF-F074-4508-8B30-9FC1AC4CFD14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FFB67AD-06B2-4E64-AD06-02E69F275424}" type="pres">
      <dgm:prSet presAssocID="{0B8F5FBF-F074-4508-8B30-9FC1AC4CFD14}" presName="matrix" presStyleCnt="0"/>
      <dgm:spPr/>
    </dgm:pt>
    <dgm:pt modelId="{BF25983D-2B96-4D49-8A2E-9242B1FC49AA}" type="pres">
      <dgm:prSet presAssocID="{0B8F5FBF-F074-4508-8B30-9FC1AC4CFD14}" presName="tile1" presStyleLbl="node1" presStyleIdx="0" presStyleCnt="4"/>
      <dgm:spPr/>
    </dgm:pt>
    <dgm:pt modelId="{8298046B-05C8-4CA1-A043-9188DD3F0A8C}" type="pres">
      <dgm:prSet presAssocID="{0B8F5FBF-F074-4508-8B30-9FC1AC4CFD14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CADE39B-AF07-4117-8B47-BDDF4FD00FDB}" type="pres">
      <dgm:prSet presAssocID="{0B8F5FBF-F074-4508-8B30-9FC1AC4CFD14}" presName="tile2" presStyleLbl="node1" presStyleIdx="1" presStyleCnt="4"/>
      <dgm:spPr/>
    </dgm:pt>
    <dgm:pt modelId="{DA1E7200-744D-4B39-8364-18FDBBE0199A}" type="pres">
      <dgm:prSet presAssocID="{0B8F5FBF-F074-4508-8B30-9FC1AC4CFD14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6B1CD65-776B-4F67-B8F0-AC42DDF5CDC1}" type="pres">
      <dgm:prSet presAssocID="{0B8F5FBF-F074-4508-8B30-9FC1AC4CFD14}" presName="tile3" presStyleLbl="node1" presStyleIdx="2" presStyleCnt="4"/>
      <dgm:spPr/>
    </dgm:pt>
    <dgm:pt modelId="{3946626C-898C-423F-A14C-4F1C67F8B851}" type="pres">
      <dgm:prSet presAssocID="{0B8F5FBF-F074-4508-8B30-9FC1AC4CFD14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4269AF0-3EEC-45AA-BC02-2D81458EC408}" type="pres">
      <dgm:prSet presAssocID="{0B8F5FBF-F074-4508-8B30-9FC1AC4CFD14}" presName="tile4" presStyleLbl="node1" presStyleIdx="3" presStyleCnt="4"/>
      <dgm:spPr/>
    </dgm:pt>
    <dgm:pt modelId="{9F3D9151-484D-4EF9-A83E-35B6A44D7F72}" type="pres">
      <dgm:prSet presAssocID="{0B8F5FBF-F074-4508-8B30-9FC1AC4CFD14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59740198-66D3-4720-B8AD-6C469C177506}" type="pres">
      <dgm:prSet presAssocID="{0B8F5FBF-F074-4508-8B30-9FC1AC4CFD14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C7B8F814-D526-4880-94A0-ECAA7D1307AD}" type="presOf" srcId="{8E35833D-556C-4C5F-93BB-23F4B7FADEA9}" destId="{DA1E7200-744D-4B39-8364-18FDBBE0199A}" srcOrd="1" destOrd="0" presId="urn:microsoft.com/office/officeart/2005/8/layout/matrix1"/>
    <dgm:cxn modelId="{55876819-DE95-4D7B-90E6-8EE8683E1FAF}" srcId="{C93C0397-8E88-4AB7-8AB0-7859350DED93}" destId="{2A9301C9-9AD8-4ED1-87E7-BC40C86AD022}" srcOrd="0" destOrd="0" parTransId="{28037069-B49B-4648-B199-EB36CEA47B20}" sibTransId="{E7CFEFBD-C953-4F4A-9538-E9047D38282A}"/>
    <dgm:cxn modelId="{6D369129-5D50-45FF-9958-2F863ACB9AB4}" type="presOf" srcId="{2A9301C9-9AD8-4ED1-87E7-BC40C86AD022}" destId="{BF25983D-2B96-4D49-8A2E-9242B1FC49AA}" srcOrd="0" destOrd="0" presId="urn:microsoft.com/office/officeart/2005/8/layout/matrix1"/>
    <dgm:cxn modelId="{0C22552C-F029-4C88-A70D-F28D4A5D75B2}" type="presOf" srcId="{8E35833D-556C-4C5F-93BB-23F4B7FADEA9}" destId="{9CADE39B-AF07-4117-8B47-BDDF4FD00FDB}" srcOrd="0" destOrd="0" presId="urn:microsoft.com/office/officeart/2005/8/layout/matrix1"/>
    <dgm:cxn modelId="{E3BDFE32-42F3-4FDE-9048-6F31F2FB277C}" srcId="{C93C0397-8E88-4AB7-8AB0-7859350DED93}" destId="{4FF0F622-B243-479D-A772-824E382C41A8}" srcOrd="3" destOrd="0" parTransId="{34CE4CE6-3EE3-49A3-B849-EB7808117760}" sibTransId="{7BDBEB36-B50F-4980-8905-04BF170084FA}"/>
    <dgm:cxn modelId="{FFAC7D40-3A2D-4176-8349-D91E93198901}" type="presOf" srcId="{0B8F5FBF-F074-4508-8B30-9FC1AC4CFD14}" destId="{635EE779-2CBA-4D0B-BF6C-AF62B43AD1DC}" srcOrd="0" destOrd="0" presId="urn:microsoft.com/office/officeart/2005/8/layout/matrix1"/>
    <dgm:cxn modelId="{335B324E-2D6F-455E-82F0-0700561F3CF3}" type="presOf" srcId="{2A9301C9-9AD8-4ED1-87E7-BC40C86AD022}" destId="{8298046B-05C8-4CA1-A043-9188DD3F0A8C}" srcOrd="1" destOrd="0" presId="urn:microsoft.com/office/officeart/2005/8/layout/matrix1"/>
    <dgm:cxn modelId="{3906B06F-7453-46FB-9226-B9A87AA5B439}" srcId="{C93C0397-8E88-4AB7-8AB0-7859350DED93}" destId="{8E35833D-556C-4C5F-93BB-23F4B7FADEA9}" srcOrd="1" destOrd="0" parTransId="{D613D072-9C38-4AE6-AADC-C8AD0F6FB968}" sibTransId="{6B048986-D960-4CE2-A7F4-992A1FAC8C82}"/>
    <dgm:cxn modelId="{0C1B217D-B872-4777-8ED7-E8F9058BA7B0}" type="presOf" srcId="{4FF0F622-B243-479D-A772-824E382C41A8}" destId="{C4269AF0-3EEC-45AA-BC02-2D81458EC408}" srcOrd="0" destOrd="0" presId="urn:microsoft.com/office/officeart/2005/8/layout/matrix1"/>
    <dgm:cxn modelId="{E5EDE27F-DE44-497D-8490-A48FEBCFB2F2}" type="presOf" srcId="{E1B4412E-1193-461A-8DCE-3B863E86898F}" destId="{3946626C-898C-423F-A14C-4F1C67F8B851}" srcOrd="1" destOrd="0" presId="urn:microsoft.com/office/officeart/2005/8/layout/matrix1"/>
    <dgm:cxn modelId="{4700F78B-199A-4172-83C5-7806C7F7C0C7}" type="presOf" srcId="{4FF0F622-B243-479D-A772-824E382C41A8}" destId="{9F3D9151-484D-4EF9-A83E-35B6A44D7F72}" srcOrd="1" destOrd="0" presId="urn:microsoft.com/office/officeart/2005/8/layout/matrix1"/>
    <dgm:cxn modelId="{8966BDA9-1AF6-460E-A0CF-D0C9E530899F}" srcId="{C93C0397-8E88-4AB7-8AB0-7859350DED93}" destId="{E1B4412E-1193-461A-8DCE-3B863E86898F}" srcOrd="2" destOrd="0" parTransId="{3E66EAC9-DCE5-4553-ABBA-0C6667AE5AE6}" sibTransId="{1A426B80-94C1-473D-A0AB-DB705104D7DC}"/>
    <dgm:cxn modelId="{3A0EDFC2-77E9-4BAF-864A-435A144D0702}" type="presOf" srcId="{C93C0397-8E88-4AB7-8AB0-7859350DED93}" destId="{59740198-66D3-4720-B8AD-6C469C177506}" srcOrd="0" destOrd="0" presId="urn:microsoft.com/office/officeart/2005/8/layout/matrix1"/>
    <dgm:cxn modelId="{4B3F72D9-9324-4FB3-9F5F-3E71125885B5}" srcId="{0B8F5FBF-F074-4508-8B30-9FC1AC4CFD14}" destId="{C93C0397-8E88-4AB7-8AB0-7859350DED93}" srcOrd="0" destOrd="0" parTransId="{82A6BE52-39A6-4F9E-B450-C7D1D246B4D0}" sibTransId="{987C6C10-7332-4278-ABC5-E785EB1F3069}"/>
    <dgm:cxn modelId="{BA7E70F3-2872-4831-8AF7-AF83C97121AA}" type="presOf" srcId="{E1B4412E-1193-461A-8DCE-3B863E86898F}" destId="{86B1CD65-776B-4F67-B8F0-AC42DDF5CDC1}" srcOrd="0" destOrd="0" presId="urn:microsoft.com/office/officeart/2005/8/layout/matrix1"/>
    <dgm:cxn modelId="{7AD3DF62-F791-49EF-ADE7-CEE928023E71}" type="presParOf" srcId="{635EE779-2CBA-4D0B-BF6C-AF62B43AD1DC}" destId="{0FFB67AD-06B2-4E64-AD06-02E69F275424}" srcOrd="0" destOrd="0" presId="urn:microsoft.com/office/officeart/2005/8/layout/matrix1"/>
    <dgm:cxn modelId="{36CF5844-26F2-448F-B588-D536BBD1F012}" type="presParOf" srcId="{0FFB67AD-06B2-4E64-AD06-02E69F275424}" destId="{BF25983D-2B96-4D49-8A2E-9242B1FC49AA}" srcOrd="0" destOrd="0" presId="urn:microsoft.com/office/officeart/2005/8/layout/matrix1"/>
    <dgm:cxn modelId="{8FDBC861-B982-4BF3-8998-BE1EAF4FD520}" type="presParOf" srcId="{0FFB67AD-06B2-4E64-AD06-02E69F275424}" destId="{8298046B-05C8-4CA1-A043-9188DD3F0A8C}" srcOrd="1" destOrd="0" presId="urn:microsoft.com/office/officeart/2005/8/layout/matrix1"/>
    <dgm:cxn modelId="{C8642AC7-F332-4670-BE0A-04B4D55ED4DA}" type="presParOf" srcId="{0FFB67AD-06B2-4E64-AD06-02E69F275424}" destId="{9CADE39B-AF07-4117-8B47-BDDF4FD00FDB}" srcOrd="2" destOrd="0" presId="urn:microsoft.com/office/officeart/2005/8/layout/matrix1"/>
    <dgm:cxn modelId="{AD69D29C-49E2-4412-A2F8-ED7519E993F1}" type="presParOf" srcId="{0FFB67AD-06B2-4E64-AD06-02E69F275424}" destId="{DA1E7200-744D-4B39-8364-18FDBBE0199A}" srcOrd="3" destOrd="0" presId="urn:microsoft.com/office/officeart/2005/8/layout/matrix1"/>
    <dgm:cxn modelId="{F37BA6D3-188D-40FB-815E-C62F4ADB60C5}" type="presParOf" srcId="{0FFB67AD-06B2-4E64-AD06-02E69F275424}" destId="{86B1CD65-776B-4F67-B8F0-AC42DDF5CDC1}" srcOrd="4" destOrd="0" presId="urn:microsoft.com/office/officeart/2005/8/layout/matrix1"/>
    <dgm:cxn modelId="{3C84FE40-161E-4474-848C-59E5DB19DEC4}" type="presParOf" srcId="{0FFB67AD-06B2-4E64-AD06-02E69F275424}" destId="{3946626C-898C-423F-A14C-4F1C67F8B851}" srcOrd="5" destOrd="0" presId="urn:microsoft.com/office/officeart/2005/8/layout/matrix1"/>
    <dgm:cxn modelId="{94E451B7-6E25-47D8-A8E7-136F5E02BB28}" type="presParOf" srcId="{0FFB67AD-06B2-4E64-AD06-02E69F275424}" destId="{C4269AF0-3EEC-45AA-BC02-2D81458EC408}" srcOrd="6" destOrd="0" presId="urn:microsoft.com/office/officeart/2005/8/layout/matrix1"/>
    <dgm:cxn modelId="{B8FE3739-9323-4EE3-B0DE-E9223AD891B6}" type="presParOf" srcId="{0FFB67AD-06B2-4E64-AD06-02E69F275424}" destId="{9F3D9151-484D-4EF9-A83E-35B6A44D7F72}" srcOrd="7" destOrd="0" presId="urn:microsoft.com/office/officeart/2005/8/layout/matrix1"/>
    <dgm:cxn modelId="{3B22F778-4FD3-44CD-95EF-69CFEABB93CE}" type="presParOf" srcId="{635EE779-2CBA-4D0B-BF6C-AF62B43AD1DC}" destId="{59740198-66D3-4720-B8AD-6C469C177506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5A099F3-0D15-4FFE-AE11-88965DDF663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DC6D73-F452-47AD-9339-ED8C59D220F6}">
      <dgm:prSet/>
      <dgm:spPr/>
      <dgm:t>
        <a:bodyPr/>
        <a:lstStyle/>
        <a:p>
          <a:r>
            <a:rPr lang="en-GB"/>
            <a:t>Avoidance</a:t>
          </a:r>
          <a:endParaRPr lang="en-US"/>
        </a:p>
      </dgm:t>
    </dgm:pt>
    <dgm:pt modelId="{825F086A-3DD9-4C9A-A216-8110BB9F605D}" type="parTrans" cxnId="{697E03BD-B094-41C1-978D-B7D58C3D3CCA}">
      <dgm:prSet/>
      <dgm:spPr/>
      <dgm:t>
        <a:bodyPr/>
        <a:lstStyle/>
        <a:p>
          <a:endParaRPr lang="en-US"/>
        </a:p>
      </dgm:t>
    </dgm:pt>
    <dgm:pt modelId="{5E8470C9-6F01-41C7-BE4B-38EDAC944F61}" type="sibTrans" cxnId="{697E03BD-B094-41C1-978D-B7D58C3D3CCA}">
      <dgm:prSet/>
      <dgm:spPr/>
      <dgm:t>
        <a:bodyPr/>
        <a:lstStyle/>
        <a:p>
          <a:endParaRPr lang="en-US"/>
        </a:p>
      </dgm:t>
    </dgm:pt>
    <dgm:pt modelId="{61274EFF-CFE8-4C5C-87C0-EB4B56D50CC2}">
      <dgm:prSet/>
      <dgm:spPr/>
      <dgm:t>
        <a:bodyPr/>
        <a:lstStyle/>
        <a:p>
          <a:r>
            <a:rPr lang="en-GB"/>
            <a:t>Accommodation</a:t>
          </a:r>
          <a:endParaRPr lang="en-US"/>
        </a:p>
      </dgm:t>
    </dgm:pt>
    <dgm:pt modelId="{CEC18EF0-B942-4582-B941-9F5A0FCDB258}" type="parTrans" cxnId="{B31712B3-9E68-4727-B2EC-313649C601F2}">
      <dgm:prSet/>
      <dgm:spPr/>
      <dgm:t>
        <a:bodyPr/>
        <a:lstStyle/>
        <a:p>
          <a:endParaRPr lang="en-US"/>
        </a:p>
      </dgm:t>
    </dgm:pt>
    <dgm:pt modelId="{C3CECA63-3219-4159-9A81-FA65AA7C500A}" type="sibTrans" cxnId="{B31712B3-9E68-4727-B2EC-313649C601F2}">
      <dgm:prSet/>
      <dgm:spPr/>
      <dgm:t>
        <a:bodyPr/>
        <a:lstStyle/>
        <a:p>
          <a:endParaRPr lang="en-US"/>
        </a:p>
      </dgm:t>
    </dgm:pt>
    <dgm:pt modelId="{9674D2B2-A575-4681-B7D6-4EE1D1E4C8ED}">
      <dgm:prSet/>
      <dgm:spPr/>
      <dgm:t>
        <a:bodyPr/>
        <a:lstStyle/>
        <a:p>
          <a:r>
            <a:rPr lang="en-GB"/>
            <a:t>Compromise</a:t>
          </a:r>
          <a:endParaRPr lang="en-US"/>
        </a:p>
      </dgm:t>
    </dgm:pt>
    <dgm:pt modelId="{24BEE6CE-2F7B-48C2-A2FD-BB1486F83DCB}" type="parTrans" cxnId="{48649F14-8825-4546-B2BA-21C793B2D813}">
      <dgm:prSet/>
      <dgm:spPr/>
      <dgm:t>
        <a:bodyPr/>
        <a:lstStyle/>
        <a:p>
          <a:endParaRPr lang="en-US"/>
        </a:p>
      </dgm:t>
    </dgm:pt>
    <dgm:pt modelId="{0D922933-3BB3-4689-99DC-1213B5E80F01}" type="sibTrans" cxnId="{48649F14-8825-4546-B2BA-21C793B2D813}">
      <dgm:prSet/>
      <dgm:spPr/>
      <dgm:t>
        <a:bodyPr/>
        <a:lstStyle/>
        <a:p>
          <a:endParaRPr lang="en-US"/>
        </a:p>
      </dgm:t>
    </dgm:pt>
    <dgm:pt modelId="{5AEE996D-8FB5-423F-8280-9E801C68A40F}">
      <dgm:prSet/>
      <dgm:spPr/>
      <dgm:t>
        <a:bodyPr/>
        <a:lstStyle/>
        <a:p>
          <a:r>
            <a:rPr lang="en-GB"/>
            <a:t>Competition</a:t>
          </a:r>
          <a:endParaRPr lang="en-US"/>
        </a:p>
      </dgm:t>
    </dgm:pt>
    <dgm:pt modelId="{82ABD276-A4A4-4937-B38A-45D12C887492}" type="parTrans" cxnId="{8E4DF6D0-A741-4BB5-8C57-CAC1DC2F0DE4}">
      <dgm:prSet/>
      <dgm:spPr/>
      <dgm:t>
        <a:bodyPr/>
        <a:lstStyle/>
        <a:p>
          <a:endParaRPr lang="en-US"/>
        </a:p>
      </dgm:t>
    </dgm:pt>
    <dgm:pt modelId="{C49C660B-0481-4295-B795-907CA339C0BE}" type="sibTrans" cxnId="{8E4DF6D0-A741-4BB5-8C57-CAC1DC2F0DE4}">
      <dgm:prSet/>
      <dgm:spPr/>
      <dgm:t>
        <a:bodyPr/>
        <a:lstStyle/>
        <a:p>
          <a:endParaRPr lang="en-US"/>
        </a:p>
      </dgm:t>
    </dgm:pt>
    <dgm:pt modelId="{E84CB007-5ADD-4192-ABF8-B19FA821BA48}">
      <dgm:prSet/>
      <dgm:spPr/>
      <dgm:t>
        <a:bodyPr/>
        <a:lstStyle/>
        <a:p>
          <a:r>
            <a:rPr lang="en-GB"/>
            <a:t>Collaboration</a:t>
          </a:r>
          <a:endParaRPr lang="en-US"/>
        </a:p>
      </dgm:t>
    </dgm:pt>
    <dgm:pt modelId="{30ADEC9D-66ED-466B-B18D-2A910749908A}" type="parTrans" cxnId="{FC41B744-00A7-460B-8BFC-123B54B0575E}">
      <dgm:prSet/>
      <dgm:spPr/>
      <dgm:t>
        <a:bodyPr/>
        <a:lstStyle/>
        <a:p>
          <a:endParaRPr lang="en-US"/>
        </a:p>
      </dgm:t>
    </dgm:pt>
    <dgm:pt modelId="{04E0467E-6AF4-4B5D-AC1B-0CB6EB569E96}" type="sibTrans" cxnId="{FC41B744-00A7-460B-8BFC-123B54B0575E}">
      <dgm:prSet/>
      <dgm:spPr/>
      <dgm:t>
        <a:bodyPr/>
        <a:lstStyle/>
        <a:p>
          <a:endParaRPr lang="en-US"/>
        </a:p>
      </dgm:t>
    </dgm:pt>
    <dgm:pt modelId="{A523E9E0-3FA2-4DE8-8E4D-25B09E2E16D0}" type="pres">
      <dgm:prSet presAssocID="{C5A099F3-0D15-4FFE-AE11-88965DDF6631}" presName="diagram" presStyleCnt="0">
        <dgm:presLayoutVars>
          <dgm:dir/>
          <dgm:resizeHandles val="exact"/>
        </dgm:presLayoutVars>
      </dgm:prSet>
      <dgm:spPr/>
    </dgm:pt>
    <dgm:pt modelId="{0AB2E834-7270-4EE8-966C-BDD855BF6892}" type="pres">
      <dgm:prSet presAssocID="{84DC6D73-F452-47AD-9339-ED8C59D220F6}" presName="node" presStyleLbl="node1" presStyleIdx="0" presStyleCnt="5">
        <dgm:presLayoutVars>
          <dgm:bulletEnabled val="1"/>
        </dgm:presLayoutVars>
      </dgm:prSet>
      <dgm:spPr/>
    </dgm:pt>
    <dgm:pt modelId="{695E7104-659B-4BDC-87EB-62A13A3A8FC3}" type="pres">
      <dgm:prSet presAssocID="{5E8470C9-6F01-41C7-BE4B-38EDAC944F61}" presName="sibTrans" presStyleCnt="0"/>
      <dgm:spPr/>
    </dgm:pt>
    <dgm:pt modelId="{1F4A359B-5E20-4023-A2C4-B0E355BD756D}" type="pres">
      <dgm:prSet presAssocID="{61274EFF-CFE8-4C5C-87C0-EB4B56D50CC2}" presName="node" presStyleLbl="node1" presStyleIdx="1" presStyleCnt="5">
        <dgm:presLayoutVars>
          <dgm:bulletEnabled val="1"/>
        </dgm:presLayoutVars>
      </dgm:prSet>
      <dgm:spPr/>
    </dgm:pt>
    <dgm:pt modelId="{DBB3D75A-74E8-4107-8AAA-13B17AABB221}" type="pres">
      <dgm:prSet presAssocID="{C3CECA63-3219-4159-9A81-FA65AA7C500A}" presName="sibTrans" presStyleCnt="0"/>
      <dgm:spPr/>
    </dgm:pt>
    <dgm:pt modelId="{78527F77-CF69-44F9-8BB4-CE2A8D40A332}" type="pres">
      <dgm:prSet presAssocID="{9674D2B2-A575-4681-B7D6-4EE1D1E4C8ED}" presName="node" presStyleLbl="node1" presStyleIdx="2" presStyleCnt="5">
        <dgm:presLayoutVars>
          <dgm:bulletEnabled val="1"/>
        </dgm:presLayoutVars>
      </dgm:prSet>
      <dgm:spPr/>
    </dgm:pt>
    <dgm:pt modelId="{8132CA6E-F8A7-49D2-B8AD-C9D324D93C98}" type="pres">
      <dgm:prSet presAssocID="{0D922933-3BB3-4689-99DC-1213B5E80F01}" presName="sibTrans" presStyleCnt="0"/>
      <dgm:spPr/>
    </dgm:pt>
    <dgm:pt modelId="{09BBEF79-B692-4106-8F5D-793F2DB128CF}" type="pres">
      <dgm:prSet presAssocID="{5AEE996D-8FB5-423F-8280-9E801C68A40F}" presName="node" presStyleLbl="node1" presStyleIdx="3" presStyleCnt="5">
        <dgm:presLayoutVars>
          <dgm:bulletEnabled val="1"/>
        </dgm:presLayoutVars>
      </dgm:prSet>
      <dgm:spPr/>
    </dgm:pt>
    <dgm:pt modelId="{3860FD0A-FFA0-43F1-AB21-992C932FF4B6}" type="pres">
      <dgm:prSet presAssocID="{C49C660B-0481-4295-B795-907CA339C0BE}" presName="sibTrans" presStyleCnt="0"/>
      <dgm:spPr/>
    </dgm:pt>
    <dgm:pt modelId="{6E8F62F0-6DB8-4182-A6C4-43551551DCD3}" type="pres">
      <dgm:prSet presAssocID="{E84CB007-5ADD-4192-ABF8-B19FA821BA48}" presName="node" presStyleLbl="node1" presStyleIdx="4" presStyleCnt="5">
        <dgm:presLayoutVars>
          <dgm:bulletEnabled val="1"/>
        </dgm:presLayoutVars>
      </dgm:prSet>
      <dgm:spPr/>
    </dgm:pt>
  </dgm:ptLst>
  <dgm:cxnLst>
    <dgm:cxn modelId="{1B2A9C06-44BD-40FA-B32A-D9C269DC3AA3}" type="presOf" srcId="{9674D2B2-A575-4681-B7D6-4EE1D1E4C8ED}" destId="{78527F77-CF69-44F9-8BB4-CE2A8D40A332}" srcOrd="0" destOrd="0" presId="urn:microsoft.com/office/officeart/2005/8/layout/default"/>
    <dgm:cxn modelId="{48649F14-8825-4546-B2BA-21C793B2D813}" srcId="{C5A099F3-0D15-4FFE-AE11-88965DDF6631}" destId="{9674D2B2-A575-4681-B7D6-4EE1D1E4C8ED}" srcOrd="2" destOrd="0" parTransId="{24BEE6CE-2F7B-48C2-A2FD-BB1486F83DCB}" sibTransId="{0D922933-3BB3-4689-99DC-1213B5E80F01}"/>
    <dgm:cxn modelId="{BBB7EE1A-4443-487B-9F24-7F4C6FD8DBFE}" type="presOf" srcId="{C5A099F3-0D15-4FFE-AE11-88965DDF6631}" destId="{A523E9E0-3FA2-4DE8-8E4D-25B09E2E16D0}" srcOrd="0" destOrd="0" presId="urn:microsoft.com/office/officeart/2005/8/layout/default"/>
    <dgm:cxn modelId="{F262BF31-A56D-400A-8D81-C41258C7EFFA}" type="presOf" srcId="{61274EFF-CFE8-4C5C-87C0-EB4B56D50CC2}" destId="{1F4A359B-5E20-4023-A2C4-B0E355BD756D}" srcOrd="0" destOrd="0" presId="urn:microsoft.com/office/officeart/2005/8/layout/default"/>
    <dgm:cxn modelId="{D1518A60-AB48-4C56-931F-E8F841EA171F}" type="presOf" srcId="{84DC6D73-F452-47AD-9339-ED8C59D220F6}" destId="{0AB2E834-7270-4EE8-966C-BDD855BF6892}" srcOrd="0" destOrd="0" presId="urn:microsoft.com/office/officeart/2005/8/layout/default"/>
    <dgm:cxn modelId="{FC41B744-00A7-460B-8BFC-123B54B0575E}" srcId="{C5A099F3-0D15-4FFE-AE11-88965DDF6631}" destId="{E84CB007-5ADD-4192-ABF8-B19FA821BA48}" srcOrd="4" destOrd="0" parTransId="{30ADEC9D-66ED-466B-B18D-2A910749908A}" sibTransId="{04E0467E-6AF4-4B5D-AC1B-0CB6EB569E96}"/>
    <dgm:cxn modelId="{B31712B3-9E68-4727-B2EC-313649C601F2}" srcId="{C5A099F3-0D15-4FFE-AE11-88965DDF6631}" destId="{61274EFF-CFE8-4C5C-87C0-EB4B56D50CC2}" srcOrd="1" destOrd="0" parTransId="{CEC18EF0-B942-4582-B941-9F5A0FCDB258}" sibTransId="{C3CECA63-3219-4159-9A81-FA65AA7C500A}"/>
    <dgm:cxn modelId="{697E03BD-B094-41C1-978D-B7D58C3D3CCA}" srcId="{C5A099F3-0D15-4FFE-AE11-88965DDF6631}" destId="{84DC6D73-F452-47AD-9339-ED8C59D220F6}" srcOrd="0" destOrd="0" parTransId="{825F086A-3DD9-4C9A-A216-8110BB9F605D}" sibTransId="{5E8470C9-6F01-41C7-BE4B-38EDAC944F61}"/>
    <dgm:cxn modelId="{8E4DF6D0-A741-4BB5-8C57-CAC1DC2F0DE4}" srcId="{C5A099F3-0D15-4FFE-AE11-88965DDF6631}" destId="{5AEE996D-8FB5-423F-8280-9E801C68A40F}" srcOrd="3" destOrd="0" parTransId="{82ABD276-A4A4-4937-B38A-45D12C887492}" sibTransId="{C49C660B-0481-4295-B795-907CA339C0BE}"/>
    <dgm:cxn modelId="{B77F46D8-A150-4853-8770-6EDD84063B12}" type="presOf" srcId="{5AEE996D-8FB5-423F-8280-9E801C68A40F}" destId="{09BBEF79-B692-4106-8F5D-793F2DB128CF}" srcOrd="0" destOrd="0" presId="urn:microsoft.com/office/officeart/2005/8/layout/default"/>
    <dgm:cxn modelId="{0D47EAE4-742F-43EE-B385-3B7CE547A93C}" type="presOf" srcId="{E84CB007-5ADD-4192-ABF8-B19FA821BA48}" destId="{6E8F62F0-6DB8-4182-A6C4-43551551DCD3}" srcOrd="0" destOrd="0" presId="urn:microsoft.com/office/officeart/2005/8/layout/default"/>
    <dgm:cxn modelId="{976984FF-D233-44D5-8653-F8CF572813E5}" type="presParOf" srcId="{A523E9E0-3FA2-4DE8-8E4D-25B09E2E16D0}" destId="{0AB2E834-7270-4EE8-966C-BDD855BF6892}" srcOrd="0" destOrd="0" presId="urn:microsoft.com/office/officeart/2005/8/layout/default"/>
    <dgm:cxn modelId="{8045992B-66A5-483C-8D4C-E45E2A8B2623}" type="presParOf" srcId="{A523E9E0-3FA2-4DE8-8E4D-25B09E2E16D0}" destId="{695E7104-659B-4BDC-87EB-62A13A3A8FC3}" srcOrd="1" destOrd="0" presId="urn:microsoft.com/office/officeart/2005/8/layout/default"/>
    <dgm:cxn modelId="{E094E949-4FE1-4C00-81F8-72CEECBE0D7F}" type="presParOf" srcId="{A523E9E0-3FA2-4DE8-8E4D-25B09E2E16D0}" destId="{1F4A359B-5E20-4023-A2C4-B0E355BD756D}" srcOrd="2" destOrd="0" presId="urn:microsoft.com/office/officeart/2005/8/layout/default"/>
    <dgm:cxn modelId="{3C79F049-8394-4276-87B4-1ED5C21275F2}" type="presParOf" srcId="{A523E9E0-3FA2-4DE8-8E4D-25B09E2E16D0}" destId="{DBB3D75A-74E8-4107-8AAA-13B17AABB221}" srcOrd="3" destOrd="0" presId="urn:microsoft.com/office/officeart/2005/8/layout/default"/>
    <dgm:cxn modelId="{DA028468-F4DE-4DF3-B1B2-EDBCE0CB46EF}" type="presParOf" srcId="{A523E9E0-3FA2-4DE8-8E4D-25B09E2E16D0}" destId="{78527F77-CF69-44F9-8BB4-CE2A8D40A332}" srcOrd="4" destOrd="0" presId="urn:microsoft.com/office/officeart/2005/8/layout/default"/>
    <dgm:cxn modelId="{A726AB1A-4D35-4A4A-894C-631530A8B8F9}" type="presParOf" srcId="{A523E9E0-3FA2-4DE8-8E4D-25B09E2E16D0}" destId="{8132CA6E-F8A7-49D2-B8AD-C9D324D93C98}" srcOrd="5" destOrd="0" presId="urn:microsoft.com/office/officeart/2005/8/layout/default"/>
    <dgm:cxn modelId="{8B745246-DED8-45E7-A14F-9A64B941E991}" type="presParOf" srcId="{A523E9E0-3FA2-4DE8-8E4D-25B09E2E16D0}" destId="{09BBEF79-B692-4106-8F5D-793F2DB128CF}" srcOrd="6" destOrd="0" presId="urn:microsoft.com/office/officeart/2005/8/layout/default"/>
    <dgm:cxn modelId="{3E7F6B58-D00C-4F04-A841-D5A585EF830E}" type="presParOf" srcId="{A523E9E0-3FA2-4DE8-8E4D-25B09E2E16D0}" destId="{3860FD0A-FFA0-43F1-AB21-992C932FF4B6}" srcOrd="7" destOrd="0" presId="urn:microsoft.com/office/officeart/2005/8/layout/default"/>
    <dgm:cxn modelId="{3D1446A8-B4B9-4506-A2C0-6AF29C6C8934}" type="presParOf" srcId="{A523E9E0-3FA2-4DE8-8E4D-25B09E2E16D0}" destId="{6E8F62F0-6DB8-4182-A6C4-43551551DCD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1D6CB6-F57B-4EA6-8F1F-A8E9EB29CBDC}">
      <dsp:nvSpPr>
        <dsp:cNvPr id="0" name=""/>
        <dsp:cNvSpPr/>
      </dsp:nvSpPr>
      <dsp:spPr>
        <a:xfrm>
          <a:off x="0" y="414293"/>
          <a:ext cx="7871655" cy="7229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928" tIns="354076" rIns="610928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ES" sz="1700" kern="1200" dirty="0"/>
            <a:t>Ezequiel Pena Sanchez (2029864)</a:t>
          </a:r>
        </a:p>
      </dsp:txBody>
      <dsp:txXfrm>
        <a:off x="0" y="414293"/>
        <a:ext cx="7871655" cy="722925"/>
      </dsp:txXfrm>
    </dsp:sp>
    <dsp:sp modelId="{05664C7C-1DE3-45C2-AFDE-39D0758D70DE}">
      <dsp:nvSpPr>
        <dsp:cNvPr id="0" name=""/>
        <dsp:cNvSpPr/>
      </dsp:nvSpPr>
      <dsp:spPr>
        <a:xfrm>
          <a:off x="393582" y="76410"/>
          <a:ext cx="551015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8271" tIns="0" rIns="20827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700" kern="1200" dirty="0" err="1"/>
            <a:t>Benefits</a:t>
          </a:r>
          <a:r>
            <a:rPr lang="es-ES" sz="1700" kern="1200" dirty="0"/>
            <a:t> </a:t>
          </a:r>
          <a:r>
            <a:rPr lang="es-ES" sz="1700" kern="1200" dirty="0" err="1"/>
            <a:t>of</a:t>
          </a:r>
          <a:r>
            <a:rPr lang="es-ES" sz="1700" kern="1200" dirty="0"/>
            <a:t> </a:t>
          </a:r>
          <a:r>
            <a:rPr lang="es-ES" sz="1700" kern="1200" dirty="0" err="1"/>
            <a:t>team</a:t>
          </a:r>
          <a:r>
            <a:rPr lang="es-ES" sz="1700" kern="1200" dirty="0"/>
            <a:t> </a:t>
          </a:r>
          <a:r>
            <a:rPr lang="es-ES" sz="1700" kern="1200" dirty="0" err="1"/>
            <a:t>working</a:t>
          </a:r>
          <a:r>
            <a:rPr lang="es-ES" sz="1700" kern="1200" dirty="0"/>
            <a:t> </a:t>
          </a:r>
        </a:p>
      </dsp:txBody>
      <dsp:txXfrm>
        <a:off x="418080" y="100908"/>
        <a:ext cx="5461162" cy="452844"/>
      </dsp:txXfrm>
    </dsp:sp>
    <dsp:sp modelId="{192128AB-E759-46E5-BC09-D06BE57CA9F1}">
      <dsp:nvSpPr>
        <dsp:cNvPr id="0" name=""/>
        <dsp:cNvSpPr/>
      </dsp:nvSpPr>
      <dsp:spPr>
        <a:xfrm>
          <a:off x="0" y="1392975"/>
          <a:ext cx="7871655" cy="7229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928" tIns="354076" rIns="610928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ES" sz="1700" kern="1200" dirty="0"/>
            <a:t>Irina Mihaela </a:t>
          </a:r>
          <a:r>
            <a:rPr lang="es-ES" sz="1700" kern="1200" dirty="0" err="1"/>
            <a:t>Andriuta</a:t>
          </a:r>
          <a:r>
            <a:rPr lang="es-ES" sz="1700" kern="1200" dirty="0"/>
            <a:t> (2028820)</a:t>
          </a:r>
        </a:p>
      </dsp:txBody>
      <dsp:txXfrm>
        <a:off x="0" y="1392975"/>
        <a:ext cx="7871655" cy="722925"/>
      </dsp:txXfrm>
    </dsp:sp>
    <dsp:sp modelId="{9C07A167-DBD7-4D53-AD14-42267D8D5773}">
      <dsp:nvSpPr>
        <dsp:cNvPr id="0" name=""/>
        <dsp:cNvSpPr/>
      </dsp:nvSpPr>
      <dsp:spPr>
        <a:xfrm>
          <a:off x="393582" y="1142055"/>
          <a:ext cx="551015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8271" tIns="0" rIns="20827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700" kern="1200" dirty="0" err="1"/>
            <a:t>Stages</a:t>
          </a:r>
          <a:r>
            <a:rPr lang="es-ES" sz="1700" kern="1200" dirty="0"/>
            <a:t> </a:t>
          </a:r>
          <a:r>
            <a:rPr lang="es-ES" sz="1700" kern="1200" dirty="0" err="1"/>
            <a:t>of</a:t>
          </a:r>
          <a:r>
            <a:rPr lang="es-ES" sz="1700" kern="1200" dirty="0"/>
            <a:t> </a:t>
          </a:r>
          <a:r>
            <a:rPr lang="es-ES" sz="1700" kern="1200" dirty="0" err="1"/>
            <a:t>learn</a:t>
          </a:r>
          <a:r>
            <a:rPr lang="es-ES" sz="1700" kern="1200" dirty="0"/>
            <a:t> </a:t>
          </a:r>
          <a:r>
            <a:rPr lang="es-ES" sz="1700" kern="1200" dirty="0" err="1"/>
            <a:t>development</a:t>
          </a:r>
          <a:r>
            <a:rPr lang="es-ES" sz="1700" kern="1200" dirty="0"/>
            <a:t> </a:t>
          </a:r>
        </a:p>
      </dsp:txBody>
      <dsp:txXfrm>
        <a:off x="418080" y="1166553"/>
        <a:ext cx="5461162" cy="452844"/>
      </dsp:txXfrm>
    </dsp:sp>
    <dsp:sp modelId="{9BB56586-6DD9-4A6A-9C78-C3C573527B94}">
      <dsp:nvSpPr>
        <dsp:cNvPr id="0" name=""/>
        <dsp:cNvSpPr/>
      </dsp:nvSpPr>
      <dsp:spPr>
        <a:xfrm>
          <a:off x="0" y="2458620"/>
          <a:ext cx="7871655" cy="7229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928" tIns="354076" rIns="610928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ES" sz="1700" kern="1200" dirty="0" err="1"/>
            <a:t>Teodor</a:t>
          </a:r>
          <a:r>
            <a:rPr lang="es-ES" sz="1700" kern="1200" dirty="0"/>
            <a:t> </a:t>
          </a:r>
          <a:r>
            <a:rPr lang="es-ES" sz="1700" kern="1200" dirty="0" err="1"/>
            <a:t>Plamenov</a:t>
          </a:r>
          <a:r>
            <a:rPr lang="es-ES" sz="1700" kern="1200" dirty="0"/>
            <a:t> </a:t>
          </a:r>
          <a:r>
            <a:rPr lang="es-ES" sz="1700" kern="1200" dirty="0" err="1"/>
            <a:t>Panev</a:t>
          </a:r>
          <a:r>
            <a:rPr lang="es-ES" sz="1700" kern="1200" dirty="0"/>
            <a:t>  (2028893)</a:t>
          </a:r>
        </a:p>
      </dsp:txBody>
      <dsp:txXfrm>
        <a:off x="0" y="2458620"/>
        <a:ext cx="7871655" cy="722925"/>
      </dsp:txXfrm>
    </dsp:sp>
    <dsp:sp modelId="{C006B52B-D7A0-419A-9722-7E7932E7A77D}">
      <dsp:nvSpPr>
        <dsp:cNvPr id="0" name=""/>
        <dsp:cNvSpPr/>
      </dsp:nvSpPr>
      <dsp:spPr>
        <a:xfrm>
          <a:off x="393582" y="2207700"/>
          <a:ext cx="551015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8271" tIns="0" rIns="208271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700" kern="1200">
              <a:latin typeface="Corbel"/>
            </a:rPr>
            <a:t>Managing Conflict</a:t>
          </a:r>
          <a:endParaRPr lang="es-ES" sz="1700" kern="1200" dirty="0" err="1"/>
        </a:p>
      </dsp:txBody>
      <dsp:txXfrm>
        <a:off x="418080" y="2232198"/>
        <a:ext cx="5461162" cy="452844"/>
      </dsp:txXfrm>
    </dsp:sp>
    <dsp:sp modelId="{41EC7F99-710C-4F58-BB65-CBA7EEC7283C}">
      <dsp:nvSpPr>
        <dsp:cNvPr id="0" name=""/>
        <dsp:cNvSpPr/>
      </dsp:nvSpPr>
      <dsp:spPr>
        <a:xfrm>
          <a:off x="0" y="3538334"/>
          <a:ext cx="7871655" cy="7229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928" tIns="354076" rIns="610928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ES" sz="1700" kern="1200" dirty="0" err="1"/>
            <a:t>Plamena</a:t>
          </a:r>
          <a:r>
            <a:rPr lang="es-ES" sz="1700" kern="1200" dirty="0"/>
            <a:t> </a:t>
          </a:r>
          <a:r>
            <a:rPr lang="es-ES" sz="1700" kern="1200" dirty="0" err="1"/>
            <a:t>Dimitrova</a:t>
          </a:r>
          <a:r>
            <a:rPr lang="es-ES" sz="1700" kern="1200" dirty="0"/>
            <a:t> </a:t>
          </a:r>
          <a:r>
            <a:rPr lang="es-ES" sz="1700" kern="1200" dirty="0" err="1"/>
            <a:t>Koleva</a:t>
          </a:r>
          <a:r>
            <a:rPr lang="es-ES" sz="1700" kern="1200" dirty="0"/>
            <a:t>  (2028810) </a:t>
          </a:r>
        </a:p>
      </dsp:txBody>
      <dsp:txXfrm>
        <a:off x="0" y="3538334"/>
        <a:ext cx="7871655" cy="722925"/>
      </dsp:txXfrm>
    </dsp:sp>
    <dsp:sp modelId="{AA4C4969-9E97-4DCF-9DFB-6EF62EECD99F}">
      <dsp:nvSpPr>
        <dsp:cNvPr id="0" name=""/>
        <dsp:cNvSpPr/>
      </dsp:nvSpPr>
      <dsp:spPr>
        <a:xfrm>
          <a:off x="393582" y="3273345"/>
          <a:ext cx="551015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8271" tIns="0" rIns="20827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700" kern="1200" dirty="0" err="1"/>
            <a:t>Succesful</a:t>
          </a:r>
          <a:r>
            <a:rPr lang="es-ES" sz="1700" kern="1200" dirty="0"/>
            <a:t> </a:t>
          </a:r>
          <a:r>
            <a:rPr lang="es-ES" sz="1700" kern="1200" dirty="0" err="1"/>
            <a:t>team</a:t>
          </a:r>
          <a:r>
            <a:rPr lang="es-ES" sz="1700" kern="1200" dirty="0"/>
            <a:t> </a:t>
          </a:r>
          <a:r>
            <a:rPr lang="es-ES" sz="1700" kern="1200" dirty="0" err="1"/>
            <a:t>development</a:t>
          </a:r>
          <a:endParaRPr lang="es-ES" sz="1700" kern="1200" dirty="0"/>
        </a:p>
      </dsp:txBody>
      <dsp:txXfrm>
        <a:off x="418080" y="3297843"/>
        <a:ext cx="5461162" cy="452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FDCB2-A1B0-464B-8656-615563CCFACA}">
      <dsp:nvSpPr>
        <dsp:cNvPr id="0" name=""/>
        <dsp:cNvSpPr/>
      </dsp:nvSpPr>
      <dsp:spPr>
        <a:xfrm>
          <a:off x="2330060" y="4021994"/>
          <a:ext cx="4678365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85D821-60C0-43BB-91A8-C73273349183}">
      <dsp:nvSpPr>
        <dsp:cNvPr id="0" name=""/>
        <dsp:cNvSpPr/>
      </dsp:nvSpPr>
      <dsp:spPr>
        <a:xfrm>
          <a:off x="2330060" y="2391090"/>
          <a:ext cx="4007364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C77B2F-9286-47C7-B64D-A89E0E6B0A62}">
      <dsp:nvSpPr>
        <dsp:cNvPr id="0" name=""/>
        <dsp:cNvSpPr/>
      </dsp:nvSpPr>
      <dsp:spPr>
        <a:xfrm>
          <a:off x="2330060" y="760186"/>
          <a:ext cx="4678365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41E11C-A0A8-4987-9B12-74BE2C4C6DBD}">
      <dsp:nvSpPr>
        <dsp:cNvPr id="0" name=""/>
        <dsp:cNvSpPr/>
      </dsp:nvSpPr>
      <dsp:spPr>
        <a:xfrm>
          <a:off x="41901" y="0"/>
          <a:ext cx="4659726" cy="4659726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4000" r="-2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975986-5FA1-49FC-80C2-DA0121B934BD}">
      <dsp:nvSpPr>
        <dsp:cNvPr id="0" name=""/>
        <dsp:cNvSpPr/>
      </dsp:nvSpPr>
      <dsp:spPr>
        <a:xfrm>
          <a:off x="1021919" y="2557720"/>
          <a:ext cx="61171" cy="1359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500" kern="1200" dirty="0" err="1"/>
            <a:t>und</a:t>
          </a:r>
          <a:r>
            <a:rPr lang="es-ES" sz="500" kern="1200" dirty="0"/>
            <a:t> </a:t>
          </a:r>
        </a:p>
      </dsp:txBody>
      <dsp:txXfrm>
        <a:off x="1021919" y="2557720"/>
        <a:ext cx="61171" cy="1359"/>
      </dsp:txXfrm>
    </dsp:sp>
    <dsp:sp modelId="{5B09E678-7B00-4E91-9AA1-240753FA05C6}">
      <dsp:nvSpPr>
        <dsp:cNvPr id="0" name=""/>
        <dsp:cNvSpPr/>
      </dsp:nvSpPr>
      <dsp:spPr>
        <a:xfrm>
          <a:off x="4860524" y="0"/>
          <a:ext cx="2241896" cy="1134270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4000" r="-13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5CC57B-438F-43AB-A87D-DA4F23FD3C60}">
      <dsp:nvSpPr>
        <dsp:cNvPr id="0" name=""/>
        <dsp:cNvSpPr/>
      </dsp:nvSpPr>
      <dsp:spPr>
        <a:xfrm>
          <a:off x="7454362" y="366833"/>
          <a:ext cx="1611871" cy="646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0" rIns="7239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b="1" kern="1200" dirty="0">
              <a:solidFill>
                <a:schemeClr val="bg2">
                  <a:lumMod val="10000"/>
                </a:schemeClr>
              </a:solidFill>
              <a:highlight>
                <a:srgbClr val="C0C0C0"/>
              </a:highlight>
            </a:rPr>
            <a:t>WHAT IS A TEAM</a:t>
          </a:r>
          <a:r>
            <a:rPr lang="es-ES" sz="1900" kern="1200" dirty="0">
              <a:solidFill>
                <a:schemeClr val="bg2">
                  <a:lumMod val="10000"/>
                </a:schemeClr>
              </a:solidFill>
              <a:highlight>
                <a:srgbClr val="C0C0C0"/>
              </a:highlight>
            </a:rPr>
            <a:t>?</a:t>
          </a:r>
        </a:p>
      </dsp:txBody>
      <dsp:txXfrm>
        <a:off x="7454362" y="366833"/>
        <a:ext cx="1611871" cy="646047"/>
      </dsp:txXfrm>
    </dsp:sp>
    <dsp:sp modelId="{A42E5A82-2D51-4AA7-98D0-237F630B959C}">
      <dsp:nvSpPr>
        <dsp:cNvPr id="0" name=""/>
        <dsp:cNvSpPr/>
      </dsp:nvSpPr>
      <dsp:spPr>
        <a:xfrm>
          <a:off x="5328980" y="1481115"/>
          <a:ext cx="1397917" cy="1397917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CDE7A3-1D02-4C01-9F1A-D676F4EFAD05}">
      <dsp:nvSpPr>
        <dsp:cNvPr id="0" name=""/>
        <dsp:cNvSpPr/>
      </dsp:nvSpPr>
      <dsp:spPr>
        <a:xfrm>
          <a:off x="6966040" y="1926436"/>
          <a:ext cx="2282563" cy="507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0" rIns="7239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b="1" kern="1200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WHAT IS TEAM WORKING</a:t>
          </a:r>
          <a:r>
            <a:rPr lang="es-ES" sz="1900" b="1" kern="1200" dirty="0">
              <a:solidFill>
                <a:schemeClr val="tx1">
                  <a:lumMod val="85000"/>
                  <a:lumOff val="15000"/>
                </a:schemeClr>
              </a:solidFill>
            </a:rPr>
            <a:t>?</a:t>
          </a:r>
        </a:p>
      </dsp:txBody>
      <dsp:txXfrm>
        <a:off x="6966040" y="1926436"/>
        <a:ext cx="2282563" cy="507276"/>
      </dsp:txXfrm>
    </dsp:sp>
    <dsp:sp modelId="{93C444AC-4B91-4389-9677-D478E34BFCE2}">
      <dsp:nvSpPr>
        <dsp:cNvPr id="0" name=""/>
        <dsp:cNvSpPr/>
      </dsp:nvSpPr>
      <dsp:spPr>
        <a:xfrm>
          <a:off x="6042184" y="3210489"/>
          <a:ext cx="1397917" cy="1397917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E1B918-782C-46AC-8771-9E4D18818CF7}">
      <dsp:nvSpPr>
        <dsp:cNvPr id="0" name=""/>
        <dsp:cNvSpPr/>
      </dsp:nvSpPr>
      <dsp:spPr>
        <a:xfrm>
          <a:off x="7707384" y="3323035"/>
          <a:ext cx="1160080" cy="1397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0" rIns="762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000" b="1" kern="1200" dirty="0" err="1">
              <a:highlight>
                <a:srgbClr val="C0C0C0"/>
              </a:highlight>
            </a:rPr>
            <a:t>History</a:t>
          </a:r>
          <a:r>
            <a:rPr lang="es-ES" sz="1900" kern="1200" dirty="0">
              <a:highlight>
                <a:srgbClr val="C0C0C0"/>
              </a:highlight>
            </a:rPr>
            <a:t> </a:t>
          </a:r>
        </a:p>
      </dsp:txBody>
      <dsp:txXfrm>
        <a:off x="7707384" y="3323035"/>
        <a:ext cx="1160080" cy="13979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038C60-420F-4CD8-B4E9-07ABBCF6BF43}">
      <dsp:nvSpPr>
        <dsp:cNvPr id="0" name=""/>
        <dsp:cNvSpPr/>
      </dsp:nvSpPr>
      <dsp:spPr>
        <a:xfrm>
          <a:off x="2004211" y="3407158"/>
          <a:ext cx="4024455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FC4ADA-C592-4939-89DF-1C3A2B511C77}">
      <dsp:nvSpPr>
        <dsp:cNvPr id="0" name=""/>
        <dsp:cNvSpPr/>
      </dsp:nvSpPr>
      <dsp:spPr>
        <a:xfrm>
          <a:off x="2004211" y="2004211"/>
          <a:ext cx="3447242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8F2382-31A9-4612-88F5-85365A83D4E6}">
      <dsp:nvSpPr>
        <dsp:cNvPr id="0" name=""/>
        <dsp:cNvSpPr/>
      </dsp:nvSpPr>
      <dsp:spPr>
        <a:xfrm>
          <a:off x="2004211" y="601263"/>
          <a:ext cx="4024455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4A3533-3F42-414B-B09E-58882B4B5BDC}">
      <dsp:nvSpPr>
        <dsp:cNvPr id="0" name=""/>
        <dsp:cNvSpPr/>
      </dsp:nvSpPr>
      <dsp:spPr>
        <a:xfrm>
          <a:off x="0" y="0"/>
          <a:ext cx="4008422" cy="4008422"/>
        </a:xfrm>
        <a:prstGeom prst="ellipse">
          <a:avLst/>
        </a:prstGeom>
        <a:blipFill dpi="0" rotWithShape="1">
          <a:blip xmlns:r="http://schemas.openxmlformats.org/officeDocument/2006/relationships" r:embed="rId1"/>
          <a:srcRect/>
          <a:stretch>
            <a:fillRect l="-11664" t="-5966" r="-38336" b="5966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F933865-C0AB-4C47-B708-CD95AF49F281}">
      <dsp:nvSpPr>
        <dsp:cNvPr id="0" name=""/>
        <dsp:cNvSpPr/>
      </dsp:nvSpPr>
      <dsp:spPr>
        <a:xfrm>
          <a:off x="721515" y="2128472"/>
          <a:ext cx="2565390" cy="1322779"/>
        </a:xfrm>
        <a:prstGeom prst="rect">
          <a:avLst/>
        </a:prstGeom>
        <a:noFill/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6500" kern="1200" dirty="0"/>
        </a:p>
      </dsp:txBody>
      <dsp:txXfrm>
        <a:off x="721515" y="2128472"/>
        <a:ext cx="2565390" cy="1322779"/>
      </dsp:txXfrm>
    </dsp:sp>
    <dsp:sp modelId="{BD72D73A-3583-4E84-87A8-4EBB99A09BA6}">
      <dsp:nvSpPr>
        <dsp:cNvPr id="0" name=""/>
        <dsp:cNvSpPr/>
      </dsp:nvSpPr>
      <dsp:spPr>
        <a:xfrm>
          <a:off x="4835128" y="42208"/>
          <a:ext cx="1627415" cy="1202526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EE47B9D-FBCE-4416-A6E6-CCC9C220DD00}">
      <dsp:nvSpPr>
        <dsp:cNvPr id="0" name=""/>
        <dsp:cNvSpPr/>
      </dsp:nvSpPr>
      <dsp:spPr>
        <a:xfrm>
          <a:off x="6517380" y="14069"/>
          <a:ext cx="2773519" cy="1202526"/>
        </a:xfrm>
        <a:prstGeom prst="rect">
          <a:avLst/>
        </a:prstGeom>
        <a:noFill/>
        <a:ln w="127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4000" b="1" kern="1200" dirty="0" err="1">
              <a:highlight>
                <a:srgbClr val="C0C0C0"/>
              </a:highlight>
            </a:rPr>
            <a:t>Increase</a:t>
          </a:r>
          <a:r>
            <a:rPr lang="es-ES" sz="4000" b="1" kern="1200" dirty="0">
              <a:highlight>
                <a:srgbClr val="C0C0C0"/>
              </a:highlight>
            </a:rPr>
            <a:t> </a:t>
          </a:r>
          <a:r>
            <a:rPr lang="es-ES" sz="4000" b="1" kern="1200" dirty="0" err="1">
              <a:highlight>
                <a:srgbClr val="C0C0C0"/>
              </a:highlight>
            </a:rPr>
            <a:t>productivity</a:t>
          </a:r>
          <a:r>
            <a:rPr lang="es-ES" sz="4000" b="1" kern="1200" dirty="0">
              <a:highlight>
                <a:srgbClr val="C0C0C0"/>
              </a:highlight>
            </a:rPr>
            <a:t> </a:t>
          </a:r>
        </a:p>
      </dsp:txBody>
      <dsp:txXfrm>
        <a:off x="6517380" y="14069"/>
        <a:ext cx="2773519" cy="1202526"/>
      </dsp:txXfrm>
    </dsp:sp>
    <dsp:sp modelId="{D2CCEA7E-ECD5-42F3-89B0-3C54D053CF16}">
      <dsp:nvSpPr>
        <dsp:cNvPr id="0" name=""/>
        <dsp:cNvSpPr/>
      </dsp:nvSpPr>
      <dsp:spPr>
        <a:xfrm>
          <a:off x="4850190" y="1402947"/>
          <a:ext cx="1202526" cy="1202526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39B8354-88F9-49D5-87D0-75024596EB76}">
      <dsp:nvSpPr>
        <dsp:cNvPr id="0" name=""/>
        <dsp:cNvSpPr/>
      </dsp:nvSpPr>
      <dsp:spPr>
        <a:xfrm>
          <a:off x="6052717" y="1402947"/>
          <a:ext cx="3804580" cy="1202526"/>
        </a:xfrm>
        <a:prstGeom prst="rect">
          <a:avLst/>
        </a:prstGeom>
        <a:noFill/>
        <a:ln w="127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4000" b="1" kern="1200" dirty="0" err="1">
              <a:highlight>
                <a:srgbClr val="C0C0C0"/>
              </a:highlight>
            </a:rPr>
            <a:t>It</a:t>
          </a:r>
          <a:r>
            <a:rPr lang="es-ES" sz="4000" b="1" kern="1200" dirty="0">
              <a:highlight>
                <a:srgbClr val="C0C0C0"/>
              </a:highlight>
            </a:rPr>
            <a:t> </a:t>
          </a:r>
          <a:r>
            <a:rPr lang="es-ES" sz="4000" b="1" kern="1200" dirty="0" err="1">
              <a:highlight>
                <a:srgbClr val="C0C0C0"/>
              </a:highlight>
            </a:rPr>
            <a:t>provides</a:t>
          </a:r>
          <a:r>
            <a:rPr lang="es-ES" sz="4000" b="1" kern="1200" dirty="0">
              <a:highlight>
                <a:srgbClr val="C0C0C0"/>
              </a:highlight>
            </a:rPr>
            <a:t> a </a:t>
          </a:r>
          <a:r>
            <a:rPr lang="es-ES" sz="4000" b="1" kern="1200" dirty="0" err="1">
              <a:highlight>
                <a:srgbClr val="C0C0C0"/>
              </a:highlight>
            </a:rPr>
            <a:t>support</a:t>
          </a:r>
          <a:r>
            <a:rPr lang="es-ES" sz="4000" b="1" kern="1200" dirty="0">
              <a:highlight>
                <a:srgbClr val="C0C0C0"/>
              </a:highlight>
            </a:rPr>
            <a:t> </a:t>
          </a:r>
          <a:r>
            <a:rPr lang="es-ES" sz="4000" b="1" kern="1200" dirty="0" err="1">
              <a:highlight>
                <a:srgbClr val="C0C0C0"/>
              </a:highlight>
            </a:rPr>
            <a:t>network</a:t>
          </a:r>
          <a:r>
            <a:rPr lang="es-ES" sz="4000" b="1" kern="1200" dirty="0">
              <a:highlight>
                <a:srgbClr val="C0C0C0"/>
              </a:highlight>
            </a:rPr>
            <a:t> </a:t>
          </a:r>
        </a:p>
      </dsp:txBody>
      <dsp:txXfrm>
        <a:off x="6052717" y="1402947"/>
        <a:ext cx="3804580" cy="1202526"/>
      </dsp:txXfrm>
    </dsp:sp>
    <dsp:sp modelId="{5CF2A711-506E-4FF6-AE98-7A634656B70A}">
      <dsp:nvSpPr>
        <dsp:cNvPr id="0" name=""/>
        <dsp:cNvSpPr/>
      </dsp:nvSpPr>
      <dsp:spPr>
        <a:xfrm>
          <a:off x="5427403" y="2805895"/>
          <a:ext cx="1202526" cy="1202526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732FAB9-4040-44C7-8228-002AF3CC4CBE}">
      <dsp:nvSpPr>
        <dsp:cNvPr id="0" name=""/>
        <dsp:cNvSpPr/>
      </dsp:nvSpPr>
      <dsp:spPr>
        <a:xfrm>
          <a:off x="6629929" y="2805895"/>
          <a:ext cx="2591979" cy="1202526"/>
        </a:xfrm>
        <a:prstGeom prst="rect">
          <a:avLst/>
        </a:prstGeom>
        <a:noFill/>
        <a:ln w="127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4000" b="1" kern="1200" dirty="0" err="1">
              <a:highlight>
                <a:srgbClr val="C0C0C0"/>
              </a:highlight>
            </a:rPr>
            <a:t>innovation</a:t>
          </a:r>
          <a:endParaRPr lang="es-ES" sz="4000" b="1" kern="1200" dirty="0">
            <a:highlight>
              <a:srgbClr val="C0C0C0"/>
            </a:highlight>
          </a:endParaRPr>
        </a:p>
      </dsp:txBody>
      <dsp:txXfrm>
        <a:off x="6629929" y="2805895"/>
        <a:ext cx="2591979" cy="12025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C774AE-691D-40EB-9658-0AD191886171}">
      <dsp:nvSpPr>
        <dsp:cNvPr id="0" name=""/>
        <dsp:cNvSpPr/>
      </dsp:nvSpPr>
      <dsp:spPr>
        <a:xfrm>
          <a:off x="2229312" y="3797435"/>
          <a:ext cx="4476459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A4040E-9ED0-49E2-9877-C1D7F9101621}">
      <dsp:nvSpPr>
        <dsp:cNvPr id="0" name=""/>
        <dsp:cNvSpPr/>
      </dsp:nvSpPr>
      <dsp:spPr>
        <a:xfrm>
          <a:off x="2229312" y="2236916"/>
          <a:ext cx="3834417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0FB8C6-DA7B-485E-829B-DF81DAC0D9C7}">
      <dsp:nvSpPr>
        <dsp:cNvPr id="0" name=""/>
        <dsp:cNvSpPr/>
      </dsp:nvSpPr>
      <dsp:spPr>
        <a:xfrm>
          <a:off x="2229312" y="676397"/>
          <a:ext cx="4476459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957452-5EC7-406E-A8D4-D94CEE96FFCE}">
      <dsp:nvSpPr>
        <dsp:cNvPr id="0" name=""/>
        <dsp:cNvSpPr/>
      </dsp:nvSpPr>
      <dsp:spPr>
        <a:xfrm>
          <a:off x="0" y="0"/>
          <a:ext cx="4458625" cy="445862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 l="-25000" r="-25000"/>
          </a:stretch>
        </a:blipFill>
        <a:ln>
          <a:noFill/>
        </a:ln>
        <a:effectLst/>
        <a:sp3d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08112C-5E93-473B-A40F-13784D07D9F7}">
      <dsp:nvSpPr>
        <dsp:cNvPr id="0" name=""/>
        <dsp:cNvSpPr/>
      </dsp:nvSpPr>
      <dsp:spPr>
        <a:xfrm>
          <a:off x="802552" y="2375134"/>
          <a:ext cx="2853520" cy="1471346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6500" kern="1200" dirty="0"/>
        </a:p>
      </dsp:txBody>
      <dsp:txXfrm>
        <a:off x="802552" y="2375134"/>
        <a:ext cx="2853520" cy="1471346"/>
      </dsp:txXfrm>
    </dsp:sp>
    <dsp:sp modelId="{8DB9B2D2-A685-467A-AC39-61D999941347}">
      <dsp:nvSpPr>
        <dsp:cNvPr id="0" name=""/>
        <dsp:cNvSpPr/>
      </dsp:nvSpPr>
      <dsp:spPr>
        <a:xfrm>
          <a:off x="6036978" y="-7604"/>
          <a:ext cx="1337587" cy="1368004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0" r="-50000"/>
          </a:stretch>
        </a:blipFill>
        <a:ln>
          <a:noFill/>
        </a:ln>
        <a:effectLst/>
        <a:sp3d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1DFB81-5832-4453-B40A-6BBB2FCA9B55}">
      <dsp:nvSpPr>
        <dsp:cNvPr id="0" name=""/>
        <dsp:cNvSpPr/>
      </dsp:nvSpPr>
      <dsp:spPr>
        <a:xfrm>
          <a:off x="7374565" y="7604"/>
          <a:ext cx="1713163" cy="1337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0" rIns="118110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3100" b="1" kern="1200" dirty="0"/>
            <a:t>MORALE</a:t>
          </a:r>
        </a:p>
      </dsp:txBody>
      <dsp:txXfrm>
        <a:off x="7374565" y="7604"/>
        <a:ext cx="1713163" cy="1337587"/>
      </dsp:txXfrm>
    </dsp:sp>
    <dsp:sp modelId="{2CBFF2D8-5E54-4DD7-A4AA-E94421D107EC}">
      <dsp:nvSpPr>
        <dsp:cNvPr id="0" name=""/>
        <dsp:cNvSpPr/>
      </dsp:nvSpPr>
      <dsp:spPr>
        <a:xfrm>
          <a:off x="5394936" y="1568122"/>
          <a:ext cx="1337587" cy="1337587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  <a:ln>
          <a:noFill/>
        </a:ln>
        <a:effectLst/>
        <a:sp3d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77703E-94D1-4D25-A09D-182FB7FCFC4F}">
      <dsp:nvSpPr>
        <dsp:cNvPr id="0" name=""/>
        <dsp:cNvSpPr/>
      </dsp:nvSpPr>
      <dsp:spPr>
        <a:xfrm>
          <a:off x="6732523" y="1568122"/>
          <a:ext cx="1560323" cy="1337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0" rIns="118110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3100" b="1" kern="1200" dirty="0" err="1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Attracts</a:t>
          </a:r>
          <a:r>
            <a:rPr lang="es-ES" sz="3100" b="1" kern="1200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 </a:t>
          </a:r>
          <a:r>
            <a:rPr lang="es-ES" sz="3100" b="1" kern="1200" dirty="0" err="1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talent</a:t>
          </a:r>
          <a:endParaRPr lang="es-ES" sz="3100" b="1" kern="1200" dirty="0">
            <a:solidFill>
              <a:schemeClr val="tx1">
                <a:lumMod val="85000"/>
                <a:lumOff val="15000"/>
              </a:schemeClr>
            </a:solidFill>
            <a:highlight>
              <a:srgbClr val="C0C0C0"/>
            </a:highlight>
          </a:endParaRPr>
        </a:p>
      </dsp:txBody>
      <dsp:txXfrm>
        <a:off x="6732523" y="1568122"/>
        <a:ext cx="1560323" cy="1337587"/>
      </dsp:txXfrm>
    </dsp:sp>
    <dsp:sp modelId="{E83739D3-9720-42CA-80A2-C879193F66AB}">
      <dsp:nvSpPr>
        <dsp:cNvPr id="0" name=""/>
        <dsp:cNvSpPr/>
      </dsp:nvSpPr>
      <dsp:spPr>
        <a:xfrm>
          <a:off x="6036978" y="3128641"/>
          <a:ext cx="1337587" cy="1337587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8000" r="-58000"/>
          </a:stretch>
        </a:blipFill>
        <a:ln>
          <a:noFill/>
        </a:ln>
        <a:effectLst/>
        <a:sp3d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7A49F1-F76C-4829-9D4C-E16D501531BB}">
      <dsp:nvSpPr>
        <dsp:cNvPr id="0" name=""/>
        <dsp:cNvSpPr/>
      </dsp:nvSpPr>
      <dsp:spPr>
        <a:xfrm>
          <a:off x="7374565" y="3128641"/>
          <a:ext cx="1713163" cy="1337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0" rIns="121920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3200" b="1" kern="1200" dirty="0" err="1">
              <a:highlight>
                <a:srgbClr val="C0C0C0"/>
              </a:highlight>
            </a:rPr>
            <a:t>Make</a:t>
          </a:r>
          <a:r>
            <a:rPr lang="es-ES" sz="3200" b="1" kern="1200" dirty="0">
              <a:highlight>
                <a:srgbClr val="C0C0C0"/>
              </a:highlight>
            </a:rPr>
            <a:t> </a:t>
          </a:r>
          <a:r>
            <a:rPr lang="es-ES" sz="3200" b="1" kern="1200" dirty="0" err="1">
              <a:highlight>
                <a:srgbClr val="C0C0C0"/>
              </a:highlight>
            </a:rPr>
            <a:t>strong</a:t>
          </a:r>
          <a:r>
            <a:rPr lang="es-ES" sz="3200" b="1" kern="1200" dirty="0">
              <a:highlight>
                <a:srgbClr val="C0C0C0"/>
              </a:highlight>
            </a:rPr>
            <a:t> </a:t>
          </a:r>
          <a:r>
            <a:rPr lang="es-ES" sz="3200" b="1" kern="1200" dirty="0" err="1">
              <a:highlight>
                <a:srgbClr val="C0C0C0"/>
              </a:highlight>
            </a:rPr>
            <a:t>relationships</a:t>
          </a:r>
          <a:endParaRPr lang="es-ES" sz="3200" b="1" kern="1200" dirty="0">
            <a:highlight>
              <a:srgbClr val="C0C0C0"/>
            </a:highlight>
          </a:endParaRPr>
        </a:p>
      </dsp:txBody>
      <dsp:txXfrm>
        <a:off x="7374565" y="3128641"/>
        <a:ext cx="1713163" cy="13375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DCECBF-9A40-47EB-BECD-50817487CFEB}">
      <dsp:nvSpPr>
        <dsp:cNvPr id="0" name=""/>
        <dsp:cNvSpPr/>
      </dsp:nvSpPr>
      <dsp:spPr>
        <a:xfrm>
          <a:off x="2067534" y="3514807"/>
          <a:ext cx="4151608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99514C-06B6-4ACB-B01C-04A076F9175D}">
      <dsp:nvSpPr>
        <dsp:cNvPr id="0" name=""/>
        <dsp:cNvSpPr/>
      </dsp:nvSpPr>
      <dsp:spPr>
        <a:xfrm>
          <a:off x="2067534" y="2067534"/>
          <a:ext cx="3556158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A412AD-2133-4ED0-915A-87C78D02B6A5}">
      <dsp:nvSpPr>
        <dsp:cNvPr id="0" name=""/>
        <dsp:cNvSpPr/>
      </dsp:nvSpPr>
      <dsp:spPr>
        <a:xfrm>
          <a:off x="2067534" y="620260"/>
          <a:ext cx="4151608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9A1D5D-3ED7-4C96-95FB-B7F870908584}">
      <dsp:nvSpPr>
        <dsp:cNvPr id="0" name=""/>
        <dsp:cNvSpPr/>
      </dsp:nvSpPr>
      <dsp:spPr>
        <a:xfrm>
          <a:off x="0" y="0"/>
          <a:ext cx="4135068" cy="4135068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1EE82F-F295-4AF4-95F6-7EF081287637}">
      <dsp:nvSpPr>
        <dsp:cNvPr id="0" name=""/>
        <dsp:cNvSpPr/>
      </dsp:nvSpPr>
      <dsp:spPr>
        <a:xfrm>
          <a:off x="744312" y="2195721"/>
          <a:ext cx="2646443" cy="1364572"/>
        </a:xfrm>
        <a:prstGeom prst="rect">
          <a:avLst/>
        </a:prstGeom>
        <a:noFill/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p3d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  <a:sp3d extrusionH="28000" prstMaterial="matte"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4400" kern="1200" dirty="0"/>
        </a:p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4400" kern="1200" dirty="0"/>
        </a:p>
      </dsp:txBody>
      <dsp:txXfrm>
        <a:off x="744312" y="2195721"/>
        <a:ext cx="2646443" cy="1364572"/>
      </dsp:txXfrm>
    </dsp:sp>
    <dsp:sp modelId="{8C75465A-0334-4A3D-AFC5-BCCD818D2B9D}">
      <dsp:nvSpPr>
        <dsp:cNvPr id="0" name=""/>
        <dsp:cNvSpPr/>
      </dsp:nvSpPr>
      <dsp:spPr>
        <a:xfrm>
          <a:off x="5598882" y="0"/>
          <a:ext cx="1240520" cy="1240520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0CE7A7-32C6-4427-9CB7-6BA1A18BA1BF}">
      <dsp:nvSpPr>
        <dsp:cNvPr id="0" name=""/>
        <dsp:cNvSpPr/>
      </dsp:nvSpPr>
      <dsp:spPr>
        <a:xfrm>
          <a:off x="6839402" y="0"/>
          <a:ext cx="2397940" cy="1240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0" rIns="156210" bIns="0" numCol="1" spcCol="1270" anchor="ctr" anchorCtr="0">
          <a:noAutofit/>
          <a:sp3d extrusionH="28000" prstMaterial="matte"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4100" kern="1200" dirty="0" err="1"/>
            <a:t>Flexibility</a:t>
          </a:r>
          <a:r>
            <a:rPr lang="es-ES" sz="4100" kern="1200" dirty="0"/>
            <a:t> </a:t>
          </a:r>
        </a:p>
      </dsp:txBody>
      <dsp:txXfrm>
        <a:off x="6839402" y="0"/>
        <a:ext cx="2397940" cy="1240520"/>
      </dsp:txXfrm>
    </dsp:sp>
    <dsp:sp modelId="{6AE1CE76-C242-48F0-99DB-A1078C3AFBA3}">
      <dsp:nvSpPr>
        <dsp:cNvPr id="0" name=""/>
        <dsp:cNvSpPr/>
      </dsp:nvSpPr>
      <dsp:spPr>
        <a:xfrm>
          <a:off x="5003432" y="1447273"/>
          <a:ext cx="1240520" cy="1240520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4417E5-0BB9-4064-B94E-52EC1ADE98C3}">
      <dsp:nvSpPr>
        <dsp:cNvPr id="0" name=""/>
        <dsp:cNvSpPr/>
      </dsp:nvSpPr>
      <dsp:spPr>
        <a:xfrm>
          <a:off x="6243952" y="1447273"/>
          <a:ext cx="4214983" cy="1240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0" rIns="156210" bIns="0" numCol="1" spcCol="1270" anchor="ctr" anchorCtr="0">
          <a:noAutofit/>
          <a:sp3d extrusionH="28000" prstMaterial="matte"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4100" kern="1200" dirty="0" err="1"/>
            <a:t>Advance</a:t>
          </a:r>
          <a:r>
            <a:rPr lang="es-ES" sz="4100" kern="1200" dirty="0"/>
            <a:t> </a:t>
          </a:r>
          <a:r>
            <a:rPr lang="es-ES" sz="4100" kern="1200" dirty="0" err="1"/>
            <a:t>the</a:t>
          </a:r>
          <a:r>
            <a:rPr lang="es-ES" sz="4100" kern="1200" dirty="0"/>
            <a:t> </a:t>
          </a:r>
          <a:r>
            <a:rPr lang="es-ES" sz="4100" kern="1200" dirty="0" err="1"/>
            <a:t>individuals</a:t>
          </a:r>
          <a:r>
            <a:rPr lang="es-ES" sz="4100" kern="1200" dirty="0"/>
            <a:t> </a:t>
          </a:r>
          <a:r>
            <a:rPr lang="es-ES" sz="4100" kern="1200" dirty="0" err="1"/>
            <a:t>career</a:t>
          </a:r>
          <a:endParaRPr lang="es-ES" sz="4100" kern="1200" dirty="0"/>
        </a:p>
      </dsp:txBody>
      <dsp:txXfrm>
        <a:off x="6243952" y="1447273"/>
        <a:ext cx="4214983" cy="1240520"/>
      </dsp:txXfrm>
    </dsp:sp>
    <dsp:sp modelId="{E2419DE6-C2DC-4FC8-9F03-FB5DBFA26831}">
      <dsp:nvSpPr>
        <dsp:cNvPr id="0" name=""/>
        <dsp:cNvSpPr/>
      </dsp:nvSpPr>
      <dsp:spPr>
        <a:xfrm>
          <a:off x="5598882" y="2894547"/>
          <a:ext cx="1240520" cy="12405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4F4E2F-F93B-4402-B3FA-14B2BBC386E3}">
      <dsp:nvSpPr>
        <dsp:cNvPr id="0" name=""/>
        <dsp:cNvSpPr/>
      </dsp:nvSpPr>
      <dsp:spPr>
        <a:xfrm>
          <a:off x="6839402" y="2894547"/>
          <a:ext cx="2397940" cy="1240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0" rIns="156210" bIns="0" numCol="1" spcCol="1270" anchor="ctr" anchorCtr="0">
          <a:noAutofit/>
          <a:sp3d extrusionH="28000" prstMaterial="matte"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4100" kern="1200" dirty="0" err="1"/>
            <a:t>Promotes</a:t>
          </a:r>
          <a:r>
            <a:rPr lang="es-ES" sz="4100" kern="1200" dirty="0"/>
            <a:t> </a:t>
          </a:r>
          <a:r>
            <a:rPr lang="es-ES" sz="4100" kern="1200" dirty="0" err="1"/>
            <a:t>synergy</a:t>
          </a:r>
          <a:r>
            <a:rPr lang="es-ES" sz="4100" kern="1200" dirty="0"/>
            <a:t> </a:t>
          </a:r>
        </a:p>
      </dsp:txBody>
      <dsp:txXfrm>
        <a:off x="6839402" y="2894547"/>
        <a:ext cx="2397940" cy="124052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5C64CC-1C1D-4AB3-A72B-6EF4D6DB0E59}">
      <dsp:nvSpPr>
        <dsp:cNvPr id="0" name=""/>
        <dsp:cNvSpPr/>
      </dsp:nvSpPr>
      <dsp:spPr>
        <a:xfrm>
          <a:off x="0" y="667377"/>
          <a:ext cx="5753100" cy="9354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Teodor Plamenov Panev</a:t>
          </a:r>
          <a:endParaRPr lang="en-US" sz="3900" kern="1200" dirty="0"/>
        </a:p>
      </dsp:txBody>
      <dsp:txXfrm>
        <a:off x="45663" y="713040"/>
        <a:ext cx="5661774" cy="844089"/>
      </dsp:txXfrm>
    </dsp:sp>
    <dsp:sp modelId="{6F500572-0A23-485F-803D-6058D56C8ADE}">
      <dsp:nvSpPr>
        <dsp:cNvPr id="0" name=""/>
        <dsp:cNvSpPr/>
      </dsp:nvSpPr>
      <dsp:spPr>
        <a:xfrm>
          <a:off x="0" y="1715112"/>
          <a:ext cx="5753100" cy="935415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Student id: 2028893</a:t>
          </a:r>
          <a:endParaRPr lang="en-US" sz="3900" kern="1200"/>
        </a:p>
      </dsp:txBody>
      <dsp:txXfrm>
        <a:off x="45663" y="1760775"/>
        <a:ext cx="5661774" cy="844089"/>
      </dsp:txXfrm>
    </dsp:sp>
    <dsp:sp modelId="{C96586A3-C084-4E6E-82EB-7ECB2D279FA4}">
      <dsp:nvSpPr>
        <dsp:cNvPr id="0" name=""/>
        <dsp:cNvSpPr/>
      </dsp:nvSpPr>
      <dsp:spPr>
        <a:xfrm>
          <a:off x="0" y="2762847"/>
          <a:ext cx="5753100" cy="935415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Lecturer:</a:t>
          </a:r>
          <a:r>
            <a:rPr lang="en-GB" sz="3900" b="1" i="0" kern="1200"/>
            <a:t> </a:t>
          </a:r>
          <a:r>
            <a:rPr lang="en-GB" sz="3900" i="0" kern="1200"/>
            <a:t>Lloyd Beharry</a:t>
          </a:r>
          <a:endParaRPr lang="en-US" sz="3900" kern="1200"/>
        </a:p>
      </dsp:txBody>
      <dsp:txXfrm>
        <a:off x="45663" y="2808510"/>
        <a:ext cx="5661774" cy="844089"/>
      </dsp:txXfrm>
    </dsp:sp>
    <dsp:sp modelId="{644A83E0-05BF-4C1F-BC00-3C00412C330A}">
      <dsp:nvSpPr>
        <dsp:cNvPr id="0" name=""/>
        <dsp:cNvSpPr/>
      </dsp:nvSpPr>
      <dsp:spPr>
        <a:xfrm>
          <a:off x="0" y="3810582"/>
          <a:ext cx="5753100" cy="93541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Module Code: BMSW4002</a:t>
          </a:r>
          <a:endParaRPr lang="en-US" sz="3900" kern="1200"/>
        </a:p>
      </dsp:txBody>
      <dsp:txXfrm>
        <a:off x="45663" y="3856245"/>
        <a:ext cx="5661774" cy="8440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25983D-2B96-4D49-8A2E-9242B1FC49AA}">
      <dsp:nvSpPr>
        <dsp:cNvPr id="0" name=""/>
        <dsp:cNvSpPr/>
      </dsp:nvSpPr>
      <dsp:spPr>
        <a:xfrm rot="16200000">
          <a:off x="1125042" y="-1125042"/>
          <a:ext cx="2120098" cy="4370183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Competition</a:t>
          </a:r>
        </a:p>
      </dsp:txBody>
      <dsp:txXfrm rot="5400000">
        <a:off x="-1" y="1"/>
        <a:ext cx="4370183" cy="1590073"/>
      </dsp:txXfrm>
    </dsp:sp>
    <dsp:sp modelId="{9CADE39B-AF07-4117-8B47-BDDF4FD00FDB}">
      <dsp:nvSpPr>
        <dsp:cNvPr id="0" name=""/>
        <dsp:cNvSpPr/>
      </dsp:nvSpPr>
      <dsp:spPr>
        <a:xfrm>
          <a:off x="4370183" y="0"/>
          <a:ext cx="4370183" cy="2120098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Collaborating</a:t>
          </a:r>
        </a:p>
      </dsp:txBody>
      <dsp:txXfrm>
        <a:off x="4370183" y="0"/>
        <a:ext cx="4370183" cy="1590073"/>
      </dsp:txXfrm>
    </dsp:sp>
    <dsp:sp modelId="{86B1CD65-776B-4F67-B8F0-AC42DDF5CDC1}">
      <dsp:nvSpPr>
        <dsp:cNvPr id="0" name=""/>
        <dsp:cNvSpPr/>
      </dsp:nvSpPr>
      <dsp:spPr>
        <a:xfrm rot="10800000">
          <a:off x="0" y="2120098"/>
          <a:ext cx="4370183" cy="2120098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Avoidance</a:t>
          </a:r>
        </a:p>
      </dsp:txBody>
      <dsp:txXfrm rot="10800000">
        <a:off x="0" y="2650123"/>
        <a:ext cx="4370183" cy="1590073"/>
      </dsp:txXfrm>
    </dsp:sp>
    <dsp:sp modelId="{C4269AF0-3EEC-45AA-BC02-2D81458EC408}">
      <dsp:nvSpPr>
        <dsp:cNvPr id="0" name=""/>
        <dsp:cNvSpPr/>
      </dsp:nvSpPr>
      <dsp:spPr>
        <a:xfrm rot="5400000">
          <a:off x="5495225" y="995056"/>
          <a:ext cx="2120098" cy="4370183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Accommodating</a:t>
          </a:r>
          <a:endParaRPr lang="en-GB" sz="3400" kern="1200" dirty="0"/>
        </a:p>
      </dsp:txBody>
      <dsp:txXfrm rot="-5400000">
        <a:off x="4370183" y="2650123"/>
        <a:ext cx="4370183" cy="1590073"/>
      </dsp:txXfrm>
    </dsp:sp>
    <dsp:sp modelId="{59740198-66D3-4720-B8AD-6C469C177506}">
      <dsp:nvSpPr>
        <dsp:cNvPr id="0" name=""/>
        <dsp:cNvSpPr/>
      </dsp:nvSpPr>
      <dsp:spPr>
        <a:xfrm>
          <a:off x="3059128" y="1590073"/>
          <a:ext cx="2622110" cy="1060049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Compromise</a:t>
          </a:r>
        </a:p>
      </dsp:txBody>
      <dsp:txXfrm>
        <a:off x="3110875" y="1641820"/>
        <a:ext cx="2518616" cy="95655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B2E834-7270-4EE8-966C-BDD855BF6892}">
      <dsp:nvSpPr>
        <dsp:cNvPr id="0" name=""/>
        <dsp:cNvSpPr/>
      </dsp:nvSpPr>
      <dsp:spPr>
        <a:xfrm>
          <a:off x="671988" y="580"/>
          <a:ext cx="2742307" cy="1645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Avoidance</a:t>
          </a:r>
          <a:endParaRPr lang="en-US" sz="2900" kern="1200"/>
        </a:p>
      </dsp:txBody>
      <dsp:txXfrm>
        <a:off x="671988" y="580"/>
        <a:ext cx="2742307" cy="1645384"/>
      </dsp:txXfrm>
    </dsp:sp>
    <dsp:sp modelId="{1F4A359B-5E20-4023-A2C4-B0E355BD756D}">
      <dsp:nvSpPr>
        <dsp:cNvPr id="0" name=""/>
        <dsp:cNvSpPr/>
      </dsp:nvSpPr>
      <dsp:spPr>
        <a:xfrm>
          <a:off x="3688526" y="580"/>
          <a:ext cx="2742307" cy="1645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Accommodation</a:t>
          </a:r>
          <a:endParaRPr lang="en-US" sz="2900" kern="1200"/>
        </a:p>
      </dsp:txBody>
      <dsp:txXfrm>
        <a:off x="3688526" y="580"/>
        <a:ext cx="2742307" cy="1645384"/>
      </dsp:txXfrm>
    </dsp:sp>
    <dsp:sp modelId="{78527F77-CF69-44F9-8BB4-CE2A8D40A332}">
      <dsp:nvSpPr>
        <dsp:cNvPr id="0" name=""/>
        <dsp:cNvSpPr/>
      </dsp:nvSpPr>
      <dsp:spPr>
        <a:xfrm>
          <a:off x="6705064" y="580"/>
          <a:ext cx="2742307" cy="1645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Compromise</a:t>
          </a:r>
          <a:endParaRPr lang="en-US" sz="2900" kern="1200"/>
        </a:p>
      </dsp:txBody>
      <dsp:txXfrm>
        <a:off x="6705064" y="580"/>
        <a:ext cx="2742307" cy="1645384"/>
      </dsp:txXfrm>
    </dsp:sp>
    <dsp:sp modelId="{09BBEF79-B692-4106-8F5D-793F2DB128CF}">
      <dsp:nvSpPr>
        <dsp:cNvPr id="0" name=""/>
        <dsp:cNvSpPr/>
      </dsp:nvSpPr>
      <dsp:spPr>
        <a:xfrm>
          <a:off x="2180257" y="1920195"/>
          <a:ext cx="2742307" cy="1645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Competition</a:t>
          </a:r>
          <a:endParaRPr lang="en-US" sz="2900" kern="1200"/>
        </a:p>
      </dsp:txBody>
      <dsp:txXfrm>
        <a:off x="2180257" y="1920195"/>
        <a:ext cx="2742307" cy="1645384"/>
      </dsp:txXfrm>
    </dsp:sp>
    <dsp:sp modelId="{6E8F62F0-6DB8-4182-A6C4-43551551DCD3}">
      <dsp:nvSpPr>
        <dsp:cNvPr id="0" name=""/>
        <dsp:cNvSpPr/>
      </dsp:nvSpPr>
      <dsp:spPr>
        <a:xfrm>
          <a:off x="5196795" y="1920195"/>
          <a:ext cx="2742307" cy="1645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Collaboration</a:t>
          </a:r>
          <a:endParaRPr lang="en-US" sz="2900" kern="1200"/>
        </a:p>
      </dsp:txBody>
      <dsp:txXfrm>
        <a:off x="5196795" y="1920195"/>
        <a:ext cx="2742307" cy="16453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E7FEDB-0C66-4589-ADEE-0B1A43A47B32}" type="datetimeFigureOut">
              <a:rPr lang="es-ES" smtClean="0"/>
              <a:t>16/12/2021</a:t>
            </a:fld>
            <a:endParaRPr lang="es-ES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AD7496-5A6C-4089-8E49-06EDDB0507B7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7003830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3241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36304E-FDE3-4B4F-A3B7-EBE87F3FA5E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1398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9591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1271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0789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862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Layouts/_rels/slideLayout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0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12/16/2021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12/16/2021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12/16/2021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12/16/2021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12/16/2021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12/16/2021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12/16/2021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12/16/2021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12/16/2021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accent4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312605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066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accent4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312605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37657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39626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087E09-D75F-4E26-B01E-A1A09BA2EA7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A70B7-7ADE-4E0B-B956-363B0B1A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CB5603-8A62-4D45-B6EF-0D7E2D5FC4F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139388" y="1154832"/>
            <a:ext cx="7900525" cy="764460"/>
          </a:xfrm>
        </p:spPr>
        <p:txBody>
          <a:bodyPr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Dummy Text Comes Here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FC40B0-ED27-47E5-A3C2-32A8418567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8931D2A9-0B92-4197-8802-80424C14EA7E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B74B0-30B9-45C2-9AE6-45D1978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‹Nº›</a:t>
            </a:fld>
            <a:endParaRPr lang="en-US" noProof="0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5A30B6B-EEDB-4142-8138-D50F5A307D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993041" y="2270376"/>
            <a:ext cx="6206400" cy="4587625"/>
          </a:xfrm>
          <a:custGeom>
            <a:avLst/>
            <a:gdLst>
              <a:gd name="connsiteX0" fmla="*/ 3103200 w 6206400"/>
              <a:gd name="connsiteY0" fmla="*/ 0 h 4587625"/>
              <a:gd name="connsiteX1" fmla="*/ 6206400 w 6206400"/>
              <a:gd name="connsiteY1" fmla="*/ 3103200 h 4587625"/>
              <a:gd name="connsiteX2" fmla="*/ 5831861 w 6206400"/>
              <a:gd name="connsiteY2" fmla="*/ 4582370 h 4587625"/>
              <a:gd name="connsiteX3" fmla="*/ 5828668 w 6206400"/>
              <a:gd name="connsiteY3" fmla="*/ 4587625 h 4587625"/>
              <a:gd name="connsiteX4" fmla="*/ 377733 w 6206400"/>
              <a:gd name="connsiteY4" fmla="*/ 4587625 h 4587625"/>
              <a:gd name="connsiteX5" fmla="*/ 374540 w 6206400"/>
              <a:gd name="connsiteY5" fmla="*/ 4582370 h 4587625"/>
              <a:gd name="connsiteX6" fmla="*/ 0 w 6206400"/>
              <a:gd name="connsiteY6" fmla="*/ 3103200 h 4587625"/>
              <a:gd name="connsiteX7" fmla="*/ 3103200 w 6206400"/>
              <a:gd name="connsiteY7" fmla="*/ 0 h 4587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06400" h="4587625">
                <a:moveTo>
                  <a:pt x="3103200" y="0"/>
                </a:moveTo>
                <a:cubicBezTo>
                  <a:pt x="4817050" y="0"/>
                  <a:pt x="6206400" y="1389350"/>
                  <a:pt x="6206400" y="3103200"/>
                </a:cubicBezTo>
                <a:cubicBezTo>
                  <a:pt x="6206400" y="3638778"/>
                  <a:pt x="6070721" y="4142667"/>
                  <a:pt x="5831861" y="4582370"/>
                </a:cubicBezTo>
                <a:lnTo>
                  <a:pt x="5828668" y="4587625"/>
                </a:lnTo>
                <a:lnTo>
                  <a:pt x="377733" y="4587625"/>
                </a:lnTo>
                <a:lnTo>
                  <a:pt x="374540" y="4582370"/>
                </a:lnTo>
                <a:cubicBezTo>
                  <a:pt x="135679" y="4142667"/>
                  <a:pt x="0" y="3638778"/>
                  <a:pt x="0" y="3103200"/>
                </a:cubicBezTo>
                <a:cubicBezTo>
                  <a:pt x="0" y="1389350"/>
                  <a:pt x="1389350" y="0"/>
                  <a:pt x="3103200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2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309008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42E17FB3-B5C4-4B3A-A57B-C6493A9D0C66}"/>
              </a:ext>
            </a:extLst>
          </p:cNvPr>
          <p:cNvGrpSpPr/>
          <p:nvPr userDrawn="1"/>
        </p:nvGrpSpPr>
        <p:grpSpPr>
          <a:xfrm rot="8650774">
            <a:off x="5037655" y="4336093"/>
            <a:ext cx="1905000" cy="2354263"/>
            <a:chOff x="11114088" y="2241550"/>
            <a:chExt cx="1905000" cy="2354263"/>
          </a:xfrm>
          <a:solidFill>
            <a:schemeClr val="bg2"/>
          </a:solidFill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DCA6C454-F761-4265-BB5E-DFD947CC35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B853B2F-9E1C-4AC4-9344-8610498D5B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7FCC84B-2235-4948-8277-8363DFC691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‹Nº›</a:t>
            </a:fld>
            <a:endParaRPr lang="en-US" noProof="0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26619E66-5354-4D60-8529-27917AC037C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4648" y="0"/>
            <a:ext cx="6307353" cy="5780372"/>
          </a:xfrm>
          <a:custGeom>
            <a:avLst/>
            <a:gdLst>
              <a:gd name="connsiteX0" fmla="*/ 760444 w 6307353"/>
              <a:gd name="connsiteY0" fmla="*/ 0 h 5780372"/>
              <a:gd name="connsiteX1" fmla="*/ 6307353 w 6307353"/>
              <a:gd name="connsiteY1" fmla="*/ 0 h 5780372"/>
              <a:gd name="connsiteX2" fmla="*/ 6307353 w 6307353"/>
              <a:gd name="connsiteY2" fmla="*/ 4515612 h 5780372"/>
              <a:gd name="connsiteX3" fmla="*/ 6110746 w 6307353"/>
              <a:gd name="connsiteY3" fmla="*/ 4731934 h 5780372"/>
              <a:gd name="connsiteX4" fmla="*/ 3579592 w 6307353"/>
              <a:gd name="connsiteY4" fmla="*/ 5780372 h 5780372"/>
              <a:gd name="connsiteX5" fmla="*/ 0 w 6307353"/>
              <a:gd name="connsiteY5" fmla="*/ 2200780 h 5780372"/>
              <a:gd name="connsiteX6" fmla="*/ 611338 w 6307353"/>
              <a:gd name="connsiteY6" fmla="*/ 199396 h 5780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07353" h="5780372">
                <a:moveTo>
                  <a:pt x="760444" y="0"/>
                </a:moveTo>
                <a:lnTo>
                  <a:pt x="6307353" y="0"/>
                </a:lnTo>
                <a:lnTo>
                  <a:pt x="6307353" y="4515612"/>
                </a:lnTo>
                <a:lnTo>
                  <a:pt x="6110746" y="4731934"/>
                </a:lnTo>
                <a:cubicBezTo>
                  <a:pt x="5462967" y="5379713"/>
                  <a:pt x="4568069" y="5780372"/>
                  <a:pt x="3579592" y="5780372"/>
                </a:cubicBezTo>
                <a:cubicBezTo>
                  <a:pt x="1602638" y="5780372"/>
                  <a:pt x="0" y="4177734"/>
                  <a:pt x="0" y="2200780"/>
                </a:cubicBezTo>
                <a:cubicBezTo>
                  <a:pt x="0" y="1459422"/>
                  <a:pt x="225371" y="770703"/>
                  <a:pt x="611338" y="199396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E646B4F-6CCB-724C-9D5E-6D5770023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051425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‹Nº›</a:t>
            </a:fld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415693-E2CB-4DB4-B07C-2F96B0CAB302}"/>
              </a:ext>
            </a:extLst>
          </p:cNvPr>
          <p:cNvSpPr/>
          <p:nvPr userDrawn="1"/>
        </p:nvSpPr>
        <p:spPr>
          <a:xfrm>
            <a:off x="7854462" y="988536"/>
            <a:ext cx="4329129" cy="48809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4C1BF67-E354-4E04-8F94-BABF2B7D1AFB}"/>
              </a:ext>
            </a:extLst>
          </p:cNvPr>
          <p:cNvSpPr/>
          <p:nvPr userDrawn="1"/>
        </p:nvSpPr>
        <p:spPr>
          <a:xfrm>
            <a:off x="5107816" y="633613"/>
            <a:ext cx="5571908" cy="5571906"/>
          </a:xfrm>
          <a:prstGeom prst="ellipse">
            <a:avLst/>
          </a:prstGeom>
          <a:solidFill>
            <a:schemeClr val="bg2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Picture Placeholder 5">
            <a:extLst>
              <a:ext uri="{FF2B5EF4-FFF2-40B4-BE49-F238E27FC236}">
                <a16:creationId xmlns:a16="http://schemas.microsoft.com/office/drawing/2014/main" id="{FF6AC390-6F85-4B64-AE7A-E8E0D8FC89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55212" y="988536"/>
            <a:ext cx="4884848" cy="488484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84120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12E4E194-63F1-4D43-AC02-75733DF045E9}"/>
              </a:ext>
            </a:extLst>
          </p:cNvPr>
          <p:cNvSpPr/>
          <p:nvPr userDrawn="1"/>
        </p:nvSpPr>
        <p:spPr>
          <a:xfrm>
            <a:off x="8308181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799E3E2-888B-2343-9A63-F84C03265CB5}"/>
              </a:ext>
            </a:extLst>
          </p:cNvPr>
          <p:cNvSpPr>
            <a:spLocks noChangeAspect="1"/>
          </p:cNvSpPr>
          <p:nvPr userDrawn="1"/>
        </p:nvSpPr>
        <p:spPr>
          <a:xfrm>
            <a:off x="9833702" y="1823757"/>
            <a:ext cx="832104" cy="832104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Picture Placeholder 11">
            <a:extLst>
              <a:ext uri="{FF2B5EF4-FFF2-40B4-BE49-F238E27FC236}">
                <a16:creationId xmlns:a16="http://schemas.microsoft.com/office/drawing/2014/main" id="{8FEDE8EF-5B7A-A741-9A56-D365CAE01B62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998318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55C1FB-E61C-4BBC-8179-D34908DEA1B6}"/>
              </a:ext>
            </a:extLst>
          </p:cNvPr>
          <p:cNvSpPr/>
          <p:nvPr userDrawn="1"/>
        </p:nvSpPr>
        <p:spPr>
          <a:xfrm>
            <a:off x="0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C1E0992-271E-4948-9461-C7AA54AF8FEA}"/>
              </a:ext>
            </a:extLst>
          </p:cNvPr>
          <p:cNvSpPr>
            <a:spLocks noChangeAspect="1"/>
          </p:cNvSpPr>
          <p:nvPr userDrawn="1"/>
        </p:nvSpPr>
        <p:spPr>
          <a:xfrm>
            <a:off x="1526011" y="1823757"/>
            <a:ext cx="832104" cy="832104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126" y="3207024"/>
            <a:ext cx="3445566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‹Nº›</a:t>
            </a:fld>
            <a:endParaRPr lang="en-US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5B71D50-AA4B-4E0C-8F6A-0F64F2C8A8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83819" y="1630018"/>
            <a:ext cx="4424362" cy="4373217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47C9C38-5B17-467D-B581-EF28ECB11E8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527490" y="3207024"/>
            <a:ext cx="3445200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B88DD7-AEB5-4718-AF2D-28B5B91ED715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219126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F694448B-800C-40EF-8F61-18C018E8374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527124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83B974E-5202-4EAD-9D55-4129C84BAE8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690627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5237147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1B6EB0C6-606C-4AFB-8FF8-AB43606B95BD}"/>
              </a:ext>
            </a:extLst>
          </p:cNvPr>
          <p:cNvSpPr/>
          <p:nvPr userDrawn="1"/>
        </p:nvSpPr>
        <p:spPr>
          <a:xfrm>
            <a:off x="6599236" y="4707908"/>
            <a:ext cx="5592763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5CE6D5A-A5C0-4B12-A26A-691D5743FA5C}"/>
              </a:ext>
            </a:extLst>
          </p:cNvPr>
          <p:cNvSpPr/>
          <p:nvPr userDrawn="1"/>
        </p:nvSpPr>
        <p:spPr>
          <a:xfrm>
            <a:off x="-82063" y="1648186"/>
            <a:ext cx="5709139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934" y="2863158"/>
            <a:ext cx="4074002" cy="2846648"/>
          </a:xfrm>
        </p:spPr>
        <p:txBody>
          <a:bodyPr lIns="0" tIns="0" rIns="0" bIns="0">
            <a:noAutofit/>
          </a:bodyPr>
          <a:lstStyle>
            <a:lvl1pPr marL="0" indent="0" algn="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2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‹Nº›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B88DD7-AEB5-4718-AF2D-28B5B91ED715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1309370" y="1903728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r">
              <a:buNone/>
              <a:defRPr sz="1800" b="1" cap="all" baseline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01 comes here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E5123CE7-2F8A-489B-BD99-0C2A33ADF49A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7327918" y="1648186"/>
            <a:ext cx="4074002" cy="2834508"/>
          </a:xfrm>
        </p:spPr>
        <p:txBody>
          <a:bodyPr lIns="0" tIns="0" rIns="0" bIns="0" anchor="b">
            <a:no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07730BCF-AC2A-4FEC-8F01-63964DB444CF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7475709" y="4963450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1800" b="1" cap="all" baseline="0">
                <a:solidFill>
                  <a:schemeClr val="accent4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02 comes here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919C8692-230B-D543-A7F7-4FD61B04D1C6}"/>
              </a:ext>
            </a:extLst>
          </p:cNvPr>
          <p:cNvSpPr>
            <a:spLocks noChangeAspect="1"/>
          </p:cNvSpPr>
          <p:nvPr userDrawn="1"/>
        </p:nvSpPr>
        <p:spPr>
          <a:xfrm>
            <a:off x="5084763" y="1652762"/>
            <a:ext cx="1001899" cy="1001899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Picture Placeholder 11">
            <a:extLst>
              <a:ext uri="{FF2B5EF4-FFF2-40B4-BE49-F238E27FC236}">
                <a16:creationId xmlns:a16="http://schemas.microsoft.com/office/drawing/2014/main" id="{E150BFC7-A11D-CC46-B5A2-8BD93C269506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282969" y="1850968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95B55F4-B501-3440-8904-A1C7F049CBE8}"/>
              </a:ext>
            </a:extLst>
          </p:cNvPr>
          <p:cNvSpPr>
            <a:spLocks noChangeAspect="1"/>
          </p:cNvSpPr>
          <p:nvPr userDrawn="1"/>
        </p:nvSpPr>
        <p:spPr>
          <a:xfrm>
            <a:off x="6100576" y="4707907"/>
            <a:ext cx="1001899" cy="1001899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Picture Placeholder 11">
            <a:extLst>
              <a:ext uri="{FF2B5EF4-FFF2-40B4-BE49-F238E27FC236}">
                <a16:creationId xmlns:a16="http://schemas.microsoft.com/office/drawing/2014/main" id="{F2116994-BE3E-6A43-9C15-E71BA8EC821F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298782" y="4906113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18480333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‹Nº›</a:t>
            </a:fld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22A2F12-9117-4B68-80A7-10EC293F01F8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AF7CCD5-D217-463B-844E-D697B3459C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70AB33E-36FA-416E-9307-1C85125C0D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52518C90-D74B-4D84-AE06-554644DE33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547907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‹Nº›</a:t>
            </a:fld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22A2F12-9117-4B68-80A7-10EC293F01F8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AF7CCD5-D217-463B-844E-D697B3459C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70AB33E-36FA-416E-9307-1C85125C0D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52518C90-D74B-4D84-AE06-554644DE33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3A6D02-D902-4B4A-B727-07D0E5BBC35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47800" y="1847056"/>
            <a:ext cx="9296400" cy="31638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901995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‹Nº›</a:t>
            </a:fld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22A2F12-9117-4B68-80A7-10EC293F01F8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AF7CCD5-D217-463B-844E-D697B3459C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70AB33E-36FA-416E-9307-1C85125C0D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52518C90-D74B-4D84-AE06-554644DE33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19679073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431CD316-21C7-4FA9-A45A-374D6AE71ED5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E107D9FB-3967-4583-A9DA-6787AF71202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138D5FEB-37FF-4F26-B625-CE2BE91FF2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38" name="Freeform 7">
              <a:extLst>
                <a:ext uri="{FF2B5EF4-FFF2-40B4-BE49-F238E27FC236}">
                  <a16:creationId xmlns:a16="http://schemas.microsoft.com/office/drawing/2014/main" id="{6C2B67E8-673C-422C-B021-296E2E2B952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23" name="Oval 22">
            <a:extLst>
              <a:ext uri="{FF2B5EF4-FFF2-40B4-BE49-F238E27FC236}">
                <a16:creationId xmlns:a16="http://schemas.microsoft.com/office/drawing/2014/main" id="{687010E4-ADF2-486D-8DF7-B0FF38C6DADF}"/>
              </a:ext>
            </a:extLst>
          </p:cNvPr>
          <p:cNvSpPr/>
          <p:nvPr userDrawn="1"/>
        </p:nvSpPr>
        <p:spPr>
          <a:xfrm>
            <a:off x="954140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9159AA79-2237-4A27-BBC2-D44032158D19}"/>
              </a:ext>
            </a:extLst>
          </p:cNvPr>
          <p:cNvSpPr/>
          <p:nvPr userDrawn="1"/>
        </p:nvSpPr>
        <p:spPr>
          <a:xfrm>
            <a:off x="3807539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272B962-9566-42D2-B4C3-E7AA81884A83}"/>
              </a:ext>
            </a:extLst>
          </p:cNvPr>
          <p:cNvSpPr/>
          <p:nvPr userDrawn="1"/>
        </p:nvSpPr>
        <p:spPr>
          <a:xfrm>
            <a:off x="6646275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19733285-016C-4C38-816C-83D30C075C70}"/>
              </a:ext>
            </a:extLst>
          </p:cNvPr>
          <p:cNvSpPr/>
          <p:nvPr userDrawn="1"/>
        </p:nvSpPr>
        <p:spPr>
          <a:xfrm>
            <a:off x="9498658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F40DBA4-AB63-4B47-B37F-BCC3D59B5392}"/>
              </a:ext>
            </a:extLst>
          </p:cNvPr>
          <p:cNvSpPr/>
          <p:nvPr userDrawn="1"/>
        </p:nvSpPr>
        <p:spPr>
          <a:xfrm>
            <a:off x="4011967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3EF0AFB-D099-4FF1-8963-7DA87268867F}"/>
              </a:ext>
            </a:extLst>
          </p:cNvPr>
          <p:cNvSpPr/>
          <p:nvPr userDrawn="1"/>
        </p:nvSpPr>
        <p:spPr>
          <a:xfrm>
            <a:off x="6850703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872C96E-9AF3-4FA0-8180-C213C7F2209E}"/>
              </a:ext>
            </a:extLst>
          </p:cNvPr>
          <p:cNvSpPr/>
          <p:nvPr userDrawn="1"/>
        </p:nvSpPr>
        <p:spPr>
          <a:xfrm>
            <a:off x="9703086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A08BE29-CFA5-4E0D-9DBE-A430AE1B8072}"/>
              </a:ext>
            </a:extLst>
          </p:cNvPr>
          <p:cNvSpPr/>
          <p:nvPr userDrawn="1"/>
        </p:nvSpPr>
        <p:spPr>
          <a:xfrm>
            <a:off x="1158568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‹Nº›</a:t>
            </a:fld>
            <a:endParaRPr lang="en-US" noProof="0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B995BE-66C2-4379-885F-4BE069DA39E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03638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9B56B6C6-9F3C-4E80-BBAD-280E697B895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57037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54704160-1ED7-4B90-8963-0F887C73E94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95773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36610597-6A76-4A06-82A5-A8FFC5BAEA0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648156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FF56D2E5-86E4-473A-A62F-B7029E5B2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454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93934E34-6CC7-492D-9515-EBEC72EFF4CB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524454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E4E27467-A1AA-4773-AAB5-A96267FBD712}"/>
              </a:ext>
            </a:extLst>
          </p:cNvPr>
          <p:cNvSpPr>
            <a:spLocks noGrp="1"/>
          </p:cNvSpPr>
          <p:nvPr>
            <p:ph idx="18"/>
          </p:nvPr>
        </p:nvSpPr>
        <p:spPr>
          <a:xfrm>
            <a:off x="3377853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6CABD5EB-4A8B-448B-8ED1-B8B420815B2D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3377853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0D86883C-E501-47FF-AE1A-E9CE8B71B421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6216589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3683A037-F698-4CC9-904D-F377D71F690F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6216589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0A095594-2B82-44ED-8C9B-DA7C4D3D2872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9068972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54CDD46A-22ED-48F5-9B5F-13B1B5C4B320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9068972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</p:spTree>
    <p:extLst>
      <p:ext uri="{BB962C8B-B14F-4D97-AF65-F5344CB8AC3E}">
        <p14:creationId xmlns:p14="http://schemas.microsoft.com/office/powerpoint/2010/main" val="2074539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email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844881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E0FBE0E-A6B0-483E-93DD-5C20DA069DB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/>
            </a:lvl1pPr>
          </a:lstStyle>
          <a:p>
            <a:pPr marL="228600" lvl="0" indent="-228600"/>
            <a:r>
              <a:rPr lang="en-US" noProof="0" dirty="0"/>
              <a:t>Website </a:t>
            </a:r>
            <a:r>
              <a:rPr lang="en-US" noProof="0" dirty="0" err="1"/>
              <a:t>url</a:t>
            </a:r>
            <a:r>
              <a:rPr lang="en-US" noProof="0" dirty="0"/>
              <a:t> here</a:t>
            </a:r>
          </a:p>
        </p:txBody>
      </p:sp>
      <p:pic>
        <p:nvPicPr>
          <p:cNvPr id="17" name="Graphic 16" descr="Envelope">
            <a:extLst>
              <a:ext uri="{FF2B5EF4-FFF2-40B4-BE49-F238E27FC236}">
                <a16:creationId xmlns:a16="http://schemas.microsoft.com/office/drawing/2014/main" id="{E5B30B87-6C2E-48F1-9026-E4F6BEA1CFE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18" name="Graphic 17" descr="Network">
            <a:extLst>
              <a:ext uri="{FF2B5EF4-FFF2-40B4-BE49-F238E27FC236}">
                <a16:creationId xmlns:a16="http://schemas.microsoft.com/office/drawing/2014/main" id="{2DA3CFE0-4ED8-4345-A158-94E70F463E9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519AB8-2D8F-4EE5-B4E4-7A48430A4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2998" y="3309109"/>
            <a:ext cx="5163222" cy="673365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>
                <a:solidFill>
                  <a:schemeClr val="accent4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427508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7C312F4-62C2-4903-8C4B-423A8717E481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Subtitle 2">
            <a:extLst>
              <a:ext uri="{FF2B5EF4-FFF2-40B4-BE49-F238E27FC236}">
                <a16:creationId xmlns:a16="http://schemas.microsoft.com/office/drawing/2014/main" id="{ADF17BC1-06CE-42EA-A970-31A7ED871AA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email</a:t>
            </a:r>
          </a:p>
        </p:txBody>
      </p:sp>
      <p:sp>
        <p:nvSpPr>
          <p:cNvPr id="22" name="Text Placeholder 6">
            <a:extLst>
              <a:ext uri="{FF2B5EF4-FFF2-40B4-BE49-F238E27FC236}">
                <a16:creationId xmlns:a16="http://schemas.microsoft.com/office/drawing/2014/main" id="{7035F1B3-4E91-44FF-B4E7-E5D87C7A034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 dirty="0"/>
              <a:t>Website </a:t>
            </a:r>
            <a:r>
              <a:rPr lang="en-US" noProof="0" dirty="0" err="1"/>
              <a:t>url</a:t>
            </a:r>
            <a:r>
              <a:rPr lang="en-US" noProof="0" dirty="0"/>
              <a:t> here</a:t>
            </a:r>
          </a:p>
        </p:txBody>
      </p:sp>
      <p:pic>
        <p:nvPicPr>
          <p:cNvPr id="18" name="Graphic 16" descr="Envelope">
            <a:extLst>
              <a:ext uri="{FF2B5EF4-FFF2-40B4-BE49-F238E27FC236}">
                <a16:creationId xmlns:a16="http://schemas.microsoft.com/office/drawing/2014/main" id="{E5B30B87-6C2E-48F1-9026-E4F6BEA1CFE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23" name="Graphic 17" descr="Network">
            <a:extLst>
              <a:ext uri="{FF2B5EF4-FFF2-40B4-BE49-F238E27FC236}">
                <a16:creationId xmlns:a16="http://schemas.microsoft.com/office/drawing/2014/main" id="{2DA3CFE0-4ED8-4345-A158-94E70F463E99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666C42-DD4B-4BFA-BE15-4D20CFD5D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7744" y="3275218"/>
            <a:ext cx="5188475" cy="826628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996455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F54E98B-AC75-484D-9121-68498EB888AA}"/>
              </a:ext>
            </a:extLst>
          </p:cNvPr>
          <p:cNvSpPr/>
          <p:nvPr userDrawn="1"/>
        </p:nvSpPr>
        <p:spPr>
          <a:xfrm>
            <a:off x="754010" y="708293"/>
            <a:ext cx="5334029" cy="5334029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32214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087E09-D75F-4E26-B01E-A1A09BA2EA7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A70B7-7ADE-4E0B-B956-363B0B1A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FC40B0-ED27-47E5-A3C2-32A8418567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8931D2A9-0B92-4197-8802-80424C14EA7E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B74B0-30B9-45C2-9AE6-45D1978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‹Nº›</a:t>
            </a:fld>
            <a:endParaRPr lang="en-US" noProof="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D5251EA-F450-4DD1-995B-DC89513424C8}"/>
              </a:ext>
            </a:extLst>
          </p:cNvPr>
          <p:cNvGrpSpPr/>
          <p:nvPr userDrawn="1"/>
        </p:nvGrpSpPr>
        <p:grpSpPr>
          <a:xfrm rot="16200000">
            <a:off x="1637386" y="1473117"/>
            <a:ext cx="8917229" cy="10769768"/>
            <a:chOff x="-1728305" y="-2049517"/>
            <a:chExt cx="8917229" cy="10769768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4882F4E-E8C8-46FE-A9C8-7B79782767F6}"/>
                </a:ext>
              </a:extLst>
            </p:cNvPr>
            <p:cNvSpPr/>
            <p:nvPr userDrawn="1"/>
          </p:nvSpPr>
          <p:spPr>
            <a:xfrm>
              <a:off x="754010" y="708293"/>
              <a:ext cx="5334029" cy="5334029"/>
            </a:xfrm>
            <a:prstGeom prst="ellipse">
              <a:avLst/>
            </a:prstGeom>
            <a:solidFill>
              <a:schemeClr val="bg1">
                <a:alpha val="1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965CD13B-04FB-40D5-AF62-2F43CF49BA9B}"/>
                </a:ext>
              </a:extLst>
            </p:cNvPr>
            <p:cNvGrpSpPr/>
            <p:nvPr userDrawn="1"/>
          </p:nvGrpSpPr>
          <p:grpSpPr>
            <a:xfrm>
              <a:off x="-1728305" y="-2049517"/>
              <a:ext cx="8917229" cy="10769768"/>
              <a:chOff x="11114088" y="2241550"/>
              <a:chExt cx="1905000" cy="2354263"/>
            </a:xfrm>
            <a:solidFill>
              <a:schemeClr val="bg1">
                <a:alpha val="16000"/>
              </a:schemeClr>
            </a:solidFill>
          </p:grpSpPr>
          <p:sp>
            <p:nvSpPr>
              <p:cNvPr id="19" name="Freeform 5">
                <a:extLst>
                  <a:ext uri="{FF2B5EF4-FFF2-40B4-BE49-F238E27FC236}">
                    <a16:creationId xmlns:a16="http://schemas.microsoft.com/office/drawing/2014/main" id="{01876F8F-C11E-4FB2-8150-1F0602752F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14088" y="2241550"/>
                <a:ext cx="1905000" cy="2354263"/>
              </a:xfrm>
              <a:custGeom>
                <a:avLst/>
                <a:gdLst>
                  <a:gd name="T0" fmla="*/ 0 w 447"/>
                  <a:gd name="T1" fmla="*/ 264 h 553"/>
                  <a:gd name="T2" fmla="*/ 141 w 447"/>
                  <a:gd name="T3" fmla="*/ 48 h 553"/>
                  <a:gd name="T4" fmla="*/ 414 w 447"/>
                  <a:gd name="T5" fmla="*/ 67 h 553"/>
                  <a:gd name="T6" fmla="*/ 438 w 447"/>
                  <a:gd name="T7" fmla="*/ 98 h 553"/>
                  <a:gd name="T8" fmla="*/ 391 w 447"/>
                  <a:gd name="T9" fmla="*/ 111 h 553"/>
                  <a:gd name="T10" fmla="*/ 94 w 447"/>
                  <a:gd name="T11" fmla="*/ 149 h 553"/>
                  <a:gd name="T12" fmla="*/ 107 w 447"/>
                  <a:gd name="T13" fmla="*/ 424 h 553"/>
                  <a:gd name="T14" fmla="*/ 383 w 447"/>
                  <a:gd name="T15" fmla="*/ 453 h 553"/>
                  <a:gd name="T16" fmla="*/ 393 w 447"/>
                  <a:gd name="T17" fmla="*/ 446 h 553"/>
                  <a:gd name="T18" fmla="*/ 433 w 447"/>
                  <a:gd name="T19" fmla="*/ 449 h 553"/>
                  <a:gd name="T20" fmla="*/ 421 w 447"/>
                  <a:gd name="T21" fmla="*/ 485 h 553"/>
                  <a:gd name="T22" fmla="*/ 194 w 447"/>
                  <a:gd name="T23" fmla="*/ 531 h 553"/>
                  <a:gd name="T24" fmla="*/ 0 w 447"/>
                  <a:gd name="T25" fmla="*/ 264 h 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7" h="553">
                    <a:moveTo>
                      <a:pt x="0" y="264"/>
                    </a:moveTo>
                    <a:cubicBezTo>
                      <a:pt x="5" y="176"/>
                      <a:pt x="49" y="96"/>
                      <a:pt x="141" y="48"/>
                    </a:cubicBezTo>
                    <a:cubicBezTo>
                      <a:pt x="235" y="0"/>
                      <a:pt x="327" y="9"/>
                      <a:pt x="414" y="67"/>
                    </a:cubicBezTo>
                    <a:cubicBezTo>
                      <a:pt x="425" y="75"/>
                      <a:pt x="439" y="82"/>
                      <a:pt x="438" y="98"/>
                    </a:cubicBezTo>
                    <a:cubicBezTo>
                      <a:pt x="437" y="120"/>
                      <a:pt x="413" y="127"/>
                      <a:pt x="391" y="111"/>
                    </a:cubicBezTo>
                    <a:cubicBezTo>
                      <a:pt x="294" y="40"/>
                      <a:pt x="166" y="56"/>
                      <a:pt x="94" y="149"/>
                    </a:cubicBezTo>
                    <a:cubicBezTo>
                      <a:pt x="30" y="231"/>
                      <a:pt x="36" y="349"/>
                      <a:pt x="107" y="424"/>
                    </a:cubicBezTo>
                    <a:cubicBezTo>
                      <a:pt x="180" y="502"/>
                      <a:pt x="296" y="514"/>
                      <a:pt x="383" y="453"/>
                    </a:cubicBezTo>
                    <a:cubicBezTo>
                      <a:pt x="386" y="451"/>
                      <a:pt x="390" y="449"/>
                      <a:pt x="393" y="446"/>
                    </a:cubicBezTo>
                    <a:cubicBezTo>
                      <a:pt x="407" y="433"/>
                      <a:pt x="420" y="433"/>
                      <a:pt x="433" y="449"/>
                    </a:cubicBezTo>
                    <a:cubicBezTo>
                      <a:pt x="447" y="467"/>
                      <a:pt x="433" y="477"/>
                      <a:pt x="421" y="485"/>
                    </a:cubicBezTo>
                    <a:cubicBezTo>
                      <a:pt x="353" y="537"/>
                      <a:pt x="277" y="553"/>
                      <a:pt x="194" y="531"/>
                    </a:cubicBezTo>
                    <a:cubicBezTo>
                      <a:pt x="79" y="501"/>
                      <a:pt x="1" y="397"/>
                      <a:pt x="0" y="26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noProof="0" dirty="0"/>
              </a:p>
            </p:txBody>
          </p:sp>
          <p:sp>
            <p:nvSpPr>
              <p:cNvPr id="20" name="Freeform 6">
                <a:extLst>
                  <a:ext uri="{FF2B5EF4-FFF2-40B4-BE49-F238E27FC236}">
                    <a16:creationId xmlns:a16="http://schemas.microsoft.com/office/drawing/2014/main" id="{08A1D05F-5F61-4156-8C83-1A002AA1E88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412538" y="2590800"/>
                <a:ext cx="835025" cy="1673225"/>
              </a:xfrm>
              <a:custGeom>
                <a:avLst/>
                <a:gdLst>
                  <a:gd name="T0" fmla="*/ 0 w 196"/>
                  <a:gd name="T1" fmla="*/ 198 h 393"/>
                  <a:gd name="T2" fmla="*/ 157 w 196"/>
                  <a:gd name="T3" fmla="*/ 8 h 393"/>
                  <a:gd name="T4" fmla="*/ 192 w 196"/>
                  <a:gd name="T5" fmla="*/ 22 h 393"/>
                  <a:gd name="T6" fmla="*/ 167 w 196"/>
                  <a:gd name="T7" fmla="*/ 56 h 393"/>
                  <a:gd name="T8" fmla="*/ 48 w 196"/>
                  <a:gd name="T9" fmla="*/ 198 h 393"/>
                  <a:gd name="T10" fmla="*/ 170 w 196"/>
                  <a:gd name="T11" fmla="*/ 339 h 393"/>
                  <a:gd name="T12" fmla="*/ 193 w 196"/>
                  <a:gd name="T13" fmla="*/ 372 h 393"/>
                  <a:gd name="T14" fmla="*/ 160 w 196"/>
                  <a:gd name="T15" fmla="*/ 387 h 393"/>
                  <a:gd name="T16" fmla="*/ 0 w 196"/>
                  <a:gd name="T17" fmla="*/ 198 h 3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96" h="393">
                    <a:moveTo>
                      <a:pt x="0" y="198"/>
                    </a:moveTo>
                    <a:cubicBezTo>
                      <a:pt x="0" y="103"/>
                      <a:pt x="64" y="26"/>
                      <a:pt x="157" y="8"/>
                    </a:cubicBezTo>
                    <a:cubicBezTo>
                      <a:pt x="171" y="6"/>
                      <a:pt x="188" y="0"/>
                      <a:pt x="192" y="22"/>
                    </a:cubicBezTo>
                    <a:cubicBezTo>
                      <a:pt x="196" y="41"/>
                      <a:pt x="190" y="52"/>
                      <a:pt x="167" y="56"/>
                    </a:cubicBezTo>
                    <a:cubicBezTo>
                      <a:pt x="95" y="70"/>
                      <a:pt x="47" y="129"/>
                      <a:pt x="48" y="198"/>
                    </a:cubicBezTo>
                    <a:cubicBezTo>
                      <a:pt x="48" y="267"/>
                      <a:pt x="97" y="325"/>
                      <a:pt x="170" y="339"/>
                    </a:cubicBezTo>
                    <a:cubicBezTo>
                      <a:pt x="191" y="343"/>
                      <a:pt x="195" y="354"/>
                      <a:pt x="193" y="372"/>
                    </a:cubicBezTo>
                    <a:cubicBezTo>
                      <a:pt x="190" y="393"/>
                      <a:pt x="174" y="389"/>
                      <a:pt x="160" y="387"/>
                    </a:cubicBezTo>
                    <a:cubicBezTo>
                      <a:pt x="70" y="375"/>
                      <a:pt x="0" y="293"/>
                      <a:pt x="0" y="19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noProof="0" dirty="0"/>
              </a:p>
            </p:txBody>
          </p:sp>
        </p:grpSp>
      </p:grp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4D77C47B-CC1E-41DA-9146-5DFD630654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153348"/>
            <a:ext cx="10515600" cy="648543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51065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60E0B501-22AA-4685-BE9B-A267F6F675A7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5D0E179E-CA3D-4874-9ACD-F8990F48F4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A9C53936-B93A-4CF6-8766-2FA93ACFEBE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5776DEA2-5422-4F51-B359-652B71274D3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‹Nº›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8706DBD-D7E1-4734-A193-C7FE296EA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365125"/>
            <a:ext cx="10837862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1A1F33A2-66F7-4D85-99DD-7B00F265A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938" y="1825625"/>
            <a:ext cx="10837862" cy="435133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200312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C2A6B906-ACDA-40FD-8AC8-0B693AB12796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717F7366-5A99-4065-90C2-AE7DF5DD0F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90A089CA-63B9-4456-B0B1-17C75EBFB98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8D36B2D1-BCFE-43FC-8743-7B7A30E1AD5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‹Nº›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1E32FD-35A0-490A-BE40-FBF894A7E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365125"/>
            <a:ext cx="10837862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79DA8F4-EDD3-4D62-A90B-8C3C1AFB00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5938" y="1825625"/>
            <a:ext cx="5503862" cy="435133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DA0DA994-B4A9-447A-BEBF-3EA31D3755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05507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616F52B4-215E-4237-893C-E22B23804744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B7C40C77-B795-4B07-B92D-2E8A566357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6E703A1E-5F10-4BB5-9D52-77CB6F5994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22CEE04C-09CE-41CF-937D-EC2D3C23EC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‹Nº›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1E32FD-35A0-490A-BE40-FBF894A7E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365125"/>
            <a:ext cx="10837862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774CF4BA-8DCB-42CF-A2C4-D6AF95EE3F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593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67BA8B6E-A28D-4658-8C91-6CA7BD539B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5938" y="2505075"/>
            <a:ext cx="5157787" cy="368458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F73B3215-82DB-4DBF-9E77-3AE2308C69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Content Placeholder 5">
            <a:extLst>
              <a:ext uri="{FF2B5EF4-FFF2-40B4-BE49-F238E27FC236}">
                <a16:creationId xmlns:a16="http://schemas.microsoft.com/office/drawing/2014/main" id="{8DFD34E8-36CC-4FFE-926B-C170208FED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868701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C57825D7-DD33-4B70-BBBE-D46E7A5352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768485"/>
            <a:ext cx="5305662" cy="5305662"/>
          </a:xfrm>
          <a:custGeom>
            <a:avLst/>
            <a:gdLst>
              <a:gd name="connsiteX0" fmla="*/ 2652831 w 5305662"/>
              <a:gd name="connsiteY0" fmla="*/ 0 h 5305662"/>
              <a:gd name="connsiteX1" fmla="*/ 5305662 w 5305662"/>
              <a:gd name="connsiteY1" fmla="*/ 2652831 h 5305662"/>
              <a:gd name="connsiteX2" fmla="*/ 2652831 w 5305662"/>
              <a:gd name="connsiteY2" fmla="*/ 5305662 h 5305662"/>
              <a:gd name="connsiteX3" fmla="*/ 0 w 5305662"/>
              <a:gd name="connsiteY3" fmla="*/ 2652831 h 5305662"/>
              <a:gd name="connsiteX4" fmla="*/ 2652831 w 5305662"/>
              <a:gd name="connsiteY4" fmla="*/ 0 h 53056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05662" h="5305662">
                <a:moveTo>
                  <a:pt x="2652831" y="0"/>
                </a:moveTo>
                <a:cubicBezTo>
                  <a:pt x="4117949" y="0"/>
                  <a:pt x="5305662" y="1187713"/>
                  <a:pt x="5305662" y="2652831"/>
                </a:cubicBezTo>
                <a:cubicBezTo>
                  <a:pt x="5305662" y="4117949"/>
                  <a:pt x="4117949" y="5305662"/>
                  <a:pt x="2652831" y="5305662"/>
                </a:cubicBezTo>
                <a:cubicBezTo>
                  <a:pt x="1187713" y="5305662"/>
                  <a:pt x="0" y="4117949"/>
                  <a:pt x="0" y="2652831"/>
                </a:cubicBezTo>
                <a:cubicBezTo>
                  <a:pt x="0" y="1187713"/>
                  <a:pt x="1187713" y="0"/>
                  <a:pt x="2652831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 flipH="1">
            <a:off x="5400786" y="-2003509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19" name="Title 1">
            <a:extLst>
              <a:ext uri="{FF2B5EF4-FFF2-40B4-BE49-F238E27FC236}">
                <a16:creationId xmlns:a16="http://schemas.microsoft.com/office/drawing/2014/main" id="{19A1397F-1946-4CBE-9EC5-159C3CBC7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535F2AB-153E-44A9-97BE-00553BEC17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9480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9F866E5C-B8AA-4805-B232-831BA01AAF16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F98614F0-2DA3-4F29-8CB3-D61424AC850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66D52F08-13EC-4AB4-BB79-89A5395A03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2544236D-8C3A-41EF-9A68-C84A8A7D0F5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‹Nº›</a:t>
            </a:fld>
            <a:endParaRPr lang="en-US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009D5C6-6206-4291-8037-67DC025F0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EB643FD-AA85-4A43-8EBD-AFD10DD98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9001F313-F798-43BE-AFF0-A68C84C36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229041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A859E-7533-44D0-BC84-23F846C90E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B38BC-58CC-4117-9566-6EE49DB764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1A2235-05F1-4967-86AB-3D22D4CB0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BCF67-6CBC-414E-AF2F-16F37A90C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47A0AA-74DD-426E-A46C-8FEC9D15EA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4491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17BAC-BB02-4DF9-BDB8-7D074FCCC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96A0D-3FE2-4C4E-914C-7E1C65CA2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552362-1929-4911-9C54-65E1A01D4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25A57-6FC1-4E95-9BBD-02EB8A93D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DFFA4F-9CA1-4FA6-9654-DBCAEC453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93962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CB5A3-2591-4C6D-9F56-02F17938C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9070D-2537-4F05-BC6B-C45BD80ED2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B946A-145E-4AC9-9B58-6575DFE49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5F0C8-63CD-47A5-9965-4C4C9BBCF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8C658-DA61-4756-95B3-0B06FF121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65452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ADEF9-65D5-462F-A842-86C40719A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A1470-79B1-4968-845A-274D899633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ECE0D6-A01D-4E17-B2AA-507C7455BE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F5BAF5-3B65-4030-A9F0-A9F6124EB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459709-4ED3-4F42-82B1-B39ECF2DB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9756A3-D4EB-4BC5-B061-A1C82B66E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61487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2BD7A-F91F-4D23-AD49-32809E950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DE782D-369C-4601-9C87-C7FD96F6E9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56CF43-0C98-40C5-9313-C2AC11CAA1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705C0F-DE01-4209-A70F-23668D2687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BAB8EA-E68E-47C4-9A92-A46537CFF3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69F252-5E4C-4CCF-AC31-7BD045BA8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731B84-F963-47F5-9FAB-F1A41EE35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75FDAF-A76D-4AC3-A301-31F00D755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3929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92EEA-2C22-4390-831C-3BA7645D3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72E89F-07F2-4FEC-8DB7-1132EE4F5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75EED-D4F9-485D-BCC6-B2EFE7096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D7C74F-0351-4167-A126-49C65770B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1121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273B4E-A2AE-4A5C-A480-AE59FEC5B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D8857D-8B37-4094-A27A-681C65E50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7EBD0B-E11E-40A1-926A-9594849D1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20255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B285C-D876-47BD-8860-7239C1EE5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F968C-4711-4185-8887-EE802F310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274DD6-9A58-446C-B1AD-88AE580E8A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E250D6-F64D-4393-A811-0C13D5734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B13B4-FE43-46FE-BB94-EFADFFEC2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596767-B53E-410F-B2D6-5442F52F7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01667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DD70E-43FE-4CC1-8EDA-91DFCF182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F18AD6-1B3B-41F7-BE03-E179783535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F58816-4318-4740-87DA-003FCE54DA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DFF55B-CBEE-44C7-BC12-39D2111FA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030E5-A7DB-4808-B347-6A4FF0E2A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283AE-C77C-47D2-A91C-FC43069DB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43265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7C95C-136C-4093-A333-D495AF17B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2B96A4-7969-4C4F-A704-C5347F2BDB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DD3D91-5827-49D4-90A3-0AECA05006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424DC9-4A98-4A90-9927-F64B4FC89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9A0940-996E-41F5-9608-7B2A990D4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06917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AA61459-8D5D-4655-9D6E-6EA55BF315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3D8945-1EB6-43F3-A7CA-85A89342AC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657C32-12F8-4A5D-8115-E997D497D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4A44B9-2EDE-4F8A-BDBE-58D99CEC7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6E2F8-C62B-4592-BF9B-5AF0D6840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227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slideLayout" Target="../slideLayouts/slideLayout23.xml"/><Relationship Id="rId1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13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7.xml"/><Relationship Id="rId12" Type="http://schemas.openxmlformats.org/officeDocument/2006/relationships/slideLayout" Target="../slideLayouts/slideLayout22.xml"/><Relationship Id="rId1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12.xml"/><Relationship Id="rId16" Type="http://schemas.openxmlformats.org/officeDocument/2006/relationships/slideLayout" Target="../slideLayouts/slideLayout26.xml"/><Relationship Id="rId20" Type="http://schemas.openxmlformats.org/officeDocument/2006/relationships/slideLayout" Target="../slideLayouts/slideLayout30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5" Type="http://schemas.openxmlformats.org/officeDocument/2006/relationships/slideLayout" Target="../slideLayouts/slideLayout25.xml"/><Relationship Id="rId10" Type="http://schemas.openxmlformats.org/officeDocument/2006/relationships/slideLayout" Target="../slideLayouts/slideLayout20.xml"/><Relationship Id="rId19" Type="http://schemas.openxmlformats.org/officeDocument/2006/relationships/slideLayout" Target="../slideLayouts/slideLayout29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‹Nº›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C4D7FA-B85E-4477-8C62-94955B3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226BB-3E56-4E7F-8172-7EC03C9F0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D08EF-72FB-4F19-9916-65815A9CA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51F27F-98F9-A147-8986-34441C7B752D}" type="datetime1">
              <a:rPr lang="en-US" noProof="0" smtClean="0"/>
              <a:t>12/16/2021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65084D-BC85-4A55-BD80-93876AD101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DEF23-A140-4DD6-A0D0-A86BD4DF3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71654-96A5-4280-94F3-931C61A9F92C}" type="slidenum">
              <a:rPr lang="en-US" noProof="0" smtClean="0"/>
              <a:t>‹Nº›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32656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8" r:id="rId17"/>
    <p:sldLayoutId id="2147483689" r:id="rId18"/>
    <p:sldLayoutId id="2147483690" r:id="rId19"/>
    <p:sldLayoutId id="2147483691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325">
          <p15:clr>
            <a:srgbClr val="F26B43"/>
          </p15:clr>
        </p15:guide>
        <p15:guide id="4" pos="7349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515C0B-0AB3-484C-8344-3EB320DB9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A9928E-330C-42E4-AF8C-B419393E50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701EC-7E9D-4C7A-A41E-B705ACC664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04BFC2-333A-4153-B957-10EDCA8B4191}" type="datetimeFigureOut">
              <a:rPr lang="en-GB" smtClean="0"/>
              <a:t>16/12/2021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15F24F-2B17-4438-975E-E03DA280C4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024078-FA00-457D-ADEE-6C15CE14F9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914E7A-1724-4ADF-AFE6-F0C52262AED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027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odi.org/article/collaboration-with-data-do-tools-support-what-people-need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fif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cienceforwork.com/blog/teamwork-training/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3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3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7030" TargetMode="External"/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ítulo 4">
            <a:extLst>
              <a:ext uri="{FF2B5EF4-FFF2-40B4-BE49-F238E27FC236}">
                <a16:creationId xmlns:a16="http://schemas.microsoft.com/office/drawing/2014/main" id="{0D18574F-EA4C-42E6-B1B5-79D66E84C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2517" y="1868099"/>
            <a:ext cx="4540440" cy="356202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s-ES" sz="2800" dirty="0">
                <a:solidFill>
                  <a:srgbClr val="C00000"/>
                </a:solidFill>
                <a:highlight>
                  <a:srgbClr val="00FFFF"/>
                </a:highlight>
              </a:rPr>
              <a:t>Irina </a:t>
            </a:r>
            <a:r>
              <a:rPr lang="es-ES" sz="2800" dirty="0" err="1">
                <a:solidFill>
                  <a:srgbClr val="C00000"/>
                </a:solidFill>
                <a:highlight>
                  <a:srgbClr val="00FFFF"/>
                </a:highlight>
              </a:rPr>
              <a:t>mihaela</a:t>
            </a:r>
            <a:r>
              <a:rPr lang="es-ES" sz="2800" dirty="0">
                <a:solidFill>
                  <a:srgbClr val="C00000"/>
                </a:solidFill>
                <a:highlight>
                  <a:srgbClr val="00FFFF"/>
                </a:highlight>
              </a:rPr>
              <a:t> </a:t>
            </a:r>
            <a:r>
              <a:rPr lang="es-ES" sz="2800" dirty="0" err="1">
                <a:solidFill>
                  <a:srgbClr val="C00000"/>
                </a:solidFill>
                <a:highlight>
                  <a:srgbClr val="00FFFF"/>
                </a:highlight>
              </a:rPr>
              <a:t>andriuta</a:t>
            </a:r>
            <a:r>
              <a:rPr lang="es-ES" sz="2800" dirty="0">
                <a:solidFill>
                  <a:srgbClr val="C00000"/>
                </a:solidFill>
                <a:highlight>
                  <a:srgbClr val="00FFFF"/>
                </a:highlight>
              </a:rPr>
              <a:t> (2028820)</a:t>
            </a:r>
          </a:p>
          <a:p>
            <a:r>
              <a:rPr lang="es-ES" sz="2800" dirty="0" err="1">
                <a:solidFill>
                  <a:srgbClr val="C00000"/>
                </a:solidFill>
                <a:highlight>
                  <a:srgbClr val="00FFFF"/>
                </a:highlight>
              </a:rPr>
              <a:t>Plamena</a:t>
            </a:r>
            <a:r>
              <a:rPr lang="es-ES" sz="2800" dirty="0">
                <a:solidFill>
                  <a:srgbClr val="C00000"/>
                </a:solidFill>
                <a:highlight>
                  <a:srgbClr val="00FFFF"/>
                </a:highlight>
              </a:rPr>
              <a:t> </a:t>
            </a:r>
            <a:r>
              <a:rPr lang="es-ES" sz="2800" dirty="0" err="1">
                <a:solidFill>
                  <a:srgbClr val="C00000"/>
                </a:solidFill>
                <a:highlight>
                  <a:srgbClr val="00FFFF"/>
                </a:highlight>
              </a:rPr>
              <a:t>dimitrova</a:t>
            </a:r>
            <a:r>
              <a:rPr lang="es-ES" sz="2800" dirty="0">
                <a:solidFill>
                  <a:srgbClr val="C00000"/>
                </a:solidFill>
                <a:highlight>
                  <a:srgbClr val="00FFFF"/>
                </a:highlight>
              </a:rPr>
              <a:t> </a:t>
            </a:r>
            <a:r>
              <a:rPr lang="es-ES" sz="2800" dirty="0" err="1">
                <a:solidFill>
                  <a:srgbClr val="C00000"/>
                </a:solidFill>
                <a:highlight>
                  <a:srgbClr val="00FFFF"/>
                </a:highlight>
              </a:rPr>
              <a:t>koleva</a:t>
            </a:r>
            <a:r>
              <a:rPr lang="es-ES" sz="2800" dirty="0">
                <a:solidFill>
                  <a:srgbClr val="C00000"/>
                </a:solidFill>
                <a:highlight>
                  <a:srgbClr val="00FFFF"/>
                </a:highlight>
              </a:rPr>
              <a:t> (2028810)</a:t>
            </a:r>
          </a:p>
          <a:p>
            <a:r>
              <a:rPr lang="es-ES" sz="2800" dirty="0" err="1">
                <a:solidFill>
                  <a:srgbClr val="C00000"/>
                </a:solidFill>
                <a:highlight>
                  <a:srgbClr val="00FFFF"/>
                </a:highlight>
              </a:rPr>
              <a:t>TeodoR</a:t>
            </a:r>
            <a:r>
              <a:rPr lang="es-ES" sz="2800" dirty="0">
                <a:solidFill>
                  <a:srgbClr val="C00000"/>
                </a:solidFill>
                <a:highlight>
                  <a:srgbClr val="00FFFF"/>
                </a:highlight>
              </a:rPr>
              <a:t> </a:t>
            </a:r>
            <a:r>
              <a:rPr lang="es-ES" sz="2800" dirty="0" err="1">
                <a:solidFill>
                  <a:srgbClr val="C00000"/>
                </a:solidFill>
                <a:highlight>
                  <a:srgbClr val="00FFFF"/>
                </a:highlight>
              </a:rPr>
              <a:t>plamenov</a:t>
            </a:r>
            <a:r>
              <a:rPr lang="es-ES" sz="2800" dirty="0">
                <a:solidFill>
                  <a:srgbClr val="C00000"/>
                </a:solidFill>
                <a:highlight>
                  <a:srgbClr val="00FFFF"/>
                </a:highlight>
              </a:rPr>
              <a:t> </a:t>
            </a:r>
            <a:r>
              <a:rPr lang="es-ES" sz="2800" dirty="0" err="1">
                <a:solidFill>
                  <a:srgbClr val="C00000"/>
                </a:solidFill>
                <a:highlight>
                  <a:srgbClr val="00FFFF"/>
                </a:highlight>
              </a:rPr>
              <a:t>panev</a:t>
            </a:r>
            <a:r>
              <a:rPr lang="es-ES" sz="2800" dirty="0">
                <a:solidFill>
                  <a:srgbClr val="C00000"/>
                </a:solidFill>
                <a:highlight>
                  <a:srgbClr val="00FFFF"/>
                </a:highlight>
              </a:rPr>
              <a:t> (2028893) </a:t>
            </a:r>
          </a:p>
          <a:p>
            <a:r>
              <a:rPr lang="es-ES" sz="2800" dirty="0">
                <a:solidFill>
                  <a:srgbClr val="C00000"/>
                </a:solidFill>
                <a:highlight>
                  <a:srgbClr val="00FFFF"/>
                </a:highlight>
              </a:rPr>
              <a:t>Ezequiel pena </a:t>
            </a:r>
            <a:r>
              <a:rPr lang="es-ES" sz="2800" dirty="0" err="1">
                <a:solidFill>
                  <a:srgbClr val="C00000"/>
                </a:solidFill>
                <a:highlight>
                  <a:srgbClr val="00FFFF"/>
                </a:highlight>
              </a:rPr>
              <a:t>sanchez</a:t>
            </a:r>
            <a:r>
              <a:rPr lang="es-ES" sz="2800" dirty="0">
                <a:solidFill>
                  <a:srgbClr val="C00000"/>
                </a:solidFill>
                <a:highlight>
                  <a:srgbClr val="00FFFF"/>
                </a:highlight>
              </a:rPr>
              <a:t> (2029864)</a:t>
            </a:r>
          </a:p>
        </p:txBody>
      </p:sp>
      <p:sp>
        <p:nvSpPr>
          <p:cNvPr id="7" name="Marcador de texto 6">
            <a:extLst>
              <a:ext uri="{FF2B5EF4-FFF2-40B4-BE49-F238E27FC236}">
                <a16:creationId xmlns:a16="http://schemas.microsoft.com/office/drawing/2014/main" id="{C6B2CFE7-0763-4811-822A-B8B7E2493B6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301133" y="5500466"/>
            <a:ext cx="4586779" cy="675249"/>
          </a:xfrm>
        </p:spPr>
        <p:txBody>
          <a:bodyPr/>
          <a:lstStyle/>
          <a:p>
            <a:r>
              <a:rPr lang="es-ES" sz="2400" dirty="0" err="1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L</a:t>
            </a:r>
            <a:r>
              <a:rPr lang="es-ES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ecturer</a:t>
            </a:r>
            <a:r>
              <a:rPr lang="es-ES" sz="2400" b="1" dirty="0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: Lloyd </a:t>
            </a:r>
            <a:r>
              <a:rPr lang="es-ES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beharry</a:t>
            </a:r>
            <a:r>
              <a:rPr lang="es-ES" sz="2400" b="1" dirty="0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 </a:t>
            </a:r>
          </a:p>
          <a:p>
            <a:r>
              <a:rPr lang="es-ES" sz="2400" b="1" dirty="0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Module </a:t>
            </a:r>
            <a:r>
              <a:rPr lang="es-ES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code</a:t>
            </a:r>
            <a:r>
              <a:rPr lang="es-ES" sz="2400" b="1" dirty="0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: bmsw4002</a:t>
            </a:r>
          </a:p>
        </p:txBody>
      </p:sp>
      <p:sp>
        <p:nvSpPr>
          <p:cNvPr id="4" name="Título 3">
            <a:extLst>
              <a:ext uri="{FF2B5EF4-FFF2-40B4-BE49-F238E27FC236}">
                <a16:creationId xmlns:a16="http://schemas.microsoft.com/office/drawing/2014/main" id="{3DB1F56B-6FAF-463E-9BFE-F02D5C192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7274" y="551841"/>
            <a:ext cx="8328786" cy="673365"/>
          </a:xfrm>
        </p:spPr>
        <p:txBody>
          <a:bodyPr/>
          <a:lstStyle/>
          <a:p>
            <a:pPr algn="ctr"/>
            <a:r>
              <a:rPr lang="es-ES" dirty="0" err="1">
                <a:highlight>
                  <a:srgbClr val="00FFFF"/>
                </a:highlight>
              </a:rPr>
              <a:t>Benefits</a:t>
            </a:r>
            <a:r>
              <a:rPr lang="es-ES" dirty="0">
                <a:highlight>
                  <a:srgbClr val="00FFFF"/>
                </a:highlight>
              </a:rPr>
              <a:t> </a:t>
            </a:r>
            <a:r>
              <a:rPr lang="es-ES" dirty="0" err="1">
                <a:highlight>
                  <a:srgbClr val="00FFFF"/>
                </a:highlight>
              </a:rPr>
              <a:t>of</a:t>
            </a:r>
            <a:r>
              <a:rPr lang="es-ES" dirty="0">
                <a:highlight>
                  <a:srgbClr val="00FFFF"/>
                </a:highlight>
              </a:rPr>
              <a:t> </a:t>
            </a:r>
            <a:r>
              <a:rPr lang="es-ES" dirty="0" err="1">
                <a:highlight>
                  <a:srgbClr val="00FFFF"/>
                </a:highlight>
              </a:rPr>
              <a:t>team</a:t>
            </a:r>
            <a:r>
              <a:rPr lang="es-ES" dirty="0">
                <a:highlight>
                  <a:srgbClr val="00FFFF"/>
                </a:highlight>
              </a:rPr>
              <a:t> </a:t>
            </a:r>
            <a:r>
              <a:rPr lang="es-ES" dirty="0" err="1">
                <a:highlight>
                  <a:srgbClr val="00FFFF"/>
                </a:highlight>
              </a:rPr>
              <a:t>working</a:t>
            </a:r>
            <a:r>
              <a:rPr lang="es-ES" dirty="0">
                <a:highlight>
                  <a:srgbClr val="00FFFF"/>
                </a:highligh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923225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ítulo 5">
            <a:extLst>
              <a:ext uri="{FF2B5EF4-FFF2-40B4-BE49-F238E27FC236}">
                <a16:creationId xmlns:a16="http://schemas.microsoft.com/office/drawing/2014/main" id="{CC1F50D8-59F8-40C4-B707-615092B8B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/>
              <a:t>Table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contents</a:t>
            </a:r>
            <a:r>
              <a:rPr lang="es-ES" dirty="0"/>
              <a:t> </a:t>
            </a:r>
          </a:p>
        </p:txBody>
      </p:sp>
      <p:graphicFrame>
        <p:nvGraphicFramePr>
          <p:cNvPr id="14" name="Diagrama 13">
            <a:extLst>
              <a:ext uri="{FF2B5EF4-FFF2-40B4-BE49-F238E27FC236}">
                <a16:creationId xmlns:a16="http://schemas.microsoft.com/office/drawing/2014/main" id="{60F7E01B-1653-4CFC-A9B7-031158FA69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2125411"/>
              </p:ext>
            </p:extLst>
          </p:nvPr>
        </p:nvGraphicFramePr>
        <p:xfrm>
          <a:off x="962855" y="1702191"/>
          <a:ext cx="7871655" cy="43236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2030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2000">
              <a:schemeClr val="accent1">
                <a:lumMod val="5000"/>
                <a:lumOff val="95000"/>
              </a:schemeClr>
            </a:gs>
            <a:gs pos="30000">
              <a:schemeClr val="accent1">
                <a:lumMod val="45000"/>
                <a:lumOff val="55000"/>
              </a:schemeClr>
            </a:gs>
            <a:gs pos="73000">
              <a:schemeClr val="accent1">
                <a:lumMod val="45000"/>
                <a:lumOff val="55000"/>
              </a:schemeClr>
            </a:gs>
            <a:gs pos="72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ítulo 6">
            <a:extLst>
              <a:ext uri="{FF2B5EF4-FFF2-40B4-BE49-F238E27FC236}">
                <a16:creationId xmlns:a16="http://schemas.microsoft.com/office/drawing/2014/main" id="{173B2708-D8DD-4E9C-B85B-656425134F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s-ES" dirty="0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</a:rPr>
              <a:t>Benefit </a:t>
            </a:r>
            <a:r>
              <a:rPr lang="es-ES" dirty="0" err="1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</a:rPr>
              <a:t>of</a:t>
            </a:r>
            <a:r>
              <a:rPr lang="es-ES" dirty="0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</a:rPr>
              <a:t> </a:t>
            </a:r>
            <a:r>
              <a:rPr lang="es-ES" dirty="0" err="1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</a:rPr>
              <a:t>team</a:t>
            </a:r>
            <a:r>
              <a:rPr lang="es-ES" dirty="0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</a:rPr>
              <a:t> </a:t>
            </a:r>
            <a:r>
              <a:rPr lang="es-ES" dirty="0" err="1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</a:rPr>
              <a:t>working</a:t>
            </a:r>
            <a:r>
              <a:rPr lang="es-ES" dirty="0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</a:rPr>
              <a:t> </a:t>
            </a:r>
          </a:p>
        </p:txBody>
      </p:sp>
      <p:sp>
        <p:nvSpPr>
          <p:cNvPr id="8" name="Subtítulo 7">
            <a:extLst>
              <a:ext uri="{FF2B5EF4-FFF2-40B4-BE49-F238E27FC236}">
                <a16:creationId xmlns:a16="http://schemas.microsoft.com/office/drawing/2014/main" id="{ED3E510C-11A4-49A8-9A3E-457F2213DA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1447" y="4519122"/>
            <a:ext cx="5143500" cy="1550986"/>
          </a:xfrm>
        </p:spPr>
        <p:txBody>
          <a:bodyPr/>
          <a:lstStyle/>
          <a:p>
            <a:r>
              <a:rPr lang="es-ES" dirty="0" err="1">
                <a:highlight>
                  <a:srgbClr val="C0C0C0"/>
                </a:highlight>
              </a:rPr>
              <a:t>Name</a:t>
            </a:r>
            <a:r>
              <a:rPr lang="es-ES" dirty="0">
                <a:highlight>
                  <a:srgbClr val="C0C0C0"/>
                </a:highlight>
              </a:rPr>
              <a:t> : Ez</a:t>
            </a:r>
            <a:r>
              <a:rPr lang="es-ES" sz="2000" dirty="0">
                <a:highlight>
                  <a:srgbClr val="C0C0C0"/>
                </a:highlight>
              </a:rPr>
              <a:t>equiel pena </a:t>
            </a:r>
          </a:p>
          <a:p>
            <a:r>
              <a:rPr lang="es-ES" sz="2000" dirty="0" err="1">
                <a:highlight>
                  <a:srgbClr val="C0C0C0"/>
                </a:highlight>
              </a:rPr>
              <a:t>Student</a:t>
            </a:r>
            <a:r>
              <a:rPr lang="es-ES" sz="2000" dirty="0">
                <a:highlight>
                  <a:srgbClr val="C0C0C0"/>
                </a:highlight>
              </a:rPr>
              <a:t> id: 2029864</a:t>
            </a:r>
          </a:p>
          <a:p>
            <a:r>
              <a:rPr lang="es-ES" sz="2000" dirty="0" err="1">
                <a:highlight>
                  <a:srgbClr val="C0C0C0"/>
                </a:highlight>
              </a:rPr>
              <a:t>Lecturer</a:t>
            </a:r>
            <a:r>
              <a:rPr lang="es-ES" sz="2000" dirty="0">
                <a:highlight>
                  <a:srgbClr val="C0C0C0"/>
                </a:highlight>
              </a:rPr>
              <a:t>: Lloyd </a:t>
            </a:r>
            <a:r>
              <a:rPr lang="es-ES" sz="2000" dirty="0" err="1">
                <a:highlight>
                  <a:srgbClr val="C0C0C0"/>
                </a:highlight>
              </a:rPr>
              <a:t>beharry</a:t>
            </a:r>
            <a:r>
              <a:rPr lang="es-ES" sz="2000" dirty="0">
                <a:highlight>
                  <a:srgbClr val="C0C0C0"/>
                </a:highlight>
              </a:rPr>
              <a:t> </a:t>
            </a:r>
          </a:p>
          <a:p>
            <a:r>
              <a:rPr lang="es-ES" sz="2000" dirty="0">
                <a:highlight>
                  <a:srgbClr val="C0C0C0"/>
                </a:highlight>
              </a:rPr>
              <a:t>Module </a:t>
            </a:r>
            <a:r>
              <a:rPr lang="es-ES" sz="2000" dirty="0" err="1">
                <a:highlight>
                  <a:srgbClr val="C0C0C0"/>
                </a:highlight>
              </a:rPr>
              <a:t>code</a:t>
            </a:r>
            <a:r>
              <a:rPr lang="es-ES" sz="2000" dirty="0">
                <a:highlight>
                  <a:srgbClr val="C0C0C0"/>
                </a:highlight>
              </a:rPr>
              <a:t>: bmsw4002 </a:t>
            </a:r>
            <a:endParaRPr lang="es-ES" dirty="0">
              <a:highlight>
                <a:srgbClr val="C0C0C0"/>
              </a:highlight>
            </a:endParaRPr>
          </a:p>
        </p:txBody>
      </p:sp>
      <p:pic>
        <p:nvPicPr>
          <p:cNvPr id="19" name="Marcador de posición de imagen 18">
            <a:extLst>
              <a:ext uri="{FF2B5EF4-FFF2-40B4-BE49-F238E27FC236}">
                <a16:creationId xmlns:a16="http://schemas.microsoft.com/office/drawing/2014/main" id="{45EE42AA-B4DB-4672-9B84-024B2F2B598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2766" r="12766"/>
          <a:stretch>
            <a:fillRect/>
          </a:stretch>
        </p:blipFill>
        <p:spPr>
          <a:xfrm>
            <a:off x="777074" y="900809"/>
            <a:ext cx="4590057" cy="4590057"/>
          </a:xfrm>
        </p:spPr>
      </p:pic>
    </p:spTree>
    <p:extLst>
      <p:ext uri="{BB962C8B-B14F-4D97-AF65-F5344CB8AC3E}">
        <p14:creationId xmlns:p14="http://schemas.microsoft.com/office/powerpoint/2010/main" val="3244596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DAD0C0"/>
            </a:gs>
            <a:gs pos="0">
              <a:srgbClr val="00B9F2"/>
            </a:gs>
            <a:gs pos="100000">
              <a:srgbClr val="00C2F3"/>
            </a:gs>
            <a:gs pos="0">
              <a:srgbClr val="00B0F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B9BE2A1D-75C7-4F5C-A3F1-2ACB460642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30991" y="295420"/>
            <a:ext cx="7294977" cy="704969"/>
          </a:xfrm>
        </p:spPr>
        <p:txBody>
          <a:bodyPr/>
          <a:lstStyle/>
          <a:p>
            <a:r>
              <a:rPr lang="es-ES" dirty="0" err="1"/>
              <a:t>Background</a:t>
            </a:r>
            <a:r>
              <a:rPr lang="es-ES" dirty="0"/>
              <a:t> </a:t>
            </a:r>
          </a:p>
        </p:txBody>
      </p:sp>
      <p:graphicFrame>
        <p:nvGraphicFramePr>
          <p:cNvPr id="9" name="Marcador de posición de imagen 8">
            <a:extLst>
              <a:ext uri="{FF2B5EF4-FFF2-40B4-BE49-F238E27FC236}">
                <a16:creationId xmlns:a16="http://schemas.microsoft.com/office/drawing/2014/main" id="{5F49DD16-CFC6-4FEB-99A3-66BEA2E5D4BF}"/>
              </a:ext>
            </a:extLst>
          </p:cNvPr>
          <p:cNvGraphicFramePr>
            <a:graphicFrameLocks noGrp="1"/>
          </p:cNvGraphicFramePr>
          <p:nvPr>
            <p:ph type="pic" sz="quarter" idx="10"/>
            <p:extLst>
              <p:ext uri="{D42A27DB-BD31-4B8C-83A1-F6EECF244321}">
                <p14:modId xmlns:p14="http://schemas.microsoft.com/office/powerpoint/2010/main" val="1593081960"/>
              </p:ext>
            </p:extLst>
          </p:nvPr>
        </p:nvGraphicFramePr>
        <p:xfrm>
          <a:off x="1146909" y="1237957"/>
          <a:ext cx="9319453" cy="478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1623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6DC0D8"/>
            </a:gs>
            <a:gs pos="69000">
              <a:srgbClr val="DAD0C0"/>
            </a:gs>
            <a:gs pos="7000">
              <a:srgbClr val="00B0F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F036851E-1587-42A0-B746-A1339D3654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51497" y="0"/>
            <a:ext cx="4312626" cy="844063"/>
          </a:xfrm>
        </p:spPr>
        <p:txBody>
          <a:bodyPr/>
          <a:lstStyle/>
          <a:p>
            <a:r>
              <a:rPr lang="es-ES" dirty="0" err="1"/>
              <a:t>Benefits</a:t>
            </a:r>
            <a:r>
              <a:rPr lang="es-ES" dirty="0"/>
              <a:t> </a:t>
            </a:r>
          </a:p>
        </p:txBody>
      </p:sp>
      <p:graphicFrame>
        <p:nvGraphicFramePr>
          <p:cNvPr id="10" name="Marcador de posición de imagen 9">
            <a:extLst>
              <a:ext uri="{FF2B5EF4-FFF2-40B4-BE49-F238E27FC236}">
                <a16:creationId xmlns:a16="http://schemas.microsoft.com/office/drawing/2014/main" id="{C8FD0253-47E6-492A-A7E1-79D06277D80B}"/>
              </a:ext>
            </a:extLst>
          </p:cNvPr>
          <p:cNvGraphicFramePr>
            <a:graphicFrameLocks noGrp="1"/>
          </p:cNvGraphicFramePr>
          <p:nvPr>
            <p:ph type="pic" sz="quarter" idx="10"/>
            <p:extLst>
              <p:ext uri="{D42A27DB-BD31-4B8C-83A1-F6EECF244321}">
                <p14:modId xmlns:p14="http://schemas.microsoft.com/office/powerpoint/2010/main" val="1944799954"/>
              </p:ext>
            </p:extLst>
          </p:nvPr>
        </p:nvGraphicFramePr>
        <p:xfrm>
          <a:off x="1593803" y="1055078"/>
          <a:ext cx="9857298" cy="40084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0618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6DC0D8"/>
            </a:gs>
            <a:gs pos="69000">
              <a:srgbClr val="DAD0C0"/>
            </a:gs>
            <a:gs pos="7000">
              <a:srgbClr val="00B0F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70327BB0-9B19-4A04-A086-2498515B81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0278" y="-140677"/>
            <a:ext cx="5143500" cy="998806"/>
          </a:xfrm>
        </p:spPr>
        <p:txBody>
          <a:bodyPr/>
          <a:lstStyle/>
          <a:p>
            <a:r>
              <a:rPr lang="es-ES" dirty="0" err="1"/>
              <a:t>Benefits</a:t>
            </a:r>
            <a:r>
              <a:rPr lang="es-ES" dirty="0"/>
              <a:t> </a:t>
            </a:r>
          </a:p>
        </p:txBody>
      </p:sp>
      <p:graphicFrame>
        <p:nvGraphicFramePr>
          <p:cNvPr id="9" name="Marcador de posición de imagen 8">
            <a:extLst>
              <a:ext uri="{FF2B5EF4-FFF2-40B4-BE49-F238E27FC236}">
                <a16:creationId xmlns:a16="http://schemas.microsoft.com/office/drawing/2014/main" id="{7E9D7056-1555-4DC1-93E6-922375D395B1}"/>
              </a:ext>
            </a:extLst>
          </p:cNvPr>
          <p:cNvGraphicFramePr>
            <a:graphicFrameLocks noGrp="1"/>
          </p:cNvGraphicFramePr>
          <p:nvPr>
            <p:ph type="pic" sz="quarter" idx="10"/>
            <p:extLst>
              <p:ext uri="{D42A27DB-BD31-4B8C-83A1-F6EECF244321}">
                <p14:modId xmlns:p14="http://schemas.microsoft.com/office/powerpoint/2010/main" val="3941856373"/>
              </p:ext>
            </p:extLst>
          </p:nvPr>
        </p:nvGraphicFramePr>
        <p:xfrm>
          <a:off x="703386" y="1322363"/>
          <a:ext cx="9087729" cy="4458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129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6DC0D8"/>
            </a:gs>
            <a:gs pos="69000">
              <a:srgbClr val="DAD0C0"/>
            </a:gs>
            <a:gs pos="7000">
              <a:srgbClr val="00B0F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00939CB3-9689-4D4A-AB01-1F58924DAD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95871" y="414826"/>
            <a:ext cx="5143500" cy="598047"/>
          </a:xfrm>
        </p:spPr>
        <p:txBody>
          <a:bodyPr/>
          <a:lstStyle/>
          <a:p>
            <a:r>
              <a:rPr lang="es-ES" dirty="0" err="1"/>
              <a:t>Benefits</a:t>
            </a:r>
            <a:r>
              <a:rPr lang="es-ES" dirty="0"/>
              <a:t> </a:t>
            </a:r>
          </a:p>
        </p:txBody>
      </p:sp>
      <p:graphicFrame>
        <p:nvGraphicFramePr>
          <p:cNvPr id="9" name="Marcador de posición de imagen 8">
            <a:extLst>
              <a:ext uri="{FF2B5EF4-FFF2-40B4-BE49-F238E27FC236}">
                <a16:creationId xmlns:a16="http://schemas.microsoft.com/office/drawing/2014/main" id="{F4C0F5B4-62B0-4C5A-99B7-195442518EA3}"/>
              </a:ext>
            </a:extLst>
          </p:cNvPr>
          <p:cNvGraphicFramePr>
            <a:graphicFrameLocks noGrp="1"/>
          </p:cNvGraphicFramePr>
          <p:nvPr>
            <p:ph type="pic" sz="quarter" idx="10"/>
            <p:extLst>
              <p:ext uri="{D42A27DB-BD31-4B8C-83A1-F6EECF244321}">
                <p14:modId xmlns:p14="http://schemas.microsoft.com/office/powerpoint/2010/main" val="3812581200"/>
              </p:ext>
            </p:extLst>
          </p:nvPr>
        </p:nvGraphicFramePr>
        <p:xfrm>
          <a:off x="710812" y="1899139"/>
          <a:ext cx="10458936" cy="41350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8452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2133"/>
            <a:ext cx="4439478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  <a:latin typeface="Arial Black" panose="020B0A04020102020204" pitchFamily="34" charset="0"/>
              </a:rPr>
              <a:t>STAGES OF TEAM DEVELOPMENT </a:t>
            </a:r>
            <a:br>
              <a:rPr lang="en-US" sz="2400" dirty="0">
                <a:solidFill>
                  <a:srgbClr val="FFFFFF"/>
                </a:solidFill>
                <a:latin typeface="Arial Black" panose="020B0A04020102020204" pitchFamily="34" charset="0"/>
              </a:rPr>
            </a:br>
            <a:r>
              <a:rPr lang="en-US" sz="2400" dirty="0">
                <a:solidFill>
                  <a:srgbClr val="FFFFFF"/>
                </a:solidFill>
                <a:latin typeface="Arial Black" panose="020B0A04020102020204" pitchFamily="34" charset="0"/>
              </a:rPr>
              <a:t>By Bruce Tuckman 1965</a:t>
            </a:r>
          </a:p>
        </p:txBody>
      </p:sp>
      <p:pic>
        <p:nvPicPr>
          <p:cNvPr id="6" name="Content Placeholder 5" descr="A group of people jumping off a cliff&#10;&#10;Description automatically generated with low confidence">
            <a:extLst>
              <a:ext uri="{FF2B5EF4-FFF2-40B4-BE49-F238E27FC236}">
                <a16:creationId xmlns:a16="http://schemas.microsoft.com/office/drawing/2014/main" id="{CB306E8F-18B0-4BAE-AB7E-9B310866F5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44" r="16273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474D3F4-F106-4A6D-8D24-C406955A0EA3}"/>
              </a:ext>
            </a:extLst>
          </p:cNvPr>
          <p:cNvSpPr txBox="1"/>
          <p:nvPr/>
        </p:nvSpPr>
        <p:spPr>
          <a:xfrm>
            <a:off x="622797" y="3886200"/>
            <a:ext cx="338327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dirty="0">
                <a:latin typeface="Arial Black" panose="020B0A04020102020204" pitchFamily="34" charset="0"/>
              </a:rPr>
              <a:t>In 1965 Bruce Tuckman an educational psychologist developed one of the most influential models for group formation .</a:t>
            </a:r>
          </a:p>
          <a:p>
            <a:r>
              <a:rPr lang="en-GB" dirty="0">
                <a:latin typeface="Arial Black" panose="020B0A04020102020204" pitchFamily="34" charset="0"/>
              </a:rPr>
              <a:t>The four phases of group development :Forming Storming Norming Performing </a:t>
            </a:r>
          </a:p>
        </p:txBody>
      </p:sp>
    </p:spTree>
    <p:extLst>
      <p:ext uri="{BB962C8B-B14F-4D97-AF65-F5344CB8AC3E}">
        <p14:creationId xmlns:p14="http://schemas.microsoft.com/office/powerpoint/2010/main" val="29335143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A group of people sitting on a couch looking at a computer&#10;&#10;Description automatically generated with medium confidence">
            <a:extLst>
              <a:ext uri="{FF2B5EF4-FFF2-40B4-BE49-F238E27FC236}">
                <a16:creationId xmlns:a16="http://schemas.microsoft.com/office/drawing/2014/main" id="{9C939C57-15FE-40C1-AFFF-9A574D6C30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15692"/>
          <a:stretch/>
        </p:blipFill>
        <p:spPr>
          <a:xfrm>
            <a:off x="0" y="-12679"/>
            <a:ext cx="12186315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E88769-9AAE-4AB7-9D4C-B2DD90401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 fontScale="90000"/>
          </a:bodyPr>
          <a:lstStyle/>
          <a:p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endParaRPr lang="en-GB" sz="900">
              <a:solidFill>
                <a:srgbClr val="FFFFFF"/>
              </a:solidFill>
            </a:endParaRP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EEE4E3C-AA12-4772-9ECA-5322D98E7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8277" y="1336974"/>
            <a:ext cx="3184536" cy="415868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600" u="sng" dirty="0">
                <a:solidFill>
                  <a:srgbClr val="FFFFFF"/>
                </a:solidFill>
                <a:latin typeface="Arial Black" panose="020B0A04020102020204" pitchFamily="34" charset="0"/>
              </a:rPr>
              <a:t> TEAM DEVELOPMENT</a:t>
            </a:r>
          </a:p>
          <a:p>
            <a:pPr marL="0" indent="0">
              <a:buNone/>
            </a:pPr>
            <a:r>
              <a:rPr lang="en-US" sz="1600" u="sng" dirty="0">
                <a:solidFill>
                  <a:srgbClr val="FFFFFF"/>
                </a:solidFill>
                <a:latin typeface="Arial Black" panose="020B0A04020102020204" pitchFamily="34" charset="0"/>
              </a:rPr>
              <a:t> STAGE ONE </a:t>
            </a:r>
          </a:p>
          <a:p>
            <a:pPr marL="0" indent="0">
              <a:buNone/>
            </a:pPr>
            <a:r>
              <a:rPr lang="en-US" sz="1600" u="sng" dirty="0">
                <a:solidFill>
                  <a:srgbClr val="FFFFFF"/>
                </a:solidFill>
                <a:latin typeface="Arial Black" panose="020B0A04020102020204" pitchFamily="34" charset="0"/>
              </a:rPr>
              <a:t>By Bruce Tuckman 1965</a:t>
            </a:r>
          </a:p>
          <a:p>
            <a:pPr marL="0" indent="0">
              <a:buNone/>
            </a:pPr>
            <a:endParaRPr lang="en-US" sz="1600" u="sng" dirty="0">
              <a:solidFill>
                <a:srgbClr val="FFFFFF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US" sz="1600" u="sng" dirty="0">
                <a:solidFill>
                  <a:srgbClr val="FFFFFF"/>
                </a:solidFill>
                <a:latin typeface="Arial Black" panose="020B0A04020102020204" pitchFamily="34" charset="0"/>
              </a:rPr>
              <a:t>      </a:t>
            </a:r>
            <a:r>
              <a:rPr lang="en-US" sz="3000" u="sng" dirty="0">
                <a:solidFill>
                  <a:srgbClr val="FFFFFF"/>
                </a:solidFill>
                <a:latin typeface="Arial Black" panose="020B0A04020102020204" pitchFamily="34" charset="0"/>
              </a:rPr>
              <a:t>FORMING</a:t>
            </a:r>
          </a:p>
          <a:p>
            <a:pPr marL="0" indent="0">
              <a:buNone/>
            </a:pPr>
            <a:endParaRPr lang="en-US" sz="1600" u="sng" dirty="0">
              <a:solidFill>
                <a:srgbClr val="FFFFFF"/>
              </a:solidFill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u="sng" dirty="0">
                <a:solidFill>
                  <a:srgbClr val="FFFFFF"/>
                </a:solidFill>
                <a:latin typeface="Arial Black" panose="020B0A04020102020204" pitchFamily="34" charset="0"/>
              </a:rPr>
              <a:t>Forming </a:t>
            </a:r>
            <a:r>
              <a:rPr lang="en-US" sz="1800" u="sng" dirty="0">
                <a:solidFill>
                  <a:srgbClr val="FFFFFF"/>
                </a:solidFill>
                <a:latin typeface="Arial Black" panose="020B0A04020102020204" pitchFamily="34" charset="0"/>
              </a:rPr>
              <a:t>the team </a:t>
            </a:r>
            <a:r>
              <a:rPr lang="en-US" sz="1600" u="sng" dirty="0">
                <a:solidFill>
                  <a:srgbClr val="FFFFFF"/>
                </a:solidFill>
                <a:latin typeface="Arial Black" panose="020B0A040201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u="sng" dirty="0">
                <a:solidFill>
                  <a:srgbClr val="FFFFFF"/>
                </a:solidFill>
                <a:latin typeface="Arial Black" panose="020B0A04020102020204" pitchFamily="34" charset="0"/>
              </a:rPr>
              <a:t> Meeting &amp;</a:t>
            </a:r>
            <a:r>
              <a:rPr lang="en-US" sz="1600" u="sng" dirty="0" err="1">
                <a:solidFill>
                  <a:srgbClr val="FFFFFF"/>
                </a:solidFill>
                <a:latin typeface="Arial Black" panose="020B0A04020102020204" pitchFamily="34" charset="0"/>
              </a:rPr>
              <a:t>Greating</a:t>
            </a:r>
            <a:r>
              <a:rPr lang="en-US" sz="1600" u="sng" dirty="0">
                <a:solidFill>
                  <a:srgbClr val="FFFFFF"/>
                </a:solidFill>
                <a:latin typeface="Arial Black" panose="020B0A040201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u="sng" dirty="0">
                <a:solidFill>
                  <a:srgbClr val="FFFFFF"/>
                </a:solidFill>
                <a:latin typeface="Arial Black" panose="020B0A04020102020204" pitchFamily="34" charset="0"/>
              </a:rPr>
              <a:t>Making Rules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u="sng" dirty="0">
                <a:solidFill>
                  <a:srgbClr val="FFFFFF"/>
                </a:solidFill>
                <a:latin typeface="Arial Black" panose="020B0A04020102020204" pitchFamily="34" charset="0"/>
              </a:rPr>
              <a:t>Forming </a:t>
            </a:r>
            <a:r>
              <a:rPr lang="en-US" sz="1600" u="sng" dirty="0" err="1">
                <a:solidFill>
                  <a:srgbClr val="FFFFFF"/>
                </a:solidFill>
                <a:latin typeface="Arial Black" panose="020B0A04020102020204" pitchFamily="34" charset="0"/>
              </a:rPr>
              <a:t>Circules</a:t>
            </a:r>
            <a:r>
              <a:rPr lang="en-US" sz="1600" u="sng" dirty="0">
                <a:solidFill>
                  <a:srgbClr val="FFFFFF"/>
                </a:solidFill>
                <a:latin typeface="Arial Black" panose="020B0A04020102020204" pitchFamily="34" charset="0"/>
              </a:rPr>
              <a:t> </a:t>
            </a:r>
          </a:p>
          <a:p>
            <a:pPr marL="0" indent="0">
              <a:buNone/>
            </a:pPr>
            <a:endParaRPr lang="en-US" sz="1600" u="sng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33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8340C1-DDB6-442A-9DF5-9856A746C220}"/>
              </a:ext>
            </a:extLst>
          </p:cNvPr>
          <p:cNvSpPr txBox="1"/>
          <p:nvPr/>
        </p:nvSpPr>
        <p:spPr>
          <a:xfrm>
            <a:off x="9676932" y="6657945"/>
            <a:ext cx="25122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cienceforwork.com/blog/teamwork-train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0311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9" name="Content Placeholder 18" descr="First move of a chess game">
            <a:extLst>
              <a:ext uri="{FF2B5EF4-FFF2-40B4-BE49-F238E27FC236}">
                <a16:creationId xmlns:a16="http://schemas.microsoft.com/office/drawing/2014/main" id="{35E2B06F-F209-40FD-9839-14946D1196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4617"/>
          <a:stretch/>
        </p:blipFill>
        <p:spPr>
          <a:xfrm>
            <a:off x="11369" y="-393885"/>
            <a:ext cx="12186315" cy="685799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F0CD2C-6F62-4D45-8E78-78D212B2F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br>
              <a:rPr lang="en-GB" sz="2800" u="sng">
                <a:solidFill>
                  <a:srgbClr val="FFFFFF"/>
                </a:solidFill>
              </a:rPr>
            </a:br>
            <a:br>
              <a:rPr lang="en-GB" sz="2800" u="sng">
                <a:solidFill>
                  <a:srgbClr val="FFFFFF"/>
                </a:solidFill>
              </a:rPr>
            </a:br>
            <a:endParaRPr lang="en-GB" sz="2800" u="sng">
              <a:solidFill>
                <a:srgbClr val="FFFFFF"/>
              </a:solidFill>
            </a:endParaRP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30610684-F4DD-40E0-85FB-6DA4BA4E7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6625" y="1435508"/>
            <a:ext cx="3153580" cy="40032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800" u="sng" dirty="0">
                <a:solidFill>
                  <a:srgbClr val="FFFFFF"/>
                </a:solidFill>
                <a:latin typeface="Arial Black" panose="020B0A04020102020204" pitchFamily="34" charset="0"/>
              </a:rPr>
              <a:t>TEAM DEVELOPMENT </a:t>
            </a:r>
          </a:p>
          <a:p>
            <a:pPr marL="0" indent="0">
              <a:buNone/>
            </a:pPr>
            <a:r>
              <a:rPr lang="en-US" sz="1800" u="sng" dirty="0">
                <a:solidFill>
                  <a:srgbClr val="FFFFFF"/>
                </a:solidFill>
                <a:latin typeface="Arial Black" panose="020B0A04020102020204" pitchFamily="34" charset="0"/>
              </a:rPr>
              <a:t>STAGE TWO </a:t>
            </a:r>
          </a:p>
          <a:p>
            <a:pPr marL="0" indent="0">
              <a:buNone/>
            </a:pPr>
            <a:r>
              <a:rPr lang="en-US" sz="1800" u="sng" dirty="0">
                <a:solidFill>
                  <a:srgbClr val="FFFFFF"/>
                </a:solidFill>
                <a:latin typeface="Arial Black" panose="020B0A04020102020204" pitchFamily="34" charset="0"/>
              </a:rPr>
              <a:t>BY BRUCE TUCKMAN</a:t>
            </a:r>
          </a:p>
          <a:p>
            <a:pPr marL="0" indent="0">
              <a:buNone/>
            </a:pPr>
            <a:r>
              <a:rPr lang="en-US" sz="2800" dirty="0">
                <a:solidFill>
                  <a:srgbClr val="FFFFFF"/>
                </a:solidFill>
              </a:rPr>
              <a:t>     </a:t>
            </a:r>
            <a:r>
              <a:rPr lang="en-US" sz="2800" u="sng" dirty="0">
                <a:solidFill>
                  <a:srgbClr val="FFFFFF"/>
                </a:solidFill>
                <a:latin typeface="Arial Black" panose="020B0A04020102020204" pitchFamily="34" charset="0"/>
              </a:rPr>
              <a:t>STORMING</a:t>
            </a:r>
            <a:r>
              <a:rPr lang="en-US" sz="2800" dirty="0">
                <a:solidFill>
                  <a:srgbClr val="FFFFFF"/>
                </a:solidFill>
                <a:latin typeface="Arial Black" panose="020B0A04020102020204" pitchFamily="34" charset="0"/>
              </a:rPr>
              <a:t> </a:t>
            </a:r>
            <a:r>
              <a:rPr lang="en-US" sz="2800" dirty="0">
                <a:solidFill>
                  <a:srgbClr val="FFFFFF"/>
                </a:solidFill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600" dirty="0">
                <a:solidFill>
                  <a:srgbClr val="FFFFFF"/>
                </a:solidFill>
                <a:latin typeface="Arial Black" panose="020B0A04020102020204" pitchFamily="34" charset="0"/>
              </a:rPr>
              <a:t>Inconvenience and Competition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FFFFFF"/>
                </a:solidFill>
                <a:latin typeface="Arial Black" panose="020B0A04020102020204" pitchFamily="34" charset="0"/>
              </a:rPr>
              <a:t>Confronting People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FFFFFF"/>
                </a:solidFill>
                <a:latin typeface="Arial Black" panose="020B0A04020102020204" pitchFamily="34" charset="0"/>
              </a:rPr>
              <a:t> Feeling Stuck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FFFFFF"/>
                </a:solidFill>
                <a:latin typeface="Arial Black" panose="020B0A04020102020204" pitchFamily="34" charset="0"/>
              </a:rPr>
              <a:t>High Emotions </a:t>
            </a:r>
          </a:p>
        </p:txBody>
      </p:sp>
      <p:sp>
        <p:nvSpPr>
          <p:cNvPr id="47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541066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People greeting customers">
            <a:extLst>
              <a:ext uri="{FF2B5EF4-FFF2-40B4-BE49-F238E27FC236}">
                <a16:creationId xmlns:a16="http://schemas.microsoft.com/office/drawing/2014/main" id="{F029C8F6-6E3C-4518-AEAF-FEE30E4DFE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76" r="1" b="6878"/>
          <a:stretch/>
        </p:blipFill>
        <p:spPr>
          <a:xfrm>
            <a:off x="717051" y="152410"/>
            <a:ext cx="12186315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E2BFAA-0E00-4D9C-8372-DF2435F0F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 fontScale="90000"/>
          </a:bodyPr>
          <a:lstStyle/>
          <a:p>
            <a:br>
              <a:rPr lang="en-GB" sz="1800" dirty="0">
                <a:solidFill>
                  <a:srgbClr val="FFFFFF"/>
                </a:solidFill>
                <a:latin typeface="Arial Black" panose="020B0A04020102020204" pitchFamily="34" charset="0"/>
              </a:rPr>
            </a:br>
            <a:r>
              <a:rPr lang="en-GB" sz="2000" u="sng" dirty="0">
                <a:solidFill>
                  <a:srgbClr val="FFFFFF"/>
                </a:solidFill>
                <a:latin typeface="Arial Black" panose="020B0A04020102020204" pitchFamily="34" charset="0"/>
              </a:rPr>
              <a:t>TEAM DEVELOPMENT</a:t>
            </a:r>
            <a:br>
              <a:rPr lang="en-GB" sz="2000" u="sng" dirty="0">
                <a:solidFill>
                  <a:srgbClr val="FFFFFF"/>
                </a:solidFill>
                <a:latin typeface="Arial Black" panose="020B0A04020102020204" pitchFamily="34" charset="0"/>
              </a:rPr>
            </a:br>
            <a:br>
              <a:rPr lang="en-GB" sz="2000" u="sng" dirty="0">
                <a:solidFill>
                  <a:srgbClr val="FFFFFF"/>
                </a:solidFill>
                <a:latin typeface="Arial Black" panose="020B0A04020102020204" pitchFamily="34" charset="0"/>
              </a:rPr>
            </a:br>
            <a:r>
              <a:rPr lang="en-GB" sz="2000" u="sng" dirty="0">
                <a:solidFill>
                  <a:srgbClr val="FFFFFF"/>
                </a:solidFill>
                <a:latin typeface="Arial Black" panose="020B0A04020102020204" pitchFamily="34" charset="0"/>
              </a:rPr>
              <a:t> STAGE THREE </a:t>
            </a:r>
            <a:br>
              <a:rPr lang="en-GB" sz="2000" u="sng" dirty="0">
                <a:solidFill>
                  <a:srgbClr val="FFFFFF"/>
                </a:solidFill>
                <a:latin typeface="Arial Black" panose="020B0A04020102020204" pitchFamily="34" charset="0"/>
              </a:rPr>
            </a:br>
            <a:br>
              <a:rPr lang="en-GB" sz="2000" u="sng" dirty="0">
                <a:solidFill>
                  <a:srgbClr val="FFFFFF"/>
                </a:solidFill>
                <a:latin typeface="Arial Black" panose="020B0A04020102020204" pitchFamily="34" charset="0"/>
              </a:rPr>
            </a:br>
            <a:r>
              <a:rPr lang="en-GB" sz="2000" u="sng" dirty="0">
                <a:solidFill>
                  <a:srgbClr val="FFFFFF"/>
                </a:solidFill>
                <a:latin typeface="Arial Black" panose="020B0A04020102020204" pitchFamily="34" charset="0"/>
              </a:rPr>
              <a:t>BY BRUCE TUCKMAN</a:t>
            </a:r>
            <a:br>
              <a:rPr lang="en-GB" sz="1200" dirty="0">
                <a:solidFill>
                  <a:srgbClr val="FFFFFF"/>
                </a:solidFill>
                <a:latin typeface="Arial Black" panose="020B0A04020102020204" pitchFamily="34" charset="0"/>
              </a:rPr>
            </a:br>
            <a:endParaRPr lang="en-GB" sz="12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DECBF09-0FA9-4DFE-80BA-046D2FBFF7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>
            <a:normAutofit fontScale="92500" lnSpcReduction="20000"/>
          </a:bodyPr>
          <a:lstStyle/>
          <a:p>
            <a:r>
              <a:rPr lang="en-US" sz="3000" dirty="0">
                <a:solidFill>
                  <a:srgbClr val="FFFFFF"/>
                </a:solidFill>
                <a:latin typeface="Arial Black" panose="020B0A04020102020204" pitchFamily="34" charset="0"/>
              </a:rPr>
              <a:t>     </a:t>
            </a:r>
            <a:r>
              <a:rPr lang="en-US" sz="3000" u="sng" dirty="0">
                <a:solidFill>
                  <a:srgbClr val="FFFFFF"/>
                </a:solidFill>
                <a:latin typeface="Arial Black" panose="020B0A04020102020204" pitchFamily="34" charset="0"/>
              </a:rPr>
              <a:t>Norming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700" dirty="0">
                <a:solidFill>
                  <a:srgbClr val="FFFFFF"/>
                </a:solidFill>
                <a:latin typeface="Arial Black" panose="020B0A04020102020204" pitchFamily="34" charset="0"/>
              </a:rPr>
              <a:t>Reconciliation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700" dirty="0">
                <a:solidFill>
                  <a:srgbClr val="FFFFFF"/>
                </a:solidFill>
                <a:latin typeface="Arial Black" panose="020B0A04020102020204" pitchFamily="34" charset="0"/>
              </a:rPr>
              <a:t>Relief lowered anxiety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700" dirty="0">
                <a:solidFill>
                  <a:srgbClr val="FFFFFF"/>
                </a:solidFill>
                <a:latin typeface="Arial Black" panose="020B0A04020102020204" pitchFamily="34" charset="0"/>
              </a:rPr>
              <a:t>Members are engaged &amp;supportive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700" dirty="0">
                <a:solidFill>
                  <a:srgbClr val="FFFFFF"/>
                </a:solidFill>
                <a:latin typeface="Arial Black" panose="020B0A04020102020204" pitchFamily="34" charset="0"/>
              </a:rPr>
              <a:t>Developing cohesion</a:t>
            </a:r>
            <a:r>
              <a:rPr lang="en-US" sz="1600" dirty="0">
                <a:solidFill>
                  <a:srgbClr val="FFFFFF"/>
                </a:solidFill>
                <a:latin typeface="Arial Black" panose="020B0A040201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16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32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789821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27EE95-E172-4A1B-ACD9-15531711D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2000" u="sng" dirty="0">
                <a:solidFill>
                  <a:srgbClr val="FFFFFF"/>
                </a:solidFill>
                <a:latin typeface="Arial Black" panose="020B0A04020102020204" pitchFamily="34" charset="0"/>
              </a:rPr>
              <a:t>TEAM DEVELOPMENT</a:t>
            </a:r>
            <a:br>
              <a:rPr lang="en-GB" sz="2000" u="sng" dirty="0">
                <a:solidFill>
                  <a:srgbClr val="FFFFFF"/>
                </a:solidFill>
                <a:latin typeface="Arial Black" panose="020B0A04020102020204" pitchFamily="34" charset="0"/>
              </a:rPr>
            </a:br>
            <a:r>
              <a:rPr lang="en-GB" sz="2000" u="sng" dirty="0">
                <a:solidFill>
                  <a:srgbClr val="FFFFFF"/>
                </a:solidFill>
                <a:latin typeface="Arial Black" panose="020B0A04020102020204" pitchFamily="34" charset="0"/>
              </a:rPr>
              <a:t> STAGE FOUR </a:t>
            </a:r>
            <a:br>
              <a:rPr lang="en-GB" sz="2000" u="sng" dirty="0">
                <a:solidFill>
                  <a:srgbClr val="FFFFFF"/>
                </a:solidFill>
                <a:latin typeface="Arial Black" panose="020B0A04020102020204" pitchFamily="34" charset="0"/>
              </a:rPr>
            </a:br>
            <a:r>
              <a:rPr lang="en-GB" sz="2000" u="sng" dirty="0">
                <a:solidFill>
                  <a:srgbClr val="FFFFFF"/>
                </a:solidFill>
                <a:latin typeface="Arial Black" panose="020B0A04020102020204" pitchFamily="34" charset="0"/>
              </a:rPr>
              <a:t>BY BRUCE TUCKMAN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6299F0B-DDB8-4B0F-B9F3-56871B679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</a:rPr>
              <a:t>       </a:t>
            </a:r>
            <a:r>
              <a:rPr lang="en-US" sz="2800" dirty="0">
                <a:solidFill>
                  <a:srgbClr val="FFFFFF"/>
                </a:solidFill>
                <a:latin typeface="Arial Black" panose="020B0A04020102020204" pitchFamily="34" charset="0"/>
              </a:rPr>
              <a:t>Performing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FFFFFF"/>
                </a:solidFill>
                <a:latin typeface="Arial Black" panose="020B0A04020102020204" pitchFamily="34" charset="0"/>
              </a:rPr>
              <a:t>Demonstrations of interdependence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FFFFFF"/>
                </a:solidFill>
                <a:latin typeface="Arial Black" panose="020B0A04020102020204" pitchFamily="34" charset="0"/>
              </a:rPr>
              <a:t>Healthy system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FFFFFF"/>
                </a:solidFill>
                <a:latin typeface="Arial Black" panose="020B0A04020102020204" pitchFamily="34" charset="0"/>
              </a:rPr>
              <a:t>Ability as a team to effectively produce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FFFFFF"/>
                </a:solidFill>
                <a:latin typeface="Arial Black" panose="020B0A04020102020204" pitchFamily="34" charset="0"/>
              </a:rPr>
              <a:t>Balance of task and process orientation </a:t>
            </a:r>
            <a:endParaRPr lang="en-US" sz="1600" dirty="0">
              <a:solidFill>
                <a:srgbClr val="FFFFFF"/>
              </a:solidFill>
            </a:endParaRPr>
          </a:p>
        </p:txBody>
      </p:sp>
      <p:pic>
        <p:nvPicPr>
          <p:cNvPr id="5" name="Content Placeholder 4" descr="Two coloured ropes knotted together">
            <a:extLst>
              <a:ext uri="{FF2B5EF4-FFF2-40B4-BE49-F238E27FC236}">
                <a16:creationId xmlns:a16="http://schemas.microsoft.com/office/drawing/2014/main" id="{13081EEB-A840-4E24-B232-27CFD8648A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01" r="9232" b="-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2765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5">
            <a:extLst>
              <a:ext uri="{FF2B5EF4-FFF2-40B4-BE49-F238E27FC236}">
                <a16:creationId xmlns:a16="http://schemas.microsoft.com/office/drawing/2014/main" id="{DC8C3900-B8A1-4965-88E6-CBCBFE067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4825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EC538-42E0-4745-ABFF-436A723D2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4568"/>
            <a:ext cx="3766457" cy="54129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                       Managing Conflict</a:t>
            </a:r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E833780F-8E37-4256-9570-5B7FDB026E8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00700" y="623888"/>
          <a:ext cx="5753100" cy="5413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4318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1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613 Jealous Business Illustrations &amp;amp; Clip Art - iStock">
            <a:extLst>
              <a:ext uri="{FF2B5EF4-FFF2-40B4-BE49-F238E27FC236}">
                <a16:creationId xmlns:a16="http://schemas.microsoft.com/office/drawing/2014/main" id="{E379984C-3AC3-4D54-AF3E-D8AEC3423C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238" y="1853383"/>
            <a:ext cx="5829300" cy="407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B3FFA3-63D8-43B4-A949-60D0418F1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                     </a:t>
            </a:r>
            <a:r>
              <a:rPr lang="en-GB" b="1" dirty="0"/>
              <a:t>Find the Perfect Balance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2A3203-396F-48F1-A6D0-822CCC3C4F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Negative Conflict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BDE20B-F59C-40D8-BB1C-086A6B66AEC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Bullying</a:t>
            </a:r>
          </a:p>
          <a:p>
            <a:pPr marL="0" indent="0">
              <a:buNone/>
            </a:pPr>
            <a:r>
              <a:rPr lang="en-GB" sz="2400" dirty="0"/>
              <a:t>Sabotaging</a:t>
            </a:r>
          </a:p>
          <a:p>
            <a:pPr marL="0" indent="0">
              <a:buNone/>
            </a:pPr>
            <a:r>
              <a:rPr lang="en-GB" sz="2400" dirty="0"/>
              <a:t>Fear</a:t>
            </a:r>
          </a:p>
          <a:p>
            <a:pPr marL="0" indent="0">
              <a:buNone/>
            </a:pPr>
            <a:r>
              <a:rPr lang="en-GB" sz="2400" dirty="0"/>
              <a:t>Trust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7934A1-1FD4-4E67-AB44-619B83B9A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200" dirty="0"/>
              <a:t>                 Positive Conflict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51BFE9-B14C-447F-BF49-738A6404A68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endParaRPr lang="en-GB" sz="2400" dirty="0"/>
          </a:p>
          <a:p>
            <a:pPr marL="0" indent="0" algn="r">
              <a:buNone/>
            </a:pPr>
            <a:r>
              <a:rPr lang="en-GB" sz="2400" dirty="0"/>
              <a:t>Accountability</a:t>
            </a:r>
          </a:p>
          <a:p>
            <a:pPr marL="0" indent="0" algn="r">
              <a:buNone/>
            </a:pPr>
            <a:r>
              <a:rPr lang="en-GB" sz="2400" dirty="0"/>
              <a:t>               New Ideas</a:t>
            </a:r>
          </a:p>
          <a:p>
            <a:pPr marL="0" indent="0" algn="r">
              <a:buNone/>
            </a:pPr>
            <a:r>
              <a:rPr lang="en-GB" sz="2400" dirty="0"/>
              <a:t>Competition</a:t>
            </a:r>
          </a:p>
          <a:p>
            <a:pPr marL="0" indent="0" algn="r">
              <a:buNone/>
            </a:pPr>
            <a:r>
              <a:rPr lang="en-GB" sz="2400" dirty="0"/>
              <a:t>Motivation</a:t>
            </a:r>
          </a:p>
        </p:txBody>
      </p:sp>
    </p:spTree>
    <p:extLst>
      <p:ext uri="{BB962C8B-B14F-4D97-AF65-F5344CB8AC3E}">
        <p14:creationId xmlns:p14="http://schemas.microsoft.com/office/powerpoint/2010/main" val="33618069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1C512-1792-43C3-AF44-BC2AC30B2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5816" y="401339"/>
            <a:ext cx="8740367" cy="1291705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five Conflict Handling Modes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(Thomas &amp; Kilmann, 1974)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5128BEA-EFBF-4F1B-A16C-AF87F8868F3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25816" y="1861839"/>
          <a:ext cx="8740367" cy="42401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9485D9F5-55C9-48AC-934B-53F1BB47B3B0}"/>
              </a:ext>
            </a:extLst>
          </p:cNvPr>
          <p:cNvGraphicFramePr>
            <a:graphicFrameLocks noGrp="1"/>
          </p:cNvGraphicFramePr>
          <p:nvPr/>
        </p:nvGraphicFramePr>
        <p:xfrm>
          <a:off x="1283855" y="1995055"/>
          <a:ext cx="441961" cy="39439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961">
                  <a:extLst>
                    <a:ext uri="{9D8B030D-6E8A-4147-A177-3AD203B41FA5}">
                      <a16:colId xmlns:a16="http://schemas.microsoft.com/office/drawing/2014/main" val="1248210330"/>
                    </a:ext>
                  </a:extLst>
                </a:gridCol>
              </a:tblGrid>
              <a:tr h="3943927">
                <a:tc>
                  <a:txBody>
                    <a:bodyPr/>
                    <a:lstStyle/>
                    <a:p>
                      <a:r>
                        <a:rPr lang="en-GB" dirty="0"/>
                        <a:t>Unassertive                                 Assertive</a:t>
                      </a:r>
                    </a:p>
                  </a:txBody>
                  <a:tcPr vert="vert270"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064292"/>
                  </a:ext>
                </a:extLst>
              </a:tr>
            </a:tbl>
          </a:graphicData>
        </a:graphic>
      </p:graphicFrame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7765D54E-BF31-4785-BA9C-DFBC6F88CD84}"/>
              </a:ext>
            </a:extLst>
          </p:cNvPr>
          <p:cNvGraphicFramePr>
            <a:graphicFrameLocks noGrp="1"/>
          </p:cNvGraphicFramePr>
          <p:nvPr/>
        </p:nvGraphicFramePr>
        <p:xfrm>
          <a:off x="2018145" y="6137564"/>
          <a:ext cx="815571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55710">
                  <a:extLst>
                    <a:ext uri="{9D8B030D-6E8A-4147-A177-3AD203B41FA5}">
                      <a16:colId xmlns:a16="http://schemas.microsoft.com/office/drawing/2014/main" val="22161215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Uncooperative                                                                                                       Cooperative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95030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7564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8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Rectangle 10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1A371A-FCD1-49B6-9669-AF515A396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When? How? Why?</a:t>
            </a:r>
          </a:p>
        </p:txBody>
      </p:sp>
      <p:grpSp>
        <p:nvGrpSpPr>
          <p:cNvPr id="59" name="Group 12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0" name="Freeform: Shape 14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1" name="Freeform: Shape 16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2" name="Group 18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3" name="Freeform: Shape 20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4" name="Freeform: Shape 21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5" name="Freeform: Shape 22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aphicFrame>
        <p:nvGraphicFramePr>
          <p:cNvPr id="66" name="Content Placeholder 2">
            <a:extLst>
              <a:ext uri="{FF2B5EF4-FFF2-40B4-BE49-F238E27FC236}">
                <a16:creationId xmlns:a16="http://schemas.microsoft.com/office/drawing/2014/main" id="{35B312DC-F47F-44CB-BCAC-A052370C191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208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EF7BD-FE81-4B20-8DC5-0B3EB736F9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2107096"/>
            <a:ext cx="5512158" cy="1963480"/>
          </a:xfrm>
        </p:spPr>
        <p:txBody>
          <a:bodyPr/>
          <a:lstStyle/>
          <a:p>
            <a:r>
              <a:rPr lang="en-US" sz="4800" dirty="0"/>
              <a:t>Successful team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FF0EFE-C50F-44EB-8978-B97795477C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64658" y="800100"/>
            <a:ext cx="5143500" cy="346769"/>
          </a:xfrm>
        </p:spPr>
        <p:txBody>
          <a:bodyPr/>
          <a:lstStyle/>
          <a:p>
            <a:pPr algn="ctr"/>
            <a:r>
              <a:rPr lang="en-US" dirty="0" err="1"/>
              <a:t>Plamena</a:t>
            </a:r>
            <a:r>
              <a:rPr lang="en-US" dirty="0"/>
              <a:t> </a:t>
            </a:r>
            <a:r>
              <a:rPr lang="en-US" dirty="0" err="1"/>
              <a:t>Koleva</a:t>
            </a:r>
            <a:r>
              <a:rPr lang="en-GB" dirty="0"/>
              <a:t> 2028810</a:t>
            </a:r>
            <a:endParaRPr lang="en-US" dirty="0"/>
          </a:p>
          <a:p>
            <a:endParaRPr lang="en-US" dirty="0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1FA3A989-96C1-3E43-AD7E-5569DD4C223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l="1000" r="1000"/>
          <a:stretch/>
        </p:blipFill>
        <p:spPr>
          <a:xfrm>
            <a:off x="639763" y="800100"/>
            <a:ext cx="5305425" cy="5305425"/>
          </a:xfrm>
        </p:spPr>
      </p:pic>
    </p:spTree>
    <p:extLst>
      <p:ext uri="{BB962C8B-B14F-4D97-AF65-F5344CB8AC3E}">
        <p14:creationId xmlns:p14="http://schemas.microsoft.com/office/powerpoint/2010/main" val="16176533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50832-0B36-43C5-98EC-4CD165D78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849145"/>
          </a:xfrm>
        </p:spPr>
        <p:txBody>
          <a:bodyPr/>
          <a:lstStyle/>
          <a:p>
            <a:r>
              <a:rPr lang="en-US" dirty="0"/>
              <a:t>Common goals</a:t>
            </a:r>
          </a:p>
        </p:txBody>
      </p:sp>
      <p:pic>
        <p:nvPicPr>
          <p:cNvPr id="7" name="Picture Placeholder 6" descr="skyscrappers">
            <a:extLst>
              <a:ext uri="{FF2B5EF4-FFF2-40B4-BE49-F238E27FC236}">
                <a16:creationId xmlns:a16="http://schemas.microsoft.com/office/drawing/2014/main" id="{A241642C-CB49-4AA1-9EAD-3BCEA280B5B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5C6BAC-F3F8-4AA0-B332-02F663571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EC71654-96A5-4280-94F3-931C61A9F92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72AAD57-7075-4CA3-A188-F69C2E907363}"/>
              </a:ext>
            </a:extLst>
          </p:cNvPr>
          <p:cNvSpPr/>
          <p:nvPr/>
        </p:nvSpPr>
        <p:spPr>
          <a:xfrm>
            <a:off x="315712" y="6249880"/>
            <a:ext cx="1362167" cy="48637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40512BB-55DB-41A6-98D3-BE0253E13189}"/>
              </a:ext>
            </a:extLst>
          </p:cNvPr>
          <p:cNvSpPr/>
          <p:nvPr/>
        </p:nvSpPr>
        <p:spPr>
          <a:xfrm>
            <a:off x="4310663" y="4350058"/>
            <a:ext cx="2045748" cy="148669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48BD09F-DB19-4F5C-967E-63BE1D8B7238}"/>
              </a:ext>
            </a:extLst>
          </p:cNvPr>
          <p:cNvSpPr/>
          <p:nvPr/>
        </p:nvSpPr>
        <p:spPr>
          <a:xfrm>
            <a:off x="4646025" y="4609570"/>
            <a:ext cx="2045748" cy="96766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96AF286-4BFC-4653-98B9-D2143C4A960A}"/>
              </a:ext>
            </a:extLst>
          </p:cNvPr>
          <p:cNvSpPr/>
          <p:nvPr/>
        </p:nvSpPr>
        <p:spPr>
          <a:xfrm>
            <a:off x="4861774" y="4869082"/>
            <a:ext cx="2045748" cy="96766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47D1443-614A-4679-8A14-F876AB8EB6B1}"/>
              </a:ext>
            </a:extLst>
          </p:cNvPr>
          <p:cNvSpPr/>
          <p:nvPr/>
        </p:nvSpPr>
        <p:spPr>
          <a:xfrm>
            <a:off x="5134641" y="5296539"/>
            <a:ext cx="2045748" cy="96766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66AFB5C-DF96-4067-A032-070BC4BB3ABE}"/>
              </a:ext>
            </a:extLst>
          </p:cNvPr>
          <p:cNvSpPr/>
          <p:nvPr/>
        </p:nvSpPr>
        <p:spPr>
          <a:xfrm>
            <a:off x="5134641" y="5736751"/>
            <a:ext cx="2045748" cy="96766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A9C73-06ED-419B-81B5-491CBFC22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431" y="1336787"/>
            <a:ext cx="4914189" cy="4828223"/>
          </a:xfrm>
        </p:spPr>
        <p:txBody>
          <a:bodyPr/>
          <a:lstStyle/>
          <a:p>
            <a:r>
              <a:rPr lang="bg-BG"/>
              <a:t>BUSINESS ORGANISATION </a:t>
            </a:r>
            <a:endParaRPr lang="en-GB"/>
          </a:p>
          <a:p>
            <a:endParaRPr lang="en-GB"/>
          </a:p>
          <a:p>
            <a:r>
              <a:rPr lang="bg-BG"/>
              <a:t>COMMON GOAL </a:t>
            </a:r>
            <a:endParaRPr lang="en-GB"/>
          </a:p>
          <a:p>
            <a:pPr marL="0" indent="0">
              <a:buNone/>
            </a:pPr>
            <a:endParaRPr lang="bg-BG"/>
          </a:p>
          <a:p>
            <a:r>
              <a:rPr lang="bg-BG"/>
              <a:t>SHARE PURPOSE</a:t>
            </a:r>
          </a:p>
          <a:p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335613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50832-0B36-43C5-98EC-4CD165D78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711985"/>
          </a:xfrm>
        </p:spPr>
        <p:txBody>
          <a:bodyPr/>
          <a:lstStyle/>
          <a:p>
            <a:r>
              <a:rPr lang="en-US" dirty="0"/>
              <a:t>Conflict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5C6BAC-F3F8-4AA0-B332-02F663571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AC0BEC-3CCE-4B25-9332-5B658CD5E5C1}"/>
              </a:ext>
            </a:extLst>
          </p:cNvPr>
          <p:cNvSpPr/>
          <p:nvPr/>
        </p:nvSpPr>
        <p:spPr>
          <a:xfrm>
            <a:off x="107462" y="5874572"/>
            <a:ext cx="2045748" cy="96766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58CFAD-F2EF-4FA0-829B-B6FAAC11DDC9}"/>
              </a:ext>
            </a:extLst>
          </p:cNvPr>
          <p:cNvSpPr/>
          <p:nvPr/>
        </p:nvSpPr>
        <p:spPr>
          <a:xfrm>
            <a:off x="4576993" y="4367813"/>
            <a:ext cx="2454122" cy="235258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A9C73-06ED-419B-81B5-491CBFC22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6391" y="1856225"/>
            <a:ext cx="4914188" cy="4965383"/>
          </a:xfrm>
        </p:spPr>
        <p:txBody>
          <a:bodyPr/>
          <a:lstStyle/>
          <a:p>
            <a:pPr marL="0" indent="0">
              <a:buNone/>
            </a:pPr>
            <a:r>
              <a:rPr lang="bg-BG"/>
              <a:t>*DIFFERENT PEOPLE </a:t>
            </a:r>
          </a:p>
          <a:p>
            <a:pPr marL="0" indent="0">
              <a:buNone/>
            </a:pPr>
            <a:endParaRPr lang="bg-BG"/>
          </a:p>
          <a:p>
            <a:pPr marL="0" indent="0">
              <a:buNone/>
            </a:pPr>
            <a:r>
              <a:rPr lang="bg-BG"/>
              <a:t>*CONFLICT RESOLUTION </a:t>
            </a:r>
          </a:p>
          <a:p>
            <a:pPr marL="0" indent="0">
              <a:buNone/>
            </a:pPr>
            <a:endParaRPr lang="bg-BG"/>
          </a:p>
          <a:p>
            <a:pPr marL="0" indent="0">
              <a:buNone/>
            </a:pPr>
            <a:r>
              <a:rPr lang="bg-BG"/>
              <a:t>*RESPECT EACH OTHER </a:t>
            </a:r>
            <a:endParaRPr lang="en-US" dirty="0"/>
          </a:p>
        </p:txBody>
      </p:sp>
      <p:pic>
        <p:nvPicPr>
          <p:cNvPr id="10" name="Picture Placeholder 9"/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2040" r="12040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9D41C7-1C26-8949-BCB5-BE47CC3D118E}"/>
              </a:ext>
            </a:extLst>
          </p:cNvPr>
          <p:cNvSpPr txBox="1"/>
          <p:nvPr/>
        </p:nvSpPr>
        <p:spPr>
          <a:xfrm>
            <a:off x="5181600" y="251011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4985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50832-0B36-43C5-98EC-4CD165D78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643405"/>
          </a:xfrm>
        </p:spPr>
        <p:txBody>
          <a:bodyPr/>
          <a:lstStyle/>
          <a:p>
            <a:r>
              <a:rPr lang="en-US" dirty="0"/>
              <a:t>Responsibility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5C6BAC-F3F8-4AA0-B332-02F663571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E9F89E8-8D15-4949-9AA4-7AC8B8271400}"/>
              </a:ext>
            </a:extLst>
          </p:cNvPr>
          <p:cNvSpPr/>
          <p:nvPr/>
        </p:nvSpPr>
        <p:spPr>
          <a:xfrm>
            <a:off x="289079" y="6258756"/>
            <a:ext cx="2045748" cy="4892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BD4E3B6-65BB-4721-844A-BC072DF80AF7}"/>
              </a:ext>
            </a:extLst>
          </p:cNvPr>
          <p:cNvSpPr/>
          <p:nvPr/>
        </p:nvSpPr>
        <p:spPr>
          <a:xfrm>
            <a:off x="4749553" y="3977195"/>
            <a:ext cx="2414727" cy="277084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4178" b="4178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A9C73-06ED-419B-81B5-491CBFC22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61" y="1286435"/>
            <a:ext cx="4914188" cy="5033963"/>
          </a:xfrm>
        </p:spPr>
        <p:txBody>
          <a:bodyPr/>
          <a:lstStyle/>
          <a:p>
            <a:pPr marL="0" indent="0">
              <a:buNone/>
            </a:pPr>
            <a:r>
              <a:rPr lang="bg-BG"/>
              <a:t>*SENSE OF RESPONSIBILITY </a:t>
            </a:r>
          </a:p>
          <a:p>
            <a:pPr marL="0" indent="0">
              <a:buNone/>
            </a:pPr>
            <a:endParaRPr lang="bg-BG"/>
          </a:p>
          <a:p>
            <a:pPr marL="0" indent="0">
              <a:buNone/>
            </a:pPr>
            <a:r>
              <a:rPr lang="bg-BG"/>
              <a:t>*SEPARATE WHEN THE ROLES </a:t>
            </a:r>
          </a:p>
          <a:p>
            <a:pPr marL="0" indent="0">
              <a:buNone/>
            </a:pPr>
            <a:endParaRPr lang="bg-BG"/>
          </a:p>
          <a:p>
            <a:pPr marL="0" indent="0">
              <a:buNone/>
            </a:pPr>
            <a:r>
              <a:rPr lang="bg-BG"/>
              <a:t>*SELF RESPONSIBILITY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6313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A9A18-93E0-4615-B7AA-B8C8FBB14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488941"/>
          </a:xfrm>
        </p:spPr>
        <p:txBody>
          <a:bodyPr/>
          <a:lstStyle/>
          <a:p>
            <a:r>
              <a:rPr lang="en-US" dirty="0"/>
              <a:t>Share ideas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DDBFEE-BC50-46CF-AB8F-D145B99B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153" b="2153"/>
          <a:stretch>
            <a:fillRect/>
          </a:stretch>
        </p:blipFill>
        <p:spPr>
          <a:xfrm>
            <a:off x="5075082" y="662939"/>
            <a:ext cx="5509098" cy="551402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EC893E4-FC5C-4256-B692-95F3A19FAC8D}"/>
              </a:ext>
            </a:extLst>
          </p:cNvPr>
          <p:cNvSpPr/>
          <p:nvPr/>
        </p:nvSpPr>
        <p:spPr>
          <a:xfrm>
            <a:off x="111526" y="5890334"/>
            <a:ext cx="2045748" cy="96766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4B745FF-6040-C946-9AE8-20D3EA262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84" y="1718049"/>
            <a:ext cx="4914189" cy="4351338"/>
          </a:xfrm>
        </p:spPr>
        <p:txBody>
          <a:bodyPr/>
          <a:lstStyle/>
          <a:p>
            <a:r>
              <a:rPr lang="bg-BG"/>
              <a:t>* SHARE IDEAS </a:t>
            </a:r>
          </a:p>
          <a:p>
            <a:endParaRPr lang="bg-BG"/>
          </a:p>
          <a:p>
            <a:r>
              <a:rPr lang="bg-BG"/>
              <a:t>TEAM PROJECT </a:t>
            </a:r>
          </a:p>
          <a:p>
            <a:endParaRPr lang="bg-BG"/>
          </a:p>
          <a:p>
            <a:r>
              <a:rPr lang="bg-BG"/>
              <a:t>INNOVATE  IDEAS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7301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A9A18-93E0-4615-B7AA-B8C8FBB14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488941"/>
          </a:xfrm>
        </p:spPr>
        <p:txBody>
          <a:bodyPr/>
          <a:lstStyle/>
          <a:p>
            <a:r>
              <a:rPr lang="en-US" dirty="0"/>
              <a:t>Share information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DDBFEE-BC50-46CF-AB8F-D145B99B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153" b="2153"/>
          <a:stretch>
            <a:fillRect/>
          </a:stretch>
        </p:blipFill>
        <p:spPr>
          <a:xfrm>
            <a:off x="5166522" y="754380"/>
            <a:ext cx="5394798" cy="52120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C732345-1C31-4EC9-BEC2-5B2099061632}"/>
              </a:ext>
            </a:extLst>
          </p:cNvPr>
          <p:cNvSpPr/>
          <p:nvPr/>
        </p:nvSpPr>
        <p:spPr>
          <a:xfrm>
            <a:off x="236752" y="6273887"/>
            <a:ext cx="1282573" cy="5313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C16885B-F4EB-E94F-B2AD-CDC97E190C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42" y="2004919"/>
            <a:ext cx="4914189" cy="4351338"/>
          </a:xfrm>
        </p:spPr>
        <p:txBody>
          <a:bodyPr/>
          <a:lstStyle/>
          <a:p>
            <a:r>
              <a:rPr lang="en-GB"/>
              <a:t>STRATEGY INFORMATION </a:t>
            </a:r>
            <a:endParaRPr lang="bg-BG"/>
          </a:p>
          <a:p>
            <a:endParaRPr lang="bg-BG"/>
          </a:p>
          <a:p>
            <a:r>
              <a:rPr lang="en-GB"/>
              <a:t>UTILISET THE UNIQUE INFORMATION </a:t>
            </a:r>
            <a:endParaRPr lang="bg-BG"/>
          </a:p>
          <a:p>
            <a:endParaRPr lang="bg-BG"/>
          </a:p>
          <a:p>
            <a:r>
              <a:rPr lang="en-GB"/>
              <a:t>BUILDING TRUST AND COHESION THE TEAM </a:t>
            </a:r>
            <a:endParaRPr lang="bg-BG"/>
          </a:p>
          <a:p>
            <a:endParaRPr lang="bg-BG"/>
          </a:p>
          <a:p>
            <a:r>
              <a:rPr lang="en-GB"/>
              <a:t>INCREASED DECISION  INFORMATION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1912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656F2-3E8C-4521-90BA-BEA1DAED9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DE25783-0681-40E1-85FB-A116F8BB8DA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831557"/>
            <a:ext cx="10697308" cy="4631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Griffith, B. A. &amp; Dunham, E. B., 2014.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Working in Teams : Moving From High Potential to High.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 ed.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s.l.:SAGE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Publications.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Sample, J., 2008.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Thomas-Kilmann Conflict Mode Instrument Profile and Interpretive Report.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www.cpp.com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16 12 2021].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Thomas, K. W.,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Kilmann, R. H. The Thomas-Kilmann Conflict Mode Instrument (Mountain View, CA: CPP, Inc., 1974).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1800" dirty="0" err="1"/>
              <a:t>Lacerenza</a:t>
            </a:r>
            <a:r>
              <a:rPr lang="en-US" sz="1800" dirty="0"/>
              <a:t>, C.N., Marlow, S.L., Tannenbaum, S.I. and Salas, E., 2018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1800" dirty="0"/>
              <a:t>Team 	development 	interventions: Evidence-based approaches for improving teamwork. </a:t>
            </a:r>
            <a:r>
              <a:rPr lang="en-US" sz="1800" i="1" dirty="0"/>
              <a:t>American Psychologist</a:t>
            </a:r>
            <a:r>
              <a:rPr lang="en-US" sz="1800" dirty="0"/>
              <a:t>, </a:t>
            </a:r>
            <a:r>
              <a:rPr lang="en-US" sz="1800" i="1" dirty="0"/>
              <a:t>73</a:t>
            </a:r>
            <a:r>
              <a:rPr lang="en-US" sz="1800" dirty="0"/>
              <a:t>(4), p.517.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8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1800" dirty="0">
                <a:hlinkClick r:id="rId2"/>
              </a:rPr>
              <a:t>https://moodle.uwtsd.ac.uk/course/view.php?id=7030</a:t>
            </a:r>
            <a:r>
              <a:rPr lang="en-US" sz="1800" dirty="0"/>
              <a:t> moodle,17.12.2021 </a:t>
            </a:r>
          </a:p>
        </p:txBody>
      </p:sp>
    </p:spTree>
    <p:extLst>
      <p:ext uri="{BB962C8B-B14F-4D97-AF65-F5344CB8AC3E}">
        <p14:creationId xmlns:p14="http://schemas.microsoft.com/office/powerpoint/2010/main" val="588183938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Contoso v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55078"/>
      </a:accent1>
      <a:accent2>
        <a:srgbClr val="0F3955"/>
      </a:accent2>
      <a:accent3>
        <a:srgbClr val="BF678E"/>
      </a:accent3>
      <a:accent4>
        <a:srgbClr val="B2606E"/>
      </a:accent4>
      <a:accent5>
        <a:srgbClr val="731F1C"/>
      </a:accent5>
      <a:accent6>
        <a:srgbClr val="666666"/>
      </a:accent6>
      <a:hlink>
        <a:srgbClr val="BF678E"/>
      </a:hlink>
      <a:folHlink>
        <a:srgbClr val="731F1C"/>
      </a:folHlink>
    </a:clrScheme>
    <a:fontScheme name="Contoso v2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88997677_Rose suite presentation_AAS_v4" id="{97C8BA14-D802-4795-89C7-EAA620DD846B}" vid="{D162D178-FB75-4B8B-B67A-CA51C6DCA181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181AF36A088648B94A0D3D5D8ABD3B" ma:contentTypeVersion="2" ma:contentTypeDescription="Create a new document." ma:contentTypeScope="" ma:versionID="b27fbc4c9d58e14d7ada9ad9e0374332">
  <xsd:schema xmlns:xsd="http://www.w3.org/2001/XMLSchema" xmlns:xs="http://www.w3.org/2001/XMLSchema" xmlns:p="http://schemas.microsoft.com/office/2006/metadata/properties" xmlns:ns2="4c9d9f85-2581-457a-b162-7e5491a2c746" targetNamespace="http://schemas.microsoft.com/office/2006/metadata/properties" ma:root="true" ma:fieldsID="3cf54b1dc2246f0561233c83d3e4965d" ns2:_="">
    <xsd:import namespace="4c9d9f85-2581-457a-b162-7e5491a2c74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c9d9f85-2581-457a-b162-7e5491a2c74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03EEFF0-FB57-4CB4-8BFC-DF397689E2ED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4c9d9f85-2581-457a-b162-7e5491a2c746"/>
    <ds:schemaRef ds:uri="http://purl.org/dc/dcmitype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091B818-CBF6-4517-B8A7-86741057BB4A}"/>
</file>

<file path=docProps/app.xml><?xml version="1.0" encoding="utf-8"?>
<Properties xmlns="http://schemas.openxmlformats.org/officeDocument/2006/extended-properties" xmlns:vt="http://schemas.openxmlformats.org/officeDocument/2006/docPropsVTypes">
  <Template>{B9ABCF3C-A5ED-4307-9FC8-6E6C456E7BE6}tf22712842_win32</Template>
  <TotalTime>12065</TotalTime>
  <Words>612</Words>
  <Application>Microsoft Office PowerPoint</Application>
  <PresentationFormat>Panorámica</PresentationFormat>
  <Paragraphs>163</Paragraphs>
  <Slides>23</Slides>
  <Notes>6</Notes>
  <HiddenSlides>0</HiddenSlides>
  <MMClips>0</MMClips>
  <ScaleCrop>false</ScaleCrop>
  <HeadingPairs>
    <vt:vector size="6" baseType="variant">
      <vt:variant>
        <vt:lpstr>Fuentes usadas</vt:lpstr>
      </vt:variant>
      <vt:variant>
        <vt:i4>8</vt:i4>
      </vt:variant>
      <vt:variant>
        <vt:lpstr>Tema</vt:lpstr>
      </vt:variant>
      <vt:variant>
        <vt:i4>3</vt:i4>
      </vt:variant>
      <vt:variant>
        <vt:lpstr>Títulos de diapositiva</vt:lpstr>
      </vt:variant>
      <vt:variant>
        <vt:i4>23</vt:i4>
      </vt:variant>
    </vt:vector>
  </HeadingPairs>
  <TitlesOfParts>
    <vt:vector size="34" baseType="lpstr">
      <vt:lpstr>Arial</vt:lpstr>
      <vt:lpstr>Arial Black</vt:lpstr>
      <vt:lpstr>Bookman Old Style</vt:lpstr>
      <vt:lpstr>Calibri</vt:lpstr>
      <vt:lpstr>Calibri Light</vt:lpstr>
      <vt:lpstr>Corbel</vt:lpstr>
      <vt:lpstr>Franklin Gothic Book</vt:lpstr>
      <vt:lpstr>Wingdings</vt:lpstr>
      <vt:lpstr>1_RetrospectVTI</vt:lpstr>
      <vt:lpstr>Office Theme</vt:lpstr>
      <vt:lpstr>1_Office Theme</vt:lpstr>
      <vt:lpstr>Benefits of team working </vt:lpstr>
      <vt:lpstr>Table of contents </vt:lpstr>
      <vt:lpstr>Benefit of team working </vt:lpstr>
      <vt:lpstr>Background </vt:lpstr>
      <vt:lpstr>Benefits </vt:lpstr>
      <vt:lpstr>Benefits </vt:lpstr>
      <vt:lpstr>Benefits </vt:lpstr>
      <vt:lpstr>STAGES OF TEAM DEVELOPMENT  By Bruce Tuckman 1965</vt:lpstr>
      <vt:lpstr>             </vt:lpstr>
      <vt:lpstr>  </vt:lpstr>
      <vt:lpstr> TEAM DEVELOPMENT   STAGE THREE   BY BRUCE TUCKMAN </vt:lpstr>
      <vt:lpstr>TEAM DEVELOPMENT  STAGE FOUR  BY BRUCE TUCKMAN </vt:lpstr>
      <vt:lpstr>                        Managing Conflict</vt:lpstr>
      <vt:lpstr>                      Find the Perfect Balance</vt:lpstr>
      <vt:lpstr>The five Conflict Handling Modes (Thomas &amp; Kilmann, 1974)</vt:lpstr>
      <vt:lpstr>When? How? Why?</vt:lpstr>
      <vt:lpstr>Successful team development</vt:lpstr>
      <vt:lpstr>Common goals</vt:lpstr>
      <vt:lpstr>Conflict</vt:lpstr>
      <vt:lpstr>Responsibility</vt:lpstr>
      <vt:lpstr>Share ideas</vt:lpstr>
      <vt:lpstr>Share information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STAGES OF TEAM DEVELOPMENT  By Bruce Tuckman 1965</dc:title>
  <dc:creator>Irina-Mihaela Andriuta</dc:creator>
  <cp:lastModifiedBy>Pena Sanchez Ezequiel (2029864)</cp:lastModifiedBy>
  <cp:revision>26</cp:revision>
  <dcterms:created xsi:type="dcterms:W3CDTF">2021-11-28T19:14:42Z</dcterms:created>
  <dcterms:modified xsi:type="dcterms:W3CDTF">2021-12-17T21:38:09Z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0x010100AD181AF36A088648B94A0D3D5D8ABD3B</vt:lpwstr>
  </property>
</Properties>
</file>