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01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11/8/2017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08/11/2017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Digital Skills and Research Methods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Online Library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83568" y="2492896"/>
            <a:ext cx="8229600" cy="3917032"/>
          </a:xfrm>
        </p:spPr>
        <p:txBody>
          <a:bodyPr/>
          <a:lstStyle/>
          <a:p>
            <a:r>
              <a:rPr lang="en-GB" dirty="0" smtClean="0"/>
              <a:t>Step-by-step procedures are available in Moodle to use all the available resources from the university library.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308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421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1399"/>
            <a:ext cx="9144000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349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905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430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4000" cy="5897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221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89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09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909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998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875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5150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www.w3.org/XML/1998/namespace"/>
    <ds:schemaRef ds:uri="303dbf9b-b85b-46a0-94f1-894078c07ecd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38348</TotalTime>
  <Words>25</Words>
  <Application>Microsoft Office PowerPoint</Application>
  <PresentationFormat>On-screen Show (4:3)</PresentationFormat>
  <Paragraphs>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Digital Skills and Research Methods</vt:lpstr>
      <vt:lpstr>Using Online Library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Anly ChandraMohan</cp:lastModifiedBy>
  <cp:revision>128</cp:revision>
  <dcterms:created xsi:type="dcterms:W3CDTF">2015-04-14T15:21:28Z</dcterms:created>
  <dcterms:modified xsi:type="dcterms:W3CDTF">2017-11-08T13:10:39Z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