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6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6858000" cy="9144000"/>
  <p:embeddedFontLst>
    <p:embeddedFont>
      <p:font typeface="Roboto" panose="02000000000000000000" pitchFamily="2" charset="0"/>
      <p:regular r:id="rId17"/>
      <p:bold r:id="rId18"/>
      <p:italic r:id="rId19"/>
      <p:boldItalic r:id="rId20"/>
    </p:embeddedFont>
    <p:embeddedFont>
      <p:font typeface="Roboto Black" panose="02000000000000000000" pitchFamily="2" charset="0"/>
      <p:bold r:id="rId21"/>
      <p:boldItalic r:id="rId22"/>
    </p:embeddedFont>
    <p:embeddedFont>
      <p:font typeface="Roboto Light" panose="02000000000000000000" pitchFamily="2" charset="0"/>
      <p:regular r:id="rId23"/>
      <p:bold r:id="rId24"/>
      <p:italic r:id="rId25"/>
      <p:boldItalic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42" d="100"/>
          <a:sy n="142" d="100"/>
        </p:scale>
        <p:origin x="714" y="12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g3737ad80e8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9" name="Google Shape;359;g3737ad80e8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g3737ad80e8d_0_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4" name="Google Shape;374;g3737ad80e8d_0_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g3737ad80e8d_0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0" name="Google Shape;390;g3737ad80e8d_0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g3737ad80e8d_0_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3" name="Google Shape;403;g3737ad80e8d_0_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Google Shape;416;g3737ad80e8d_0_1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7" name="Google Shape;417;g3737ad80e8d_0_1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Google Shape;429;g3737ad80e8d_0_2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0" name="Google Shape;430;g3737ad80e8d_0_2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" name="Google Shape;442;g3737ad80e8d_0_2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3" name="Google Shape;443;g3737ad80e8d_0_2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g3737ad80e8d_0_2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7" name="Google Shape;457;g3737ad80e8d_0_2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3737ad80e8d_0_8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0" name="Google Shape;470;g3737ad80e8d_0_8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g3737ad80e8d_0_3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3" name="Google Shape;483;g3737ad80e8d_0_3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g3737ad80e8d_0_3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7" name="Google Shape;497;g3737ad80e8d_0_3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Google Shape;511;g3737ad80e8d_0_8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2" name="Google Shape;512;g3737ad80e8d_0_8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g3737ad80e8d_0_8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6" name="Google Shape;526;g3737ad80e8d_0_8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Google Shape;538;g3737ad80e8d_0_4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9" name="Google Shape;539;g3737ad80e8d_0_4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 with section dividers">
  <p:cSld name="CUSTOM_1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subTitle" idx="1"/>
          </p:nvPr>
        </p:nvSpPr>
        <p:spPr>
          <a:xfrm>
            <a:off x="723675" y="3913000"/>
            <a:ext cx="3575700" cy="73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300"/>
              <a:buFont typeface="Roboto Light"/>
              <a:buNone/>
              <a:defRPr sz="1300">
                <a:latin typeface="Roboto Light"/>
                <a:ea typeface="Roboto Light"/>
                <a:cs typeface="Roboto Light"/>
                <a:sym typeface="Roboto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2"/>
          </p:nvPr>
        </p:nvSpPr>
        <p:spPr>
          <a:xfrm>
            <a:off x="723675" y="3518125"/>
            <a:ext cx="3272400" cy="73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300"/>
              <a:buNone/>
              <a:defRPr sz="23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3"/>
          </p:nvPr>
        </p:nvSpPr>
        <p:spPr>
          <a:xfrm>
            <a:off x="4695750" y="3913000"/>
            <a:ext cx="2665500" cy="73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300"/>
              <a:buFont typeface="Roboto Light"/>
              <a:buNone/>
              <a:defRPr sz="1300">
                <a:latin typeface="Roboto Light"/>
                <a:ea typeface="Roboto Light"/>
                <a:cs typeface="Roboto Light"/>
                <a:sym typeface="Roboto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title"/>
          </p:nvPr>
        </p:nvSpPr>
        <p:spPr>
          <a:xfrm>
            <a:off x="619550" y="304425"/>
            <a:ext cx="6442800" cy="140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4"/>
          </p:nvPr>
        </p:nvSpPr>
        <p:spPr>
          <a:xfrm rot="-5400000">
            <a:off x="-283500" y="328925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5"/>
          </p:nvPr>
        </p:nvSpPr>
        <p:spPr>
          <a:xfrm rot="-5400000">
            <a:off x="-2835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6"/>
          </p:nvPr>
        </p:nvSpPr>
        <p:spPr>
          <a:xfrm rot="-5400000">
            <a:off x="7076550" y="4568500"/>
            <a:ext cx="822900" cy="2457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ubTitle" idx="7"/>
          </p:nvPr>
        </p:nvSpPr>
        <p:spPr>
          <a:xfrm rot="-5400000">
            <a:off x="7071825" y="328625"/>
            <a:ext cx="8223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8"/>
          </p:nvPr>
        </p:nvSpPr>
        <p:spPr>
          <a:xfrm rot="-5400000">
            <a:off x="7331117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ubTitle" idx="9"/>
          </p:nvPr>
        </p:nvSpPr>
        <p:spPr>
          <a:xfrm rot="-5400000">
            <a:off x="7294517" y="36792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3"/>
          </p:nvPr>
        </p:nvSpPr>
        <p:spPr>
          <a:xfrm rot="-5400000">
            <a:off x="7584608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subTitle" idx="14"/>
          </p:nvPr>
        </p:nvSpPr>
        <p:spPr>
          <a:xfrm rot="-5400000">
            <a:off x="7170763" y="2436750"/>
            <a:ext cx="1645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2"/>
          <p:cNvSpPr txBox="1">
            <a:spLocks noGrp="1"/>
          </p:cNvSpPr>
          <p:nvPr>
            <p:ph type="subTitle" idx="15"/>
          </p:nvPr>
        </p:nvSpPr>
        <p:spPr>
          <a:xfrm rot="-5400000">
            <a:off x="7548008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2"/>
          <p:cNvSpPr txBox="1">
            <a:spLocks noGrp="1"/>
          </p:cNvSpPr>
          <p:nvPr>
            <p:ph type="subTitle" idx="16"/>
          </p:nvPr>
        </p:nvSpPr>
        <p:spPr>
          <a:xfrm rot="-5400000">
            <a:off x="78381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2"/>
          <p:cNvSpPr txBox="1">
            <a:spLocks noGrp="1"/>
          </p:cNvSpPr>
          <p:nvPr>
            <p:ph type="subTitle" idx="17"/>
          </p:nvPr>
        </p:nvSpPr>
        <p:spPr>
          <a:xfrm rot="-5400000">
            <a:off x="7801500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2"/>
          <p:cNvSpPr txBox="1">
            <a:spLocks noGrp="1"/>
          </p:cNvSpPr>
          <p:nvPr>
            <p:ph type="subTitle" idx="18"/>
          </p:nvPr>
        </p:nvSpPr>
        <p:spPr>
          <a:xfrm rot="-5400000">
            <a:off x="8609425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2"/>
          <p:cNvSpPr txBox="1">
            <a:spLocks noGrp="1"/>
          </p:cNvSpPr>
          <p:nvPr>
            <p:ph type="subTitle" idx="19"/>
          </p:nvPr>
        </p:nvSpPr>
        <p:spPr>
          <a:xfrm rot="-5400000">
            <a:off x="819947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2"/>
          <p:cNvSpPr txBox="1">
            <a:spLocks noGrp="1"/>
          </p:cNvSpPr>
          <p:nvPr>
            <p:ph type="subTitle" idx="20"/>
          </p:nvPr>
        </p:nvSpPr>
        <p:spPr>
          <a:xfrm rot="-5400000">
            <a:off x="8572825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2"/>
          <p:cNvSpPr txBox="1">
            <a:spLocks noGrp="1"/>
          </p:cNvSpPr>
          <p:nvPr>
            <p:ph type="subTitle" idx="21"/>
          </p:nvPr>
        </p:nvSpPr>
        <p:spPr>
          <a:xfrm rot="-5400000">
            <a:off x="8348950" y="4567150"/>
            <a:ext cx="822900" cy="2484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2"/>
          <p:cNvSpPr txBox="1">
            <a:spLocks noGrp="1"/>
          </p:cNvSpPr>
          <p:nvPr>
            <p:ph type="subTitle" idx="22"/>
          </p:nvPr>
        </p:nvSpPr>
        <p:spPr>
          <a:xfrm rot="-5400000">
            <a:off x="7937504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2"/>
          <p:cNvSpPr txBox="1">
            <a:spLocks noGrp="1"/>
          </p:cNvSpPr>
          <p:nvPr>
            <p:ph type="subTitle" idx="23"/>
          </p:nvPr>
        </p:nvSpPr>
        <p:spPr>
          <a:xfrm rot="-5400000">
            <a:off x="8308483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2"/>
          <p:cNvSpPr txBox="1">
            <a:spLocks noGrp="1"/>
          </p:cNvSpPr>
          <p:nvPr>
            <p:ph type="subTitle" idx="24"/>
          </p:nvPr>
        </p:nvSpPr>
        <p:spPr>
          <a:xfrm rot="-5400000">
            <a:off x="809159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2"/>
          <p:cNvSpPr txBox="1">
            <a:spLocks noGrp="1"/>
          </p:cNvSpPr>
          <p:nvPr>
            <p:ph type="subTitle" idx="25"/>
          </p:nvPr>
        </p:nvSpPr>
        <p:spPr>
          <a:xfrm rot="-5400000">
            <a:off x="8054992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2"/>
          <p:cNvSpPr txBox="1">
            <a:spLocks noGrp="1"/>
          </p:cNvSpPr>
          <p:nvPr>
            <p:ph type="subTitle" idx="26"/>
          </p:nvPr>
        </p:nvSpPr>
        <p:spPr>
          <a:xfrm rot="-5400000">
            <a:off x="-694050" y="2443800"/>
            <a:ext cx="16440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2"/>
          <p:cNvSpPr txBox="1">
            <a:spLocks noGrp="1"/>
          </p:cNvSpPr>
          <p:nvPr>
            <p:ph type="subTitle" idx="27"/>
          </p:nvPr>
        </p:nvSpPr>
        <p:spPr>
          <a:xfrm rot="-5400000">
            <a:off x="6668850" y="2448450"/>
            <a:ext cx="1642800" cy="2466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2"/>
          <p:cNvSpPr txBox="1">
            <a:spLocks noGrp="1"/>
          </p:cNvSpPr>
          <p:nvPr>
            <p:ph type="subTitle" idx="28"/>
          </p:nvPr>
        </p:nvSpPr>
        <p:spPr>
          <a:xfrm rot="-5400000">
            <a:off x="6930126" y="2447400"/>
            <a:ext cx="1642800" cy="2487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2"/>
          <p:cNvSpPr txBox="1">
            <a:spLocks noGrp="1"/>
          </p:cNvSpPr>
          <p:nvPr>
            <p:ph type="subTitle" idx="29"/>
          </p:nvPr>
        </p:nvSpPr>
        <p:spPr>
          <a:xfrm rot="-5400000">
            <a:off x="7435629" y="2445450"/>
            <a:ext cx="1642800" cy="2526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2"/>
          <p:cNvSpPr txBox="1">
            <a:spLocks noGrp="1"/>
          </p:cNvSpPr>
          <p:nvPr>
            <p:ph type="subTitle" idx="30"/>
          </p:nvPr>
        </p:nvSpPr>
        <p:spPr>
          <a:xfrm rot="-5400000">
            <a:off x="7690896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797">
          <p15:clr>
            <a:srgbClr val="E46962"/>
          </p15:clr>
        </p15:guide>
        <p15:guide id="6" pos="4956">
          <p15:clr>
            <a:srgbClr val="E46962"/>
          </p15:clr>
        </p15:guide>
        <p15:guide id="7" pos="5116">
          <p15:clr>
            <a:srgbClr val="E46962"/>
          </p15:clr>
        </p15:guide>
        <p15:guide id="8" pos="5276">
          <p15:clr>
            <a:srgbClr val="E46962"/>
          </p15:clr>
        </p15:guide>
        <p15:guide id="9" pos="5442">
          <p15:clr>
            <a:srgbClr val="E46962"/>
          </p15:clr>
        </p15:guide>
        <p15:guide id="10" pos="5595">
          <p15:clr>
            <a:srgbClr val="E46962"/>
          </p15:clr>
        </p15:guide>
        <p15:guide id="11" pos="390">
          <p15:clr>
            <a:srgbClr val="E46962"/>
          </p15:clr>
        </p15:guide>
        <p15:guide id="12" pos="5760">
          <p15:clr>
            <a:srgbClr val="E46962"/>
          </p15:clr>
        </p15:guide>
        <p15:guide id="13" orient="horz" pos="168">
          <p15:clr>
            <a:srgbClr val="E46962"/>
          </p15:clr>
        </p15:guide>
        <p15:guide id="14" orient="horz" pos="3167">
          <p15:clr>
            <a:srgbClr val="E46962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image with section dividers">
  <p:cSld name="CUSTOM_1_1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 txBox="1">
            <a:spLocks noGrp="1"/>
          </p:cNvSpPr>
          <p:nvPr>
            <p:ph type="subTitle" idx="1"/>
          </p:nvPr>
        </p:nvSpPr>
        <p:spPr>
          <a:xfrm>
            <a:off x="923475" y="1557650"/>
            <a:ext cx="2942700" cy="105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900"/>
              <a:buNone/>
              <a:defRPr sz="49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3"/>
          <p:cNvSpPr txBox="1">
            <a:spLocks noGrp="1"/>
          </p:cNvSpPr>
          <p:nvPr>
            <p:ph type="subTitle" idx="2"/>
          </p:nvPr>
        </p:nvSpPr>
        <p:spPr>
          <a:xfrm>
            <a:off x="923475" y="2455725"/>
            <a:ext cx="2755800" cy="105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300"/>
              <a:buFont typeface="Roboto Light"/>
              <a:buNone/>
              <a:defRPr sz="1300">
                <a:latin typeface="Roboto Light"/>
                <a:ea typeface="Roboto Light"/>
                <a:cs typeface="Roboto Light"/>
                <a:sym typeface="Roboto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3"/>
          <p:cNvSpPr>
            <a:spLocks noGrp="1"/>
          </p:cNvSpPr>
          <p:nvPr>
            <p:ph type="pic" idx="3"/>
          </p:nvPr>
        </p:nvSpPr>
        <p:spPr>
          <a:xfrm>
            <a:off x="4163550" y="479400"/>
            <a:ext cx="3071400" cy="3433200"/>
          </a:xfrm>
          <a:prstGeom prst="roundRect">
            <a:avLst>
              <a:gd name="adj" fmla="val 7131"/>
            </a:avLst>
          </a:prstGeom>
          <a:noFill/>
          <a:ln>
            <a:noFill/>
          </a:ln>
        </p:spPr>
      </p:sp>
      <p:sp>
        <p:nvSpPr>
          <p:cNvPr id="41" name="Google Shape;41;p3"/>
          <p:cNvSpPr txBox="1">
            <a:spLocks noGrp="1"/>
          </p:cNvSpPr>
          <p:nvPr>
            <p:ph type="subTitle" idx="4"/>
          </p:nvPr>
        </p:nvSpPr>
        <p:spPr>
          <a:xfrm rot="-5400000">
            <a:off x="-283500" y="328925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3"/>
          <p:cNvSpPr txBox="1">
            <a:spLocks noGrp="1"/>
          </p:cNvSpPr>
          <p:nvPr>
            <p:ph type="subTitle" idx="5"/>
          </p:nvPr>
        </p:nvSpPr>
        <p:spPr>
          <a:xfrm rot="-5400000">
            <a:off x="-2835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3"/>
          <p:cNvSpPr txBox="1">
            <a:spLocks noGrp="1"/>
          </p:cNvSpPr>
          <p:nvPr>
            <p:ph type="subTitle" idx="6"/>
          </p:nvPr>
        </p:nvSpPr>
        <p:spPr>
          <a:xfrm rot="-5400000">
            <a:off x="-231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3"/>
          <p:cNvSpPr txBox="1">
            <a:spLocks noGrp="1"/>
          </p:cNvSpPr>
          <p:nvPr>
            <p:ph type="subTitle" idx="7"/>
          </p:nvPr>
        </p:nvSpPr>
        <p:spPr>
          <a:xfrm rot="-5400000">
            <a:off x="-22800" y="328625"/>
            <a:ext cx="8223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3"/>
          <p:cNvSpPr txBox="1">
            <a:spLocks noGrp="1"/>
          </p:cNvSpPr>
          <p:nvPr>
            <p:ph type="subTitle" idx="8"/>
          </p:nvPr>
        </p:nvSpPr>
        <p:spPr>
          <a:xfrm rot="-5400000">
            <a:off x="7331117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3"/>
          <p:cNvSpPr txBox="1">
            <a:spLocks noGrp="1"/>
          </p:cNvSpPr>
          <p:nvPr>
            <p:ph type="subTitle" idx="9"/>
          </p:nvPr>
        </p:nvSpPr>
        <p:spPr>
          <a:xfrm rot="-5400000">
            <a:off x="7294517" y="36792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3"/>
          <p:cNvSpPr txBox="1">
            <a:spLocks noGrp="1"/>
          </p:cNvSpPr>
          <p:nvPr>
            <p:ph type="subTitle" idx="13"/>
          </p:nvPr>
        </p:nvSpPr>
        <p:spPr>
          <a:xfrm rot="-5400000">
            <a:off x="7584608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3"/>
          <p:cNvSpPr txBox="1">
            <a:spLocks noGrp="1"/>
          </p:cNvSpPr>
          <p:nvPr>
            <p:ph type="subTitle" idx="14"/>
          </p:nvPr>
        </p:nvSpPr>
        <p:spPr>
          <a:xfrm rot="-5400000">
            <a:off x="7173022" y="2436750"/>
            <a:ext cx="1645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3"/>
          <p:cNvSpPr txBox="1">
            <a:spLocks noGrp="1"/>
          </p:cNvSpPr>
          <p:nvPr>
            <p:ph type="subTitle" idx="15"/>
          </p:nvPr>
        </p:nvSpPr>
        <p:spPr>
          <a:xfrm rot="-5400000">
            <a:off x="7548008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3"/>
          <p:cNvSpPr txBox="1">
            <a:spLocks noGrp="1"/>
          </p:cNvSpPr>
          <p:nvPr>
            <p:ph type="subTitle" idx="16"/>
          </p:nvPr>
        </p:nvSpPr>
        <p:spPr>
          <a:xfrm rot="-5400000">
            <a:off x="78381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3"/>
          <p:cNvSpPr txBox="1">
            <a:spLocks noGrp="1"/>
          </p:cNvSpPr>
          <p:nvPr>
            <p:ph type="subTitle" idx="17"/>
          </p:nvPr>
        </p:nvSpPr>
        <p:spPr>
          <a:xfrm rot="-5400000">
            <a:off x="7801500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3"/>
          <p:cNvSpPr txBox="1">
            <a:spLocks noGrp="1"/>
          </p:cNvSpPr>
          <p:nvPr>
            <p:ph type="subTitle" idx="18"/>
          </p:nvPr>
        </p:nvSpPr>
        <p:spPr>
          <a:xfrm rot="-5400000">
            <a:off x="8609425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3"/>
          <p:cNvSpPr txBox="1">
            <a:spLocks noGrp="1"/>
          </p:cNvSpPr>
          <p:nvPr>
            <p:ph type="subTitle" idx="19"/>
          </p:nvPr>
        </p:nvSpPr>
        <p:spPr>
          <a:xfrm rot="-5400000">
            <a:off x="819947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3"/>
          <p:cNvSpPr txBox="1">
            <a:spLocks noGrp="1"/>
          </p:cNvSpPr>
          <p:nvPr>
            <p:ph type="subTitle" idx="20"/>
          </p:nvPr>
        </p:nvSpPr>
        <p:spPr>
          <a:xfrm rot="-5400000">
            <a:off x="8572825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3"/>
          <p:cNvSpPr txBox="1">
            <a:spLocks noGrp="1"/>
          </p:cNvSpPr>
          <p:nvPr>
            <p:ph type="subTitle" idx="21"/>
          </p:nvPr>
        </p:nvSpPr>
        <p:spPr>
          <a:xfrm rot="-5400000">
            <a:off x="7937504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3"/>
          <p:cNvSpPr txBox="1">
            <a:spLocks noGrp="1"/>
          </p:cNvSpPr>
          <p:nvPr>
            <p:ph type="subTitle" idx="22"/>
          </p:nvPr>
        </p:nvSpPr>
        <p:spPr>
          <a:xfrm rot="-5400000">
            <a:off x="8303720" y="366125"/>
            <a:ext cx="896100" cy="2484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3"/>
          <p:cNvSpPr txBox="1">
            <a:spLocks noGrp="1"/>
          </p:cNvSpPr>
          <p:nvPr>
            <p:ph type="subTitle" idx="23"/>
          </p:nvPr>
        </p:nvSpPr>
        <p:spPr>
          <a:xfrm rot="-5400000">
            <a:off x="809159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3"/>
          <p:cNvSpPr txBox="1">
            <a:spLocks noGrp="1"/>
          </p:cNvSpPr>
          <p:nvPr>
            <p:ph type="subTitle" idx="24"/>
          </p:nvPr>
        </p:nvSpPr>
        <p:spPr>
          <a:xfrm rot="-5400000">
            <a:off x="8054992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3"/>
          <p:cNvSpPr txBox="1">
            <a:spLocks noGrp="1"/>
          </p:cNvSpPr>
          <p:nvPr>
            <p:ph type="subTitle" idx="25"/>
          </p:nvPr>
        </p:nvSpPr>
        <p:spPr>
          <a:xfrm rot="-5400000">
            <a:off x="-694050" y="2443800"/>
            <a:ext cx="16440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3"/>
          <p:cNvSpPr txBox="1">
            <a:spLocks noGrp="1"/>
          </p:cNvSpPr>
          <p:nvPr>
            <p:ph type="subTitle" idx="26"/>
          </p:nvPr>
        </p:nvSpPr>
        <p:spPr>
          <a:xfrm rot="-5400000">
            <a:off x="-42112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3"/>
          <p:cNvSpPr txBox="1">
            <a:spLocks noGrp="1"/>
          </p:cNvSpPr>
          <p:nvPr>
            <p:ph type="subTitle" idx="27"/>
          </p:nvPr>
        </p:nvSpPr>
        <p:spPr>
          <a:xfrm rot="-5400000">
            <a:off x="6932746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3"/>
          <p:cNvSpPr txBox="1">
            <a:spLocks noGrp="1"/>
          </p:cNvSpPr>
          <p:nvPr>
            <p:ph type="subTitle" idx="28"/>
          </p:nvPr>
        </p:nvSpPr>
        <p:spPr>
          <a:xfrm rot="-5400000">
            <a:off x="7427488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3"/>
          <p:cNvSpPr txBox="1">
            <a:spLocks noGrp="1"/>
          </p:cNvSpPr>
          <p:nvPr>
            <p:ph type="subTitle" idx="29"/>
          </p:nvPr>
        </p:nvSpPr>
        <p:spPr>
          <a:xfrm rot="-5400000">
            <a:off x="7690896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3"/>
          <p:cNvSpPr txBox="1">
            <a:spLocks noGrp="1"/>
          </p:cNvSpPr>
          <p:nvPr>
            <p:ph type="subTitle" idx="30"/>
          </p:nvPr>
        </p:nvSpPr>
        <p:spPr>
          <a:xfrm rot="-5400000">
            <a:off x="8340546" y="4567150"/>
            <a:ext cx="822900" cy="2484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_1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4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7" name="Google Shape;67;p4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68" name="Google Shape;68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_1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5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5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72" name="Google Shape;72;p5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73" name="Google Shape;73;p5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74" name="Google Shape;7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 with section dividers">
  <p:cSld name="CUSTOM_1_1_1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6"/>
          <p:cNvSpPr txBox="1">
            <a:spLocks noGrp="1"/>
          </p:cNvSpPr>
          <p:nvPr>
            <p:ph type="title"/>
          </p:nvPr>
        </p:nvSpPr>
        <p:spPr>
          <a:xfrm>
            <a:off x="1031075" y="114300"/>
            <a:ext cx="6442800" cy="140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6"/>
          <p:cNvSpPr txBox="1">
            <a:spLocks noGrp="1"/>
          </p:cNvSpPr>
          <p:nvPr>
            <p:ph type="subTitle" idx="1"/>
          </p:nvPr>
        </p:nvSpPr>
        <p:spPr>
          <a:xfrm>
            <a:off x="1031075" y="1235275"/>
            <a:ext cx="3575700" cy="133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900"/>
              <a:buFont typeface="Roboto Light"/>
              <a:buNone/>
              <a:defRPr sz="1900">
                <a:latin typeface="Roboto Light"/>
                <a:ea typeface="Roboto Light"/>
                <a:cs typeface="Roboto Light"/>
                <a:sym typeface="Roboto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9pPr>
          </a:lstStyle>
          <a:p>
            <a:endParaRPr/>
          </a:p>
        </p:txBody>
      </p:sp>
      <p:sp>
        <p:nvSpPr>
          <p:cNvPr id="78" name="Google Shape;78;p6"/>
          <p:cNvSpPr txBox="1">
            <a:spLocks noGrp="1"/>
          </p:cNvSpPr>
          <p:nvPr>
            <p:ph type="subTitle" idx="2"/>
          </p:nvPr>
        </p:nvSpPr>
        <p:spPr>
          <a:xfrm>
            <a:off x="5578299" y="3182825"/>
            <a:ext cx="2303700" cy="79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79" name="Google Shape;79;p6"/>
          <p:cNvSpPr txBox="1">
            <a:spLocks noGrp="1"/>
          </p:cNvSpPr>
          <p:nvPr>
            <p:ph type="subTitle" idx="3"/>
          </p:nvPr>
        </p:nvSpPr>
        <p:spPr>
          <a:xfrm>
            <a:off x="5578300" y="3600525"/>
            <a:ext cx="2080200" cy="140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Roboto Light"/>
              <a:buNone/>
              <a:defRPr>
                <a:latin typeface="Roboto Light"/>
                <a:ea typeface="Roboto Light"/>
                <a:cs typeface="Roboto Light"/>
                <a:sym typeface="Roboto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6"/>
          <p:cNvSpPr txBox="1">
            <a:spLocks noGrp="1"/>
          </p:cNvSpPr>
          <p:nvPr>
            <p:ph type="subTitle" idx="4"/>
          </p:nvPr>
        </p:nvSpPr>
        <p:spPr>
          <a:xfrm>
            <a:off x="3304687" y="3182825"/>
            <a:ext cx="2303700" cy="79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1" name="Google Shape;81;p6"/>
          <p:cNvSpPr txBox="1">
            <a:spLocks noGrp="1"/>
          </p:cNvSpPr>
          <p:nvPr>
            <p:ph type="subTitle" idx="5"/>
          </p:nvPr>
        </p:nvSpPr>
        <p:spPr>
          <a:xfrm>
            <a:off x="3304687" y="3600525"/>
            <a:ext cx="2080200" cy="140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Roboto Light"/>
              <a:buNone/>
              <a:defRPr>
                <a:latin typeface="Roboto Light"/>
                <a:ea typeface="Roboto Light"/>
                <a:cs typeface="Roboto Light"/>
                <a:sym typeface="Roboto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6"/>
          <p:cNvSpPr txBox="1">
            <a:spLocks noGrp="1"/>
          </p:cNvSpPr>
          <p:nvPr>
            <p:ph type="subTitle" idx="6"/>
          </p:nvPr>
        </p:nvSpPr>
        <p:spPr>
          <a:xfrm>
            <a:off x="1031075" y="3182825"/>
            <a:ext cx="2303700" cy="79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3" name="Google Shape;83;p6"/>
          <p:cNvSpPr txBox="1">
            <a:spLocks noGrp="1"/>
          </p:cNvSpPr>
          <p:nvPr>
            <p:ph type="subTitle" idx="7"/>
          </p:nvPr>
        </p:nvSpPr>
        <p:spPr>
          <a:xfrm>
            <a:off x="1031075" y="3600525"/>
            <a:ext cx="2080200" cy="140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Roboto Light"/>
              <a:buNone/>
              <a:defRPr>
                <a:latin typeface="Roboto Light"/>
                <a:ea typeface="Roboto Light"/>
                <a:cs typeface="Roboto Light"/>
                <a:sym typeface="Roboto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6"/>
          <p:cNvSpPr txBox="1">
            <a:spLocks noGrp="1"/>
          </p:cNvSpPr>
          <p:nvPr>
            <p:ph type="subTitle" idx="8"/>
          </p:nvPr>
        </p:nvSpPr>
        <p:spPr>
          <a:xfrm rot="-5400000">
            <a:off x="-283500" y="328925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6"/>
          <p:cNvSpPr txBox="1">
            <a:spLocks noGrp="1"/>
          </p:cNvSpPr>
          <p:nvPr>
            <p:ph type="subTitle" idx="9"/>
          </p:nvPr>
        </p:nvSpPr>
        <p:spPr>
          <a:xfrm rot="-5400000">
            <a:off x="-2835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6"/>
          <p:cNvSpPr txBox="1">
            <a:spLocks noGrp="1"/>
          </p:cNvSpPr>
          <p:nvPr>
            <p:ph type="subTitle" idx="13"/>
          </p:nvPr>
        </p:nvSpPr>
        <p:spPr>
          <a:xfrm rot="-5400000">
            <a:off x="-231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6"/>
          <p:cNvSpPr txBox="1">
            <a:spLocks noGrp="1"/>
          </p:cNvSpPr>
          <p:nvPr>
            <p:ph type="subTitle" idx="14"/>
          </p:nvPr>
        </p:nvSpPr>
        <p:spPr>
          <a:xfrm rot="-5400000">
            <a:off x="-22800" y="328625"/>
            <a:ext cx="8223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6"/>
          <p:cNvSpPr txBox="1">
            <a:spLocks noGrp="1"/>
          </p:cNvSpPr>
          <p:nvPr>
            <p:ph type="subTitle" idx="15"/>
          </p:nvPr>
        </p:nvSpPr>
        <p:spPr>
          <a:xfrm rot="-5400000">
            <a:off x="22624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6"/>
          <p:cNvSpPr txBox="1">
            <a:spLocks noGrp="1"/>
          </p:cNvSpPr>
          <p:nvPr>
            <p:ph type="subTitle" idx="16"/>
          </p:nvPr>
        </p:nvSpPr>
        <p:spPr>
          <a:xfrm rot="-5400000">
            <a:off x="189642" y="36792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6"/>
          <p:cNvSpPr txBox="1">
            <a:spLocks noGrp="1"/>
          </p:cNvSpPr>
          <p:nvPr>
            <p:ph type="subTitle" idx="17"/>
          </p:nvPr>
        </p:nvSpPr>
        <p:spPr>
          <a:xfrm rot="-5400000">
            <a:off x="7584608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6"/>
          <p:cNvSpPr txBox="1">
            <a:spLocks noGrp="1"/>
          </p:cNvSpPr>
          <p:nvPr>
            <p:ph type="subTitle" idx="18"/>
          </p:nvPr>
        </p:nvSpPr>
        <p:spPr>
          <a:xfrm rot="-5400000">
            <a:off x="7173022" y="2436750"/>
            <a:ext cx="1645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6"/>
          <p:cNvSpPr txBox="1">
            <a:spLocks noGrp="1"/>
          </p:cNvSpPr>
          <p:nvPr>
            <p:ph type="subTitle" idx="19"/>
          </p:nvPr>
        </p:nvSpPr>
        <p:spPr>
          <a:xfrm rot="-5400000">
            <a:off x="7548008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6"/>
          <p:cNvSpPr txBox="1">
            <a:spLocks noGrp="1"/>
          </p:cNvSpPr>
          <p:nvPr>
            <p:ph type="subTitle" idx="20"/>
          </p:nvPr>
        </p:nvSpPr>
        <p:spPr>
          <a:xfrm rot="-5400000">
            <a:off x="78381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6"/>
          <p:cNvSpPr txBox="1">
            <a:spLocks noGrp="1"/>
          </p:cNvSpPr>
          <p:nvPr>
            <p:ph type="subTitle" idx="21"/>
          </p:nvPr>
        </p:nvSpPr>
        <p:spPr>
          <a:xfrm rot="-5400000">
            <a:off x="7801500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6"/>
          <p:cNvSpPr txBox="1">
            <a:spLocks noGrp="1"/>
          </p:cNvSpPr>
          <p:nvPr>
            <p:ph type="subTitle" idx="22"/>
          </p:nvPr>
        </p:nvSpPr>
        <p:spPr>
          <a:xfrm rot="-5400000">
            <a:off x="8609425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6"/>
          <p:cNvSpPr txBox="1">
            <a:spLocks noGrp="1"/>
          </p:cNvSpPr>
          <p:nvPr>
            <p:ph type="subTitle" idx="23"/>
          </p:nvPr>
        </p:nvSpPr>
        <p:spPr>
          <a:xfrm rot="-5400000">
            <a:off x="819947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6"/>
          <p:cNvSpPr txBox="1">
            <a:spLocks noGrp="1"/>
          </p:cNvSpPr>
          <p:nvPr>
            <p:ph type="subTitle" idx="24"/>
          </p:nvPr>
        </p:nvSpPr>
        <p:spPr>
          <a:xfrm rot="-5400000">
            <a:off x="8572825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6"/>
          <p:cNvSpPr txBox="1">
            <a:spLocks noGrp="1"/>
          </p:cNvSpPr>
          <p:nvPr>
            <p:ph type="subTitle" idx="25"/>
          </p:nvPr>
        </p:nvSpPr>
        <p:spPr>
          <a:xfrm rot="-5400000">
            <a:off x="8345233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6"/>
          <p:cNvSpPr txBox="1">
            <a:spLocks noGrp="1"/>
          </p:cNvSpPr>
          <p:nvPr>
            <p:ph type="subTitle" idx="26"/>
          </p:nvPr>
        </p:nvSpPr>
        <p:spPr>
          <a:xfrm rot="-5400000">
            <a:off x="7937504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" name="Google Shape;100;p6"/>
          <p:cNvSpPr txBox="1">
            <a:spLocks noGrp="1"/>
          </p:cNvSpPr>
          <p:nvPr>
            <p:ph type="subTitle" idx="27"/>
          </p:nvPr>
        </p:nvSpPr>
        <p:spPr>
          <a:xfrm rot="-5400000">
            <a:off x="8308483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6"/>
          <p:cNvSpPr txBox="1">
            <a:spLocks noGrp="1"/>
          </p:cNvSpPr>
          <p:nvPr>
            <p:ph type="subTitle" idx="28"/>
          </p:nvPr>
        </p:nvSpPr>
        <p:spPr>
          <a:xfrm rot="-5400000">
            <a:off x="809159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" name="Google Shape;102;p6"/>
          <p:cNvSpPr txBox="1">
            <a:spLocks noGrp="1"/>
          </p:cNvSpPr>
          <p:nvPr>
            <p:ph type="subTitle" idx="29"/>
          </p:nvPr>
        </p:nvSpPr>
        <p:spPr>
          <a:xfrm rot="-5400000">
            <a:off x="8054992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3" name="Google Shape;103;p6"/>
          <p:cNvSpPr txBox="1">
            <a:spLocks noGrp="1"/>
          </p:cNvSpPr>
          <p:nvPr>
            <p:ph type="subTitle" idx="30"/>
          </p:nvPr>
        </p:nvSpPr>
        <p:spPr>
          <a:xfrm rot="-5400000">
            <a:off x="-694050" y="2443800"/>
            <a:ext cx="16440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6"/>
          <p:cNvSpPr txBox="1">
            <a:spLocks noGrp="1"/>
          </p:cNvSpPr>
          <p:nvPr>
            <p:ph type="subTitle" idx="31"/>
          </p:nvPr>
        </p:nvSpPr>
        <p:spPr>
          <a:xfrm rot="-5400000">
            <a:off x="-42112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6"/>
          <p:cNvSpPr txBox="1">
            <a:spLocks noGrp="1"/>
          </p:cNvSpPr>
          <p:nvPr>
            <p:ph type="subTitle" idx="32"/>
          </p:nvPr>
        </p:nvSpPr>
        <p:spPr>
          <a:xfrm rot="-5400000">
            <a:off x="-172129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6"/>
          <p:cNvSpPr txBox="1">
            <a:spLocks noGrp="1"/>
          </p:cNvSpPr>
          <p:nvPr>
            <p:ph type="subTitle" idx="33"/>
          </p:nvPr>
        </p:nvSpPr>
        <p:spPr>
          <a:xfrm rot="-5400000">
            <a:off x="7427488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6"/>
          <p:cNvSpPr txBox="1">
            <a:spLocks noGrp="1"/>
          </p:cNvSpPr>
          <p:nvPr>
            <p:ph type="subTitle" idx="34"/>
          </p:nvPr>
        </p:nvSpPr>
        <p:spPr>
          <a:xfrm rot="-5400000">
            <a:off x="7690896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33">
          <p15:clr>
            <a:srgbClr val="E46962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 with section dividers">
  <p:cSld name="CUSTOM_1_1_1_1"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7"/>
          <p:cNvSpPr txBox="1">
            <a:spLocks noGrp="1"/>
          </p:cNvSpPr>
          <p:nvPr>
            <p:ph type="title"/>
          </p:nvPr>
        </p:nvSpPr>
        <p:spPr>
          <a:xfrm>
            <a:off x="1324713" y="121125"/>
            <a:ext cx="6442800" cy="220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7"/>
          <p:cNvSpPr>
            <a:spLocks noGrp="1"/>
          </p:cNvSpPr>
          <p:nvPr>
            <p:ph type="pic" idx="2"/>
          </p:nvPr>
        </p:nvSpPr>
        <p:spPr>
          <a:xfrm>
            <a:off x="1324713" y="1715450"/>
            <a:ext cx="1441800" cy="1611600"/>
          </a:xfrm>
          <a:prstGeom prst="roundRect">
            <a:avLst>
              <a:gd name="adj" fmla="val 7131"/>
            </a:avLst>
          </a:prstGeom>
          <a:noFill/>
          <a:ln>
            <a:noFill/>
          </a:ln>
        </p:spPr>
      </p:sp>
      <p:sp>
        <p:nvSpPr>
          <p:cNvPr id="111" name="Google Shape;111;p7"/>
          <p:cNvSpPr>
            <a:spLocks noGrp="1"/>
          </p:cNvSpPr>
          <p:nvPr>
            <p:ph type="pic" idx="3"/>
          </p:nvPr>
        </p:nvSpPr>
        <p:spPr>
          <a:xfrm>
            <a:off x="3625350" y="1715450"/>
            <a:ext cx="1441800" cy="1611600"/>
          </a:xfrm>
          <a:prstGeom prst="roundRect">
            <a:avLst>
              <a:gd name="adj" fmla="val 7131"/>
            </a:avLst>
          </a:prstGeom>
          <a:noFill/>
          <a:ln>
            <a:noFill/>
          </a:ln>
        </p:spPr>
      </p:sp>
      <p:sp>
        <p:nvSpPr>
          <p:cNvPr id="112" name="Google Shape;112;p7"/>
          <p:cNvSpPr>
            <a:spLocks noGrp="1"/>
          </p:cNvSpPr>
          <p:nvPr>
            <p:ph type="pic" idx="4"/>
          </p:nvPr>
        </p:nvSpPr>
        <p:spPr>
          <a:xfrm>
            <a:off x="5925988" y="1715450"/>
            <a:ext cx="1441800" cy="1611600"/>
          </a:xfrm>
          <a:prstGeom prst="roundRect">
            <a:avLst>
              <a:gd name="adj" fmla="val 7131"/>
            </a:avLst>
          </a:prstGeom>
          <a:noFill/>
          <a:ln>
            <a:noFill/>
          </a:ln>
        </p:spPr>
      </p:sp>
      <p:sp>
        <p:nvSpPr>
          <p:cNvPr id="113" name="Google Shape;113;p7"/>
          <p:cNvSpPr txBox="1">
            <a:spLocks noGrp="1"/>
          </p:cNvSpPr>
          <p:nvPr>
            <p:ph type="subTitle" idx="1"/>
          </p:nvPr>
        </p:nvSpPr>
        <p:spPr>
          <a:xfrm>
            <a:off x="1324713" y="3492200"/>
            <a:ext cx="2088000" cy="79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9pPr>
          </a:lstStyle>
          <a:p>
            <a:endParaRPr/>
          </a:p>
        </p:txBody>
      </p:sp>
      <p:sp>
        <p:nvSpPr>
          <p:cNvPr id="114" name="Google Shape;114;p7"/>
          <p:cNvSpPr txBox="1">
            <a:spLocks noGrp="1"/>
          </p:cNvSpPr>
          <p:nvPr>
            <p:ph type="subTitle" idx="5"/>
          </p:nvPr>
        </p:nvSpPr>
        <p:spPr>
          <a:xfrm>
            <a:off x="3637156" y="3492200"/>
            <a:ext cx="2088000" cy="79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9pPr>
          </a:lstStyle>
          <a:p>
            <a:endParaRPr/>
          </a:p>
        </p:txBody>
      </p:sp>
      <p:sp>
        <p:nvSpPr>
          <p:cNvPr id="115" name="Google Shape;115;p7"/>
          <p:cNvSpPr txBox="1">
            <a:spLocks noGrp="1"/>
          </p:cNvSpPr>
          <p:nvPr>
            <p:ph type="subTitle" idx="6"/>
          </p:nvPr>
        </p:nvSpPr>
        <p:spPr>
          <a:xfrm>
            <a:off x="5925988" y="3492200"/>
            <a:ext cx="2088000" cy="79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9pPr>
          </a:lstStyle>
          <a:p>
            <a:endParaRPr/>
          </a:p>
        </p:txBody>
      </p:sp>
      <p:sp>
        <p:nvSpPr>
          <p:cNvPr id="116" name="Google Shape;116;p7"/>
          <p:cNvSpPr txBox="1">
            <a:spLocks noGrp="1"/>
          </p:cNvSpPr>
          <p:nvPr>
            <p:ph type="subTitle" idx="7"/>
          </p:nvPr>
        </p:nvSpPr>
        <p:spPr>
          <a:xfrm>
            <a:off x="1324713" y="4040125"/>
            <a:ext cx="1998000" cy="98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Roboto Light"/>
              <a:buNone/>
              <a:defRPr>
                <a:latin typeface="Roboto Light"/>
                <a:ea typeface="Roboto Light"/>
                <a:cs typeface="Roboto Light"/>
                <a:sym typeface="Roboto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7"/>
          <p:cNvSpPr txBox="1">
            <a:spLocks noGrp="1"/>
          </p:cNvSpPr>
          <p:nvPr>
            <p:ph type="subTitle" idx="8"/>
          </p:nvPr>
        </p:nvSpPr>
        <p:spPr>
          <a:xfrm>
            <a:off x="3637147" y="4040125"/>
            <a:ext cx="2163600" cy="98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Roboto Light"/>
              <a:buNone/>
              <a:defRPr>
                <a:latin typeface="Roboto Light"/>
                <a:ea typeface="Roboto Light"/>
                <a:cs typeface="Roboto Light"/>
                <a:sym typeface="Roboto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7"/>
          <p:cNvSpPr txBox="1">
            <a:spLocks noGrp="1"/>
          </p:cNvSpPr>
          <p:nvPr>
            <p:ph type="subTitle" idx="9"/>
          </p:nvPr>
        </p:nvSpPr>
        <p:spPr>
          <a:xfrm>
            <a:off x="5925988" y="4040125"/>
            <a:ext cx="2060400" cy="98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Roboto Light"/>
              <a:buNone/>
              <a:defRPr>
                <a:latin typeface="Roboto Light"/>
                <a:ea typeface="Roboto Light"/>
                <a:cs typeface="Roboto Light"/>
                <a:sym typeface="Roboto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9" name="Google Shape;119;p7"/>
          <p:cNvSpPr txBox="1">
            <a:spLocks noGrp="1"/>
          </p:cNvSpPr>
          <p:nvPr>
            <p:ph type="subTitle" idx="13"/>
          </p:nvPr>
        </p:nvSpPr>
        <p:spPr>
          <a:xfrm rot="-5400000">
            <a:off x="-283500" y="328925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7"/>
          <p:cNvSpPr txBox="1">
            <a:spLocks noGrp="1"/>
          </p:cNvSpPr>
          <p:nvPr>
            <p:ph type="subTitle" idx="14"/>
          </p:nvPr>
        </p:nvSpPr>
        <p:spPr>
          <a:xfrm rot="-5400000">
            <a:off x="-2835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7"/>
          <p:cNvSpPr txBox="1">
            <a:spLocks noGrp="1"/>
          </p:cNvSpPr>
          <p:nvPr>
            <p:ph type="subTitle" idx="15"/>
          </p:nvPr>
        </p:nvSpPr>
        <p:spPr>
          <a:xfrm rot="-5400000">
            <a:off x="-231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7"/>
          <p:cNvSpPr txBox="1">
            <a:spLocks noGrp="1"/>
          </p:cNvSpPr>
          <p:nvPr>
            <p:ph type="subTitle" idx="16"/>
          </p:nvPr>
        </p:nvSpPr>
        <p:spPr>
          <a:xfrm rot="-5400000">
            <a:off x="-22800" y="328625"/>
            <a:ext cx="8223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7"/>
          <p:cNvSpPr txBox="1">
            <a:spLocks noGrp="1"/>
          </p:cNvSpPr>
          <p:nvPr>
            <p:ph type="subTitle" idx="17"/>
          </p:nvPr>
        </p:nvSpPr>
        <p:spPr>
          <a:xfrm rot="-5400000">
            <a:off x="22624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7"/>
          <p:cNvSpPr txBox="1">
            <a:spLocks noGrp="1"/>
          </p:cNvSpPr>
          <p:nvPr>
            <p:ph type="subTitle" idx="18"/>
          </p:nvPr>
        </p:nvSpPr>
        <p:spPr>
          <a:xfrm rot="-5400000">
            <a:off x="189642" y="36792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7"/>
          <p:cNvSpPr txBox="1">
            <a:spLocks noGrp="1"/>
          </p:cNvSpPr>
          <p:nvPr>
            <p:ph type="subTitle" idx="19"/>
          </p:nvPr>
        </p:nvSpPr>
        <p:spPr>
          <a:xfrm rot="-5400000">
            <a:off x="513446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7"/>
          <p:cNvSpPr txBox="1">
            <a:spLocks noGrp="1"/>
          </p:cNvSpPr>
          <p:nvPr>
            <p:ph type="subTitle" idx="20"/>
          </p:nvPr>
        </p:nvSpPr>
        <p:spPr>
          <a:xfrm rot="-5400000">
            <a:off x="93229" y="2436750"/>
            <a:ext cx="1645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7"/>
          <p:cNvSpPr txBox="1">
            <a:spLocks noGrp="1"/>
          </p:cNvSpPr>
          <p:nvPr>
            <p:ph type="subTitle" idx="21"/>
          </p:nvPr>
        </p:nvSpPr>
        <p:spPr>
          <a:xfrm rot="-5400000">
            <a:off x="476846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" name="Google Shape;128;p7"/>
          <p:cNvSpPr txBox="1">
            <a:spLocks noGrp="1"/>
          </p:cNvSpPr>
          <p:nvPr>
            <p:ph type="subTitle" idx="22"/>
          </p:nvPr>
        </p:nvSpPr>
        <p:spPr>
          <a:xfrm rot="-5400000">
            <a:off x="78381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7"/>
          <p:cNvSpPr txBox="1">
            <a:spLocks noGrp="1"/>
          </p:cNvSpPr>
          <p:nvPr>
            <p:ph type="subTitle" idx="23"/>
          </p:nvPr>
        </p:nvSpPr>
        <p:spPr>
          <a:xfrm rot="-5400000">
            <a:off x="7801500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7"/>
          <p:cNvSpPr txBox="1">
            <a:spLocks noGrp="1"/>
          </p:cNvSpPr>
          <p:nvPr>
            <p:ph type="subTitle" idx="24"/>
          </p:nvPr>
        </p:nvSpPr>
        <p:spPr>
          <a:xfrm rot="-5400000">
            <a:off x="8609425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7"/>
          <p:cNvSpPr txBox="1">
            <a:spLocks noGrp="1"/>
          </p:cNvSpPr>
          <p:nvPr>
            <p:ph type="subTitle" idx="25"/>
          </p:nvPr>
        </p:nvSpPr>
        <p:spPr>
          <a:xfrm rot="-5400000">
            <a:off x="819947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7"/>
          <p:cNvSpPr txBox="1">
            <a:spLocks noGrp="1"/>
          </p:cNvSpPr>
          <p:nvPr>
            <p:ph type="subTitle" idx="26"/>
          </p:nvPr>
        </p:nvSpPr>
        <p:spPr>
          <a:xfrm rot="-5400000">
            <a:off x="8572825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7"/>
          <p:cNvSpPr txBox="1">
            <a:spLocks noGrp="1"/>
          </p:cNvSpPr>
          <p:nvPr>
            <p:ph type="subTitle" idx="27"/>
          </p:nvPr>
        </p:nvSpPr>
        <p:spPr>
          <a:xfrm rot="-5400000">
            <a:off x="8345233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7"/>
          <p:cNvSpPr txBox="1">
            <a:spLocks noGrp="1"/>
          </p:cNvSpPr>
          <p:nvPr>
            <p:ph type="subTitle" idx="28"/>
          </p:nvPr>
        </p:nvSpPr>
        <p:spPr>
          <a:xfrm rot="-5400000">
            <a:off x="7937504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7"/>
          <p:cNvSpPr txBox="1">
            <a:spLocks noGrp="1"/>
          </p:cNvSpPr>
          <p:nvPr>
            <p:ph type="subTitle" idx="29"/>
          </p:nvPr>
        </p:nvSpPr>
        <p:spPr>
          <a:xfrm rot="-5400000">
            <a:off x="8308483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7"/>
          <p:cNvSpPr txBox="1">
            <a:spLocks noGrp="1"/>
          </p:cNvSpPr>
          <p:nvPr>
            <p:ph type="subTitle" idx="30"/>
          </p:nvPr>
        </p:nvSpPr>
        <p:spPr>
          <a:xfrm rot="-5400000">
            <a:off x="809159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7"/>
          <p:cNvSpPr txBox="1">
            <a:spLocks noGrp="1"/>
          </p:cNvSpPr>
          <p:nvPr>
            <p:ph type="subTitle" idx="31"/>
          </p:nvPr>
        </p:nvSpPr>
        <p:spPr>
          <a:xfrm rot="-5400000">
            <a:off x="8054992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7"/>
          <p:cNvSpPr txBox="1">
            <a:spLocks noGrp="1"/>
          </p:cNvSpPr>
          <p:nvPr>
            <p:ph type="subTitle" idx="32"/>
          </p:nvPr>
        </p:nvSpPr>
        <p:spPr>
          <a:xfrm rot="-5400000">
            <a:off x="-694050" y="2443800"/>
            <a:ext cx="16440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7"/>
          <p:cNvSpPr txBox="1">
            <a:spLocks noGrp="1"/>
          </p:cNvSpPr>
          <p:nvPr>
            <p:ph type="subTitle" idx="33"/>
          </p:nvPr>
        </p:nvSpPr>
        <p:spPr>
          <a:xfrm rot="-5400000">
            <a:off x="-42112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" name="Google Shape;140;p7"/>
          <p:cNvSpPr txBox="1">
            <a:spLocks noGrp="1"/>
          </p:cNvSpPr>
          <p:nvPr>
            <p:ph type="subTitle" idx="34"/>
          </p:nvPr>
        </p:nvSpPr>
        <p:spPr>
          <a:xfrm rot="-5400000">
            <a:off x="-172129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1" name="Google Shape;141;p7"/>
          <p:cNvSpPr txBox="1">
            <a:spLocks noGrp="1"/>
          </p:cNvSpPr>
          <p:nvPr>
            <p:ph type="subTitle" idx="35"/>
          </p:nvPr>
        </p:nvSpPr>
        <p:spPr>
          <a:xfrm rot="-5400000">
            <a:off x="7427488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7"/>
          <p:cNvSpPr txBox="1">
            <a:spLocks noGrp="1"/>
          </p:cNvSpPr>
          <p:nvPr>
            <p:ph type="subTitle" idx="36"/>
          </p:nvPr>
        </p:nvSpPr>
        <p:spPr>
          <a:xfrm rot="-5400000">
            <a:off x="7690896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 with section dividers">
  <p:cSld name="CUSTOM_1_1_1_1_1"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8"/>
          <p:cNvSpPr txBox="1">
            <a:spLocks noGrp="1"/>
          </p:cNvSpPr>
          <p:nvPr>
            <p:ph type="title"/>
          </p:nvPr>
        </p:nvSpPr>
        <p:spPr>
          <a:xfrm>
            <a:off x="1640675" y="114300"/>
            <a:ext cx="6442800" cy="190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8"/>
          <p:cNvSpPr txBox="1">
            <a:spLocks noGrp="1"/>
          </p:cNvSpPr>
          <p:nvPr>
            <p:ph type="subTitle" idx="1"/>
          </p:nvPr>
        </p:nvSpPr>
        <p:spPr>
          <a:xfrm>
            <a:off x="1640675" y="2646375"/>
            <a:ext cx="3575700" cy="73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900"/>
              <a:buFont typeface="Roboto Light"/>
              <a:buNone/>
              <a:defRPr sz="1900">
                <a:latin typeface="Roboto Light"/>
                <a:ea typeface="Roboto Light"/>
                <a:cs typeface="Roboto Light"/>
                <a:sym typeface="Roboto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6" name="Google Shape;146;p8"/>
          <p:cNvSpPr txBox="1">
            <a:spLocks noGrp="1"/>
          </p:cNvSpPr>
          <p:nvPr>
            <p:ph type="subTitle" idx="2"/>
          </p:nvPr>
        </p:nvSpPr>
        <p:spPr>
          <a:xfrm>
            <a:off x="1640675" y="2205700"/>
            <a:ext cx="5533800" cy="89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300"/>
              <a:buNone/>
              <a:defRPr sz="23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7" name="Google Shape;147;p8"/>
          <p:cNvSpPr txBox="1">
            <a:spLocks noGrp="1"/>
          </p:cNvSpPr>
          <p:nvPr>
            <p:ph type="subTitle" idx="3"/>
          </p:nvPr>
        </p:nvSpPr>
        <p:spPr>
          <a:xfrm rot="-5400000">
            <a:off x="-283500" y="328925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8" name="Google Shape;148;p8"/>
          <p:cNvSpPr txBox="1">
            <a:spLocks noGrp="1"/>
          </p:cNvSpPr>
          <p:nvPr>
            <p:ph type="subTitle" idx="4"/>
          </p:nvPr>
        </p:nvSpPr>
        <p:spPr>
          <a:xfrm rot="-5400000">
            <a:off x="-2835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9" name="Google Shape;149;p8"/>
          <p:cNvSpPr txBox="1">
            <a:spLocks noGrp="1"/>
          </p:cNvSpPr>
          <p:nvPr>
            <p:ph type="subTitle" idx="5"/>
          </p:nvPr>
        </p:nvSpPr>
        <p:spPr>
          <a:xfrm rot="-5400000">
            <a:off x="-231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0" name="Google Shape;150;p8"/>
          <p:cNvSpPr txBox="1">
            <a:spLocks noGrp="1"/>
          </p:cNvSpPr>
          <p:nvPr>
            <p:ph type="subTitle" idx="6"/>
          </p:nvPr>
        </p:nvSpPr>
        <p:spPr>
          <a:xfrm rot="-5400000">
            <a:off x="-22800" y="328625"/>
            <a:ext cx="8223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1" name="Google Shape;151;p8"/>
          <p:cNvSpPr txBox="1">
            <a:spLocks noGrp="1"/>
          </p:cNvSpPr>
          <p:nvPr>
            <p:ph type="subTitle" idx="7"/>
          </p:nvPr>
        </p:nvSpPr>
        <p:spPr>
          <a:xfrm rot="-5400000">
            <a:off x="22624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2" name="Google Shape;152;p8"/>
          <p:cNvSpPr txBox="1">
            <a:spLocks noGrp="1"/>
          </p:cNvSpPr>
          <p:nvPr>
            <p:ph type="subTitle" idx="8"/>
          </p:nvPr>
        </p:nvSpPr>
        <p:spPr>
          <a:xfrm rot="-5400000">
            <a:off x="189642" y="36792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3" name="Google Shape;153;p8"/>
          <p:cNvSpPr txBox="1">
            <a:spLocks noGrp="1"/>
          </p:cNvSpPr>
          <p:nvPr>
            <p:ph type="subTitle" idx="9"/>
          </p:nvPr>
        </p:nvSpPr>
        <p:spPr>
          <a:xfrm rot="-5400000">
            <a:off x="513446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4" name="Google Shape;154;p8"/>
          <p:cNvSpPr txBox="1">
            <a:spLocks noGrp="1"/>
          </p:cNvSpPr>
          <p:nvPr>
            <p:ph type="subTitle" idx="13"/>
          </p:nvPr>
        </p:nvSpPr>
        <p:spPr>
          <a:xfrm rot="-5400000">
            <a:off x="93229" y="2436750"/>
            <a:ext cx="1645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8"/>
          <p:cNvSpPr txBox="1">
            <a:spLocks noGrp="1"/>
          </p:cNvSpPr>
          <p:nvPr>
            <p:ph type="subTitle" idx="14"/>
          </p:nvPr>
        </p:nvSpPr>
        <p:spPr>
          <a:xfrm rot="-5400000">
            <a:off x="476846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6" name="Google Shape;156;p8"/>
          <p:cNvSpPr txBox="1">
            <a:spLocks noGrp="1"/>
          </p:cNvSpPr>
          <p:nvPr>
            <p:ph type="subTitle" idx="15"/>
          </p:nvPr>
        </p:nvSpPr>
        <p:spPr>
          <a:xfrm rot="-5400000">
            <a:off x="-694050" y="2443800"/>
            <a:ext cx="16440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7" name="Google Shape;157;p8"/>
          <p:cNvSpPr txBox="1">
            <a:spLocks noGrp="1"/>
          </p:cNvSpPr>
          <p:nvPr>
            <p:ph type="subTitle" idx="16"/>
          </p:nvPr>
        </p:nvSpPr>
        <p:spPr>
          <a:xfrm rot="-5400000">
            <a:off x="-42112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8" name="Google Shape;158;p8"/>
          <p:cNvSpPr txBox="1">
            <a:spLocks noGrp="1"/>
          </p:cNvSpPr>
          <p:nvPr>
            <p:ph type="subTitle" idx="17"/>
          </p:nvPr>
        </p:nvSpPr>
        <p:spPr>
          <a:xfrm rot="-5400000">
            <a:off x="-172129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9" name="Google Shape;159;p8"/>
          <p:cNvSpPr txBox="1">
            <a:spLocks noGrp="1"/>
          </p:cNvSpPr>
          <p:nvPr>
            <p:ph type="subTitle" idx="18"/>
          </p:nvPr>
        </p:nvSpPr>
        <p:spPr>
          <a:xfrm rot="-5400000">
            <a:off x="8609425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0" name="Google Shape;160;p8"/>
          <p:cNvSpPr txBox="1">
            <a:spLocks noGrp="1"/>
          </p:cNvSpPr>
          <p:nvPr>
            <p:ph type="subTitle" idx="19"/>
          </p:nvPr>
        </p:nvSpPr>
        <p:spPr>
          <a:xfrm rot="-5400000">
            <a:off x="819947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1" name="Google Shape;161;p8"/>
          <p:cNvSpPr txBox="1">
            <a:spLocks noGrp="1"/>
          </p:cNvSpPr>
          <p:nvPr>
            <p:ph type="subTitle" idx="20"/>
          </p:nvPr>
        </p:nvSpPr>
        <p:spPr>
          <a:xfrm rot="-5400000">
            <a:off x="8572825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8"/>
          <p:cNvSpPr txBox="1">
            <a:spLocks noGrp="1"/>
          </p:cNvSpPr>
          <p:nvPr>
            <p:ph type="subTitle" idx="21"/>
          </p:nvPr>
        </p:nvSpPr>
        <p:spPr>
          <a:xfrm rot="-5400000">
            <a:off x="8345233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8"/>
          <p:cNvSpPr txBox="1">
            <a:spLocks noGrp="1"/>
          </p:cNvSpPr>
          <p:nvPr>
            <p:ph type="subTitle" idx="22"/>
          </p:nvPr>
        </p:nvSpPr>
        <p:spPr>
          <a:xfrm rot="-5400000">
            <a:off x="7937504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4" name="Google Shape;164;p8"/>
          <p:cNvSpPr txBox="1">
            <a:spLocks noGrp="1"/>
          </p:cNvSpPr>
          <p:nvPr>
            <p:ph type="subTitle" idx="23"/>
          </p:nvPr>
        </p:nvSpPr>
        <p:spPr>
          <a:xfrm rot="-5400000">
            <a:off x="8308483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8"/>
          <p:cNvSpPr txBox="1">
            <a:spLocks noGrp="1"/>
          </p:cNvSpPr>
          <p:nvPr>
            <p:ph type="subTitle" idx="24"/>
          </p:nvPr>
        </p:nvSpPr>
        <p:spPr>
          <a:xfrm rot="-5400000">
            <a:off x="809159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6" name="Google Shape;166;p8"/>
          <p:cNvSpPr txBox="1">
            <a:spLocks noGrp="1"/>
          </p:cNvSpPr>
          <p:nvPr>
            <p:ph type="subTitle" idx="25"/>
          </p:nvPr>
        </p:nvSpPr>
        <p:spPr>
          <a:xfrm rot="-5400000">
            <a:off x="8054992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8"/>
          <p:cNvSpPr txBox="1">
            <a:spLocks noGrp="1"/>
          </p:cNvSpPr>
          <p:nvPr>
            <p:ph type="subTitle" idx="26"/>
          </p:nvPr>
        </p:nvSpPr>
        <p:spPr>
          <a:xfrm rot="-5400000">
            <a:off x="7690896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8" name="Google Shape;168;p8"/>
          <p:cNvSpPr txBox="1">
            <a:spLocks noGrp="1"/>
          </p:cNvSpPr>
          <p:nvPr>
            <p:ph type="subTitle" idx="27"/>
          </p:nvPr>
        </p:nvSpPr>
        <p:spPr>
          <a:xfrm rot="-5400000">
            <a:off x="7608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9" name="Google Shape;169;p8"/>
          <p:cNvSpPr txBox="1">
            <a:spLocks noGrp="1"/>
          </p:cNvSpPr>
          <p:nvPr>
            <p:ph type="subTitle" idx="28"/>
          </p:nvPr>
        </p:nvSpPr>
        <p:spPr>
          <a:xfrm rot="-5400000">
            <a:off x="724200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0" name="Google Shape;170;p8"/>
          <p:cNvSpPr txBox="1">
            <a:spLocks noGrp="1"/>
          </p:cNvSpPr>
          <p:nvPr>
            <p:ph type="subTitle" idx="29"/>
          </p:nvPr>
        </p:nvSpPr>
        <p:spPr>
          <a:xfrm rot="-5400000">
            <a:off x="350188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12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with section dividers">
  <p:cSld name="CUSTOM_1_1_1_1_1_1"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9"/>
          <p:cNvSpPr txBox="1">
            <a:spLocks noGrp="1"/>
          </p:cNvSpPr>
          <p:nvPr>
            <p:ph type="subTitle" idx="1"/>
          </p:nvPr>
        </p:nvSpPr>
        <p:spPr>
          <a:xfrm rot="-5400000">
            <a:off x="8609425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3" name="Google Shape;173;p9"/>
          <p:cNvSpPr txBox="1">
            <a:spLocks noGrp="1"/>
          </p:cNvSpPr>
          <p:nvPr>
            <p:ph type="subTitle" idx="2"/>
          </p:nvPr>
        </p:nvSpPr>
        <p:spPr>
          <a:xfrm rot="-5400000">
            <a:off x="819947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4" name="Google Shape;174;p9"/>
          <p:cNvSpPr txBox="1">
            <a:spLocks noGrp="1"/>
          </p:cNvSpPr>
          <p:nvPr>
            <p:ph type="subTitle" idx="3"/>
          </p:nvPr>
        </p:nvSpPr>
        <p:spPr>
          <a:xfrm rot="-5400000">
            <a:off x="8572825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5" name="Google Shape;175;p9"/>
          <p:cNvSpPr txBox="1">
            <a:spLocks noGrp="1"/>
          </p:cNvSpPr>
          <p:nvPr>
            <p:ph type="subTitle" idx="4"/>
          </p:nvPr>
        </p:nvSpPr>
        <p:spPr>
          <a:xfrm rot="-5400000">
            <a:off x="8345233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6" name="Google Shape;176;p9"/>
          <p:cNvSpPr txBox="1">
            <a:spLocks noGrp="1"/>
          </p:cNvSpPr>
          <p:nvPr>
            <p:ph type="subTitle" idx="5"/>
          </p:nvPr>
        </p:nvSpPr>
        <p:spPr>
          <a:xfrm rot="-5400000">
            <a:off x="7937504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7" name="Google Shape;177;p9"/>
          <p:cNvSpPr txBox="1">
            <a:spLocks noGrp="1"/>
          </p:cNvSpPr>
          <p:nvPr>
            <p:ph type="subTitle" idx="6"/>
          </p:nvPr>
        </p:nvSpPr>
        <p:spPr>
          <a:xfrm rot="-5400000">
            <a:off x="8308483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8" name="Google Shape;178;p9"/>
          <p:cNvSpPr txBox="1">
            <a:spLocks noGrp="1"/>
          </p:cNvSpPr>
          <p:nvPr>
            <p:ph type="subTitle" idx="7"/>
          </p:nvPr>
        </p:nvSpPr>
        <p:spPr>
          <a:xfrm rot="-5400000">
            <a:off x="101929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9" name="Google Shape;179;p9"/>
          <p:cNvSpPr txBox="1">
            <a:spLocks noGrp="1"/>
          </p:cNvSpPr>
          <p:nvPr>
            <p:ph type="subTitle" idx="8"/>
          </p:nvPr>
        </p:nvSpPr>
        <p:spPr>
          <a:xfrm rot="-5400000">
            <a:off x="982692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0" name="Google Shape;180;p9"/>
          <p:cNvSpPr txBox="1">
            <a:spLocks noGrp="1"/>
          </p:cNvSpPr>
          <p:nvPr>
            <p:ph type="subTitle" idx="9"/>
          </p:nvPr>
        </p:nvSpPr>
        <p:spPr>
          <a:xfrm rot="-5400000">
            <a:off x="618596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1" name="Google Shape;181;p9"/>
          <p:cNvSpPr txBox="1">
            <a:spLocks noGrp="1"/>
          </p:cNvSpPr>
          <p:nvPr>
            <p:ph type="subTitle" idx="13"/>
          </p:nvPr>
        </p:nvSpPr>
        <p:spPr>
          <a:xfrm rot="-5400000">
            <a:off x="-283500" y="328925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2" name="Google Shape;182;p9"/>
          <p:cNvSpPr txBox="1">
            <a:spLocks noGrp="1"/>
          </p:cNvSpPr>
          <p:nvPr>
            <p:ph type="subTitle" idx="14"/>
          </p:nvPr>
        </p:nvSpPr>
        <p:spPr>
          <a:xfrm rot="-5400000">
            <a:off x="-2835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3" name="Google Shape;183;p9"/>
          <p:cNvSpPr txBox="1">
            <a:spLocks noGrp="1"/>
          </p:cNvSpPr>
          <p:nvPr>
            <p:ph type="subTitle" idx="15"/>
          </p:nvPr>
        </p:nvSpPr>
        <p:spPr>
          <a:xfrm rot="-5400000">
            <a:off x="-231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4" name="Google Shape;184;p9"/>
          <p:cNvSpPr txBox="1">
            <a:spLocks noGrp="1"/>
          </p:cNvSpPr>
          <p:nvPr>
            <p:ph type="subTitle" idx="16"/>
          </p:nvPr>
        </p:nvSpPr>
        <p:spPr>
          <a:xfrm rot="-5400000">
            <a:off x="-22800" y="328625"/>
            <a:ext cx="8223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5" name="Google Shape;185;p9"/>
          <p:cNvSpPr txBox="1">
            <a:spLocks noGrp="1"/>
          </p:cNvSpPr>
          <p:nvPr>
            <p:ph type="subTitle" idx="17"/>
          </p:nvPr>
        </p:nvSpPr>
        <p:spPr>
          <a:xfrm rot="-5400000">
            <a:off x="22624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6" name="Google Shape;186;p9"/>
          <p:cNvSpPr txBox="1">
            <a:spLocks noGrp="1"/>
          </p:cNvSpPr>
          <p:nvPr>
            <p:ph type="subTitle" idx="18"/>
          </p:nvPr>
        </p:nvSpPr>
        <p:spPr>
          <a:xfrm rot="-5400000">
            <a:off x="189642" y="36792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7" name="Google Shape;187;p9"/>
          <p:cNvSpPr txBox="1">
            <a:spLocks noGrp="1"/>
          </p:cNvSpPr>
          <p:nvPr>
            <p:ph type="subTitle" idx="19"/>
          </p:nvPr>
        </p:nvSpPr>
        <p:spPr>
          <a:xfrm rot="-5400000">
            <a:off x="513446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8" name="Google Shape;188;p9"/>
          <p:cNvSpPr txBox="1">
            <a:spLocks noGrp="1"/>
          </p:cNvSpPr>
          <p:nvPr>
            <p:ph type="subTitle" idx="20"/>
          </p:nvPr>
        </p:nvSpPr>
        <p:spPr>
          <a:xfrm rot="-5400000">
            <a:off x="93229" y="2436750"/>
            <a:ext cx="1645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9" name="Google Shape;189;p9"/>
          <p:cNvSpPr txBox="1">
            <a:spLocks noGrp="1"/>
          </p:cNvSpPr>
          <p:nvPr>
            <p:ph type="subTitle" idx="21"/>
          </p:nvPr>
        </p:nvSpPr>
        <p:spPr>
          <a:xfrm rot="-5400000">
            <a:off x="476846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0" name="Google Shape;190;p9"/>
          <p:cNvSpPr txBox="1">
            <a:spLocks noGrp="1"/>
          </p:cNvSpPr>
          <p:nvPr>
            <p:ph type="subTitle" idx="22"/>
          </p:nvPr>
        </p:nvSpPr>
        <p:spPr>
          <a:xfrm rot="-5400000">
            <a:off x="-694050" y="2443800"/>
            <a:ext cx="16440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1" name="Google Shape;191;p9"/>
          <p:cNvSpPr txBox="1">
            <a:spLocks noGrp="1"/>
          </p:cNvSpPr>
          <p:nvPr>
            <p:ph type="subTitle" idx="23"/>
          </p:nvPr>
        </p:nvSpPr>
        <p:spPr>
          <a:xfrm rot="-5400000">
            <a:off x="-42112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2" name="Google Shape;192;p9"/>
          <p:cNvSpPr txBox="1">
            <a:spLocks noGrp="1"/>
          </p:cNvSpPr>
          <p:nvPr>
            <p:ph type="subTitle" idx="24"/>
          </p:nvPr>
        </p:nvSpPr>
        <p:spPr>
          <a:xfrm rot="-5400000">
            <a:off x="-172129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3" name="Google Shape;193;p9"/>
          <p:cNvSpPr txBox="1">
            <a:spLocks noGrp="1"/>
          </p:cNvSpPr>
          <p:nvPr>
            <p:ph type="subTitle" idx="25"/>
          </p:nvPr>
        </p:nvSpPr>
        <p:spPr>
          <a:xfrm rot="-5400000">
            <a:off x="7608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4" name="Google Shape;194;p9"/>
          <p:cNvSpPr txBox="1">
            <a:spLocks noGrp="1"/>
          </p:cNvSpPr>
          <p:nvPr>
            <p:ph type="subTitle" idx="26"/>
          </p:nvPr>
        </p:nvSpPr>
        <p:spPr>
          <a:xfrm rot="-5400000">
            <a:off x="724200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5" name="Google Shape;195;p9"/>
          <p:cNvSpPr txBox="1">
            <a:spLocks noGrp="1"/>
          </p:cNvSpPr>
          <p:nvPr>
            <p:ph type="subTitle" idx="27"/>
          </p:nvPr>
        </p:nvSpPr>
        <p:spPr>
          <a:xfrm rot="-5400000">
            <a:off x="350188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 with section dividers">
  <p:cSld name="CUSTOM_1_1_1_1_1_1_1"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0"/>
          <p:cNvSpPr txBox="1">
            <a:spLocks noGrp="1"/>
          </p:cNvSpPr>
          <p:nvPr>
            <p:ph type="title"/>
          </p:nvPr>
        </p:nvSpPr>
        <p:spPr>
          <a:xfrm>
            <a:off x="2338150" y="114300"/>
            <a:ext cx="6442800" cy="249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8" name="Google Shape;198;p10"/>
          <p:cNvSpPr txBox="1">
            <a:spLocks noGrp="1"/>
          </p:cNvSpPr>
          <p:nvPr>
            <p:ph type="subTitle" idx="1"/>
          </p:nvPr>
        </p:nvSpPr>
        <p:spPr>
          <a:xfrm>
            <a:off x="2338150" y="3498725"/>
            <a:ext cx="5812500" cy="153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9" name="Google Shape;199;p10"/>
          <p:cNvSpPr txBox="1">
            <a:spLocks noGrp="1"/>
          </p:cNvSpPr>
          <p:nvPr>
            <p:ph type="subTitle" idx="2"/>
          </p:nvPr>
        </p:nvSpPr>
        <p:spPr>
          <a:xfrm rot="-5400000">
            <a:off x="8609425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0" name="Google Shape;200;p10"/>
          <p:cNvSpPr txBox="1">
            <a:spLocks noGrp="1"/>
          </p:cNvSpPr>
          <p:nvPr>
            <p:ph type="subTitle" idx="3"/>
          </p:nvPr>
        </p:nvSpPr>
        <p:spPr>
          <a:xfrm rot="-5400000">
            <a:off x="819947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1" name="Google Shape;201;p10"/>
          <p:cNvSpPr txBox="1">
            <a:spLocks noGrp="1"/>
          </p:cNvSpPr>
          <p:nvPr>
            <p:ph type="subTitle" idx="4"/>
          </p:nvPr>
        </p:nvSpPr>
        <p:spPr>
          <a:xfrm rot="-5400000">
            <a:off x="8572825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2" name="Google Shape;202;p10"/>
          <p:cNvSpPr txBox="1">
            <a:spLocks noGrp="1"/>
          </p:cNvSpPr>
          <p:nvPr>
            <p:ph type="subTitle" idx="5"/>
          </p:nvPr>
        </p:nvSpPr>
        <p:spPr>
          <a:xfrm rot="-5400000">
            <a:off x="1283021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3" name="Google Shape;203;p10"/>
          <p:cNvSpPr txBox="1">
            <a:spLocks noGrp="1"/>
          </p:cNvSpPr>
          <p:nvPr>
            <p:ph type="subTitle" idx="6"/>
          </p:nvPr>
        </p:nvSpPr>
        <p:spPr>
          <a:xfrm rot="-5400000">
            <a:off x="875292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10"/>
          <p:cNvSpPr txBox="1">
            <a:spLocks noGrp="1"/>
          </p:cNvSpPr>
          <p:nvPr>
            <p:ph type="subTitle" idx="7"/>
          </p:nvPr>
        </p:nvSpPr>
        <p:spPr>
          <a:xfrm rot="-5400000">
            <a:off x="1246271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5" name="Google Shape;205;p10"/>
          <p:cNvSpPr txBox="1">
            <a:spLocks noGrp="1"/>
          </p:cNvSpPr>
          <p:nvPr>
            <p:ph type="subTitle" idx="8"/>
          </p:nvPr>
        </p:nvSpPr>
        <p:spPr>
          <a:xfrm rot="-5400000">
            <a:off x="101929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6" name="Google Shape;206;p10"/>
          <p:cNvSpPr txBox="1">
            <a:spLocks noGrp="1"/>
          </p:cNvSpPr>
          <p:nvPr>
            <p:ph type="subTitle" idx="9"/>
          </p:nvPr>
        </p:nvSpPr>
        <p:spPr>
          <a:xfrm rot="-5400000">
            <a:off x="982692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7" name="Google Shape;207;p10"/>
          <p:cNvSpPr txBox="1">
            <a:spLocks noGrp="1"/>
          </p:cNvSpPr>
          <p:nvPr>
            <p:ph type="subTitle" idx="13"/>
          </p:nvPr>
        </p:nvSpPr>
        <p:spPr>
          <a:xfrm rot="-5400000">
            <a:off x="618596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8" name="Google Shape;208;p10"/>
          <p:cNvSpPr txBox="1">
            <a:spLocks noGrp="1"/>
          </p:cNvSpPr>
          <p:nvPr>
            <p:ph type="subTitle" idx="14"/>
          </p:nvPr>
        </p:nvSpPr>
        <p:spPr>
          <a:xfrm rot="-5400000">
            <a:off x="-283500" y="328925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9" name="Google Shape;209;p10"/>
          <p:cNvSpPr txBox="1">
            <a:spLocks noGrp="1"/>
          </p:cNvSpPr>
          <p:nvPr>
            <p:ph type="subTitle" idx="15"/>
          </p:nvPr>
        </p:nvSpPr>
        <p:spPr>
          <a:xfrm rot="-5400000">
            <a:off x="-2835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0" name="Google Shape;210;p10"/>
          <p:cNvSpPr txBox="1">
            <a:spLocks noGrp="1"/>
          </p:cNvSpPr>
          <p:nvPr>
            <p:ph type="subTitle" idx="16"/>
          </p:nvPr>
        </p:nvSpPr>
        <p:spPr>
          <a:xfrm rot="-5400000">
            <a:off x="-231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1" name="Google Shape;211;p10"/>
          <p:cNvSpPr txBox="1">
            <a:spLocks noGrp="1"/>
          </p:cNvSpPr>
          <p:nvPr>
            <p:ph type="subTitle" idx="17"/>
          </p:nvPr>
        </p:nvSpPr>
        <p:spPr>
          <a:xfrm rot="-5400000">
            <a:off x="-22800" y="328625"/>
            <a:ext cx="8223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2" name="Google Shape;212;p10"/>
          <p:cNvSpPr txBox="1">
            <a:spLocks noGrp="1"/>
          </p:cNvSpPr>
          <p:nvPr>
            <p:ph type="subTitle" idx="18"/>
          </p:nvPr>
        </p:nvSpPr>
        <p:spPr>
          <a:xfrm rot="-5400000">
            <a:off x="22624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3" name="Google Shape;213;p10"/>
          <p:cNvSpPr txBox="1">
            <a:spLocks noGrp="1"/>
          </p:cNvSpPr>
          <p:nvPr>
            <p:ph type="subTitle" idx="19"/>
          </p:nvPr>
        </p:nvSpPr>
        <p:spPr>
          <a:xfrm rot="-5400000">
            <a:off x="189642" y="36792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4" name="Google Shape;214;p10"/>
          <p:cNvSpPr txBox="1">
            <a:spLocks noGrp="1"/>
          </p:cNvSpPr>
          <p:nvPr>
            <p:ph type="subTitle" idx="20"/>
          </p:nvPr>
        </p:nvSpPr>
        <p:spPr>
          <a:xfrm rot="-5400000">
            <a:off x="513446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5" name="Google Shape;215;p10"/>
          <p:cNvSpPr txBox="1">
            <a:spLocks noGrp="1"/>
          </p:cNvSpPr>
          <p:nvPr>
            <p:ph type="subTitle" idx="21"/>
          </p:nvPr>
        </p:nvSpPr>
        <p:spPr>
          <a:xfrm rot="-5400000">
            <a:off x="93229" y="2436750"/>
            <a:ext cx="1645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10"/>
          <p:cNvSpPr txBox="1">
            <a:spLocks noGrp="1"/>
          </p:cNvSpPr>
          <p:nvPr>
            <p:ph type="subTitle" idx="22"/>
          </p:nvPr>
        </p:nvSpPr>
        <p:spPr>
          <a:xfrm rot="-5400000">
            <a:off x="476846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7" name="Google Shape;217;p10"/>
          <p:cNvSpPr txBox="1">
            <a:spLocks noGrp="1"/>
          </p:cNvSpPr>
          <p:nvPr>
            <p:ph type="subTitle" idx="23"/>
          </p:nvPr>
        </p:nvSpPr>
        <p:spPr>
          <a:xfrm rot="-5400000">
            <a:off x="-694050" y="2443800"/>
            <a:ext cx="16440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10"/>
          <p:cNvSpPr txBox="1">
            <a:spLocks noGrp="1"/>
          </p:cNvSpPr>
          <p:nvPr>
            <p:ph type="subTitle" idx="24"/>
          </p:nvPr>
        </p:nvSpPr>
        <p:spPr>
          <a:xfrm rot="-5400000">
            <a:off x="-42112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9" name="Google Shape;219;p10"/>
          <p:cNvSpPr txBox="1">
            <a:spLocks noGrp="1"/>
          </p:cNvSpPr>
          <p:nvPr>
            <p:ph type="subTitle" idx="25"/>
          </p:nvPr>
        </p:nvSpPr>
        <p:spPr>
          <a:xfrm rot="-5400000">
            <a:off x="-172129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10"/>
          <p:cNvSpPr txBox="1">
            <a:spLocks noGrp="1"/>
          </p:cNvSpPr>
          <p:nvPr>
            <p:ph type="subTitle" idx="26"/>
          </p:nvPr>
        </p:nvSpPr>
        <p:spPr>
          <a:xfrm rot="-5400000">
            <a:off x="7608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1" name="Google Shape;221;p10"/>
          <p:cNvSpPr txBox="1">
            <a:spLocks noGrp="1"/>
          </p:cNvSpPr>
          <p:nvPr>
            <p:ph type="subTitle" idx="27"/>
          </p:nvPr>
        </p:nvSpPr>
        <p:spPr>
          <a:xfrm rot="-5400000">
            <a:off x="724200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2" name="Google Shape;222;p10"/>
          <p:cNvSpPr txBox="1">
            <a:spLocks noGrp="1"/>
          </p:cNvSpPr>
          <p:nvPr>
            <p:ph type="subTitle" idx="28"/>
          </p:nvPr>
        </p:nvSpPr>
        <p:spPr>
          <a:xfrm rot="-5400000">
            <a:off x="350188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  <p15:guide id="15" pos="985">
          <p15:clr>
            <a:srgbClr val="E46962"/>
          </p15:clr>
        </p15:guide>
        <p15:guide id="16" pos="1552">
          <p15:clr>
            <a:srgbClr val="E46962"/>
          </p15:clr>
        </p15:guide>
        <p15:guide id="17" orient="horz" pos="2204">
          <p15:clr>
            <a:srgbClr val="E46962"/>
          </p15:clr>
        </p15:guide>
        <p15:guide id="18" orient="horz" pos="262">
          <p15:clr>
            <a:srgbClr val="E46962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 with section binding">
  <p:cSld name="CUSTOM_1_1_1_1_1_1_1_1"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11"/>
          <p:cNvSpPr/>
          <p:nvPr/>
        </p:nvSpPr>
        <p:spPr>
          <a:xfrm>
            <a:off x="1818000" y="-33075"/>
            <a:ext cx="7326300" cy="52041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225" name="Google Shape;225;p11"/>
          <p:cNvSpPr txBox="1">
            <a:spLocks noGrp="1"/>
          </p:cNvSpPr>
          <p:nvPr>
            <p:ph type="title"/>
          </p:nvPr>
        </p:nvSpPr>
        <p:spPr>
          <a:xfrm>
            <a:off x="2338150" y="114300"/>
            <a:ext cx="6442800" cy="249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6" name="Google Shape;226;p11"/>
          <p:cNvSpPr txBox="1">
            <a:spLocks noGrp="1"/>
          </p:cNvSpPr>
          <p:nvPr>
            <p:ph type="subTitle" idx="1"/>
          </p:nvPr>
        </p:nvSpPr>
        <p:spPr>
          <a:xfrm rot="-5400000">
            <a:off x="101929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7" name="Google Shape;227;p11"/>
          <p:cNvSpPr txBox="1">
            <a:spLocks noGrp="1"/>
          </p:cNvSpPr>
          <p:nvPr>
            <p:ph type="subTitle" idx="2"/>
          </p:nvPr>
        </p:nvSpPr>
        <p:spPr>
          <a:xfrm rot="-5400000">
            <a:off x="982692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8" name="Google Shape;228;p11"/>
          <p:cNvSpPr txBox="1">
            <a:spLocks noGrp="1"/>
          </p:cNvSpPr>
          <p:nvPr>
            <p:ph type="subTitle" idx="3"/>
          </p:nvPr>
        </p:nvSpPr>
        <p:spPr>
          <a:xfrm rot="-5400000">
            <a:off x="618596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9" name="Google Shape;229;p11"/>
          <p:cNvSpPr txBox="1">
            <a:spLocks noGrp="1"/>
          </p:cNvSpPr>
          <p:nvPr>
            <p:ph type="subTitle" idx="4"/>
          </p:nvPr>
        </p:nvSpPr>
        <p:spPr>
          <a:xfrm rot="-5400000">
            <a:off x="-283500" y="328925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0" name="Google Shape;230;p11"/>
          <p:cNvSpPr txBox="1">
            <a:spLocks noGrp="1"/>
          </p:cNvSpPr>
          <p:nvPr>
            <p:ph type="subTitle" idx="5"/>
          </p:nvPr>
        </p:nvSpPr>
        <p:spPr>
          <a:xfrm rot="-5400000">
            <a:off x="-2835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1" name="Google Shape;231;p11"/>
          <p:cNvSpPr txBox="1">
            <a:spLocks noGrp="1"/>
          </p:cNvSpPr>
          <p:nvPr>
            <p:ph type="subTitle" idx="6"/>
          </p:nvPr>
        </p:nvSpPr>
        <p:spPr>
          <a:xfrm rot="-5400000">
            <a:off x="-231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2" name="Google Shape;232;p11"/>
          <p:cNvSpPr txBox="1">
            <a:spLocks noGrp="1"/>
          </p:cNvSpPr>
          <p:nvPr>
            <p:ph type="subTitle" idx="7"/>
          </p:nvPr>
        </p:nvSpPr>
        <p:spPr>
          <a:xfrm rot="-5400000">
            <a:off x="-22800" y="328625"/>
            <a:ext cx="8223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3" name="Google Shape;233;p11"/>
          <p:cNvSpPr txBox="1">
            <a:spLocks noGrp="1"/>
          </p:cNvSpPr>
          <p:nvPr>
            <p:ph type="subTitle" idx="8"/>
          </p:nvPr>
        </p:nvSpPr>
        <p:spPr>
          <a:xfrm rot="-5400000">
            <a:off x="226242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4" name="Google Shape;234;p11"/>
          <p:cNvSpPr txBox="1">
            <a:spLocks noGrp="1"/>
          </p:cNvSpPr>
          <p:nvPr>
            <p:ph type="subTitle" idx="9"/>
          </p:nvPr>
        </p:nvSpPr>
        <p:spPr>
          <a:xfrm rot="-5400000">
            <a:off x="189642" y="36792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5" name="Google Shape;235;p11"/>
          <p:cNvSpPr txBox="1">
            <a:spLocks noGrp="1"/>
          </p:cNvSpPr>
          <p:nvPr>
            <p:ph type="subTitle" idx="13"/>
          </p:nvPr>
        </p:nvSpPr>
        <p:spPr>
          <a:xfrm rot="-5400000">
            <a:off x="513446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6" name="Google Shape;236;p11"/>
          <p:cNvSpPr txBox="1">
            <a:spLocks noGrp="1"/>
          </p:cNvSpPr>
          <p:nvPr>
            <p:ph type="subTitle" idx="14"/>
          </p:nvPr>
        </p:nvSpPr>
        <p:spPr>
          <a:xfrm rot="-5400000">
            <a:off x="93229" y="2436750"/>
            <a:ext cx="1645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7" name="Google Shape;237;p11"/>
          <p:cNvSpPr txBox="1">
            <a:spLocks noGrp="1"/>
          </p:cNvSpPr>
          <p:nvPr>
            <p:ph type="subTitle" idx="15"/>
          </p:nvPr>
        </p:nvSpPr>
        <p:spPr>
          <a:xfrm rot="-5400000">
            <a:off x="476846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8" name="Google Shape;238;p11"/>
          <p:cNvSpPr txBox="1">
            <a:spLocks noGrp="1"/>
          </p:cNvSpPr>
          <p:nvPr>
            <p:ph type="subTitle" idx="16"/>
          </p:nvPr>
        </p:nvSpPr>
        <p:spPr>
          <a:xfrm rot="-5400000">
            <a:off x="-694050" y="2443800"/>
            <a:ext cx="16440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9" name="Google Shape;239;p11"/>
          <p:cNvSpPr txBox="1">
            <a:spLocks noGrp="1"/>
          </p:cNvSpPr>
          <p:nvPr>
            <p:ph type="subTitle" idx="17"/>
          </p:nvPr>
        </p:nvSpPr>
        <p:spPr>
          <a:xfrm rot="-5400000">
            <a:off x="-42112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0" name="Google Shape;240;p11"/>
          <p:cNvSpPr txBox="1">
            <a:spLocks noGrp="1"/>
          </p:cNvSpPr>
          <p:nvPr>
            <p:ph type="subTitle" idx="18"/>
          </p:nvPr>
        </p:nvSpPr>
        <p:spPr>
          <a:xfrm rot="-5400000">
            <a:off x="-172129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1" name="Google Shape;241;p11"/>
          <p:cNvSpPr txBox="1">
            <a:spLocks noGrp="1"/>
          </p:cNvSpPr>
          <p:nvPr>
            <p:ph type="subTitle" idx="19"/>
          </p:nvPr>
        </p:nvSpPr>
        <p:spPr>
          <a:xfrm rot="-5400000">
            <a:off x="7608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2" name="Google Shape;242;p11"/>
          <p:cNvSpPr txBox="1">
            <a:spLocks noGrp="1"/>
          </p:cNvSpPr>
          <p:nvPr>
            <p:ph type="subTitle" idx="20"/>
          </p:nvPr>
        </p:nvSpPr>
        <p:spPr>
          <a:xfrm rot="-5400000">
            <a:off x="724200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11"/>
          <p:cNvSpPr txBox="1">
            <a:spLocks noGrp="1"/>
          </p:cNvSpPr>
          <p:nvPr>
            <p:ph type="subTitle" idx="21"/>
          </p:nvPr>
        </p:nvSpPr>
        <p:spPr>
          <a:xfrm rot="-5400000">
            <a:off x="350188" y="2442000"/>
            <a:ext cx="1642800" cy="2595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4" name="Google Shape;244;p11"/>
          <p:cNvSpPr txBox="1">
            <a:spLocks noGrp="1"/>
          </p:cNvSpPr>
          <p:nvPr>
            <p:ph type="subTitle" idx="22"/>
          </p:nvPr>
        </p:nvSpPr>
        <p:spPr>
          <a:xfrm rot="-5400000">
            <a:off x="1278600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11"/>
          <p:cNvSpPr txBox="1">
            <a:spLocks noGrp="1"/>
          </p:cNvSpPr>
          <p:nvPr>
            <p:ph type="subTitle" idx="23"/>
          </p:nvPr>
        </p:nvSpPr>
        <p:spPr>
          <a:xfrm rot="-5400000">
            <a:off x="868650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6" name="Google Shape;246;p11"/>
          <p:cNvSpPr txBox="1">
            <a:spLocks noGrp="1"/>
          </p:cNvSpPr>
          <p:nvPr>
            <p:ph type="subTitle" idx="24"/>
          </p:nvPr>
        </p:nvSpPr>
        <p:spPr>
          <a:xfrm rot="-5400000">
            <a:off x="1242000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7" name="Google Shape;247;p11"/>
          <p:cNvSpPr txBox="1">
            <a:spLocks noGrp="1"/>
          </p:cNvSpPr>
          <p:nvPr>
            <p:ph type="subTitle" idx="25"/>
          </p:nvPr>
        </p:nvSpPr>
        <p:spPr>
          <a:xfrm rot="-5400000">
            <a:off x="1550525" y="4563400"/>
            <a:ext cx="8229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8" name="Google Shape;248;p11"/>
          <p:cNvSpPr txBox="1">
            <a:spLocks noGrp="1"/>
          </p:cNvSpPr>
          <p:nvPr>
            <p:ph type="subTitle" idx="26"/>
          </p:nvPr>
        </p:nvSpPr>
        <p:spPr>
          <a:xfrm rot="-5400000">
            <a:off x="1140575" y="2443800"/>
            <a:ext cx="1642800" cy="255900"/>
          </a:xfrm>
          <a:prstGeom prst="rect">
            <a:avLst/>
          </a:prstGeom>
        </p:spPr>
        <p:txBody>
          <a:bodyPr spcFirstLastPara="1" wrap="square" lIns="45700" tIns="45700" rIns="45700" bIns="457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9" name="Google Shape;249;p11"/>
          <p:cNvSpPr txBox="1">
            <a:spLocks noGrp="1"/>
          </p:cNvSpPr>
          <p:nvPr>
            <p:ph type="subTitle" idx="27"/>
          </p:nvPr>
        </p:nvSpPr>
        <p:spPr>
          <a:xfrm rot="-5400000">
            <a:off x="1513925" y="362375"/>
            <a:ext cx="896100" cy="255900"/>
          </a:xfrm>
          <a:prstGeom prst="rect">
            <a:avLst/>
          </a:prstGeom>
        </p:spPr>
        <p:txBody>
          <a:bodyPr spcFirstLastPara="1" wrap="square" lIns="91425" tIns="73150" rIns="91425" bIns="7315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800"/>
              <a:buFont typeface="Roboto"/>
              <a:buNone/>
              <a:defRPr sz="800"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  <p15:guide id="15" pos="985">
          <p15:clr>
            <a:srgbClr val="E46962"/>
          </p15:clr>
        </p15:guide>
        <p15:guide id="16" pos="1552">
          <p15:clr>
            <a:srgbClr val="E46962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CUSTOM_1_2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2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2" name="Google Shape;252;p12"/>
          <p:cNvSpPr txBox="1">
            <a:spLocks noGrp="1"/>
          </p:cNvSpPr>
          <p:nvPr>
            <p:ph type="subTitle" idx="1"/>
          </p:nvPr>
        </p:nvSpPr>
        <p:spPr>
          <a:xfrm>
            <a:off x="118125" y="2589425"/>
            <a:ext cx="52776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90">
          <p15:clr>
            <a:srgbClr val="E46962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CUSTOM_1_1_2">
    <p:bg>
      <p:bgPr>
        <a:solidFill>
          <a:schemeClr val="dk2"/>
        </a:solidFill>
        <a:effectLst/>
      </p:bgPr>
    </p:bg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13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>
  <p:cSld name="CUSTOM_1_1_1_2">
    <p:bg>
      <p:bgPr>
        <a:solidFill>
          <a:schemeClr val="lt2"/>
        </a:solidFill>
        <a:effectLst/>
      </p:bgPr>
    </p:bg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14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7" name="Google Shape;257;p14"/>
          <p:cNvSpPr txBox="1">
            <a:spLocks noGrp="1"/>
          </p:cNvSpPr>
          <p:nvPr>
            <p:ph type="body" idx="1"/>
          </p:nvPr>
        </p:nvSpPr>
        <p:spPr>
          <a:xfrm>
            <a:off x="118125" y="2342475"/>
            <a:ext cx="8889900" cy="235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CUSTOM_1_1_1_1_2">
    <p:bg>
      <p:bgPr>
        <a:solidFill>
          <a:schemeClr val="accent1"/>
        </a:solidFill>
        <a:effectLst/>
      </p:bgPr>
    </p:bg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5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0" name="Google Shape;260;p15"/>
          <p:cNvSpPr txBox="1">
            <a:spLocks noGrp="1"/>
          </p:cNvSpPr>
          <p:nvPr>
            <p:ph type="body" idx="1"/>
          </p:nvPr>
        </p:nvSpPr>
        <p:spPr>
          <a:xfrm>
            <a:off x="118125" y="2342475"/>
            <a:ext cx="4014600" cy="235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261" name="Google Shape;261;p15"/>
          <p:cNvSpPr txBox="1">
            <a:spLocks noGrp="1"/>
          </p:cNvSpPr>
          <p:nvPr>
            <p:ph type="body" idx="2"/>
          </p:nvPr>
        </p:nvSpPr>
        <p:spPr>
          <a:xfrm>
            <a:off x="4993425" y="2342475"/>
            <a:ext cx="4014600" cy="235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CUSTOM_1_1_1_1_1_2">
    <p:bg>
      <p:bgPr>
        <a:solidFill>
          <a:schemeClr val="accent2"/>
        </a:solidFill>
        <a:effectLst/>
      </p:bgPr>
    </p:bg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one column text">
  <p:cSld name="CUSTOM_1_1_1_1_1_1_2">
    <p:bg>
      <p:bgPr>
        <a:solidFill>
          <a:schemeClr val="accent3"/>
        </a:solidFill>
        <a:effectLst/>
      </p:bgPr>
    </p:bg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17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6" name="Google Shape;266;p17"/>
          <p:cNvSpPr txBox="1">
            <a:spLocks noGrp="1"/>
          </p:cNvSpPr>
          <p:nvPr>
            <p:ph type="body" idx="1"/>
          </p:nvPr>
        </p:nvSpPr>
        <p:spPr>
          <a:xfrm>
            <a:off x="118125" y="3285000"/>
            <a:ext cx="7242900" cy="17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267" name="Google Shape;267;p17"/>
          <p:cNvSpPr txBox="1">
            <a:spLocks noGrp="1"/>
          </p:cNvSpPr>
          <p:nvPr>
            <p:ph type="subTitle" idx="2"/>
          </p:nvPr>
        </p:nvSpPr>
        <p:spPr>
          <a:xfrm>
            <a:off x="118125" y="2589425"/>
            <a:ext cx="52776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CUSTOM_1_1_1_1_1_1_1_2">
    <p:bg>
      <p:bgPr>
        <a:solidFill>
          <a:schemeClr val="accent4"/>
        </a:solidFill>
        <a:effectLst/>
      </p:bgPr>
    </p:bg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18"/>
          <p:cNvSpPr txBox="1">
            <a:spLocks noGrp="1"/>
          </p:cNvSpPr>
          <p:nvPr>
            <p:ph type="title"/>
          </p:nvPr>
        </p:nvSpPr>
        <p:spPr>
          <a:xfrm>
            <a:off x="127050" y="1227600"/>
            <a:ext cx="8889900" cy="268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  <p15:guide id="15" pos="985">
          <p15:clr>
            <a:srgbClr val="E46962"/>
          </p15:clr>
        </p15:guide>
        <p15:guide id="16" pos="1552">
          <p15:clr>
            <a:srgbClr val="E46962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section title and description">
  <p:cSld name="CUSTOM_1_1_1_1_1_1_1_1_2">
    <p:bg>
      <p:bgPr>
        <a:solidFill>
          <a:schemeClr val="accent5"/>
        </a:solidFill>
        <a:effectLst/>
      </p:bgPr>
    </p:bg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19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2" name="Google Shape;272;p19"/>
          <p:cNvSpPr txBox="1">
            <a:spLocks noGrp="1"/>
          </p:cNvSpPr>
          <p:nvPr>
            <p:ph type="subTitle" idx="1"/>
          </p:nvPr>
        </p:nvSpPr>
        <p:spPr>
          <a:xfrm>
            <a:off x="118125" y="2589425"/>
            <a:ext cx="52776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  <p15:guide id="15" pos="985">
          <p15:clr>
            <a:srgbClr val="E46962"/>
          </p15:clr>
        </p15:guide>
        <p15:guide id="16" pos="1552">
          <p15:clr>
            <a:srgbClr val="E46962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USTOM_1_2_1"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20"/>
          <p:cNvSpPr txBox="1">
            <a:spLocks noGrp="1"/>
          </p:cNvSpPr>
          <p:nvPr>
            <p:ph type="body" idx="1"/>
          </p:nvPr>
        </p:nvSpPr>
        <p:spPr>
          <a:xfrm>
            <a:off x="118125" y="1150325"/>
            <a:ext cx="8908500" cy="39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90">
          <p15:clr>
            <a:srgbClr val="E46962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CUSTOM_1_1_2_1">
    <p:bg>
      <p:bgPr>
        <a:solidFill>
          <a:schemeClr val="dk2"/>
        </a:solidFill>
        <a:effectLst/>
      </p:bgPr>
    </p:bg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21"/>
          <p:cNvSpPr txBox="1">
            <a:spLocks noGrp="1"/>
          </p:cNvSpPr>
          <p:nvPr>
            <p:ph type="title"/>
          </p:nvPr>
        </p:nvSpPr>
        <p:spPr>
          <a:xfrm>
            <a:off x="118125" y="1642500"/>
            <a:ext cx="3090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7" name="Google Shape;277;p21"/>
          <p:cNvSpPr txBox="1">
            <a:spLocks noGrp="1"/>
          </p:cNvSpPr>
          <p:nvPr>
            <p:ph type="body" idx="1"/>
          </p:nvPr>
        </p:nvSpPr>
        <p:spPr>
          <a:xfrm>
            <a:off x="4457450" y="1642500"/>
            <a:ext cx="42510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CUSTOM_1_2_2"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90">
          <p15:clr>
            <a:srgbClr val="E46962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2">
  <p:cSld name="CUSTOM_1_1_2_2">
    <p:bg>
      <p:bgPr>
        <a:solidFill>
          <a:schemeClr val="dk2"/>
        </a:solidFill>
        <a:effectLst/>
      </p:bgPr>
    </p:bg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3">
  <p:cSld name="CUSTOM_1_1_1_2_1">
    <p:bg>
      <p:bgPr>
        <a:solidFill>
          <a:schemeClr val="lt2"/>
        </a:solidFill>
        <a:effectLst/>
      </p:bgPr>
    </p:bg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4">
  <p:cSld name="CUSTOM_1_1_1_1_2_1">
    <p:bg>
      <p:bgPr>
        <a:solidFill>
          <a:schemeClr val="accent1"/>
        </a:solidFill>
        <a:effectLst/>
      </p:bgPr>
    </p:bg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5">
  <p:cSld name="CUSTOM_1_1_1_1_1_2_1">
    <p:bg>
      <p:bgPr>
        <a:solidFill>
          <a:schemeClr val="accent2"/>
        </a:solidFill>
        <a:effectLst/>
      </p:bgPr>
    </p:bg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6">
  <p:cSld name="CUSTOM_1_1_1_1_1_1_2_1">
    <p:bg>
      <p:bgPr>
        <a:solidFill>
          <a:schemeClr val="accent3"/>
        </a:solidFill>
        <a:effectLst/>
      </p:bgPr>
    </p:bg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7">
  <p:cSld name="CUSTOM_1_1_1_1_1_1_1_2_1">
    <p:bg>
      <p:bgPr>
        <a:solidFill>
          <a:schemeClr val="accent4"/>
        </a:solidFill>
        <a:effectLst/>
      </p:bgPr>
    </p:bg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  <p15:guide id="15" pos="985">
          <p15:clr>
            <a:srgbClr val="E46962"/>
          </p15:clr>
        </p15:guide>
        <p15:guide id="16" pos="1552">
          <p15:clr>
            <a:srgbClr val="E46962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8">
  <p:cSld name="CUSTOM_1_1_1_1_1_1_1_1_2_1">
    <p:bg>
      <p:bgPr>
        <a:solidFill>
          <a:schemeClr val="accent5"/>
        </a:solidFill>
        <a:effectLst/>
      </p:bgPr>
    </p:bg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  <p15:guide id="15" pos="985">
          <p15:clr>
            <a:srgbClr val="E46962"/>
          </p15:clr>
        </p15:guide>
        <p15:guide id="16" pos="1552">
          <p15:clr>
            <a:srgbClr val="E46962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CUSTOM_1_1_1_2_1_1">
    <p:bg>
      <p:bgPr>
        <a:solidFill>
          <a:schemeClr val="lt2"/>
        </a:solidFill>
        <a:effectLst/>
      </p:bgPr>
    </p:bg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30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8" name="Google Shape;288;p30"/>
          <p:cNvSpPr txBox="1">
            <a:spLocks noGrp="1"/>
          </p:cNvSpPr>
          <p:nvPr>
            <p:ph type="subTitle" idx="1"/>
          </p:nvPr>
        </p:nvSpPr>
        <p:spPr>
          <a:xfrm>
            <a:off x="118125" y="2589425"/>
            <a:ext cx="28185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9" name="Google Shape;289;p30"/>
          <p:cNvSpPr txBox="1">
            <a:spLocks noGrp="1"/>
          </p:cNvSpPr>
          <p:nvPr>
            <p:ph type="subTitle" idx="2"/>
          </p:nvPr>
        </p:nvSpPr>
        <p:spPr>
          <a:xfrm>
            <a:off x="3153878" y="2589425"/>
            <a:ext cx="28185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0" name="Google Shape;290;p30"/>
          <p:cNvSpPr txBox="1">
            <a:spLocks noGrp="1"/>
          </p:cNvSpPr>
          <p:nvPr>
            <p:ph type="subTitle" idx="3"/>
          </p:nvPr>
        </p:nvSpPr>
        <p:spPr>
          <a:xfrm>
            <a:off x="6189630" y="2589425"/>
            <a:ext cx="28185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1" name="Google Shape;291;p30"/>
          <p:cNvSpPr txBox="1">
            <a:spLocks noGrp="1"/>
          </p:cNvSpPr>
          <p:nvPr>
            <p:ph type="subTitle" idx="4"/>
          </p:nvPr>
        </p:nvSpPr>
        <p:spPr>
          <a:xfrm>
            <a:off x="118125" y="3875300"/>
            <a:ext cx="28185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2" name="Google Shape;292;p30"/>
          <p:cNvSpPr txBox="1">
            <a:spLocks noGrp="1"/>
          </p:cNvSpPr>
          <p:nvPr>
            <p:ph type="subTitle" idx="5"/>
          </p:nvPr>
        </p:nvSpPr>
        <p:spPr>
          <a:xfrm>
            <a:off x="3153878" y="3875300"/>
            <a:ext cx="28185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3" name="Google Shape;293;p30"/>
          <p:cNvSpPr txBox="1">
            <a:spLocks noGrp="1"/>
          </p:cNvSpPr>
          <p:nvPr>
            <p:ph type="subTitle" idx="6"/>
          </p:nvPr>
        </p:nvSpPr>
        <p:spPr>
          <a:xfrm>
            <a:off x="6189630" y="3875300"/>
            <a:ext cx="28185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">
  <p:cSld name="CUSTOM_1_1_1_1_2_1_1">
    <p:bg>
      <p:bgPr>
        <a:solidFill>
          <a:schemeClr val="accent1"/>
        </a:solidFill>
        <a:effectLst/>
      </p:bgPr>
    </p:bg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31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6" name="Google Shape;296;p31"/>
          <p:cNvSpPr txBox="1">
            <a:spLocks noGrp="1"/>
          </p:cNvSpPr>
          <p:nvPr>
            <p:ph type="body" idx="1"/>
          </p:nvPr>
        </p:nvSpPr>
        <p:spPr>
          <a:xfrm>
            <a:off x="118125" y="2124100"/>
            <a:ext cx="2616600" cy="235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297" name="Google Shape;297;p31"/>
          <p:cNvSpPr>
            <a:spLocks noGrp="1"/>
          </p:cNvSpPr>
          <p:nvPr>
            <p:ph type="pic" idx="2"/>
          </p:nvPr>
        </p:nvSpPr>
        <p:spPr>
          <a:xfrm>
            <a:off x="2921875" y="2124100"/>
            <a:ext cx="6086100" cy="29052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ig ideas">
  <p:cSld name="CUSTOM_1_1_1_1_1_2_1_1">
    <p:bg>
      <p:bgPr>
        <a:solidFill>
          <a:schemeClr val="accent2"/>
        </a:solidFill>
        <a:effectLst/>
      </p:bgPr>
    </p:bg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32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0" name="Google Shape;300;p32"/>
          <p:cNvSpPr txBox="1">
            <a:spLocks noGrp="1"/>
          </p:cNvSpPr>
          <p:nvPr>
            <p:ph type="subTitle" idx="1"/>
          </p:nvPr>
        </p:nvSpPr>
        <p:spPr>
          <a:xfrm>
            <a:off x="638963" y="2031450"/>
            <a:ext cx="35715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1" name="Google Shape;301;p32"/>
          <p:cNvSpPr txBox="1">
            <a:spLocks noGrp="1"/>
          </p:cNvSpPr>
          <p:nvPr>
            <p:ph type="body" idx="2"/>
          </p:nvPr>
        </p:nvSpPr>
        <p:spPr>
          <a:xfrm>
            <a:off x="638963" y="3285000"/>
            <a:ext cx="3571500" cy="17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302" name="Google Shape;302;p32"/>
          <p:cNvSpPr txBox="1">
            <a:spLocks noGrp="1"/>
          </p:cNvSpPr>
          <p:nvPr>
            <p:ph type="subTitle" idx="3"/>
          </p:nvPr>
        </p:nvSpPr>
        <p:spPr>
          <a:xfrm>
            <a:off x="5008438" y="2031450"/>
            <a:ext cx="35715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3" name="Google Shape;303;p32"/>
          <p:cNvSpPr txBox="1">
            <a:spLocks noGrp="1"/>
          </p:cNvSpPr>
          <p:nvPr>
            <p:ph type="body" idx="4"/>
          </p:nvPr>
        </p:nvSpPr>
        <p:spPr>
          <a:xfrm>
            <a:off x="5008438" y="3285000"/>
            <a:ext cx="3571500" cy="17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">
  <p:cSld name="CUSTOM_1_1_1_1_1_1_2_1_1">
    <p:bg>
      <p:bgPr>
        <a:solidFill>
          <a:schemeClr val="accent3"/>
        </a:solidFill>
        <a:effectLst/>
      </p:bgPr>
    </p:bg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33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6" name="Google Shape;306;p33"/>
          <p:cNvSpPr txBox="1">
            <a:spLocks noGrp="1"/>
          </p:cNvSpPr>
          <p:nvPr>
            <p:ph type="subTitle" idx="1"/>
          </p:nvPr>
        </p:nvSpPr>
        <p:spPr>
          <a:xfrm>
            <a:off x="638963" y="2031450"/>
            <a:ext cx="22683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7" name="Google Shape;307;p33"/>
          <p:cNvSpPr txBox="1">
            <a:spLocks noGrp="1"/>
          </p:cNvSpPr>
          <p:nvPr>
            <p:ph type="body" idx="2"/>
          </p:nvPr>
        </p:nvSpPr>
        <p:spPr>
          <a:xfrm>
            <a:off x="638963" y="3285000"/>
            <a:ext cx="2268300" cy="17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308" name="Google Shape;308;p33"/>
          <p:cNvSpPr txBox="1">
            <a:spLocks noGrp="1"/>
          </p:cNvSpPr>
          <p:nvPr>
            <p:ph type="subTitle" idx="3"/>
          </p:nvPr>
        </p:nvSpPr>
        <p:spPr>
          <a:xfrm>
            <a:off x="3448098" y="2031450"/>
            <a:ext cx="22683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9" name="Google Shape;309;p33"/>
          <p:cNvSpPr txBox="1">
            <a:spLocks noGrp="1"/>
          </p:cNvSpPr>
          <p:nvPr>
            <p:ph type="body" idx="4"/>
          </p:nvPr>
        </p:nvSpPr>
        <p:spPr>
          <a:xfrm>
            <a:off x="3448098" y="3285000"/>
            <a:ext cx="2268300" cy="17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310" name="Google Shape;310;p33"/>
          <p:cNvSpPr txBox="1">
            <a:spLocks noGrp="1"/>
          </p:cNvSpPr>
          <p:nvPr>
            <p:ph type="subTitle" idx="5"/>
          </p:nvPr>
        </p:nvSpPr>
        <p:spPr>
          <a:xfrm>
            <a:off x="6202551" y="2031450"/>
            <a:ext cx="22683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1" name="Google Shape;311;p33"/>
          <p:cNvSpPr txBox="1">
            <a:spLocks noGrp="1"/>
          </p:cNvSpPr>
          <p:nvPr>
            <p:ph type="body" idx="6"/>
          </p:nvPr>
        </p:nvSpPr>
        <p:spPr>
          <a:xfrm>
            <a:off x="6202551" y="3285000"/>
            <a:ext cx="2268300" cy="17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">
  <p:cSld name="CUSTOM_1_1_1_1_1_1_1_2_1_1">
    <p:bg>
      <p:bgPr>
        <a:solidFill>
          <a:schemeClr val="accent4"/>
        </a:solidFill>
        <a:effectLst/>
      </p:bgPr>
    </p:bg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34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4" name="Google Shape;314;p34"/>
          <p:cNvSpPr txBox="1">
            <a:spLocks noGrp="1"/>
          </p:cNvSpPr>
          <p:nvPr>
            <p:ph type="subTitle" idx="1"/>
          </p:nvPr>
        </p:nvSpPr>
        <p:spPr>
          <a:xfrm>
            <a:off x="541175" y="2031450"/>
            <a:ext cx="17331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5" name="Google Shape;315;p34"/>
          <p:cNvSpPr txBox="1">
            <a:spLocks noGrp="1"/>
          </p:cNvSpPr>
          <p:nvPr>
            <p:ph type="body" idx="2"/>
          </p:nvPr>
        </p:nvSpPr>
        <p:spPr>
          <a:xfrm>
            <a:off x="541175" y="3285000"/>
            <a:ext cx="1733100" cy="17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316" name="Google Shape;316;p34"/>
          <p:cNvSpPr txBox="1">
            <a:spLocks noGrp="1"/>
          </p:cNvSpPr>
          <p:nvPr>
            <p:ph type="subTitle" idx="3"/>
          </p:nvPr>
        </p:nvSpPr>
        <p:spPr>
          <a:xfrm>
            <a:off x="2661138" y="2031450"/>
            <a:ext cx="17331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7" name="Google Shape;317;p34"/>
          <p:cNvSpPr txBox="1">
            <a:spLocks noGrp="1"/>
          </p:cNvSpPr>
          <p:nvPr>
            <p:ph type="body" idx="4"/>
          </p:nvPr>
        </p:nvSpPr>
        <p:spPr>
          <a:xfrm>
            <a:off x="2661138" y="3285000"/>
            <a:ext cx="1733100" cy="17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318" name="Google Shape;318;p34"/>
          <p:cNvSpPr txBox="1">
            <a:spLocks noGrp="1"/>
          </p:cNvSpPr>
          <p:nvPr>
            <p:ph type="subTitle" idx="5"/>
          </p:nvPr>
        </p:nvSpPr>
        <p:spPr>
          <a:xfrm>
            <a:off x="4765435" y="2031450"/>
            <a:ext cx="17331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9" name="Google Shape;319;p34"/>
          <p:cNvSpPr txBox="1">
            <a:spLocks noGrp="1"/>
          </p:cNvSpPr>
          <p:nvPr>
            <p:ph type="body" idx="6"/>
          </p:nvPr>
        </p:nvSpPr>
        <p:spPr>
          <a:xfrm>
            <a:off x="4765435" y="3285000"/>
            <a:ext cx="1733100" cy="17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320" name="Google Shape;320;p34"/>
          <p:cNvSpPr txBox="1">
            <a:spLocks noGrp="1"/>
          </p:cNvSpPr>
          <p:nvPr>
            <p:ph type="subTitle" idx="7"/>
          </p:nvPr>
        </p:nvSpPr>
        <p:spPr>
          <a:xfrm>
            <a:off x="6869735" y="2031450"/>
            <a:ext cx="17331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1" name="Google Shape;321;p34"/>
          <p:cNvSpPr txBox="1">
            <a:spLocks noGrp="1"/>
          </p:cNvSpPr>
          <p:nvPr>
            <p:ph type="body" idx="8"/>
          </p:nvPr>
        </p:nvSpPr>
        <p:spPr>
          <a:xfrm>
            <a:off x="6869735" y="3285000"/>
            <a:ext cx="1733100" cy="174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  <p15:guide id="15" pos="985">
          <p15:clr>
            <a:srgbClr val="E46962"/>
          </p15:clr>
        </p15:guide>
        <p15:guide id="16" pos="1552">
          <p15:clr>
            <a:srgbClr val="E46962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image">
  <p:cSld name="CUSTOM_1_1_1_1_1_1_1_1_2_1_1">
    <p:bg>
      <p:bgPr>
        <a:solidFill>
          <a:schemeClr val="accent5"/>
        </a:solidFill>
        <a:effectLst/>
      </p:bgPr>
    </p:bg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35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4" name="Google Shape;324;p35"/>
          <p:cNvSpPr>
            <a:spLocks noGrp="1"/>
          </p:cNvSpPr>
          <p:nvPr>
            <p:ph type="pic" idx="2"/>
          </p:nvPr>
        </p:nvSpPr>
        <p:spPr>
          <a:xfrm>
            <a:off x="118075" y="1318850"/>
            <a:ext cx="8889900" cy="37104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  <p15:guide id="13" pos="656">
          <p15:clr>
            <a:srgbClr val="E46962"/>
          </p15:clr>
        </p15:guide>
        <p15:guide id="14" pos="812">
          <p15:clr>
            <a:srgbClr val="E46962"/>
          </p15:clr>
        </p15:guide>
        <p15:guide id="15" pos="985">
          <p15:clr>
            <a:srgbClr val="E46962"/>
          </p15:clr>
        </p15:guide>
        <p15:guide id="16" pos="1552">
          <p15:clr>
            <a:srgbClr val="E46962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storyboards">
  <p:cSld name="CUSTOM_1_2_3">
    <p:spTree>
      <p:nvGrpSpPr>
        <p:cNvPr id="1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36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7" name="Google Shape;327;p36"/>
          <p:cNvSpPr txBox="1">
            <a:spLocks noGrp="1"/>
          </p:cNvSpPr>
          <p:nvPr>
            <p:ph type="subTitle" idx="1"/>
          </p:nvPr>
        </p:nvSpPr>
        <p:spPr>
          <a:xfrm>
            <a:off x="158263" y="2008900"/>
            <a:ext cx="43170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8" name="Google Shape;328;p36"/>
          <p:cNvSpPr txBox="1">
            <a:spLocks noGrp="1"/>
          </p:cNvSpPr>
          <p:nvPr>
            <p:ph type="body" idx="2"/>
          </p:nvPr>
        </p:nvSpPr>
        <p:spPr>
          <a:xfrm>
            <a:off x="158275" y="2392475"/>
            <a:ext cx="4317000" cy="42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329" name="Google Shape;329;p36"/>
          <p:cNvSpPr>
            <a:spLocks noGrp="1"/>
          </p:cNvSpPr>
          <p:nvPr>
            <p:ph type="pic" idx="3"/>
          </p:nvPr>
        </p:nvSpPr>
        <p:spPr>
          <a:xfrm>
            <a:off x="158263" y="2816950"/>
            <a:ext cx="4317000" cy="21312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  <p:sp>
        <p:nvSpPr>
          <p:cNvPr id="330" name="Google Shape;330;p36"/>
          <p:cNvSpPr txBox="1">
            <a:spLocks noGrp="1"/>
          </p:cNvSpPr>
          <p:nvPr>
            <p:ph type="subTitle" idx="4"/>
          </p:nvPr>
        </p:nvSpPr>
        <p:spPr>
          <a:xfrm>
            <a:off x="4668738" y="2008900"/>
            <a:ext cx="43170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1" name="Google Shape;331;p36"/>
          <p:cNvSpPr txBox="1">
            <a:spLocks noGrp="1"/>
          </p:cNvSpPr>
          <p:nvPr>
            <p:ph type="body" idx="5"/>
          </p:nvPr>
        </p:nvSpPr>
        <p:spPr>
          <a:xfrm>
            <a:off x="4668750" y="2392475"/>
            <a:ext cx="4317000" cy="42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332" name="Google Shape;332;p36"/>
          <p:cNvSpPr>
            <a:spLocks noGrp="1"/>
          </p:cNvSpPr>
          <p:nvPr>
            <p:ph type="pic" idx="6"/>
          </p:nvPr>
        </p:nvSpPr>
        <p:spPr>
          <a:xfrm>
            <a:off x="4668738" y="2816950"/>
            <a:ext cx="4317000" cy="21312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90">
          <p15:clr>
            <a:srgbClr val="E46962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">
  <p:cSld name="CUSTOM_1_1_2_3">
    <p:bg>
      <p:bgPr>
        <a:solidFill>
          <a:schemeClr val="dk2"/>
        </a:solidFill>
        <a:effectLst/>
      </p:bgPr>
    </p:bg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37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5" name="Google Shape;335;p37"/>
          <p:cNvSpPr txBox="1">
            <a:spLocks noGrp="1"/>
          </p:cNvSpPr>
          <p:nvPr>
            <p:ph type="subTitle" idx="1"/>
          </p:nvPr>
        </p:nvSpPr>
        <p:spPr>
          <a:xfrm>
            <a:off x="158276" y="2008900"/>
            <a:ext cx="28644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6" name="Google Shape;336;p37"/>
          <p:cNvSpPr txBox="1">
            <a:spLocks noGrp="1"/>
          </p:cNvSpPr>
          <p:nvPr>
            <p:ph type="body" idx="2"/>
          </p:nvPr>
        </p:nvSpPr>
        <p:spPr>
          <a:xfrm>
            <a:off x="158275" y="2392475"/>
            <a:ext cx="2864400" cy="42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337" name="Google Shape;337;p37"/>
          <p:cNvSpPr>
            <a:spLocks noGrp="1"/>
          </p:cNvSpPr>
          <p:nvPr>
            <p:ph type="pic" idx="3"/>
          </p:nvPr>
        </p:nvSpPr>
        <p:spPr>
          <a:xfrm>
            <a:off x="158276" y="2816950"/>
            <a:ext cx="2864400" cy="21312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  <p:sp>
        <p:nvSpPr>
          <p:cNvPr id="338" name="Google Shape;338;p37"/>
          <p:cNvSpPr txBox="1">
            <a:spLocks noGrp="1"/>
          </p:cNvSpPr>
          <p:nvPr>
            <p:ph type="subTitle" idx="4"/>
          </p:nvPr>
        </p:nvSpPr>
        <p:spPr>
          <a:xfrm>
            <a:off x="3150973" y="2008900"/>
            <a:ext cx="28644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9" name="Google Shape;339;p37"/>
          <p:cNvSpPr txBox="1">
            <a:spLocks noGrp="1"/>
          </p:cNvSpPr>
          <p:nvPr>
            <p:ph type="body" idx="5"/>
          </p:nvPr>
        </p:nvSpPr>
        <p:spPr>
          <a:xfrm>
            <a:off x="3150973" y="2392475"/>
            <a:ext cx="2864400" cy="42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340" name="Google Shape;340;p37"/>
          <p:cNvSpPr>
            <a:spLocks noGrp="1"/>
          </p:cNvSpPr>
          <p:nvPr>
            <p:ph type="pic" idx="6"/>
          </p:nvPr>
        </p:nvSpPr>
        <p:spPr>
          <a:xfrm>
            <a:off x="3150973" y="2816950"/>
            <a:ext cx="2864400" cy="21312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  <p:sp>
        <p:nvSpPr>
          <p:cNvPr id="341" name="Google Shape;341;p37"/>
          <p:cNvSpPr txBox="1">
            <a:spLocks noGrp="1"/>
          </p:cNvSpPr>
          <p:nvPr>
            <p:ph type="subTitle" idx="7"/>
          </p:nvPr>
        </p:nvSpPr>
        <p:spPr>
          <a:xfrm>
            <a:off x="6143673" y="2008900"/>
            <a:ext cx="2864400" cy="10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2" name="Google Shape;342;p37"/>
          <p:cNvSpPr txBox="1">
            <a:spLocks noGrp="1"/>
          </p:cNvSpPr>
          <p:nvPr>
            <p:ph type="body" idx="8"/>
          </p:nvPr>
        </p:nvSpPr>
        <p:spPr>
          <a:xfrm>
            <a:off x="6143674" y="2392475"/>
            <a:ext cx="2864400" cy="42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/>
            </a:lvl9pPr>
          </a:lstStyle>
          <a:p>
            <a:endParaRPr/>
          </a:p>
        </p:txBody>
      </p:sp>
      <p:sp>
        <p:nvSpPr>
          <p:cNvPr id="343" name="Google Shape;343;p37"/>
          <p:cNvSpPr>
            <a:spLocks noGrp="1"/>
          </p:cNvSpPr>
          <p:nvPr>
            <p:ph type="pic" idx="9"/>
          </p:nvPr>
        </p:nvSpPr>
        <p:spPr>
          <a:xfrm>
            <a:off x="6143673" y="2816950"/>
            <a:ext cx="2864400" cy="21312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only">
  <p:cSld name="CUSTOM_1_1_1_2_2">
    <p:bg>
      <p:bgPr>
        <a:solidFill>
          <a:schemeClr val="lt2"/>
        </a:solidFill>
        <a:effectLst/>
      </p:bgPr>
    </p:bg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38"/>
          <p:cNvSpPr>
            <a:spLocks noGrp="1"/>
          </p:cNvSpPr>
          <p:nvPr>
            <p:ph type="pic" idx="2"/>
          </p:nvPr>
        </p:nvSpPr>
        <p:spPr>
          <a:xfrm>
            <a:off x="118075" y="114300"/>
            <a:ext cx="8889900" cy="49149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grid">
  <p:cSld name="CUSTOM_1_1_1_1_2_2">
    <p:bg>
      <p:bgPr>
        <a:solidFill>
          <a:schemeClr val="accent1"/>
        </a:solidFill>
        <a:effectLst/>
      </p:bgPr>
    </p:bg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39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8889900" cy="18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8" name="Google Shape;348;p39"/>
          <p:cNvSpPr>
            <a:spLocks noGrp="1"/>
          </p:cNvSpPr>
          <p:nvPr>
            <p:ph type="pic" idx="2"/>
          </p:nvPr>
        </p:nvSpPr>
        <p:spPr>
          <a:xfrm>
            <a:off x="158275" y="1268925"/>
            <a:ext cx="2864400" cy="12027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  <p:sp>
        <p:nvSpPr>
          <p:cNvPr id="349" name="Google Shape;349;p39"/>
          <p:cNvSpPr>
            <a:spLocks noGrp="1"/>
          </p:cNvSpPr>
          <p:nvPr>
            <p:ph type="pic" idx="3"/>
          </p:nvPr>
        </p:nvSpPr>
        <p:spPr>
          <a:xfrm>
            <a:off x="3150974" y="1268925"/>
            <a:ext cx="2864400" cy="12027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  <p:sp>
        <p:nvSpPr>
          <p:cNvPr id="350" name="Google Shape;350;p39"/>
          <p:cNvSpPr>
            <a:spLocks noGrp="1"/>
          </p:cNvSpPr>
          <p:nvPr>
            <p:ph type="pic" idx="4"/>
          </p:nvPr>
        </p:nvSpPr>
        <p:spPr>
          <a:xfrm>
            <a:off x="6143675" y="1268925"/>
            <a:ext cx="2864400" cy="12027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  <p:sp>
        <p:nvSpPr>
          <p:cNvPr id="351" name="Google Shape;351;p39"/>
          <p:cNvSpPr>
            <a:spLocks noGrp="1"/>
          </p:cNvSpPr>
          <p:nvPr>
            <p:ph type="pic" idx="5"/>
          </p:nvPr>
        </p:nvSpPr>
        <p:spPr>
          <a:xfrm>
            <a:off x="158275" y="2561998"/>
            <a:ext cx="2864400" cy="12027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  <p:sp>
        <p:nvSpPr>
          <p:cNvPr id="352" name="Google Shape;352;p39"/>
          <p:cNvSpPr>
            <a:spLocks noGrp="1"/>
          </p:cNvSpPr>
          <p:nvPr>
            <p:ph type="pic" idx="6"/>
          </p:nvPr>
        </p:nvSpPr>
        <p:spPr>
          <a:xfrm>
            <a:off x="3150974" y="2561998"/>
            <a:ext cx="2864400" cy="12027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  <p:sp>
        <p:nvSpPr>
          <p:cNvPr id="353" name="Google Shape;353;p39"/>
          <p:cNvSpPr>
            <a:spLocks noGrp="1"/>
          </p:cNvSpPr>
          <p:nvPr>
            <p:ph type="pic" idx="7"/>
          </p:nvPr>
        </p:nvSpPr>
        <p:spPr>
          <a:xfrm>
            <a:off x="6143675" y="2561998"/>
            <a:ext cx="2864400" cy="12027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  <p:sp>
        <p:nvSpPr>
          <p:cNvPr id="354" name="Google Shape;354;p39"/>
          <p:cNvSpPr>
            <a:spLocks noGrp="1"/>
          </p:cNvSpPr>
          <p:nvPr>
            <p:ph type="pic" idx="8"/>
          </p:nvPr>
        </p:nvSpPr>
        <p:spPr>
          <a:xfrm>
            <a:off x="158275" y="3855070"/>
            <a:ext cx="2864400" cy="12027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  <p:sp>
        <p:nvSpPr>
          <p:cNvPr id="355" name="Google Shape;355;p39"/>
          <p:cNvSpPr>
            <a:spLocks noGrp="1"/>
          </p:cNvSpPr>
          <p:nvPr>
            <p:ph type="pic" idx="9"/>
          </p:nvPr>
        </p:nvSpPr>
        <p:spPr>
          <a:xfrm>
            <a:off x="3150974" y="3855070"/>
            <a:ext cx="2864400" cy="12027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  <p:sp>
        <p:nvSpPr>
          <p:cNvPr id="356" name="Google Shape;356;p39"/>
          <p:cNvSpPr>
            <a:spLocks noGrp="1"/>
          </p:cNvSpPr>
          <p:nvPr>
            <p:ph type="pic" idx="13"/>
          </p:nvPr>
        </p:nvSpPr>
        <p:spPr>
          <a:xfrm>
            <a:off x="6143675" y="3855070"/>
            <a:ext cx="2864400" cy="1202700"/>
          </a:xfrm>
          <a:prstGeom prst="roundRect">
            <a:avLst>
              <a:gd name="adj" fmla="val 4077"/>
            </a:avLst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72">
          <p15:clr>
            <a:srgbClr val="E46962"/>
          </p15:clr>
        </p15:guide>
        <p15:guide id="2" orient="horz" pos="72">
          <p15:clr>
            <a:srgbClr val="E46962"/>
          </p15:clr>
        </p15:guide>
        <p15:guide id="3" orient="horz" pos="3168">
          <p15:clr>
            <a:srgbClr val="E46962"/>
          </p15:clr>
        </p15:guide>
        <p15:guide id="4" pos="4637">
          <p15:clr>
            <a:srgbClr val="E46962"/>
          </p15:clr>
        </p15:guide>
        <p15:guide id="5" pos="4801">
          <p15:clr>
            <a:srgbClr val="E46962"/>
          </p15:clr>
        </p15:guide>
        <p15:guide id="6" pos="4965">
          <p15:clr>
            <a:srgbClr val="E46962"/>
          </p15:clr>
        </p15:guide>
        <p15:guide id="7" pos="5135">
          <p15:clr>
            <a:srgbClr val="E46962"/>
          </p15:clr>
        </p15:guide>
        <p15:guide id="8" pos="5291">
          <p15:clr>
            <a:srgbClr val="E46962"/>
          </p15:clr>
        </p15:guide>
        <p15:guide id="9" pos="5457">
          <p15:clr>
            <a:srgbClr val="E46962"/>
          </p15:clr>
        </p15:guide>
        <p15:guide id="10" pos="5606">
          <p15:clr>
            <a:srgbClr val="E46962"/>
          </p15:clr>
        </p15:guide>
        <p15:guide id="11" pos="328">
          <p15:clr>
            <a:srgbClr val="E46962"/>
          </p15:clr>
        </p15:guide>
        <p15:guide id="12" pos="492">
          <p15:clr>
            <a:srgbClr val="E46962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theme" Target="../theme/theme1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18125" y="0"/>
            <a:ext cx="9025800" cy="185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boto Black"/>
              <a:buNone/>
              <a:defRPr sz="8000">
                <a:solidFill>
                  <a:schemeClr val="lt1"/>
                </a:solidFill>
                <a:latin typeface="Roboto Black"/>
                <a:ea typeface="Roboto Black"/>
                <a:cs typeface="Roboto Black"/>
                <a:sym typeface="Roboto Blac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oboto"/>
              <a:buNone/>
              <a:defRPr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oboto"/>
              <a:buNone/>
              <a:defRPr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oboto"/>
              <a:buNone/>
              <a:defRPr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oboto"/>
              <a:buNone/>
              <a:defRPr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oboto"/>
              <a:buNone/>
              <a:defRPr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oboto"/>
              <a:buNone/>
              <a:defRPr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oboto"/>
              <a:buNone/>
              <a:defRPr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Roboto"/>
              <a:buNone/>
              <a:defRPr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18125" y="3059850"/>
            <a:ext cx="3969300" cy="10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 sz="1000">
                <a:solidFill>
                  <a:schemeClr val="lt1"/>
                </a:solidFill>
                <a:latin typeface="Roboto Light"/>
                <a:ea typeface="Roboto Light"/>
                <a:cs typeface="Roboto Light"/>
                <a:sym typeface="Roboto Light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 sz="1000">
                <a:solidFill>
                  <a:schemeClr val="lt1"/>
                </a:solidFill>
                <a:latin typeface="Roboto Light"/>
                <a:ea typeface="Roboto Light"/>
                <a:cs typeface="Roboto Light"/>
                <a:sym typeface="Roboto Light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 sz="1000">
                <a:solidFill>
                  <a:schemeClr val="lt1"/>
                </a:solidFill>
                <a:latin typeface="Roboto Light"/>
                <a:ea typeface="Roboto Light"/>
                <a:cs typeface="Roboto Light"/>
                <a:sym typeface="Roboto Light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 sz="1000">
                <a:solidFill>
                  <a:schemeClr val="lt1"/>
                </a:solidFill>
                <a:latin typeface="Roboto Light"/>
                <a:ea typeface="Roboto Light"/>
                <a:cs typeface="Roboto Light"/>
                <a:sym typeface="Roboto Light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 sz="1000">
                <a:solidFill>
                  <a:schemeClr val="lt1"/>
                </a:solidFill>
                <a:latin typeface="Roboto Light"/>
                <a:ea typeface="Roboto Light"/>
                <a:cs typeface="Roboto Light"/>
                <a:sym typeface="Roboto Light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 sz="1000">
                <a:solidFill>
                  <a:schemeClr val="lt1"/>
                </a:solidFill>
                <a:latin typeface="Roboto Light"/>
                <a:ea typeface="Roboto Light"/>
                <a:cs typeface="Roboto Light"/>
                <a:sym typeface="Roboto Light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●"/>
              <a:defRPr sz="1000">
                <a:solidFill>
                  <a:schemeClr val="lt1"/>
                </a:solidFill>
                <a:latin typeface="Roboto Light"/>
                <a:ea typeface="Roboto Light"/>
                <a:cs typeface="Roboto Light"/>
                <a:sym typeface="Roboto Light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○"/>
              <a:defRPr sz="1000">
                <a:solidFill>
                  <a:schemeClr val="lt1"/>
                </a:solidFill>
                <a:latin typeface="Roboto Light"/>
                <a:ea typeface="Roboto Light"/>
                <a:cs typeface="Roboto Light"/>
                <a:sym typeface="Roboto Light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Roboto Light"/>
              <a:buChar char="■"/>
              <a:defRPr sz="1000">
                <a:solidFill>
                  <a:schemeClr val="lt1"/>
                </a:solidFill>
                <a:latin typeface="Roboto Light"/>
                <a:ea typeface="Roboto Light"/>
                <a:cs typeface="Roboto Light"/>
                <a:sym typeface="Roboto Ligh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40"/>
          <p:cNvSpPr/>
          <p:nvPr/>
        </p:nvSpPr>
        <p:spPr>
          <a:xfrm>
            <a:off x="7361250" y="0"/>
            <a:ext cx="2604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62" name="Google Shape;362;p40"/>
          <p:cNvSpPr/>
          <p:nvPr/>
        </p:nvSpPr>
        <p:spPr>
          <a:xfrm>
            <a:off x="7614725" y="75"/>
            <a:ext cx="2604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63" name="Google Shape;363;p40"/>
          <p:cNvSpPr/>
          <p:nvPr/>
        </p:nvSpPr>
        <p:spPr>
          <a:xfrm>
            <a:off x="7868225" y="-5475"/>
            <a:ext cx="260400" cy="514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64" name="Google Shape;364;p40"/>
          <p:cNvSpPr/>
          <p:nvPr/>
        </p:nvSpPr>
        <p:spPr>
          <a:xfrm>
            <a:off x="8121725" y="-5475"/>
            <a:ext cx="260400" cy="51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65" name="Google Shape;365;p40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66" name="Google Shape;366;p40"/>
          <p:cNvSpPr/>
          <p:nvPr/>
        </p:nvSpPr>
        <p:spPr>
          <a:xfrm>
            <a:off x="8628700" y="-5475"/>
            <a:ext cx="2604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67" name="Google Shape;367;p40"/>
          <p:cNvSpPr/>
          <p:nvPr/>
        </p:nvSpPr>
        <p:spPr>
          <a:xfrm>
            <a:off x="8375200" y="-5475"/>
            <a:ext cx="260400" cy="51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68" name="Google Shape;368;p40"/>
          <p:cNvSpPr txBox="1">
            <a:spLocks noGrp="1"/>
          </p:cNvSpPr>
          <p:nvPr>
            <p:ph type="subTitle" idx="2"/>
          </p:nvPr>
        </p:nvSpPr>
        <p:spPr>
          <a:xfrm>
            <a:off x="723675" y="3518125"/>
            <a:ext cx="4109100" cy="53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Rachael Griffith, 2335271</a:t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69" name="Google Shape;369;p40"/>
          <p:cNvSpPr txBox="1">
            <a:spLocks noGrp="1"/>
          </p:cNvSpPr>
          <p:nvPr>
            <p:ph type="subTitle" idx="1"/>
          </p:nvPr>
        </p:nvSpPr>
        <p:spPr>
          <a:xfrm>
            <a:off x="770300" y="3913000"/>
            <a:ext cx="3575700" cy="92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Voice Study Centre, UWTSD</a:t>
            </a:r>
            <a:endParaRPr sz="1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Cohort N</a:t>
            </a:r>
            <a:endParaRPr sz="1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5953</a:t>
            </a:r>
            <a:endParaRPr sz="1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70" name="Google Shape;370;p40"/>
          <p:cNvSpPr txBox="1">
            <a:spLocks noGrp="1"/>
          </p:cNvSpPr>
          <p:nvPr>
            <p:ph type="subTitle" idx="3"/>
          </p:nvPr>
        </p:nvSpPr>
        <p:spPr>
          <a:xfrm>
            <a:off x="4695750" y="3913000"/>
            <a:ext cx="2665500" cy="38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July 2025</a:t>
            </a:r>
            <a:endParaRPr/>
          </a:p>
        </p:txBody>
      </p:sp>
      <p:sp>
        <p:nvSpPr>
          <p:cNvPr id="371" name="Google Shape;371;p40"/>
          <p:cNvSpPr txBox="1">
            <a:spLocks noGrp="1"/>
          </p:cNvSpPr>
          <p:nvPr>
            <p:ph type="title"/>
          </p:nvPr>
        </p:nvSpPr>
        <p:spPr>
          <a:xfrm>
            <a:off x="255900" y="304425"/>
            <a:ext cx="7099200" cy="133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Teaching Pitch Matching in Classroom Settings:</a:t>
            </a:r>
            <a:endParaRPr sz="2500" b="1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Strategies, Barriers, and Post-Pandemic Adaptations</a:t>
            </a:r>
            <a:endParaRPr sz="27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41"/>
          <p:cNvSpPr/>
          <p:nvPr/>
        </p:nvSpPr>
        <p:spPr>
          <a:xfrm>
            <a:off x="260400" y="-5475"/>
            <a:ext cx="7361100" cy="5149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77" name="Google Shape;377;p41"/>
          <p:cNvSpPr/>
          <p:nvPr/>
        </p:nvSpPr>
        <p:spPr>
          <a:xfrm>
            <a:off x="4163550" y="474825"/>
            <a:ext cx="3071400" cy="4206000"/>
          </a:xfrm>
          <a:prstGeom prst="roundRect">
            <a:avLst>
              <a:gd name="adj" fmla="val 8183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Roboto Light"/>
              <a:ea typeface="Roboto Light"/>
              <a:cs typeface="Roboto Light"/>
              <a:sym typeface="Roboto Light"/>
            </a:endParaRPr>
          </a:p>
        </p:txBody>
      </p:sp>
      <p:cxnSp>
        <p:nvCxnSpPr>
          <p:cNvPr id="378" name="Google Shape;378;p41"/>
          <p:cNvCxnSpPr/>
          <p:nvPr/>
        </p:nvCxnSpPr>
        <p:spPr>
          <a:xfrm>
            <a:off x="4421300" y="4119200"/>
            <a:ext cx="26136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79" name="Google Shape;379;p41"/>
          <p:cNvSpPr/>
          <p:nvPr/>
        </p:nvSpPr>
        <p:spPr>
          <a:xfrm>
            <a:off x="7614725" y="75"/>
            <a:ext cx="2604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80" name="Google Shape;380;p41"/>
          <p:cNvSpPr/>
          <p:nvPr/>
        </p:nvSpPr>
        <p:spPr>
          <a:xfrm>
            <a:off x="7868225" y="-5475"/>
            <a:ext cx="260400" cy="514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81" name="Google Shape;381;p41"/>
          <p:cNvSpPr/>
          <p:nvPr/>
        </p:nvSpPr>
        <p:spPr>
          <a:xfrm>
            <a:off x="8121725" y="-5475"/>
            <a:ext cx="260400" cy="51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82" name="Google Shape;382;p41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83" name="Google Shape;383;p41"/>
          <p:cNvSpPr/>
          <p:nvPr/>
        </p:nvSpPr>
        <p:spPr>
          <a:xfrm>
            <a:off x="8628700" y="-5475"/>
            <a:ext cx="2604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84" name="Google Shape;384;p41"/>
          <p:cNvSpPr/>
          <p:nvPr/>
        </p:nvSpPr>
        <p:spPr>
          <a:xfrm>
            <a:off x="8375200" y="-5475"/>
            <a:ext cx="260400" cy="51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85" name="Google Shape;385;p41"/>
          <p:cNvSpPr txBox="1">
            <a:spLocks noGrp="1"/>
          </p:cNvSpPr>
          <p:nvPr>
            <p:ph type="subTitle" idx="1"/>
          </p:nvPr>
        </p:nvSpPr>
        <p:spPr>
          <a:xfrm>
            <a:off x="426225" y="186475"/>
            <a:ext cx="2942700" cy="106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Agenda</a:t>
            </a:r>
            <a:endParaRPr sz="3600"/>
          </a:p>
        </p:txBody>
      </p:sp>
      <p:sp>
        <p:nvSpPr>
          <p:cNvPr id="386" name="Google Shape;386;p41"/>
          <p:cNvSpPr txBox="1">
            <a:spLocks noGrp="1"/>
          </p:cNvSpPr>
          <p:nvPr>
            <p:ph type="subTitle" idx="2"/>
          </p:nvPr>
        </p:nvSpPr>
        <p:spPr>
          <a:xfrm>
            <a:off x="923475" y="2455725"/>
            <a:ext cx="2755800" cy="58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7" name="Google Shape;387;p41"/>
          <p:cNvSpPr txBox="1"/>
          <p:nvPr/>
        </p:nvSpPr>
        <p:spPr>
          <a:xfrm>
            <a:off x="4163550" y="994500"/>
            <a:ext cx="3071400" cy="265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"/>
              <a:buChar char="●"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Context &amp; Justification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"/>
              <a:buChar char="●"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Aims &amp; Research Questions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"/>
              <a:buChar char="●"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Methodology &amp; Ethics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"/>
              <a:buChar char="●"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Key Findings &amp; Analysis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"/>
              <a:buChar char="●"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Conclusions/Recommendations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"/>
              <a:buChar char="●"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Reflection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chemeClr val="lt1"/>
              </a:solidFill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p42"/>
          <p:cNvSpPr/>
          <p:nvPr/>
        </p:nvSpPr>
        <p:spPr>
          <a:xfrm>
            <a:off x="520550" y="0"/>
            <a:ext cx="73473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93" name="Google Shape;393;p42"/>
          <p:cNvSpPr/>
          <p:nvPr/>
        </p:nvSpPr>
        <p:spPr>
          <a:xfrm>
            <a:off x="260400" y="-5325"/>
            <a:ext cx="260400" cy="5149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394" name="Google Shape;394;p42"/>
          <p:cNvSpPr/>
          <p:nvPr/>
        </p:nvSpPr>
        <p:spPr>
          <a:xfrm>
            <a:off x="7868225" y="-5475"/>
            <a:ext cx="260400" cy="514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95" name="Google Shape;395;p42"/>
          <p:cNvSpPr/>
          <p:nvPr/>
        </p:nvSpPr>
        <p:spPr>
          <a:xfrm>
            <a:off x="8121725" y="-5475"/>
            <a:ext cx="260400" cy="51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96" name="Google Shape;396;p42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97" name="Google Shape;397;p42"/>
          <p:cNvSpPr/>
          <p:nvPr/>
        </p:nvSpPr>
        <p:spPr>
          <a:xfrm>
            <a:off x="8628700" y="-5475"/>
            <a:ext cx="2604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98" name="Google Shape;398;p42"/>
          <p:cNvSpPr/>
          <p:nvPr/>
        </p:nvSpPr>
        <p:spPr>
          <a:xfrm>
            <a:off x="8375200" y="-5475"/>
            <a:ext cx="260400" cy="51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399" name="Google Shape;399;p42"/>
          <p:cNvSpPr txBox="1">
            <a:spLocks noGrp="1"/>
          </p:cNvSpPr>
          <p:nvPr>
            <p:ph type="title"/>
          </p:nvPr>
        </p:nvSpPr>
        <p:spPr>
          <a:xfrm>
            <a:off x="736600" y="114300"/>
            <a:ext cx="6451800" cy="73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Context &amp; Justification</a:t>
            </a:r>
            <a:endParaRPr sz="3600"/>
          </a:p>
        </p:txBody>
      </p:sp>
      <p:sp>
        <p:nvSpPr>
          <p:cNvPr id="400" name="Google Shape;400;p42"/>
          <p:cNvSpPr txBox="1">
            <a:spLocks noGrp="1"/>
          </p:cNvSpPr>
          <p:nvPr>
            <p:ph type="subTitle" idx="1"/>
          </p:nvPr>
        </p:nvSpPr>
        <p:spPr>
          <a:xfrm>
            <a:off x="1016762" y="1522725"/>
            <a:ext cx="6355500" cy="232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Roboto"/>
              <a:buChar char="●"/>
            </a:pP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Pitch matching: Core to musical development, confidence, and ensemble participation.</a:t>
            </a:r>
            <a:endParaRPr sz="1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Roboto"/>
              <a:buChar char="●"/>
            </a:pP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Pandemic disrupted traditional, in-person music pedagogy.</a:t>
            </a:r>
            <a:endParaRPr sz="1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Roboto"/>
              <a:buChar char="●"/>
            </a:pP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Teachers forced to adapt quickly: digital tools, hybrid modes.</a:t>
            </a:r>
            <a:endParaRPr sz="1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Roboto"/>
              <a:buChar char="●"/>
            </a:pP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Underdocumented: Teachers’ lived experiences and effective adaptation practices.</a:t>
            </a:r>
            <a:endParaRPr sz="1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p43"/>
          <p:cNvSpPr/>
          <p:nvPr/>
        </p:nvSpPr>
        <p:spPr>
          <a:xfrm>
            <a:off x="777800" y="-2475"/>
            <a:ext cx="7340400" cy="514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06" name="Google Shape;406;p43"/>
          <p:cNvSpPr/>
          <p:nvPr/>
        </p:nvSpPr>
        <p:spPr>
          <a:xfrm>
            <a:off x="520553" y="375"/>
            <a:ext cx="2604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07" name="Google Shape;407;p43"/>
          <p:cNvSpPr/>
          <p:nvPr/>
        </p:nvSpPr>
        <p:spPr>
          <a:xfrm>
            <a:off x="260400" y="375"/>
            <a:ext cx="2604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408" name="Google Shape;408;p43"/>
          <p:cNvSpPr/>
          <p:nvPr/>
        </p:nvSpPr>
        <p:spPr>
          <a:xfrm>
            <a:off x="8121725" y="-5475"/>
            <a:ext cx="260400" cy="51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09" name="Google Shape;409;p43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10" name="Google Shape;410;p43"/>
          <p:cNvSpPr/>
          <p:nvPr/>
        </p:nvSpPr>
        <p:spPr>
          <a:xfrm>
            <a:off x="8628700" y="-5475"/>
            <a:ext cx="2604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11" name="Google Shape;411;p43"/>
          <p:cNvSpPr/>
          <p:nvPr/>
        </p:nvSpPr>
        <p:spPr>
          <a:xfrm>
            <a:off x="8375200" y="-5475"/>
            <a:ext cx="260400" cy="51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12" name="Google Shape;412;p43"/>
          <p:cNvSpPr txBox="1">
            <a:spLocks noGrp="1"/>
          </p:cNvSpPr>
          <p:nvPr>
            <p:ph type="title"/>
          </p:nvPr>
        </p:nvSpPr>
        <p:spPr>
          <a:xfrm>
            <a:off x="978376" y="114300"/>
            <a:ext cx="7143300" cy="73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Research Aims &amp; Questions</a:t>
            </a:r>
            <a:endParaRPr sz="3600"/>
          </a:p>
        </p:txBody>
      </p:sp>
      <p:sp>
        <p:nvSpPr>
          <p:cNvPr id="413" name="Google Shape;413;p43"/>
          <p:cNvSpPr txBox="1">
            <a:spLocks noGrp="1"/>
          </p:cNvSpPr>
          <p:nvPr>
            <p:ph type="subTitle" idx="7"/>
          </p:nvPr>
        </p:nvSpPr>
        <p:spPr>
          <a:xfrm>
            <a:off x="854084" y="1807500"/>
            <a:ext cx="3380400" cy="237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>
                <a:latin typeface="Roboto"/>
                <a:ea typeface="Roboto"/>
                <a:cs typeface="Roboto"/>
                <a:sym typeface="Roboto"/>
              </a:rPr>
              <a:t>Aim</a:t>
            </a:r>
            <a:r>
              <a:rPr lang="en" b="1">
                <a:latin typeface="Roboto"/>
                <a:ea typeface="Roboto"/>
                <a:cs typeface="Roboto"/>
                <a:sym typeface="Roboto"/>
              </a:rPr>
              <a:t>:</a:t>
            </a:r>
            <a:r>
              <a:rPr lang="en"/>
              <a:t> </a:t>
            </a:r>
            <a:endParaRPr/>
          </a:p>
          <a:p>
            <a:pPr marL="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To document and analyze classroom teachers’ pitch-matching strategies, barriers, and adaptations post-COVID-19.</a:t>
            </a:r>
            <a:endParaRPr sz="1400"/>
          </a:p>
        </p:txBody>
      </p:sp>
      <p:sp>
        <p:nvSpPr>
          <p:cNvPr id="414" name="Google Shape;414;p43"/>
          <p:cNvSpPr txBox="1">
            <a:spLocks noGrp="1"/>
          </p:cNvSpPr>
          <p:nvPr>
            <p:ph type="subTitle" idx="9"/>
          </p:nvPr>
        </p:nvSpPr>
        <p:spPr>
          <a:xfrm>
            <a:off x="4187200" y="1807500"/>
            <a:ext cx="3941400" cy="360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>
                <a:latin typeface="Roboto"/>
                <a:ea typeface="Roboto"/>
                <a:cs typeface="Roboto"/>
                <a:sym typeface="Roboto"/>
              </a:rPr>
              <a:t>Research Questions: </a:t>
            </a:r>
            <a:endParaRPr sz="1500"/>
          </a:p>
          <a:p>
            <a:pPr marL="457200" lvl="0" indent="-3111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What instructional strategies are used for pitch matching post-pandemic?</a:t>
            </a:r>
            <a:endParaRPr sz="13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111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How have these adapted?</a:t>
            </a:r>
            <a:endParaRPr sz="13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111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What are the main barriers and support needs?</a:t>
            </a:r>
            <a:endParaRPr sz="13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111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Roboto"/>
              <a:buChar char="●"/>
            </a:pPr>
            <a:r>
              <a:rPr lang="en" sz="13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What are the professional development implications?</a:t>
            </a:r>
            <a:endParaRPr sz="13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p44"/>
          <p:cNvSpPr/>
          <p:nvPr/>
        </p:nvSpPr>
        <p:spPr>
          <a:xfrm>
            <a:off x="1038225" y="-11025"/>
            <a:ext cx="7333200" cy="51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20" name="Google Shape;420;p44"/>
          <p:cNvSpPr/>
          <p:nvPr/>
        </p:nvSpPr>
        <p:spPr>
          <a:xfrm>
            <a:off x="520557" y="5"/>
            <a:ext cx="260400" cy="51381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21" name="Google Shape;421;p44"/>
          <p:cNvSpPr/>
          <p:nvPr/>
        </p:nvSpPr>
        <p:spPr>
          <a:xfrm>
            <a:off x="260400" y="5"/>
            <a:ext cx="260400" cy="51381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422" name="Google Shape;422;p44"/>
          <p:cNvSpPr/>
          <p:nvPr/>
        </p:nvSpPr>
        <p:spPr>
          <a:xfrm>
            <a:off x="781201" y="-5475"/>
            <a:ext cx="260400" cy="5138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23" name="Google Shape;423;p44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24" name="Google Shape;424;p44"/>
          <p:cNvSpPr/>
          <p:nvPr/>
        </p:nvSpPr>
        <p:spPr>
          <a:xfrm>
            <a:off x="8628700" y="-5475"/>
            <a:ext cx="2604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25" name="Google Shape;425;p44"/>
          <p:cNvSpPr/>
          <p:nvPr/>
        </p:nvSpPr>
        <p:spPr>
          <a:xfrm>
            <a:off x="8375200" y="-5475"/>
            <a:ext cx="260400" cy="51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26" name="Google Shape;426;p44"/>
          <p:cNvSpPr txBox="1">
            <a:spLocks noGrp="1"/>
          </p:cNvSpPr>
          <p:nvPr>
            <p:ph type="title"/>
          </p:nvPr>
        </p:nvSpPr>
        <p:spPr>
          <a:xfrm>
            <a:off x="1125025" y="114300"/>
            <a:ext cx="6756900" cy="81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" sz="41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" sz="36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Literature Overview</a:t>
            </a:r>
            <a:endParaRPr sz="3600"/>
          </a:p>
        </p:txBody>
      </p:sp>
      <p:sp>
        <p:nvSpPr>
          <p:cNvPr id="427" name="Google Shape;427;p44"/>
          <p:cNvSpPr txBox="1">
            <a:spLocks noGrp="1"/>
          </p:cNvSpPr>
          <p:nvPr>
            <p:ph type="subTitle" idx="1"/>
          </p:nvPr>
        </p:nvSpPr>
        <p:spPr>
          <a:xfrm>
            <a:off x="1214925" y="1108000"/>
            <a:ext cx="7069500" cy="415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Roboto"/>
              <a:buChar char="●"/>
            </a:pPr>
            <a:r>
              <a:rPr lang="en" sz="1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Effective pitch-matching draws on live modelling, repetition, playful/communal practice </a:t>
            </a: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(Green, 2014; Adams, 2016).</a:t>
            </a:r>
            <a:endParaRPr sz="14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Roboto"/>
              <a:buChar char="●"/>
            </a:pPr>
            <a:r>
              <a:rPr lang="en" sz="1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Barriers: Biological, cognitive, social (confidence, gender, home culture) </a:t>
            </a: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(Welch, 2016; Pfordresher &amp; Demorest, 2021).</a:t>
            </a:r>
            <a:endParaRPr sz="14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Roboto"/>
              <a:buChar char="●"/>
            </a:pPr>
            <a:r>
              <a:rPr lang="en" sz="1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Pandemic forced rapid digital adaptation; highlighted issues of equity, engagement, and feedback </a:t>
            </a: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(Daubney et al., 2021; Harris &amp; Wheeler, 2022)</a:t>
            </a:r>
            <a:r>
              <a:rPr lang="en" sz="1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.</a:t>
            </a:r>
            <a:endParaRPr sz="14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Roboto"/>
              <a:buChar char="●"/>
            </a:pPr>
            <a:r>
              <a:rPr lang="en" sz="14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Gaps: Western, monolingual bias; lack of teacher-focused research; little on long-term effects </a:t>
            </a: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(Braun &amp; Clarke, 2006).</a:t>
            </a:r>
            <a:endParaRPr sz="14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p45"/>
          <p:cNvSpPr/>
          <p:nvPr/>
        </p:nvSpPr>
        <p:spPr>
          <a:xfrm>
            <a:off x="1298750" y="-19125"/>
            <a:ext cx="7326300" cy="5176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33" name="Google Shape;433;p45"/>
          <p:cNvSpPr/>
          <p:nvPr/>
        </p:nvSpPr>
        <p:spPr>
          <a:xfrm>
            <a:off x="520561" y="5560"/>
            <a:ext cx="260400" cy="5143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34" name="Google Shape;434;p45"/>
          <p:cNvSpPr/>
          <p:nvPr/>
        </p:nvSpPr>
        <p:spPr>
          <a:xfrm>
            <a:off x="260400" y="5560"/>
            <a:ext cx="260400" cy="5143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435" name="Google Shape;435;p45"/>
          <p:cNvSpPr/>
          <p:nvPr/>
        </p:nvSpPr>
        <p:spPr>
          <a:xfrm>
            <a:off x="781210" y="75"/>
            <a:ext cx="260400" cy="5143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36" name="Google Shape;436;p45"/>
          <p:cNvSpPr/>
          <p:nvPr/>
        </p:nvSpPr>
        <p:spPr>
          <a:xfrm>
            <a:off x="1042000" y="75"/>
            <a:ext cx="260400" cy="5143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37" name="Google Shape;437;p45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38" name="Google Shape;438;p45"/>
          <p:cNvSpPr/>
          <p:nvPr/>
        </p:nvSpPr>
        <p:spPr>
          <a:xfrm>
            <a:off x="8628700" y="-5475"/>
            <a:ext cx="2604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39" name="Google Shape;439;p45"/>
          <p:cNvSpPr txBox="1"/>
          <p:nvPr/>
        </p:nvSpPr>
        <p:spPr>
          <a:xfrm>
            <a:off x="1375853" y="114300"/>
            <a:ext cx="66513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" sz="3600" b="1">
                <a:latin typeface="Roboto"/>
                <a:ea typeface="Roboto"/>
                <a:cs typeface="Roboto"/>
                <a:sym typeface="Roboto"/>
              </a:rPr>
              <a:t>Methodology &amp; Ethics</a:t>
            </a:r>
            <a:endParaRPr sz="3600">
              <a:solidFill>
                <a:schemeClr val="lt1"/>
              </a:solidFill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440" name="Google Shape;440;p45"/>
          <p:cNvSpPr txBox="1"/>
          <p:nvPr/>
        </p:nvSpPr>
        <p:spPr>
          <a:xfrm>
            <a:off x="1340803" y="1724225"/>
            <a:ext cx="7249500" cy="123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oboto"/>
              <a:buChar char="●"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Design: Mixed-methods, pragmatist &amp; sociocultural approach (surveys + interviews)</a:t>
            </a:r>
            <a:endParaRPr>
              <a:latin typeface="Roboto"/>
              <a:ea typeface="Roboto"/>
              <a:cs typeface="Roboto"/>
              <a:sym typeface="Roboto"/>
            </a:endParaRPr>
          </a:p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oboto"/>
              <a:buChar char="●"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Who: Elementary &amp; secondary music teachers (USA, Idaho)</a:t>
            </a:r>
            <a:endParaRPr>
              <a:latin typeface="Roboto"/>
              <a:ea typeface="Roboto"/>
              <a:cs typeface="Roboto"/>
              <a:sym typeface="Roboto"/>
            </a:endParaRPr>
          </a:p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oboto"/>
              <a:buChar char="●"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Data: Online surveys + in-depth interviews, analyzed via thematic analysis.</a:t>
            </a:r>
            <a:endParaRPr>
              <a:latin typeface="Roboto"/>
              <a:ea typeface="Roboto"/>
              <a:cs typeface="Roboto"/>
              <a:sym typeface="Roboto"/>
            </a:endParaRPr>
          </a:p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oboto"/>
              <a:buChar char="●"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Ethics: Informed consent, anonymity, “insider researcher” reflexivity, member checking, voluntary participation.</a:t>
            </a:r>
            <a:endParaRPr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chemeClr val="lt1"/>
              </a:solidFill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p46"/>
          <p:cNvSpPr/>
          <p:nvPr/>
        </p:nvSpPr>
        <p:spPr>
          <a:xfrm>
            <a:off x="1042000" y="-2850"/>
            <a:ext cx="7333200" cy="51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46" name="Google Shape;446;p46"/>
          <p:cNvSpPr/>
          <p:nvPr/>
        </p:nvSpPr>
        <p:spPr>
          <a:xfrm>
            <a:off x="520557" y="5"/>
            <a:ext cx="260400" cy="51381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47" name="Google Shape;447;p46"/>
          <p:cNvSpPr/>
          <p:nvPr/>
        </p:nvSpPr>
        <p:spPr>
          <a:xfrm>
            <a:off x="260400" y="5"/>
            <a:ext cx="260400" cy="51381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448" name="Google Shape;448;p46"/>
          <p:cNvSpPr/>
          <p:nvPr/>
        </p:nvSpPr>
        <p:spPr>
          <a:xfrm>
            <a:off x="781201" y="-5475"/>
            <a:ext cx="260400" cy="5138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49" name="Google Shape;449;p46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50" name="Google Shape;450;p46"/>
          <p:cNvSpPr/>
          <p:nvPr/>
        </p:nvSpPr>
        <p:spPr>
          <a:xfrm>
            <a:off x="8628700" y="-5475"/>
            <a:ext cx="2604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51" name="Google Shape;451;p46"/>
          <p:cNvSpPr/>
          <p:nvPr/>
        </p:nvSpPr>
        <p:spPr>
          <a:xfrm>
            <a:off x="8375200" y="-5475"/>
            <a:ext cx="260400" cy="51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52" name="Google Shape;452;p46"/>
          <p:cNvSpPr txBox="1">
            <a:spLocks noGrp="1"/>
          </p:cNvSpPr>
          <p:nvPr>
            <p:ph type="subTitle" idx="1"/>
          </p:nvPr>
        </p:nvSpPr>
        <p:spPr>
          <a:xfrm>
            <a:off x="1704600" y="1890850"/>
            <a:ext cx="5838000" cy="319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914400" lvl="1" indent="-323850" algn="l" rtl="0">
              <a:lnSpc>
                <a:spcPct val="20000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500"/>
              <a:buChar char="●"/>
            </a:pPr>
            <a:r>
              <a:rPr lang="en" sz="1500">
                <a:solidFill>
                  <a:srgbClr val="000000"/>
                </a:solidFill>
              </a:rPr>
              <a:t>Biological (voice change), cognitive (auditory frame), confidence &amp; anxiety</a:t>
            </a:r>
            <a:endParaRPr sz="1500">
              <a:solidFill>
                <a:srgbClr val="000000"/>
              </a:solidFill>
            </a:endParaRPr>
          </a:p>
          <a:p>
            <a:pPr marL="914400" lvl="1" indent="-3238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Char char="●"/>
            </a:pPr>
            <a:r>
              <a:rPr lang="en" sz="1500">
                <a:solidFill>
                  <a:srgbClr val="000000"/>
                </a:solidFill>
              </a:rPr>
              <a:t>Class size, limited individual feedback, time constraints</a:t>
            </a:r>
            <a:endParaRPr sz="1500">
              <a:solidFill>
                <a:srgbClr val="000000"/>
              </a:solidFill>
            </a:endParaRPr>
          </a:p>
          <a:p>
            <a:pPr marL="914400" lvl="1" indent="-3238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Char char="●"/>
            </a:pPr>
            <a:r>
              <a:rPr lang="en" sz="1500">
                <a:solidFill>
                  <a:srgbClr val="000000"/>
                </a:solidFill>
              </a:rPr>
              <a:t>Post-pandemic: Lower confidence, less engagement</a:t>
            </a:r>
            <a:endParaRPr sz="1500">
              <a:solidFill>
                <a:srgbClr val="000000"/>
              </a:solidFill>
            </a:endParaRPr>
          </a:p>
          <a:p>
            <a:pPr marL="914400" lvl="1" indent="-3238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Char char="●"/>
            </a:pPr>
            <a:r>
              <a:rPr lang="en" sz="15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Persistent cultural/gendered myths around singing </a:t>
            </a:r>
            <a:endParaRPr sz="15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9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3" name="Google Shape;453;p46"/>
          <p:cNvSpPr txBox="1">
            <a:spLocks noGrp="1"/>
          </p:cNvSpPr>
          <p:nvPr>
            <p:ph type="subTitle" idx="2"/>
          </p:nvPr>
        </p:nvSpPr>
        <p:spPr>
          <a:xfrm>
            <a:off x="3555100" y="1344150"/>
            <a:ext cx="2438400" cy="43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Multifactorial barriers:</a:t>
            </a:r>
            <a:endParaRPr sz="27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54" name="Google Shape;454;p46"/>
          <p:cNvSpPr txBox="1">
            <a:spLocks noGrp="1"/>
          </p:cNvSpPr>
          <p:nvPr>
            <p:ph type="title"/>
          </p:nvPr>
        </p:nvSpPr>
        <p:spPr>
          <a:xfrm>
            <a:off x="1234250" y="114300"/>
            <a:ext cx="7201800" cy="137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" sz="36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Key Findings – Challenges &amp; Barriers</a:t>
            </a:r>
            <a:endParaRPr sz="99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p47"/>
          <p:cNvSpPr/>
          <p:nvPr/>
        </p:nvSpPr>
        <p:spPr>
          <a:xfrm>
            <a:off x="1054000" y="-2850"/>
            <a:ext cx="7333200" cy="51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60" name="Google Shape;460;p47"/>
          <p:cNvSpPr/>
          <p:nvPr/>
        </p:nvSpPr>
        <p:spPr>
          <a:xfrm>
            <a:off x="520557" y="5"/>
            <a:ext cx="260400" cy="51381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61" name="Google Shape;461;p47"/>
          <p:cNvSpPr/>
          <p:nvPr/>
        </p:nvSpPr>
        <p:spPr>
          <a:xfrm>
            <a:off x="260400" y="5"/>
            <a:ext cx="260400" cy="51381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462" name="Google Shape;462;p47"/>
          <p:cNvSpPr/>
          <p:nvPr/>
        </p:nvSpPr>
        <p:spPr>
          <a:xfrm>
            <a:off x="781201" y="-5475"/>
            <a:ext cx="260400" cy="5138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63" name="Google Shape;463;p47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64" name="Google Shape;464;p47"/>
          <p:cNvSpPr/>
          <p:nvPr/>
        </p:nvSpPr>
        <p:spPr>
          <a:xfrm>
            <a:off x="8628700" y="-5475"/>
            <a:ext cx="2604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65" name="Google Shape;465;p47"/>
          <p:cNvSpPr/>
          <p:nvPr/>
        </p:nvSpPr>
        <p:spPr>
          <a:xfrm>
            <a:off x="8375200" y="-5475"/>
            <a:ext cx="260400" cy="51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66" name="Google Shape;466;p47"/>
          <p:cNvSpPr txBox="1">
            <a:spLocks noGrp="1"/>
          </p:cNvSpPr>
          <p:nvPr>
            <p:ph type="subTitle" idx="2"/>
          </p:nvPr>
        </p:nvSpPr>
        <p:spPr>
          <a:xfrm>
            <a:off x="1103600" y="1478075"/>
            <a:ext cx="7209600" cy="406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Most used techniques:</a:t>
            </a:r>
            <a:endParaRPr sz="1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914400" lvl="1" indent="-304800" algn="l" rtl="0">
              <a:lnSpc>
                <a:spcPct val="15000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Echo singing (83%), Solfège/Hand signs (66%), Call-and-response, Games &amp; rounds</a:t>
            </a:r>
            <a:endParaRPr sz="1200">
              <a:solidFill>
                <a:srgbClr val="000000"/>
              </a:solidFill>
            </a:endParaRPr>
          </a:p>
          <a:p>
            <a:pPr marL="914400" lvl="1" indent="-3048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Kinesthetic methods, physical movement, character/fantasy play (esp. younger kids)</a:t>
            </a:r>
            <a:endParaRPr sz="1200">
              <a:solidFill>
                <a:srgbClr val="000000"/>
              </a:solidFill>
            </a:endParaRPr>
          </a:p>
          <a:p>
            <a:pPr marL="914400" lvl="1" indent="-3048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Peer pairing, small group “spotlighting”</a:t>
            </a:r>
            <a:endParaRPr sz="1200">
              <a:solidFill>
                <a:srgbClr val="000000"/>
              </a:solidFill>
            </a:endParaRPr>
          </a:p>
          <a:p>
            <a:pPr marL="457200" lvl="0" indent="0" algn="l" rtl="0">
              <a:lnSpc>
                <a:spcPct val="150000"/>
              </a:lnSpc>
              <a:spcBef>
                <a:spcPts val="9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Technology:</a:t>
            </a:r>
            <a:endParaRPr sz="1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914400" lvl="1" indent="-304800" algn="l" rtl="0">
              <a:lnSpc>
                <a:spcPct val="15000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Practice tracks, YouTube, Chrome Music Lab—mainly for supplementary practice</a:t>
            </a:r>
            <a:endParaRPr sz="1200">
              <a:solidFill>
                <a:srgbClr val="000000"/>
              </a:solidFill>
            </a:endParaRPr>
          </a:p>
          <a:p>
            <a:pPr marL="914400" lvl="1" indent="-3048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Pitch apps rarely practical for large groups</a:t>
            </a:r>
            <a:endParaRPr sz="1200">
              <a:solidFill>
                <a:srgbClr val="000000"/>
              </a:solidFill>
            </a:endParaRPr>
          </a:p>
          <a:p>
            <a:pPr marL="457200" lvl="0" indent="0" algn="l" rtl="0">
              <a:lnSpc>
                <a:spcPct val="150000"/>
              </a:lnSpc>
              <a:spcBef>
                <a:spcPts val="9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Social-Emotional Focus:</a:t>
            </a:r>
            <a:endParaRPr sz="1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914400" lvl="1" indent="-304800" algn="l" rtl="0">
              <a:lnSpc>
                <a:spcPct val="150000"/>
              </a:lnSpc>
              <a:spcBef>
                <a:spcPts val="90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Psychological safety essential for risk-taking/singing out</a:t>
            </a:r>
            <a:endParaRPr sz="1200">
              <a:solidFill>
                <a:srgbClr val="000000"/>
              </a:solidFill>
            </a:endParaRPr>
          </a:p>
          <a:p>
            <a:pPr marL="914400" lvl="1" indent="-3048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" sz="1200">
                <a:solidFill>
                  <a:srgbClr val="000000"/>
                </a:solidFill>
              </a:rPr>
              <a:t>New emphasis post-pandemic</a:t>
            </a:r>
            <a:endParaRPr sz="1200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900"/>
              </a:spcBef>
              <a:spcAft>
                <a:spcPts val="0"/>
              </a:spcAft>
              <a:buNone/>
            </a:pPr>
            <a:endParaRPr sz="27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67" name="Google Shape;467;p47"/>
          <p:cNvSpPr txBox="1">
            <a:spLocks noGrp="1"/>
          </p:cNvSpPr>
          <p:nvPr>
            <p:ph type="title"/>
          </p:nvPr>
        </p:nvSpPr>
        <p:spPr>
          <a:xfrm>
            <a:off x="1054000" y="114300"/>
            <a:ext cx="7357200" cy="137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" sz="36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Key Findings – Strategies &amp; Adaptations</a:t>
            </a:r>
            <a:endParaRPr sz="99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48"/>
          <p:cNvSpPr/>
          <p:nvPr/>
        </p:nvSpPr>
        <p:spPr>
          <a:xfrm>
            <a:off x="1054000" y="-2850"/>
            <a:ext cx="7333200" cy="51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73" name="Google Shape;473;p48"/>
          <p:cNvSpPr/>
          <p:nvPr/>
        </p:nvSpPr>
        <p:spPr>
          <a:xfrm>
            <a:off x="520557" y="5"/>
            <a:ext cx="260400" cy="51381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74" name="Google Shape;474;p48"/>
          <p:cNvSpPr/>
          <p:nvPr/>
        </p:nvSpPr>
        <p:spPr>
          <a:xfrm>
            <a:off x="260400" y="5"/>
            <a:ext cx="260400" cy="51381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475" name="Google Shape;475;p48"/>
          <p:cNvSpPr/>
          <p:nvPr/>
        </p:nvSpPr>
        <p:spPr>
          <a:xfrm>
            <a:off x="781201" y="-5475"/>
            <a:ext cx="260400" cy="5138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76" name="Google Shape;476;p48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77" name="Google Shape;477;p48"/>
          <p:cNvSpPr/>
          <p:nvPr/>
        </p:nvSpPr>
        <p:spPr>
          <a:xfrm>
            <a:off x="8628700" y="-5475"/>
            <a:ext cx="2604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78" name="Google Shape;478;p48"/>
          <p:cNvSpPr/>
          <p:nvPr/>
        </p:nvSpPr>
        <p:spPr>
          <a:xfrm>
            <a:off x="8375200" y="-5475"/>
            <a:ext cx="260400" cy="51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79" name="Google Shape;479;p48"/>
          <p:cNvSpPr txBox="1">
            <a:spLocks noGrp="1"/>
          </p:cNvSpPr>
          <p:nvPr>
            <p:ph type="subTitle" idx="2"/>
          </p:nvPr>
        </p:nvSpPr>
        <p:spPr>
          <a:xfrm>
            <a:off x="1103600" y="868500"/>
            <a:ext cx="7209600" cy="48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914400" lvl="1" indent="-3238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Char char="●"/>
            </a:pPr>
            <a:r>
              <a:rPr lang="en" sz="1500">
                <a:solidFill>
                  <a:srgbClr val="000000"/>
                </a:solidFill>
              </a:rPr>
              <a:t>Rapid improvement with consistent practice:</a:t>
            </a:r>
            <a:endParaRPr sz="1500">
              <a:solidFill>
                <a:srgbClr val="000000"/>
              </a:solidFill>
            </a:endParaRPr>
          </a:p>
          <a:p>
            <a:pPr marL="1371600" lvl="2" indent="-3238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Font typeface="Roboto"/>
              <a:buAutoNum type="romanLcPeriod"/>
            </a:pPr>
            <a:r>
              <a:rPr lang="en" sz="1500">
                <a:solidFill>
                  <a:srgbClr val="000000"/>
                </a:solidFill>
              </a:rPr>
              <a:t>High pitch-matching proficiency rose from 16% (start) to 83% (end of year)</a:t>
            </a:r>
            <a:endParaRPr sz="1500">
              <a:solidFill>
                <a:srgbClr val="000000"/>
              </a:solidFill>
            </a:endParaRPr>
          </a:p>
          <a:p>
            <a:pPr marL="914400" lvl="1" indent="-3238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Char char="●"/>
            </a:pPr>
            <a:r>
              <a:rPr lang="en" sz="1500">
                <a:solidFill>
                  <a:srgbClr val="000000"/>
                </a:solidFill>
              </a:rPr>
              <a:t>Most students benefited from gentle, daily support—only a few needed specialist input</a:t>
            </a:r>
            <a:endParaRPr sz="1500">
              <a:solidFill>
                <a:srgbClr val="000000"/>
              </a:solidFill>
            </a:endParaRPr>
          </a:p>
          <a:p>
            <a:pPr marL="914400" lvl="1" indent="-3238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Char char="●"/>
            </a:pPr>
            <a:r>
              <a:rPr lang="en" sz="1500">
                <a:solidFill>
                  <a:srgbClr val="000000"/>
                </a:solidFill>
              </a:rPr>
              <a:t>Teachers more resourceful; blended classic &amp; new digital tools</a:t>
            </a:r>
            <a:endParaRPr sz="1500">
              <a:solidFill>
                <a:srgbClr val="000000"/>
              </a:solidFill>
            </a:endParaRPr>
          </a:p>
          <a:p>
            <a:pPr marL="914400" lvl="1" indent="-3238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Char char="●"/>
            </a:pPr>
            <a:r>
              <a:rPr lang="en" sz="1500">
                <a:solidFill>
                  <a:srgbClr val="000000"/>
                </a:solidFill>
              </a:rPr>
              <a:t>COVID-19 adaptations (practice tracks, asynchronous feedback) often retained</a:t>
            </a:r>
            <a:endParaRPr sz="1500">
              <a:solidFill>
                <a:srgbClr val="000000"/>
              </a:solidFill>
            </a:endParaRPr>
          </a:p>
          <a:p>
            <a:pPr marL="914400" lvl="0" indent="0" algn="l" rtl="0">
              <a:lnSpc>
                <a:spcPct val="150000"/>
              </a:lnSpc>
              <a:spcBef>
                <a:spcPts val="90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900"/>
              </a:spcBef>
              <a:spcAft>
                <a:spcPts val="0"/>
              </a:spcAft>
              <a:buNone/>
            </a:pPr>
            <a:endParaRPr sz="2700" b="1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80" name="Google Shape;480;p48"/>
          <p:cNvSpPr txBox="1">
            <a:spLocks noGrp="1"/>
          </p:cNvSpPr>
          <p:nvPr>
            <p:ph type="title"/>
          </p:nvPr>
        </p:nvSpPr>
        <p:spPr>
          <a:xfrm>
            <a:off x="1054000" y="114300"/>
            <a:ext cx="7357200" cy="73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" sz="36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Key Findings – Impact &amp; Progress</a:t>
            </a:r>
            <a:endParaRPr sz="99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Google Shape;485;p49"/>
          <p:cNvSpPr/>
          <p:nvPr/>
        </p:nvSpPr>
        <p:spPr>
          <a:xfrm>
            <a:off x="1563950" y="-75"/>
            <a:ext cx="73377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86" name="Google Shape;486;p49"/>
          <p:cNvSpPr/>
          <p:nvPr/>
        </p:nvSpPr>
        <p:spPr>
          <a:xfrm>
            <a:off x="1302991" y="-5475"/>
            <a:ext cx="260400" cy="5143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87" name="Google Shape;487;p49"/>
          <p:cNvSpPr/>
          <p:nvPr/>
        </p:nvSpPr>
        <p:spPr>
          <a:xfrm>
            <a:off x="520562" y="11"/>
            <a:ext cx="260400" cy="5143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88" name="Google Shape;488;p49"/>
          <p:cNvSpPr/>
          <p:nvPr/>
        </p:nvSpPr>
        <p:spPr>
          <a:xfrm>
            <a:off x="260400" y="11"/>
            <a:ext cx="260400" cy="5143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489" name="Google Shape;489;p49"/>
          <p:cNvSpPr/>
          <p:nvPr/>
        </p:nvSpPr>
        <p:spPr>
          <a:xfrm>
            <a:off x="781212" y="-5475"/>
            <a:ext cx="260400" cy="5143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90" name="Google Shape;490;p49"/>
          <p:cNvSpPr/>
          <p:nvPr/>
        </p:nvSpPr>
        <p:spPr>
          <a:xfrm>
            <a:off x="1042003" y="-5475"/>
            <a:ext cx="260400" cy="5143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91" name="Google Shape;491;p49"/>
          <p:cNvSpPr/>
          <p:nvPr/>
        </p:nvSpPr>
        <p:spPr>
          <a:xfrm>
            <a:off x="1559675" y="-5475"/>
            <a:ext cx="260400" cy="5143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92" name="Google Shape;492;p49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493" name="Google Shape;493;p49"/>
          <p:cNvSpPr txBox="1">
            <a:spLocks noGrp="1"/>
          </p:cNvSpPr>
          <p:nvPr>
            <p:ph type="subTitle" idx="1"/>
          </p:nvPr>
        </p:nvSpPr>
        <p:spPr>
          <a:xfrm>
            <a:off x="1593850" y="176625"/>
            <a:ext cx="7257900" cy="137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" sz="36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Professional Development Needs</a:t>
            </a:r>
            <a:endParaRPr sz="9900"/>
          </a:p>
        </p:txBody>
      </p:sp>
      <p:sp>
        <p:nvSpPr>
          <p:cNvPr id="494" name="Google Shape;494;p49"/>
          <p:cNvSpPr txBox="1"/>
          <p:nvPr/>
        </p:nvSpPr>
        <p:spPr>
          <a:xfrm>
            <a:off x="1957950" y="1771475"/>
            <a:ext cx="6543600" cy="277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oboto"/>
              <a:buChar char="●"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Urgent need for practical, video-based, sequential training</a:t>
            </a:r>
            <a:endParaRPr>
              <a:latin typeface="Roboto"/>
              <a:ea typeface="Roboto"/>
              <a:cs typeface="Roboto"/>
              <a:sym typeface="Roboto"/>
            </a:endParaRPr>
          </a:p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oboto"/>
              <a:buChar char="●"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Preference for workshops, demonstration with real classrooms/students</a:t>
            </a:r>
            <a:endParaRPr>
              <a:latin typeface="Roboto"/>
              <a:ea typeface="Roboto"/>
              <a:cs typeface="Roboto"/>
              <a:sym typeface="Roboto"/>
            </a:endParaRPr>
          </a:p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oboto"/>
              <a:buChar char="●"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Desire for resources on adolescent changing voices &amp; strategies for “hard cases”</a:t>
            </a:r>
            <a:endParaRPr>
              <a:latin typeface="Roboto"/>
              <a:ea typeface="Roboto"/>
              <a:cs typeface="Roboto"/>
              <a:sym typeface="Roboto"/>
            </a:endParaRPr>
          </a:p>
          <a:p>
            <a:pPr marL="457200" lvl="0" indent="-3175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Roboto"/>
              <a:buChar char="●"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Mentorship and peer observation valued over generic one-off PD</a:t>
            </a:r>
            <a:endParaRPr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200000"/>
              </a:lnSpc>
              <a:spcBef>
                <a:spcPts val="1800"/>
              </a:spcBef>
              <a:spcAft>
                <a:spcPts val="0"/>
              </a:spcAft>
              <a:buNone/>
            </a:pPr>
            <a:endParaRPr sz="1700"/>
          </a:p>
          <a:p>
            <a:pPr marL="0" lvl="0" indent="0" algn="l" rtl="0">
              <a:spcBef>
                <a:spcPts val="400"/>
              </a:spcBef>
              <a:spcAft>
                <a:spcPts val="0"/>
              </a:spcAft>
              <a:buNone/>
            </a:pPr>
            <a:endParaRPr sz="1000">
              <a:solidFill>
                <a:schemeClr val="lt1"/>
              </a:solidFill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p50"/>
          <p:cNvSpPr/>
          <p:nvPr/>
        </p:nvSpPr>
        <p:spPr>
          <a:xfrm>
            <a:off x="1302978" y="-33075"/>
            <a:ext cx="260400" cy="520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00" name="Google Shape;500;p50"/>
          <p:cNvSpPr/>
          <p:nvPr/>
        </p:nvSpPr>
        <p:spPr>
          <a:xfrm>
            <a:off x="520550" y="-27525"/>
            <a:ext cx="260400" cy="52041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01" name="Google Shape;501;p50"/>
          <p:cNvSpPr/>
          <p:nvPr/>
        </p:nvSpPr>
        <p:spPr>
          <a:xfrm>
            <a:off x="260388" y="-27525"/>
            <a:ext cx="260400" cy="52041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502" name="Google Shape;502;p50"/>
          <p:cNvSpPr/>
          <p:nvPr/>
        </p:nvSpPr>
        <p:spPr>
          <a:xfrm>
            <a:off x="781200" y="-33075"/>
            <a:ext cx="260400" cy="5204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03" name="Google Shape;503;p50"/>
          <p:cNvSpPr/>
          <p:nvPr/>
        </p:nvSpPr>
        <p:spPr>
          <a:xfrm>
            <a:off x="1041991" y="-33075"/>
            <a:ext cx="260400" cy="52041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04" name="Google Shape;504;p50"/>
          <p:cNvSpPr/>
          <p:nvPr/>
        </p:nvSpPr>
        <p:spPr>
          <a:xfrm>
            <a:off x="1568488" y="-33075"/>
            <a:ext cx="260400" cy="52041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05" name="Google Shape;505;p50"/>
          <p:cNvSpPr/>
          <p:nvPr/>
        </p:nvSpPr>
        <p:spPr>
          <a:xfrm>
            <a:off x="1559663" y="-33075"/>
            <a:ext cx="260400" cy="520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06" name="Google Shape;506;p50"/>
          <p:cNvSpPr/>
          <p:nvPr/>
        </p:nvSpPr>
        <p:spPr>
          <a:xfrm>
            <a:off x="1840413" y="-33075"/>
            <a:ext cx="260400" cy="52041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07" name="Google Shape;507;p50"/>
          <p:cNvSpPr/>
          <p:nvPr/>
        </p:nvSpPr>
        <p:spPr>
          <a:xfrm>
            <a:off x="1840413" y="-33075"/>
            <a:ext cx="260400" cy="52041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08" name="Google Shape;508;p50"/>
          <p:cNvSpPr txBox="1">
            <a:spLocks noGrp="1"/>
          </p:cNvSpPr>
          <p:nvPr>
            <p:ph type="title"/>
          </p:nvPr>
        </p:nvSpPr>
        <p:spPr>
          <a:xfrm>
            <a:off x="1900275" y="114300"/>
            <a:ext cx="7283400" cy="67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" sz="32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Conclusions &amp; Recommendations</a:t>
            </a:r>
            <a:endParaRPr sz="9500"/>
          </a:p>
        </p:txBody>
      </p:sp>
      <p:sp>
        <p:nvSpPr>
          <p:cNvPr id="509" name="Google Shape;509;p50"/>
          <p:cNvSpPr txBox="1"/>
          <p:nvPr/>
        </p:nvSpPr>
        <p:spPr>
          <a:xfrm>
            <a:off x="1900275" y="1011900"/>
            <a:ext cx="6964800" cy="401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Pitch matching is dynamic: Confidence, inclusivity, and repeated, scaffolded practice key.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45720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45720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Hybrid pedagogy is here to stay: Tech should supplement, not replace, live feedback and community.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45720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45720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Address persistent &amp; post-pandemic challenges: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914400" lvl="1" indent="-304800" algn="l" rtl="0">
              <a:lnSpc>
                <a:spcPct val="200000"/>
              </a:lnSpc>
              <a:spcBef>
                <a:spcPts val="900"/>
              </a:spcBef>
              <a:spcAft>
                <a:spcPts val="0"/>
              </a:spcAft>
              <a:buSzPts val="1200"/>
              <a:buFont typeface="Roboto"/>
              <a:buChar char="●"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Build psychological safety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914400" lvl="1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"/>
              <a:buChar char="●"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Tackle stereotypes and inequities in participation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914400" lvl="1" indent="-3048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"/>
              <a:buChar char="●"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Provide targeted, context-aware professional learning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buNone/>
            </a:pPr>
            <a:endParaRPr sz="2000">
              <a:solidFill>
                <a:schemeClr val="lt1"/>
              </a:solidFill>
              <a:latin typeface="Roboto Black"/>
              <a:ea typeface="Roboto Black"/>
              <a:cs typeface="Roboto Black"/>
              <a:sym typeface="Roboto Black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p51"/>
          <p:cNvSpPr/>
          <p:nvPr/>
        </p:nvSpPr>
        <p:spPr>
          <a:xfrm>
            <a:off x="1277975" y="-2850"/>
            <a:ext cx="7361100" cy="5149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15" name="Google Shape;515;p51"/>
          <p:cNvSpPr/>
          <p:nvPr/>
        </p:nvSpPr>
        <p:spPr>
          <a:xfrm>
            <a:off x="260400" y="-2625"/>
            <a:ext cx="2604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16" name="Google Shape;516;p51"/>
          <p:cNvSpPr/>
          <p:nvPr/>
        </p:nvSpPr>
        <p:spPr>
          <a:xfrm>
            <a:off x="514050" y="-5475"/>
            <a:ext cx="260400" cy="514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17" name="Google Shape;517;p51"/>
          <p:cNvSpPr/>
          <p:nvPr/>
        </p:nvSpPr>
        <p:spPr>
          <a:xfrm>
            <a:off x="774450" y="-5475"/>
            <a:ext cx="260400" cy="51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18" name="Google Shape;518;p51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19" name="Google Shape;519;p51"/>
          <p:cNvSpPr/>
          <p:nvPr/>
        </p:nvSpPr>
        <p:spPr>
          <a:xfrm>
            <a:off x="8628700" y="-5475"/>
            <a:ext cx="2604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20" name="Google Shape;520;p51"/>
          <p:cNvSpPr/>
          <p:nvPr/>
        </p:nvSpPr>
        <p:spPr>
          <a:xfrm>
            <a:off x="1034850" y="-5475"/>
            <a:ext cx="260400" cy="51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21" name="Google Shape;521;p51"/>
          <p:cNvSpPr txBox="1">
            <a:spLocks noGrp="1"/>
          </p:cNvSpPr>
          <p:nvPr>
            <p:ph type="subTitle" idx="1"/>
          </p:nvPr>
        </p:nvSpPr>
        <p:spPr>
          <a:xfrm>
            <a:off x="1451288" y="114300"/>
            <a:ext cx="7118100" cy="62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" sz="3600" b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Critical Reflection &amp; Learning</a:t>
            </a:r>
            <a:endParaRPr sz="6800"/>
          </a:p>
        </p:txBody>
      </p:sp>
      <p:sp>
        <p:nvSpPr>
          <p:cNvPr id="522" name="Google Shape;522;p51"/>
          <p:cNvSpPr txBox="1">
            <a:spLocks noGrp="1"/>
          </p:cNvSpPr>
          <p:nvPr>
            <p:ph type="subTitle" idx="2"/>
          </p:nvPr>
        </p:nvSpPr>
        <p:spPr>
          <a:xfrm>
            <a:off x="923475" y="2455725"/>
            <a:ext cx="2755800" cy="58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3" name="Google Shape;523;p51"/>
          <p:cNvSpPr txBox="1"/>
          <p:nvPr/>
        </p:nvSpPr>
        <p:spPr>
          <a:xfrm>
            <a:off x="1451300" y="1349750"/>
            <a:ext cx="6934800" cy="265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238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500"/>
              <a:buFont typeface="Roboto"/>
              <a:buChar char="●"/>
            </a:pPr>
            <a:r>
              <a:rPr lang="en" sz="1500">
                <a:latin typeface="Roboto"/>
                <a:ea typeface="Roboto"/>
                <a:cs typeface="Roboto"/>
                <a:sym typeface="Roboto"/>
              </a:rPr>
              <a:t>Insider-researcher status aided authentic insight; required extra vigilance on bias.</a:t>
            </a:r>
            <a:endParaRPr sz="15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500"/>
              <a:buFont typeface="Roboto"/>
              <a:buChar char="●"/>
            </a:pPr>
            <a:r>
              <a:rPr lang="en" sz="1500">
                <a:latin typeface="Roboto"/>
                <a:ea typeface="Roboto"/>
                <a:cs typeface="Roboto"/>
                <a:sym typeface="Roboto"/>
              </a:rPr>
              <a:t>Professional growth in mixed-methods, ethics, and critical reflexivity.</a:t>
            </a:r>
            <a:endParaRPr sz="15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500"/>
              <a:buFont typeface="Roboto"/>
              <a:buChar char="●"/>
            </a:pPr>
            <a:r>
              <a:rPr lang="en" sz="1500">
                <a:latin typeface="Roboto"/>
                <a:ea typeface="Roboto"/>
                <a:cs typeface="Roboto"/>
                <a:sym typeface="Roboto"/>
              </a:rPr>
              <a:t>Ongoing commitment to peer collaboration and student-centred, adaptive teaching.</a:t>
            </a:r>
            <a:endParaRPr sz="15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chemeClr val="lt1"/>
              </a:solidFill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p52"/>
          <p:cNvSpPr/>
          <p:nvPr/>
        </p:nvSpPr>
        <p:spPr>
          <a:xfrm>
            <a:off x="1592100" y="-2625"/>
            <a:ext cx="73473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29" name="Google Shape;529;p52"/>
          <p:cNvSpPr/>
          <p:nvPr/>
        </p:nvSpPr>
        <p:spPr>
          <a:xfrm>
            <a:off x="260400" y="-5325"/>
            <a:ext cx="260400" cy="5149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530" name="Google Shape;530;p52"/>
          <p:cNvSpPr/>
          <p:nvPr/>
        </p:nvSpPr>
        <p:spPr>
          <a:xfrm>
            <a:off x="528225" y="-5475"/>
            <a:ext cx="260400" cy="514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31" name="Google Shape;531;p52"/>
          <p:cNvSpPr/>
          <p:nvPr/>
        </p:nvSpPr>
        <p:spPr>
          <a:xfrm>
            <a:off x="796050" y="-2850"/>
            <a:ext cx="260400" cy="5149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32" name="Google Shape;532;p52"/>
          <p:cNvSpPr/>
          <p:nvPr/>
        </p:nvSpPr>
        <p:spPr>
          <a:xfrm>
            <a:off x="8882200" y="-5475"/>
            <a:ext cx="266700" cy="5149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33" name="Google Shape;533;p52"/>
          <p:cNvSpPr/>
          <p:nvPr/>
        </p:nvSpPr>
        <p:spPr>
          <a:xfrm>
            <a:off x="1331700" y="-2850"/>
            <a:ext cx="260400" cy="514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34" name="Google Shape;534;p52"/>
          <p:cNvSpPr/>
          <p:nvPr/>
        </p:nvSpPr>
        <p:spPr>
          <a:xfrm>
            <a:off x="1063875" y="-2850"/>
            <a:ext cx="260400" cy="5149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35" name="Google Shape;535;p52"/>
          <p:cNvSpPr txBox="1">
            <a:spLocks noGrp="1"/>
          </p:cNvSpPr>
          <p:nvPr>
            <p:ph type="title"/>
          </p:nvPr>
        </p:nvSpPr>
        <p:spPr>
          <a:xfrm>
            <a:off x="1877338" y="0"/>
            <a:ext cx="6451800" cy="73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References (Select Key)</a:t>
            </a:r>
            <a:endParaRPr sz="3600"/>
          </a:p>
        </p:txBody>
      </p:sp>
      <p:sp>
        <p:nvSpPr>
          <p:cNvPr id="536" name="Google Shape;536;p52"/>
          <p:cNvSpPr txBox="1">
            <a:spLocks noGrp="1"/>
          </p:cNvSpPr>
          <p:nvPr>
            <p:ph type="subTitle" idx="1"/>
          </p:nvPr>
        </p:nvSpPr>
        <p:spPr>
          <a:xfrm>
            <a:off x="1867362" y="1367325"/>
            <a:ext cx="6355500" cy="135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Adams (2016), Welch (2016), Green (2014), Pfordresher &amp; Demorest (2021), Daubney et al. (2021), Harris &amp; Wheeler (2022), Braun &amp; Clarke (2006)</a:t>
            </a:r>
            <a:endParaRPr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i="1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Full list available on request.</a:t>
            </a:r>
            <a:endParaRPr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53"/>
          <p:cNvSpPr/>
          <p:nvPr/>
        </p:nvSpPr>
        <p:spPr>
          <a:xfrm>
            <a:off x="1302978" y="-33075"/>
            <a:ext cx="260400" cy="520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42" name="Google Shape;542;p53"/>
          <p:cNvSpPr/>
          <p:nvPr/>
        </p:nvSpPr>
        <p:spPr>
          <a:xfrm>
            <a:off x="520550" y="-27525"/>
            <a:ext cx="260400" cy="52041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43" name="Google Shape;543;p53"/>
          <p:cNvSpPr/>
          <p:nvPr/>
        </p:nvSpPr>
        <p:spPr>
          <a:xfrm>
            <a:off x="260388" y="-27525"/>
            <a:ext cx="260400" cy="52041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544" name="Google Shape;544;p53"/>
          <p:cNvSpPr/>
          <p:nvPr/>
        </p:nvSpPr>
        <p:spPr>
          <a:xfrm>
            <a:off x="781200" y="-33075"/>
            <a:ext cx="260400" cy="5204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45" name="Google Shape;545;p53"/>
          <p:cNvSpPr/>
          <p:nvPr/>
        </p:nvSpPr>
        <p:spPr>
          <a:xfrm>
            <a:off x="1041991" y="-33075"/>
            <a:ext cx="260400" cy="52041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46" name="Google Shape;546;p53"/>
          <p:cNvSpPr/>
          <p:nvPr/>
        </p:nvSpPr>
        <p:spPr>
          <a:xfrm>
            <a:off x="1568488" y="-33075"/>
            <a:ext cx="260400" cy="52041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47" name="Google Shape;547;p53"/>
          <p:cNvSpPr/>
          <p:nvPr/>
        </p:nvSpPr>
        <p:spPr>
          <a:xfrm>
            <a:off x="1559663" y="-33075"/>
            <a:ext cx="260400" cy="520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48" name="Google Shape;548;p53"/>
          <p:cNvSpPr/>
          <p:nvPr/>
        </p:nvSpPr>
        <p:spPr>
          <a:xfrm>
            <a:off x="1840413" y="-33075"/>
            <a:ext cx="260400" cy="52041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49" name="Google Shape;549;p53"/>
          <p:cNvSpPr/>
          <p:nvPr/>
        </p:nvSpPr>
        <p:spPr>
          <a:xfrm>
            <a:off x="1840413" y="-33075"/>
            <a:ext cx="260400" cy="52041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</a:endParaRPr>
          </a:p>
        </p:txBody>
      </p:sp>
      <p:sp>
        <p:nvSpPr>
          <p:cNvPr id="550" name="Google Shape;550;p53"/>
          <p:cNvSpPr txBox="1">
            <a:spLocks noGrp="1"/>
          </p:cNvSpPr>
          <p:nvPr>
            <p:ph type="title"/>
          </p:nvPr>
        </p:nvSpPr>
        <p:spPr>
          <a:xfrm>
            <a:off x="1956450" y="114300"/>
            <a:ext cx="6442800" cy="73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Questions &amp; Discussion</a:t>
            </a:r>
            <a:endParaRPr sz="3600"/>
          </a:p>
        </p:txBody>
      </p:sp>
      <p:sp>
        <p:nvSpPr>
          <p:cNvPr id="551" name="Google Shape;551;p53"/>
          <p:cNvSpPr txBox="1"/>
          <p:nvPr/>
        </p:nvSpPr>
        <p:spPr>
          <a:xfrm>
            <a:off x="2284275" y="1351925"/>
            <a:ext cx="5493000" cy="202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latin typeface="Roboto"/>
                <a:ea typeface="Roboto"/>
                <a:cs typeface="Roboto"/>
                <a:sym typeface="Roboto"/>
              </a:rPr>
              <a:t>Thank you!</a:t>
            </a:r>
            <a:endParaRPr sz="2400"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latin typeface="Roboto"/>
                <a:ea typeface="Roboto"/>
                <a:cs typeface="Roboto"/>
                <a:sym typeface="Roboto"/>
              </a:rPr>
              <a:t>I’m happy to answer your questions.</a:t>
            </a:r>
            <a:endParaRPr sz="2400">
              <a:solidFill>
                <a:schemeClr val="lt1"/>
              </a:solidFill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Event Facilitation">
  <a:themeElements>
    <a:clrScheme name="Simple Light">
      <a:dk1>
        <a:srgbClr val="F0EBD9"/>
      </a:dk1>
      <a:lt1>
        <a:srgbClr val="0E101A"/>
      </a:lt1>
      <a:dk2>
        <a:srgbClr val="FEFFAA"/>
      </a:dk2>
      <a:lt2>
        <a:srgbClr val="799B7A"/>
      </a:lt2>
      <a:accent1>
        <a:srgbClr val="B9E1DB"/>
      </a:accent1>
      <a:accent2>
        <a:srgbClr val="F55802"/>
      </a:accent2>
      <a:accent3>
        <a:srgbClr val="EFA3B1"/>
      </a:accent3>
      <a:accent4>
        <a:srgbClr val="F2D519"/>
      </a:accent4>
      <a:accent5>
        <a:srgbClr val="B6D5C6"/>
      </a:accent5>
      <a:accent6>
        <a:srgbClr val="41658A"/>
      </a:accent6>
      <a:hlink>
        <a:srgbClr val="6F259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715</Words>
  <Application>Microsoft Office PowerPoint</Application>
  <PresentationFormat>On-screen Show (16:9)</PresentationFormat>
  <Paragraphs>85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Roboto Light</vt:lpstr>
      <vt:lpstr>Arial</vt:lpstr>
      <vt:lpstr>Roboto</vt:lpstr>
      <vt:lpstr>Roboto Black</vt:lpstr>
      <vt:lpstr>Event Facilitation</vt:lpstr>
      <vt:lpstr>Teaching Pitch Matching in Classroom Settings: Strategies, Barriers, and Post-Pandemic Adaptations</vt:lpstr>
      <vt:lpstr>PowerPoint Presentation</vt:lpstr>
      <vt:lpstr>Context &amp; Justification</vt:lpstr>
      <vt:lpstr>Research Aims &amp; Questions</vt:lpstr>
      <vt:lpstr> Literature Overview</vt:lpstr>
      <vt:lpstr>PowerPoint Presentation</vt:lpstr>
      <vt:lpstr>Key Findings – Challenges &amp; Barriers</vt:lpstr>
      <vt:lpstr>Key Findings – Strategies &amp; Adaptations</vt:lpstr>
      <vt:lpstr>Key Findings – Impact &amp; Progress</vt:lpstr>
      <vt:lpstr>PowerPoint Presentation</vt:lpstr>
      <vt:lpstr>Conclusions &amp; Recommendations</vt:lpstr>
      <vt:lpstr>PowerPoint Presentation</vt:lpstr>
      <vt:lpstr>References (Select Key)</vt:lpstr>
      <vt:lpstr>Questions &amp; 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Pitch Matching in Classroom Settings: Strategies, Barriers, and Post-Pandemic Adaptations</dc:title>
  <cp:lastModifiedBy>Rachael Griffith</cp:lastModifiedBy>
  <cp:revision>1</cp:revision>
  <dcterms:modified xsi:type="dcterms:W3CDTF">2025-08-07T19:38:49Z</dcterms:modified>
</cp:coreProperties>
</file>