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99" r:id="rId1"/>
  </p:sldMasterIdLst>
  <p:notesMasterIdLst>
    <p:notesMasterId r:id="rId19"/>
  </p:notesMasterIdLst>
  <p:sldIdLst>
    <p:sldId id="256" r:id="rId2"/>
    <p:sldId id="355" r:id="rId3"/>
    <p:sldId id="270" r:id="rId4"/>
    <p:sldId id="263" r:id="rId5"/>
    <p:sldId id="343" r:id="rId6"/>
    <p:sldId id="271" r:id="rId7"/>
    <p:sldId id="358" r:id="rId8"/>
    <p:sldId id="347" r:id="rId9"/>
    <p:sldId id="346" r:id="rId10"/>
    <p:sldId id="345" r:id="rId11"/>
    <p:sldId id="348" r:id="rId12"/>
    <p:sldId id="357" r:id="rId13"/>
    <p:sldId id="262" r:id="rId14"/>
    <p:sldId id="354" r:id="rId15"/>
    <p:sldId id="356" r:id="rId16"/>
    <p:sldId id="344" r:id="rId17"/>
    <p:sldId id="353" r:id="rId18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20"/>
      <p:bold r:id="rId21"/>
      <p:italic r:id="rId22"/>
      <p:boldItalic r:id="rId23"/>
    </p:embeddedFont>
    <p:embeddedFont>
      <p:font typeface="Lato" panose="020F0502020204030203" pitchFamily="34" charset="0"/>
      <p:regular r:id="rId24"/>
      <p:bold r:id="rId25"/>
      <p:italic r:id="rId26"/>
      <p:boldItalic r:id="rId27"/>
    </p:embeddedFont>
    <p:embeddedFont>
      <p:font typeface="Montserrat" panose="00000500000000000000" pitchFamily="2" charset="0"/>
      <p:regular r:id="rId28"/>
      <p:bold r:id="rId29"/>
      <p:italic r:id="rId30"/>
      <p:boldItalic r:id="rId31"/>
    </p:embeddedFont>
    <p:embeddedFont>
      <p:font typeface="Playfair Display SemiBold" panose="020B0604020202020204" charset="0"/>
      <p:regular r:id="rId32"/>
      <p:bold r:id="rId33"/>
      <p:italic r:id="rId34"/>
      <p:boldItalic r:id="rId3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659">
          <p15:clr>
            <a:srgbClr val="9AA0A6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B704B4-F0C1-A807-1E1B-A03ED8D8241D}" v="79" dt="2023-03-18T16:04:51.760"/>
    <p1510:client id="{48AF3384-2F8B-8DCC-691C-E4B90B0AF305}" v="505" dt="2023-03-19T20:00:04.398"/>
    <p1510:client id="{7BE78ADA-474D-4D0B-A39B-0DE04CA4AF50}" v="1473" dt="2023-03-19T16:00:09.744"/>
    <p1510:client id="{80F2E609-8A46-DC3F-006F-FF7162D0BF24}" v="8" dt="2023-03-19T16:18:21.673"/>
    <p1510:client id="{B9B758E9-766E-0CC5-EEDC-8A9347701BB5}" v="2086" dt="2023-03-19T10:59:35.589"/>
    <p1510:client id="{E834931E-2D11-B4D5-358C-B959002EA52C}" v="78" dt="2023-03-19T16:10:47.493"/>
    <p1510:client id="{EE636468-D416-016D-257C-AE184B833C6C}" v="46" dt="2023-03-18T17:04:51.912"/>
  </p1510:revLst>
</p1510:revInfo>
</file>

<file path=ppt/tableStyles.xml><?xml version="1.0" encoding="utf-8"?>
<a:tblStyleLst xmlns:a="http://schemas.openxmlformats.org/drawingml/2006/main" def="{8CA4EF5D-634F-46B4-A4CA-3FEEB3FC44A7}">
  <a:tblStyle styleId="{8CA4EF5D-634F-46B4-A4CA-3FEEB3FC44A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6CD83C53-27DD-4419-8BEA-6062962634AF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659"/>
        <p:guide pos="2880"/>
      </p:guideLst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openxmlformats.org/officeDocument/2006/relationships/font" Target="fonts/font7.fntdata" Id="rId26" /><Relationship Type="http://schemas.openxmlformats.org/officeDocument/2006/relationships/tableStyles" Target="tableStyles.xml" Id="rId39" /><Relationship Type="http://schemas.openxmlformats.org/officeDocument/2006/relationships/font" Target="fonts/font2.fntdata" Id="rId21" /><Relationship Type="http://schemas.openxmlformats.org/officeDocument/2006/relationships/font" Target="fonts/font15.fntdata" Id="rId34" /><Relationship Type="http://schemas.openxmlformats.org/officeDocument/2006/relationships/slide" Target="slides/slide6.xml" Id="rId7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font" Target="fonts/font1.fntdata" Id="rId20" /><Relationship Type="http://schemas.openxmlformats.org/officeDocument/2006/relationships/font" Target="fonts/font10.fntdata" Id="rId29" /><Relationship Type="http://schemas.microsoft.com/office/2015/10/relationships/revisionInfo" Target="revisionInfo.xml" Id="rId41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font" Target="fonts/font5.fntdata" Id="rId24" /><Relationship Type="http://schemas.openxmlformats.org/officeDocument/2006/relationships/font" Target="fonts/font13.fntdata" Id="rId32" /><Relationship Type="http://schemas.openxmlformats.org/officeDocument/2006/relationships/viewProps" Target="viewProps.xml" Id="rId37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font" Target="fonts/font4.fntdata" Id="rId23" /><Relationship Type="http://schemas.openxmlformats.org/officeDocument/2006/relationships/font" Target="fonts/font9.fntdata" Id="rId28" /><Relationship Type="http://schemas.openxmlformats.org/officeDocument/2006/relationships/presProps" Target="presProps.xml" Id="rId36" /><Relationship Type="http://schemas.openxmlformats.org/officeDocument/2006/relationships/slide" Target="slides/slide9.xml" Id="rId10" /><Relationship Type="http://schemas.openxmlformats.org/officeDocument/2006/relationships/notesMaster" Target="notesMasters/notesMaster1.xml" Id="rId19" /><Relationship Type="http://schemas.openxmlformats.org/officeDocument/2006/relationships/font" Target="fonts/font12.fntdata" Id="rId31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font" Target="fonts/font3.fntdata" Id="rId22" /><Relationship Type="http://schemas.openxmlformats.org/officeDocument/2006/relationships/font" Target="fonts/font8.fntdata" Id="rId27" /><Relationship Type="http://schemas.openxmlformats.org/officeDocument/2006/relationships/font" Target="fonts/font11.fntdata" Id="rId30" /><Relationship Type="http://schemas.openxmlformats.org/officeDocument/2006/relationships/font" Target="fonts/font16.fntdata" Id="rId35" /><Relationship Type="http://schemas.openxmlformats.org/officeDocument/2006/relationships/slide" Target="slides/slide7.xml" Id="rId8" /><Relationship Type="http://schemas.openxmlformats.org/officeDocument/2006/relationships/slide" Target="slides/slide2.xml" Id="rId3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openxmlformats.org/officeDocument/2006/relationships/font" Target="fonts/font6.fntdata" Id="rId25" /><Relationship Type="http://schemas.openxmlformats.org/officeDocument/2006/relationships/font" Target="fonts/font14.fntdata" Id="rId33" /><Relationship Type="http://schemas.openxmlformats.org/officeDocument/2006/relationships/theme" Target="theme/theme1.xml" Id="rId38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65B346-FC54-4212-B9A7-7F9802773CC0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941E6FB9-7B16-4F27-BFF6-7ABA1E560DDC}">
      <dgm:prSet custT="1"/>
      <dgm:spPr/>
      <dgm:t>
        <a:bodyPr/>
        <a:lstStyle/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100" b="1"/>
            <a:t>PRICE </a:t>
          </a: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100" b="1"/>
            <a:t>    Up from £10:Hair cut</a:t>
          </a: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100" b="1"/>
            <a:t>Up from £15:Nails</a:t>
          </a: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100" b="1"/>
            <a:t>       Up from £20 :Skin Care</a:t>
          </a:r>
        </a:p>
        <a:p>
          <a:pPr marL="0" marR="0" lvl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GB" sz="1100" b="1"/>
        </a:p>
      </dgm:t>
    </dgm:pt>
    <dgm:pt modelId="{F849E206-DD96-476B-96DD-133C0A20677C}" type="parTrans" cxnId="{03346237-EC84-4601-B255-01CE975909D4}">
      <dgm:prSet/>
      <dgm:spPr/>
      <dgm:t>
        <a:bodyPr/>
        <a:lstStyle/>
        <a:p>
          <a:endParaRPr lang="ro-RO"/>
        </a:p>
      </dgm:t>
    </dgm:pt>
    <dgm:pt modelId="{4BEAD246-96B5-43C6-BCAD-7CC1111B0E53}" type="sibTrans" cxnId="{03346237-EC84-4601-B255-01CE975909D4}">
      <dgm:prSet/>
      <dgm:spPr/>
      <dgm:t>
        <a:bodyPr/>
        <a:lstStyle/>
        <a:p>
          <a:endParaRPr lang="ro-RO"/>
        </a:p>
      </dgm:t>
    </dgm:pt>
    <dgm:pt modelId="{AF9C5857-E71A-4FCA-9307-3F23A5EE10C6}">
      <dgm:prSet custT="1"/>
      <dgm:spPr/>
      <dgm:t>
        <a:bodyPr/>
        <a:lstStyle/>
        <a:p>
          <a:r>
            <a:rPr lang="en-GB" sz="1200" b="1" i="0"/>
            <a:t>PRODUCT</a:t>
          </a:r>
        </a:p>
        <a:p>
          <a:r>
            <a:rPr lang="en-GB" sz="1100"/>
            <a:t>Hair cutting:Men/Women</a:t>
          </a:r>
        </a:p>
        <a:p>
          <a:r>
            <a:rPr lang="en-GB" sz="1100"/>
            <a:t>Colouring and styling</a:t>
          </a:r>
        </a:p>
        <a:p>
          <a:r>
            <a:rPr lang="en-GB" sz="1100"/>
            <a:t>Nails treatments:Manicures,pedicures.Acrylic gel</a:t>
          </a:r>
        </a:p>
        <a:p>
          <a:r>
            <a:rPr lang="en-GB" sz="1100"/>
            <a:t>Waxing and other forms of hair removal</a:t>
          </a:r>
        </a:p>
        <a:p>
          <a:r>
            <a:rPr lang="en-GB" sz="1100"/>
            <a:t>Facials and skin care treatments</a:t>
          </a:r>
        </a:p>
        <a:p>
          <a:r>
            <a:rPr lang="en-GB" sz="1100"/>
            <a:t>Massages:Full body</a:t>
          </a:r>
        </a:p>
        <a:p>
          <a:r>
            <a:rPr lang="en-GB" sz="1100"/>
            <a:t>Eyebrow style:tint and shape</a:t>
          </a:r>
        </a:p>
        <a:p>
          <a:r>
            <a:rPr lang="en-GB" sz="1100"/>
            <a:t>Make up:Weeding,social,events,private parties</a:t>
          </a:r>
        </a:p>
      </dgm:t>
    </dgm:pt>
    <dgm:pt modelId="{6FB597B0-3400-4799-A74C-4EFAE0BE6BA6}" type="parTrans" cxnId="{4106CA85-9514-42DB-B102-1ED25AC7CE15}">
      <dgm:prSet/>
      <dgm:spPr/>
      <dgm:t>
        <a:bodyPr/>
        <a:lstStyle/>
        <a:p>
          <a:endParaRPr lang="ro-RO"/>
        </a:p>
      </dgm:t>
    </dgm:pt>
    <dgm:pt modelId="{4B1A8D1A-7505-4D93-9CDC-1582E5E80096}" type="sibTrans" cxnId="{4106CA85-9514-42DB-B102-1ED25AC7CE15}">
      <dgm:prSet/>
      <dgm:spPr/>
      <dgm:t>
        <a:bodyPr/>
        <a:lstStyle/>
        <a:p>
          <a:endParaRPr lang="ro-RO"/>
        </a:p>
      </dgm:t>
    </dgm:pt>
    <dgm:pt modelId="{FAAA1F52-191E-4A5E-AE0B-D652E48AB215}">
      <dgm:prSet custT="1"/>
      <dgm:spPr/>
      <dgm:t>
        <a:bodyPr/>
        <a:lstStyle/>
        <a:p>
          <a:r>
            <a:rPr lang="en-GB" sz="1200" b="1"/>
            <a:t>PROMOTIONS</a:t>
          </a:r>
        </a:p>
        <a:p>
          <a:r>
            <a:rPr lang="en-GB" sz="1100" b="1"/>
            <a:t>     Flyers distribution in person</a:t>
          </a:r>
        </a:p>
        <a:p>
          <a:r>
            <a:rPr lang="en-GB" sz="1100" b="1"/>
            <a:t>Social Media Advertising</a:t>
          </a:r>
        </a:p>
        <a:p>
          <a:r>
            <a:rPr lang="en-GB" sz="1100" b="1"/>
            <a:t>Business Cards</a:t>
          </a:r>
        </a:p>
        <a:p>
          <a:endParaRPr lang="ro-RO" sz="1100" b="1"/>
        </a:p>
      </dgm:t>
    </dgm:pt>
    <dgm:pt modelId="{59E3EC98-A262-4BB3-BDEC-E7640EDF5DBD}" type="parTrans" cxnId="{F1096DA2-778F-47B2-BD9E-1D4EB9860088}">
      <dgm:prSet/>
      <dgm:spPr/>
      <dgm:t>
        <a:bodyPr/>
        <a:lstStyle/>
        <a:p>
          <a:endParaRPr lang="ro-RO"/>
        </a:p>
      </dgm:t>
    </dgm:pt>
    <dgm:pt modelId="{86D15623-B0B9-4C84-9C5F-075DCB33EF1C}" type="sibTrans" cxnId="{F1096DA2-778F-47B2-BD9E-1D4EB9860088}">
      <dgm:prSet/>
      <dgm:spPr/>
      <dgm:t>
        <a:bodyPr/>
        <a:lstStyle/>
        <a:p>
          <a:endParaRPr lang="ro-RO"/>
        </a:p>
      </dgm:t>
    </dgm:pt>
    <dgm:pt modelId="{5B0F1D13-97A6-43BF-98CF-F6C3DDBCF2C8}">
      <dgm:prSet custT="1"/>
      <dgm:spPr/>
      <dgm:t>
        <a:bodyPr/>
        <a:lstStyle/>
        <a:p>
          <a:r>
            <a:rPr lang="en-GB" sz="1200" b="1"/>
            <a:t>PLACE</a:t>
          </a:r>
        </a:p>
        <a:p>
          <a:r>
            <a:rPr lang="en-GB" sz="1100" b="1"/>
            <a:t>Convenient Location</a:t>
          </a:r>
        </a:p>
        <a:p>
          <a:r>
            <a:rPr lang="en-GB" sz="1100" b="1"/>
            <a:t>Parks and playground near us</a:t>
          </a:r>
          <a:endParaRPr lang="ro-RO" sz="1100" b="1"/>
        </a:p>
      </dgm:t>
    </dgm:pt>
    <dgm:pt modelId="{2A03AE51-DFDE-4E17-AA42-B49B9F50D077}" type="parTrans" cxnId="{9E3032A8-AD80-4D24-99FA-CD1EA99E61F9}">
      <dgm:prSet/>
      <dgm:spPr/>
      <dgm:t>
        <a:bodyPr/>
        <a:lstStyle/>
        <a:p>
          <a:endParaRPr lang="ro-RO"/>
        </a:p>
      </dgm:t>
    </dgm:pt>
    <dgm:pt modelId="{5C6E026E-51E7-4713-B994-42D37753BE77}" type="sibTrans" cxnId="{9E3032A8-AD80-4D24-99FA-CD1EA99E61F9}">
      <dgm:prSet/>
      <dgm:spPr/>
      <dgm:t>
        <a:bodyPr/>
        <a:lstStyle/>
        <a:p>
          <a:endParaRPr lang="ro-RO"/>
        </a:p>
      </dgm:t>
    </dgm:pt>
    <dgm:pt modelId="{C8DA10A2-2083-40E7-83F5-E7E8DB01CF20}">
      <dgm:prSet/>
      <dgm:spPr/>
      <dgm:t>
        <a:bodyPr/>
        <a:lstStyle/>
        <a:p>
          <a:endParaRPr lang="en-GB"/>
        </a:p>
      </dgm:t>
    </dgm:pt>
    <dgm:pt modelId="{35144FD8-6A0B-4261-ADE1-3BED46E5C8A8}" type="parTrans" cxnId="{75E3DB6E-1160-4827-BC7C-2FC36BE90250}">
      <dgm:prSet/>
      <dgm:spPr/>
      <dgm:t>
        <a:bodyPr/>
        <a:lstStyle/>
        <a:p>
          <a:endParaRPr lang="ro-RO"/>
        </a:p>
      </dgm:t>
    </dgm:pt>
    <dgm:pt modelId="{269E22CF-C4F6-4518-83E7-8BA4D71E4129}" type="sibTrans" cxnId="{75E3DB6E-1160-4827-BC7C-2FC36BE90250}">
      <dgm:prSet/>
      <dgm:spPr/>
      <dgm:t>
        <a:bodyPr/>
        <a:lstStyle/>
        <a:p>
          <a:endParaRPr lang="ro-RO"/>
        </a:p>
      </dgm:t>
    </dgm:pt>
    <dgm:pt modelId="{BBF6B944-EF0F-4E11-A6AF-E22903BAE95C}">
      <dgm:prSet/>
      <dgm:spPr/>
      <dgm:t>
        <a:bodyPr/>
        <a:lstStyle/>
        <a:p>
          <a:endParaRPr lang="en-GB"/>
        </a:p>
      </dgm:t>
    </dgm:pt>
    <dgm:pt modelId="{10ED0E12-0FB6-4864-A716-4DCC1920E343}" type="parTrans" cxnId="{9E2ACEFF-0C1E-4B6E-9853-71ED35971B24}">
      <dgm:prSet/>
      <dgm:spPr/>
      <dgm:t>
        <a:bodyPr/>
        <a:lstStyle/>
        <a:p>
          <a:endParaRPr lang="ro-RO"/>
        </a:p>
      </dgm:t>
    </dgm:pt>
    <dgm:pt modelId="{51C70776-49EB-4F78-B598-0BCB2A9CC3FF}" type="sibTrans" cxnId="{9E2ACEFF-0C1E-4B6E-9853-71ED35971B24}">
      <dgm:prSet/>
      <dgm:spPr/>
      <dgm:t>
        <a:bodyPr/>
        <a:lstStyle/>
        <a:p>
          <a:endParaRPr lang="ro-RO"/>
        </a:p>
      </dgm:t>
    </dgm:pt>
    <dgm:pt modelId="{C2FC91F0-77F1-428E-84FF-3B703507752C}">
      <dgm:prSet/>
      <dgm:spPr/>
      <dgm:t>
        <a:bodyPr/>
        <a:lstStyle/>
        <a:p>
          <a:endParaRPr lang="en-GB"/>
        </a:p>
      </dgm:t>
    </dgm:pt>
    <dgm:pt modelId="{E5995DE6-8EE9-4F7F-A40A-1AD62ED2B443}" type="parTrans" cxnId="{1D82BD86-D39D-4752-B4E7-8B98981230E8}">
      <dgm:prSet/>
      <dgm:spPr/>
      <dgm:t>
        <a:bodyPr/>
        <a:lstStyle/>
        <a:p>
          <a:endParaRPr lang="ro-RO"/>
        </a:p>
      </dgm:t>
    </dgm:pt>
    <dgm:pt modelId="{C47CCEB4-55F9-4485-BA15-90CD207AB57D}" type="sibTrans" cxnId="{1D82BD86-D39D-4752-B4E7-8B98981230E8}">
      <dgm:prSet/>
      <dgm:spPr/>
      <dgm:t>
        <a:bodyPr/>
        <a:lstStyle/>
        <a:p>
          <a:endParaRPr lang="ro-RO"/>
        </a:p>
      </dgm:t>
    </dgm:pt>
    <dgm:pt modelId="{C8FCA876-D3AA-4E28-8ADE-47FF8B4AE037}">
      <dgm:prSet/>
      <dgm:spPr/>
      <dgm:t>
        <a:bodyPr/>
        <a:lstStyle/>
        <a:p>
          <a:endParaRPr lang="en-GB"/>
        </a:p>
      </dgm:t>
    </dgm:pt>
    <dgm:pt modelId="{96FFC3F0-9C80-4346-8C10-BE9555528C34}" type="parTrans" cxnId="{69B6DC97-ED51-4677-96D7-BA46344A85A4}">
      <dgm:prSet/>
      <dgm:spPr/>
      <dgm:t>
        <a:bodyPr/>
        <a:lstStyle/>
        <a:p>
          <a:endParaRPr lang="ro-RO"/>
        </a:p>
      </dgm:t>
    </dgm:pt>
    <dgm:pt modelId="{00DBB9D7-B69F-4C9E-BF0C-042E2E532268}" type="sibTrans" cxnId="{69B6DC97-ED51-4677-96D7-BA46344A85A4}">
      <dgm:prSet/>
      <dgm:spPr/>
      <dgm:t>
        <a:bodyPr/>
        <a:lstStyle/>
        <a:p>
          <a:endParaRPr lang="ro-RO"/>
        </a:p>
      </dgm:t>
    </dgm:pt>
    <dgm:pt modelId="{0B82FF33-FD77-4225-BE1F-FC5C5EB4D0E1}">
      <dgm:prSet/>
      <dgm:spPr/>
      <dgm:t>
        <a:bodyPr/>
        <a:lstStyle/>
        <a:p>
          <a:endParaRPr lang="en-GB"/>
        </a:p>
      </dgm:t>
    </dgm:pt>
    <dgm:pt modelId="{B5F1C90A-1E12-4159-9840-0FC8856E3FF2}" type="parTrans" cxnId="{8581C657-7CCC-42E5-947D-D3829638A785}">
      <dgm:prSet/>
      <dgm:spPr/>
      <dgm:t>
        <a:bodyPr/>
        <a:lstStyle/>
        <a:p>
          <a:endParaRPr lang="ro-RO"/>
        </a:p>
      </dgm:t>
    </dgm:pt>
    <dgm:pt modelId="{EC6EAF63-D80D-4ED9-A473-C6A242F5E5AF}" type="sibTrans" cxnId="{8581C657-7CCC-42E5-947D-D3829638A785}">
      <dgm:prSet/>
      <dgm:spPr/>
      <dgm:t>
        <a:bodyPr/>
        <a:lstStyle/>
        <a:p>
          <a:endParaRPr lang="ro-RO"/>
        </a:p>
      </dgm:t>
    </dgm:pt>
    <dgm:pt modelId="{A2200A72-D1B9-4413-AB7C-4418E4336664}">
      <dgm:prSet/>
      <dgm:spPr/>
      <dgm:t>
        <a:bodyPr/>
        <a:lstStyle/>
        <a:p>
          <a:endParaRPr lang="en-GB"/>
        </a:p>
      </dgm:t>
    </dgm:pt>
    <dgm:pt modelId="{8EEE12E0-B69E-491A-BA91-2221203139FE}" type="parTrans" cxnId="{B34EF64D-10DB-4076-A5E4-EC04FF072FFA}">
      <dgm:prSet/>
      <dgm:spPr/>
      <dgm:t>
        <a:bodyPr/>
        <a:lstStyle/>
        <a:p>
          <a:endParaRPr lang="ro-RO"/>
        </a:p>
      </dgm:t>
    </dgm:pt>
    <dgm:pt modelId="{E74EBA59-A03F-4C2C-98EC-2A6551D6B070}" type="sibTrans" cxnId="{B34EF64D-10DB-4076-A5E4-EC04FF072FFA}">
      <dgm:prSet/>
      <dgm:spPr/>
      <dgm:t>
        <a:bodyPr/>
        <a:lstStyle/>
        <a:p>
          <a:endParaRPr lang="ro-RO"/>
        </a:p>
      </dgm:t>
    </dgm:pt>
    <dgm:pt modelId="{107F5510-7C66-42C0-9968-FD0B93285503}">
      <dgm:prSet/>
      <dgm:spPr/>
      <dgm:t>
        <a:bodyPr/>
        <a:lstStyle/>
        <a:p>
          <a:endParaRPr lang="en-GB"/>
        </a:p>
      </dgm:t>
    </dgm:pt>
    <dgm:pt modelId="{291A0DD4-DB3F-4EEB-9090-20BE968C819F}" type="parTrans" cxnId="{9D29913A-D9D8-41C1-9E94-BC9848C855AC}">
      <dgm:prSet/>
      <dgm:spPr/>
      <dgm:t>
        <a:bodyPr/>
        <a:lstStyle/>
        <a:p>
          <a:endParaRPr lang="ro-RO"/>
        </a:p>
      </dgm:t>
    </dgm:pt>
    <dgm:pt modelId="{F13A8B37-8DA1-40A4-BFF1-7BEEAF6FF44C}" type="sibTrans" cxnId="{9D29913A-D9D8-41C1-9E94-BC9848C855AC}">
      <dgm:prSet/>
      <dgm:spPr/>
      <dgm:t>
        <a:bodyPr/>
        <a:lstStyle/>
        <a:p>
          <a:endParaRPr lang="ro-RO"/>
        </a:p>
      </dgm:t>
    </dgm:pt>
    <dgm:pt modelId="{D3DFE03A-060C-43F6-8B7F-6E9C35C893F8}">
      <dgm:prSet/>
      <dgm:spPr/>
      <dgm:t>
        <a:bodyPr/>
        <a:lstStyle/>
        <a:p>
          <a:endParaRPr lang="en-GB"/>
        </a:p>
      </dgm:t>
    </dgm:pt>
    <dgm:pt modelId="{DBC8AF24-1E27-4EFD-A3A2-95E2B7EA5B55}" type="parTrans" cxnId="{39D7A912-5302-450F-AF91-422867131221}">
      <dgm:prSet/>
      <dgm:spPr/>
      <dgm:t>
        <a:bodyPr/>
        <a:lstStyle/>
        <a:p>
          <a:endParaRPr lang="ro-RO"/>
        </a:p>
      </dgm:t>
    </dgm:pt>
    <dgm:pt modelId="{A114F3F5-D644-4678-97A1-2D89D92C715F}" type="sibTrans" cxnId="{39D7A912-5302-450F-AF91-422867131221}">
      <dgm:prSet/>
      <dgm:spPr/>
      <dgm:t>
        <a:bodyPr/>
        <a:lstStyle/>
        <a:p>
          <a:endParaRPr lang="ro-RO"/>
        </a:p>
      </dgm:t>
    </dgm:pt>
    <dgm:pt modelId="{6F8E493B-0973-4614-B307-4EF330A59B72}">
      <dgm:prSet/>
      <dgm:spPr/>
      <dgm:t>
        <a:bodyPr/>
        <a:lstStyle/>
        <a:p>
          <a:endParaRPr lang="en-GB"/>
        </a:p>
      </dgm:t>
    </dgm:pt>
    <dgm:pt modelId="{ED0AA8CA-E96E-4791-9CB7-7049B2914654}" type="parTrans" cxnId="{8727A680-0FDA-4B77-8BAA-5DAE5EF16902}">
      <dgm:prSet/>
      <dgm:spPr/>
      <dgm:t>
        <a:bodyPr/>
        <a:lstStyle/>
        <a:p>
          <a:endParaRPr lang="ro-RO"/>
        </a:p>
      </dgm:t>
    </dgm:pt>
    <dgm:pt modelId="{FA2097CB-BA37-43CA-86DA-0147DB20C3F5}" type="sibTrans" cxnId="{8727A680-0FDA-4B77-8BAA-5DAE5EF16902}">
      <dgm:prSet/>
      <dgm:spPr/>
      <dgm:t>
        <a:bodyPr/>
        <a:lstStyle/>
        <a:p>
          <a:endParaRPr lang="ro-RO"/>
        </a:p>
      </dgm:t>
    </dgm:pt>
    <dgm:pt modelId="{A7439A66-3AD6-498E-8166-AE4D9FD92238}" type="pres">
      <dgm:prSet presAssocID="{2265B346-FC54-4212-B9A7-7F9802773CC0}" presName="matrix" presStyleCnt="0">
        <dgm:presLayoutVars>
          <dgm:chMax val="1"/>
          <dgm:dir/>
          <dgm:resizeHandles val="exact"/>
        </dgm:presLayoutVars>
      </dgm:prSet>
      <dgm:spPr/>
    </dgm:pt>
    <dgm:pt modelId="{33984FD6-E317-4B98-8484-33106970C352}" type="pres">
      <dgm:prSet presAssocID="{2265B346-FC54-4212-B9A7-7F9802773CC0}" presName="diamond" presStyleLbl="bgShp" presStyleIdx="0" presStyleCnt="1" custScaleX="50332"/>
      <dgm:spPr/>
    </dgm:pt>
    <dgm:pt modelId="{F193FB10-75CF-4D8F-94E1-310CF761B1A1}" type="pres">
      <dgm:prSet presAssocID="{2265B346-FC54-4212-B9A7-7F9802773CC0}" presName="quad1" presStyleLbl="node1" presStyleIdx="0" presStyleCnt="4" custScaleX="346712" custScaleY="120014" custLinFactX="100000" custLinFactNeighborX="158096" custLinFactNeighborY="-51680">
        <dgm:presLayoutVars>
          <dgm:chMax val="0"/>
          <dgm:chPref val="0"/>
          <dgm:bulletEnabled val="1"/>
        </dgm:presLayoutVars>
      </dgm:prSet>
      <dgm:spPr/>
    </dgm:pt>
    <dgm:pt modelId="{3119CE69-B584-46C3-AFE5-BE1FBA8874EA}" type="pres">
      <dgm:prSet presAssocID="{2265B346-FC54-4212-B9A7-7F9802773CC0}" presName="quad2" presStyleLbl="node1" presStyleIdx="1" presStyleCnt="4" custScaleX="354107" custScaleY="144109" custLinFactX="-100000" custLinFactNeighborX="-133952" custLinFactNeighborY="-48503">
        <dgm:presLayoutVars>
          <dgm:chMax val="0"/>
          <dgm:chPref val="0"/>
          <dgm:bulletEnabled val="1"/>
        </dgm:presLayoutVars>
      </dgm:prSet>
      <dgm:spPr/>
    </dgm:pt>
    <dgm:pt modelId="{76614E63-4ADF-4F17-8FA2-07ACAA1EA412}" type="pres">
      <dgm:prSet presAssocID="{2265B346-FC54-4212-B9A7-7F9802773CC0}" presName="quad3" presStyleLbl="node1" presStyleIdx="2" presStyleCnt="4" custScaleX="335288" custScaleY="127251" custLinFactX="100000" custLinFactNeighborX="125781" custLinFactNeighborY="-28880">
        <dgm:presLayoutVars>
          <dgm:chMax val="0"/>
          <dgm:chPref val="0"/>
          <dgm:bulletEnabled val="1"/>
        </dgm:presLayoutVars>
      </dgm:prSet>
      <dgm:spPr/>
    </dgm:pt>
    <dgm:pt modelId="{F41A2B22-1683-4B2C-95FB-973FE318D6E0}" type="pres">
      <dgm:prSet presAssocID="{2265B346-FC54-4212-B9A7-7F9802773CC0}" presName="quad4" presStyleLbl="node1" presStyleIdx="3" presStyleCnt="4" custScaleX="335293" custScaleY="103304" custLinFactX="-100000" custLinFactNeighborX="-141048" custLinFactNeighborY="-22279">
        <dgm:presLayoutVars>
          <dgm:chMax val="0"/>
          <dgm:chPref val="0"/>
          <dgm:bulletEnabled val="1"/>
        </dgm:presLayoutVars>
      </dgm:prSet>
      <dgm:spPr/>
    </dgm:pt>
  </dgm:ptLst>
  <dgm:cxnLst>
    <dgm:cxn modelId="{39D7A912-5302-450F-AF91-422867131221}" srcId="{2265B346-FC54-4212-B9A7-7F9802773CC0}" destId="{D3DFE03A-060C-43F6-8B7F-6E9C35C893F8}" srcOrd="11" destOrd="0" parTransId="{DBC8AF24-1E27-4EFD-A3A2-95E2B7EA5B55}" sibTransId="{A114F3F5-D644-4678-97A1-2D89D92C715F}"/>
    <dgm:cxn modelId="{C3C8F431-44E5-41E4-A448-DD2C362ED426}" type="presOf" srcId="{941E6FB9-7B16-4F27-BFF6-7ABA1E560DDC}" destId="{F193FB10-75CF-4D8F-94E1-310CF761B1A1}" srcOrd="0" destOrd="0" presId="urn:microsoft.com/office/officeart/2005/8/layout/matrix3"/>
    <dgm:cxn modelId="{03346237-EC84-4601-B255-01CE975909D4}" srcId="{2265B346-FC54-4212-B9A7-7F9802773CC0}" destId="{941E6FB9-7B16-4F27-BFF6-7ABA1E560DDC}" srcOrd="0" destOrd="0" parTransId="{F849E206-DD96-476B-96DD-133C0A20677C}" sibTransId="{4BEAD246-96B5-43C6-BCAD-7CC1111B0E53}"/>
    <dgm:cxn modelId="{9D29913A-D9D8-41C1-9E94-BC9848C855AC}" srcId="{2265B346-FC54-4212-B9A7-7F9802773CC0}" destId="{107F5510-7C66-42C0-9968-FD0B93285503}" srcOrd="10" destOrd="0" parTransId="{291A0DD4-DB3F-4EEB-9090-20BE968C819F}" sibTransId="{F13A8B37-8DA1-40A4-BFF1-7BEEAF6FF44C}"/>
    <dgm:cxn modelId="{B34EF64D-10DB-4076-A5E4-EC04FF072FFA}" srcId="{2265B346-FC54-4212-B9A7-7F9802773CC0}" destId="{A2200A72-D1B9-4413-AB7C-4418E4336664}" srcOrd="9" destOrd="0" parTransId="{8EEE12E0-B69E-491A-BA91-2221203139FE}" sibTransId="{E74EBA59-A03F-4C2C-98EC-2A6551D6B070}"/>
    <dgm:cxn modelId="{75E3DB6E-1160-4827-BC7C-2FC36BE90250}" srcId="{2265B346-FC54-4212-B9A7-7F9802773CC0}" destId="{C8DA10A2-2083-40E7-83F5-E7E8DB01CF20}" srcOrd="4" destOrd="0" parTransId="{35144FD8-6A0B-4261-ADE1-3BED46E5C8A8}" sibTransId="{269E22CF-C4F6-4518-83E7-8BA4D71E4129}"/>
    <dgm:cxn modelId="{932B7D73-B22E-4490-B8CD-E729527B6EB6}" type="presOf" srcId="{FAAA1F52-191E-4A5E-AE0B-D652E48AB215}" destId="{76614E63-4ADF-4F17-8FA2-07ACAA1EA412}" srcOrd="0" destOrd="0" presId="urn:microsoft.com/office/officeart/2005/8/layout/matrix3"/>
    <dgm:cxn modelId="{8581C657-7CCC-42E5-947D-D3829638A785}" srcId="{2265B346-FC54-4212-B9A7-7F9802773CC0}" destId="{0B82FF33-FD77-4225-BE1F-FC5C5EB4D0E1}" srcOrd="8" destOrd="0" parTransId="{B5F1C90A-1E12-4159-9840-0FC8856E3FF2}" sibTransId="{EC6EAF63-D80D-4ED9-A473-C6A242F5E5AF}"/>
    <dgm:cxn modelId="{8727A680-0FDA-4B77-8BAA-5DAE5EF16902}" srcId="{2265B346-FC54-4212-B9A7-7F9802773CC0}" destId="{6F8E493B-0973-4614-B307-4EF330A59B72}" srcOrd="12" destOrd="0" parTransId="{ED0AA8CA-E96E-4791-9CB7-7049B2914654}" sibTransId="{FA2097CB-BA37-43CA-86DA-0147DB20C3F5}"/>
    <dgm:cxn modelId="{4106CA85-9514-42DB-B102-1ED25AC7CE15}" srcId="{2265B346-FC54-4212-B9A7-7F9802773CC0}" destId="{AF9C5857-E71A-4FCA-9307-3F23A5EE10C6}" srcOrd="1" destOrd="0" parTransId="{6FB597B0-3400-4799-A74C-4EFAE0BE6BA6}" sibTransId="{4B1A8D1A-7505-4D93-9CDC-1582E5E80096}"/>
    <dgm:cxn modelId="{1D82BD86-D39D-4752-B4E7-8B98981230E8}" srcId="{2265B346-FC54-4212-B9A7-7F9802773CC0}" destId="{C2FC91F0-77F1-428E-84FF-3B703507752C}" srcOrd="6" destOrd="0" parTransId="{E5995DE6-8EE9-4F7F-A40A-1AD62ED2B443}" sibTransId="{C47CCEB4-55F9-4485-BA15-90CD207AB57D}"/>
    <dgm:cxn modelId="{D8A24687-6B86-4531-939D-A245534E5C93}" type="presOf" srcId="{AF9C5857-E71A-4FCA-9307-3F23A5EE10C6}" destId="{3119CE69-B584-46C3-AFE5-BE1FBA8874EA}" srcOrd="0" destOrd="0" presId="urn:microsoft.com/office/officeart/2005/8/layout/matrix3"/>
    <dgm:cxn modelId="{52D9DD8A-B0BA-4D6C-B9E3-3A439539882B}" type="presOf" srcId="{2265B346-FC54-4212-B9A7-7F9802773CC0}" destId="{A7439A66-3AD6-498E-8166-AE4D9FD92238}" srcOrd="0" destOrd="0" presId="urn:microsoft.com/office/officeart/2005/8/layout/matrix3"/>
    <dgm:cxn modelId="{69B6DC97-ED51-4677-96D7-BA46344A85A4}" srcId="{2265B346-FC54-4212-B9A7-7F9802773CC0}" destId="{C8FCA876-D3AA-4E28-8ADE-47FF8B4AE037}" srcOrd="7" destOrd="0" parTransId="{96FFC3F0-9C80-4346-8C10-BE9555528C34}" sibTransId="{00DBB9D7-B69F-4C9E-BF0C-042E2E532268}"/>
    <dgm:cxn modelId="{F1096DA2-778F-47B2-BD9E-1D4EB9860088}" srcId="{2265B346-FC54-4212-B9A7-7F9802773CC0}" destId="{FAAA1F52-191E-4A5E-AE0B-D652E48AB215}" srcOrd="2" destOrd="0" parTransId="{59E3EC98-A262-4BB3-BDEC-E7640EDF5DBD}" sibTransId="{86D15623-B0B9-4C84-9C5F-075DCB33EF1C}"/>
    <dgm:cxn modelId="{9E3032A8-AD80-4D24-99FA-CD1EA99E61F9}" srcId="{2265B346-FC54-4212-B9A7-7F9802773CC0}" destId="{5B0F1D13-97A6-43BF-98CF-F6C3DDBCF2C8}" srcOrd="3" destOrd="0" parTransId="{2A03AE51-DFDE-4E17-AA42-B49B9F50D077}" sibTransId="{5C6E026E-51E7-4713-B994-42D37753BE77}"/>
    <dgm:cxn modelId="{1FAE3AFF-6E6B-4274-8BB4-1A796B011548}" type="presOf" srcId="{5B0F1D13-97A6-43BF-98CF-F6C3DDBCF2C8}" destId="{F41A2B22-1683-4B2C-95FB-973FE318D6E0}" srcOrd="0" destOrd="0" presId="urn:microsoft.com/office/officeart/2005/8/layout/matrix3"/>
    <dgm:cxn modelId="{9E2ACEFF-0C1E-4B6E-9853-71ED35971B24}" srcId="{2265B346-FC54-4212-B9A7-7F9802773CC0}" destId="{BBF6B944-EF0F-4E11-A6AF-E22903BAE95C}" srcOrd="5" destOrd="0" parTransId="{10ED0E12-0FB6-4864-A716-4DCC1920E343}" sibTransId="{51C70776-49EB-4F78-B598-0BCB2A9CC3FF}"/>
    <dgm:cxn modelId="{08A2DA7F-8344-4A0A-B869-5981032E8F0B}" type="presParOf" srcId="{A7439A66-3AD6-498E-8166-AE4D9FD92238}" destId="{33984FD6-E317-4B98-8484-33106970C352}" srcOrd="0" destOrd="0" presId="urn:microsoft.com/office/officeart/2005/8/layout/matrix3"/>
    <dgm:cxn modelId="{CF8A4080-0A35-442F-8BC1-8E28604DDC93}" type="presParOf" srcId="{A7439A66-3AD6-498E-8166-AE4D9FD92238}" destId="{F193FB10-75CF-4D8F-94E1-310CF761B1A1}" srcOrd="1" destOrd="0" presId="urn:microsoft.com/office/officeart/2005/8/layout/matrix3"/>
    <dgm:cxn modelId="{A322AAB5-B4EF-49FA-9916-E884E217DE5A}" type="presParOf" srcId="{A7439A66-3AD6-498E-8166-AE4D9FD92238}" destId="{3119CE69-B584-46C3-AFE5-BE1FBA8874EA}" srcOrd="2" destOrd="0" presId="urn:microsoft.com/office/officeart/2005/8/layout/matrix3"/>
    <dgm:cxn modelId="{36081506-9121-430F-88B3-401DFF481035}" type="presParOf" srcId="{A7439A66-3AD6-498E-8166-AE4D9FD92238}" destId="{76614E63-4ADF-4F17-8FA2-07ACAA1EA412}" srcOrd="3" destOrd="0" presId="urn:microsoft.com/office/officeart/2005/8/layout/matrix3"/>
    <dgm:cxn modelId="{0CF95D4D-9055-4F78-BEB0-6529E659940F}" type="presParOf" srcId="{A7439A66-3AD6-498E-8166-AE4D9FD92238}" destId="{F41A2B22-1683-4B2C-95FB-973FE318D6E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84FD6-E317-4B98-8484-33106970C352}">
      <dsp:nvSpPr>
        <dsp:cNvPr id="0" name=""/>
        <dsp:cNvSpPr/>
      </dsp:nvSpPr>
      <dsp:spPr>
        <a:xfrm>
          <a:off x="2627091" y="-385201"/>
          <a:ext cx="1877953" cy="3731132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93FB10-75CF-4D8F-94E1-310CF761B1A1}">
      <dsp:nvSpPr>
        <dsp:cNvPr id="0" name=""/>
        <dsp:cNvSpPr/>
      </dsp:nvSpPr>
      <dsp:spPr>
        <a:xfrm>
          <a:off x="3993967" y="0"/>
          <a:ext cx="5045150" cy="17463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100" b="1" kern="1200"/>
            <a:t>PRICE 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100" b="1" kern="1200"/>
            <a:t>    Up from £10:Hair cut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100" b="1" kern="1200"/>
            <a:t>Up from £15:Nails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100" b="1" kern="1200"/>
            <a:t>       Up from £20 :Skin Care</a:t>
          </a: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GB" sz="1100" b="1" kern="1200"/>
        </a:p>
      </dsp:txBody>
      <dsp:txXfrm>
        <a:off x="4079218" y="85251"/>
        <a:ext cx="4874648" cy="1575871"/>
      </dsp:txXfrm>
    </dsp:sp>
    <dsp:sp modelId="{3119CE69-B584-46C3-AFE5-BE1FBA8874EA}">
      <dsp:nvSpPr>
        <dsp:cNvPr id="0" name=""/>
        <dsp:cNvSpPr/>
      </dsp:nvSpPr>
      <dsp:spPr>
        <a:xfrm>
          <a:off x="0" y="0"/>
          <a:ext cx="5152757" cy="20969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i="0" kern="1200"/>
            <a:t>PRODUCT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Hair cutting:Men/Women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Colouring and styling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Nails treatments:Manicures,pedicures.Acrylic gel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Waxing and other forms of hair removal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Facials and skin care treatments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Massages:Full body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Eyebrow style:tint and shape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Make up:Weeding,social,events,private parties</a:t>
          </a:r>
        </a:p>
      </dsp:txBody>
      <dsp:txXfrm>
        <a:off x="102367" y="102367"/>
        <a:ext cx="4948023" cy="1892255"/>
      </dsp:txXfrm>
    </dsp:sp>
    <dsp:sp modelId="{76614E63-4ADF-4F17-8FA2-07ACAA1EA412}">
      <dsp:nvSpPr>
        <dsp:cNvPr id="0" name=""/>
        <dsp:cNvSpPr/>
      </dsp:nvSpPr>
      <dsp:spPr>
        <a:xfrm>
          <a:off x="4160203" y="1844406"/>
          <a:ext cx="4878914" cy="18516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PROMOTIONS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     Flyers distribution in person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Social Media Advertising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Business Cards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o-RO" sz="1100" b="1" kern="1200"/>
        </a:p>
      </dsp:txBody>
      <dsp:txXfrm>
        <a:off x="4250595" y="1934798"/>
        <a:ext cx="4698130" cy="1670898"/>
      </dsp:txXfrm>
    </dsp:sp>
    <dsp:sp modelId="{F41A2B22-1683-4B2C-95FB-973FE318D6E0}">
      <dsp:nvSpPr>
        <dsp:cNvPr id="0" name=""/>
        <dsp:cNvSpPr/>
      </dsp:nvSpPr>
      <dsp:spPr>
        <a:xfrm>
          <a:off x="0" y="2114691"/>
          <a:ext cx="4878987" cy="15032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PLACE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Convenient Location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Parks and playground near us</a:t>
          </a:r>
          <a:endParaRPr lang="ro-RO" sz="1100" b="1" kern="1200"/>
        </a:p>
      </dsp:txBody>
      <dsp:txXfrm>
        <a:off x="73381" y="2188072"/>
        <a:ext cx="4732225" cy="1356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g889fcc274b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8" name="Google Shape;498;g889fcc274b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7" name="Google Shape;947;g119e73785f8_0_129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8" name="Google Shape;948;g119e73785f8_0_129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2" name="Google Shape;692;g119a5f3affc_0_16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3" name="Google Shape;693;g119a5f3affc_0_16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8" name="Google Shape;1008;g119a5f3affc_0_8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09" name="Google Shape;1009;g119a5f3affc_0_8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6" name="Google Shape;646;g70e3186832_0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7" name="Google Shape;647;g70e3186832_0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s://www.freepik.com/home" TargetMode="Externa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5953125" y="4010025"/>
            <a:ext cx="3811028" cy="1390671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/>
          <p:nvPr/>
        </p:nvSpPr>
        <p:spPr>
          <a:xfrm rot="5567143">
            <a:off x="6553911" y="-1842618"/>
            <a:ext cx="2235934" cy="3308833"/>
          </a:xfrm>
          <a:custGeom>
            <a:avLst/>
            <a:gdLst/>
            <a:ahLst/>
            <a:cxnLst/>
            <a:rect l="l" t="t" r="r" b="b"/>
            <a:pathLst>
              <a:path w="89439" h="117592" extrusionOk="0">
                <a:moveTo>
                  <a:pt x="57435" y="0"/>
                </a:moveTo>
                <a:cubicBezTo>
                  <a:pt x="57180" y="0"/>
                  <a:pt x="56923" y="3"/>
                  <a:pt x="56665" y="9"/>
                </a:cubicBezTo>
                <a:cubicBezTo>
                  <a:pt x="50515" y="161"/>
                  <a:pt x="44770" y="2059"/>
                  <a:pt x="39329" y="4666"/>
                </a:cubicBezTo>
                <a:cubicBezTo>
                  <a:pt x="27308" y="10411"/>
                  <a:pt x="18248" y="19319"/>
                  <a:pt x="11971" y="31669"/>
                </a:cubicBezTo>
                <a:cubicBezTo>
                  <a:pt x="10832" y="34099"/>
                  <a:pt x="9491" y="37009"/>
                  <a:pt x="8327" y="39995"/>
                </a:cubicBezTo>
                <a:cubicBezTo>
                  <a:pt x="6606" y="44348"/>
                  <a:pt x="5088" y="48726"/>
                  <a:pt x="3923" y="53256"/>
                </a:cubicBezTo>
                <a:cubicBezTo>
                  <a:pt x="1899" y="61152"/>
                  <a:pt x="760" y="69200"/>
                  <a:pt x="355" y="77324"/>
                </a:cubicBezTo>
                <a:cubicBezTo>
                  <a:pt x="1" y="84208"/>
                  <a:pt x="507" y="91016"/>
                  <a:pt x="2734" y="97621"/>
                </a:cubicBezTo>
                <a:cubicBezTo>
                  <a:pt x="4126" y="101746"/>
                  <a:pt x="6024" y="105593"/>
                  <a:pt x="9061" y="108756"/>
                </a:cubicBezTo>
                <a:cubicBezTo>
                  <a:pt x="13135" y="113008"/>
                  <a:pt x="18248" y="115412"/>
                  <a:pt x="23917" y="116475"/>
                </a:cubicBezTo>
                <a:cubicBezTo>
                  <a:pt x="27733" y="117210"/>
                  <a:pt x="31499" y="117591"/>
                  <a:pt x="35209" y="117591"/>
                </a:cubicBezTo>
                <a:cubicBezTo>
                  <a:pt x="44268" y="117591"/>
                  <a:pt x="52986" y="115321"/>
                  <a:pt x="61245" y="110401"/>
                </a:cubicBezTo>
                <a:cubicBezTo>
                  <a:pt x="71622" y="104251"/>
                  <a:pt x="78936" y="95444"/>
                  <a:pt x="83111" y="84081"/>
                </a:cubicBezTo>
                <a:cubicBezTo>
                  <a:pt x="84731" y="79728"/>
                  <a:pt x="85921" y="75224"/>
                  <a:pt x="86908" y="70668"/>
                </a:cubicBezTo>
                <a:cubicBezTo>
                  <a:pt x="88021" y="65480"/>
                  <a:pt x="88527" y="60216"/>
                  <a:pt x="88856" y="54927"/>
                </a:cubicBezTo>
                <a:cubicBezTo>
                  <a:pt x="89438" y="46499"/>
                  <a:pt x="89211" y="38198"/>
                  <a:pt x="87414" y="29923"/>
                </a:cubicBezTo>
                <a:cubicBezTo>
                  <a:pt x="86047" y="23672"/>
                  <a:pt x="83896" y="17724"/>
                  <a:pt x="80302" y="12385"/>
                </a:cubicBezTo>
                <a:cubicBezTo>
                  <a:pt x="74778" y="4246"/>
                  <a:pt x="67210" y="0"/>
                  <a:pt x="57435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-351100" y="4139775"/>
            <a:ext cx="1504504" cy="1235396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ubTitle" idx="1"/>
          </p:nvPr>
        </p:nvSpPr>
        <p:spPr>
          <a:xfrm>
            <a:off x="5016550" y="3325813"/>
            <a:ext cx="2948100" cy="63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4630502" y="1179891"/>
            <a:ext cx="3720000" cy="220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5200"/>
              <a:buFont typeface="Sarala"/>
              <a:buNone/>
              <a:defRPr sz="5200"/>
            </a:lvl1pPr>
            <a:lvl2pPr lvl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3"/>
          <p:cNvSpPr/>
          <p:nvPr/>
        </p:nvSpPr>
        <p:spPr>
          <a:xfrm rot="-9776644">
            <a:off x="-848628" y="73094"/>
            <a:ext cx="1701689" cy="1863085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3"/>
          <p:cNvSpPr/>
          <p:nvPr/>
        </p:nvSpPr>
        <p:spPr>
          <a:xfrm rot="-3661937">
            <a:off x="7945259" y="3969099"/>
            <a:ext cx="1630874" cy="1954792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/>
          <p:nvPr/>
        </p:nvSpPr>
        <p:spPr>
          <a:xfrm rot="-4169938">
            <a:off x="4074833" y="-3408208"/>
            <a:ext cx="6761692" cy="5963076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3"/>
          <p:cNvSpPr/>
          <p:nvPr/>
        </p:nvSpPr>
        <p:spPr>
          <a:xfrm rot="10632268">
            <a:off x="-1223181" y="3909672"/>
            <a:ext cx="2351171" cy="2073546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title"/>
          </p:nvPr>
        </p:nvSpPr>
        <p:spPr>
          <a:xfrm>
            <a:off x="4572000" y="3084301"/>
            <a:ext cx="3846900" cy="66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 sz="4300"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title" idx="2" hasCustomPrompt="1"/>
          </p:nvPr>
        </p:nvSpPr>
        <p:spPr>
          <a:xfrm>
            <a:off x="5477527" y="169550"/>
            <a:ext cx="2035800" cy="197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1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1" name="Google Shape;21;p3"/>
          <p:cNvSpPr txBox="1">
            <a:spLocks noGrp="1"/>
          </p:cNvSpPr>
          <p:nvPr>
            <p:ph type="subTitle" idx="1"/>
          </p:nvPr>
        </p:nvSpPr>
        <p:spPr>
          <a:xfrm>
            <a:off x="4992577" y="3670200"/>
            <a:ext cx="3005400" cy="59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4"/>
          <p:cNvSpPr/>
          <p:nvPr/>
        </p:nvSpPr>
        <p:spPr>
          <a:xfrm rot="-7625264">
            <a:off x="-232148" y="-444395"/>
            <a:ext cx="976278" cy="1444569"/>
          </a:xfrm>
          <a:custGeom>
            <a:avLst/>
            <a:gdLst/>
            <a:ahLst/>
            <a:cxnLst/>
            <a:rect l="l" t="t" r="r" b="b"/>
            <a:pathLst>
              <a:path w="89439" h="117592" extrusionOk="0">
                <a:moveTo>
                  <a:pt x="57435" y="0"/>
                </a:moveTo>
                <a:cubicBezTo>
                  <a:pt x="57180" y="0"/>
                  <a:pt x="56923" y="3"/>
                  <a:pt x="56665" y="9"/>
                </a:cubicBezTo>
                <a:cubicBezTo>
                  <a:pt x="50515" y="161"/>
                  <a:pt x="44770" y="2059"/>
                  <a:pt x="39329" y="4666"/>
                </a:cubicBezTo>
                <a:cubicBezTo>
                  <a:pt x="27308" y="10411"/>
                  <a:pt x="18248" y="19319"/>
                  <a:pt x="11971" y="31669"/>
                </a:cubicBezTo>
                <a:cubicBezTo>
                  <a:pt x="10832" y="34099"/>
                  <a:pt x="9491" y="37009"/>
                  <a:pt x="8327" y="39995"/>
                </a:cubicBezTo>
                <a:cubicBezTo>
                  <a:pt x="6606" y="44348"/>
                  <a:pt x="5088" y="48726"/>
                  <a:pt x="3923" y="53256"/>
                </a:cubicBezTo>
                <a:cubicBezTo>
                  <a:pt x="1899" y="61152"/>
                  <a:pt x="760" y="69200"/>
                  <a:pt x="355" y="77324"/>
                </a:cubicBezTo>
                <a:cubicBezTo>
                  <a:pt x="1" y="84208"/>
                  <a:pt x="507" y="91016"/>
                  <a:pt x="2734" y="97621"/>
                </a:cubicBezTo>
                <a:cubicBezTo>
                  <a:pt x="4126" y="101746"/>
                  <a:pt x="6024" y="105593"/>
                  <a:pt x="9061" y="108756"/>
                </a:cubicBezTo>
                <a:cubicBezTo>
                  <a:pt x="13135" y="113008"/>
                  <a:pt x="18248" y="115412"/>
                  <a:pt x="23917" y="116475"/>
                </a:cubicBezTo>
                <a:cubicBezTo>
                  <a:pt x="27733" y="117210"/>
                  <a:pt x="31499" y="117591"/>
                  <a:pt x="35209" y="117591"/>
                </a:cubicBezTo>
                <a:cubicBezTo>
                  <a:pt x="44268" y="117591"/>
                  <a:pt x="52986" y="115321"/>
                  <a:pt x="61245" y="110401"/>
                </a:cubicBezTo>
                <a:cubicBezTo>
                  <a:pt x="71622" y="104251"/>
                  <a:pt x="78936" y="95444"/>
                  <a:pt x="83111" y="84081"/>
                </a:cubicBezTo>
                <a:cubicBezTo>
                  <a:pt x="84731" y="79728"/>
                  <a:pt x="85921" y="75224"/>
                  <a:pt x="86908" y="70668"/>
                </a:cubicBezTo>
                <a:cubicBezTo>
                  <a:pt x="88021" y="65480"/>
                  <a:pt x="88527" y="60216"/>
                  <a:pt x="88856" y="54927"/>
                </a:cubicBezTo>
                <a:cubicBezTo>
                  <a:pt x="89438" y="46499"/>
                  <a:pt x="89211" y="38198"/>
                  <a:pt x="87414" y="29923"/>
                </a:cubicBezTo>
                <a:cubicBezTo>
                  <a:pt x="86047" y="23672"/>
                  <a:pt x="83896" y="17724"/>
                  <a:pt x="80302" y="12385"/>
                </a:cubicBezTo>
                <a:cubicBezTo>
                  <a:pt x="74778" y="4246"/>
                  <a:pt x="67210" y="0"/>
                  <a:pt x="57435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" name="Google Shape;24;p4"/>
          <p:cNvSpPr/>
          <p:nvPr/>
        </p:nvSpPr>
        <p:spPr>
          <a:xfrm rot="-6577797">
            <a:off x="7673794" y="3381816"/>
            <a:ext cx="1227329" cy="3258287"/>
          </a:xfrm>
          <a:custGeom>
            <a:avLst/>
            <a:gdLst/>
            <a:ahLst/>
            <a:cxnLst/>
            <a:rect l="l" t="t" r="r" b="b"/>
            <a:pathLst>
              <a:path w="89439" h="117592" extrusionOk="0">
                <a:moveTo>
                  <a:pt x="57435" y="0"/>
                </a:moveTo>
                <a:cubicBezTo>
                  <a:pt x="57180" y="0"/>
                  <a:pt x="56923" y="3"/>
                  <a:pt x="56665" y="9"/>
                </a:cubicBezTo>
                <a:cubicBezTo>
                  <a:pt x="50515" y="161"/>
                  <a:pt x="44770" y="2059"/>
                  <a:pt x="39329" y="4666"/>
                </a:cubicBezTo>
                <a:cubicBezTo>
                  <a:pt x="27308" y="10411"/>
                  <a:pt x="18248" y="19319"/>
                  <a:pt x="11971" y="31669"/>
                </a:cubicBezTo>
                <a:cubicBezTo>
                  <a:pt x="10832" y="34099"/>
                  <a:pt x="9491" y="37009"/>
                  <a:pt x="8327" y="39995"/>
                </a:cubicBezTo>
                <a:cubicBezTo>
                  <a:pt x="6606" y="44348"/>
                  <a:pt x="5088" y="48726"/>
                  <a:pt x="3923" y="53256"/>
                </a:cubicBezTo>
                <a:cubicBezTo>
                  <a:pt x="1899" y="61152"/>
                  <a:pt x="760" y="69200"/>
                  <a:pt x="355" y="77324"/>
                </a:cubicBezTo>
                <a:cubicBezTo>
                  <a:pt x="1" y="84208"/>
                  <a:pt x="507" y="91016"/>
                  <a:pt x="2734" y="97621"/>
                </a:cubicBezTo>
                <a:cubicBezTo>
                  <a:pt x="4126" y="101746"/>
                  <a:pt x="6024" y="105593"/>
                  <a:pt x="9061" y="108756"/>
                </a:cubicBezTo>
                <a:cubicBezTo>
                  <a:pt x="13135" y="113008"/>
                  <a:pt x="18248" y="115412"/>
                  <a:pt x="23917" y="116475"/>
                </a:cubicBezTo>
                <a:cubicBezTo>
                  <a:pt x="27733" y="117210"/>
                  <a:pt x="31499" y="117591"/>
                  <a:pt x="35209" y="117591"/>
                </a:cubicBezTo>
                <a:cubicBezTo>
                  <a:pt x="44268" y="117591"/>
                  <a:pt x="52986" y="115321"/>
                  <a:pt x="61245" y="110401"/>
                </a:cubicBezTo>
                <a:cubicBezTo>
                  <a:pt x="71622" y="104251"/>
                  <a:pt x="78936" y="95444"/>
                  <a:pt x="83111" y="84081"/>
                </a:cubicBezTo>
                <a:cubicBezTo>
                  <a:pt x="84731" y="79728"/>
                  <a:pt x="85921" y="75224"/>
                  <a:pt x="86908" y="70668"/>
                </a:cubicBezTo>
                <a:cubicBezTo>
                  <a:pt x="88021" y="65480"/>
                  <a:pt x="88527" y="60216"/>
                  <a:pt x="88856" y="54927"/>
                </a:cubicBezTo>
                <a:cubicBezTo>
                  <a:pt x="89438" y="46499"/>
                  <a:pt x="89211" y="38198"/>
                  <a:pt x="87414" y="29923"/>
                </a:cubicBezTo>
                <a:cubicBezTo>
                  <a:pt x="86047" y="23672"/>
                  <a:pt x="83896" y="17724"/>
                  <a:pt x="80302" y="12385"/>
                </a:cubicBezTo>
                <a:cubicBezTo>
                  <a:pt x="74778" y="4246"/>
                  <a:pt x="67210" y="0"/>
                  <a:pt x="57435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body" idx="1"/>
          </p:nvPr>
        </p:nvSpPr>
        <p:spPr>
          <a:xfrm>
            <a:off x="611275" y="1322480"/>
            <a:ext cx="7921500" cy="329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Lato"/>
              <a:buChar char="●"/>
              <a:defRPr sz="1100"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Lato"/>
              <a:buChar char="●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Clr>
                <a:srgbClr val="555555"/>
              </a:buClr>
              <a:buSzPts val="1400"/>
              <a:buFont typeface="Lato"/>
              <a:buChar char="■"/>
              <a:defRPr sz="1200"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rgbClr val="555555"/>
              </a:buClr>
              <a:buSzPts val="1400"/>
              <a:buFont typeface="Lato"/>
              <a:buChar char="●"/>
              <a:defRPr sz="1200"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rgbClr val="555555"/>
              </a:buClr>
              <a:buSzPts val="1400"/>
              <a:buFont typeface="Lato"/>
              <a:buChar char="○"/>
              <a:defRPr sz="1200"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rgbClr val="555555"/>
              </a:buClr>
              <a:buSzPts val="1400"/>
              <a:buFont typeface="Lato"/>
              <a:buChar char="■"/>
              <a:defRPr sz="1200"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rgbClr val="555555"/>
              </a:buClr>
              <a:buSzPts val="1400"/>
              <a:buFont typeface="Lato"/>
              <a:buChar char="●"/>
              <a:defRPr sz="1200"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rgbClr val="555555"/>
              </a:buClr>
              <a:buSzPts val="1400"/>
              <a:buFont typeface="Lato"/>
              <a:buChar char="○"/>
              <a:defRPr sz="1200"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rgbClr val="555555"/>
              </a:buClr>
              <a:buSzPts val="1400"/>
              <a:buFont typeface="Lato"/>
              <a:buChar char="■"/>
              <a:defRPr sz="1200"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27" name="Google Shape;27;p4"/>
          <p:cNvSpPr/>
          <p:nvPr/>
        </p:nvSpPr>
        <p:spPr>
          <a:xfrm rot="5249367" flipH="1">
            <a:off x="-656181" y="42671"/>
            <a:ext cx="1376680" cy="1611930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5"/>
          <p:cNvSpPr/>
          <p:nvPr/>
        </p:nvSpPr>
        <p:spPr>
          <a:xfrm rot="-5400000">
            <a:off x="7673270" y="344209"/>
            <a:ext cx="1914390" cy="1027081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" name="Google Shape;30;p5"/>
          <p:cNvSpPr/>
          <p:nvPr/>
        </p:nvSpPr>
        <p:spPr>
          <a:xfrm rot="6615568">
            <a:off x="348052" y="409892"/>
            <a:ext cx="904053" cy="742285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" name="Google Shape;31;p5"/>
          <p:cNvSpPr/>
          <p:nvPr/>
        </p:nvSpPr>
        <p:spPr>
          <a:xfrm rot="505220">
            <a:off x="-498023" y="3928331"/>
            <a:ext cx="1776474" cy="1458689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" name="Google Shape;32;p5"/>
          <p:cNvSpPr/>
          <p:nvPr/>
        </p:nvSpPr>
        <p:spPr>
          <a:xfrm rot="-293222" flipH="1">
            <a:off x="7764871" y="4071054"/>
            <a:ext cx="1524512" cy="1827305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title"/>
          </p:nvPr>
        </p:nvSpPr>
        <p:spPr>
          <a:xfrm>
            <a:off x="724729" y="2185625"/>
            <a:ext cx="17445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subTitle" idx="1"/>
          </p:nvPr>
        </p:nvSpPr>
        <p:spPr>
          <a:xfrm>
            <a:off x="724725" y="2633225"/>
            <a:ext cx="1744500" cy="103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title" idx="2"/>
          </p:nvPr>
        </p:nvSpPr>
        <p:spPr>
          <a:xfrm>
            <a:off x="6674602" y="2185625"/>
            <a:ext cx="17445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6" name="Google Shape;36;p5"/>
          <p:cNvSpPr txBox="1">
            <a:spLocks noGrp="1"/>
          </p:cNvSpPr>
          <p:nvPr>
            <p:ph type="subTitle" idx="3"/>
          </p:nvPr>
        </p:nvSpPr>
        <p:spPr>
          <a:xfrm>
            <a:off x="6674600" y="2633225"/>
            <a:ext cx="1744500" cy="1036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7" name="Google Shape;37;p5"/>
          <p:cNvSpPr txBox="1">
            <a:spLocks noGrp="1"/>
          </p:cNvSpPr>
          <p:nvPr>
            <p:ph type="title" idx="4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oogle Shape;39;p6"/>
          <p:cNvGrpSpPr/>
          <p:nvPr/>
        </p:nvGrpSpPr>
        <p:grpSpPr>
          <a:xfrm>
            <a:off x="-1354331" y="-1462958"/>
            <a:ext cx="11574825" cy="3329297"/>
            <a:chOff x="-1354331" y="-1462958"/>
            <a:chExt cx="11574825" cy="3329297"/>
          </a:xfrm>
        </p:grpSpPr>
        <p:sp>
          <p:nvSpPr>
            <p:cNvPr id="40" name="Google Shape;40;p6"/>
            <p:cNvSpPr/>
            <p:nvPr/>
          </p:nvSpPr>
          <p:spPr>
            <a:xfrm rot="2700000">
              <a:off x="7815469" y="-700134"/>
              <a:ext cx="2070560" cy="1803665"/>
            </a:xfrm>
            <a:custGeom>
              <a:avLst/>
              <a:gdLst/>
              <a:ahLst/>
              <a:cxnLst/>
              <a:rect l="l" t="t" r="r" b="b"/>
              <a:pathLst>
                <a:path w="60613" h="52800" extrusionOk="0">
                  <a:moveTo>
                    <a:pt x="31966" y="1"/>
                  </a:moveTo>
                  <a:cubicBezTo>
                    <a:pt x="30936" y="1"/>
                    <a:pt x="29827" y="197"/>
                    <a:pt x="28623" y="634"/>
                  </a:cubicBezTo>
                  <a:cubicBezTo>
                    <a:pt x="25080" y="1950"/>
                    <a:pt x="22549" y="4683"/>
                    <a:pt x="20246" y="7594"/>
                  </a:cubicBezTo>
                  <a:cubicBezTo>
                    <a:pt x="19538" y="8479"/>
                    <a:pt x="18854" y="9390"/>
                    <a:pt x="18146" y="10276"/>
                  </a:cubicBezTo>
                  <a:cubicBezTo>
                    <a:pt x="13869" y="15667"/>
                    <a:pt x="10326" y="21361"/>
                    <a:pt x="6327" y="26954"/>
                  </a:cubicBezTo>
                  <a:cubicBezTo>
                    <a:pt x="3822" y="30446"/>
                    <a:pt x="1519" y="34243"/>
                    <a:pt x="1012" y="38469"/>
                  </a:cubicBezTo>
                  <a:cubicBezTo>
                    <a:pt x="0" y="47225"/>
                    <a:pt x="7972" y="51730"/>
                    <a:pt x="15716" y="51983"/>
                  </a:cubicBezTo>
                  <a:cubicBezTo>
                    <a:pt x="16055" y="51995"/>
                    <a:pt x="16393" y="52000"/>
                    <a:pt x="16731" y="52000"/>
                  </a:cubicBezTo>
                  <a:cubicBezTo>
                    <a:pt x="21204" y="52000"/>
                    <a:pt x="25678" y="51070"/>
                    <a:pt x="30151" y="51070"/>
                  </a:cubicBezTo>
                  <a:cubicBezTo>
                    <a:pt x="30578" y="51070"/>
                    <a:pt x="31005" y="51079"/>
                    <a:pt x="31432" y="51098"/>
                  </a:cubicBezTo>
                  <a:cubicBezTo>
                    <a:pt x="36570" y="51325"/>
                    <a:pt x="41555" y="52717"/>
                    <a:pt x="46693" y="52793"/>
                  </a:cubicBezTo>
                  <a:cubicBezTo>
                    <a:pt x="46863" y="52797"/>
                    <a:pt x="47034" y="52799"/>
                    <a:pt x="47205" y="52799"/>
                  </a:cubicBezTo>
                  <a:cubicBezTo>
                    <a:pt x="50161" y="52799"/>
                    <a:pt x="53216" y="52170"/>
                    <a:pt x="55728" y="50591"/>
                  </a:cubicBezTo>
                  <a:cubicBezTo>
                    <a:pt x="60612" y="47529"/>
                    <a:pt x="60486" y="42670"/>
                    <a:pt x="58638" y="37684"/>
                  </a:cubicBezTo>
                  <a:cubicBezTo>
                    <a:pt x="54690" y="26979"/>
                    <a:pt x="49224" y="16856"/>
                    <a:pt x="42416" y="7720"/>
                  </a:cubicBezTo>
                  <a:cubicBezTo>
                    <a:pt x="39565" y="3877"/>
                    <a:pt x="36545" y="1"/>
                    <a:pt x="3196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6"/>
            <p:cNvSpPr/>
            <p:nvPr/>
          </p:nvSpPr>
          <p:spPr>
            <a:xfrm rot="1401043" flipH="1">
              <a:off x="-1001827" y="-986686"/>
              <a:ext cx="2894402" cy="2376753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6"/>
            <p:cNvSpPr/>
            <p:nvPr/>
          </p:nvSpPr>
          <p:spPr>
            <a:xfrm rot="6299957">
              <a:off x="657706" y="-711916"/>
              <a:ext cx="1524453" cy="1827235"/>
            </a:xfrm>
            <a:custGeom>
              <a:avLst/>
              <a:gdLst/>
              <a:ahLst/>
              <a:cxnLst/>
              <a:rect l="l" t="t" r="r" b="b"/>
              <a:pathLst>
                <a:path w="44669" h="53541" extrusionOk="0">
                  <a:moveTo>
                    <a:pt x="31822" y="477"/>
                  </a:moveTo>
                  <a:cubicBezTo>
                    <a:pt x="31836" y="477"/>
                    <a:pt x="31849" y="479"/>
                    <a:pt x="31863" y="481"/>
                  </a:cubicBezTo>
                  <a:cubicBezTo>
                    <a:pt x="31559" y="1494"/>
                    <a:pt x="31028" y="2405"/>
                    <a:pt x="30724" y="3417"/>
                  </a:cubicBezTo>
                  <a:cubicBezTo>
                    <a:pt x="30243" y="4885"/>
                    <a:pt x="29889" y="6327"/>
                    <a:pt x="29281" y="7719"/>
                  </a:cubicBezTo>
                  <a:cubicBezTo>
                    <a:pt x="29104" y="8175"/>
                    <a:pt x="28902" y="8580"/>
                    <a:pt x="28699" y="8985"/>
                  </a:cubicBezTo>
                  <a:cubicBezTo>
                    <a:pt x="28573" y="7972"/>
                    <a:pt x="28218" y="6985"/>
                    <a:pt x="28016" y="6024"/>
                  </a:cubicBezTo>
                  <a:cubicBezTo>
                    <a:pt x="27813" y="4581"/>
                    <a:pt x="28142" y="3164"/>
                    <a:pt x="28598" y="1848"/>
                  </a:cubicBezTo>
                  <a:lnTo>
                    <a:pt x="28598" y="1772"/>
                  </a:lnTo>
                  <a:cubicBezTo>
                    <a:pt x="29003" y="1772"/>
                    <a:pt x="29383" y="1646"/>
                    <a:pt x="29762" y="1468"/>
                  </a:cubicBezTo>
                  <a:cubicBezTo>
                    <a:pt x="30344" y="1215"/>
                    <a:pt x="30800" y="861"/>
                    <a:pt x="31357" y="633"/>
                  </a:cubicBezTo>
                  <a:cubicBezTo>
                    <a:pt x="31583" y="565"/>
                    <a:pt x="31708" y="477"/>
                    <a:pt x="31822" y="477"/>
                  </a:cubicBezTo>
                  <a:close/>
                  <a:moveTo>
                    <a:pt x="32116" y="886"/>
                  </a:moveTo>
                  <a:cubicBezTo>
                    <a:pt x="32141" y="1089"/>
                    <a:pt x="32116" y="1266"/>
                    <a:pt x="32141" y="1468"/>
                  </a:cubicBezTo>
                  <a:cubicBezTo>
                    <a:pt x="32318" y="2683"/>
                    <a:pt x="33052" y="3620"/>
                    <a:pt x="33837" y="4556"/>
                  </a:cubicBezTo>
                  <a:cubicBezTo>
                    <a:pt x="34191" y="5011"/>
                    <a:pt x="34545" y="5416"/>
                    <a:pt x="34900" y="5796"/>
                  </a:cubicBezTo>
                  <a:cubicBezTo>
                    <a:pt x="33660" y="7163"/>
                    <a:pt x="32673" y="8732"/>
                    <a:pt x="31179" y="9845"/>
                  </a:cubicBezTo>
                  <a:cubicBezTo>
                    <a:pt x="30041" y="10706"/>
                    <a:pt x="28699" y="11212"/>
                    <a:pt x="27560" y="12022"/>
                  </a:cubicBezTo>
                  <a:cubicBezTo>
                    <a:pt x="28446" y="10351"/>
                    <a:pt x="29357" y="8706"/>
                    <a:pt x="30015" y="6910"/>
                  </a:cubicBezTo>
                  <a:cubicBezTo>
                    <a:pt x="30496" y="5644"/>
                    <a:pt x="30800" y="4303"/>
                    <a:pt x="31255" y="3012"/>
                  </a:cubicBezTo>
                  <a:cubicBezTo>
                    <a:pt x="31508" y="2278"/>
                    <a:pt x="31863" y="1620"/>
                    <a:pt x="32116" y="886"/>
                  </a:cubicBezTo>
                  <a:close/>
                  <a:moveTo>
                    <a:pt x="23311" y="869"/>
                  </a:moveTo>
                  <a:cubicBezTo>
                    <a:pt x="23338" y="869"/>
                    <a:pt x="23363" y="875"/>
                    <a:pt x="23385" y="886"/>
                  </a:cubicBezTo>
                  <a:cubicBezTo>
                    <a:pt x="23461" y="962"/>
                    <a:pt x="23385" y="1620"/>
                    <a:pt x="23334" y="1747"/>
                  </a:cubicBezTo>
                  <a:cubicBezTo>
                    <a:pt x="23309" y="2379"/>
                    <a:pt x="23334" y="3012"/>
                    <a:pt x="23309" y="3645"/>
                  </a:cubicBezTo>
                  <a:cubicBezTo>
                    <a:pt x="23258" y="4682"/>
                    <a:pt x="23157" y="5720"/>
                    <a:pt x="23283" y="6783"/>
                  </a:cubicBezTo>
                  <a:cubicBezTo>
                    <a:pt x="23385" y="7466"/>
                    <a:pt x="23461" y="8175"/>
                    <a:pt x="23663" y="8858"/>
                  </a:cubicBezTo>
                  <a:cubicBezTo>
                    <a:pt x="23790" y="9314"/>
                    <a:pt x="23941" y="10048"/>
                    <a:pt x="24346" y="10326"/>
                  </a:cubicBezTo>
                  <a:cubicBezTo>
                    <a:pt x="24441" y="10386"/>
                    <a:pt x="24535" y="10411"/>
                    <a:pt x="24625" y="10411"/>
                  </a:cubicBezTo>
                  <a:cubicBezTo>
                    <a:pt x="24920" y="10411"/>
                    <a:pt x="25178" y="10136"/>
                    <a:pt x="25333" y="9845"/>
                  </a:cubicBezTo>
                  <a:cubicBezTo>
                    <a:pt x="25713" y="9061"/>
                    <a:pt x="25460" y="7972"/>
                    <a:pt x="25359" y="7163"/>
                  </a:cubicBezTo>
                  <a:cubicBezTo>
                    <a:pt x="25181" y="5492"/>
                    <a:pt x="24903" y="3113"/>
                    <a:pt x="26447" y="1975"/>
                  </a:cubicBezTo>
                  <a:cubicBezTo>
                    <a:pt x="26768" y="1747"/>
                    <a:pt x="27097" y="1689"/>
                    <a:pt x="27421" y="1689"/>
                  </a:cubicBezTo>
                  <a:cubicBezTo>
                    <a:pt x="27710" y="1689"/>
                    <a:pt x="27995" y="1735"/>
                    <a:pt x="28269" y="1747"/>
                  </a:cubicBezTo>
                  <a:cubicBezTo>
                    <a:pt x="27864" y="2987"/>
                    <a:pt x="27510" y="4303"/>
                    <a:pt x="27636" y="5644"/>
                  </a:cubicBezTo>
                  <a:cubicBezTo>
                    <a:pt x="27763" y="6960"/>
                    <a:pt x="28345" y="8226"/>
                    <a:pt x="28396" y="9567"/>
                  </a:cubicBezTo>
                  <a:lnTo>
                    <a:pt x="28396" y="9592"/>
                  </a:lnTo>
                  <a:cubicBezTo>
                    <a:pt x="27889" y="10579"/>
                    <a:pt x="27383" y="11591"/>
                    <a:pt x="26852" y="12553"/>
                  </a:cubicBezTo>
                  <a:lnTo>
                    <a:pt x="26826" y="12604"/>
                  </a:lnTo>
                  <a:cubicBezTo>
                    <a:pt x="26776" y="12629"/>
                    <a:pt x="26751" y="12680"/>
                    <a:pt x="26751" y="12730"/>
                  </a:cubicBezTo>
                  <a:lnTo>
                    <a:pt x="25713" y="14806"/>
                  </a:lnTo>
                  <a:cubicBezTo>
                    <a:pt x="25435" y="15438"/>
                    <a:pt x="25106" y="16071"/>
                    <a:pt x="24802" y="16729"/>
                  </a:cubicBezTo>
                  <a:cubicBezTo>
                    <a:pt x="23840" y="15590"/>
                    <a:pt x="22954" y="14578"/>
                    <a:pt x="22676" y="13059"/>
                  </a:cubicBezTo>
                  <a:cubicBezTo>
                    <a:pt x="22423" y="11794"/>
                    <a:pt x="22575" y="10529"/>
                    <a:pt x="22625" y="9263"/>
                  </a:cubicBezTo>
                  <a:cubicBezTo>
                    <a:pt x="22651" y="7947"/>
                    <a:pt x="22499" y="6656"/>
                    <a:pt x="22398" y="5315"/>
                  </a:cubicBezTo>
                  <a:cubicBezTo>
                    <a:pt x="22322" y="4075"/>
                    <a:pt x="22043" y="2860"/>
                    <a:pt x="22271" y="1646"/>
                  </a:cubicBezTo>
                  <a:lnTo>
                    <a:pt x="22271" y="1620"/>
                  </a:lnTo>
                  <a:lnTo>
                    <a:pt x="22398" y="1494"/>
                  </a:lnTo>
                  <a:cubicBezTo>
                    <a:pt x="22512" y="1379"/>
                    <a:pt x="23043" y="869"/>
                    <a:pt x="23311" y="869"/>
                  </a:cubicBezTo>
                  <a:close/>
                  <a:moveTo>
                    <a:pt x="35077" y="6074"/>
                  </a:moveTo>
                  <a:cubicBezTo>
                    <a:pt x="35355" y="6429"/>
                    <a:pt x="35684" y="6783"/>
                    <a:pt x="35937" y="7163"/>
                  </a:cubicBezTo>
                  <a:cubicBezTo>
                    <a:pt x="36545" y="7947"/>
                    <a:pt x="37228" y="9086"/>
                    <a:pt x="36545" y="10022"/>
                  </a:cubicBezTo>
                  <a:cubicBezTo>
                    <a:pt x="35709" y="11136"/>
                    <a:pt x="34166" y="11743"/>
                    <a:pt x="33052" y="12553"/>
                  </a:cubicBezTo>
                  <a:cubicBezTo>
                    <a:pt x="31787" y="13515"/>
                    <a:pt x="30623" y="14451"/>
                    <a:pt x="29231" y="15210"/>
                  </a:cubicBezTo>
                  <a:cubicBezTo>
                    <a:pt x="28269" y="15717"/>
                    <a:pt x="27231" y="16273"/>
                    <a:pt x="26573" y="17109"/>
                  </a:cubicBezTo>
                  <a:cubicBezTo>
                    <a:pt x="26219" y="17564"/>
                    <a:pt x="25865" y="18298"/>
                    <a:pt x="26447" y="18728"/>
                  </a:cubicBezTo>
                  <a:cubicBezTo>
                    <a:pt x="26782" y="18983"/>
                    <a:pt x="27257" y="19048"/>
                    <a:pt x="27715" y="19048"/>
                  </a:cubicBezTo>
                  <a:cubicBezTo>
                    <a:pt x="27984" y="19048"/>
                    <a:pt x="28247" y="19025"/>
                    <a:pt x="28471" y="19007"/>
                  </a:cubicBezTo>
                  <a:cubicBezTo>
                    <a:pt x="30876" y="18829"/>
                    <a:pt x="32951" y="17589"/>
                    <a:pt x="34824" y="16147"/>
                  </a:cubicBezTo>
                  <a:cubicBezTo>
                    <a:pt x="35608" y="15514"/>
                    <a:pt x="36443" y="14881"/>
                    <a:pt x="37101" y="14122"/>
                  </a:cubicBezTo>
                  <a:cubicBezTo>
                    <a:pt x="37456" y="13743"/>
                    <a:pt x="37759" y="13312"/>
                    <a:pt x="38114" y="12933"/>
                  </a:cubicBezTo>
                  <a:cubicBezTo>
                    <a:pt x="38316" y="12756"/>
                    <a:pt x="38696" y="12275"/>
                    <a:pt x="38949" y="12249"/>
                  </a:cubicBezTo>
                  <a:cubicBezTo>
                    <a:pt x="38952" y="12249"/>
                    <a:pt x="38956" y="12249"/>
                    <a:pt x="38960" y="12249"/>
                  </a:cubicBezTo>
                  <a:cubicBezTo>
                    <a:pt x="39510" y="12249"/>
                    <a:pt x="39835" y="14150"/>
                    <a:pt x="39961" y="14552"/>
                  </a:cubicBezTo>
                  <a:cubicBezTo>
                    <a:pt x="40138" y="15059"/>
                    <a:pt x="40341" y="15590"/>
                    <a:pt x="40493" y="16147"/>
                  </a:cubicBezTo>
                  <a:cubicBezTo>
                    <a:pt x="37810" y="18602"/>
                    <a:pt x="34318" y="20196"/>
                    <a:pt x="30774" y="20829"/>
                  </a:cubicBezTo>
                  <a:cubicBezTo>
                    <a:pt x="28016" y="21284"/>
                    <a:pt x="24954" y="21107"/>
                    <a:pt x="22423" y="22499"/>
                  </a:cubicBezTo>
                  <a:cubicBezTo>
                    <a:pt x="22549" y="22221"/>
                    <a:pt x="22701" y="21917"/>
                    <a:pt x="22828" y="21664"/>
                  </a:cubicBezTo>
                  <a:cubicBezTo>
                    <a:pt x="24093" y="19133"/>
                    <a:pt x="25283" y="16577"/>
                    <a:pt x="26497" y="14046"/>
                  </a:cubicBezTo>
                  <a:cubicBezTo>
                    <a:pt x="26700" y="13667"/>
                    <a:pt x="26877" y="13262"/>
                    <a:pt x="27105" y="12882"/>
                  </a:cubicBezTo>
                  <a:cubicBezTo>
                    <a:pt x="28446" y="11667"/>
                    <a:pt x="30167" y="11111"/>
                    <a:pt x="31559" y="9997"/>
                  </a:cubicBezTo>
                  <a:cubicBezTo>
                    <a:pt x="32951" y="8884"/>
                    <a:pt x="33913" y="7365"/>
                    <a:pt x="35077" y="6074"/>
                  </a:cubicBezTo>
                  <a:close/>
                  <a:moveTo>
                    <a:pt x="21891" y="2050"/>
                  </a:moveTo>
                  <a:lnTo>
                    <a:pt x="21891" y="2050"/>
                  </a:lnTo>
                  <a:cubicBezTo>
                    <a:pt x="21790" y="3164"/>
                    <a:pt x="22018" y="4303"/>
                    <a:pt x="22069" y="5416"/>
                  </a:cubicBezTo>
                  <a:cubicBezTo>
                    <a:pt x="22170" y="6935"/>
                    <a:pt x="22322" y="8453"/>
                    <a:pt x="22271" y="9997"/>
                  </a:cubicBezTo>
                  <a:cubicBezTo>
                    <a:pt x="22195" y="11262"/>
                    <a:pt x="22170" y="12578"/>
                    <a:pt x="22549" y="13793"/>
                  </a:cubicBezTo>
                  <a:cubicBezTo>
                    <a:pt x="22929" y="15135"/>
                    <a:pt x="23815" y="16046"/>
                    <a:pt x="24675" y="17083"/>
                  </a:cubicBezTo>
                  <a:lnTo>
                    <a:pt x="24701" y="17109"/>
                  </a:lnTo>
                  <a:cubicBezTo>
                    <a:pt x="23840" y="18931"/>
                    <a:pt x="22929" y="20728"/>
                    <a:pt x="22043" y="22524"/>
                  </a:cubicBezTo>
                  <a:cubicBezTo>
                    <a:pt x="21815" y="22929"/>
                    <a:pt x="21638" y="23385"/>
                    <a:pt x="21436" y="23790"/>
                  </a:cubicBezTo>
                  <a:cubicBezTo>
                    <a:pt x="20373" y="22499"/>
                    <a:pt x="19285" y="21208"/>
                    <a:pt x="18576" y="19690"/>
                  </a:cubicBezTo>
                  <a:cubicBezTo>
                    <a:pt x="17817" y="18070"/>
                    <a:pt x="17690" y="16375"/>
                    <a:pt x="17564" y="14628"/>
                  </a:cubicBezTo>
                  <a:cubicBezTo>
                    <a:pt x="17437" y="12730"/>
                    <a:pt x="17463" y="10782"/>
                    <a:pt x="17488" y="8884"/>
                  </a:cubicBezTo>
                  <a:cubicBezTo>
                    <a:pt x="17488" y="8150"/>
                    <a:pt x="17589" y="7390"/>
                    <a:pt x="17564" y="6606"/>
                  </a:cubicBezTo>
                  <a:cubicBezTo>
                    <a:pt x="17513" y="6049"/>
                    <a:pt x="17361" y="5442"/>
                    <a:pt x="17209" y="4910"/>
                  </a:cubicBezTo>
                  <a:cubicBezTo>
                    <a:pt x="17488" y="4758"/>
                    <a:pt x="17817" y="4632"/>
                    <a:pt x="18095" y="4505"/>
                  </a:cubicBezTo>
                  <a:cubicBezTo>
                    <a:pt x="18303" y="4413"/>
                    <a:pt x="19501" y="3752"/>
                    <a:pt x="19805" y="3752"/>
                  </a:cubicBezTo>
                  <a:cubicBezTo>
                    <a:pt x="19835" y="3752"/>
                    <a:pt x="19856" y="3758"/>
                    <a:pt x="19867" y="3771"/>
                  </a:cubicBezTo>
                  <a:cubicBezTo>
                    <a:pt x="19993" y="3923"/>
                    <a:pt x="19664" y="4682"/>
                    <a:pt x="19639" y="4885"/>
                  </a:cubicBezTo>
                  <a:cubicBezTo>
                    <a:pt x="19588" y="5189"/>
                    <a:pt x="19487" y="5492"/>
                    <a:pt x="19411" y="5796"/>
                  </a:cubicBezTo>
                  <a:cubicBezTo>
                    <a:pt x="19259" y="6530"/>
                    <a:pt x="19158" y="7213"/>
                    <a:pt x="19082" y="7947"/>
                  </a:cubicBezTo>
                  <a:cubicBezTo>
                    <a:pt x="18880" y="9415"/>
                    <a:pt x="18652" y="10858"/>
                    <a:pt x="18399" y="12300"/>
                  </a:cubicBezTo>
                  <a:cubicBezTo>
                    <a:pt x="18196" y="13616"/>
                    <a:pt x="18070" y="14907"/>
                    <a:pt x="18272" y="16197"/>
                  </a:cubicBezTo>
                  <a:cubicBezTo>
                    <a:pt x="18399" y="16906"/>
                    <a:pt x="18576" y="18121"/>
                    <a:pt x="19462" y="18247"/>
                  </a:cubicBezTo>
                  <a:cubicBezTo>
                    <a:pt x="19513" y="18256"/>
                    <a:pt x="19563" y="18260"/>
                    <a:pt x="19613" y="18260"/>
                  </a:cubicBezTo>
                  <a:cubicBezTo>
                    <a:pt x="20330" y="18260"/>
                    <a:pt x="20918" y="17445"/>
                    <a:pt x="21107" y="16830"/>
                  </a:cubicBezTo>
                  <a:cubicBezTo>
                    <a:pt x="21385" y="15818"/>
                    <a:pt x="21157" y="14704"/>
                    <a:pt x="21157" y="13667"/>
                  </a:cubicBezTo>
                  <a:cubicBezTo>
                    <a:pt x="21157" y="12098"/>
                    <a:pt x="21259" y="10503"/>
                    <a:pt x="21259" y="8884"/>
                  </a:cubicBezTo>
                  <a:cubicBezTo>
                    <a:pt x="21259" y="7568"/>
                    <a:pt x="21107" y="6201"/>
                    <a:pt x="21157" y="4885"/>
                  </a:cubicBezTo>
                  <a:cubicBezTo>
                    <a:pt x="21183" y="4252"/>
                    <a:pt x="21233" y="3569"/>
                    <a:pt x="21411" y="2936"/>
                  </a:cubicBezTo>
                  <a:cubicBezTo>
                    <a:pt x="21486" y="2633"/>
                    <a:pt x="21664" y="2304"/>
                    <a:pt x="21891" y="2050"/>
                  </a:cubicBezTo>
                  <a:close/>
                  <a:moveTo>
                    <a:pt x="16830" y="5037"/>
                  </a:moveTo>
                  <a:cubicBezTo>
                    <a:pt x="16982" y="5669"/>
                    <a:pt x="17134" y="6277"/>
                    <a:pt x="17134" y="6910"/>
                  </a:cubicBezTo>
                  <a:cubicBezTo>
                    <a:pt x="17134" y="7871"/>
                    <a:pt x="17083" y="8833"/>
                    <a:pt x="17083" y="9820"/>
                  </a:cubicBezTo>
                  <a:cubicBezTo>
                    <a:pt x="17058" y="11617"/>
                    <a:pt x="17083" y="13388"/>
                    <a:pt x="17209" y="15185"/>
                  </a:cubicBezTo>
                  <a:cubicBezTo>
                    <a:pt x="17336" y="16931"/>
                    <a:pt x="17513" y="18576"/>
                    <a:pt x="18348" y="20171"/>
                  </a:cubicBezTo>
                  <a:cubicBezTo>
                    <a:pt x="19082" y="21588"/>
                    <a:pt x="20120" y="22803"/>
                    <a:pt x="21132" y="24043"/>
                  </a:cubicBezTo>
                  <a:cubicBezTo>
                    <a:pt x="21157" y="24068"/>
                    <a:pt x="21233" y="24119"/>
                    <a:pt x="21259" y="24119"/>
                  </a:cubicBezTo>
                  <a:cubicBezTo>
                    <a:pt x="20753" y="25232"/>
                    <a:pt x="20297" y="26321"/>
                    <a:pt x="19867" y="27459"/>
                  </a:cubicBezTo>
                  <a:cubicBezTo>
                    <a:pt x="19209" y="27004"/>
                    <a:pt x="18399" y="26827"/>
                    <a:pt x="17640" y="26574"/>
                  </a:cubicBezTo>
                  <a:cubicBezTo>
                    <a:pt x="16703" y="26295"/>
                    <a:pt x="15944" y="25738"/>
                    <a:pt x="15311" y="24929"/>
                  </a:cubicBezTo>
                  <a:cubicBezTo>
                    <a:pt x="14653" y="24119"/>
                    <a:pt x="14173" y="23208"/>
                    <a:pt x="13692" y="22271"/>
                  </a:cubicBezTo>
                  <a:cubicBezTo>
                    <a:pt x="13261" y="21461"/>
                    <a:pt x="12831" y="20677"/>
                    <a:pt x="12553" y="19791"/>
                  </a:cubicBezTo>
                  <a:cubicBezTo>
                    <a:pt x="11920" y="17893"/>
                    <a:pt x="11616" y="15818"/>
                    <a:pt x="11515" y="13844"/>
                  </a:cubicBezTo>
                  <a:cubicBezTo>
                    <a:pt x="11439" y="12781"/>
                    <a:pt x="11515" y="11769"/>
                    <a:pt x="11566" y="10731"/>
                  </a:cubicBezTo>
                  <a:cubicBezTo>
                    <a:pt x="11642" y="9795"/>
                    <a:pt x="11667" y="8808"/>
                    <a:pt x="11945" y="7897"/>
                  </a:cubicBezTo>
                  <a:lnTo>
                    <a:pt x="11945" y="7821"/>
                  </a:lnTo>
                  <a:cubicBezTo>
                    <a:pt x="12200" y="7659"/>
                    <a:pt x="12476" y="7539"/>
                    <a:pt x="12676" y="7539"/>
                  </a:cubicBezTo>
                  <a:cubicBezTo>
                    <a:pt x="12695" y="7539"/>
                    <a:pt x="12713" y="7540"/>
                    <a:pt x="12730" y="7542"/>
                  </a:cubicBezTo>
                  <a:cubicBezTo>
                    <a:pt x="13413" y="7669"/>
                    <a:pt x="12806" y="8808"/>
                    <a:pt x="12679" y="9162"/>
                  </a:cubicBezTo>
                  <a:cubicBezTo>
                    <a:pt x="12401" y="10200"/>
                    <a:pt x="12528" y="11364"/>
                    <a:pt x="12679" y="12401"/>
                  </a:cubicBezTo>
                  <a:cubicBezTo>
                    <a:pt x="12958" y="14223"/>
                    <a:pt x="13464" y="15944"/>
                    <a:pt x="13844" y="17767"/>
                  </a:cubicBezTo>
                  <a:cubicBezTo>
                    <a:pt x="14055" y="18709"/>
                    <a:pt x="15056" y="24318"/>
                    <a:pt x="16764" y="24318"/>
                  </a:cubicBezTo>
                  <a:cubicBezTo>
                    <a:pt x="16892" y="24318"/>
                    <a:pt x="17023" y="24287"/>
                    <a:pt x="17159" y="24220"/>
                  </a:cubicBezTo>
                  <a:cubicBezTo>
                    <a:pt x="18348" y="23613"/>
                    <a:pt x="17463" y="21208"/>
                    <a:pt x="17159" y="20348"/>
                  </a:cubicBezTo>
                  <a:cubicBezTo>
                    <a:pt x="16956" y="19614"/>
                    <a:pt x="16653" y="18855"/>
                    <a:pt x="16450" y="18146"/>
                  </a:cubicBezTo>
                  <a:cubicBezTo>
                    <a:pt x="15969" y="16653"/>
                    <a:pt x="15261" y="15210"/>
                    <a:pt x="14856" y="13743"/>
                  </a:cubicBezTo>
                  <a:cubicBezTo>
                    <a:pt x="14476" y="12325"/>
                    <a:pt x="14324" y="10858"/>
                    <a:pt x="14274" y="9415"/>
                  </a:cubicBezTo>
                  <a:cubicBezTo>
                    <a:pt x="14223" y="8706"/>
                    <a:pt x="14097" y="7922"/>
                    <a:pt x="14375" y="7213"/>
                  </a:cubicBezTo>
                  <a:cubicBezTo>
                    <a:pt x="14679" y="6555"/>
                    <a:pt x="15311" y="6024"/>
                    <a:pt x="15868" y="5594"/>
                  </a:cubicBezTo>
                  <a:cubicBezTo>
                    <a:pt x="16197" y="5391"/>
                    <a:pt x="16501" y="5189"/>
                    <a:pt x="16830" y="5037"/>
                  </a:cubicBezTo>
                  <a:close/>
                  <a:moveTo>
                    <a:pt x="40619" y="16526"/>
                  </a:moveTo>
                  <a:cubicBezTo>
                    <a:pt x="40746" y="16906"/>
                    <a:pt x="40822" y="17311"/>
                    <a:pt x="40948" y="17691"/>
                  </a:cubicBezTo>
                  <a:cubicBezTo>
                    <a:pt x="41075" y="18222"/>
                    <a:pt x="41302" y="18855"/>
                    <a:pt x="41252" y="19437"/>
                  </a:cubicBezTo>
                  <a:cubicBezTo>
                    <a:pt x="41176" y="19943"/>
                    <a:pt x="40771" y="20323"/>
                    <a:pt x="40391" y="20601"/>
                  </a:cubicBezTo>
                  <a:cubicBezTo>
                    <a:pt x="39227" y="21537"/>
                    <a:pt x="37785" y="22170"/>
                    <a:pt x="36317" y="22550"/>
                  </a:cubicBezTo>
                  <a:cubicBezTo>
                    <a:pt x="34874" y="22904"/>
                    <a:pt x="33432" y="23056"/>
                    <a:pt x="31989" y="23106"/>
                  </a:cubicBezTo>
                  <a:cubicBezTo>
                    <a:pt x="31859" y="23109"/>
                    <a:pt x="31729" y="23110"/>
                    <a:pt x="31600" y="23110"/>
                  </a:cubicBezTo>
                  <a:cubicBezTo>
                    <a:pt x="31169" y="23110"/>
                    <a:pt x="30739" y="23099"/>
                    <a:pt x="30310" y="23099"/>
                  </a:cubicBezTo>
                  <a:cubicBezTo>
                    <a:pt x="29608" y="23099"/>
                    <a:pt x="28909" y="23129"/>
                    <a:pt x="28218" y="23284"/>
                  </a:cubicBezTo>
                  <a:cubicBezTo>
                    <a:pt x="27105" y="23537"/>
                    <a:pt x="26042" y="24043"/>
                    <a:pt x="25156" y="24777"/>
                  </a:cubicBezTo>
                  <a:cubicBezTo>
                    <a:pt x="24574" y="25258"/>
                    <a:pt x="23840" y="25966"/>
                    <a:pt x="23916" y="26776"/>
                  </a:cubicBezTo>
                  <a:cubicBezTo>
                    <a:pt x="24003" y="27894"/>
                    <a:pt x="25370" y="28108"/>
                    <a:pt x="26549" y="28108"/>
                  </a:cubicBezTo>
                  <a:cubicBezTo>
                    <a:pt x="27077" y="28108"/>
                    <a:pt x="27568" y="28065"/>
                    <a:pt x="27889" y="28041"/>
                  </a:cubicBezTo>
                  <a:cubicBezTo>
                    <a:pt x="30521" y="27788"/>
                    <a:pt x="32824" y="26447"/>
                    <a:pt x="35051" y="25131"/>
                  </a:cubicBezTo>
                  <a:cubicBezTo>
                    <a:pt x="36342" y="24372"/>
                    <a:pt x="37633" y="23613"/>
                    <a:pt x="38974" y="22980"/>
                  </a:cubicBezTo>
                  <a:cubicBezTo>
                    <a:pt x="40391" y="22297"/>
                    <a:pt x="41859" y="21841"/>
                    <a:pt x="43302" y="21284"/>
                  </a:cubicBezTo>
                  <a:cubicBezTo>
                    <a:pt x="43302" y="22423"/>
                    <a:pt x="43378" y="23613"/>
                    <a:pt x="43504" y="24751"/>
                  </a:cubicBezTo>
                  <a:cubicBezTo>
                    <a:pt x="41556" y="25030"/>
                    <a:pt x="39733" y="25536"/>
                    <a:pt x="37937" y="26295"/>
                  </a:cubicBezTo>
                  <a:cubicBezTo>
                    <a:pt x="35988" y="27105"/>
                    <a:pt x="34090" y="28041"/>
                    <a:pt x="32040" y="28548"/>
                  </a:cubicBezTo>
                  <a:cubicBezTo>
                    <a:pt x="29990" y="29054"/>
                    <a:pt x="27763" y="29307"/>
                    <a:pt x="25688" y="29433"/>
                  </a:cubicBezTo>
                  <a:cubicBezTo>
                    <a:pt x="25455" y="29443"/>
                    <a:pt x="25224" y="29447"/>
                    <a:pt x="24994" y="29447"/>
                  </a:cubicBezTo>
                  <a:cubicBezTo>
                    <a:pt x="24043" y="29447"/>
                    <a:pt x="23107" y="29378"/>
                    <a:pt x="22170" y="29357"/>
                  </a:cubicBezTo>
                  <a:cubicBezTo>
                    <a:pt x="22123" y="29356"/>
                    <a:pt x="22077" y="29355"/>
                    <a:pt x="22030" y="29355"/>
                  </a:cubicBezTo>
                  <a:cubicBezTo>
                    <a:pt x="21481" y="29355"/>
                    <a:pt x="20905" y="29442"/>
                    <a:pt x="20347" y="29442"/>
                  </a:cubicBezTo>
                  <a:cubicBezTo>
                    <a:pt x="20071" y="29442"/>
                    <a:pt x="19799" y="29421"/>
                    <a:pt x="19538" y="29357"/>
                  </a:cubicBezTo>
                  <a:cubicBezTo>
                    <a:pt x="19563" y="29307"/>
                    <a:pt x="19563" y="29256"/>
                    <a:pt x="19614" y="29206"/>
                  </a:cubicBezTo>
                  <a:cubicBezTo>
                    <a:pt x="20373" y="27080"/>
                    <a:pt x="21208" y="25080"/>
                    <a:pt x="22170" y="23056"/>
                  </a:cubicBezTo>
                  <a:cubicBezTo>
                    <a:pt x="24954" y="21259"/>
                    <a:pt x="28674" y="21639"/>
                    <a:pt x="31837" y="20981"/>
                  </a:cubicBezTo>
                  <a:cubicBezTo>
                    <a:pt x="33482" y="20626"/>
                    <a:pt x="35127" y="20095"/>
                    <a:pt x="36595" y="19234"/>
                  </a:cubicBezTo>
                  <a:cubicBezTo>
                    <a:pt x="37987" y="18425"/>
                    <a:pt x="39404" y="17589"/>
                    <a:pt x="40619" y="16526"/>
                  </a:cubicBezTo>
                  <a:close/>
                  <a:moveTo>
                    <a:pt x="11515" y="8099"/>
                  </a:moveTo>
                  <a:cubicBezTo>
                    <a:pt x="11060" y="9845"/>
                    <a:pt x="11060" y="11845"/>
                    <a:pt x="11136" y="13616"/>
                  </a:cubicBezTo>
                  <a:cubicBezTo>
                    <a:pt x="11186" y="15641"/>
                    <a:pt x="11541" y="17716"/>
                    <a:pt x="12148" y="19690"/>
                  </a:cubicBezTo>
                  <a:cubicBezTo>
                    <a:pt x="12705" y="21512"/>
                    <a:pt x="13717" y="23435"/>
                    <a:pt x="14906" y="24979"/>
                  </a:cubicBezTo>
                  <a:cubicBezTo>
                    <a:pt x="15438" y="25688"/>
                    <a:pt x="16096" y="26321"/>
                    <a:pt x="16956" y="26675"/>
                  </a:cubicBezTo>
                  <a:cubicBezTo>
                    <a:pt x="17867" y="27054"/>
                    <a:pt x="18854" y="27156"/>
                    <a:pt x="19664" y="27712"/>
                  </a:cubicBezTo>
                  <a:cubicBezTo>
                    <a:pt x="19715" y="27763"/>
                    <a:pt x="19740" y="27763"/>
                    <a:pt x="19766" y="27763"/>
                  </a:cubicBezTo>
                  <a:cubicBezTo>
                    <a:pt x="19487" y="28497"/>
                    <a:pt x="19209" y="29231"/>
                    <a:pt x="18905" y="29990"/>
                  </a:cubicBezTo>
                  <a:cubicBezTo>
                    <a:pt x="18753" y="30395"/>
                    <a:pt x="18601" y="30851"/>
                    <a:pt x="18399" y="31256"/>
                  </a:cubicBezTo>
                  <a:cubicBezTo>
                    <a:pt x="17867" y="30749"/>
                    <a:pt x="17260" y="30243"/>
                    <a:pt x="16577" y="29940"/>
                  </a:cubicBezTo>
                  <a:cubicBezTo>
                    <a:pt x="15792" y="29560"/>
                    <a:pt x="14982" y="29560"/>
                    <a:pt x="14147" y="29560"/>
                  </a:cubicBezTo>
                  <a:cubicBezTo>
                    <a:pt x="12274" y="29509"/>
                    <a:pt x="10781" y="28573"/>
                    <a:pt x="9465" y="27333"/>
                  </a:cubicBezTo>
                  <a:cubicBezTo>
                    <a:pt x="8529" y="26523"/>
                    <a:pt x="7820" y="25511"/>
                    <a:pt x="6960" y="24574"/>
                  </a:cubicBezTo>
                  <a:cubicBezTo>
                    <a:pt x="6125" y="23663"/>
                    <a:pt x="5416" y="22777"/>
                    <a:pt x="4859" y="21664"/>
                  </a:cubicBezTo>
                  <a:cubicBezTo>
                    <a:pt x="4353" y="20652"/>
                    <a:pt x="4024" y="19589"/>
                    <a:pt x="4049" y="18425"/>
                  </a:cubicBezTo>
                  <a:cubicBezTo>
                    <a:pt x="4075" y="17412"/>
                    <a:pt x="4303" y="16451"/>
                    <a:pt x="4201" y="15438"/>
                  </a:cubicBezTo>
                  <a:cubicBezTo>
                    <a:pt x="4454" y="15135"/>
                    <a:pt x="4783" y="14831"/>
                    <a:pt x="5087" y="14628"/>
                  </a:cubicBezTo>
                  <a:cubicBezTo>
                    <a:pt x="5239" y="14527"/>
                    <a:pt x="5441" y="14426"/>
                    <a:pt x="5593" y="14401"/>
                  </a:cubicBezTo>
                  <a:cubicBezTo>
                    <a:pt x="5695" y="14373"/>
                    <a:pt x="5760" y="14355"/>
                    <a:pt x="5803" y="14355"/>
                  </a:cubicBezTo>
                  <a:cubicBezTo>
                    <a:pt x="5878" y="14355"/>
                    <a:pt x="5890" y="14408"/>
                    <a:pt x="5922" y="14552"/>
                  </a:cubicBezTo>
                  <a:cubicBezTo>
                    <a:pt x="5973" y="14831"/>
                    <a:pt x="5846" y="15286"/>
                    <a:pt x="5846" y="15565"/>
                  </a:cubicBezTo>
                  <a:lnTo>
                    <a:pt x="5846" y="16324"/>
                  </a:lnTo>
                  <a:cubicBezTo>
                    <a:pt x="5872" y="16906"/>
                    <a:pt x="5948" y="17438"/>
                    <a:pt x="6049" y="17969"/>
                  </a:cubicBezTo>
                  <a:cubicBezTo>
                    <a:pt x="6454" y="20373"/>
                    <a:pt x="7441" y="22651"/>
                    <a:pt x="8731" y="24676"/>
                  </a:cubicBezTo>
                  <a:cubicBezTo>
                    <a:pt x="9389" y="25688"/>
                    <a:pt x="10123" y="26700"/>
                    <a:pt x="11009" y="27561"/>
                  </a:cubicBezTo>
                  <a:cubicBezTo>
                    <a:pt x="11427" y="27943"/>
                    <a:pt x="11952" y="28266"/>
                    <a:pt x="12503" y="28266"/>
                  </a:cubicBezTo>
                  <a:cubicBezTo>
                    <a:pt x="12753" y="28266"/>
                    <a:pt x="13008" y="28200"/>
                    <a:pt x="13261" y="28041"/>
                  </a:cubicBezTo>
                  <a:cubicBezTo>
                    <a:pt x="14831" y="27004"/>
                    <a:pt x="12274" y="24245"/>
                    <a:pt x="11667" y="23385"/>
                  </a:cubicBezTo>
                  <a:cubicBezTo>
                    <a:pt x="10781" y="22170"/>
                    <a:pt x="9896" y="20879"/>
                    <a:pt x="9592" y="19386"/>
                  </a:cubicBezTo>
                  <a:cubicBezTo>
                    <a:pt x="9263" y="17944"/>
                    <a:pt x="9415" y="16425"/>
                    <a:pt x="9592" y="14932"/>
                  </a:cubicBezTo>
                  <a:cubicBezTo>
                    <a:pt x="9718" y="13793"/>
                    <a:pt x="9744" y="12629"/>
                    <a:pt x="9896" y="11490"/>
                  </a:cubicBezTo>
                  <a:cubicBezTo>
                    <a:pt x="9971" y="10275"/>
                    <a:pt x="10275" y="8985"/>
                    <a:pt x="11313" y="8226"/>
                  </a:cubicBezTo>
                  <a:cubicBezTo>
                    <a:pt x="11363" y="8200"/>
                    <a:pt x="11414" y="8175"/>
                    <a:pt x="11515" y="8099"/>
                  </a:cubicBezTo>
                  <a:close/>
                  <a:moveTo>
                    <a:pt x="3847" y="15843"/>
                  </a:moveTo>
                  <a:lnTo>
                    <a:pt x="3847" y="15843"/>
                  </a:lnTo>
                  <a:cubicBezTo>
                    <a:pt x="3898" y="16855"/>
                    <a:pt x="3645" y="17842"/>
                    <a:pt x="3670" y="18855"/>
                  </a:cubicBezTo>
                  <a:cubicBezTo>
                    <a:pt x="3695" y="19842"/>
                    <a:pt x="4024" y="20753"/>
                    <a:pt x="4429" y="21639"/>
                  </a:cubicBezTo>
                  <a:cubicBezTo>
                    <a:pt x="4935" y="22676"/>
                    <a:pt x="5568" y="23613"/>
                    <a:pt x="6327" y="24448"/>
                  </a:cubicBezTo>
                  <a:cubicBezTo>
                    <a:pt x="7112" y="25334"/>
                    <a:pt x="7871" y="26295"/>
                    <a:pt x="8681" y="27181"/>
                  </a:cubicBezTo>
                  <a:cubicBezTo>
                    <a:pt x="9769" y="28320"/>
                    <a:pt x="11212" y="29459"/>
                    <a:pt x="12806" y="29813"/>
                  </a:cubicBezTo>
                  <a:cubicBezTo>
                    <a:pt x="13717" y="30015"/>
                    <a:pt x="14679" y="29838"/>
                    <a:pt x="15590" y="30015"/>
                  </a:cubicBezTo>
                  <a:cubicBezTo>
                    <a:pt x="16653" y="30243"/>
                    <a:pt x="17488" y="30952"/>
                    <a:pt x="18272" y="31660"/>
                  </a:cubicBezTo>
                  <a:cubicBezTo>
                    <a:pt x="18095" y="32091"/>
                    <a:pt x="17918" y="32496"/>
                    <a:pt x="17741" y="32901"/>
                  </a:cubicBezTo>
                  <a:cubicBezTo>
                    <a:pt x="17527" y="32887"/>
                    <a:pt x="17313" y="32880"/>
                    <a:pt x="17099" y="32880"/>
                  </a:cubicBezTo>
                  <a:cubicBezTo>
                    <a:pt x="15743" y="32880"/>
                    <a:pt x="14398" y="33170"/>
                    <a:pt x="13261" y="33913"/>
                  </a:cubicBezTo>
                  <a:cubicBezTo>
                    <a:pt x="12629" y="34318"/>
                    <a:pt x="12047" y="34824"/>
                    <a:pt x="11363" y="35178"/>
                  </a:cubicBezTo>
                  <a:cubicBezTo>
                    <a:pt x="11002" y="35348"/>
                    <a:pt x="10668" y="35420"/>
                    <a:pt x="10338" y="35420"/>
                  </a:cubicBezTo>
                  <a:cubicBezTo>
                    <a:pt x="9881" y="35420"/>
                    <a:pt x="9433" y="35283"/>
                    <a:pt x="8934" y="35077"/>
                  </a:cubicBezTo>
                  <a:cubicBezTo>
                    <a:pt x="7086" y="34368"/>
                    <a:pt x="4885" y="33609"/>
                    <a:pt x="3467" y="32091"/>
                  </a:cubicBezTo>
                  <a:cubicBezTo>
                    <a:pt x="2860" y="31458"/>
                    <a:pt x="2430" y="30699"/>
                    <a:pt x="1898" y="29965"/>
                  </a:cubicBezTo>
                  <a:cubicBezTo>
                    <a:pt x="1468" y="29433"/>
                    <a:pt x="785" y="28750"/>
                    <a:pt x="759" y="28041"/>
                  </a:cubicBezTo>
                  <a:cubicBezTo>
                    <a:pt x="759" y="27991"/>
                    <a:pt x="759" y="27966"/>
                    <a:pt x="709" y="27940"/>
                  </a:cubicBezTo>
                  <a:cubicBezTo>
                    <a:pt x="886" y="27459"/>
                    <a:pt x="1088" y="26979"/>
                    <a:pt x="1392" y="26574"/>
                  </a:cubicBezTo>
                  <a:cubicBezTo>
                    <a:pt x="1468" y="27029"/>
                    <a:pt x="1519" y="27485"/>
                    <a:pt x="1671" y="27940"/>
                  </a:cubicBezTo>
                  <a:cubicBezTo>
                    <a:pt x="1822" y="28446"/>
                    <a:pt x="2151" y="28826"/>
                    <a:pt x="2455" y="29231"/>
                  </a:cubicBezTo>
                  <a:cubicBezTo>
                    <a:pt x="3290" y="30218"/>
                    <a:pt x="4252" y="31028"/>
                    <a:pt x="5391" y="31635"/>
                  </a:cubicBezTo>
                  <a:cubicBezTo>
                    <a:pt x="6001" y="31966"/>
                    <a:pt x="6647" y="32178"/>
                    <a:pt x="7321" y="32178"/>
                  </a:cubicBezTo>
                  <a:cubicBezTo>
                    <a:pt x="7626" y="32178"/>
                    <a:pt x="7936" y="32135"/>
                    <a:pt x="8251" y="32040"/>
                  </a:cubicBezTo>
                  <a:cubicBezTo>
                    <a:pt x="9111" y="31787"/>
                    <a:pt x="9744" y="31230"/>
                    <a:pt x="9440" y="30269"/>
                  </a:cubicBezTo>
                  <a:cubicBezTo>
                    <a:pt x="8807" y="28193"/>
                    <a:pt x="6201" y="27561"/>
                    <a:pt x="4581" y="26523"/>
                  </a:cubicBezTo>
                  <a:cubicBezTo>
                    <a:pt x="4100" y="26194"/>
                    <a:pt x="3366" y="25688"/>
                    <a:pt x="3214" y="25080"/>
                  </a:cubicBezTo>
                  <a:cubicBezTo>
                    <a:pt x="3113" y="24701"/>
                    <a:pt x="3341" y="24296"/>
                    <a:pt x="3442" y="23942"/>
                  </a:cubicBezTo>
                  <a:cubicBezTo>
                    <a:pt x="3695" y="22803"/>
                    <a:pt x="3290" y="21790"/>
                    <a:pt x="2860" y="20753"/>
                  </a:cubicBezTo>
                  <a:cubicBezTo>
                    <a:pt x="2455" y="19766"/>
                    <a:pt x="2227" y="19007"/>
                    <a:pt x="2607" y="17994"/>
                  </a:cubicBezTo>
                  <a:cubicBezTo>
                    <a:pt x="2936" y="17210"/>
                    <a:pt x="3341" y="16476"/>
                    <a:pt x="3847" y="15843"/>
                  </a:cubicBezTo>
                  <a:close/>
                  <a:moveTo>
                    <a:pt x="43555" y="25030"/>
                  </a:moveTo>
                  <a:cubicBezTo>
                    <a:pt x="43631" y="25587"/>
                    <a:pt x="43681" y="26194"/>
                    <a:pt x="43783" y="26776"/>
                  </a:cubicBezTo>
                  <a:cubicBezTo>
                    <a:pt x="43884" y="27535"/>
                    <a:pt x="44137" y="28598"/>
                    <a:pt x="43808" y="29332"/>
                  </a:cubicBezTo>
                  <a:cubicBezTo>
                    <a:pt x="43454" y="30091"/>
                    <a:pt x="42163" y="30117"/>
                    <a:pt x="41429" y="30319"/>
                  </a:cubicBezTo>
                  <a:cubicBezTo>
                    <a:pt x="39278" y="30851"/>
                    <a:pt x="37000" y="30901"/>
                    <a:pt x="34824" y="31002"/>
                  </a:cubicBezTo>
                  <a:cubicBezTo>
                    <a:pt x="34597" y="31014"/>
                    <a:pt x="34371" y="31019"/>
                    <a:pt x="34145" y="31019"/>
                  </a:cubicBezTo>
                  <a:cubicBezTo>
                    <a:pt x="32305" y="31019"/>
                    <a:pt x="30494" y="30685"/>
                    <a:pt x="28623" y="30572"/>
                  </a:cubicBezTo>
                  <a:cubicBezTo>
                    <a:pt x="28182" y="30548"/>
                    <a:pt x="27710" y="30521"/>
                    <a:pt x="27232" y="30521"/>
                  </a:cubicBezTo>
                  <a:cubicBezTo>
                    <a:pt x="26229" y="30521"/>
                    <a:pt x="25202" y="30640"/>
                    <a:pt x="24397" y="31154"/>
                  </a:cubicBezTo>
                  <a:cubicBezTo>
                    <a:pt x="23461" y="31762"/>
                    <a:pt x="23030" y="32901"/>
                    <a:pt x="23714" y="33812"/>
                  </a:cubicBezTo>
                  <a:cubicBezTo>
                    <a:pt x="24574" y="34900"/>
                    <a:pt x="26219" y="35305"/>
                    <a:pt x="27510" y="35457"/>
                  </a:cubicBezTo>
                  <a:cubicBezTo>
                    <a:pt x="27920" y="35506"/>
                    <a:pt x="28326" y="35528"/>
                    <a:pt x="28731" y="35528"/>
                  </a:cubicBezTo>
                  <a:cubicBezTo>
                    <a:pt x="30001" y="35528"/>
                    <a:pt x="31248" y="35308"/>
                    <a:pt x="32495" y="35001"/>
                  </a:cubicBezTo>
                  <a:cubicBezTo>
                    <a:pt x="34469" y="34520"/>
                    <a:pt x="36443" y="33989"/>
                    <a:pt x="38392" y="33483"/>
                  </a:cubicBezTo>
                  <a:cubicBezTo>
                    <a:pt x="39404" y="33230"/>
                    <a:pt x="40417" y="33027"/>
                    <a:pt x="41404" y="32749"/>
                  </a:cubicBezTo>
                  <a:cubicBezTo>
                    <a:pt x="41733" y="32647"/>
                    <a:pt x="42036" y="32572"/>
                    <a:pt x="42391" y="32470"/>
                  </a:cubicBezTo>
                  <a:cubicBezTo>
                    <a:pt x="42503" y="32448"/>
                    <a:pt x="42696" y="32365"/>
                    <a:pt x="42827" y="32365"/>
                  </a:cubicBezTo>
                  <a:cubicBezTo>
                    <a:pt x="42843" y="32365"/>
                    <a:pt x="42858" y="32366"/>
                    <a:pt x="42872" y="32369"/>
                  </a:cubicBezTo>
                  <a:cubicBezTo>
                    <a:pt x="43201" y="32521"/>
                    <a:pt x="43049" y="32647"/>
                    <a:pt x="43023" y="33002"/>
                  </a:cubicBezTo>
                  <a:cubicBezTo>
                    <a:pt x="42897" y="33761"/>
                    <a:pt x="42745" y="34520"/>
                    <a:pt x="42543" y="35305"/>
                  </a:cubicBezTo>
                  <a:lnTo>
                    <a:pt x="42492" y="35305"/>
                  </a:lnTo>
                  <a:cubicBezTo>
                    <a:pt x="40417" y="35431"/>
                    <a:pt x="38519" y="36317"/>
                    <a:pt x="36494" y="36595"/>
                  </a:cubicBezTo>
                  <a:cubicBezTo>
                    <a:pt x="35355" y="36773"/>
                    <a:pt x="34216" y="36975"/>
                    <a:pt x="33052" y="37076"/>
                  </a:cubicBezTo>
                  <a:cubicBezTo>
                    <a:pt x="32853" y="37095"/>
                    <a:pt x="32656" y="37104"/>
                    <a:pt x="32460" y="37104"/>
                  </a:cubicBezTo>
                  <a:cubicBezTo>
                    <a:pt x="31608" y="37104"/>
                    <a:pt x="30773" y="36947"/>
                    <a:pt x="29889" y="36823"/>
                  </a:cubicBezTo>
                  <a:cubicBezTo>
                    <a:pt x="28876" y="36671"/>
                    <a:pt x="27839" y="36697"/>
                    <a:pt x="26801" y="36595"/>
                  </a:cubicBezTo>
                  <a:cubicBezTo>
                    <a:pt x="25789" y="36469"/>
                    <a:pt x="24802" y="36216"/>
                    <a:pt x="23790" y="36165"/>
                  </a:cubicBezTo>
                  <a:cubicBezTo>
                    <a:pt x="22701" y="36089"/>
                    <a:pt x="21613" y="35937"/>
                    <a:pt x="20626" y="35457"/>
                  </a:cubicBezTo>
                  <a:cubicBezTo>
                    <a:pt x="19512" y="34925"/>
                    <a:pt x="18829" y="33913"/>
                    <a:pt x="18070" y="32976"/>
                  </a:cubicBezTo>
                  <a:cubicBezTo>
                    <a:pt x="18576" y="31888"/>
                    <a:pt x="19006" y="30775"/>
                    <a:pt x="19411" y="29636"/>
                  </a:cubicBezTo>
                  <a:cubicBezTo>
                    <a:pt x="19649" y="29699"/>
                    <a:pt x="19892" y="29720"/>
                    <a:pt x="20137" y="29720"/>
                  </a:cubicBezTo>
                  <a:cubicBezTo>
                    <a:pt x="20633" y="29720"/>
                    <a:pt x="21140" y="29634"/>
                    <a:pt x="21638" y="29634"/>
                  </a:cubicBezTo>
                  <a:cubicBezTo>
                    <a:pt x="21680" y="29634"/>
                    <a:pt x="21723" y="29635"/>
                    <a:pt x="21765" y="29636"/>
                  </a:cubicBezTo>
                  <a:cubicBezTo>
                    <a:pt x="22748" y="29680"/>
                    <a:pt x="23731" y="29742"/>
                    <a:pt x="24714" y="29742"/>
                  </a:cubicBezTo>
                  <a:cubicBezTo>
                    <a:pt x="24870" y="29742"/>
                    <a:pt x="25026" y="29741"/>
                    <a:pt x="25181" y="29737"/>
                  </a:cubicBezTo>
                  <a:cubicBezTo>
                    <a:pt x="27333" y="29686"/>
                    <a:pt x="29509" y="29433"/>
                    <a:pt x="31635" y="28953"/>
                  </a:cubicBezTo>
                  <a:cubicBezTo>
                    <a:pt x="33634" y="28497"/>
                    <a:pt x="35532" y="27687"/>
                    <a:pt x="37380" y="26852"/>
                  </a:cubicBezTo>
                  <a:cubicBezTo>
                    <a:pt x="39379" y="25966"/>
                    <a:pt x="41378" y="25334"/>
                    <a:pt x="43555" y="25030"/>
                  </a:cubicBezTo>
                  <a:close/>
                  <a:moveTo>
                    <a:pt x="532" y="28573"/>
                  </a:moveTo>
                  <a:cubicBezTo>
                    <a:pt x="684" y="28953"/>
                    <a:pt x="962" y="29332"/>
                    <a:pt x="1190" y="29636"/>
                  </a:cubicBezTo>
                  <a:cubicBezTo>
                    <a:pt x="1696" y="30319"/>
                    <a:pt x="2177" y="31028"/>
                    <a:pt x="2683" y="31711"/>
                  </a:cubicBezTo>
                  <a:cubicBezTo>
                    <a:pt x="3974" y="33356"/>
                    <a:pt x="5948" y="34191"/>
                    <a:pt x="7846" y="35001"/>
                  </a:cubicBezTo>
                  <a:cubicBezTo>
                    <a:pt x="8586" y="35297"/>
                    <a:pt x="9422" y="35761"/>
                    <a:pt x="10237" y="35761"/>
                  </a:cubicBezTo>
                  <a:cubicBezTo>
                    <a:pt x="10258" y="35761"/>
                    <a:pt x="10279" y="35761"/>
                    <a:pt x="10300" y="35760"/>
                  </a:cubicBezTo>
                  <a:cubicBezTo>
                    <a:pt x="10984" y="35710"/>
                    <a:pt x="11566" y="35406"/>
                    <a:pt x="12123" y="35052"/>
                  </a:cubicBezTo>
                  <a:cubicBezTo>
                    <a:pt x="12806" y="34621"/>
                    <a:pt x="13439" y="34039"/>
                    <a:pt x="14198" y="33685"/>
                  </a:cubicBezTo>
                  <a:cubicBezTo>
                    <a:pt x="15078" y="33299"/>
                    <a:pt x="16068" y="33167"/>
                    <a:pt x="17013" y="33167"/>
                  </a:cubicBezTo>
                  <a:cubicBezTo>
                    <a:pt x="17181" y="33167"/>
                    <a:pt x="17348" y="33171"/>
                    <a:pt x="17513" y="33179"/>
                  </a:cubicBezTo>
                  <a:cubicBezTo>
                    <a:pt x="16880" y="34546"/>
                    <a:pt x="16298" y="35937"/>
                    <a:pt x="15919" y="37405"/>
                  </a:cubicBezTo>
                  <a:cubicBezTo>
                    <a:pt x="15895" y="37403"/>
                    <a:pt x="15871" y="37401"/>
                    <a:pt x="15846" y="37401"/>
                  </a:cubicBezTo>
                  <a:cubicBezTo>
                    <a:pt x="15172" y="37401"/>
                    <a:pt x="14312" y="38379"/>
                    <a:pt x="13970" y="38721"/>
                  </a:cubicBezTo>
                  <a:cubicBezTo>
                    <a:pt x="13134" y="39558"/>
                    <a:pt x="12184" y="40733"/>
                    <a:pt x="10908" y="40733"/>
                  </a:cubicBezTo>
                  <a:cubicBezTo>
                    <a:pt x="10833" y="40733"/>
                    <a:pt x="10757" y="40729"/>
                    <a:pt x="10680" y="40721"/>
                  </a:cubicBezTo>
                  <a:cubicBezTo>
                    <a:pt x="9642" y="40594"/>
                    <a:pt x="8655" y="39835"/>
                    <a:pt x="7846" y="39177"/>
                  </a:cubicBezTo>
                  <a:cubicBezTo>
                    <a:pt x="7010" y="38494"/>
                    <a:pt x="6251" y="37785"/>
                    <a:pt x="5365" y="37178"/>
                  </a:cubicBezTo>
                  <a:cubicBezTo>
                    <a:pt x="4530" y="36595"/>
                    <a:pt x="3594" y="36266"/>
                    <a:pt x="3037" y="35330"/>
                  </a:cubicBezTo>
                  <a:cubicBezTo>
                    <a:pt x="2455" y="34444"/>
                    <a:pt x="2278" y="33407"/>
                    <a:pt x="1797" y="32470"/>
                  </a:cubicBezTo>
                  <a:cubicBezTo>
                    <a:pt x="1291" y="31407"/>
                    <a:pt x="253" y="30699"/>
                    <a:pt x="355" y="29433"/>
                  </a:cubicBezTo>
                  <a:cubicBezTo>
                    <a:pt x="405" y="29180"/>
                    <a:pt x="430" y="28877"/>
                    <a:pt x="532" y="28573"/>
                  </a:cubicBezTo>
                  <a:close/>
                  <a:moveTo>
                    <a:pt x="17893" y="33305"/>
                  </a:moveTo>
                  <a:cubicBezTo>
                    <a:pt x="18525" y="34115"/>
                    <a:pt x="19158" y="34950"/>
                    <a:pt x="20044" y="35533"/>
                  </a:cubicBezTo>
                  <a:cubicBezTo>
                    <a:pt x="20879" y="36039"/>
                    <a:pt x="21866" y="36292"/>
                    <a:pt x="22828" y="36418"/>
                  </a:cubicBezTo>
                  <a:cubicBezTo>
                    <a:pt x="23941" y="36545"/>
                    <a:pt x="24979" y="36646"/>
                    <a:pt x="26067" y="36823"/>
                  </a:cubicBezTo>
                  <a:cubicBezTo>
                    <a:pt x="27181" y="37051"/>
                    <a:pt x="28269" y="36975"/>
                    <a:pt x="29383" y="37102"/>
                  </a:cubicBezTo>
                  <a:cubicBezTo>
                    <a:pt x="30390" y="37222"/>
                    <a:pt x="31398" y="37433"/>
                    <a:pt x="32406" y="37433"/>
                  </a:cubicBezTo>
                  <a:cubicBezTo>
                    <a:pt x="32461" y="37433"/>
                    <a:pt x="32516" y="37432"/>
                    <a:pt x="32571" y="37431"/>
                  </a:cubicBezTo>
                  <a:cubicBezTo>
                    <a:pt x="33710" y="37405"/>
                    <a:pt x="34900" y="37178"/>
                    <a:pt x="35988" y="36975"/>
                  </a:cubicBezTo>
                  <a:cubicBezTo>
                    <a:pt x="37127" y="36823"/>
                    <a:pt x="38215" y="36570"/>
                    <a:pt x="39328" y="36292"/>
                  </a:cubicBezTo>
                  <a:cubicBezTo>
                    <a:pt x="40341" y="36013"/>
                    <a:pt x="41378" y="35710"/>
                    <a:pt x="42416" y="35634"/>
                  </a:cubicBezTo>
                  <a:lnTo>
                    <a:pt x="42416" y="35634"/>
                  </a:lnTo>
                  <a:cubicBezTo>
                    <a:pt x="42138" y="36671"/>
                    <a:pt x="41733" y="37658"/>
                    <a:pt x="41125" y="38494"/>
                  </a:cubicBezTo>
                  <a:cubicBezTo>
                    <a:pt x="40012" y="40088"/>
                    <a:pt x="38240" y="40619"/>
                    <a:pt x="36418" y="40872"/>
                  </a:cubicBezTo>
                  <a:cubicBezTo>
                    <a:pt x="36232" y="40898"/>
                    <a:pt x="36045" y="40909"/>
                    <a:pt x="35859" y="40909"/>
                  </a:cubicBezTo>
                  <a:cubicBezTo>
                    <a:pt x="34347" y="40909"/>
                    <a:pt x="32835" y="40148"/>
                    <a:pt x="31483" y="39607"/>
                  </a:cubicBezTo>
                  <a:cubicBezTo>
                    <a:pt x="29965" y="39000"/>
                    <a:pt x="28471" y="38342"/>
                    <a:pt x="26928" y="37911"/>
                  </a:cubicBezTo>
                  <a:cubicBezTo>
                    <a:pt x="26132" y="37691"/>
                    <a:pt x="25165" y="37448"/>
                    <a:pt x="24265" y="37448"/>
                  </a:cubicBezTo>
                  <a:cubicBezTo>
                    <a:pt x="23819" y="37448"/>
                    <a:pt x="23390" y="37508"/>
                    <a:pt x="23005" y="37658"/>
                  </a:cubicBezTo>
                  <a:cubicBezTo>
                    <a:pt x="22625" y="37785"/>
                    <a:pt x="22043" y="38114"/>
                    <a:pt x="21942" y="38569"/>
                  </a:cubicBezTo>
                  <a:cubicBezTo>
                    <a:pt x="21866" y="39076"/>
                    <a:pt x="22296" y="39632"/>
                    <a:pt x="22549" y="39987"/>
                  </a:cubicBezTo>
                  <a:cubicBezTo>
                    <a:pt x="23461" y="41277"/>
                    <a:pt x="24397" y="42593"/>
                    <a:pt x="25688" y="43505"/>
                  </a:cubicBezTo>
                  <a:cubicBezTo>
                    <a:pt x="26877" y="44365"/>
                    <a:pt x="28244" y="44947"/>
                    <a:pt x="29661" y="45377"/>
                  </a:cubicBezTo>
                  <a:cubicBezTo>
                    <a:pt x="31146" y="45834"/>
                    <a:pt x="32744" y="46106"/>
                    <a:pt x="34331" y="46106"/>
                  </a:cubicBezTo>
                  <a:cubicBezTo>
                    <a:pt x="35558" y="46106"/>
                    <a:pt x="36778" y="45944"/>
                    <a:pt x="37937" y="45580"/>
                  </a:cubicBezTo>
                  <a:lnTo>
                    <a:pt x="37937" y="45580"/>
                  </a:lnTo>
                  <a:cubicBezTo>
                    <a:pt x="37203" y="46339"/>
                    <a:pt x="36494" y="47098"/>
                    <a:pt x="35709" y="47782"/>
                  </a:cubicBezTo>
                  <a:cubicBezTo>
                    <a:pt x="35203" y="48186"/>
                    <a:pt x="34722" y="48591"/>
                    <a:pt x="34191" y="48946"/>
                  </a:cubicBezTo>
                  <a:cubicBezTo>
                    <a:pt x="34166" y="48946"/>
                    <a:pt x="34140" y="48920"/>
                    <a:pt x="34090" y="48920"/>
                  </a:cubicBezTo>
                  <a:cubicBezTo>
                    <a:pt x="33959" y="48932"/>
                    <a:pt x="33830" y="48937"/>
                    <a:pt x="33701" y="48937"/>
                  </a:cubicBezTo>
                  <a:cubicBezTo>
                    <a:pt x="32105" y="48937"/>
                    <a:pt x="30632" y="48108"/>
                    <a:pt x="29180" y="47453"/>
                  </a:cubicBezTo>
                  <a:cubicBezTo>
                    <a:pt x="27611" y="46719"/>
                    <a:pt x="25991" y="45959"/>
                    <a:pt x="24599" y="44922"/>
                  </a:cubicBezTo>
                  <a:cubicBezTo>
                    <a:pt x="23309" y="43935"/>
                    <a:pt x="22448" y="42492"/>
                    <a:pt x="21132" y="41530"/>
                  </a:cubicBezTo>
                  <a:cubicBezTo>
                    <a:pt x="20297" y="40948"/>
                    <a:pt x="18601" y="40645"/>
                    <a:pt x="18247" y="39607"/>
                  </a:cubicBezTo>
                  <a:cubicBezTo>
                    <a:pt x="18222" y="39582"/>
                    <a:pt x="18222" y="39556"/>
                    <a:pt x="18171" y="39506"/>
                  </a:cubicBezTo>
                  <a:cubicBezTo>
                    <a:pt x="17994" y="38240"/>
                    <a:pt x="17387" y="37076"/>
                    <a:pt x="16805" y="35912"/>
                  </a:cubicBezTo>
                  <a:lnTo>
                    <a:pt x="16805" y="35887"/>
                  </a:lnTo>
                  <a:cubicBezTo>
                    <a:pt x="17108" y="35001"/>
                    <a:pt x="17488" y="34141"/>
                    <a:pt x="17893" y="33305"/>
                  </a:cubicBezTo>
                  <a:close/>
                  <a:moveTo>
                    <a:pt x="18247" y="40265"/>
                  </a:moveTo>
                  <a:cubicBezTo>
                    <a:pt x="18854" y="40948"/>
                    <a:pt x="19993" y="41227"/>
                    <a:pt x="20677" y="41657"/>
                  </a:cubicBezTo>
                  <a:cubicBezTo>
                    <a:pt x="22246" y="42619"/>
                    <a:pt x="23157" y="44314"/>
                    <a:pt x="24599" y="45403"/>
                  </a:cubicBezTo>
                  <a:cubicBezTo>
                    <a:pt x="26118" y="46516"/>
                    <a:pt x="27864" y="47301"/>
                    <a:pt x="29585" y="48060"/>
                  </a:cubicBezTo>
                  <a:cubicBezTo>
                    <a:pt x="30901" y="48617"/>
                    <a:pt x="32192" y="49300"/>
                    <a:pt x="33634" y="49325"/>
                  </a:cubicBezTo>
                  <a:cubicBezTo>
                    <a:pt x="33179" y="49578"/>
                    <a:pt x="32748" y="49806"/>
                    <a:pt x="32242" y="49958"/>
                  </a:cubicBezTo>
                  <a:cubicBezTo>
                    <a:pt x="31559" y="50173"/>
                    <a:pt x="30933" y="50306"/>
                    <a:pt x="30309" y="50306"/>
                  </a:cubicBezTo>
                  <a:cubicBezTo>
                    <a:pt x="29686" y="50306"/>
                    <a:pt x="29066" y="50173"/>
                    <a:pt x="28396" y="49857"/>
                  </a:cubicBezTo>
                  <a:cubicBezTo>
                    <a:pt x="27130" y="49300"/>
                    <a:pt x="26042" y="48364"/>
                    <a:pt x="25030" y="47453"/>
                  </a:cubicBezTo>
                  <a:cubicBezTo>
                    <a:pt x="24473" y="46972"/>
                    <a:pt x="24017" y="46314"/>
                    <a:pt x="23283" y="46086"/>
                  </a:cubicBezTo>
                  <a:cubicBezTo>
                    <a:pt x="23173" y="46055"/>
                    <a:pt x="23065" y="46040"/>
                    <a:pt x="22960" y="46040"/>
                  </a:cubicBezTo>
                  <a:cubicBezTo>
                    <a:pt x="22461" y="46040"/>
                    <a:pt x="22042" y="46373"/>
                    <a:pt x="21917" y="46896"/>
                  </a:cubicBezTo>
                  <a:cubicBezTo>
                    <a:pt x="21740" y="47706"/>
                    <a:pt x="22195" y="48490"/>
                    <a:pt x="22651" y="49173"/>
                  </a:cubicBezTo>
                  <a:cubicBezTo>
                    <a:pt x="23764" y="50591"/>
                    <a:pt x="25409" y="51856"/>
                    <a:pt x="27231" y="52109"/>
                  </a:cubicBezTo>
                  <a:cubicBezTo>
                    <a:pt x="26573" y="52413"/>
                    <a:pt x="25915" y="52717"/>
                    <a:pt x="25207" y="52919"/>
                  </a:cubicBezTo>
                  <a:cubicBezTo>
                    <a:pt x="24296" y="51831"/>
                    <a:pt x="22524" y="51831"/>
                    <a:pt x="21284" y="51274"/>
                  </a:cubicBezTo>
                  <a:cubicBezTo>
                    <a:pt x="19361" y="50464"/>
                    <a:pt x="17361" y="48465"/>
                    <a:pt x="17007" y="46339"/>
                  </a:cubicBezTo>
                  <a:cubicBezTo>
                    <a:pt x="16678" y="44238"/>
                    <a:pt x="18196" y="42593"/>
                    <a:pt x="18247" y="40518"/>
                  </a:cubicBezTo>
                  <a:lnTo>
                    <a:pt x="18247" y="40265"/>
                  </a:lnTo>
                  <a:close/>
                  <a:moveTo>
                    <a:pt x="16602" y="36342"/>
                  </a:moveTo>
                  <a:cubicBezTo>
                    <a:pt x="17463" y="38063"/>
                    <a:pt x="18323" y="39835"/>
                    <a:pt x="17690" y="41784"/>
                  </a:cubicBezTo>
                  <a:cubicBezTo>
                    <a:pt x="17387" y="42720"/>
                    <a:pt x="16880" y="43530"/>
                    <a:pt x="16703" y="44492"/>
                  </a:cubicBezTo>
                  <a:cubicBezTo>
                    <a:pt x="16526" y="45301"/>
                    <a:pt x="16526" y="46187"/>
                    <a:pt x="16805" y="46972"/>
                  </a:cubicBezTo>
                  <a:cubicBezTo>
                    <a:pt x="17336" y="48693"/>
                    <a:pt x="18779" y="50236"/>
                    <a:pt x="20272" y="51173"/>
                  </a:cubicBezTo>
                  <a:cubicBezTo>
                    <a:pt x="21006" y="51603"/>
                    <a:pt x="21790" y="51856"/>
                    <a:pt x="22575" y="52084"/>
                  </a:cubicBezTo>
                  <a:cubicBezTo>
                    <a:pt x="23309" y="52261"/>
                    <a:pt x="24220" y="52489"/>
                    <a:pt x="24802" y="53020"/>
                  </a:cubicBezTo>
                  <a:cubicBezTo>
                    <a:pt x="24212" y="53168"/>
                    <a:pt x="23608" y="53258"/>
                    <a:pt x="23001" y="53258"/>
                  </a:cubicBezTo>
                  <a:cubicBezTo>
                    <a:pt x="22462" y="53258"/>
                    <a:pt x="21921" y="53187"/>
                    <a:pt x="21385" y="53020"/>
                  </a:cubicBezTo>
                  <a:cubicBezTo>
                    <a:pt x="20145" y="52666"/>
                    <a:pt x="18981" y="52109"/>
                    <a:pt x="17766" y="51704"/>
                  </a:cubicBezTo>
                  <a:cubicBezTo>
                    <a:pt x="16577" y="51325"/>
                    <a:pt x="15337" y="51072"/>
                    <a:pt x="14426" y="50110"/>
                  </a:cubicBezTo>
                  <a:cubicBezTo>
                    <a:pt x="13186" y="48819"/>
                    <a:pt x="12452" y="46820"/>
                    <a:pt x="12958" y="45074"/>
                  </a:cubicBezTo>
                  <a:cubicBezTo>
                    <a:pt x="13540" y="43125"/>
                    <a:pt x="15893" y="42214"/>
                    <a:pt x="16400" y="40214"/>
                  </a:cubicBezTo>
                  <a:cubicBezTo>
                    <a:pt x="16526" y="39683"/>
                    <a:pt x="16653" y="38924"/>
                    <a:pt x="16526" y="38392"/>
                  </a:cubicBezTo>
                  <a:cubicBezTo>
                    <a:pt x="16551" y="38190"/>
                    <a:pt x="16450" y="37785"/>
                    <a:pt x="16248" y="37557"/>
                  </a:cubicBezTo>
                  <a:cubicBezTo>
                    <a:pt x="16349" y="37152"/>
                    <a:pt x="16476" y="36773"/>
                    <a:pt x="16602" y="36342"/>
                  </a:cubicBezTo>
                  <a:close/>
                  <a:moveTo>
                    <a:pt x="32268" y="1"/>
                  </a:moveTo>
                  <a:cubicBezTo>
                    <a:pt x="31154" y="1"/>
                    <a:pt x="30294" y="861"/>
                    <a:pt x="29281" y="1215"/>
                  </a:cubicBezTo>
                  <a:cubicBezTo>
                    <a:pt x="29006" y="1313"/>
                    <a:pt x="28735" y="1342"/>
                    <a:pt x="28469" y="1342"/>
                  </a:cubicBezTo>
                  <a:cubicBezTo>
                    <a:pt x="28101" y="1342"/>
                    <a:pt x="27741" y="1287"/>
                    <a:pt x="27390" y="1287"/>
                  </a:cubicBezTo>
                  <a:cubicBezTo>
                    <a:pt x="26944" y="1287"/>
                    <a:pt x="26511" y="1375"/>
                    <a:pt x="26093" y="1772"/>
                  </a:cubicBezTo>
                  <a:cubicBezTo>
                    <a:pt x="25232" y="2607"/>
                    <a:pt x="24979" y="3923"/>
                    <a:pt x="24954" y="5062"/>
                  </a:cubicBezTo>
                  <a:cubicBezTo>
                    <a:pt x="24954" y="5644"/>
                    <a:pt x="25004" y="6201"/>
                    <a:pt x="25080" y="6732"/>
                  </a:cubicBezTo>
                  <a:cubicBezTo>
                    <a:pt x="25131" y="7416"/>
                    <a:pt x="25688" y="9440"/>
                    <a:pt x="24928" y="9845"/>
                  </a:cubicBezTo>
                  <a:cubicBezTo>
                    <a:pt x="24886" y="9868"/>
                    <a:pt x="24845" y="9879"/>
                    <a:pt x="24804" y="9879"/>
                  </a:cubicBezTo>
                  <a:cubicBezTo>
                    <a:pt x="24120" y="9879"/>
                    <a:pt x="23712" y="6803"/>
                    <a:pt x="23688" y="6277"/>
                  </a:cubicBezTo>
                  <a:cubicBezTo>
                    <a:pt x="23612" y="5391"/>
                    <a:pt x="23714" y="4505"/>
                    <a:pt x="23790" y="3569"/>
                  </a:cubicBezTo>
                  <a:cubicBezTo>
                    <a:pt x="23815" y="2911"/>
                    <a:pt x="23790" y="2253"/>
                    <a:pt x="23815" y="1595"/>
                  </a:cubicBezTo>
                  <a:cubicBezTo>
                    <a:pt x="23836" y="1131"/>
                    <a:pt x="23892" y="385"/>
                    <a:pt x="23426" y="385"/>
                  </a:cubicBezTo>
                  <a:cubicBezTo>
                    <a:pt x="23333" y="385"/>
                    <a:pt x="23220" y="414"/>
                    <a:pt x="23081" y="481"/>
                  </a:cubicBezTo>
                  <a:cubicBezTo>
                    <a:pt x="22195" y="962"/>
                    <a:pt x="21309" y="1899"/>
                    <a:pt x="21056" y="2860"/>
                  </a:cubicBezTo>
                  <a:cubicBezTo>
                    <a:pt x="20778" y="3949"/>
                    <a:pt x="20803" y="5138"/>
                    <a:pt x="20879" y="6277"/>
                  </a:cubicBezTo>
                  <a:cubicBezTo>
                    <a:pt x="20955" y="7972"/>
                    <a:pt x="20930" y="9693"/>
                    <a:pt x="20904" y="11389"/>
                  </a:cubicBezTo>
                  <a:cubicBezTo>
                    <a:pt x="20879" y="12781"/>
                    <a:pt x="20930" y="14198"/>
                    <a:pt x="20930" y="15590"/>
                  </a:cubicBezTo>
                  <a:cubicBezTo>
                    <a:pt x="20930" y="16324"/>
                    <a:pt x="20778" y="17083"/>
                    <a:pt x="20145" y="17539"/>
                  </a:cubicBezTo>
                  <a:cubicBezTo>
                    <a:pt x="19961" y="17666"/>
                    <a:pt x="19801" y="17720"/>
                    <a:pt x="19661" y="17720"/>
                  </a:cubicBezTo>
                  <a:cubicBezTo>
                    <a:pt x="19051" y="17720"/>
                    <a:pt x="18831" y="16682"/>
                    <a:pt x="18728" y="16147"/>
                  </a:cubicBezTo>
                  <a:cubicBezTo>
                    <a:pt x="18424" y="14628"/>
                    <a:pt x="18652" y="13110"/>
                    <a:pt x="18930" y="11617"/>
                  </a:cubicBezTo>
                  <a:cubicBezTo>
                    <a:pt x="19234" y="10073"/>
                    <a:pt x="19386" y="8479"/>
                    <a:pt x="19639" y="6935"/>
                  </a:cubicBezTo>
                  <a:cubicBezTo>
                    <a:pt x="19766" y="6049"/>
                    <a:pt x="19993" y="5163"/>
                    <a:pt x="20196" y="4278"/>
                  </a:cubicBezTo>
                  <a:cubicBezTo>
                    <a:pt x="20272" y="4024"/>
                    <a:pt x="20424" y="3645"/>
                    <a:pt x="20272" y="3392"/>
                  </a:cubicBezTo>
                  <a:cubicBezTo>
                    <a:pt x="20182" y="3258"/>
                    <a:pt x="20058" y="3211"/>
                    <a:pt x="19924" y="3211"/>
                  </a:cubicBezTo>
                  <a:cubicBezTo>
                    <a:pt x="19831" y="3211"/>
                    <a:pt x="19733" y="3234"/>
                    <a:pt x="19639" y="3265"/>
                  </a:cubicBezTo>
                  <a:cubicBezTo>
                    <a:pt x="18981" y="3442"/>
                    <a:pt x="18348" y="3822"/>
                    <a:pt x="17716" y="4126"/>
                  </a:cubicBezTo>
                  <a:cubicBezTo>
                    <a:pt x="16526" y="4657"/>
                    <a:pt x="15362" y="5290"/>
                    <a:pt x="14552" y="6327"/>
                  </a:cubicBezTo>
                  <a:cubicBezTo>
                    <a:pt x="13793" y="7314"/>
                    <a:pt x="13995" y="8580"/>
                    <a:pt x="14071" y="9744"/>
                  </a:cubicBezTo>
                  <a:cubicBezTo>
                    <a:pt x="14173" y="11237"/>
                    <a:pt x="14350" y="12680"/>
                    <a:pt x="14805" y="14122"/>
                  </a:cubicBezTo>
                  <a:cubicBezTo>
                    <a:pt x="15514" y="16451"/>
                    <a:pt x="16577" y="18678"/>
                    <a:pt x="17209" y="21031"/>
                  </a:cubicBezTo>
                  <a:cubicBezTo>
                    <a:pt x="17361" y="21639"/>
                    <a:pt x="17867" y="23182"/>
                    <a:pt x="17235" y="23663"/>
                  </a:cubicBezTo>
                  <a:cubicBezTo>
                    <a:pt x="17131" y="23744"/>
                    <a:pt x="17029" y="23779"/>
                    <a:pt x="16931" y="23779"/>
                  </a:cubicBezTo>
                  <a:cubicBezTo>
                    <a:pt x="16475" y="23779"/>
                    <a:pt x="16090" y="23039"/>
                    <a:pt x="15944" y="22727"/>
                  </a:cubicBezTo>
                  <a:cubicBezTo>
                    <a:pt x="15109" y="21132"/>
                    <a:pt x="14729" y="19310"/>
                    <a:pt x="14350" y="17564"/>
                  </a:cubicBezTo>
                  <a:cubicBezTo>
                    <a:pt x="13945" y="15641"/>
                    <a:pt x="13363" y="13743"/>
                    <a:pt x="13110" y="11769"/>
                  </a:cubicBezTo>
                  <a:cubicBezTo>
                    <a:pt x="13034" y="11009"/>
                    <a:pt x="12958" y="10200"/>
                    <a:pt x="13110" y="9390"/>
                  </a:cubicBezTo>
                  <a:cubicBezTo>
                    <a:pt x="13211" y="8959"/>
                    <a:pt x="13413" y="8555"/>
                    <a:pt x="13489" y="8074"/>
                  </a:cubicBezTo>
                  <a:cubicBezTo>
                    <a:pt x="13599" y="7548"/>
                    <a:pt x="13462" y="7022"/>
                    <a:pt x="12946" y="7022"/>
                  </a:cubicBezTo>
                  <a:cubicBezTo>
                    <a:pt x="12867" y="7022"/>
                    <a:pt x="12778" y="7034"/>
                    <a:pt x="12679" y="7061"/>
                  </a:cubicBezTo>
                  <a:cubicBezTo>
                    <a:pt x="10503" y="7593"/>
                    <a:pt x="9769" y="9719"/>
                    <a:pt x="9567" y="11667"/>
                  </a:cubicBezTo>
                  <a:cubicBezTo>
                    <a:pt x="9440" y="13009"/>
                    <a:pt x="9313" y="14325"/>
                    <a:pt x="9238" y="15691"/>
                  </a:cubicBezTo>
                  <a:cubicBezTo>
                    <a:pt x="9136" y="17058"/>
                    <a:pt x="9060" y="18450"/>
                    <a:pt x="9440" y="19766"/>
                  </a:cubicBezTo>
                  <a:cubicBezTo>
                    <a:pt x="9870" y="21132"/>
                    <a:pt x="10680" y="22297"/>
                    <a:pt x="11515" y="23435"/>
                  </a:cubicBezTo>
                  <a:cubicBezTo>
                    <a:pt x="11945" y="24068"/>
                    <a:pt x="12426" y="24676"/>
                    <a:pt x="12831" y="25334"/>
                  </a:cubicBezTo>
                  <a:cubicBezTo>
                    <a:pt x="13110" y="25789"/>
                    <a:pt x="13464" y="26295"/>
                    <a:pt x="13489" y="26801"/>
                  </a:cubicBezTo>
                  <a:cubicBezTo>
                    <a:pt x="13565" y="27308"/>
                    <a:pt x="13211" y="27687"/>
                    <a:pt x="12705" y="27738"/>
                  </a:cubicBezTo>
                  <a:cubicBezTo>
                    <a:pt x="12655" y="27745"/>
                    <a:pt x="12605" y="27749"/>
                    <a:pt x="12557" y="27749"/>
                  </a:cubicBezTo>
                  <a:cubicBezTo>
                    <a:pt x="12114" y="27749"/>
                    <a:pt x="11733" y="27455"/>
                    <a:pt x="11414" y="27181"/>
                  </a:cubicBezTo>
                  <a:cubicBezTo>
                    <a:pt x="10958" y="26725"/>
                    <a:pt x="10554" y="26270"/>
                    <a:pt x="10174" y="25789"/>
                  </a:cubicBezTo>
                  <a:cubicBezTo>
                    <a:pt x="9288" y="24676"/>
                    <a:pt x="8554" y="23486"/>
                    <a:pt x="7922" y="22221"/>
                  </a:cubicBezTo>
                  <a:cubicBezTo>
                    <a:pt x="6732" y="19715"/>
                    <a:pt x="6074" y="16931"/>
                    <a:pt x="6403" y="14148"/>
                  </a:cubicBezTo>
                  <a:cubicBezTo>
                    <a:pt x="6403" y="14072"/>
                    <a:pt x="6378" y="13996"/>
                    <a:pt x="6277" y="13945"/>
                  </a:cubicBezTo>
                  <a:cubicBezTo>
                    <a:pt x="6130" y="13895"/>
                    <a:pt x="5985" y="13871"/>
                    <a:pt x="5842" y="13871"/>
                  </a:cubicBezTo>
                  <a:cubicBezTo>
                    <a:pt x="4476" y="13871"/>
                    <a:pt x="3288" y="15995"/>
                    <a:pt x="2784" y="16957"/>
                  </a:cubicBezTo>
                  <a:cubicBezTo>
                    <a:pt x="2455" y="17539"/>
                    <a:pt x="2101" y="18247"/>
                    <a:pt x="2151" y="18931"/>
                  </a:cubicBezTo>
                  <a:cubicBezTo>
                    <a:pt x="2177" y="20095"/>
                    <a:pt x="2936" y="21132"/>
                    <a:pt x="3189" y="22246"/>
                  </a:cubicBezTo>
                  <a:cubicBezTo>
                    <a:pt x="3341" y="22980"/>
                    <a:pt x="3214" y="23562"/>
                    <a:pt x="3037" y="24271"/>
                  </a:cubicBezTo>
                  <a:cubicBezTo>
                    <a:pt x="2961" y="24549"/>
                    <a:pt x="2911" y="24777"/>
                    <a:pt x="2987" y="25055"/>
                  </a:cubicBezTo>
                  <a:cubicBezTo>
                    <a:pt x="3290" y="25966"/>
                    <a:pt x="4353" y="26599"/>
                    <a:pt x="5138" y="27054"/>
                  </a:cubicBezTo>
                  <a:cubicBezTo>
                    <a:pt x="6201" y="27611"/>
                    <a:pt x="7339" y="28067"/>
                    <a:pt x="8251" y="28851"/>
                  </a:cubicBezTo>
                  <a:cubicBezTo>
                    <a:pt x="8782" y="29307"/>
                    <a:pt x="9642" y="30319"/>
                    <a:pt x="9136" y="31028"/>
                  </a:cubicBezTo>
                  <a:cubicBezTo>
                    <a:pt x="8828" y="31512"/>
                    <a:pt x="8080" y="31671"/>
                    <a:pt x="7508" y="31671"/>
                  </a:cubicBezTo>
                  <a:cubicBezTo>
                    <a:pt x="7422" y="31671"/>
                    <a:pt x="7340" y="31667"/>
                    <a:pt x="7264" y="31660"/>
                  </a:cubicBezTo>
                  <a:cubicBezTo>
                    <a:pt x="5821" y="31610"/>
                    <a:pt x="4328" y="30471"/>
                    <a:pt x="3341" y="29459"/>
                  </a:cubicBezTo>
                  <a:cubicBezTo>
                    <a:pt x="2784" y="28851"/>
                    <a:pt x="2202" y="28219"/>
                    <a:pt x="2025" y="27409"/>
                  </a:cubicBezTo>
                  <a:cubicBezTo>
                    <a:pt x="1924" y="26928"/>
                    <a:pt x="1898" y="26422"/>
                    <a:pt x="1696" y="25941"/>
                  </a:cubicBezTo>
                  <a:cubicBezTo>
                    <a:pt x="1682" y="25874"/>
                    <a:pt x="1620" y="25843"/>
                    <a:pt x="1552" y="25843"/>
                  </a:cubicBezTo>
                  <a:cubicBezTo>
                    <a:pt x="1492" y="25843"/>
                    <a:pt x="1428" y="25868"/>
                    <a:pt x="1392" y="25916"/>
                  </a:cubicBezTo>
                  <a:cubicBezTo>
                    <a:pt x="684" y="26827"/>
                    <a:pt x="253" y="28067"/>
                    <a:pt x="127" y="29206"/>
                  </a:cubicBezTo>
                  <a:cubicBezTo>
                    <a:pt x="0" y="30243"/>
                    <a:pt x="532" y="31002"/>
                    <a:pt x="1139" y="31787"/>
                  </a:cubicBezTo>
                  <a:cubicBezTo>
                    <a:pt x="1949" y="32875"/>
                    <a:pt x="2075" y="34267"/>
                    <a:pt x="2835" y="35406"/>
                  </a:cubicBezTo>
                  <a:cubicBezTo>
                    <a:pt x="3442" y="36317"/>
                    <a:pt x="4328" y="36722"/>
                    <a:pt x="5214" y="37304"/>
                  </a:cubicBezTo>
                  <a:cubicBezTo>
                    <a:pt x="6960" y="38418"/>
                    <a:pt x="8352" y="40366"/>
                    <a:pt x="10452" y="40898"/>
                  </a:cubicBezTo>
                  <a:cubicBezTo>
                    <a:pt x="10652" y="40946"/>
                    <a:pt x="10846" y="40968"/>
                    <a:pt x="11034" y="40968"/>
                  </a:cubicBezTo>
                  <a:cubicBezTo>
                    <a:pt x="12139" y="40968"/>
                    <a:pt x="13062" y="40208"/>
                    <a:pt x="13818" y="39430"/>
                  </a:cubicBezTo>
                  <a:cubicBezTo>
                    <a:pt x="14223" y="39000"/>
                    <a:pt x="14628" y="38569"/>
                    <a:pt x="15084" y="38215"/>
                  </a:cubicBezTo>
                  <a:cubicBezTo>
                    <a:pt x="15261" y="38063"/>
                    <a:pt x="15590" y="37734"/>
                    <a:pt x="15843" y="37709"/>
                  </a:cubicBezTo>
                  <a:cubicBezTo>
                    <a:pt x="15884" y="37701"/>
                    <a:pt x="15920" y="37698"/>
                    <a:pt x="15950" y="37698"/>
                  </a:cubicBezTo>
                  <a:cubicBezTo>
                    <a:pt x="16123" y="37698"/>
                    <a:pt x="16133" y="37815"/>
                    <a:pt x="16197" y="37987"/>
                  </a:cubicBezTo>
                  <a:cubicBezTo>
                    <a:pt x="16476" y="38721"/>
                    <a:pt x="16349" y="39885"/>
                    <a:pt x="15969" y="40594"/>
                  </a:cubicBezTo>
                  <a:cubicBezTo>
                    <a:pt x="15387" y="41632"/>
                    <a:pt x="14375" y="42391"/>
                    <a:pt x="13666" y="43302"/>
                  </a:cubicBezTo>
                  <a:cubicBezTo>
                    <a:pt x="11414" y="46061"/>
                    <a:pt x="12983" y="50439"/>
                    <a:pt x="16273" y="51502"/>
                  </a:cubicBezTo>
                  <a:cubicBezTo>
                    <a:pt x="17463" y="51907"/>
                    <a:pt x="18652" y="52261"/>
                    <a:pt x="19816" y="52717"/>
                  </a:cubicBezTo>
                  <a:cubicBezTo>
                    <a:pt x="20803" y="53096"/>
                    <a:pt x="21714" y="53476"/>
                    <a:pt x="22777" y="53526"/>
                  </a:cubicBezTo>
                  <a:cubicBezTo>
                    <a:pt x="22914" y="53536"/>
                    <a:pt x="23050" y="53540"/>
                    <a:pt x="23186" y="53540"/>
                  </a:cubicBezTo>
                  <a:cubicBezTo>
                    <a:pt x="24893" y="53540"/>
                    <a:pt x="26565" y="52830"/>
                    <a:pt x="28041" y="52033"/>
                  </a:cubicBezTo>
                  <a:cubicBezTo>
                    <a:pt x="28218" y="51983"/>
                    <a:pt x="28168" y="51704"/>
                    <a:pt x="27991" y="51704"/>
                  </a:cubicBezTo>
                  <a:cubicBezTo>
                    <a:pt x="26751" y="51654"/>
                    <a:pt x="25586" y="51147"/>
                    <a:pt x="24599" y="50388"/>
                  </a:cubicBezTo>
                  <a:cubicBezTo>
                    <a:pt x="23739" y="49730"/>
                    <a:pt x="22676" y="48718"/>
                    <a:pt x="22398" y="47655"/>
                  </a:cubicBezTo>
                  <a:cubicBezTo>
                    <a:pt x="22243" y="47058"/>
                    <a:pt x="22416" y="46288"/>
                    <a:pt x="23036" y="46288"/>
                  </a:cubicBezTo>
                  <a:cubicBezTo>
                    <a:pt x="23126" y="46288"/>
                    <a:pt x="23225" y="46304"/>
                    <a:pt x="23334" y="46339"/>
                  </a:cubicBezTo>
                  <a:cubicBezTo>
                    <a:pt x="23739" y="46466"/>
                    <a:pt x="24093" y="46845"/>
                    <a:pt x="24372" y="47149"/>
                  </a:cubicBezTo>
                  <a:cubicBezTo>
                    <a:pt x="25055" y="47782"/>
                    <a:pt x="25738" y="48364"/>
                    <a:pt x="26472" y="48920"/>
                  </a:cubicBezTo>
                  <a:cubicBezTo>
                    <a:pt x="27358" y="49578"/>
                    <a:pt x="28345" y="50135"/>
                    <a:pt x="29383" y="50464"/>
                  </a:cubicBezTo>
                  <a:cubicBezTo>
                    <a:pt x="29721" y="50561"/>
                    <a:pt x="30048" y="50602"/>
                    <a:pt x="30371" y="50602"/>
                  </a:cubicBezTo>
                  <a:cubicBezTo>
                    <a:pt x="30894" y="50602"/>
                    <a:pt x="31407" y="50494"/>
                    <a:pt x="31939" y="50338"/>
                  </a:cubicBezTo>
                  <a:cubicBezTo>
                    <a:pt x="34773" y="49604"/>
                    <a:pt x="36671" y="47402"/>
                    <a:pt x="38696" y="45327"/>
                  </a:cubicBezTo>
                  <a:cubicBezTo>
                    <a:pt x="38772" y="45276"/>
                    <a:pt x="38772" y="45150"/>
                    <a:pt x="38696" y="45074"/>
                  </a:cubicBezTo>
                  <a:cubicBezTo>
                    <a:pt x="38649" y="45042"/>
                    <a:pt x="38612" y="45021"/>
                    <a:pt x="38566" y="45021"/>
                  </a:cubicBezTo>
                  <a:cubicBezTo>
                    <a:pt x="38538" y="45021"/>
                    <a:pt x="38507" y="45029"/>
                    <a:pt x="38468" y="45048"/>
                  </a:cubicBezTo>
                  <a:cubicBezTo>
                    <a:pt x="37162" y="45560"/>
                    <a:pt x="35745" y="45783"/>
                    <a:pt x="34311" y="45783"/>
                  </a:cubicBezTo>
                  <a:cubicBezTo>
                    <a:pt x="32271" y="45783"/>
                    <a:pt x="30198" y="45331"/>
                    <a:pt x="28370" y="44618"/>
                  </a:cubicBezTo>
                  <a:cubicBezTo>
                    <a:pt x="26953" y="44036"/>
                    <a:pt x="25561" y="43251"/>
                    <a:pt x="24549" y="42113"/>
                  </a:cubicBezTo>
                  <a:cubicBezTo>
                    <a:pt x="24017" y="41505"/>
                    <a:pt x="23562" y="40822"/>
                    <a:pt x="23081" y="40189"/>
                  </a:cubicBezTo>
                  <a:cubicBezTo>
                    <a:pt x="22575" y="39506"/>
                    <a:pt x="21891" y="38595"/>
                    <a:pt x="23005" y="38089"/>
                  </a:cubicBezTo>
                  <a:cubicBezTo>
                    <a:pt x="23394" y="37921"/>
                    <a:pt x="23844" y="37854"/>
                    <a:pt x="24316" y="37854"/>
                  </a:cubicBezTo>
                  <a:cubicBezTo>
                    <a:pt x="25409" y="37854"/>
                    <a:pt x="26626" y="38211"/>
                    <a:pt x="27510" y="38494"/>
                  </a:cubicBezTo>
                  <a:cubicBezTo>
                    <a:pt x="28876" y="38949"/>
                    <a:pt x="30218" y="39556"/>
                    <a:pt x="31534" y="40063"/>
                  </a:cubicBezTo>
                  <a:cubicBezTo>
                    <a:pt x="32824" y="40569"/>
                    <a:pt x="34166" y="41201"/>
                    <a:pt x="35583" y="41277"/>
                  </a:cubicBezTo>
                  <a:cubicBezTo>
                    <a:pt x="35715" y="41287"/>
                    <a:pt x="35850" y="41292"/>
                    <a:pt x="35987" y="41292"/>
                  </a:cubicBezTo>
                  <a:cubicBezTo>
                    <a:pt x="37244" y="41292"/>
                    <a:pt x="38684" y="40889"/>
                    <a:pt x="39733" y="40341"/>
                  </a:cubicBezTo>
                  <a:cubicBezTo>
                    <a:pt x="40999" y="39683"/>
                    <a:pt x="41859" y="38367"/>
                    <a:pt x="42315" y="37051"/>
                  </a:cubicBezTo>
                  <a:cubicBezTo>
                    <a:pt x="42897" y="35533"/>
                    <a:pt x="43276" y="33938"/>
                    <a:pt x="43504" y="32369"/>
                  </a:cubicBezTo>
                  <a:cubicBezTo>
                    <a:pt x="43504" y="32293"/>
                    <a:pt x="43454" y="32217"/>
                    <a:pt x="43378" y="32167"/>
                  </a:cubicBezTo>
                  <a:cubicBezTo>
                    <a:pt x="43242" y="32133"/>
                    <a:pt x="43107" y="32118"/>
                    <a:pt x="42974" y="32118"/>
                  </a:cubicBezTo>
                  <a:cubicBezTo>
                    <a:pt x="42416" y="32118"/>
                    <a:pt x="41885" y="32373"/>
                    <a:pt x="41353" y="32496"/>
                  </a:cubicBezTo>
                  <a:cubicBezTo>
                    <a:pt x="40341" y="32749"/>
                    <a:pt x="39328" y="32926"/>
                    <a:pt x="38316" y="33230"/>
                  </a:cubicBezTo>
                  <a:cubicBezTo>
                    <a:pt x="36064" y="33786"/>
                    <a:pt x="33811" y="34444"/>
                    <a:pt x="31559" y="34925"/>
                  </a:cubicBezTo>
                  <a:cubicBezTo>
                    <a:pt x="30604" y="35131"/>
                    <a:pt x="29607" y="35268"/>
                    <a:pt x="28612" y="35268"/>
                  </a:cubicBezTo>
                  <a:cubicBezTo>
                    <a:pt x="27892" y="35268"/>
                    <a:pt x="27173" y="35196"/>
                    <a:pt x="26472" y="35026"/>
                  </a:cubicBezTo>
                  <a:cubicBezTo>
                    <a:pt x="25713" y="34824"/>
                    <a:pt x="24903" y="34546"/>
                    <a:pt x="24296" y="34039"/>
                  </a:cubicBezTo>
                  <a:cubicBezTo>
                    <a:pt x="23461" y="33356"/>
                    <a:pt x="23536" y="32293"/>
                    <a:pt x="24422" y="31635"/>
                  </a:cubicBezTo>
                  <a:cubicBezTo>
                    <a:pt x="25162" y="31081"/>
                    <a:pt x="26197" y="30934"/>
                    <a:pt x="27235" y="30934"/>
                  </a:cubicBezTo>
                  <a:cubicBezTo>
                    <a:pt x="28046" y="30934"/>
                    <a:pt x="28858" y="31023"/>
                    <a:pt x="29534" y="31078"/>
                  </a:cubicBezTo>
                  <a:cubicBezTo>
                    <a:pt x="31092" y="31218"/>
                    <a:pt x="32649" y="31464"/>
                    <a:pt x="34226" y="31464"/>
                  </a:cubicBezTo>
                  <a:cubicBezTo>
                    <a:pt x="34366" y="31464"/>
                    <a:pt x="34506" y="31462"/>
                    <a:pt x="34647" y="31458"/>
                  </a:cubicBezTo>
                  <a:cubicBezTo>
                    <a:pt x="36469" y="31382"/>
                    <a:pt x="38443" y="31331"/>
                    <a:pt x="40265" y="31002"/>
                  </a:cubicBezTo>
                  <a:cubicBezTo>
                    <a:pt x="41049" y="30876"/>
                    <a:pt x="41859" y="30648"/>
                    <a:pt x="42644" y="30471"/>
                  </a:cubicBezTo>
                  <a:cubicBezTo>
                    <a:pt x="43125" y="30370"/>
                    <a:pt x="43707" y="30218"/>
                    <a:pt x="44036" y="29813"/>
                  </a:cubicBezTo>
                  <a:cubicBezTo>
                    <a:pt x="44668" y="28927"/>
                    <a:pt x="44263" y="27409"/>
                    <a:pt x="44137" y="26447"/>
                  </a:cubicBezTo>
                  <a:cubicBezTo>
                    <a:pt x="43884" y="24676"/>
                    <a:pt x="43681" y="22853"/>
                    <a:pt x="43757" y="21082"/>
                  </a:cubicBezTo>
                  <a:cubicBezTo>
                    <a:pt x="43757" y="20969"/>
                    <a:pt x="43656" y="20876"/>
                    <a:pt x="43544" y="20876"/>
                  </a:cubicBezTo>
                  <a:cubicBezTo>
                    <a:pt x="43531" y="20876"/>
                    <a:pt x="43517" y="20877"/>
                    <a:pt x="43504" y="20879"/>
                  </a:cubicBezTo>
                  <a:cubicBezTo>
                    <a:pt x="41404" y="21664"/>
                    <a:pt x="39278" y="22398"/>
                    <a:pt x="37329" y="23486"/>
                  </a:cubicBezTo>
                  <a:cubicBezTo>
                    <a:pt x="35532" y="24498"/>
                    <a:pt x="33786" y="25637"/>
                    <a:pt x="31913" y="26523"/>
                  </a:cubicBezTo>
                  <a:cubicBezTo>
                    <a:pt x="30370" y="27232"/>
                    <a:pt x="28725" y="27712"/>
                    <a:pt x="26978" y="27738"/>
                  </a:cubicBezTo>
                  <a:cubicBezTo>
                    <a:pt x="26320" y="27738"/>
                    <a:pt x="25510" y="27738"/>
                    <a:pt x="24878" y="27434"/>
                  </a:cubicBezTo>
                  <a:cubicBezTo>
                    <a:pt x="23865" y="26953"/>
                    <a:pt x="24549" y="25916"/>
                    <a:pt x="25106" y="25334"/>
                  </a:cubicBezTo>
                  <a:cubicBezTo>
                    <a:pt x="27712" y="22803"/>
                    <a:pt x="31331" y="23689"/>
                    <a:pt x="34596" y="23284"/>
                  </a:cubicBezTo>
                  <a:cubicBezTo>
                    <a:pt x="36216" y="23056"/>
                    <a:pt x="37835" y="22626"/>
                    <a:pt x="39253" y="21841"/>
                  </a:cubicBezTo>
                  <a:cubicBezTo>
                    <a:pt x="40138" y="21335"/>
                    <a:pt x="41505" y="20601"/>
                    <a:pt x="41657" y="19462"/>
                  </a:cubicBezTo>
                  <a:cubicBezTo>
                    <a:pt x="41758" y="18829"/>
                    <a:pt x="41505" y="18121"/>
                    <a:pt x="41328" y="17488"/>
                  </a:cubicBezTo>
                  <a:cubicBezTo>
                    <a:pt x="41151" y="16729"/>
                    <a:pt x="40898" y="15970"/>
                    <a:pt x="40670" y="15210"/>
                  </a:cubicBezTo>
                  <a:cubicBezTo>
                    <a:pt x="40366" y="14299"/>
                    <a:pt x="40240" y="13312"/>
                    <a:pt x="39809" y="12427"/>
                  </a:cubicBezTo>
                  <a:cubicBezTo>
                    <a:pt x="39627" y="12031"/>
                    <a:pt x="39425" y="11827"/>
                    <a:pt x="39162" y="11827"/>
                  </a:cubicBezTo>
                  <a:cubicBezTo>
                    <a:pt x="38988" y="11827"/>
                    <a:pt x="38786" y="11916"/>
                    <a:pt x="38544" y="12098"/>
                  </a:cubicBezTo>
                  <a:cubicBezTo>
                    <a:pt x="37785" y="12680"/>
                    <a:pt x="37253" y="13540"/>
                    <a:pt x="36570" y="14198"/>
                  </a:cubicBezTo>
                  <a:cubicBezTo>
                    <a:pt x="34318" y="16425"/>
                    <a:pt x="31255" y="18551"/>
                    <a:pt x="27991" y="18576"/>
                  </a:cubicBezTo>
                  <a:cubicBezTo>
                    <a:pt x="27459" y="18576"/>
                    <a:pt x="26447" y="18576"/>
                    <a:pt x="26649" y="17792"/>
                  </a:cubicBezTo>
                  <a:cubicBezTo>
                    <a:pt x="26852" y="17058"/>
                    <a:pt x="27738" y="16526"/>
                    <a:pt x="28345" y="16147"/>
                  </a:cubicBezTo>
                  <a:cubicBezTo>
                    <a:pt x="29028" y="15691"/>
                    <a:pt x="29762" y="15337"/>
                    <a:pt x="30445" y="14932"/>
                  </a:cubicBezTo>
                  <a:cubicBezTo>
                    <a:pt x="31205" y="14451"/>
                    <a:pt x="31913" y="13920"/>
                    <a:pt x="32647" y="13363"/>
                  </a:cubicBezTo>
                  <a:cubicBezTo>
                    <a:pt x="33457" y="12730"/>
                    <a:pt x="34292" y="12148"/>
                    <a:pt x="35127" y="11591"/>
                  </a:cubicBezTo>
                  <a:cubicBezTo>
                    <a:pt x="35709" y="11237"/>
                    <a:pt x="36317" y="10858"/>
                    <a:pt x="36772" y="10326"/>
                  </a:cubicBezTo>
                  <a:cubicBezTo>
                    <a:pt x="37506" y="9491"/>
                    <a:pt x="37380" y="8504"/>
                    <a:pt x="36848" y="7593"/>
                  </a:cubicBezTo>
                  <a:cubicBezTo>
                    <a:pt x="36241" y="6555"/>
                    <a:pt x="35330" y="5644"/>
                    <a:pt x="34545" y="4708"/>
                  </a:cubicBezTo>
                  <a:cubicBezTo>
                    <a:pt x="33913" y="3999"/>
                    <a:pt x="33179" y="3240"/>
                    <a:pt x="32799" y="2354"/>
                  </a:cubicBezTo>
                  <a:cubicBezTo>
                    <a:pt x="32521" y="1646"/>
                    <a:pt x="32470" y="912"/>
                    <a:pt x="32419" y="152"/>
                  </a:cubicBezTo>
                  <a:cubicBezTo>
                    <a:pt x="32419" y="102"/>
                    <a:pt x="32318" y="1"/>
                    <a:pt x="32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6"/>
            <p:cNvSpPr/>
            <p:nvPr/>
          </p:nvSpPr>
          <p:spPr>
            <a:xfrm rot="-8994941">
              <a:off x="7534278" y="677861"/>
              <a:ext cx="705284" cy="402320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4" name="Google Shape;44;p6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oogle Shape;46;p7"/>
          <p:cNvGrpSpPr/>
          <p:nvPr/>
        </p:nvGrpSpPr>
        <p:grpSpPr>
          <a:xfrm>
            <a:off x="-1484157" y="-1103343"/>
            <a:ext cx="10839998" cy="7796030"/>
            <a:chOff x="-1484157" y="-1103343"/>
            <a:chExt cx="10839998" cy="7796030"/>
          </a:xfrm>
        </p:grpSpPr>
        <p:sp>
          <p:nvSpPr>
            <p:cNvPr id="47" name="Google Shape;47;p7"/>
            <p:cNvSpPr/>
            <p:nvPr/>
          </p:nvSpPr>
          <p:spPr>
            <a:xfrm rot="-10345406">
              <a:off x="6291370" y="560981"/>
              <a:ext cx="821269" cy="451272"/>
            </a:xfrm>
            <a:custGeom>
              <a:avLst/>
              <a:gdLst/>
              <a:ahLst/>
              <a:cxnLst/>
              <a:rect l="l" t="t" r="r" b="b"/>
              <a:pathLst>
                <a:path w="17236" h="14692" extrusionOk="0">
                  <a:moveTo>
                    <a:pt x="6543" y="0"/>
                  </a:moveTo>
                  <a:cubicBezTo>
                    <a:pt x="5423" y="0"/>
                    <a:pt x="4317" y="237"/>
                    <a:pt x="3314" y="818"/>
                  </a:cubicBezTo>
                  <a:cubicBezTo>
                    <a:pt x="1429" y="1912"/>
                    <a:pt x="153" y="4070"/>
                    <a:pt x="92" y="6289"/>
                  </a:cubicBezTo>
                  <a:cubicBezTo>
                    <a:pt x="1" y="8599"/>
                    <a:pt x="1186" y="10879"/>
                    <a:pt x="2888" y="12307"/>
                  </a:cubicBezTo>
                  <a:cubicBezTo>
                    <a:pt x="4074" y="13311"/>
                    <a:pt x="5533" y="13888"/>
                    <a:pt x="7053" y="14101"/>
                  </a:cubicBezTo>
                  <a:cubicBezTo>
                    <a:pt x="7752" y="14374"/>
                    <a:pt x="8512" y="14557"/>
                    <a:pt x="9241" y="14648"/>
                  </a:cubicBezTo>
                  <a:cubicBezTo>
                    <a:pt x="9530" y="14677"/>
                    <a:pt x="9820" y="14692"/>
                    <a:pt x="10111" y="14692"/>
                  </a:cubicBezTo>
                  <a:cubicBezTo>
                    <a:pt x="12241" y="14692"/>
                    <a:pt x="14378" y="13901"/>
                    <a:pt x="15715" y="12216"/>
                  </a:cubicBezTo>
                  <a:cubicBezTo>
                    <a:pt x="17235" y="10301"/>
                    <a:pt x="17235" y="7687"/>
                    <a:pt x="16171" y="5560"/>
                  </a:cubicBezTo>
                  <a:cubicBezTo>
                    <a:pt x="15107" y="3341"/>
                    <a:pt x="13010" y="1882"/>
                    <a:pt x="10791" y="970"/>
                  </a:cubicBezTo>
                  <a:cubicBezTo>
                    <a:pt x="9484" y="402"/>
                    <a:pt x="8002" y="0"/>
                    <a:pt x="65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7"/>
            <p:cNvSpPr/>
            <p:nvPr/>
          </p:nvSpPr>
          <p:spPr>
            <a:xfrm rot="10800000" flipH="1">
              <a:off x="5714998" y="-95218"/>
              <a:ext cx="3640842" cy="1133443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7"/>
            <p:cNvSpPr/>
            <p:nvPr/>
          </p:nvSpPr>
          <p:spPr>
            <a:xfrm rot="-9360950">
              <a:off x="-1249224" y="4347245"/>
              <a:ext cx="3049034" cy="1803611"/>
            </a:xfrm>
            <a:custGeom>
              <a:avLst/>
              <a:gdLst/>
              <a:ahLst/>
              <a:cxnLst/>
              <a:rect l="l" t="t" r="r" b="b"/>
              <a:pathLst>
                <a:path w="60613" h="52800" extrusionOk="0">
                  <a:moveTo>
                    <a:pt x="31966" y="1"/>
                  </a:moveTo>
                  <a:cubicBezTo>
                    <a:pt x="30936" y="1"/>
                    <a:pt x="29827" y="197"/>
                    <a:pt x="28623" y="634"/>
                  </a:cubicBezTo>
                  <a:cubicBezTo>
                    <a:pt x="25080" y="1950"/>
                    <a:pt x="22549" y="4683"/>
                    <a:pt x="20246" y="7594"/>
                  </a:cubicBezTo>
                  <a:cubicBezTo>
                    <a:pt x="19538" y="8479"/>
                    <a:pt x="18854" y="9390"/>
                    <a:pt x="18146" y="10276"/>
                  </a:cubicBezTo>
                  <a:cubicBezTo>
                    <a:pt x="13869" y="15667"/>
                    <a:pt x="10326" y="21361"/>
                    <a:pt x="6327" y="26954"/>
                  </a:cubicBezTo>
                  <a:cubicBezTo>
                    <a:pt x="3822" y="30446"/>
                    <a:pt x="1519" y="34243"/>
                    <a:pt x="1012" y="38469"/>
                  </a:cubicBezTo>
                  <a:cubicBezTo>
                    <a:pt x="0" y="47225"/>
                    <a:pt x="7972" y="51730"/>
                    <a:pt x="15716" y="51983"/>
                  </a:cubicBezTo>
                  <a:cubicBezTo>
                    <a:pt x="16055" y="51995"/>
                    <a:pt x="16393" y="52000"/>
                    <a:pt x="16731" y="52000"/>
                  </a:cubicBezTo>
                  <a:cubicBezTo>
                    <a:pt x="21204" y="52000"/>
                    <a:pt x="25678" y="51070"/>
                    <a:pt x="30151" y="51070"/>
                  </a:cubicBezTo>
                  <a:cubicBezTo>
                    <a:pt x="30578" y="51070"/>
                    <a:pt x="31005" y="51079"/>
                    <a:pt x="31432" y="51098"/>
                  </a:cubicBezTo>
                  <a:cubicBezTo>
                    <a:pt x="36570" y="51325"/>
                    <a:pt x="41555" y="52717"/>
                    <a:pt x="46693" y="52793"/>
                  </a:cubicBezTo>
                  <a:cubicBezTo>
                    <a:pt x="46863" y="52797"/>
                    <a:pt x="47034" y="52799"/>
                    <a:pt x="47205" y="52799"/>
                  </a:cubicBezTo>
                  <a:cubicBezTo>
                    <a:pt x="50161" y="52799"/>
                    <a:pt x="53216" y="52170"/>
                    <a:pt x="55728" y="50591"/>
                  </a:cubicBezTo>
                  <a:cubicBezTo>
                    <a:pt x="60612" y="47529"/>
                    <a:pt x="60486" y="42670"/>
                    <a:pt x="58638" y="37684"/>
                  </a:cubicBezTo>
                  <a:cubicBezTo>
                    <a:pt x="54690" y="26979"/>
                    <a:pt x="49224" y="16856"/>
                    <a:pt x="42416" y="7720"/>
                  </a:cubicBezTo>
                  <a:cubicBezTo>
                    <a:pt x="39565" y="3877"/>
                    <a:pt x="36545" y="1"/>
                    <a:pt x="3196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0;p7"/>
            <p:cNvSpPr/>
            <p:nvPr/>
          </p:nvSpPr>
          <p:spPr>
            <a:xfrm rot="-4332054">
              <a:off x="8450525" y="4412280"/>
              <a:ext cx="552682" cy="469444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7"/>
            <p:cNvSpPr/>
            <p:nvPr/>
          </p:nvSpPr>
          <p:spPr>
            <a:xfrm rot="-10644720">
              <a:off x="3215157" y="-458375"/>
              <a:ext cx="2087038" cy="902054"/>
            </a:xfrm>
            <a:custGeom>
              <a:avLst/>
              <a:gdLst/>
              <a:ahLst/>
              <a:cxnLst/>
              <a:rect l="l" t="t" r="r" b="b"/>
              <a:pathLst>
                <a:path w="17236" h="14692" extrusionOk="0">
                  <a:moveTo>
                    <a:pt x="6543" y="0"/>
                  </a:moveTo>
                  <a:cubicBezTo>
                    <a:pt x="5423" y="0"/>
                    <a:pt x="4317" y="237"/>
                    <a:pt x="3314" y="818"/>
                  </a:cubicBezTo>
                  <a:cubicBezTo>
                    <a:pt x="1429" y="1912"/>
                    <a:pt x="153" y="4070"/>
                    <a:pt x="92" y="6289"/>
                  </a:cubicBezTo>
                  <a:cubicBezTo>
                    <a:pt x="1" y="8599"/>
                    <a:pt x="1186" y="10879"/>
                    <a:pt x="2888" y="12307"/>
                  </a:cubicBezTo>
                  <a:cubicBezTo>
                    <a:pt x="4074" y="13311"/>
                    <a:pt x="5533" y="13888"/>
                    <a:pt x="7053" y="14101"/>
                  </a:cubicBezTo>
                  <a:cubicBezTo>
                    <a:pt x="7752" y="14374"/>
                    <a:pt x="8512" y="14557"/>
                    <a:pt x="9241" y="14648"/>
                  </a:cubicBezTo>
                  <a:cubicBezTo>
                    <a:pt x="9530" y="14677"/>
                    <a:pt x="9820" y="14692"/>
                    <a:pt x="10111" y="14692"/>
                  </a:cubicBezTo>
                  <a:cubicBezTo>
                    <a:pt x="12241" y="14692"/>
                    <a:pt x="14378" y="13901"/>
                    <a:pt x="15715" y="12216"/>
                  </a:cubicBezTo>
                  <a:cubicBezTo>
                    <a:pt x="17235" y="10301"/>
                    <a:pt x="17235" y="7687"/>
                    <a:pt x="16171" y="5560"/>
                  </a:cubicBezTo>
                  <a:cubicBezTo>
                    <a:pt x="15107" y="3341"/>
                    <a:pt x="13010" y="1882"/>
                    <a:pt x="10791" y="970"/>
                  </a:cubicBezTo>
                  <a:cubicBezTo>
                    <a:pt x="9484" y="402"/>
                    <a:pt x="8002" y="0"/>
                    <a:pt x="654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7"/>
            <p:cNvSpPr/>
            <p:nvPr/>
          </p:nvSpPr>
          <p:spPr>
            <a:xfrm rot="6300029">
              <a:off x="4834118" y="-1039259"/>
              <a:ext cx="1652907" cy="1981201"/>
            </a:xfrm>
            <a:custGeom>
              <a:avLst/>
              <a:gdLst/>
              <a:ahLst/>
              <a:cxnLst/>
              <a:rect l="l" t="t" r="r" b="b"/>
              <a:pathLst>
                <a:path w="44669" h="53541" extrusionOk="0">
                  <a:moveTo>
                    <a:pt x="31822" y="477"/>
                  </a:moveTo>
                  <a:cubicBezTo>
                    <a:pt x="31836" y="477"/>
                    <a:pt x="31849" y="479"/>
                    <a:pt x="31863" y="481"/>
                  </a:cubicBezTo>
                  <a:cubicBezTo>
                    <a:pt x="31559" y="1494"/>
                    <a:pt x="31028" y="2405"/>
                    <a:pt x="30724" y="3417"/>
                  </a:cubicBezTo>
                  <a:cubicBezTo>
                    <a:pt x="30243" y="4885"/>
                    <a:pt x="29889" y="6327"/>
                    <a:pt x="29281" y="7719"/>
                  </a:cubicBezTo>
                  <a:cubicBezTo>
                    <a:pt x="29104" y="8175"/>
                    <a:pt x="28902" y="8580"/>
                    <a:pt x="28699" y="8985"/>
                  </a:cubicBezTo>
                  <a:cubicBezTo>
                    <a:pt x="28573" y="7972"/>
                    <a:pt x="28218" y="6985"/>
                    <a:pt x="28016" y="6024"/>
                  </a:cubicBezTo>
                  <a:cubicBezTo>
                    <a:pt x="27813" y="4581"/>
                    <a:pt x="28142" y="3164"/>
                    <a:pt x="28598" y="1848"/>
                  </a:cubicBezTo>
                  <a:lnTo>
                    <a:pt x="28598" y="1772"/>
                  </a:lnTo>
                  <a:cubicBezTo>
                    <a:pt x="29003" y="1772"/>
                    <a:pt x="29383" y="1646"/>
                    <a:pt x="29762" y="1468"/>
                  </a:cubicBezTo>
                  <a:cubicBezTo>
                    <a:pt x="30344" y="1215"/>
                    <a:pt x="30800" y="861"/>
                    <a:pt x="31357" y="633"/>
                  </a:cubicBezTo>
                  <a:cubicBezTo>
                    <a:pt x="31583" y="565"/>
                    <a:pt x="31708" y="477"/>
                    <a:pt x="31822" y="477"/>
                  </a:cubicBezTo>
                  <a:close/>
                  <a:moveTo>
                    <a:pt x="32116" y="886"/>
                  </a:moveTo>
                  <a:cubicBezTo>
                    <a:pt x="32141" y="1089"/>
                    <a:pt x="32116" y="1266"/>
                    <a:pt x="32141" y="1468"/>
                  </a:cubicBezTo>
                  <a:cubicBezTo>
                    <a:pt x="32318" y="2683"/>
                    <a:pt x="33052" y="3620"/>
                    <a:pt x="33837" y="4556"/>
                  </a:cubicBezTo>
                  <a:cubicBezTo>
                    <a:pt x="34191" y="5011"/>
                    <a:pt x="34545" y="5416"/>
                    <a:pt x="34900" y="5796"/>
                  </a:cubicBezTo>
                  <a:cubicBezTo>
                    <a:pt x="33660" y="7163"/>
                    <a:pt x="32673" y="8732"/>
                    <a:pt x="31179" y="9845"/>
                  </a:cubicBezTo>
                  <a:cubicBezTo>
                    <a:pt x="30041" y="10706"/>
                    <a:pt x="28699" y="11212"/>
                    <a:pt x="27560" y="12022"/>
                  </a:cubicBezTo>
                  <a:cubicBezTo>
                    <a:pt x="28446" y="10351"/>
                    <a:pt x="29357" y="8706"/>
                    <a:pt x="30015" y="6910"/>
                  </a:cubicBezTo>
                  <a:cubicBezTo>
                    <a:pt x="30496" y="5644"/>
                    <a:pt x="30800" y="4303"/>
                    <a:pt x="31255" y="3012"/>
                  </a:cubicBezTo>
                  <a:cubicBezTo>
                    <a:pt x="31508" y="2278"/>
                    <a:pt x="31863" y="1620"/>
                    <a:pt x="32116" y="886"/>
                  </a:cubicBezTo>
                  <a:close/>
                  <a:moveTo>
                    <a:pt x="23311" y="869"/>
                  </a:moveTo>
                  <a:cubicBezTo>
                    <a:pt x="23338" y="869"/>
                    <a:pt x="23363" y="875"/>
                    <a:pt x="23385" y="886"/>
                  </a:cubicBezTo>
                  <a:cubicBezTo>
                    <a:pt x="23461" y="962"/>
                    <a:pt x="23385" y="1620"/>
                    <a:pt x="23334" y="1747"/>
                  </a:cubicBezTo>
                  <a:cubicBezTo>
                    <a:pt x="23309" y="2379"/>
                    <a:pt x="23334" y="3012"/>
                    <a:pt x="23309" y="3645"/>
                  </a:cubicBezTo>
                  <a:cubicBezTo>
                    <a:pt x="23258" y="4682"/>
                    <a:pt x="23157" y="5720"/>
                    <a:pt x="23283" y="6783"/>
                  </a:cubicBezTo>
                  <a:cubicBezTo>
                    <a:pt x="23385" y="7466"/>
                    <a:pt x="23461" y="8175"/>
                    <a:pt x="23663" y="8858"/>
                  </a:cubicBezTo>
                  <a:cubicBezTo>
                    <a:pt x="23790" y="9314"/>
                    <a:pt x="23941" y="10048"/>
                    <a:pt x="24346" y="10326"/>
                  </a:cubicBezTo>
                  <a:cubicBezTo>
                    <a:pt x="24441" y="10386"/>
                    <a:pt x="24535" y="10411"/>
                    <a:pt x="24625" y="10411"/>
                  </a:cubicBezTo>
                  <a:cubicBezTo>
                    <a:pt x="24920" y="10411"/>
                    <a:pt x="25178" y="10136"/>
                    <a:pt x="25333" y="9845"/>
                  </a:cubicBezTo>
                  <a:cubicBezTo>
                    <a:pt x="25713" y="9061"/>
                    <a:pt x="25460" y="7972"/>
                    <a:pt x="25359" y="7163"/>
                  </a:cubicBezTo>
                  <a:cubicBezTo>
                    <a:pt x="25181" y="5492"/>
                    <a:pt x="24903" y="3113"/>
                    <a:pt x="26447" y="1975"/>
                  </a:cubicBezTo>
                  <a:cubicBezTo>
                    <a:pt x="26768" y="1747"/>
                    <a:pt x="27097" y="1689"/>
                    <a:pt x="27421" y="1689"/>
                  </a:cubicBezTo>
                  <a:cubicBezTo>
                    <a:pt x="27710" y="1689"/>
                    <a:pt x="27995" y="1735"/>
                    <a:pt x="28269" y="1747"/>
                  </a:cubicBezTo>
                  <a:cubicBezTo>
                    <a:pt x="27864" y="2987"/>
                    <a:pt x="27510" y="4303"/>
                    <a:pt x="27636" y="5644"/>
                  </a:cubicBezTo>
                  <a:cubicBezTo>
                    <a:pt x="27763" y="6960"/>
                    <a:pt x="28345" y="8226"/>
                    <a:pt x="28396" y="9567"/>
                  </a:cubicBezTo>
                  <a:lnTo>
                    <a:pt x="28396" y="9592"/>
                  </a:lnTo>
                  <a:cubicBezTo>
                    <a:pt x="27889" y="10579"/>
                    <a:pt x="27383" y="11591"/>
                    <a:pt x="26852" y="12553"/>
                  </a:cubicBezTo>
                  <a:lnTo>
                    <a:pt x="26826" y="12604"/>
                  </a:lnTo>
                  <a:cubicBezTo>
                    <a:pt x="26776" y="12629"/>
                    <a:pt x="26751" y="12680"/>
                    <a:pt x="26751" y="12730"/>
                  </a:cubicBezTo>
                  <a:lnTo>
                    <a:pt x="25713" y="14806"/>
                  </a:lnTo>
                  <a:cubicBezTo>
                    <a:pt x="25435" y="15438"/>
                    <a:pt x="25106" y="16071"/>
                    <a:pt x="24802" y="16729"/>
                  </a:cubicBezTo>
                  <a:cubicBezTo>
                    <a:pt x="23840" y="15590"/>
                    <a:pt x="22954" y="14578"/>
                    <a:pt x="22676" y="13059"/>
                  </a:cubicBezTo>
                  <a:cubicBezTo>
                    <a:pt x="22423" y="11794"/>
                    <a:pt x="22575" y="10529"/>
                    <a:pt x="22625" y="9263"/>
                  </a:cubicBezTo>
                  <a:cubicBezTo>
                    <a:pt x="22651" y="7947"/>
                    <a:pt x="22499" y="6656"/>
                    <a:pt x="22398" y="5315"/>
                  </a:cubicBezTo>
                  <a:cubicBezTo>
                    <a:pt x="22322" y="4075"/>
                    <a:pt x="22043" y="2860"/>
                    <a:pt x="22271" y="1646"/>
                  </a:cubicBezTo>
                  <a:lnTo>
                    <a:pt x="22271" y="1620"/>
                  </a:lnTo>
                  <a:lnTo>
                    <a:pt x="22398" y="1494"/>
                  </a:lnTo>
                  <a:cubicBezTo>
                    <a:pt x="22512" y="1379"/>
                    <a:pt x="23043" y="869"/>
                    <a:pt x="23311" y="869"/>
                  </a:cubicBezTo>
                  <a:close/>
                  <a:moveTo>
                    <a:pt x="35077" y="6074"/>
                  </a:moveTo>
                  <a:cubicBezTo>
                    <a:pt x="35355" y="6429"/>
                    <a:pt x="35684" y="6783"/>
                    <a:pt x="35937" y="7163"/>
                  </a:cubicBezTo>
                  <a:cubicBezTo>
                    <a:pt x="36545" y="7947"/>
                    <a:pt x="37228" y="9086"/>
                    <a:pt x="36545" y="10022"/>
                  </a:cubicBezTo>
                  <a:cubicBezTo>
                    <a:pt x="35709" y="11136"/>
                    <a:pt x="34166" y="11743"/>
                    <a:pt x="33052" y="12553"/>
                  </a:cubicBezTo>
                  <a:cubicBezTo>
                    <a:pt x="31787" y="13515"/>
                    <a:pt x="30623" y="14451"/>
                    <a:pt x="29231" y="15210"/>
                  </a:cubicBezTo>
                  <a:cubicBezTo>
                    <a:pt x="28269" y="15717"/>
                    <a:pt x="27231" y="16273"/>
                    <a:pt x="26573" y="17109"/>
                  </a:cubicBezTo>
                  <a:cubicBezTo>
                    <a:pt x="26219" y="17564"/>
                    <a:pt x="25865" y="18298"/>
                    <a:pt x="26447" y="18728"/>
                  </a:cubicBezTo>
                  <a:cubicBezTo>
                    <a:pt x="26782" y="18983"/>
                    <a:pt x="27257" y="19048"/>
                    <a:pt x="27715" y="19048"/>
                  </a:cubicBezTo>
                  <a:cubicBezTo>
                    <a:pt x="27984" y="19048"/>
                    <a:pt x="28247" y="19025"/>
                    <a:pt x="28471" y="19007"/>
                  </a:cubicBezTo>
                  <a:cubicBezTo>
                    <a:pt x="30876" y="18829"/>
                    <a:pt x="32951" y="17589"/>
                    <a:pt x="34824" y="16147"/>
                  </a:cubicBezTo>
                  <a:cubicBezTo>
                    <a:pt x="35608" y="15514"/>
                    <a:pt x="36443" y="14881"/>
                    <a:pt x="37101" y="14122"/>
                  </a:cubicBezTo>
                  <a:cubicBezTo>
                    <a:pt x="37456" y="13743"/>
                    <a:pt x="37759" y="13312"/>
                    <a:pt x="38114" y="12933"/>
                  </a:cubicBezTo>
                  <a:cubicBezTo>
                    <a:pt x="38316" y="12756"/>
                    <a:pt x="38696" y="12275"/>
                    <a:pt x="38949" y="12249"/>
                  </a:cubicBezTo>
                  <a:cubicBezTo>
                    <a:pt x="38952" y="12249"/>
                    <a:pt x="38956" y="12249"/>
                    <a:pt x="38960" y="12249"/>
                  </a:cubicBezTo>
                  <a:cubicBezTo>
                    <a:pt x="39510" y="12249"/>
                    <a:pt x="39835" y="14150"/>
                    <a:pt x="39961" y="14552"/>
                  </a:cubicBezTo>
                  <a:cubicBezTo>
                    <a:pt x="40138" y="15059"/>
                    <a:pt x="40341" y="15590"/>
                    <a:pt x="40493" y="16147"/>
                  </a:cubicBezTo>
                  <a:cubicBezTo>
                    <a:pt x="37810" y="18602"/>
                    <a:pt x="34318" y="20196"/>
                    <a:pt x="30774" y="20829"/>
                  </a:cubicBezTo>
                  <a:cubicBezTo>
                    <a:pt x="28016" y="21284"/>
                    <a:pt x="24954" y="21107"/>
                    <a:pt x="22423" y="22499"/>
                  </a:cubicBezTo>
                  <a:cubicBezTo>
                    <a:pt x="22549" y="22221"/>
                    <a:pt x="22701" y="21917"/>
                    <a:pt x="22828" y="21664"/>
                  </a:cubicBezTo>
                  <a:cubicBezTo>
                    <a:pt x="24093" y="19133"/>
                    <a:pt x="25283" y="16577"/>
                    <a:pt x="26497" y="14046"/>
                  </a:cubicBezTo>
                  <a:cubicBezTo>
                    <a:pt x="26700" y="13667"/>
                    <a:pt x="26877" y="13262"/>
                    <a:pt x="27105" y="12882"/>
                  </a:cubicBezTo>
                  <a:cubicBezTo>
                    <a:pt x="28446" y="11667"/>
                    <a:pt x="30167" y="11111"/>
                    <a:pt x="31559" y="9997"/>
                  </a:cubicBezTo>
                  <a:cubicBezTo>
                    <a:pt x="32951" y="8884"/>
                    <a:pt x="33913" y="7365"/>
                    <a:pt x="35077" y="6074"/>
                  </a:cubicBezTo>
                  <a:close/>
                  <a:moveTo>
                    <a:pt x="21891" y="2050"/>
                  </a:moveTo>
                  <a:lnTo>
                    <a:pt x="21891" y="2050"/>
                  </a:lnTo>
                  <a:cubicBezTo>
                    <a:pt x="21790" y="3164"/>
                    <a:pt x="22018" y="4303"/>
                    <a:pt x="22069" y="5416"/>
                  </a:cubicBezTo>
                  <a:cubicBezTo>
                    <a:pt x="22170" y="6935"/>
                    <a:pt x="22322" y="8453"/>
                    <a:pt x="22271" y="9997"/>
                  </a:cubicBezTo>
                  <a:cubicBezTo>
                    <a:pt x="22195" y="11262"/>
                    <a:pt x="22170" y="12578"/>
                    <a:pt x="22549" y="13793"/>
                  </a:cubicBezTo>
                  <a:cubicBezTo>
                    <a:pt x="22929" y="15135"/>
                    <a:pt x="23815" y="16046"/>
                    <a:pt x="24675" y="17083"/>
                  </a:cubicBezTo>
                  <a:lnTo>
                    <a:pt x="24701" y="17109"/>
                  </a:lnTo>
                  <a:cubicBezTo>
                    <a:pt x="23840" y="18931"/>
                    <a:pt x="22929" y="20728"/>
                    <a:pt x="22043" y="22524"/>
                  </a:cubicBezTo>
                  <a:cubicBezTo>
                    <a:pt x="21815" y="22929"/>
                    <a:pt x="21638" y="23385"/>
                    <a:pt x="21436" y="23790"/>
                  </a:cubicBezTo>
                  <a:cubicBezTo>
                    <a:pt x="20373" y="22499"/>
                    <a:pt x="19285" y="21208"/>
                    <a:pt x="18576" y="19690"/>
                  </a:cubicBezTo>
                  <a:cubicBezTo>
                    <a:pt x="17817" y="18070"/>
                    <a:pt x="17690" y="16375"/>
                    <a:pt x="17564" y="14628"/>
                  </a:cubicBezTo>
                  <a:cubicBezTo>
                    <a:pt x="17437" y="12730"/>
                    <a:pt x="17463" y="10782"/>
                    <a:pt x="17488" y="8884"/>
                  </a:cubicBezTo>
                  <a:cubicBezTo>
                    <a:pt x="17488" y="8150"/>
                    <a:pt x="17589" y="7390"/>
                    <a:pt x="17564" y="6606"/>
                  </a:cubicBezTo>
                  <a:cubicBezTo>
                    <a:pt x="17513" y="6049"/>
                    <a:pt x="17361" y="5442"/>
                    <a:pt x="17209" y="4910"/>
                  </a:cubicBezTo>
                  <a:cubicBezTo>
                    <a:pt x="17488" y="4758"/>
                    <a:pt x="17817" y="4632"/>
                    <a:pt x="18095" y="4505"/>
                  </a:cubicBezTo>
                  <a:cubicBezTo>
                    <a:pt x="18303" y="4413"/>
                    <a:pt x="19501" y="3752"/>
                    <a:pt x="19805" y="3752"/>
                  </a:cubicBezTo>
                  <a:cubicBezTo>
                    <a:pt x="19835" y="3752"/>
                    <a:pt x="19856" y="3758"/>
                    <a:pt x="19867" y="3771"/>
                  </a:cubicBezTo>
                  <a:cubicBezTo>
                    <a:pt x="19993" y="3923"/>
                    <a:pt x="19664" y="4682"/>
                    <a:pt x="19639" y="4885"/>
                  </a:cubicBezTo>
                  <a:cubicBezTo>
                    <a:pt x="19588" y="5189"/>
                    <a:pt x="19487" y="5492"/>
                    <a:pt x="19411" y="5796"/>
                  </a:cubicBezTo>
                  <a:cubicBezTo>
                    <a:pt x="19259" y="6530"/>
                    <a:pt x="19158" y="7213"/>
                    <a:pt x="19082" y="7947"/>
                  </a:cubicBezTo>
                  <a:cubicBezTo>
                    <a:pt x="18880" y="9415"/>
                    <a:pt x="18652" y="10858"/>
                    <a:pt x="18399" y="12300"/>
                  </a:cubicBezTo>
                  <a:cubicBezTo>
                    <a:pt x="18196" y="13616"/>
                    <a:pt x="18070" y="14907"/>
                    <a:pt x="18272" y="16197"/>
                  </a:cubicBezTo>
                  <a:cubicBezTo>
                    <a:pt x="18399" y="16906"/>
                    <a:pt x="18576" y="18121"/>
                    <a:pt x="19462" y="18247"/>
                  </a:cubicBezTo>
                  <a:cubicBezTo>
                    <a:pt x="19513" y="18256"/>
                    <a:pt x="19563" y="18260"/>
                    <a:pt x="19613" y="18260"/>
                  </a:cubicBezTo>
                  <a:cubicBezTo>
                    <a:pt x="20330" y="18260"/>
                    <a:pt x="20918" y="17445"/>
                    <a:pt x="21107" y="16830"/>
                  </a:cubicBezTo>
                  <a:cubicBezTo>
                    <a:pt x="21385" y="15818"/>
                    <a:pt x="21157" y="14704"/>
                    <a:pt x="21157" y="13667"/>
                  </a:cubicBezTo>
                  <a:cubicBezTo>
                    <a:pt x="21157" y="12098"/>
                    <a:pt x="21259" y="10503"/>
                    <a:pt x="21259" y="8884"/>
                  </a:cubicBezTo>
                  <a:cubicBezTo>
                    <a:pt x="21259" y="7568"/>
                    <a:pt x="21107" y="6201"/>
                    <a:pt x="21157" y="4885"/>
                  </a:cubicBezTo>
                  <a:cubicBezTo>
                    <a:pt x="21183" y="4252"/>
                    <a:pt x="21233" y="3569"/>
                    <a:pt x="21411" y="2936"/>
                  </a:cubicBezTo>
                  <a:cubicBezTo>
                    <a:pt x="21486" y="2633"/>
                    <a:pt x="21664" y="2304"/>
                    <a:pt x="21891" y="2050"/>
                  </a:cubicBezTo>
                  <a:close/>
                  <a:moveTo>
                    <a:pt x="16830" y="5037"/>
                  </a:moveTo>
                  <a:cubicBezTo>
                    <a:pt x="16982" y="5669"/>
                    <a:pt x="17134" y="6277"/>
                    <a:pt x="17134" y="6910"/>
                  </a:cubicBezTo>
                  <a:cubicBezTo>
                    <a:pt x="17134" y="7871"/>
                    <a:pt x="17083" y="8833"/>
                    <a:pt x="17083" y="9820"/>
                  </a:cubicBezTo>
                  <a:cubicBezTo>
                    <a:pt x="17058" y="11617"/>
                    <a:pt x="17083" y="13388"/>
                    <a:pt x="17209" y="15185"/>
                  </a:cubicBezTo>
                  <a:cubicBezTo>
                    <a:pt x="17336" y="16931"/>
                    <a:pt x="17513" y="18576"/>
                    <a:pt x="18348" y="20171"/>
                  </a:cubicBezTo>
                  <a:cubicBezTo>
                    <a:pt x="19082" y="21588"/>
                    <a:pt x="20120" y="22803"/>
                    <a:pt x="21132" y="24043"/>
                  </a:cubicBezTo>
                  <a:cubicBezTo>
                    <a:pt x="21157" y="24068"/>
                    <a:pt x="21233" y="24119"/>
                    <a:pt x="21259" y="24119"/>
                  </a:cubicBezTo>
                  <a:cubicBezTo>
                    <a:pt x="20753" y="25232"/>
                    <a:pt x="20297" y="26321"/>
                    <a:pt x="19867" y="27459"/>
                  </a:cubicBezTo>
                  <a:cubicBezTo>
                    <a:pt x="19209" y="27004"/>
                    <a:pt x="18399" y="26827"/>
                    <a:pt x="17640" y="26574"/>
                  </a:cubicBezTo>
                  <a:cubicBezTo>
                    <a:pt x="16703" y="26295"/>
                    <a:pt x="15944" y="25738"/>
                    <a:pt x="15311" y="24929"/>
                  </a:cubicBezTo>
                  <a:cubicBezTo>
                    <a:pt x="14653" y="24119"/>
                    <a:pt x="14173" y="23208"/>
                    <a:pt x="13692" y="22271"/>
                  </a:cubicBezTo>
                  <a:cubicBezTo>
                    <a:pt x="13261" y="21461"/>
                    <a:pt x="12831" y="20677"/>
                    <a:pt x="12553" y="19791"/>
                  </a:cubicBezTo>
                  <a:cubicBezTo>
                    <a:pt x="11920" y="17893"/>
                    <a:pt x="11616" y="15818"/>
                    <a:pt x="11515" y="13844"/>
                  </a:cubicBezTo>
                  <a:cubicBezTo>
                    <a:pt x="11439" y="12781"/>
                    <a:pt x="11515" y="11769"/>
                    <a:pt x="11566" y="10731"/>
                  </a:cubicBezTo>
                  <a:cubicBezTo>
                    <a:pt x="11642" y="9795"/>
                    <a:pt x="11667" y="8808"/>
                    <a:pt x="11945" y="7897"/>
                  </a:cubicBezTo>
                  <a:lnTo>
                    <a:pt x="11945" y="7821"/>
                  </a:lnTo>
                  <a:cubicBezTo>
                    <a:pt x="12200" y="7659"/>
                    <a:pt x="12476" y="7539"/>
                    <a:pt x="12676" y="7539"/>
                  </a:cubicBezTo>
                  <a:cubicBezTo>
                    <a:pt x="12695" y="7539"/>
                    <a:pt x="12713" y="7540"/>
                    <a:pt x="12730" y="7542"/>
                  </a:cubicBezTo>
                  <a:cubicBezTo>
                    <a:pt x="13413" y="7669"/>
                    <a:pt x="12806" y="8808"/>
                    <a:pt x="12679" y="9162"/>
                  </a:cubicBezTo>
                  <a:cubicBezTo>
                    <a:pt x="12401" y="10200"/>
                    <a:pt x="12528" y="11364"/>
                    <a:pt x="12679" y="12401"/>
                  </a:cubicBezTo>
                  <a:cubicBezTo>
                    <a:pt x="12958" y="14223"/>
                    <a:pt x="13464" y="15944"/>
                    <a:pt x="13844" y="17767"/>
                  </a:cubicBezTo>
                  <a:cubicBezTo>
                    <a:pt x="14055" y="18709"/>
                    <a:pt x="15056" y="24318"/>
                    <a:pt x="16764" y="24318"/>
                  </a:cubicBezTo>
                  <a:cubicBezTo>
                    <a:pt x="16892" y="24318"/>
                    <a:pt x="17023" y="24287"/>
                    <a:pt x="17159" y="24220"/>
                  </a:cubicBezTo>
                  <a:cubicBezTo>
                    <a:pt x="18348" y="23613"/>
                    <a:pt x="17463" y="21208"/>
                    <a:pt x="17159" y="20348"/>
                  </a:cubicBezTo>
                  <a:cubicBezTo>
                    <a:pt x="16956" y="19614"/>
                    <a:pt x="16653" y="18855"/>
                    <a:pt x="16450" y="18146"/>
                  </a:cubicBezTo>
                  <a:cubicBezTo>
                    <a:pt x="15969" y="16653"/>
                    <a:pt x="15261" y="15210"/>
                    <a:pt x="14856" y="13743"/>
                  </a:cubicBezTo>
                  <a:cubicBezTo>
                    <a:pt x="14476" y="12325"/>
                    <a:pt x="14324" y="10858"/>
                    <a:pt x="14274" y="9415"/>
                  </a:cubicBezTo>
                  <a:cubicBezTo>
                    <a:pt x="14223" y="8706"/>
                    <a:pt x="14097" y="7922"/>
                    <a:pt x="14375" y="7213"/>
                  </a:cubicBezTo>
                  <a:cubicBezTo>
                    <a:pt x="14679" y="6555"/>
                    <a:pt x="15311" y="6024"/>
                    <a:pt x="15868" y="5594"/>
                  </a:cubicBezTo>
                  <a:cubicBezTo>
                    <a:pt x="16197" y="5391"/>
                    <a:pt x="16501" y="5189"/>
                    <a:pt x="16830" y="5037"/>
                  </a:cubicBezTo>
                  <a:close/>
                  <a:moveTo>
                    <a:pt x="40619" y="16526"/>
                  </a:moveTo>
                  <a:cubicBezTo>
                    <a:pt x="40746" y="16906"/>
                    <a:pt x="40822" y="17311"/>
                    <a:pt x="40948" y="17691"/>
                  </a:cubicBezTo>
                  <a:cubicBezTo>
                    <a:pt x="41075" y="18222"/>
                    <a:pt x="41302" y="18855"/>
                    <a:pt x="41252" y="19437"/>
                  </a:cubicBezTo>
                  <a:cubicBezTo>
                    <a:pt x="41176" y="19943"/>
                    <a:pt x="40771" y="20323"/>
                    <a:pt x="40391" y="20601"/>
                  </a:cubicBezTo>
                  <a:cubicBezTo>
                    <a:pt x="39227" y="21537"/>
                    <a:pt x="37785" y="22170"/>
                    <a:pt x="36317" y="22550"/>
                  </a:cubicBezTo>
                  <a:cubicBezTo>
                    <a:pt x="34874" y="22904"/>
                    <a:pt x="33432" y="23056"/>
                    <a:pt x="31989" y="23106"/>
                  </a:cubicBezTo>
                  <a:cubicBezTo>
                    <a:pt x="31859" y="23109"/>
                    <a:pt x="31729" y="23110"/>
                    <a:pt x="31600" y="23110"/>
                  </a:cubicBezTo>
                  <a:cubicBezTo>
                    <a:pt x="31169" y="23110"/>
                    <a:pt x="30739" y="23099"/>
                    <a:pt x="30310" y="23099"/>
                  </a:cubicBezTo>
                  <a:cubicBezTo>
                    <a:pt x="29608" y="23099"/>
                    <a:pt x="28909" y="23129"/>
                    <a:pt x="28218" y="23284"/>
                  </a:cubicBezTo>
                  <a:cubicBezTo>
                    <a:pt x="27105" y="23537"/>
                    <a:pt x="26042" y="24043"/>
                    <a:pt x="25156" y="24777"/>
                  </a:cubicBezTo>
                  <a:cubicBezTo>
                    <a:pt x="24574" y="25258"/>
                    <a:pt x="23840" y="25966"/>
                    <a:pt x="23916" y="26776"/>
                  </a:cubicBezTo>
                  <a:cubicBezTo>
                    <a:pt x="24003" y="27894"/>
                    <a:pt x="25370" y="28108"/>
                    <a:pt x="26549" y="28108"/>
                  </a:cubicBezTo>
                  <a:cubicBezTo>
                    <a:pt x="27077" y="28108"/>
                    <a:pt x="27568" y="28065"/>
                    <a:pt x="27889" y="28041"/>
                  </a:cubicBezTo>
                  <a:cubicBezTo>
                    <a:pt x="30521" y="27788"/>
                    <a:pt x="32824" y="26447"/>
                    <a:pt x="35051" y="25131"/>
                  </a:cubicBezTo>
                  <a:cubicBezTo>
                    <a:pt x="36342" y="24372"/>
                    <a:pt x="37633" y="23613"/>
                    <a:pt x="38974" y="22980"/>
                  </a:cubicBezTo>
                  <a:cubicBezTo>
                    <a:pt x="40391" y="22297"/>
                    <a:pt x="41859" y="21841"/>
                    <a:pt x="43302" y="21284"/>
                  </a:cubicBezTo>
                  <a:cubicBezTo>
                    <a:pt x="43302" y="22423"/>
                    <a:pt x="43378" y="23613"/>
                    <a:pt x="43504" y="24751"/>
                  </a:cubicBezTo>
                  <a:cubicBezTo>
                    <a:pt x="41556" y="25030"/>
                    <a:pt x="39733" y="25536"/>
                    <a:pt x="37937" y="26295"/>
                  </a:cubicBezTo>
                  <a:cubicBezTo>
                    <a:pt x="35988" y="27105"/>
                    <a:pt x="34090" y="28041"/>
                    <a:pt x="32040" y="28548"/>
                  </a:cubicBezTo>
                  <a:cubicBezTo>
                    <a:pt x="29990" y="29054"/>
                    <a:pt x="27763" y="29307"/>
                    <a:pt x="25688" y="29433"/>
                  </a:cubicBezTo>
                  <a:cubicBezTo>
                    <a:pt x="25455" y="29443"/>
                    <a:pt x="25224" y="29447"/>
                    <a:pt x="24994" y="29447"/>
                  </a:cubicBezTo>
                  <a:cubicBezTo>
                    <a:pt x="24043" y="29447"/>
                    <a:pt x="23107" y="29378"/>
                    <a:pt x="22170" y="29357"/>
                  </a:cubicBezTo>
                  <a:cubicBezTo>
                    <a:pt x="22123" y="29356"/>
                    <a:pt x="22077" y="29355"/>
                    <a:pt x="22030" y="29355"/>
                  </a:cubicBezTo>
                  <a:cubicBezTo>
                    <a:pt x="21481" y="29355"/>
                    <a:pt x="20905" y="29442"/>
                    <a:pt x="20347" y="29442"/>
                  </a:cubicBezTo>
                  <a:cubicBezTo>
                    <a:pt x="20071" y="29442"/>
                    <a:pt x="19799" y="29421"/>
                    <a:pt x="19538" y="29357"/>
                  </a:cubicBezTo>
                  <a:cubicBezTo>
                    <a:pt x="19563" y="29307"/>
                    <a:pt x="19563" y="29256"/>
                    <a:pt x="19614" y="29206"/>
                  </a:cubicBezTo>
                  <a:cubicBezTo>
                    <a:pt x="20373" y="27080"/>
                    <a:pt x="21208" y="25080"/>
                    <a:pt x="22170" y="23056"/>
                  </a:cubicBezTo>
                  <a:cubicBezTo>
                    <a:pt x="24954" y="21259"/>
                    <a:pt x="28674" y="21639"/>
                    <a:pt x="31837" y="20981"/>
                  </a:cubicBezTo>
                  <a:cubicBezTo>
                    <a:pt x="33482" y="20626"/>
                    <a:pt x="35127" y="20095"/>
                    <a:pt x="36595" y="19234"/>
                  </a:cubicBezTo>
                  <a:cubicBezTo>
                    <a:pt x="37987" y="18425"/>
                    <a:pt x="39404" y="17589"/>
                    <a:pt x="40619" y="16526"/>
                  </a:cubicBezTo>
                  <a:close/>
                  <a:moveTo>
                    <a:pt x="11515" y="8099"/>
                  </a:moveTo>
                  <a:cubicBezTo>
                    <a:pt x="11060" y="9845"/>
                    <a:pt x="11060" y="11845"/>
                    <a:pt x="11136" y="13616"/>
                  </a:cubicBezTo>
                  <a:cubicBezTo>
                    <a:pt x="11186" y="15641"/>
                    <a:pt x="11541" y="17716"/>
                    <a:pt x="12148" y="19690"/>
                  </a:cubicBezTo>
                  <a:cubicBezTo>
                    <a:pt x="12705" y="21512"/>
                    <a:pt x="13717" y="23435"/>
                    <a:pt x="14906" y="24979"/>
                  </a:cubicBezTo>
                  <a:cubicBezTo>
                    <a:pt x="15438" y="25688"/>
                    <a:pt x="16096" y="26321"/>
                    <a:pt x="16956" y="26675"/>
                  </a:cubicBezTo>
                  <a:cubicBezTo>
                    <a:pt x="17867" y="27054"/>
                    <a:pt x="18854" y="27156"/>
                    <a:pt x="19664" y="27712"/>
                  </a:cubicBezTo>
                  <a:cubicBezTo>
                    <a:pt x="19715" y="27763"/>
                    <a:pt x="19740" y="27763"/>
                    <a:pt x="19766" y="27763"/>
                  </a:cubicBezTo>
                  <a:cubicBezTo>
                    <a:pt x="19487" y="28497"/>
                    <a:pt x="19209" y="29231"/>
                    <a:pt x="18905" y="29990"/>
                  </a:cubicBezTo>
                  <a:cubicBezTo>
                    <a:pt x="18753" y="30395"/>
                    <a:pt x="18601" y="30851"/>
                    <a:pt x="18399" y="31256"/>
                  </a:cubicBezTo>
                  <a:cubicBezTo>
                    <a:pt x="17867" y="30749"/>
                    <a:pt x="17260" y="30243"/>
                    <a:pt x="16577" y="29940"/>
                  </a:cubicBezTo>
                  <a:cubicBezTo>
                    <a:pt x="15792" y="29560"/>
                    <a:pt x="14982" y="29560"/>
                    <a:pt x="14147" y="29560"/>
                  </a:cubicBezTo>
                  <a:cubicBezTo>
                    <a:pt x="12274" y="29509"/>
                    <a:pt x="10781" y="28573"/>
                    <a:pt x="9465" y="27333"/>
                  </a:cubicBezTo>
                  <a:cubicBezTo>
                    <a:pt x="8529" y="26523"/>
                    <a:pt x="7820" y="25511"/>
                    <a:pt x="6960" y="24574"/>
                  </a:cubicBezTo>
                  <a:cubicBezTo>
                    <a:pt x="6125" y="23663"/>
                    <a:pt x="5416" y="22777"/>
                    <a:pt x="4859" y="21664"/>
                  </a:cubicBezTo>
                  <a:cubicBezTo>
                    <a:pt x="4353" y="20652"/>
                    <a:pt x="4024" y="19589"/>
                    <a:pt x="4049" y="18425"/>
                  </a:cubicBezTo>
                  <a:cubicBezTo>
                    <a:pt x="4075" y="17412"/>
                    <a:pt x="4303" y="16451"/>
                    <a:pt x="4201" y="15438"/>
                  </a:cubicBezTo>
                  <a:cubicBezTo>
                    <a:pt x="4454" y="15135"/>
                    <a:pt x="4783" y="14831"/>
                    <a:pt x="5087" y="14628"/>
                  </a:cubicBezTo>
                  <a:cubicBezTo>
                    <a:pt x="5239" y="14527"/>
                    <a:pt x="5441" y="14426"/>
                    <a:pt x="5593" y="14401"/>
                  </a:cubicBezTo>
                  <a:cubicBezTo>
                    <a:pt x="5695" y="14373"/>
                    <a:pt x="5760" y="14355"/>
                    <a:pt x="5803" y="14355"/>
                  </a:cubicBezTo>
                  <a:cubicBezTo>
                    <a:pt x="5878" y="14355"/>
                    <a:pt x="5890" y="14408"/>
                    <a:pt x="5922" y="14552"/>
                  </a:cubicBezTo>
                  <a:cubicBezTo>
                    <a:pt x="5973" y="14831"/>
                    <a:pt x="5846" y="15286"/>
                    <a:pt x="5846" y="15565"/>
                  </a:cubicBezTo>
                  <a:lnTo>
                    <a:pt x="5846" y="16324"/>
                  </a:lnTo>
                  <a:cubicBezTo>
                    <a:pt x="5872" y="16906"/>
                    <a:pt x="5948" y="17438"/>
                    <a:pt x="6049" y="17969"/>
                  </a:cubicBezTo>
                  <a:cubicBezTo>
                    <a:pt x="6454" y="20373"/>
                    <a:pt x="7441" y="22651"/>
                    <a:pt x="8731" y="24676"/>
                  </a:cubicBezTo>
                  <a:cubicBezTo>
                    <a:pt x="9389" y="25688"/>
                    <a:pt x="10123" y="26700"/>
                    <a:pt x="11009" y="27561"/>
                  </a:cubicBezTo>
                  <a:cubicBezTo>
                    <a:pt x="11427" y="27943"/>
                    <a:pt x="11952" y="28266"/>
                    <a:pt x="12503" y="28266"/>
                  </a:cubicBezTo>
                  <a:cubicBezTo>
                    <a:pt x="12753" y="28266"/>
                    <a:pt x="13008" y="28200"/>
                    <a:pt x="13261" y="28041"/>
                  </a:cubicBezTo>
                  <a:cubicBezTo>
                    <a:pt x="14831" y="27004"/>
                    <a:pt x="12274" y="24245"/>
                    <a:pt x="11667" y="23385"/>
                  </a:cubicBezTo>
                  <a:cubicBezTo>
                    <a:pt x="10781" y="22170"/>
                    <a:pt x="9896" y="20879"/>
                    <a:pt x="9592" y="19386"/>
                  </a:cubicBezTo>
                  <a:cubicBezTo>
                    <a:pt x="9263" y="17944"/>
                    <a:pt x="9415" y="16425"/>
                    <a:pt x="9592" y="14932"/>
                  </a:cubicBezTo>
                  <a:cubicBezTo>
                    <a:pt x="9718" y="13793"/>
                    <a:pt x="9744" y="12629"/>
                    <a:pt x="9896" y="11490"/>
                  </a:cubicBezTo>
                  <a:cubicBezTo>
                    <a:pt x="9971" y="10275"/>
                    <a:pt x="10275" y="8985"/>
                    <a:pt x="11313" y="8226"/>
                  </a:cubicBezTo>
                  <a:cubicBezTo>
                    <a:pt x="11363" y="8200"/>
                    <a:pt x="11414" y="8175"/>
                    <a:pt x="11515" y="8099"/>
                  </a:cubicBezTo>
                  <a:close/>
                  <a:moveTo>
                    <a:pt x="3847" y="15843"/>
                  </a:moveTo>
                  <a:lnTo>
                    <a:pt x="3847" y="15843"/>
                  </a:lnTo>
                  <a:cubicBezTo>
                    <a:pt x="3898" y="16855"/>
                    <a:pt x="3645" y="17842"/>
                    <a:pt x="3670" y="18855"/>
                  </a:cubicBezTo>
                  <a:cubicBezTo>
                    <a:pt x="3695" y="19842"/>
                    <a:pt x="4024" y="20753"/>
                    <a:pt x="4429" y="21639"/>
                  </a:cubicBezTo>
                  <a:cubicBezTo>
                    <a:pt x="4935" y="22676"/>
                    <a:pt x="5568" y="23613"/>
                    <a:pt x="6327" y="24448"/>
                  </a:cubicBezTo>
                  <a:cubicBezTo>
                    <a:pt x="7112" y="25334"/>
                    <a:pt x="7871" y="26295"/>
                    <a:pt x="8681" y="27181"/>
                  </a:cubicBezTo>
                  <a:cubicBezTo>
                    <a:pt x="9769" y="28320"/>
                    <a:pt x="11212" y="29459"/>
                    <a:pt x="12806" y="29813"/>
                  </a:cubicBezTo>
                  <a:cubicBezTo>
                    <a:pt x="13717" y="30015"/>
                    <a:pt x="14679" y="29838"/>
                    <a:pt x="15590" y="30015"/>
                  </a:cubicBezTo>
                  <a:cubicBezTo>
                    <a:pt x="16653" y="30243"/>
                    <a:pt x="17488" y="30952"/>
                    <a:pt x="18272" y="31660"/>
                  </a:cubicBezTo>
                  <a:cubicBezTo>
                    <a:pt x="18095" y="32091"/>
                    <a:pt x="17918" y="32496"/>
                    <a:pt x="17741" y="32901"/>
                  </a:cubicBezTo>
                  <a:cubicBezTo>
                    <a:pt x="17527" y="32887"/>
                    <a:pt x="17313" y="32880"/>
                    <a:pt x="17099" y="32880"/>
                  </a:cubicBezTo>
                  <a:cubicBezTo>
                    <a:pt x="15743" y="32880"/>
                    <a:pt x="14398" y="33170"/>
                    <a:pt x="13261" y="33913"/>
                  </a:cubicBezTo>
                  <a:cubicBezTo>
                    <a:pt x="12629" y="34318"/>
                    <a:pt x="12047" y="34824"/>
                    <a:pt x="11363" y="35178"/>
                  </a:cubicBezTo>
                  <a:cubicBezTo>
                    <a:pt x="11002" y="35348"/>
                    <a:pt x="10668" y="35420"/>
                    <a:pt x="10338" y="35420"/>
                  </a:cubicBezTo>
                  <a:cubicBezTo>
                    <a:pt x="9881" y="35420"/>
                    <a:pt x="9433" y="35283"/>
                    <a:pt x="8934" y="35077"/>
                  </a:cubicBezTo>
                  <a:cubicBezTo>
                    <a:pt x="7086" y="34368"/>
                    <a:pt x="4885" y="33609"/>
                    <a:pt x="3467" y="32091"/>
                  </a:cubicBezTo>
                  <a:cubicBezTo>
                    <a:pt x="2860" y="31458"/>
                    <a:pt x="2430" y="30699"/>
                    <a:pt x="1898" y="29965"/>
                  </a:cubicBezTo>
                  <a:cubicBezTo>
                    <a:pt x="1468" y="29433"/>
                    <a:pt x="785" y="28750"/>
                    <a:pt x="759" y="28041"/>
                  </a:cubicBezTo>
                  <a:cubicBezTo>
                    <a:pt x="759" y="27991"/>
                    <a:pt x="759" y="27966"/>
                    <a:pt x="709" y="27940"/>
                  </a:cubicBezTo>
                  <a:cubicBezTo>
                    <a:pt x="886" y="27459"/>
                    <a:pt x="1088" y="26979"/>
                    <a:pt x="1392" y="26574"/>
                  </a:cubicBezTo>
                  <a:cubicBezTo>
                    <a:pt x="1468" y="27029"/>
                    <a:pt x="1519" y="27485"/>
                    <a:pt x="1671" y="27940"/>
                  </a:cubicBezTo>
                  <a:cubicBezTo>
                    <a:pt x="1822" y="28446"/>
                    <a:pt x="2151" y="28826"/>
                    <a:pt x="2455" y="29231"/>
                  </a:cubicBezTo>
                  <a:cubicBezTo>
                    <a:pt x="3290" y="30218"/>
                    <a:pt x="4252" y="31028"/>
                    <a:pt x="5391" y="31635"/>
                  </a:cubicBezTo>
                  <a:cubicBezTo>
                    <a:pt x="6001" y="31966"/>
                    <a:pt x="6647" y="32178"/>
                    <a:pt x="7321" y="32178"/>
                  </a:cubicBezTo>
                  <a:cubicBezTo>
                    <a:pt x="7626" y="32178"/>
                    <a:pt x="7936" y="32135"/>
                    <a:pt x="8251" y="32040"/>
                  </a:cubicBezTo>
                  <a:cubicBezTo>
                    <a:pt x="9111" y="31787"/>
                    <a:pt x="9744" y="31230"/>
                    <a:pt x="9440" y="30269"/>
                  </a:cubicBezTo>
                  <a:cubicBezTo>
                    <a:pt x="8807" y="28193"/>
                    <a:pt x="6201" y="27561"/>
                    <a:pt x="4581" y="26523"/>
                  </a:cubicBezTo>
                  <a:cubicBezTo>
                    <a:pt x="4100" y="26194"/>
                    <a:pt x="3366" y="25688"/>
                    <a:pt x="3214" y="25080"/>
                  </a:cubicBezTo>
                  <a:cubicBezTo>
                    <a:pt x="3113" y="24701"/>
                    <a:pt x="3341" y="24296"/>
                    <a:pt x="3442" y="23942"/>
                  </a:cubicBezTo>
                  <a:cubicBezTo>
                    <a:pt x="3695" y="22803"/>
                    <a:pt x="3290" y="21790"/>
                    <a:pt x="2860" y="20753"/>
                  </a:cubicBezTo>
                  <a:cubicBezTo>
                    <a:pt x="2455" y="19766"/>
                    <a:pt x="2227" y="19007"/>
                    <a:pt x="2607" y="17994"/>
                  </a:cubicBezTo>
                  <a:cubicBezTo>
                    <a:pt x="2936" y="17210"/>
                    <a:pt x="3341" y="16476"/>
                    <a:pt x="3847" y="15843"/>
                  </a:cubicBezTo>
                  <a:close/>
                  <a:moveTo>
                    <a:pt x="43555" y="25030"/>
                  </a:moveTo>
                  <a:cubicBezTo>
                    <a:pt x="43631" y="25587"/>
                    <a:pt x="43681" y="26194"/>
                    <a:pt x="43783" y="26776"/>
                  </a:cubicBezTo>
                  <a:cubicBezTo>
                    <a:pt x="43884" y="27535"/>
                    <a:pt x="44137" y="28598"/>
                    <a:pt x="43808" y="29332"/>
                  </a:cubicBezTo>
                  <a:cubicBezTo>
                    <a:pt x="43454" y="30091"/>
                    <a:pt x="42163" y="30117"/>
                    <a:pt x="41429" y="30319"/>
                  </a:cubicBezTo>
                  <a:cubicBezTo>
                    <a:pt x="39278" y="30851"/>
                    <a:pt x="37000" y="30901"/>
                    <a:pt x="34824" y="31002"/>
                  </a:cubicBezTo>
                  <a:cubicBezTo>
                    <a:pt x="34597" y="31014"/>
                    <a:pt x="34371" y="31019"/>
                    <a:pt x="34145" y="31019"/>
                  </a:cubicBezTo>
                  <a:cubicBezTo>
                    <a:pt x="32305" y="31019"/>
                    <a:pt x="30494" y="30685"/>
                    <a:pt x="28623" y="30572"/>
                  </a:cubicBezTo>
                  <a:cubicBezTo>
                    <a:pt x="28182" y="30548"/>
                    <a:pt x="27710" y="30521"/>
                    <a:pt x="27232" y="30521"/>
                  </a:cubicBezTo>
                  <a:cubicBezTo>
                    <a:pt x="26229" y="30521"/>
                    <a:pt x="25202" y="30640"/>
                    <a:pt x="24397" y="31154"/>
                  </a:cubicBezTo>
                  <a:cubicBezTo>
                    <a:pt x="23461" y="31762"/>
                    <a:pt x="23030" y="32901"/>
                    <a:pt x="23714" y="33812"/>
                  </a:cubicBezTo>
                  <a:cubicBezTo>
                    <a:pt x="24574" y="34900"/>
                    <a:pt x="26219" y="35305"/>
                    <a:pt x="27510" y="35457"/>
                  </a:cubicBezTo>
                  <a:cubicBezTo>
                    <a:pt x="27920" y="35506"/>
                    <a:pt x="28326" y="35528"/>
                    <a:pt x="28731" y="35528"/>
                  </a:cubicBezTo>
                  <a:cubicBezTo>
                    <a:pt x="30001" y="35528"/>
                    <a:pt x="31248" y="35308"/>
                    <a:pt x="32495" y="35001"/>
                  </a:cubicBezTo>
                  <a:cubicBezTo>
                    <a:pt x="34469" y="34520"/>
                    <a:pt x="36443" y="33989"/>
                    <a:pt x="38392" y="33483"/>
                  </a:cubicBezTo>
                  <a:cubicBezTo>
                    <a:pt x="39404" y="33230"/>
                    <a:pt x="40417" y="33027"/>
                    <a:pt x="41404" y="32749"/>
                  </a:cubicBezTo>
                  <a:cubicBezTo>
                    <a:pt x="41733" y="32647"/>
                    <a:pt x="42036" y="32572"/>
                    <a:pt x="42391" y="32470"/>
                  </a:cubicBezTo>
                  <a:cubicBezTo>
                    <a:pt x="42503" y="32448"/>
                    <a:pt x="42696" y="32365"/>
                    <a:pt x="42827" y="32365"/>
                  </a:cubicBezTo>
                  <a:cubicBezTo>
                    <a:pt x="42843" y="32365"/>
                    <a:pt x="42858" y="32366"/>
                    <a:pt x="42872" y="32369"/>
                  </a:cubicBezTo>
                  <a:cubicBezTo>
                    <a:pt x="43201" y="32521"/>
                    <a:pt x="43049" y="32647"/>
                    <a:pt x="43023" y="33002"/>
                  </a:cubicBezTo>
                  <a:cubicBezTo>
                    <a:pt x="42897" y="33761"/>
                    <a:pt x="42745" y="34520"/>
                    <a:pt x="42543" y="35305"/>
                  </a:cubicBezTo>
                  <a:lnTo>
                    <a:pt x="42492" y="35305"/>
                  </a:lnTo>
                  <a:cubicBezTo>
                    <a:pt x="40417" y="35431"/>
                    <a:pt x="38519" y="36317"/>
                    <a:pt x="36494" y="36595"/>
                  </a:cubicBezTo>
                  <a:cubicBezTo>
                    <a:pt x="35355" y="36773"/>
                    <a:pt x="34216" y="36975"/>
                    <a:pt x="33052" y="37076"/>
                  </a:cubicBezTo>
                  <a:cubicBezTo>
                    <a:pt x="32853" y="37095"/>
                    <a:pt x="32656" y="37104"/>
                    <a:pt x="32460" y="37104"/>
                  </a:cubicBezTo>
                  <a:cubicBezTo>
                    <a:pt x="31608" y="37104"/>
                    <a:pt x="30773" y="36947"/>
                    <a:pt x="29889" y="36823"/>
                  </a:cubicBezTo>
                  <a:cubicBezTo>
                    <a:pt x="28876" y="36671"/>
                    <a:pt x="27839" y="36697"/>
                    <a:pt x="26801" y="36595"/>
                  </a:cubicBezTo>
                  <a:cubicBezTo>
                    <a:pt x="25789" y="36469"/>
                    <a:pt x="24802" y="36216"/>
                    <a:pt x="23790" y="36165"/>
                  </a:cubicBezTo>
                  <a:cubicBezTo>
                    <a:pt x="22701" y="36089"/>
                    <a:pt x="21613" y="35937"/>
                    <a:pt x="20626" y="35457"/>
                  </a:cubicBezTo>
                  <a:cubicBezTo>
                    <a:pt x="19512" y="34925"/>
                    <a:pt x="18829" y="33913"/>
                    <a:pt x="18070" y="32976"/>
                  </a:cubicBezTo>
                  <a:cubicBezTo>
                    <a:pt x="18576" y="31888"/>
                    <a:pt x="19006" y="30775"/>
                    <a:pt x="19411" y="29636"/>
                  </a:cubicBezTo>
                  <a:cubicBezTo>
                    <a:pt x="19649" y="29699"/>
                    <a:pt x="19892" y="29720"/>
                    <a:pt x="20137" y="29720"/>
                  </a:cubicBezTo>
                  <a:cubicBezTo>
                    <a:pt x="20633" y="29720"/>
                    <a:pt x="21140" y="29634"/>
                    <a:pt x="21638" y="29634"/>
                  </a:cubicBezTo>
                  <a:cubicBezTo>
                    <a:pt x="21680" y="29634"/>
                    <a:pt x="21723" y="29635"/>
                    <a:pt x="21765" y="29636"/>
                  </a:cubicBezTo>
                  <a:cubicBezTo>
                    <a:pt x="22748" y="29680"/>
                    <a:pt x="23731" y="29742"/>
                    <a:pt x="24714" y="29742"/>
                  </a:cubicBezTo>
                  <a:cubicBezTo>
                    <a:pt x="24870" y="29742"/>
                    <a:pt x="25026" y="29741"/>
                    <a:pt x="25181" y="29737"/>
                  </a:cubicBezTo>
                  <a:cubicBezTo>
                    <a:pt x="27333" y="29686"/>
                    <a:pt x="29509" y="29433"/>
                    <a:pt x="31635" y="28953"/>
                  </a:cubicBezTo>
                  <a:cubicBezTo>
                    <a:pt x="33634" y="28497"/>
                    <a:pt x="35532" y="27687"/>
                    <a:pt x="37380" y="26852"/>
                  </a:cubicBezTo>
                  <a:cubicBezTo>
                    <a:pt x="39379" y="25966"/>
                    <a:pt x="41378" y="25334"/>
                    <a:pt x="43555" y="25030"/>
                  </a:cubicBezTo>
                  <a:close/>
                  <a:moveTo>
                    <a:pt x="532" y="28573"/>
                  </a:moveTo>
                  <a:cubicBezTo>
                    <a:pt x="684" y="28953"/>
                    <a:pt x="962" y="29332"/>
                    <a:pt x="1190" y="29636"/>
                  </a:cubicBezTo>
                  <a:cubicBezTo>
                    <a:pt x="1696" y="30319"/>
                    <a:pt x="2177" y="31028"/>
                    <a:pt x="2683" y="31711"/>
                  </a:cubicBezTo>
                  <a:cubicBezTo>
                    <a:pt x="3974" y="33356"/>
                    <a:pt x="5948" y="34191"/>
                    <a:pt x="7846" y="35001"/>
                  </a:cubicBezTo>
                  <a:cubicBezTo>
                    <a:pt x="8586" y="35297"/>
                    <a:pt x="9422" y="35761"/>
                    <a:pt x="10237" y="35761"/>
                  </a:cubicBezTo>
                  <a:cubicBezTo>
                    <a:pt x="10258" y="35761"/>
                    <a:pt x="10279" y="35761"/>
                    <a:pt x="10300" y="35760"/>
                  </a:cubicBezTo>
                  <a:cubicBezTo>
                    <a:pt x="10984" y="35710"/>
                    <a:pt x="11566" y="35406"/>
                    <a:pt x="12123" y="35052"/>
                  </a:cubicBezTo>
                  <a:cubicBezTo>
                    <a:pt x="12806" y="34621"/>
                    <a:pt x="13439" y="34039"/>
                    <a:pt x="14198" y="33685"/>
                  </a:cubicBezTo>
                  <a:cubicBezTo>
                    <a:pt x="15078" y="33299"/>
                    <a:pt x="16068" y="33167"/>
                    <a:pt x="17013" y="33167"/>
                  </a:cubicBezTo>
                  <a:cubicBezTo>
                    <a:pt x="17181" y="33167"/>
                    <a:pt x="17348" y="33171"/>
                    <a:pt x="17513" y="33179"/>
                  </a:cubicBezTo>
                  <a:cubicBezTo>
                    <a:pt x="16880" y="34546"/>
                    <a:pt x="16298" y="35937"/>
                    <a:pt x="15919" y="37405"/>
                  </a:cubicBezTo>
                  <a:cubicBezTo>
                    <a:pt x="15895" y="37403"/>
                    <a:pt x="15871" y="37401"/>
                    <a:pt x="15846" y="37401"/>
                  </a:cubicBezTo>
                  <a:cubicBezTo>
                    <a:pt x="15172" y="37401"/>
                    <a:pt x="14312" y="38379"/>
                    <a:pt x="13970" y="38721"/>
                  </a:cubicBezTo>
                  <a:cubicBezTo>
                    <a:pt x="13134" y="39558"/>
                    <a:pt x="12184" y="40733"/>
                    <a:pt x="10908" y="40733"/>
                  </a:cubicBezTo>
                  <a:cubicBezTo>
                    <a:pt x="10833" y="40733"/>
                    <a:pt x="10757" y="40729"/>
                    <a:pt x="10680" y="40721"/>
                  </a:cubicBezTo>
                  <a:cubicBezTo>
                    <a:pt x="9642" y="40594"/>
                    <a:pt x="8655" y="39835"/>
                    <a:pt x="7846" y="39177"/>
                  </a:cubicBezTo>
                  <a:cubicBezTo>
                    <a:pt x="7010" y="38494"/>
                    <a:pt x="6251" y="37785"/>
                    <a:pt x="5365" y="37178"/>
                  </a:cubicBezTo>
                  <a:cubicBezTo>
                    <a:pt x="4530" y="36595"/>
                    <a:pt x="3594" y="36266"/>
                    <a:pt x="3037" y="35330"/>
                  </a:cubicBezTo>
                  <a:cubicBezTo>
                    <a:pt x="2455" y="34444"/>
                    <a:pt x="2278" y="33407"/>
                    <a:pt x="1797" y="32470"/>
                  </a:cubicBezTo>
                  <a:cubicBezTo>
                    <a:pt x="1291" y="31407"/>
                    <a:pt x="253" y="30699"/>
                    <a:pt x="355" y="29433"/>
                  </a:cubicBezTo>
                  <a:cubicBezTo>
                    <a:pt x="405" y="29180"/>
                    <a:pt x="430" y="28877"/>
                    <a:pt x="532" y="28573"/>
                  </a:cubicBezTo>
                  <a:close/>
                  <a:moveTo>
                    <a:pt x="17893" y="33305"/>
                  </a:moveTo>
                  <a:cubicBezTo>
                    <a:pt x="18525" y="34115"/>
                    <a:pt x="19158" y="34950"/>
                    <a:pt x="20044" y="35533"/>
                  </a:cubicBezTo>
                  <a:cubicBezTo>
                    <a:pt x="20879" y="36039"/>
                    <a:pt x="21866" y="36292"/>
                    <a:pt x="22828" y="36418"/>
                  </a:cubicBezTo>
                  <a:cubicBezTo>
                    <a:pt x="23941" y="36545"/>
                    <a:pt x="24979" y="36646"/>
                    <a:pt x="26067" y="36823"/>
                  </a:cubicBezTo>
                  <a:cubicBezTo>
                    <a:pt x="27181" y="37051"/>
                    <a:pt x="28269" y="36975"/>
                    <a:pt x="29383" y="37102"/>
                  </a:cubicBezTo>
                  <a:cubicBezTo>
                    <a:pt x="30390" y="37222"/>
                    <a:pt x="31398" y="37433"/>
                    <a:pt x="32406" y="37433"/>
                  </a:cubicBezTo>
                  <a:cubicBezTo>
                    <a:pt x="32461" y="37433"/>
                    <a:pt x="32516" y="37432"/>
                    <a:pt x="32571" y="37431"/>
                  </a:cubicBezTo>
                  <a:cubicBezTo>
                    <a:pt x="33710" y="37405"/>
                    <a:pt x="34900" y="37178"/>
                    <a:pt x="35988" y="36975"/>
                  </a:cubicBezTo>
                  <a:cubicBezTo>
                    <a:pt x="37127" y="36823"/>
                    <a:pt x="38215" y="36570"/>
                    <a:pt x="39328" y="36292"/>
                  </a:cubicBezTo>
                  <a:cubicBezTo>
                    <a:pt x="40341" y="36013"/>
                    <a:pt x="41378" y="35710"/>
                    <a:pt x="42416" y="35634"/>
                  </a:cubicBezTo>
                  <a:lnTo>
                    <a:pt x="42416" y="35634"/>
                  </a:lnTo>
                  <a:cubicBezTo>
                    <a:pt x="42138" y="36671"/>
                    <a:pt x="41733" y="37658"/>
                    <a:pt x="41125" y="38494"/>
                  </a:cubicBezTo>
                  <a:cubicBezTo>
                    <a:pt x="40012" y="40088"/>
                    <a:pt x="38240" y="40619"/>
                    <a:pt x="36418" y="40872"/>
                  </a:cubicBezTo>
                  <a:cubicBezTo>
                    <a:pt x="36232" y="40898"/>
                    <a:pt x="36045" y="40909"/>
                    <a:pt x="35859" y="40909"/>
                  </a:cubicBezTo>
                  <a:cubicBezTo>
                    <a:pt x="34347" y="40909"/>
                    <a:pt x="32835" y="40148"/>
                    <a:pt x="31483" y="39607"/>
                  </a:cubicBezTo>
                  <a:cubicBezTo>
                    <a:pt x="29965" y="39000"/>
                    <a:pt x="28471" y="38342"/>
                    <a:pt x="26928" y="37911"/>
                  </a:cubicBezTo>
                  <a:cubicBezTo>
                    <a:pt x="26132" y="37691"/>
                    <a:pt x="25165" y="37448"/>
                    <a:pt x="24265" y="37448"/>
                  </a:cubicBezTo>
                  <a:cubicBezTo>
                    <a:pt x="23819" y="37448"/>
                    <a:pt x="23390" y="37508"/>
                    <a:pt x="23005" y="37658"/>
                  </a:cubicBezTo>
                  <a:cubicBezTo>
                    <a:pt x="22625" y="37785"/>
                    <a:pt x="22043" y="38114"/>
                    <a:pt x="21942" y="38569"/>
                  </a:cubicBezTo>
                  <a:cubicBezTo>
                    <a:pt x="21866" y="39076"/>
                    <a:pt x="22296" y="39632"/>
                    <a:pt x="22549" y="39987"/>
                  </a:cubicBezTo>
                  <a:cubicBezTo>
                    <a:pt x="23461" y="41277"/>
                    <a:pt x="24397" y="42593"/>
                    <a:pt x="25688" y="43505"/>
                  </a:cubicBezTo>
                  <a:cubicBezTo>
                    <a:pt x="26877" y="44365"/>
                    <a:pt x="28244" y="44947"/>
                    <a:pt x="29661" y="45377"/>
                  </a:cubicBezTo>
                  <a:cubicBezTo>
                    <a:pt x="31146" y="45834"/>
                    <a:pt x="32744" y="46106"/>
                    <a:pt x="34331" y="46106"/>
                  </a:cubicBezTo>
                  <a:cubicBezTo>
                    <a:pt x="35558" y="46106"/>
                    <a:pt x="36778" y="45944"/>
                    <a:pt x="37937" y="45580"/>
                  </a:cubicBezTo>
                  <a:lnTo>
                    <a:pt x="37937" y="45580"/>
                  </a:lnTo>
                  <a:cubicBezTo>
                    <a:pt x="37203" y="46339"/>
                    <a:pt x="36494" y="47098"/>
                    <a:pt x="35709" y="47782"/>
                  </a:cubicBezTo>
                  <a:cubicBezTo>
                    <a:pt x="35203" y="48186"/>
                    <a:pt x="34722" y="48591"/>
                    <a:pt x="34191" y="48946"/>
                  </a:cubicBezTo>
                  <a:cubicBezTo>
                    <a:pt x="34166" y="48946"/>
                    <a:pt x="34140" y="48920"/>
                    <a:pt x="34090" y="48920"/>
                  </a:cubicBezTo>
                  <a:cubicBezTo>
                    <a:pt x="33959" y="48932"/>
                    <a:pt x="33830" y="48937"/>
                    <a:pt x="33701" y="48937"/>
                  </a:cubicBezTo>
                  <a:cubicBezTo>
                    <a:pt x="32105" y="48937"/>
                    <a:pt x="30632" y="48108"/>
                    <a:pt x="29180" y="47453"/>
                  </a:cubicBezTo>
                  <a:cubicBezTo>
                    <a:pt x="27611" y="46719"/>
                    <a:pt x="25991" y="45959"/>
                    <a:pt x="24599" y="44922"/>
                  </a:cubicBezTo>
                  <a:cubicBezTo>
                    <a:pt x="23309" y="43935"/>
                    <a:pt x="22448" y="42492"/>
                    <a:pt x="21132" y="41530"/>
                  </a:cubicBezTo>
                  <a:cubicBezTo>
                    <a:pt x="20297" y="40948"/>
                    <a:pt x="18601" y="40645"/>
                    <a:pt x="18247" y="39607"/>
                  </a:cubicBezTo>
                  <a:cubicBezTo>
                    <a:pt x="18222" y="39582"/>
                    <a:pt x="18222" y="39556"/>
                    <a:pt x="18171" y="39506"/>
                  </a:cubicBezTo>
                  <a:cubicBezTo>
                    <a:pt x="17994" y="38240"/>
                    <a:pt x="17387" y="37076"/>
                    <a:pt x="16805" y="35912"/>
                  </a:cubicBezTo>
                  <a:lnTo>
                    <a:pt x="16805" y="35887"/>
                  </a:lnTo>
                  <a:cubicBezTo>
                    <a:pt x="17108" y="35001"/>
                    <a:pt x="17488" y="34141"/>
                    <a:pt x="17893" y="33305"/>
                  </a:cubicBezTo>
                  <a:close/>
                  <a:moveTo>
                    <a:pt x="18247" y="40265"/>
                  </a:moveTo>
                  <a:cubicBezTo>
                    <a:pt x="18854" y="40948"/>
                    <a:pt x="19993" y="41227"/>
                    <a:pt x="20677" y="41657"/>
                  </a:cubicBezTo>
                  <a:cubicBezTo>
                    <a:pt x="22246" y="42619"/>
                    <a:pt x="23157" y="44314"/>
                    <a:pt x="24599" y="45403"/>
                  </a:cubicBezTo>
                  <a:cubicBezTo>
                    <a:pt x="26118" y="46516"/>
                    <a:pt x="27864" y="47301"/>
                    <a:pt x="29585" y="48060"/>
                  </a:cubicBezTo>
                  <a:cubicBezTo>
                    <a:pt x="30901" y="48617"/>
                    <a:pt x="32192" y="49300"/>
                    <a:pt x="33634" y="49325"/>
                  </a:cubicBezTo>
                  <a:cubicBezTo>
                    <a:pt x="33179" y="49578"/>
                    <a:pt x="32748" y="49806"/>
                    <a:pt x="32242" y="49958"/>
                  </a:cubicBezTo>
                  <a:cubicBezTo>
                    <a:pt x="31559" y="50173"/>
                    <a:pt x="30933" y="50306"/>
                    <a:pt x="30309" y="50306"/>
                  </a:cubicBezTo>
                  <a:cubicBezTo>
                    <a:pt x="29686" y="50306"/>
                    <a:pt x="29066" y="50173"/>
                    <a:pt x="28396" y="49857"/>
                  </a:cubicBezTo>
                  <a:cubicBezTo>
                    <a:pt x="27130" y="49300"/>
                    <a:pt x="26042" y="48364"/>
                    <a:pt x="25030" y="47453"/>
                  </a:cubicBezTo>
                  <a:cubicBezTo>
                    <a:pt x="24473" y="46972"/>
                    <a:pt x="24017" y="46314"/>
                    <a:pt x="23283" y="46086"/>
                  </a:cubicBezTo>
                  <a:cubicBezTo>
                    <a:pt x="23173" y="46055"/>
                    <a:pt x="23065" y="46040"/>
                    <a:pt x="22960" y="46040"/>
                  </a:cubicBezTo>
                  <a:cubicBezTo>
                    <a:pt x="22461" y="46040"/>
                    <a:pt x="22042" y="46373"/>
                    <a:pt x="21917" y="46896"/>
                  </a:cubicBezTo>
                  <a:cubicBezTo>
                    <a:pt x="21740" y="47706"/>
                    <a:pt x="22195" y="48490"/>
                    <a:pt x="22651" y="49173"/>
                  </a:cubicBezTo>
                  <a:cubicBezTo>
                    <a:pt x="23764" y="50591"/>
                    <a:pt x="25409" y="51856"/>
                    <a:pt x="27231" y="52109"/>
                  </a:cubicBezTo>
                  <a:cubicBezTo>
                    <a:pt x="26573" y="52413"/>
                    <a:pt x="25915" y="52717"/>
                    <a:pt x="25207" y="52919"/>
                  </a:cubicBezTo>
                  <a:cubicBezTo>
                    <a:pt x="24296" y="51831"/>
                    <a:pt x="22524" y="51831"/>
                    <a:pt x="21284" y="51274"/>
                  </a:cubicBezTo>
                  <a:cubicBezTo>
                    <a:pt x="19361" y="50464"/>
                    <a:pt x="17361" y="48465"/>
                    <a:pt x="17007" y="46339"/>
                  </a:cubicBezTo>
                  <a:cubicBezTo>
                    <a:pt x="16678" y="44238"/>
                    <a:pt x="18196" y="42593"/>
                    <a:pt x="18247" y="40518"/>
                  </a:cubicBezTo>
                  <a:lnTo>
                    <a:pt x="18247" y="40265"/>
                  </a:lnTo>
                  <a:close/>
                  <a:moveTo>
                    <a:pt x="16602" y="36342"/>
                  </a:moveTo>
                  <a:cubicBezTo>
                    <a:pt x="17463" y="38063"/>
                    <a:pt x="18323" y="39835"/>
                    <a:pt x="17690" y="41784"/>
                  </a:cubicBezTo>
                  <a:cubicBezTo>
                    <a:pt x="17387" y="42720"/>
                    <a:pt x="16880" y="43530"/>
                    <a:pt x="16703" y="44492"/>
                  </a:cubicBezTo>
                  <a:cubicBezTo>
                    <a:pt x="16526" y="45301"/>
                    <a:pt x="16526" y="46187"/>
                    <a:pt x="16805" y="46972"/>
                  </a:cubicBezTo>
                  <a:cubicBezTo>
                    <a:pt x="17336" y="48693"/>
                    <a:pt x="18779" y="50236"/>
                    <a:pt x="20272" y="51173"/>
                  </a:cubicBezTo>
                  <a:cubicBezTo>
                    <a:pt x="21006" y="51603"/>
                    <a:pt x="21790" y="51856"/>
                    <a:pt x="22575" y="52084"/>
                  </a:cubicBezTo>
                  <a:cubicBezTo>
                    <a:pt x="23309" y="52261"/>
                    <a:pt x="24220" y="52489"/>
                    <a:pt x="24802" y="53020"/>
                  </a:cubicBezTo>
                  <a:cubicBezTo>
                    <a:pt x="24212" y="53168"/>
                    <a:pt x="23608" y="53258"/>
                    <a:pt x="23001" y="53258"/>
                  </a:cubicBezTo>
                  <a:cubicBezTo>
                    <a:pt x="22462" y="53258"/>
                    <a:pt x="21921" y="53187"/>
                    <a:pt x="21385" y="53020"/>
                  </a:cubicBezTo>
                  <a:cubicBezTo>
                    <a:pt x="20145" y="52666"/>
                    <a:pt x="18981" y="52109"/>
                    <a:pt x="17766" y="51704"/>
                  </a:cubicBezTo>
                  <a:cubicBezTo>
                    <a:pt x="16577" y="51325"/>
                    <a:pt x="15337" y="51072"/>
                    <a:pt x="14426" y="50110"/>
                  </a:cubicBezTo>
                  <a:cubicBezTo>
                    <a:pt x="13186" y="48819"/>
                    <a:pt x="12452" y="46820"/>
                    <a:pt x="12958" y="45074"/>
                  </a:cubicBezTo>
                  <a:cubicBezTo>
                    <a:pt x="13540" y="43125"/>
                    <a:pt x="15893" y="42214"/>
                    <a:pt x="16400" y="40214"/>
                  </a:cubicBezTo>
                  <a:cubicBezTo>
                    <a:pt x="16526" y="39683"/>
                    <a:pt x="16653" y="38924"/>
                    <a:pt x="16526" y="38392"/>
                  </a:cubicBezTo>
                  <a:cubicBezTo>
                    <a:pt x="16551" y="38190"/>
                    <a:pt x="16450" y="37785"/>
                    <a:pt x="16248" y="37557"/>
                  </a:cubicBezTo>
                  <a:cubicBezTo>
                    <a:pt x="16349" y="37152"/>
                    <a:pt x="16476" y="36773"/>
                    <a:pt x="16602" y="36342"/>
                  </a:cubicBezTo>
                  <a:close/>
                  <a:moveTo>
                    <a:pt x="32268" y="1"/>
                  </a:moveTo>
                  <a:cubicBezTo>
                    <a:pt x="31154" y="1"/>
                    <a:pt x="30294" y="861"/>
                    <a:pt x="29281" y="1215"/>
                  </a:cubicBezTo>
                  <a:cubicBezTo>
                    <a:pt x="29006" y="1313"/>
                    <a:pt x="28735" y="1342"/>
                    <a:pt x="28469" y="1342"/>
                  </a:cubicBezTo>
                  <a:cubicBezTo>
                    <a:pt x="28101" y="1342"/>
                    <a:pt x="27741" y="1287"/>
                    <a:pt x="27390" y="1287"/>
                  </a:cubicBezTo>
                  <a:cubicBezTo>
                    <a:pt x="26944" y="1287"/>
                    <a:pt x="26511" y="1375"/>
                    <a:pt x="26093" y="1772"/>
                  </a:cubicBezTo>
                  <a:cubicBezTo>
                    <a:pt x="25232" y="2607"/>
                    <a:pt x="24979" y="3923"/>
                    <a:pt x="24954" y="5062"/>
                  </a:cubicBezTo>
                  <a:cubicBezTo>
                    <a:pt x="24954" y="5644"/>
                    <a:pt x="25004" y="6201"/>
                    <a:pt x="25080" y="6732"/>
                  </a:cubicBezTo>
                  <a:cubicBezTo>
                    <a:pt x="25131" y="7416"/>
                    <a:pt x="25688" y="9440"/>
                    <a:pt x="24928" y="9845"/>
                  </a:cubicBezTo>
                  <a:cubicBezTo>
                    <a:pt x="24886" y="9868"/>
                    <a:pt x="24845" y="9879"/>
                    <a:pt x="24804" y="9879"/>
                  </a:cubicBezTo>
                  <a:cubicBezTo>
                    <a:pt x="24120" y="9879"/>
                    <a:pt x="23712" y="6803"/>
                    <a:pt x="23688" y="6277"/>
                  </a:cubicBezTo>
                  <a:cubicBezTo>
                    <a:pt x="23612" y="5391"/>
                    <a:pt x="23714" y="4505"/>
                    <a:pt x="23790" y="3569"/>
                  </a:cubicBezTo>
                  <a:cubicBezTo>
                    <a:pt x="23815" y="2911"/>
                    <a:pt x="23790" y="2253"/>
                    <a:pt x="23815" y="1595"/>
                  </a:cubicBezTo>
                  <a:cubicBezTo>
                    <a:pt x="23836" y="1131"/>
                    <a:pt x="23892" y="385"/>
                    <a:pt x="23426" y="385"/>
                  </a:cubicBezTo>
                  <a:cubicBezTo>
                    <a:pt x="23333" y="385"/>
                    <a:pt x="23220" y="414"/>
                    <a:pt x="23081" y="481"/>
                  </a:cubicBezTo>
                  <a:cubicBezTo>
                    <a:pt x="22195" y="962"/>
                    <a:pt x="21309" y="1899"/>
                    <a:pt x="21056" y="2860"/>
                  </a:cubicBezTo>
                  <a:cubicBezTo>
                    <a:pt x="20778" y="3949"/>
                    <a:pt x="20803" y="5138"/>
                    <a:pt x="20879" y="6277"/>
                  </a:cubicBezTo>
                  <a:cubicBezTo>
                    <a:pt x="20955" y="7972"/>
                    <a:pt x="20930" y="9693"/>
                    <a:pt x="20904" y="11389"/>
                  </a:cubicBezTo>
                  <a:cubicBezTo>
                    <a:pt x="20879" y="12781"/>
                    <a:pt x="20930" y="14198"/>
                    <a:pt x="20930" y="15590"/>
                  </a:cubicBezTo>
                  <a:cubicBezTo>
                    <a:pt x="20930" y="16324"/>
                    <a:pt x="20778" y="17083"/>
                    <a:pt x="20145" y="17539"/>
                  </a:cubicBezTo>
                  <a:cubicBezTo>
                    <a:pt x="19961" y="17666"/>
                    <a:pt x="19801" y="17720"/>
                    <a:pt x="19661" y="17720"/>
                  </a:cubicBezTo>
                  <a:cubicBezTo>
                    <a:pt x="19051" y="17720"/>
                    <a:pt x="18831" y="16682"/>
                    <a:pt x="18728" y="16147"/>
                  </a:cubicBezTo>
                  <a:cubicBezTo>
                    <a:pt x="18424" y="14628"/>
                    <a:pt x="18652" y="13110"/>
                    <a:pt x="18930" y="11617"/>
                  </a:cubicBezTo>
                  <a:cubicBezTo>
                    <a:pt x="19234" y="10073"/>
                    <a:pt x="19386" y="8479"/>
                    <a:pt x="19639" y="6935"/>
                  </a:cubicBezTo>
                  <a:cubicBezTo>
                    <a:pt x="19766" y="6049"/>
                    <a:pt x="19993" y="5163"/>
                    <a:pt x="20196" y="4278"/>
                  </a:cubicBezTo>
                  <a:cubicBezTo>
                    <a:pt x="20272" y="4024"/>
                    <a:pt x="20424" y="3645"/>
                    <a:pt x="20272" y="3392"/>
                  </a:cubicBezTo>
                  <a:cubicBezTo>
                    <a:pt x="20182" y="3258"/>
                    <a:pt x="20058" y="3211"/>
                    <a:pt x="19924" y="3211"/>
                  </a:cubicBezTo>
                  <a:cubicBezTo>
                    <a:pt x="19831" y="3211"/>
                    <a:pt x="19733" y="3234"/>
                    <a:pt x="19639" y="3265"/>
                  </a:cubicBezTo>
                  <a:cubicBezTo>
                    <a:pt x="18981" y="3442"/>
                    <a:pt x="18348" y="3822"/>
                    <a:pt x="17716" y="4126"/>
                  </a:cubicBezTo>
                  <a:cubicBezTo>
                    <a:pt x="16526" y="4657"/>
                    <a:pt x="15362" y="5290"/>
                    <a:pt x="14552" y="6327"/>
                  </a:cubicBezTo>
                  <a:cubicBezTo>
                    <a:pt x="13793" y="7314"/>
                    <a:pt x="13995" y="8580"/>
                    <a:pt x="14071" y="9744"/>
                  </a:cubicBezTo>
                  <a:cubicBezTo>
                    <a:pt x="14173" y="11237"/>
                    <a:pt x="14350" y="12680"/>
                    <a:pt x="14805" y="14122"/>
                  </a:cubicBezTo>
                  <a:cubicBezTo>
                    <a:pt x="15514" y="16451"/>
                    <a:pt x="16577" y="18678"/>
                    <a:pt x="17209" y="21031"/>
                  </a:cubicBezTo>
                  <a:cubicBezTo>
                    <a:pt x="17361" y="21639"/>
                    <a:pt x="17867" y="23182"/>
                    <a:pt x="17235" y="23663"/>
                  </a:cubicBezTo>
                  <a:cubicBezTo>
                    <a:pt x="17131" y="23744"/>
                    <a:pt x="17029" y="23779"/>
                    <a:pt x="16931" y="23779"/>
                  </a:cubicBezTo>
                  <a:cubicBezTo>
                    <a:pt x="16475" y="23779"/>
                    <a:pt x="16090" y="23039"/>
                    <a:pt x="15944" y="22727"/>
                  </a:cubicBezTo>
                  <a:cubicBezTo>
                    <a:pt x="15109" y="21132"/>
                    <a:pt x="14729" y="19310"/>
                    <a:pt x="14350" y="17564"/>
                  </a:cubicBezTo>
                  <a:cubicBezTo>
                    <a:pt x="13945" y="15641"/>
                    <a:pt x="13363" y="13743"/>
                    <a:pt x="13110" y="11769"/>
                  </a:cubicBezTo>
                  <a:cubicBezTo>
                    <a:pt x="13034" y="11009"/>
                    <a:pt x="12958" y="10200"/>
                    <a:pt x="13110" y="9390"/>
                  </a:cubicBezTo>
                  <a:cubicBezTo>
                    <a:pt x="13211" y="8959"/>
                    <a:pt x="13413" y="8555"/>
                    <a:pt x="13489" y="8074"/>
                  </a:cubicBezTo>
                  <a:cubicBezTo>
                    <a:pt x="13599" y="7548"/>
                    <a:pt x="13462" y="7022"/>
                    <a:pt x="12946" y="7022"/>
                  </a:cubicBezTo>
                  <a:cubicBezTo>
                    <a:pt x="12867" y="7022"/>
                    <a:pt x="12778" y="7034"/>
                    <a:pt x="12679" y="7061"/>
                  </a:cubicBezTo>
                  <a:cubicBezTo>
                    <a:pt x="10503" y="7593"/>
                    <a:pt x="9769" y="9719"/>
                    <a:pt x="9567" y="11667"/>
                  </a:cubicBezTo>
                  <a:cubicBezTo>
                    <a:pt x="9440" y="13009"/>
                    <a:pt x="9313" y="14325"/>
                    <a:pt x="9238" y="15691"/>
                  </a:cubicBezTo>
                  <a:cubicBezTo>
                    <a:pt x="9136" y="17058"/>
                    <a:pt x="9060" y="18450"/>
                    <a:pt x="9440" y="19766"/>
                  </a:cubicBezTo>
                  <a:cubicBezTo>
                    <a:pt x="9870" y="21132"/>
                    <a:pt x="10680" y="22297"/>
                    <a:pt x="11515" y="23435"/>
                  </a:cubicBezTo>
                  <a:cubicBezTo>
                    <a:pt x="11945" y="24068"/>
                    <a:pt x="12426" y="24676"/>
                    <a:pt x="12831" y="25334"/>
                  </a:cubicBezTo>
                  <a:cubicBezTo>
                    <a:pt x="13110" y="25789"/>
                    <a:pt x="13464" y="26295"/>
                    <a:pt x="13489" y="26801"/>
                  </a:cubicBezTo>
                  <a:cubicBezTo>
                    <a:pt x="13565" y="27308"/>
                    <a:pt x="13211" y="27687"/>
                    <a:pt x="12705" y="27738"/>
                  </a:cubicBezTo>
                  <a:cubicBezTo>
                    <a:pt x="12655" y="27745"/>
                    <a:pt x="12605" y="27749"/>
                    <a:pt x="12557" y="27749"/>
                  </a:cubicBezTo>
                  <a:cubicBezTo>
                    <a:pt x="12114" y="27749"/>
                    <a:pt x="11733" y="27455"/>
                    <a:pt x="11414" y="27181"/>
                  </a:cubicBezTo>
                  <a:cubicBezTo>
                    <a:pt x="10958" y="26725"/>
                    <a:pt x="10554" y="26270"/>
                    <a:pt x="10174" y="25789"/>
                  </a:cubicBezTo>
                  <a:cubicBezTo>
                    <a:pt x="9288" y="24676"/>
                    <a:pt x="8554" y="23486"/>
                    <a:pt x="7922" y="22221"/>
                  </a:cubicBezTo>
                  <a:cubicBezTo>
                    <a:pt x="6732" y="19715"/>
                    <a:pt x="6074" y="16931"/>
                    <a:pt x="6403" y="14148"/>
                  </a:cubicBezTo>
                  <a:cubicBezTo>
                    <a:pt x="6403" y="14072"/>
                    <a:pt x="6378" y="13996"/>
                    <a:pt x="6277" y="13945"/>
                  </a:cubicBezTo>
                  <a:cubicBezTo>
                    <a:pt x="6130" y="13895"/>
                    <a:pt x="5985" y="13871"/>
                    <a:pt x="5842" y="13871"/>
                  </a:cubicBezTo>
                  <a:cubicBezTo>
                    <a:pt x="4476" y="13871"/>
                    <a:pt x="3288" y="15995"/>
                    <a:pt x="2784" y="16957"/>
                  </a:cubicBezTo>
                  <a:cubicBezTo>
                    <a:pt x="2455" y="17539"/>
                    <a:pt x="2101" y="18247"/>
                    <a:pt x="2151" y="18931"/>
                  </a:cubicBezTo>
                  <a:cubicBezTo>
                    <a:pt x="2177" y="20095"/>
                    <a:pt x="2936" y="21132"/>
                    <a:pt x="3189" y="22246"/>
                  </a:cubicBezTo>
                  <a:cubicBezTo>
                    <a:pt x="3341" y="22980"/>
                    <a:pt x="3214" y="23562"/>
                    <a:pt x="3037" y="24271"/>
                  </a:cubicBezTo>
                  <a:cubicBezTo>
                    <a:pt x="2961" y="24549"/>
                    <a:pt x="2911" y="24777"/>
                    <a:pt x="2987" y="25055"/>
                  </a:cubicBezTo>
                  <a:cubicBezTo>
                    <a:pt x="3290" y="25966"/>
                    <a:pt x="4353" y="26599"/>
                    <a:pt x="5138" y="27054"/>
                  </a:cubicBezTo>
                  <a:cubicBezTo>
                    <a:pt x="6201" y="27611"/>
                    <a:pt x="7339" y="28067"/>
                    <a:pt x="8251" y="28851"/>
                  </a:cubicBezTo>
                  <a:cubicBezTo>
                    <a:pt x="8782" y="29307"/>
                    <a:pt x="9642" y="30319"/>
                    <a:pt x="9136" y="31028"/>
                  </a:cubicBezTo>
                  <a:cubicBezTo>
                    <a:pt x="8828" y="31512"/>
                    <a:pt x="8080" y="31671"/>
                    <a:pt x="7508" y="31671"/>
                  </a:cubicBezTo>
                  <a:cubicBezTo>
                    <a:pt x="7422" y="31671"/>
                    <a:pt x="7340" y="31667"/>
                    <a:pt x="7264" y="31660"/>
                  </a:cubicBezTo>
                  <a:cubicBezTo>
                    <a:pt x="5821" y="31610"/>
                    <a:pt x="4328" y="30471"/>
                    <a:pt x="3341" y="29459"/>
                  </a:cubicBezTo>
                  <a:cubicBezTo>
                    <a:pt x="2784" y="28851"/>
                    <a:pt x="2202" y="28219"/>
                    <a:pt x="2025" y="27409"/>
                  </a:cubicBezTo>
                  <a:cubicBezTo>
                    <a:pt x="1924" y="26928"/>
                    <a:pt x="1898" y="26422"/>
                    <a:pt x="1696" y="25941"/>
                  </a:cubicBezTo>
                  <a:cubicBezTo>
                    <a:pt x="1682" y="25874"/>
                    <a:pt x="1620" y="25843"/>
                    <a:pt x="1552" y="25843"/>
                  </a:cubicBezTo>
                  <a:cubicBezTo>
                    <a:pt x="1492" y="25843"/>
                    <a:pt x="1428" y="25868"/>
                    <a:pt x="1392" y="25916"/>
                  </a:cubicBezTo>
                  <a:cubicBezTo>
                    <a:pt x="684" y="26827"/>
                    <a:pt x="253" y="28067"/>
                    <a:pt x="127" y="29206"/>
                  </a:cubicBezTo>
                  <a:cubicBezTo>
                    <a:pt x="0" y="30243"/>
                    <a:pt x="532" y="31002"/>
                    <a:pt x="1139" y="31787"/>
                  </a:cubicBezTo>
                  <a:cubicBezTo>
                    <a:pt x="1949" y="32875"/>
                    <a:pt x="2075" y="34267"/>
                    <a:pt x="2835" y="35406"/>
                  </a:cubicBezTo>
                  <a:cubicBezTo>
                    <a:pt x="3442" y="36317"/>
                    <a:pt x="4328" y="36722"/>
                    <a:pt x="5214" y="37304"/>
                  </a:cubicBezTo>
                  <a:cubicBezTo>
                    <a:pt x="6960" y="38418"/>
                    <a:pt x="8352" y="40366"/>
                    <a:pt x="10452" y="40898"/>
                  </a:cubicBezTo>
                  <a:cubicBezTo>
                    <a:pt x="10652" y="40946"/>
                    <a:pt x="10846" y="40968"/>
                    <a:pt x="11034" y="40968"/>
                  </a:cubicBezTo>
                  <a:cubicBezTo>
                    <a:pt x="12139" y="40968"/>
                    <a:pt x="13062" y="40208"/>
                    <a:pt x="13818" y="39430"/>
                  </a:cubicBezTo>
                  <a:cubicBezTo>
                    <a:pt x="14223" y="39000"/>
                    <a:pt x="14628" y="38569"/>
                    <a:pt x="15084" y="38215"/>
                  </a:cubicBezTo>
                  <a:cubicBezTo>
                    <a:pt x="15261" y="38063"/>
                    <a:pt x="15590" y="37734"/>
                    <a:pt x="15843" y="37709"/>
                  </a:cubicBezTo>
                  <a:cubicBezTo>
                    <a:pt x="15884" y="37701"/>
                    <a:pt x="15920" y="37698"/>
                    <a:pt x="15950" y="37698"/>
                  </a:cubicBezTo>
                  <a:cubicBezTo>
                    <a:pt x="16123" y="37698"/>
                    <a:pt x="16133" y="37815"/>
                    <a:pt x="16197" y="37987"/>
                  </a:cubicBezTo>
                  <a:cubicBezTo>
                    <a:pt x="16476" y="38721"/>
                    <a:pt x="16349" y="39885"/>
                    <a:pt x="15969" y="40594"/>
                  </a:cubicBezTo>
                  <a:cubicBezTo>
                    <a:pt x="15387" y="41632"/>
                    <a:pt x="14375" y="42391"/>
                    <a:pt x="13666" y="43302"/>
                  </a:cubicBezTo>
                  <a:cubicBezTo>
                    <a:pt x="11414" y="46061"/>
                    <a:pt x="12983" y="50439"/>
                    <a:pt x="16273" y="51502"/>
                  </a:cubicBezTo>
                  <a:cubicBezTo>
                    <a:pt x="17463" y="51907"/>
                    <a:pt x="18652" y="52261"/>
                    <a:pt x="19816" y="52717"/>
                  </a:cubicBezTo>
                  <a:cubicBezTo>
                    <a:pt x="20803" y="53096"/>
                    <a:pt x="21714" y="53476"/>
                    <a:pt x="22777" y="53526"/>
                  </a:cubicBezTo>
                  <a:cubicBezTo>
                    <a:pt x="22914" y="53536"/>
                    <a:pt x="23050" y="53540"/>
                    <a:pt x="23186" y="53540"/>
                  </a:cubicBezTo>
                  <a:cubicBezTo>
                    <a:pt x="24893" y="53540"/>
                    <a:pt x="26565" y="52830"/>
                    <a:pt x="28041" y="52033"/>
                  </a:cubicBezTo>
                  <a:cubicBezTo>
                    <a:pt x="28218" y="51983"/>
                    <a:pt x="28168" y="51704"/>
                    <a:pt x="27991" y="51704"/>
                  </a:cubicBezTo>
                  <a:cubicBezTo>
                    <a:pt x="26751" y="51654"/>
                    <a:pt x="25586" y="51147"/>
                    <a:pt x="24599" y="50388"/>
                  </a:cubicBezTo>
                  <a:cubicBezTo>
                    <a:pt x="23739" y="49730"/>
                    <a:pt x="22676" y="48718"/>
                    <a:pt x="22398" y="47655"/>
                  </a:cubicBezTo>
                  <a:cubicBezTo>
                    <a:pt x="22243" y="47058"/>
                    <a:pt x="22416" y="46288"/>
                    <a:pt x="23036" y="46288"/>
                  </a:cubicBezTo>
                  <a:cubicBezTo>
                    <a:pt x="23126" y="46288"/>
                    <a:pt x="23225" y="46304"/>
                    <a:pt x="23334" y="46339"/>
                  </a:cubicBezTo>
                  <a:cubicBezTo>
                    <a:pt x="23739" y="46466"/>
                    <a:pt x="24093" y="46845"/>
                    <a:pt x="24372" y="47149"/>
                  </a:cubicBezTo>
                  <a:cubicBezTo>
                    <a:pt x="25055" y="47782"/>
                    <a:pt x="25738" y="48364"/>
                    <a:pt x="26472" y="48920"/>
                  </a:cubicBezTo>
                  <a:cubicBezTo>
                    <a:pt x="27358" y="49578"/>
                    <a:pt x="28345" y="50135"/>
                    <a:pt x="29383" y="50464"/>
                  </a:cubicBezTo>
                  <a:cubicBezTo>
                    <a:pt x="29721" y="50561"/>
                    <a:pt x="30048" y="50602"/>
                    <a:pt x="30371" y="50602"/>
                  </a:cubicBezTo>
                  <a:cubicBezTo>
                    <a:pt x="30894" y="50602"/>
                    <a:pt x="31407" y="50494"/>
                    <a:pt x="31939" y="50338"/>
                  </a:cubicBezTo>
                  <a:cubicBezTo>
                    <a:pt x="34773" y="49604"/>
                    <a:pt x="36671" y="47402"/>
                    <a:pt x="38696" y="45327"/>
                  </a:cubicBezTo>
                  <a:cubicBezTo>
                    <a:pt x="38772" y="45276"/>
                    <a:pt x="38772" y="45150"/>
                    <a:pt x="38696" y="45074"/>
                  </a:cubicBezTo>
                  <a:cubicBezTo>
                    <a:pt x="38649" y="45042"/>
                    <a:pt x="38612" y="45021"/>
                    <a:pt x="38566" y="45021"/>
                  </a:cubicBezTo>
                  <a:cubicBezTo>
                    <a:pt x="38538" y="45021"/>
                    <a:pt x="38507" y="45029"/>
                    <a:pt x="38468" y="45048"/>
                  </a:cubicBezTo>
                  <a:cubicBezTo>
                    <a:pt x="37162" y="45560"/>
                    <a:pt x="35745" y="45783"/>
                    <a:pt x="34311" y="45783"/>
                  </a:cubicBezTo>
                  <a:cubicBezTo>
                    <a:pt x="32271" y="45783"/>
                    <a:pt x="30198" y="45331"/>
                    <a:pt x="28370" y="44618"/>
                  </a:cubicBezTo>
                  <a:cubicBezTo>
                    <a:pt x="26953" y="44036"/>
                    <a:pt x="25561" y="43251"/>
                    <a:pt x="24549" y="42113"/>
                  </a:cubicBezTo>
                  <a:cubicBezTo>
                    <a:pt x="24017" y="41505"/>
                    <a:pt x="23562" y="40822"/>
                    <a:pt x="23081" y="40189"/>
                  </a:cubicBezTo>
                  <a:cubicBezTo>
                    <a:pt x="22575" y="39506"/>
                    <a:pt x="21891" y="38595"/>
                    <a:pt x="23005" y="38089"/>
                  </a:cubicBezTo>
                  <a:cubicBezTo>
                    <a:pt x="23394" y="37921"/>
                    <a:pt x="23844" y="37854"/>
                    <a:pt x="24316" y="37854"/>
                  </a:cubicBezTo>
                  <a:cubicBezTo>
                    <a:pt x="25409" y="37854"/>
                    <a:pt x="26626" y="38211"/>
                    <a:pt x="27510" y="38494"/>
                  </a:cubicBezTo>
                  <a:cubicBezTo>
                    <a:pt x="28876" y="38949"/>
                    <a:pt x="30218" y="39556"/>
                    <a:pt x="31534" y="40063"/>
                  </a:cubicBezTo>
                  <a:cubicBezTo>
                    <a:pt x="32824" y="40569"/>
                    <a:pt x="34166" y="41201"/>
                    <a:pt x="35583" y="41277"/>
                  </a:cubicBezTo>
                  <a:cubicBezTo>
                    <a:pt x="35715" y="41287"/>
                    <a:pt x="35850" y="41292"/>
                    <a:pt x="35987" y="41292"/>
                  </a:cubicBezTo>
                  <a:cubicBezTo>
                    <a:pt x="37244" y="41292"/>
                    <a:pt x="38684" y="40889"/>
                    <a:pt x="39733" y="40341"/>
                  </a:cubicBezTo>
                  <a:cubicBezTo>
                    <a:pt x="40999" y="39683"/>
                    <a:pt x="41859" y="38367"/>
                    <a:pt x="42315" y="37051"/>
                  </a:cubicBezTo>
                  <a:cubicBezTo>
                    <a:pt x="42897" y="35533"/>
                    <a:pt x="43276" y="33938"/>
                    <a:pt x="43504" y="32369"/>
                  </a:cubicBezTo>
                  <a:cubicBezTo>
                    <a:pt x="43504" y="32293"/>
                    <a:pt x="43454" y="32217"/>
                    <a:pt x="43378" y="32167"/>
                  </a:cubicBezTo>
                  <a:cubicBezTo>
                    <a:pt x="43242" y="32133"/>
                    <a:pt x="43107" y="32118"/>
                    <a:pt x="42974" y="32118"/>
                  </a:cubicBezTo>
                  <a:cubicBezTo>
                    <a:pt x="42416" y="32118"/>
                    <a:pt x="41885" y="32373"/>
                    <a:pt x="41353" y="32496"/>
                  </a:cubicBezTo>
                  <a:cubicBezTo>
                    <a:pt x="40341" y="32749"/>
                    <a:pt x="39328" y="32926"/>
                    <a:pt x="38316" y="33230"/>
                  </a:cubicBezTo>
                  <a:cubicBezTo>
                    <a:pt x="36064" y="33786"/>
                    <a:pt x="33811" y="34444"/>
                    <a:pt x="31559" y="34925"/>
                  </a:cubicBezTo>
                  <a:cubicBezTo>
                    <a:pt x="30604" y="35131"/>
                    <a:pt x="29607" y="35268"/>
                    <a:pt x="28612" y="35268"/>
                  </a:cubicBezTo>
                  <a:cubicBezTo>
                    <a:pt x="27892" y="35268"/>
                    <a:pt x="27173" y="35196"/>
                    <a:pt x="26472" y="35026"/>
                  </a:cubicBezTo>
                  <a:cubicBezTo>
                    <a:pt x="25713" y="34824"/>
                    <a:pt x="24903" y="34546"/>
                    <a:pt x="24296" y="34039"/>
                  </a:cubicBezTo>
                  <a:cubicBezTo>
                    <a:pt x="23461" y="33356"/>
                    <a:pt x="23536" y="32293"/>
                    <a:pt x="24422" y="31635"/>
                  </a:cubicBezTo>
                  <a:cubicBezTo>
                    <a:pt x="25162" y="31081"/>
                    <a:pt x="26197" y="30934"/>
                    <a:pt x="27235" y="30934"/>
                  </a:cubicBezTo>
                  <a:cubicBezTo>
                    <a:pt x="28046" y="30934"/>
                    <a:pt x="28858" y="31023"/>
                    <a:pt x="29534" y="31078"/>
                  </a:cubicBezTo>
                  <a:cubicBezTo>
                    <a:pt x="31092" y="31218"/>
                    <a:pt x="32649" y="31464"/>
                    <a:pt x="34226" y="31464"/>
                  </a:cubicBezTo>
                  <a:cubicBezTo>
                    <a:pt x="34366" y="31464"/>
                    <a:pt x="34506" y="31462"/>
                    <a:pt x="34647" y="31458"/>
                  </a:cubicBezTo>
                  <a:cubicBezTo>
                    <a:pt x="36469" y="31382"/>
                    <a:pt x="38443" y="31331"/>
                    <a:pt x="40265" y="31002"/>
                  </a:cubicBezTo>
                  <a:cubicBezTo>
                    <a:pt x="41049" y="30876"/>
                    <a:pt x="41859" y="30648"/>
                    <a:pt x="42644" y="30471"/>
                  </a:cubicBezTo>
                  <a:cubicBezTo>
                    <a:pt x="43125" y="30370"/>
                    <a:pt x="43707" y="30218"/>
                    <a:pt x="44036" y="29813"/>
                  </a:cubicBezTo>
                  <a:cubicBezTo>
                    <a:pt x="44668" y="28927"/>
                    <a:pt x="44263" y="27409"/>
                    <a:pt x="44137" y="26447"/>
                  </a:cubicBezTo>
                  <a:cubicBezTo>
                    <a:pt x="43884" y="24676"/>
                    <a:pt x="43681" y="22853"/>
                    <a:pt x="43757" y="21082"/>
                  </a:cubicBezTo>
                  <a:cubicBezTo>
                    <a:pt x="43757" y="20969"/>
                    <a:pt x="43656" y="20876"/>
                    <a:pt x="43544" y="20876"/>
                  </a:cubicBezTo>
                  <a:cubicBezTo>
                    <a:pt x="43531" y="20876"/>
                    <a:pt x="43517" y="20877"/>
                    <a:pt x="43504" y="20879"/>
                  </a:cubicBezTo>
                  <a:cubicBezTo>
                    <a:pt x="41404" y="21664"/>
                    <a:pt x="39278" y="22398"/>
                    <a:pt x="37329" y="23486"/>
                  </a:cubicBezTo>
                  <a:cubicBezTo>
                    <a:pt x="35532" y="24498"/>
                    <a:pt x="33786" y="25637"/>
                    <a:pt x="31913" y="26523"/>
                  </a:cubicBezTo>
                  <a:cubicBezTo>
                    <a:pt x="30370" y="27232"/>
                    <a:pt x="28725" y="27712"/>
                    <a:pt x="26978" y="27738"/>
                  </a:cubicBezTo>
                  <a:cubicBezTo>
                    <a:pt x="26320" y="27738"/>
                    <a:pt x="25510" y="27738"/>
                    <a:pt x="24878" y="27434"/>
                  </a:cubicBezTo>
                  <a:cubicBezTo>
                    <a:pt x="23865" y="26953"/>
                    <a:pt x="24549" y="25916"/>
                    <a:pt x="25106" y="25334"/>
                  </a:cubicBezTo>
                  <a:cubicBezTo>
                    <a:pt x="27712" y="22803"/>
                    <a:pt x="31331" y="23689"/>
                    <a:pt x="34596" y="23284"/>
                  </a:cubicBezTo>
                  <a:cubicBezTo>
                    <a:pt x="36216" y="23056"/>
                    <a:pt x="37835" y="22626"/>
                    <a:pt x="39253" y="21841"/>
                  </a:cubicBezTo>
                  <a:cubicBezTo>
                    <a:pt x="40138" y="21335"/>
                    <a:pt x="41505" y="20601"/>
                    <a:pt x="41657" y="19462"/>
                  </a:cubicBezTo>
                  <a:cubicBezTo>
                    <a:pt x="41758" y="18829"/>
                    <a:pt x="41505" y="18121"/>
                    <a:pt x="41328" y="17488"/>
                  </a:cubicBezTo>
                  <a:cubicBezTo>
                    <a:pt x="41151" y="16729"/>
                    <a:pt x="40898" y="15970"/>
                    <a:pt x="40670" y="15210"/>
                  </a:cubicBezTo>
                  <a:cubicBezTo>
                    <a:pt x="40366" y="14299"/>
                    <a:pt x="40240" y="13312"/>
                    <a:pt x="39809" y="12427"/>
                  </a:cubicBezTo>
                  <a:cubicBezTo>
                    <a:pt x="39627" y="12031"/>
                    <a:pt x="39425" y="11827"/>
                    <a:pt x="39162" y="11827"/>
                  </a:cubicBezTo>
                  <a:cubicBezTo>
                    <a:pt x="38988" y="11827"/>
                    <a:pt x="38786" y="11916"/>
                    <a:pt x="38544" y="12098"/>
                  </a:cubicBezTo>
                  <a:cubicBezTo>
                    <a:pt x="37785" y="12680"/>
                    <a:pt x="37253" y="13540"/>
                    <a:pt x="36570" y="14198"/>
                  </a:cubicBezTo>
                  <a:cubicBezTo>
                    <a:pt x="34318" y="16425"/>
                    <a:pt x="31255" y="18551"/>
                    <a:pt x="27991" y="18576"/>
                  </a:cubicBezTo>
                  <a:cubicBezTo>
                    <a:pt x="27459" y="18576"/>
                    <a:pt x="26447" y="18576"/>
                    <a:pt x="26649" y="17792"/>
                  </a:cubicBezTo>
                  <a:cubicBezTo>
                    <a:pt x="26852" y="17058"/>
                    <a:pt x="27738" y="16526"/>
                    <a:pt x="28345" y="16147"/>
                  </a:cubicBezTo>
                  <a:cubicBezTo>
                    <a:pt x="29028" y="15691"/>
                    <a:pt x="29762" y="15337"/>
                    <a:pt x="30445" y="14932"/>
                  </a:cubicBezTo>
                  <a:cubicBezTo>
                    <a:pt x="31205" y="14451"/>
                    <a:pt x="31913" y="13920"/>
                    <a:pt x="32647" y="13363"/>
                  </a:cubicBezTo>
                  <a:cubicBezTo>
                    <a:pt x="33457" y="12730"/>
                    <a:pt x="34292" y="12148"/>
                    <a:pt x="35127" y="11591"/>
                  </a:cubicBezTo>
                  <a:cubicBezTo>
                    <a:pt x="35709" y="11237"/>
                    <a:pt x="36317" y="10858"/>
                    <a:pt x="36772" y="10326"/>
                  </a:cubicBezTo>
                  <a:cubicBezTo>
                    <a:pt x="37506" y="9491"/>
                    <a:pt x="37380" y="8504"/>
                    <a:pt x="36848" y="7593"/>
                  </a:cubicBezTo>
                  <a:cubicBezTo>
                    <a:pt x="36241" y="6555"/>
                    <a:pt x="35330" y="5644"/>
                    <a:pt x="34545" y="4708"/>
                  </a:cubicBezTo>
                  <a:cubicBezTo>
                    <a:pt x="33913" y="3999"/>
                    <a:pt x="33179" y="3240"/>
                    <a:pt x="32799" y="2354"/>
                  </a:cubicBezTo>
                  <a:cubicBezTo>
                    <a:pt x="32521" y="1646"/>
                    <a:pt x="32470" y="912"/>
                    <a:pt x="32419" y="152"/>
                  </a:cubicBezTo>
                  <a:cubicBezTo>
                    <a:pt x="32419" y="102"/>
                    <a:pt x="32318" y="1"/>
                    <a:pt x="32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3" name="Google Shape;53;p7"/>
          <p:cNvSpPr txBox="1">
            <a:spLocks noGrp="1"/>
          </p:cNvSpPr>
          <p:nvPr>
            <p:ph type="subTitle" idx="1"/>
          </p:nvPr>
        </p:nvSpPr>
        <p:spPr>
          <a:xfrm>
            <a:off x="2006863" y="2037488"/>
            <a:ext cx="5130300" cy="2074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000"/>
              <a:buFont typeface="Anaheim"/>
              <a:buChar char="●"/>
              <a:defRPr/>
            </a:lvl1pPr>
            <a:lvl2pPr lvl="1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8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8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8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8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8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●"/>
              <a:defRPr sz="18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○"/>
              <a:defRPr sz="18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595959"/>
              </a:buClr>
              <a:buSzPts val="1400"/>
              <a:buFont typeface="Anaheim"/>
              <a:buChar char="■"/>
              <a:defRPr sz="1800"/>
            </a:lvl9pPr>
          </a:lstStyle>
          <a:p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title"/>
          </p:nvPr>
        </p:nvSpPr>
        <p:spPr>
          <a:xfrm>
            <a:off x="2006838" y="1386663"/>
            <a:ext cx="51303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oogle Shape;56;p8"/>
          <p:cNvGrpSpPr/>
          <p:nvPr/>
        </p:nvGrpSpPr>
        <p:grpSpPr>
          <a:xfrm>
            <a:off x="-767865" y="-1514652"/>
            <a:ext cx="11199926" cy="7760862"/>
            <a:chOff x="-767865" y="-1514652"/>
            <a:chExt cx="11199926" cy="7760862"/>
          </a:xfrm>
        </p:grpSpPr>
        <p:sp>
          <p:nvSpPr>
            <p:cNvPr id="57" name="Google Shape;57;p8"/>
            <p:cNvSpPr/>
            <p:nvPr/>
          </p:nvSpPr>
          <p:spPr>
            <a:xfrm rot="10800000" flipH="1">
              <a:off x="2255836" y="-402068"/>
              <a:ext cx="3640842" cy="1133443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8"/>
            <p:cNvSpPr/>
            <p:nvPr/>
          </p:nvSpPr>
          <p:spPr>
            <a:xfrm rot="-2700000" flipH="1">
              <a:off x="7042270" y="-971928"/>
              <a:ext cx="2753262" cy="2940677"/>
            </a:xfrm>
            <a:custGeom>
              <a:avLst/>
              <a:gdLst/>
              <a:ahLst/>
              <a:cxnLst/>
              <a:rect l="l" t="t" r="r" b="b"/>
              <a:pathLst>
                <a:path w="66180" h="77985" extrusionOk="0">
                  <a:moveTo>
                    <a:pt x="41421" y="1"/>
                  </a:moveTo>
                  <a:cubicBezTo>
                    <a:pt x="30886" y="1"/>
                    <a:pt x="19650" y="6761"/>
                    <a:pt x="12831" y="13852"/>
                  </a:cubicBezTo>
                  <a:cubicBezTo>
                    <a:pt x="6707" y="20255"/>
                    <a:pt x="0" y="31239"/>
                    <a:pt x="633" y="40501"/>
                  </a:cubicBezTo>
                  <a:cubicBezTo>
                    <a:pt x="1215" y="49486"/>
                    <a:pt x="5264" y="59052"/>
                    <a:pt x="11211" y="65759"/>
                  </a:cubicBezTo>
                  <a:cubicBezTo>
                    <a:pt x="17538" y="72845"/>
                    <a:pt x="26700" y="77527"/>
                    <a:pt x="36216" y="77957"/>
                  </a:cubicBezTo>
                  <a:cubicBezTo>
                    <a:pt x="36585" y="77974"/>
                    <a:pt x="36959" y="77984"/>
                    <a:pt x="37334" y="77984"/>
                  </a:cubicBezTo>
                  <a:cubicBezTo>
                    <a:pt x="40202" y="77984"/>
                    <a:pt x="43177" y="77415"/>
                    <a:pt x="45124" y="75401"/>
                  </a:cubicBezTo>
                  <a:cubicBezTo>
                    <a:pt x="48718" y="71731"/>
                    <a:pt x="47376" y="64923"/>
                    <a:pt x="46820" y="60343"/>
                  </a:cubicBezTo>
                  <a:cubicBezTo>
                    <a:pt x="45326" y="48372"/>
                    <a:pt x="50514" y="42020"/>
                    <a:pt x="57348" y="33112"/>
                  </a:cubicBezTo>
                  <a:cubicBezTo>
                    <a:pt x="62839" y="25924"/>
                    <a:pt x="66180" y="18129"/>
                    <a:pt x="60309" y="9980"/>
                  </a:cubicBezTo>
                  <a:cubicBezTo>
                    <a:pt x="57246" y="5703"/>
                    <a:pt x="52514" y="2388"/>
                    <a:pt x="47807" y="920"/>
                  </a:cubicBezTo>
                  <a:cubicBezTo>
                    <a:pt x="45738" y="288"/>
                    <a:pt x="43594" y="1"/>
                    <a:pt x="4142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59;p8"/>
            <p:cNvSpPr/>
            <p:nvPr/>
          </p:nvSpPr>
          <p:spPr>
            <a:xfrm rot="6704476">
              <a:off x="961565" y="918544"/>
              <a:ext cx="518361" cy="494029"/>
            </a:xfrm>
            <a:custGeom>
              <a:avLst/>
              <a:gdLst/>
              <a:ahLst/>
              <a:cxnLst/>
              <a:rect l="l" t="t" r="r" b="b"/>
              <a:pathLst>
                <a:path w="17236" h="14692" extrusionOk="0">
                  <a:moveTo>
                    <a:pt x="6543" y="0"/>
                  </a:moveTo>
                  <a:cubicBezTo>
                    <a:pt x="5423" y="0"/>
                    <a:pt x="4317" y="237"/>
                    <a:pt x="3314" y="818"/>
                  </a:cubicBezTo>
                  <a:cubicBezTo>
                    <a:pt x="1429" y="1912"/>
                    <a:pt x="153" y="4070"/>
                    <a:pt x="92" y="6289"/>
                  </a:cubicBezTo>
                  <a:cubicBezTo>
                    <a:pt x="1" y="8599"/>
                    <a:pt x="1186" y="10879"/>
                    <a:pt x="2888" y="12307"/>
                  </a:cubicBezTo>
                  <a:cubicBezTo>
                    <a:pt x="4074" y="13311"/>
                    <a:pt x="5533" y="13888"/>
                    <a:pt x="7053" y="14101"/>
                  </a:cubicBezTo>
                  <a:cubicBezTo>
                    <a:pt x="7752" y="14374"/>
                    <a:pt x="8512" y="14557"/>
                    <a:pt x="9241" y="14648"/>
                  </a:cubicBezTo>
                  <a:cubicBezTo>
                    <a:pt x="9530" y="14677"/>
                    <a:pt x="9820" y="14692"/>
                    <a:pt x="10111" y="14692"/>
                  </a:cubicBezTo>
                  <a:cubicBezTo>
                    <a:pt x="12241" y="14692"/>
                    <a:pt x="14378" y="13901"/>
                    <a:pt x="15715" y="12216"/>
                  </a:cubicBezTo>
                  <a:cubicBezTo>
                    <a:pt x="17235" y="10301"/>
                    <a:pt x="17235" y="7687"/>
                    <a:pt x="16171" y="5560"/>
                  </a:cubicBezTo>
                  <a:cubicBezTo>
                    <a:pt x="15107" y="3341"/>
                    <a:pt x="13010" y="1882"/>
                    <a:pt x="10791" y="970"/>
                  </a:cubicBezTo>
                  <a:cubicBezTo>
                    <a:pt x="9484" y="402"/>
                    <a:pt x="8002" y="0"/>
                    <a:pt x="654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8"/>
            <p:cNvSpPr/>
            <p:nvPr/>
          </p:nvSpPr>
          <p:spPr>
            <a:xfrm rot="5400000" flipH="1">
              <a:off x="-610777" y="-273488"/>
              <a:ext cx="2705389" cy="2009738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8"/>
            <p:cNvSpPr/>
            <p:nvPr/>
          </p:nvSpPr>
          <p:spPr>
            <a:xfrm flipH="1">
              <a:off x="-767865" y="4000500"/>
              <a:ext cx="4533953" cy="1276348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8"/>
            <p:cNvSpPr/>
            <p:nvPr/>
          </p:nvSpPr>
          <p:spPr>
            <a:xfrm rot="-8100000" flipH="1">
              <a:off x="7215086" y="-313823"/>
              <a:ext cx="1744007" cy="2090396"/>
            </a:xfrm>
            <a:custGeom>
              <a:avLst/>
              <a:gdLst/>
              <a:ahLst/>
              <a:cxnLst/>
              <a:rect l="l" t="t" r="r" b="b"/>
              <a:pathLst>
                <a:path w="44669" h="53541" extrusionOk="0">
                  <a:moveTo>
                    <a:pt x="31822" y="477"/>
                  </a:moveTo>
                  <a:cubicBezTo>
                    <a:pt x="31836" y="477"/>
                    <a:pt x="31849" y="479"/>
                    <a:pt x="31863" y="481"/>
                  </a:cubicBezTo>
                  <a:cubicBezTo>
                    <a:pt x="31559" y="1494"/>
                    <a:pt x="31028" y="2405"/>
                    <a:pt x="30724" y="3417"/>
                  </a:cubicBezTo>
                  <a:cubicBezTo>
                    <a:pt x="30243" y="4885"/>
                    <a:pt x="29889" y="6327"/>
                    <a:pt x="29281" y="7719"/>
                  </a:cubicBezTo>
                  <a:cubicBezTo>
                    <a:pt x="29104" y="8175"/>
                    <a:pt x="28902" y="8580"/>
                    <a:pt x="28699" y="8985"/>
                  </a:cubicBezTo>
                  <a:cubicBezTo>
                    <a:pt x="28573" y="7972"/>
                    <a:pt x="28218" y="6985"/>
                    <a:pt x="28016" y="6024"/>
                  </a:cubicBezTo>
                  <a:cubicBezTo>
                    <a:pt x="27813" y="4581"/>
                    <a:pt x="28142" y="3164"/>
                    <a:pt x="28598" y="1848"/>
                  </a:cubicBezTo>
                  <a:lnTo>
                    <a:pt x="28598" y="1772"/>
                  </a:lnTo>
                  <a:cubicBezTo>
                    <a:pt x="29003" y="1772"/>
                    <a:pt x="29383" y="1646"/>
                    <a:pt x="29762" y="1468"/>
                  </a:cubicBezTo>
                  <a:cubicBezTo>
                    <a:pt x="30344" y="1215"/>
                    <a:pt x="30800" y="861"/>
                    <a:pt x="31357" y="633"/>
                  </a:cubicBezTo>
                  <a:cubicBezTo>
                    <a:pt x="31583" y="565"/>
                    <a:pt x="31708" y="477"/>
                    <a:pt x="31822" y="477"/>
                  </a:cubicBezTo>
                  <a:close/>
                  <a:moveTo>
                    <a:pt x="32116" y="886"/>
                  </a:moveTo>
                  <a:cubicBezTo>
                    <a:pt x="32141" y="1089"/>
                    <a:pt x="32116" y="1266"/>
                    <a:pt x="32141" y="1468"/>
                  </a:cubicBezTo>
                  <a:cubicBezTo>
                    <a:pt x="32318" y="2683"/>
                    <a:pt x="33052" y="3620"/>
                    <a:pt x="33837" y="4556"/>
                  </a:cubicBezTo>
                  <a:cubicBezTo>
                    <a:pt x="34191" y="5011"/>
                    <a:pt x="34545" y="5416"/>
                    <a:pt x="34900" y="5796"/>
                  </a:cubicBezTo>
                  <a:cubicBezTo>
                    <a:pt x="33660" y="7163"/>
                    <a:pt x="32673" y="8732"/>
                    <a:pt x="31179" y="9845"/>
                  </a:cubicBezTo>
                  <a:cubicBezTo>
                    <a:pt x="30041" y="10706"/>
                    <a:pt x="28699" y="11212"/>
                    <a:pt x="27560" y="12022"/>
                  </a:cubicBezTo>
                  <a:cubicBezTo>
                    <a:pt x="28446" y="10351"/>
                    <a:pt x="29357" y="8706"/>
                    <a:pt x="30015" y="6910"/>
                  </a:cubicBezTo>
                  <a:cubicBezTo>
                    <a:pt x="30496" y="5644"/>
                    <a:pt x="30800" y="4303"/>
                    <a:pt x="31255" y="3012"/>
                  </a:cubicBezTo>
                  <a:cubicBezTo>
                    <a:pt x="31508" y="2278"/>
                    <a:pt x="31863" y="1620"/>
                    <a:pt x="32116" y="886"/>
                  </a:cubicBezTo>
                  <a:close/>
                  <a:moveTo>
                    <a:pt x="23311" y="869"/>
                  </a:moveTo>
                  <a:cubicBezTo>
                    <a:pt x="23338" y="869"/>
                    <a:pt x="23363" y="875"/>
                    <a:pt x="23385" y="886"/>
                  </a:cubicBezTo>
                  <a:cubicBezTo>
                    <a:pt x="23461" y="962"/>
                    <a:pt x="23385" y="1620"/>
                    <a:pt x="23334" y="1747"/>
                  </a:cubicBezTo>
                  <a:cubicBezTo>
                    <a:pt x="23309" y="2379"/>
                    <a:pt x="23334" y="3012"/>
                    <a:pt x="23309" y="3645"/>
                  </a:cubicBezTo>
                  <a:cubicBezTo>
                    <a:pt x="23258" y="4682"/>
                    <a:pt x="23157" y="5720"/>
                    <a:pt x="23283" y="6783"/>
                  </a:cubicBezTo>
                  <a:cubicBezTo>
                    <a:pt x="23385" y="7466"/>
                    <a:pt x="23461" y="8175"/>
                    <a:pt x="23663" y="8858"/>
                  </a:cubicBezTo>
                  <a:cubicBezTo>
                    <a:pt x="23790" y="9314"/>
                    <a:pt x="23941" y="10048"/>
                    <a:pt x="24346" y="10326"/>
                  </a:cubicBezTo>
                  <a:cubicBezTo>
                    <a:pt x="24441" y="10386"/>
                    <a:pt x="24535" y="10411"/>
                    <a:pt x="24625" y="10411"/>
                  </a:cubicBezTo>
                  <a:cubicBezTo>
                    <a:pt x="24920" y="10411"/>
                    <a:pt x="25178" y="10136"/>
                    <a:pt x="25333" y="9845"/>
                  </a:cubicBezTo>
                  <a:cubicBezTo>
                    <a:pt x="25713" y="9061"/>
                    <a:pt x="25460" y="7972"/>
                    <a:pt x="25359" y="7163"/>
                  </a:cubicBezTo>
                  <a:cubicBezTo>
                    <a:pt x="25181" y="5492"/>
                    <a:pt x="24903" y="3113"/>
                    <a:pt x="26447" y="1975"/>
                  </a:cubicBezTo>
                  <a:cubicBezTo>
                    <a:pt x="26768" y="1747"/>
                    <a:pt x="27097" y="1689"/>
                    <a:pt x="27421" y="1689"/>
                  </a:cubicBezTo>
                  <a:cubicBezTo>
                    <a:pt x="27710" y="1689"/>
                    <a:pt x="27995" y="1735"/>
                    <a:pt x="28269" y="1747"/>
                  </a:cubicBezTo>
                  <a:cubicBezTo>
                    <a:pt x="27864" y="2987"/>
                    <a:pt x="27510" y="4303"/>
                    <a:pt x="27636" y="5644"/>
                  </a:cubicBezTo>
                  <a:cubicBezTo>
                    <a:pt x="27763" y="6960"/>
                    <a:pt x="28345" y="8226"/>
                    <a:pt x="28396" y="9567"/>
                  </a:cubicBezTo>
                  <a:lnTo>
                    <a:pt x="28396" y="9592"/>
                  </a:lnTo>
                  <a:cubicBezTo>
                    <a:pt x="27889" y="10579"/>
                    <a:pt x="27383" y="11591"/>
                    <a:pt x="26852" y="12553"/>
                  </a:cubicBezTo>
                  <a:lnTo>
                    <a:pt x="26826" y="12604"/>
                  </a:lnTo>
                  <a:cubicBezTo>
                    <a:pt x="26776" y="12629"/>
                    <a:pt x="26751" y="12680"/>
                    <a:pt x="26751" y="12730"/>
                  </a:cubicBezTo>
                  <a:lnTo>
                    <a:pt x="25713" y="14806"/>
                  </a:lnTo>
                  <a:cubicBezTo>
                    <a:pt x="25435" y="15438"/>
                    <a:pt x="25106" y="16071"/>
                    <a:pt x="24802" y="16729"/>
                  </a:cubicBezTo>
                  <a:cubicBezTo>
                    <a:pt x="23840" y="15590"/>
                    <a:pt x="22954" y="14578"/>
                    <a:pt x="22676" y="13059"/>
                  </a:cubicBezTo>
                  <a:cubicBezTo>
                    <a:pt x="22423" y="11794"/>
                    <a:pt x="22575" y="10529"/>
                    <a:pt x="22625" y="9263"/>
                  </a:cubicBezTo>
                  <a:cubicBezTo>
                    <a:pt x="22651" y="7947"/>
                    <a:pt x="22499" y="6656"/>
                    <a:pt x="22398" y="5315"/>
                  </a:cubicBezTo>
                  <a:cubicBezTo>
                    <a:pt x="22322" y="4075"/>
                    <a:pt x="22043" y="2860"/>
                    <a:pt x="22271" y="1646"/>
                  </a:cubicBezTo>
                  <a:lnTo>
                    <a:pt x="22271" y="1620"/>
                  </a:lnTo>
                  <a:lnTo>
                    <a:pt x="22398" y="1494"/>
                  </a:lnTo>
                  <a:cubicBezTo>
                    <a:pt x="22512" y="1379"/>
                    <a:pt x="23043" y="869"/>
                    <a:pt x="23311" y="869"/>
                  </a:cubicBezTo>
                  <a:close/>
                  <a:moveTo>
                    <a:pt x="35077" y="6074"/>
                  </a:moveTo>
                  <a:cubicBezTo>
                    <a:pt x="35355" y="6429"/>
                    <a:pt x="35684" y="6783"/>
                    <a:pt x="35937" y="7163"/>
                  </a:cubicBezTo>
                  <a:cubicBezTo>
                    <a:pt x="36545" y="7947"/>
                    <a:pt x="37228" y="9086"/>
                    <a:pt x="36545" y="10022"/>
                  </a:cubicBezTo>
                  <a:cubicBezTo>
                    <a:pt x="35709" y="11136"/>
                    <a:pt x="34166" y="11743"/>
                    <a:pt x="33052" y="12553"/>
                  </a:cubicBezTo>
                  <a:cubicBezTo>
                    <a:pt x="31787" y="13515"/>
                    <a:pt x="30623" y="14451"/>
                    <a:pt x="29231" y="15210"/>
                  </a:cubicBezTo>
                  <a:cubicBezTo>
                    <a:pt x="28269" y="15717"/>
                    <a:pt x="27231" y="16273"/>
                    <a:pt x="26573" y="17109"/>
                  </a:cubicBezTo>
                  <a:cubicBezTo>
                    <a:pt x="26219" y="17564"/>
                    <a:pt x="25865" y="18298"/>
                    <a:pt x="26447" y="18728"/>
                  </a:cubicBezTo>
                  <a:cubicBezTo>
                    <a:pt x="26782" y="18983"/>
                    <a:pt x="27257" y="19048"/>
                    <a:pt x="27715" y="19048"/>
                  </a:cubicBezTo>
                  <a:cubicBezTo>
                    <a:pt x="27984" y="19048"/>
                    <a:pt x="28247" y="19025"/>
                    <a:pt x="28471" y="19007"/>
                  </a:cubicBezTo>
                  <a:cubicBezTo>
                    <a:pt x="30876" y="18829"/>
                    <a:pt x="32951" y="17589"/>
                    <a:pt x="34824" y="16147"/>
                  </a:cubicBezTo>
                  <a:cubicBezTo>
                    <a:pt x="35608" y="15514"/>
                    <a:pt x="36443" y="14881"/>
                    <a:pt x="37101" y="14122"/>
                  </a:cubicBezTo>
                  <a:cubicBezTo>
                    <a:pt x="37456" y="13743"/>
                    <a:pt x="37759" y="13312"/>
                    <a:pt x="38114" y="12933"/>
                  </a:cubicBezTo>
                  <a:cubicBezTo>
                    <a:pt x="38316" y="12756"/>
                    <a:pt x="38696" y="12275"/>
                    <a:pt x="38949" y="12249"/>
                  </a:cubicBezTo>
                  <a:cubicBezTo>
                    <a:pt x="38952" y="12249"/>
                    <a:pt x="38956" y="12249"/>
                    <a:pt x="38960" y="12249"/>
                  </a:cubicBezTo>
                  <a:cubicBezTo>
                    <a:pt x="39510" y="12249"/>
                    <a:pt x="39835" y="14150"/>
                    <a:pt x="39961" y="14552"/>
                  </a:cubicBezTo>
                  <a:cubicBezTo>
                    <a:pt x="40138" y="15059"/>
                    <a:pt x="40341" y="15590"/>
                    <a:pt x="40493" y="16147"/>
                  </a:cubicBezTo>
                  <a:cubicBezTo>
                    <a:pt x="37810" y="18602"/>
                    <a:pt x="34318" y="20196"/>
                    <a:pt x="30774" y="20829"/>
                  </a:cubicBezTo>
                  <a:cubicBezTo>
                    <a:pt x="28016" y="21284"/>
                    <a:pt x="24954" y="21107"/>
                    <a:pt x="22423" y="22499"/>
                  </a:cubicBezTo>
                  <a:cubicBezTo>
                    <a:pt x="22549" y="22221"/>
                    <a:pt x="22701" y="21917"/>
                    <a:pt x="22828" y="21664"/>
                  </a:cubicBezTo>
                  <a:cubicBezTo>
                    <a:pt x="24093" y="19133"/>
                    <a:pt x="25283" y="16577"/>
                    <a:pt x="26497" y="14046"/>
                  </a:cubicBezTo>
                  <a:cubicBezTo>
                    <a:pt x="26700" y="13667"/>
                    <a:pt x="26877" y="13262"/>
                    <a:pt x="27105" y="12882"/>
                  </a:cubicBezTo>
                  <a:cubicBezTo>
                    <a:pt x="28446" y="11667"/>
                    <a:pt x="30167" y="11111"/>
                    <a:pt x="31559" y="9997"/>
                  </a:cubicBezTo>
                  <a:cubicBezTo>
                    <a:pt x="32951" y="8884"/>
                    <a:pt x="33913" y="7365"/>
                    <a:pt x="35077" y="6074"/>
                  </a:cubicBezTo>
                  <a:close/>
                  <a:moveTo>
                    <a:pt x="21891" y="2050"/>
                  </a:moveTo>
                  <a:lnTo>
                    <a:pt x="21891" y="2050"/>
                  </a:lnTo>
                  <a:cubicBezTo>
                    <a:pt x="21790" y="3164"/>
                    <a:pt x="22018" y="4303"/>
                    <a:pt x="22069" y="5416"/>
                  </a:cubicBezTo>
                  <a:cubicBezTo>
                    <a:pt x="22170" y="6935"/>
                    <a:pt x="22322" y="8453"/>
                    <a:pt x="22271" y="9997"/>
                  </a:cubicBezTo>
                  <a:cubicBezTo>
                    <a:pt x="22195" y="11262"/>
                    <a:pt x="22170" y="12578"/>
                    <a:pt x="22549" y="13793"/>
                  </a:cubicBezTo>
                  <a:cubicBezTo>
                    <a:pt x="22929" y="15135"/>
                    <a:pt x="23815" y="16046"/>
                    <a:pt x="24675" y="17083"/>
                  </a:cubicBezTo>
                  <a:lnTo>
                    <a:pt x="24701" y="17109"/>
                  </a:lnTo>
                  <a:cubicBezTo>
                    <a:pt x="23840" y="18931"/>
                    <a:pt x="22929" y="20728"/>
                    <a:pt x="22043" y="22524"/>
                  </a:cubicBezTo>
                  <a:cubicBezTo>
                    <a:pt x="21815" y="22929"/>
                    <a:pt x="21638" y="23385"/>
                    <a:pt x="21436" y="23790"/>
                  </a:cubicBezTo>
                  <a:cubicBezTo>
                    <a:pt x="20373" y="22499"/>
                    <a:pt x="19285" y="21208"/>
                    <a:pt x="18576" y="19690"/>
                  </a:cubicBezTo>
                  <a:cubicBezTo>
                    <a:pt x="17817" y="18070"/>
                    <a:pt x="17690" y="16375"/>
                    <a:pt x="17564" y="14628"/>
                  </a:cubicBezTo>
                  <a:cubicBezTo>
                    <a:pt x="17437" y="12730"/>
                    <a:pt x="17463" y="10782"/>
                    <a:pt x="17488" y="8884"/>
                  </a:cubicBezTo>
                  <a:cubicBezTo>
                    <a:pt x="17488" y="8150"/>
                    <a:pt x="17589" y="7390"/>
                    <a:pt x="17564" y="6606"/>
                  </a:cubicBezTo>
                  <a:cubicBezTo>
                    <a:pt x="17513" y="6049"/>
                    <a:pt x="17361" y="5442"/>
                    <a:pt x="17209" y="4910"/>
                  </a:cubicBezTo>
                  <a:cubicBezTo>
                    <a:pt x="17488" y="4758"/>
                    <a:pt x="17817" y="4632"/>
                    <a:pt x="18095" y="4505"/>
                  </a:cubicBezTo>
                  <a:cubicBezTo>
                    <a:pt x="18303" y="4413"/>
                    <a:pt x="19501" y="3752"/>
                    <a:pt x="19805" y="3752"/>
                  </a:cubicBezTo>
                  <a:cubicBezTo>
                    <a:pt x="19835" y="3752"/>
                    <a:pt x="19856" y="3758"/>
                    <a:pt x="19867" y="3771"/>
                  </a:cubicBezTo>
                  <a:cubicBezTo>
                    <a:pt x="19993" y="3923"/>
                    <a:pt x="19664" y="4682"/>
                    <a:pt x="19639" y="4885"/>
                  </a:cubicBezTo>
                  <a:cubicBezTo>
                    <a:pt x="19588" y="5189"/>
                    <a:pt x="19487" y="5492"/>
                    <a:pt x="19411" y="5796"/>
                  </a:cubicBezTo>
                  <a:cubicBezTo>
                    <a:pt x="19259" y="6530"/>
                    <a:pt x="19158" y="7213"/>
                    <a:pt x="19082" y="7947"/>
                  </a:cubicBezTo>
                  <a:cubicBezTo>
                    <a:pt x="18880" y="9415"/>
                    <a:pt x="18652" y="10858"/>
                    <a:pt x="18399" y="12300"/>
                  </a:cubicBezTo>
                  <a:cubicBezTo>
                    <a:pt x="18196" y="13616"/>
                    <a:pt x="18070" y="14907"/>
                    <a:pt x="18272" y="16197"/>
                  </a:cubicBezTo>
                  <a:cubicBezTo>
                    <a:pt x="18399" y="16906"/>
                    <a:pt x="18576" y="18121"/>
                    <a:pt x="19462" y="18247"/>
                  </a:cubicBezTo>
                  <a:cubicBezTo>
                    <a:pt x="19513" y="18256"/>
                    <a:pt x="19563" y="18260"/>
                    <a:pt x="19613" y="18260"/>
                  </a:cubicBezTo>
                  <a:cubicBezTo>
                    <a:pt x="20330" y="18260"/>
                    <a:pt x="20918" y="17445"/>
                    <a:pt x="21107" y="16830"/>
                  </a:cubicBezTo>
                  <a:cubicBezTo>
                    <a:pt x="21385" y="15818"/>
                    <a:pt x="21157" y="14704"/>
                    <a:pt x="21157" y="13667"/>
                  </a:cubicBezTo>
                  <a:cubicBezTo>
                    <a:pt x="21157" y="12098"/>
                    <a:pt x="21259" y="10503"/>
                    <a:pt x="21259" y="8884"/>
                  </a:cubicBezTo>
                  <a:cubicBezTo>
                    <a:pt x="21259" y="7568"/>
                    <a:pt x="21107" y="6201"/>
                    <a:pt x="21157" y="4885"/>
                  </a:cubicBezTo>
                  <a:cubicBezTo>
                    <a:pt x="21183" y="4252"/>
                    <a:pt x="21233" y="3569"/>
                    <a:pt x="21411" y="2936"/>
                  </a:cubicBezTo>
                  <a:cubicBezTo>
                    <a:pt x="21486" y="2633"/>
                    <a:pt x="21664" y="2304"/>
                    <a:pt x="21891" y="2050"/>
                  </a:cubicBezTo>
                  <a:close/>
                  <a:moveTo>
                    <a:pt x="16830" y="5037"/>
                  </a:moveTo>
                  <a:cubicBezTo>
                    <a:pt x="16982" y="5669"/>
                    <a:pt x="17134" y="6277"/>
                    <a:pt x="17134" y="6910"/>
                  </a:cubicBezTo>
                  <a:cubicBezTo>
                    <a:pt x="17134" y="7871"/>
                    <a:pt x="17083" y="8833"/>
                    <a:pt x="17083" y="9820"/>
                  </a:cubicBezTo>
                  <a:cubicBezTo>
                    <a:pt x="17058" y="11617"/>
                    <a:pt x="17083" y="13388"/>
                    <a:pt x="17209" y="15185"/>
                  </a:cubicBezTo>
                  <a:cubicBezTo>
                    <a:pt x="17336" y="16931"/>
                    <a:pt x="17513" y="18576"/>
                    <a:pt x="18348" y="20171"/>
                  </a:cubicBezTo>
                  <a:cubicBezTo>
                    <a:pt x="19082" y="21588"/>
                    <a:pt x="20120" y="22803"/>
                    <a:pt x="21132" y="24043"/>
                  </a:cubicBezTo>
                  <a:cubicBezTo>
                    <a:pt x="21157" y="24068"/>
                    <a:pt x="21233" y="24119"/>
                    <a:pt x="21259" y="24119"/>
                  </a:cubicBezTo>
                  <a:cubicBezTo>
                    <a:pt x="20753" y="25232"/>
                    <a:pt x="20297" y="26321"/>
                    <a:pt x="19867" y="27459"/>
                  </a:cubicBezTo>
                  <a:cubicBezTo>
                    <a:pt x="19209" y="27004"/>
                    <a:pt x="18399" y="26827"/>
                    <a:pt x="17640" y="26574"/>
                  </a:cubicBezTo>
                  <a:cubicBezTo>
                    <a:pt x="16703" y="26295"/>
                    <a:pt x="15944" y="25738"/>
                    <a:pt x="15311" y="24929"/>
                  </a:cubicBezTo>
                  <a:cubicBezTo>
                    <a:pt x="14653" y="24119"/>
                    <a:pt x="14173" y="23208"/>
                    <a:pt x="13692" y="22271"/>
                  </a:cubicBezTo>
                  <a:cubicBezTo>
                    <a:pt x="13261" y="21461"/>
                    <a:pt x="12831" y="20677"/>
                    <a:pt x="12553" y="19791"/>
                  </a:cubicBezTo>
                  <a:cubicBezTo>
                    <a:pt x="11920" y="17893"/>
                    <a:pt x="11616" y="15818"/>
                    <a:pt x="11515" y="13844"/>
                  </a:cubicBezTo>
                  <a:cubicBezTo>
                    <a:pt x="11439" y="12781"/>
                    <a:pt x="11515" y="11769"/>
                    <a:pt x="11566" y="10731"/>
                  </a:cubicBezTo>
                  <a:cubicBezTo>
                    <a:pt x="11642" y="9795"/>
                    <a:pt x="11667" y="8808"/>
                    <a:pt x="11945" y="7897"/>
                  </a:cubicBezTo>
                  <a:lnTo>
                    <a:pt x="11945" y="7821"/>
                  </a:lnTo>
                  <a:cubicBezTo>
                    <a:pt x="12200" y="7659"/>
                    <a:pt x="12476" y="7539"/>
                    <a:pt x="12676" y="7539"/>
                  </a:cubicBezTo>
                  <a:cubicBezTo>
                    <a:pt x="12695" y="7539"/>
                    <a:pt x="12713" y="7540"/>
                    <a:pt x="12730" y="7542"/>
                  </a:cubicBezTo>
                  <a:cubicBezTo>
                    <a:pt x="13413" y="7669"/>
                    <a:pt x="12806" y="8808"/>
                    <a:pt x="12679" y="9162"/>
                  </a:cubicBezTo>
                  <a:cubicBezTo>
                    <a:pt x="12401" y="10200"/>
                    <a:pt x="12528" y="11364"/>
                    <a:pt x="12679" y="12401"/>
                  </a:cubicBezTo>
                  <a:cubicBezTo>
                    <a:pt x="12958" y="14223"/>
                    <a:pt x="13464" y="15944"/>
                    <a:pt x="13844" y="17767"/>
                  </a:cubicBezTo>
                  <a:cubicBezTo>
                    <a:pt x="14055" y="18709"/>
                    <a:pt x="15056" y="24318"/>
                    <a:pt x="16764" y="24318"/>
                  </a:cubicBezTo>
                  <a:cubicBezTo>
                    <a:pt x="16892" y="24318"/>
                    <a:pt x="17023" y="24287"/>
                    <a:pt x="17159" y="24220"/>
                  </a:cubicBezTo>
                  <a:cubicBezTo>
                    <a:pt x="18348" y="23613"/>
                    <a:pt x="17463" y="21208"/>
                    <a:pt x="17159" y="20348"/>
                  </a:cubicBezTo>
                  <a:cubicBezTo>
                    <a:pt x="16956" y="19614"/>
                    <a:pt x="16653" y="18855"/>
                    <a:pt x="16450" y="18146"/>
                  </a:cubicBezTo>
                  <a:cubicBezTo>
                    <a:pt x="15969" y="16653"/>
                    <a:pt x="15261" y="15210"/>
                    <a:pt x="14856" y="13743"/>
                  </a:cubicBezTo>
                  <a:cubicBezTo>
                    <a:pt x="14476" y="12325"/>
                    <a:pt x="14324" y="10858"/>
                    <a:pt x="14274" y="9415"/>
                  </a:cubicBezTo>
                  <a:cubicBezTo>
                    <a:pt x="14223" y="8706"/>
                    <a:pt x="14097" y="7922"/>
                    <a:pt x="14375" y="7213"/>
                  </a:cubicBezTo>
                  <a:cubicBezTo>
                    <a:pt x="14679" y="6555"/>
                    <a:pt x="15311" y="6024"/>
                    <a:pt x="15868" y="5594"/>
                  </a:cubicBezTo>
                  <a:cubicBezTo>
                    <a:pt x="16197" y="5391"/>
                    <a:pt x="16501" y="5189"/>
                    <a:pt x="16830" y="5037"/>
                  </a:cubicBezTo>
                  <a:close/>
                  <a:moveTo>
                    <a:pt x="40619" y="16526"/>
                  </a:moveTo>
                  <a:cubicBezTo>
                    <a:pt x="40746" y="16906"/>
                    <a:pt x="40822" y="17311"/>
                    <a:pt x="40948" y="17691"/>
                  </a:cubicBezTo>
                  <a:cubicBezTo>
                    <a:pt x="41075" y="18222"/>
                    <a:pt x="41302" y="18855"/>
                    <a:pt x="41252" y="19437"/>
                  </a:cubicBezTo>
                  <a:cubicBezTo>
                    <a:pt x="41176" y="19943"/>
                    <a:pt x="40771" y="20323"/>
                    <a:pt x="40391" y="20601"/>
                  </a:cubicBezTo>
                  <a:cubicBezTo>
                    <a:pt x="39227" y="21537"/>
                    <a:pt x="37785" y="22170"/>
                    <a:pt x="36317" y="22550"/>
                  </a:cubicBezTo>
                  <a:cubicBezTo>
                    <a:pt x="34874" y="22904"/>
                    <a:pt x="33432" y="23056"/>
                    <a:pt x="31989" y="23106"/>
                  </a:cubicBezTo>
                  <a:cubicBezTo>
                    <a:pt x="31859" y="23109"/>
                    <a:pt x="31729" y="23110"/>
                    <a:pt x="31600" y="23110"/>
                  </a:cubicBezTo>
                  <a:cubicBezTo>
                    <a:pt x="31169" y="23110"/>
                    <a:pt x="30739" y="23099"/>
                    <a:pt x="30310" y="23099"/>
                  </a:cubicBezTo>
                  <a:cubicBezTo>
                    <a:pt x="29608" y="23099"/>
                    <a:pt x="28909" y="23129"/>
                    <a:pt x="28218" y="23284"/>
                  </a:cubicBezTo>
                  <a:cubicBezTo>
                    <a:pt x="27105" y="23537"/>
                    <a:pt x="26042" y="24043"/>
                    <a:pt x="25156" y="24777"/>
                  </a:cubicBezTo>
                  <a:cubicBezTo>
                    <a:pt x="24574" y="25258"/>
                    <a:pt x="23840" y="25966"/>
                    <a:pt x="23916" y="26776"/>
                  </a:cubicBezTo>
                  <a:cubicBezTo>
                    <a:pt x="24003" y="27894"/>
                    <a:pt x="25370" y="28108"/>
                    <a:pt x="26549" y="28108"/>
                  </a:cubicBezTo>
                  <a:cubicBezTo>
                    <a:pt x="27077" y="28108"/>
                    <a:pt x="27568" y="28065"/>
                    <a:pt x="27889" y="28041"/>
                  </a:cubicBezTo>
                  <a:cubicBezTo>
                    <a:pt x="30521" y="27788"/>
                    <a:pt x="32824" y="26447"/>
                    <a:pt x="35051" y="25131"/>
                  </a:cubicBezTo>
                  <a:cubicBezTo>
                    <a:pt x="36342" y="24372"/>
                    <a:pt x="37633" y="23613"/>
                    <a:pt x="38974" y="22980"/>
                  </a:cubicBezTo>
                  <a:cubicBezTo>
                    <a:pt x="40391" y="22297"/>
                    <a:pt x="41859" y="21841"/>
                    <a:pt x="43302" y="21284"/>
                  </a:cubicBezTo>
                  <a:cubicBezTo>
                    <a:pt x="43302" y="22423"/>
                    <a:pt x="43378" y="23613"/>
                    <a:pt x="43504" y="24751"/>
                  </a:cubicBezTo>
                  <a:cubicBezTo>
                    <a:pt x="41556" y="25030"/>
                    <a:pt x="39733" y="25536"/>
                    <a:pt x="37937" y="26295"/>
                  </a:cubicBezTo>
                  <a:cubicBezTo>
                    <a:pt x="35988" y="27105"/>
                    <a:pt x="34090" y="28041"/>
                    <a:pt x="32040" y="28548"/>
                  </a:cubicBezTo>
                  <a:cubicBezTo>
                    <a:pt x="29990" y="29054"/>
                    <a:pt x="27763" y="29307"/>
                    <a:pt x="25688" y="29433"/>
                  </a:cubicBezTo>
                  <a:cubicBezTo>
                    <a:pt x="25455" y="29443"/>
                    <a:pt x="25224" y="29447"/>
                    <a:pt x="24994" y="29447"/>
                  </a:cubicBezTo>
                  <a:cubicBezTo>
                    <a:pt x="24043" y="29447"/>
                    <a:pt x="23107" y="29378"/>
                    <a:pt x="22170" y="29357"/>
                  </a:cubicBezTo>
                  <a:cubicBezTo>
                    <a:pt x="22123" y="29356"/>
                    <a:pt x="22077" y="29355"/>
                    <a:pt x="22030" y="29355"/>
                  </a:cubicBezTo>
                  <a:cubicBezTo>
                    <a:pt x="21481" y="29355"/>
                    <a:pt x="20905" y="29442"/>
                    <a:pt x="20347" y="29442"/>
                  </a:cubicBezTo>
                  <a:cubicBezTo>
                    <a:pt x="20071" y="29442"/>
                    <a:pt x="19799" y="29421"/>
                    <a:pt x="19538" y="29357"/>
                  </a:cubicBezTo>
                  <a:cubicBezTo>
                    <a:pt x="19563" y="29307"/>
                    <a:pt x="19563" y="29256"/>
                    <a:pt x="19614" y="29206"/>
                  </a:cubicBezTo>
                  <a:cubicBezTo>
                    <a:pt x="20373" y="27080"/>
                    <a:pt x="21208" y="25080"/>
                    <a:pt x="22170" y="23056"/>
                  </a:cubicBezTo>
                  <a:cubicBezTo>
                    <a:pt x="24954" y="21259"/>
                    <a:pt x="28674" y="21639"/>
                    <a:pt x="31837" y="20981"/>
                  </a:cubicBezTo>
                  <a:cubicBezTo>
                    <a:pt x="33482" y="20626"/>
                    <a:pt x="35127" y="20095"/>
                    <a:pt x="36595" y="19234"/>
                  </a:cubicBezTo>
                  <a:cubicBezTo>
                    <a:pt x="37987" y="18425"/>
                    <a:pt x="39404" y="17589"/>
                    <a:pt x="40619" y="16526"/>
                  </a:cubicBezTo>
                  <a:close/>
                  <a:moveTo>
                    <a:pt x="11515" y="8099"/>
                  </a:moveTo>
                  <a:cubicBezTo>
                    <a:pt x="11060" y="9845"/>
                    <a:pt x="11060" y="11845"/>
                    <a:pt x="11136" y="13616"/>
                  </a:cubicBezTo>
                  <a:cubicBezTo>
                    <a:pt x="11186" y="15641"/>
                    <a:pt x="11541" y="17716"/>
                    <a:pt x="12148" y="19690"/>
                  </a:cubicBezTo>
                  <a:cubicBezTo>
                    <a:pt x="12705" y="21512"/>
                    <a:pt x="13717" y="23435"/>
                    <a:pt x="14906" y="24979"/>
                  </a:cubicBezTo>
                  <a:cubicBezTo>
                    <a:pt x="15438" y="25688"/>
                    <a:pt x="16096" y="26321"/>
                    <a:pt x="16956" y="26675"/>
                  </a:cubicBezTo>
                  <a:cubicBezTo>
                    <a:pt x="17867" y="27054"/>
                    <a:pt x="18854" y="27156"/>
                    <a:pt x="19664" y="27712"/>
                  </a:cubicBezTo>
                  <a:cubicBezTo>
                    <a:pt x="19715" y="27763"/>
                    <a:pt x="19740" y="27763"/>
                    <a:pt x="19766" y="27763"/>
                  </a:cubicBezTo>
                  <a:cubicBezTo>
                    <a:pt x="19487" y="28497"/>
                    <a:pt x="19209" y="29231"/>
                    <a:pt x="18905" y="29990"/>
                  </a:cubicBezTo>
                  <a:cubicBezTo>
                    <a:pt x="18753" y="30395"/>
                    <a:pt x="18601" y="30851"/>
                    <a:pt x="18399" y="31256"/>
                  </a:cubicBezTo>
                  <a:cubicBezTo>
                    <a:pt x="17867" y="30749"/>
                    <a:pt x="17260" y="30243"/>
                    <a:pt x="16577" y="29940"/>
                  </a:cubicBezTo>
                  <a:cubicBezTo>
                    <a:pt x="15792" y="29560"/>
                    <a:pt x="14982" y="29560"/>
                    <a:pt x="14147" y="29560"/>
                  </a:cubicBezTo>
                  <a:cubicBezTo>
                    <a:pt x="12274" y="29509"/>
                    <a:pt x="10781" y="28573"/>
                    <a:pt x="9465" y="27333"/>
                  </a:cubicBezTo>
                  <a:cubicBezTo>
                    <a:pt x="8529" y="26523"/>
                    <a:pt x="7820" y="25511"/>
                    <a:pt x="6960" y="24574"/>
                  </a:cubicBezTo>
                  <a:cubicBezTo>
                    <a:pt x="6125" y="23663"/>
                    <a:pt x="5416" y="22777"/>
                    <a:pt x="4859" y="21664"/>
                  </a:cubicBezTo>
                  <a:cubicBezTo>
                    <a:pt x="4353" y="20652"/>
                    <a:pt x="4024" y="19589"/>
                    <a:pt x="4049" y="18425"/>
                  </a:cubicBezTo>
                  <a:cubicBezTo>
                    <a:pt x="4075" y="17412"/>
                    <a:pt x="4303" y="16451"/>
                    <a:pt x="4201" y="15438"/>
                  </a:cubicBezTo>
                  <a:cubicBezTo>
                    <a:pt x="4454" y="15135"/>
                    <a:pt x="4783" y="14831"/>
                    <a:pt x="5087" y="14628"/>
                  </a:cubicBezTo>
                  <a:cubicBezTo>
                    <a:pt x="5239" y="14527"/>
                    <a:pt x="5441" y="14426"/>
                    <a:pt x="5593" y="14401"/>
                  </a:cubicBezTo>
                  <a:cubicBezTo>
                    <a:pt x="5695" y="14373"/>
                    <a:pt x="5760" y="14355"/>
                    <a:pt x="5803" y="14355"/>
                  </a:cubicBezTo>
                  <a:cubicBezTo>
                    <a:pt x="5878" y="14355"/>
                    <a:pt x="5890" y="14408"/>
                    <a:pt x="5922" y="14552"/>
                  </a:cubicBezTo>
                  <a:cubicBezTo>
                    <a:pt x="5973" y="14831"/>
                    <a:pt x="5846" y="15286"/>
                    <a:pt x="5846" y="15565"/>
                  </a:cubicBezTo>
                  <a:lnTo>
                    <a:pt x="5846" y="16324"/>
                  </a:lnTo>
                  <a:cubicBezTo>
                    <a:pt x="5872" y="16906"/>
                    <a:pt x="5948" y="17438"/>
                    <a:pt x="6049" y="17969"/>
                  </a:cubicBezTo>
                  <a:cubicBezTo>
                    <a:pt x="6454" y="20373"/>
                    <a:pt x="7441" y="22651"/>
                    <a:pt x="8731" y="24676"/>
                  </a:cubicBezTo>
                  <a:cubicBezTo>
                    <a:pt x="9389" y="25688"/>
                    <a:pt x="10123" y="26700"/>
                    <a:pt x="11009" y="27561"/>
                  </a:cubicBezTo>
                  <a:cubicBezTo>
                    <a:pt x="11427" y="27943"/>
                    <a:pt x="11952" y="28266"/>
                    <a:pt x="12503" y="28266"/>
                  </a:cubicBezTo>
                  <a:cubicBezTo>
                    <a:pt x="12753" y="28266"/>
                    <a:pt x="13008" y="28200"/>
                    <a:pt x="13261" y="28041"/>
                  </a:cubicBezTo>
                  <a:cubicBezTo>
                    <a:pt x="14831" y="27004"/>
                    <a:pt x="12274" y="24245"/>
                    <a:pt x="11667" y="23385"/>
                  </a:cubicBezTo>
                  <a:cubicBezTo>
                    <a:pt x="10781" y="22170"/>
                    <a:pt x="9896" y="20879"/>
                    <a:pt x="9592" y="19386"/>
                  </a:cubicBezTo>
                  <a:cubicBezTo>
                    <a:pt x="9263" y="17944"/>
                    <a:pt x="9415" y="16425"/>
                    <a:pt x="9592" y="14932"/>
                  </a:cubicBezTo>
                  <a:cubicBezTo>
                    <a:pt x="9718" y="13793"/>
                    <a:pt x="9744" y="12629"/>
                    <a:pt x="9896" y="11490"/>
                  </a:cubicBezTo>
                  <a:cubicBezTo>
                    <a:pt x="9971" y="10275"/>
                    <a:pt x="10275" y="8985"/>
                    <a:pt x="11313" y="8226"/>
                  </a:cubicBezTo>
                  <a:cubicBezTo>
                    <a:pt x="11363" y="8200"/>
                    <a:pt x="11414" y="8175"/>
                    <a:pt x="11515" y="8099"/>
                  </a:cubicBezTo>
                  <a:close/>
                  <a:moveTo>
                    <a:pt x="3847" y="15843"/>
                  </a:moveTo>
                  <a:lnTo>
                    <a:pt x="3847" y="15843"/>
                  </a:lnTo>
                  <a:cubicBezTo>
                    <a:pt x="3898" y="16855"/>
                    <a:pt x="3645" y="17842"/>
                    <a:pt x="3670" y="18855"/>
                  </a:cubicBezTo>
                  <a:cubicBezTo>
                    <a:pt x="3695" y="19842"/>
                    <a:pt x="4024" y="20753"/>
                    <a:pt x="4429" y="21639"/>
                  </a:cubicBezTo>
                  <a:cubicBezTo>
                    <a:pt x="4935" y="22676"/>
                    <a:pt x="5568" y="23613"/>
                    <a:pt x="6327" y="24448"/>
                  </a:cubicBezTo>
                  <a:cubicBezTo>
                    <a:pt x="7112" y="25334"/>
                    <a:pt x="7871" y="26295"/>
                    <a:pt x="8681" y="27181"/>
                  </a:cubicBezTo>
                  <a:cubicBezTo>
                    <a:pt x="9769" y="28320"/>
                    <a:pt x="11212" y="29459"/>
                    <a:pt x="12806" y="29813"/>
                  </a:cubicBezTo>
                  <a:cubicBezTo>
                    <a:pt x="13717" y="30015"/>
                    <a:pt x="14679" y="29838"/>
                    <a:pt x="15590" y="30015"/>
                  </a:cubicBezTo>
                  <a:cubicBezTo>
                    <a:pt x="16653" y="30243"/>
                    <a:pt x="17488" y="30952"/>
                    <a:pt x="18272" y="31660"/>
                  </a:cubicBezTo>
                  <a:cubicBezTo>
                    <a:pt x="18095" y="32091"/>
                    <a:pt x="17918" y="32496"/>
                    <a:pt x="17741" y="32901"/>
                  </a:cubicBezTo>
                  <a:cubicBezTo>
                    <a:pt x="17527" y="32887"/>
                    <a:pt x="17313" y="32880"/>
                    <a:pt x="17099" y="32880"/>
                  </a:cubicBezTo>
                  <a:cubicBezTo>
                    <a:pt x="15743" y="32880"/>
                    <a:pt x="14398" y="33170"/>
                    <a:pt x="13261" y="33913"/>
                  </a:cubicBezTo>
                  <a:cubicBezTo>
                    <a:pt x="12629" y="34318"/>
                    <a:pt x="12047" y="34824"/>
                    <a:pt x="11363" y="35178"/>
                  </a:cubicBezTo>
                  <a:cubicBezTo>
                    <a:pt x="11002" y="35348"/>
                    <a:pt x="10668" y="35420"/>
                    <a:pt x="10338" y="35420"/>
                  </a:cubicBezTo>
                  <a:cubicBezTo>
                    <a:pt x="9881" y="35420"/>
                    <a:pt x="9433" y="35283"/>
                    <a:pt x="8934" y="35077"/>
                  </a:cubicBezTo>
                  <a:cubicBezTo>
                    <a:pt x="7086" y="34368"/>
                    <a:pt x="4885" y="33609"/>
                    <a:pt x="3467" y="32091"/>
                  </a:cubicBezTo>
                  <a:cubicBezTo>
                    <a:pt x="2860" y="31458"/>
                    <a:pt x="2430" y="30699"/>
                    <a:pt x="1898" y="29965"/>
                  </a:cubicBezTo>
                  <a:cubicBezTo>
                    <a:pt x="1468" y="29433"/>
                    <a:pt x="785" y="28750"/>
                    <a:pt x="759" y="28041"/>
                  </a:cubicBezTo>
                  <a:cubicBezTo>
                    <a:pt x="759" y="27991"/>
                    <a:pt x="759" y="27966"/>
                    <a:pt x="709" y="27940"/>
                  </a:cubicBezTo>
                  <a:cubicBezTo>
                    <a:pt x="886" y="27459"/>
                    <a:pt x="1088" y="26979"/>
                    <a:pt x="1392" y="26574"/>
                  </a:cubicBezTo>
                  <a:cubicBezTo>
                    <a:pt x="1468" y="27029"/>
                    <a:pt x="1519" y="27485"/>
                    <a:pt x="1671" y="27940"/>
                  </a:cubicBezTo>
                  <a:cubicBezTo>
                    <a:pt x="1822" y="28446"/>
                    <a:pt x="2151" y="28826"/>
                    <a:pt x="2455" y="29231"/>
                  </a:cubicBezTo>
                  <a:cubicBezTo>
                    <a:pt x="3290" y="30218"/>
                    <a:pt x="4252" y="31028"/>
                    <a:pt x="5391" y="31635"/>
                  </a:cubicBezTo>
                  <a:cubicBezTo>
                    <a:pt x="6001" y="31966"/>
                    <a:pt x="6647" y="32178"/>
                    <a:pt x="7321" y="32178"/>
                  </a:cubicBezTo>
                  <a:cubicBezTo>
                    <a:pt x="7626" y="32178"/>
                    <a:pt x="7936" y="32135"/>
                    <a:pt x="8251" y="32040"/>
                  </a:cubicBezTo>
                  <a:cubicBezTo>
                    <a:pt x="9111" y="31787"/>
                    <a:pt x="9744" y="31230"/>
                    <a:pt x="9440" y="30269"/>
                  </a:cubicBezTo>
                  <a:cubicBezTo>
                    <a:pt x="8807" y="28193"/>
                    <a:pt x="6201" y="27561"/>
                    <a:pt x="4581" y="26523"/>
                  </a:cubicBezTo>
                  <a:cubicBezTo>
                    <a:pt x="4100" y="26194"/>
                    <a:pt x="3366" y="25688"/>
                    <a:pt x="3214" y="25080"/>
                  </a:cubicBezTo>
                  <a:cubicBezTo>
                    <a:pt x="3113" y="24701"/>
                    <a:pt x="3341" y="24296"/>
                    <a:pt x="3442" y="23942"/>
                  </a:cubicBezTo>
                  <a:cubicBezTo>
                    <a:pt x="3695" y="22803"/>
                    <a:pt x="3290" y="21790"/>
                    <a:pt x="2860" y="20753"/>
                  </a:cubicBezTo>
                  <a:cubicBezTo>
                    <a:pt x="2455" y="19766"/>
                    <a:pt x="2227" y="19007"/>
                    <a:pt x="2607" y="17994"/>
                  </a:cubicBezTo>
                  <a:cubicBezTo>
                    <a:pt x="2936" y="17210"/>
                    <a:pt x="3341" y="16476"/>
                    <a:pt x="3847" y="15843"/>
                  </a:cubicBezTo>
                  <a:close/>
                  <a:moveTo>
                    <a:pt x="43555" y="25030"/>
                  </a:moveTo>
                  <a:cubicBezTo>
                    <a:pt x="43631" y="25587"/>
                    <a:pt x="43681" y="26194"/>
                    <a:pt x="43783" y="26776"/>
                  </a:cubicBezTo>
                  <a:cubicBezTo>
                    <a:pt x="43884" y="27535"/>
                    <a:pt x="44137" y="28598"/>
                    <a:pt x="43808" y="29332"/>
                  </a:cubicBezTo>
                  <a:cubicBezTo>
                    <a:pt x="43454" y="30091"/>
                    <a:pt x="42163" y="30117"/>
                    <a:pt x="41429" y="30319"/>
                  </a:cubicBezTo>
                  <a:cubicBezTo>
                    <a:pt x="39278" y="30851"/>
                    <a:pt x="37000" y="30901"/>
                    <a:pt x="34824" y="31002"/>
                  </a:cubicBezTo>
                  <a:cubicBezTo>
                    <a:pt x="34597" y="31014"/>
                    <a:pt x="34371" y="31019"/>
                    <a:pt x="34145" y="31019"/>
                  </a:cubicBezTo>
                  <a:cubicBezTo>
                    <a:pt x="32305" y="31019"/>
                    <a:pt x="30494" y="30685"/>
                    <a:pt x="28623" y="30572"/>
                  </a:cubicBezTo>
                  <a:cubicBezTo>
                    <a:pt x="28182" y="30548"/>
                    <a:pt x="27710" y="30521"/>
                    <a:pt x="27232" y="30521"/>
                  </a:cubicBezTo>
                  <a:cubicBezTo>
                    <a:pt x="26229" y="30521"/>
                    <a:pt x="25202" y="30640"/>
                    <a:pt x="24397" y="31154"/>
                  </a:cubicBezTo>
                  <a:cubicBezTo>
                    <a:pt x="23461" y="31762"/>
                    <a:pt x="23030" y="32901"/>
                    <a:pt x="23714" y="33812"/>
                  </a:cubicBezTo>
                  <a:cubicBezTo>
                    <a:pt x="24574" y="34900"/>
                    <a:pt x="26219" y="35305"/>
                    <a:pt x="27510" y="35457"/>
                  </a:cubicBezTo>
                  <a:cubicBezTo>
                    <a:pt x="27920" y="35506"/>
                    <a:pt x="28326" y="35528"/>
                    <a:pt x="28731" y="35528"/>
                  </a:cubicBezTo>
                  <a:cubicBezTo>
                    <a:pt x="30001" y="35528"/>
                    <a:pt x="31248" y="35308"/>
                    <a:pt x="32495" y="35001"/>
                  </a:cubicBezTo>
                  <a:cubicBezTo>
                    <a:pt x="34469" y="34520"/>
                    <a:pt x="36443" y="33989"/>
                    <a:pt x="38392" y="33483"/>
                  </a:cubicBezTo>
                  <a:cubicBezTo>
                    <a:pt x="39404" y="33230"/>
                    <a:pt x="40417" y="33027"/>
                    <a:pt x="41404" y="32749"/>
                  </a:cubicBezTo>
                  <a:cubicBezTo>
                    <a:pt x="41733" y="32647"/>
                    <a:pt x="42036" y="32572"/>
                    <a:pt x="42391" y="32470"/>
                  </a:cubicBezTo>
                  <a:cubicBezTo>
                    <a:pt x="42503" y="32448"/>
                    <a:pt x="42696" y="32365"/>
                    <a:pt x="42827" y="32365"/>
                  </a:cubicBezTo>
                  <a:cubicBezTo>
                    <a:pt x="42843" y="32365"/>
                    <a:pt x="42858" y="32366"/>
                    <a:pt x="42872" y="32369"/>
                  </a:cubicBezTo>
                  <a:cubicBezTo>
                    <a:pt x="43201" y="32521"/>
                    <a:pt x="43049" y="32647"/>
                    <a:pt x="43023" y="33002"/>
                  </a:cubicBezTo>
                  <a:cubicBezTo>
                    <a:pt x="42897" y="33761"/>
                    <a:pt x="42745" y="34520"/>
                    <a:pt x="42543" y="35305"/>
                  </a:cubicBezTo>
                  <a:lnTo>
                    <a:pt x="42492" y="35305"/>
                  </a:lnTo>
                  <a:cubicBezTo>
                    <a:pt x="40417" y="35431"/>
                    <a:pt x="38519" y="36317"/>
                    <a:pt x="36494" y="36595"/>
                  </a:cubicBezTo>
                  <a:cubicBezTo>
                    <a:pt x="35355" y="36773"/>
                    <a:pt x="34216" y="36975"/>
                    <a:pt x="33052" y="37076"/>
                  </a:cubicBezTo>
                  <a:cubicBezTo>
                    <a:pt x="32853" y="37095"/>
                    <a:pt x="32656" y="37104"/>
                    <a:pt x="32460" y="37104"/>
                  </a:cubicBezTo>
                  <a:cubicBezTo>
                    <a:pt x="31608" y="37104"/>
                    <a:pt x="30773" y="36947"/>
                    <a:pt x="29889" y="36823"/>
                  </a:cubicBezTo>
                  <a:cubicBezTo>
                    <a:pt x="28876" y="36671"/>
                    <a:pt x="27839" y="36697"/>
                    <a:pt x="26801" y="36595"/>
                  </a:cubicBezTo>
                  <a:cubicBezTo>
                    <a:pt x="25789" y="36469"/>
                    <a:pt x="24802" y="36216"/>
                    <a:pt x="23790" y="36165"/>
                  </a:cubicBezTo>
                  <a:cubicBezTo>
                    <a:pt x="22701" y="36089"/>
                    <a:pt x="21613" y="35937"/>
                    <a:pt x="20626" y="35457"/>
                  </a:cubicBezTo>
                  <a:cubicBezTo>
                    <a:pt x="19512" y="34925"/>
                    <a:pt x="18829" y="33913"/>
                    <a:pt x="18070" y="32976"/>
                  </a:cubicBezTo>
                  <a:cubicBezTo>
                    <a:pt x="18576" y="31888"/>
                    <a:pt x="19006" y="30775"/>
                    <a:pt x="19411" y="29636"/>
                  </a:cubicBezTo>
                  <a:cubicBezTo>
                    <a:pt x="19649" y="29699"/>
                    <a:pt x="19892" y="29720"/>
                    <a:pt x="20137" y="29720"/>
                  </a:cubicBezTo>
                  <a:cubicBezTo>
                    <a:pt x="20633" y="29720"/>
                    <a:pt x="21140" y="29634"/>
                    <a:pt x="21638" y="29634"/>
                  </a:cubicBezTo>
                  <a:cubicBezTo>
                    <a:pt x="21680" y="29634"/>
                    <a:pt x="21723" y="29635"/>
                    <a:pt x="21765" y="29636"/>
                  </a:cubicBezTo>
                  <a:cubicBezTo>
                    <a:pt x="22748" y="29680"/>
                    <a:pt x="23731" y="29742"/>
                    <a:pt x="24714" y="29742"/>
                  </a:cubicBezTo>
                  <a:cubicBezTo>
                    <a:pt x="24870" y="29742"/>
                    <a:pt x="25026" y="29741"/>
                    <a:pt x="25181" y="29737"/>
                  </a:cubicBezTo>
                  <a:cubicBezTo>
                    <a:pt x="27333" y="29686"/>
                    <a:pt x="29509" y="29433"/>
                    <a:pt x="31635" y="28953"/>
                  </a:cubicBezTo>
                  <a:cubicBezTo>
                    <a:pt x="33634" y="28497"/>
                    <a:pt x="35532" y="27687"/>
                    <a:pt x="37380" y="26852"/>
                  </a:cubicBezTo>
                  <a:cubicBezTo>
                    <a:pt x="39379" y="25966"/>
                    <a:pt x="41378" y="25334"/>
                    <a:pt x="43555" y="25030"/>
                  </a:cubicBezTo>
                  <a:close/>
                  <a:moveTo>
                    <a:pt x="532" y="28573"/>
                  </a:moveTo>
                  <a:cubicBezTo>
                    <a:pt x="684" y="28953"/>
                    <a:pt x="962" y="29332"/>
                    <a:pt x="1190" y="29636"/>
                  </a:cubicBezTo>
                  <a:cubicBezTo>
                    <a:pt x="1696" y="30319"/>
                    <a:pt x="2177" y="31028"/>
                    <a:pt x="2683" y="31711"/>
                  </a:cubicBezTo>
                  <a:cubicBezTo>
                    <a:pt x="3974" y="33356"/>
                    <a:pt x="5948" y="34191"/>
                    <a:pt x="7846" y="35001"/>
                  </a:cubicBezTo>
                  <a:cubicBezTo>
                    <a:pt x="8586" y="35297"/>
                    <a:pt x="9422" y="35761"/>
                    <a:pt x="10237" y="35761"/>
                  </a:cubicBezTo>
                  <a:cubicBezTo>
                    <a:pt x="10258" y="35761"/>
                    <a:pt x="10279" y="35761"/>
                    <a:pt x="10300" y="35760"/>
                  </a:cubicBezTo>
                  <a:cubicBezTo>
                    <a:pt x="10984" y="35710"/>
                    <a:pt x="11566" y="35406"/>
                    <a:pt x="12123" y="35052"/>
                  </a:cubicBezTo>
                  <a:cubicBezTo>
                    <a:pt x="12806" y="34621"/>
                    <a:pt x="13439" y="34039"/>
                    <a:pt x="14198" y="33685"/>
                  </a:cubicBezTo>
                  <a:cubicBezTo>
                    <a:pt x="15078" y="33299"/>
                    <a:pt x="16068" y="33167"/>
                    <a:pt x="17013" y="33167"/>
                  </a:cubicBezTo>
                  <a:cubicBezTo>
                    <a:pt x="17181" y="33167"/>
                    <a:pt x="17348" y="33171"/>
                    <a:pt x="17513" y="33179"/>
                  </a:cubicBezTo>
                  <a:cubicBezTo>
                    <a:pt x="16880" y="34546"/>
                    <a:pt x="16298" y="35937"/>
                    <a:pt x="15919" y="37405"/>
                  </a:cubicBezTo>
                  <a:cubicBezTo>
                    <a:pt x="15895" y="37403"/>
                    <a:pt x="15871" y="37401"/>
                    <a:pt x="15846" y="37401"/>
                  </a:cubicBezTo>
                  <a:cubicBezTo>
                    <a:pt x="15172" y="37401"/>
                    <a:pt x="14312" y="38379"/>
                    <a:pt x="13970" y="38721"/>
                  </a:cubicBezTo>
                  <a:cubicBezTo>
                    <a:pt x="13134" y="39558"/>
                    <a:pt x="12184" y="40733"/>
                    <a:pt x="10908" y="40733"/>
                  </a:cubicBezTo>
                  <a:cubicBezTo>
                    <a:pt x="10833" y="40733"/>
                    <a:pt x="10757" y="40729"/>
                    <a:pt x="10680" y="40721"/>
                  </a:cubicBezTo>
                  <a:cubicBezTo>
                    <a:pt x="9642" y="40594"/>
                    <a:pt x="8655" y="39835"/>
                    <a:pt x="7846" y="39177"/>
                  </a:cubicBezTo>
                  <a:cubicBezTo>
                    <a:pt x="7010" y="38494"/>
                    <a:pt x="6251" y="37785"/>
                    <a:pt x="5365" y="37178"/>
                  </a:cubicBezTo>
                  <a:cubicBezTo>
                    <a:pt x="4530" y="36595"/>
                    <a:pt x="3594" y="36266"/>
                    <a:pt x="3037" y="35330"/>
                  </a:cubicBezTo>
                  <a:cubicBezTo>
                    <a:pt x="2455" y="34444"/>
                    <a:pt x="2278" y="33407"/>
                    <a:pt x="1797" y="32470"/>
                  </a:cubicBezTo>
                  <a:cubicBezTo>
                    <a:pt x="1291" y="31407"/>
                    <a:pt x="253" y="30699"/>
                    <a:pt x="355" y="29433"/>
                  </a:cubicBezTo>
                  <a:cubicBezTo>
                    <a:pt x="405" y="29180"/>
                    <a:pt x="430" y="28877"/>
                    <a:pt x="532" y="28573"/>
                  </a:cubicBezTo>
                  <a:close/>
                  <a:moveTo>
                    <a:pt x="17893" y="33305"/>
                  </a:moveTo>
                  <a:cubicBezTo>
                    <a:pt x="18525" y="34115"/>
                    <a:pt x="19158" y="34950"/>
                    <a:pt x="20044" y="35533"/>
                  </a:cubicBezTo>
                  <a:cubicBezTo>
                    <a:pt x="20879" y="36039"/>
                    <a:pt x="21866" y="36292"/>
                    <a:pt x="22828" y="36418"/>
                  </a:cubicBezTo>
                  <a:cubicBezTo>
                    <a:pt x="23941" y="36545"/>
                    <a:pt x="24979" y="36646"/>
                    <a:pt x="26067" y="36823"/>
                  </a:cubicBezTo>
                  <a:cubicBezTo>
                    <a:pt x="27181" y="37051"/>
                    <a:pt x="28269" y="36975"/>
                    <a:pt x="29383" y="37102"/>
                  </a:cubicBezTo>
                  <a:cubicBezTo>
                    <a:pt x="30390" y="37222"/>
                    <a:pt x="31398" y="37433"/>
                    <a:pt x="32406" y="37433"/>
                  </a:cubicBezTo>
                  <a:cubicBezTo>
                    <a:pt x="32461" y="37433"/>
                    <a:pt x="32516" y="37432"/>
                    <a:pt x="32571" y="37431"/>
                  </a:cubicBezTo>
                  <a:cubicBezTo>
                    <a:pt x="33710" y="37405"/>
                    <a:pt x="34900" y="37178"/>
                    <a:pt x="35988" y="36975"/>
                  </a:cubicBezTo>
                  <a:cubicBezTo>
                    <a:pt x="37127" y="36823"/>
                    <a:pt x="38215" y="36570"/>
                    <a:pt x="39328" y="36292"/>
                  </a:cubicBezTo>
                  <a:cubicBezTo>
                    <a:pt x="40341" y="36013"/>
                    <a:pt x="41378" y="35710"/>
                    <a:pt x="42416" y="35634"/>
                  </a:cubicBezTo>
                  <a:lnTo>
                    <a:pt x="42416" y="35634"/>
                  </a:lnTo>
                  <a:cubicBezTo>
                    <a:pt x="42138" y="36671"/>
                    <a:pt x="41733" y="37658"/>
                    <a:pt x="41125" y="38494"/>
                  </a:cubicBezTo>
                  <a:cubicBezTo>
                    <a:pt x="40012" y="40088"/>
                    <a:pt x="38240" y="40619"/>
                    <a:pt x="36418" y="40872"/>
                  </a:cubicBezTo>
                  <a:cubicBezTo>
                    <a:pt x="36232" y="40898"/>
                    <a:pt x="36045" y="40909"/>
                    <a:pt x="35859" y="40909"/>
                  </a:cubicBezTo>
                  <a:cubicBezTo>
                    <a:pt x="34347" y="40909"/>
                    <a:pt x="32835" y="40148"/>
                    <a:pt x="31483" y="39607"/>
                  </a:cubicBezTo>
                  <a:cubicBezTo>
                    <a:pt x="29965" y="39000"/>
                    <a:pt x="28471" y="38342"/>
                    <a:pt x="26928" y="37911"/>
                  </a:cubicBezTo>
                  <a:cubicBezTo>
                    <a:pt x="26132" y="37691"/>
                    <a:pt x="25165" y="37448"/>
                    <a:pt x="24265" y="37448"/>
                  </a:cubicBezTo>
                  <a:cubicBezTo>
                    <a:pt x="23819" y="37448"/>
                    <a:pt x="23390" y="37508"/>
                    <a:pt x="23005" y="37658"/>
                  </a:cubicBezTo>
                  <a:cubicBezTo>
                    <a:pt x="22625" y="37785"/>
                    <a:pt x="22043" y="38114"/>
                    <a:pt x="21942" y="38569"/>
                  </a:cubicBezTo>
                  <a:cubicBezTo>
                    <a:pt x="21866" y="39076"/>
                    <a:pt x="22296" y="39632"/>
                    <a:pt x="22549" y="39987"/>
                  </a:cubicBezTo>
                  <a:cubicBezTo>
                    <a:pt x="23461" y="41277"/>
                    <a:pt x="24397" y="42593"/>
                    <a:pt x="25688" y="43505"/>
                  </a:cubicBezTo>
                  <a:cubicBezTo>
                    <a:pt x="26877" y="44365"/>
                    <a:pt x="28244" y="44947"/>
                    <a:pt x="29661" y="45377"/>
                  </a:cubicBezTo>
                  <a:cubicBezTo>
                    <a:pt x="31146" y="45834"/>
                    <a:pt x="32744" y="46106"/>
                    <a:pt x="34331" y="46106"/>
                  </a:cubicBezTo>
                  <a:cubicBezTo>
                    <a:pt x="35558" y="46106"/>
                    <a:pt x="36778" y="45944"/>
                    <a:pt x="37937" y="45580"/>
                  </a:cubicBezTo>
                  <a:lnTo>
                    <a:pt x="37937" y="45580"/>
                  </a:lnTo>
                  <a:cubicBezTo>
                    <a:pt x="37203" y="46339"/>
                    <a:pt x="36494" y="47098"/>
                    <a:pt x="35709" y="47782"/>
                  </a:cubicBezTo>
                  <a:cubicBezTo>
                    <a:pt x="35203" y="48186"/>
                    <a:pt x="34722" y="48591"/>
                    <a:pt x="34191" y="48946"/>
                  </a:cubicBezTo>
                  <a:cubicBezTo>
                    <a:pt x="34166" y="48946"/>
                    <a:pt x="34140" y="48920"/>
                    <a:pt x="34090" y="48920"/>
                  </a:cubicBezTo>
                  <a:cubicBezTo>
                    <a:pt x="33959" y="48932"/>
                    <a:pt x="33830" y="48937"/>
                    <a:pt x="33701" y="48937"/>
                  </a:cubicBezTo>
                  <a:cubicBezTo>
                    <a:pt x="32105" y="48937"/>
                    <a:pt x="30632" y="48108"/>
                    <a:pt x="29180" y="47453"/>
                  </a:cubicBezTo>
                  <a:cubicBezTo>
                    <a:pt x="27611" y="46719"/>
                    <a:pt x="25991" y="45959"/>
                    <a:pt x="24599" y="44922"/>
                  </a:cubicBezTo>
                  <a:cubicBezTo>
                    <a:pt x="23309" y="43935"/>
                    <a:pt x="22448" y="42492"/>
                    <a:pt x="21132" y="41530"/>
                  </a:cubicBezTo>
                  <a:cubicBezTo>
                    <a:pt x="20297" y="40948"/>
                    <a:pt x="18601" y="40645"/>
                    <a:pt x="18247" y="39607"/>
                  </a:cubicBezTo>
                  <a:cubicBezTo>
                    <a:pt x="18222" y="39582"/>
                    <a:pt x="18222" y="39556"/>
                    <a:pt x="18171" y="39506"/>
                  </a:cubicBezTo>
                  <a:cubicBezTo>
                    <a:pt x="17994" y="38240"/>
                    <a:pt x="17387" y="37076"/>
                    <a:pt x="16805" y="35912"/>
                  </a:cubicBezTo>
                  <a:lnTo>
                    <a:pt x="16805" y="35887"/>
                  </a:lnTo>
                  <a:cubicBezTo>
                    <a:pt x="17108" y="35001"/>
                    <a:pt x="17488" y="34141"/>
                    <a:pt x="17893" y="33305"/>
                  </a:cubicBezTo>
                  <a:close/>
                  <a:moveTo>
                    <a:pt x="18247" y="40265"/>
                  </a:moveTo>
                  <a:cubicBezTo>
                    <a:pt x="18854" y="40948"/>
                    <a:pt x="19993" y="41227"/>
                    <a:pt x="20677" y="41657"/>
                  </a:cubicBezTo>
                  <a:cubicBezTo>
                    <a:pt x="22246" y="42619"/>
                    <a:pt x="23157" y="44314"/>
                    <a:pt x="24599" y="45403"/>
                  </a:cubicBezTo>
                  <a:cubicBezTo>
                    <a:pt x="26118" y="46516"/>
                    <a:pt x="27864" y="47301"/>
                    <a:pt x="29585" y="48060"/>
                  </a:cubicBezTo>
                  <a:cubicBezTo>
                    <a:pt x="30901" y="48617"/>
                    <a:pt x="32192" y="49300"/>
                    <a:pt x="33634" y="49325"/>
                  </a:cubicBezTo>
                  <a:cubicBezTo>
                    <a:pt x="33179" y="49578"/>
                    <a:pt x="32748" y="49806"/>
                    <a:pt x="32242" y="49958"/>
                  </a:cubicBezTo>
                  <a:cubicBezTo>
                    <a:pt x="31559" y="50173"/>
                    <a:pt x="30933" y="50306"/>
                    <a:pt x="30309" y="50306"/>
                  </a:cubicBezTo>
                  <a:cubicBezTo>
                    <a:pt x="29686" y="50306"/>
                    <a:pt x="29066" y="50173"/>
                    <a:pt x="28396" y="49857"/>
                  </a:cubicBezTo>
                  <a:cubicBezTo>
                    <a:pt x="27130" y="49300"/>
                    <a:pt x="26042" y="48364"/>
                    <a:pt x="25030" y="47453"/>
                  </a:cubicBezTo>
                  <a:cubicBezTo>
                    <a:pt x="24473" y="46972"/>
                    <a:pt x="24017" y="46314"/>
                    <a:pt x="23283" y="46086"/>
                  </a:cubicBezTo>
                  <a:cubicBezTo>
                    <a:pt x="23173" y="46055"/>
                    <a:pt x="23065" y="46040"/>
                    <a:pt x="22960" y="46040"/>
                  </a:cubicBezTo>
                  <a:cubicBezTo>
                    <a:pt x="22461" y="46040"/>
                    <a:pt x="22042" y="46373"/>
                    <a:pt x="21917" y="46896"/>
                  </a:cubicBezTo>
                  <a:cubicBezTo>
                    <a:pt x="21740" y="47706"/>
                    <a:pt x="22195" y="48490"/>
                    <a:pt x="22651" y="49173"/>
                  </a:cubicBezTo>
                  <a:cubicBezTo>
                    <a:pt x="23764" y="50591"/>
                    <a:pt x="25409" y="51856"/>
                    <a:pt x="27231" y="52109"/>
                  </a:cubicBezTo>
                  <a:cubicBezTo>
                    <a:pt x="26573" y="52413"/>
                    <a:pt x="25915" y="52717"/>
                    <a:pt x="25207" y="52919"/>
                  </a:cubicBezTo>
                  <a:cubicBezTo>
                    <a:pt x="24296" y="51831"/>
                    <a:pt x="22524" y="51831"/>
                    <a:pt x="21284" y="51274"/>
                  </a:cubicBezTo>
                  <a:cubicBezTo>
                    <a:pt x="19361" y="50464"/>
                    <a:pt x="17361" y="48465"/>
                    <a:pt x="17007" y="46339"/>
                  </a:cubicBezTo>
                  <a:cubicBezTo>
                    <a:pt x="16678" y="44238"/>
                    <a:pt x="18196" y="42593"/>
                    <a:pt x="18247" y="40518"/>
                  </a:cubicBezTo>
                  <a:lnTo>
                    <a:pt x="18247" y="40265"/>
                  </a:lnTo>
                  <a:close/>
                  <a:moveTo>
                    <a:pt x="16602" y="36342"/>
                  </a:moveTo>
                  <a:cubicBezTo>
                    <a:pt x="17463" y="38063"/>
                    <a:pt x="18323" y="39835"/>
                    <a:pt x="17690" y="41784"/>
                  </a:cubicBezTo>
                  <a:cubicBezTo>
                    <a:pt x="17387" y="42720"/>
                    <a:pt x="16880" y="43530"/>
                    <a:pt x="16703" y="44492"/>
                  </a:cubicBezTo>
                  <a:cubicBezTo>
                    <a:pt x="16526" y="45301"/>
                    <a:pt x="16526" y="46187"/>
                    <a:pt x="16805" y="46972"/>
                  </a:cubicBezTo>
                  <a:cubicBezTo>
                    <a:pt x="17336" y="48693"/>
                    <a:pt x="18779" y="50236"/>
                    <a:pt x="20272" y="51173"/>
                  </a:cubicBezTo>
                  <a:cubicBezTo>
                    <a:pt x="21006" y="51603"/>
                    <a:pt x="21790" y="51856"/>
                    <a:pt x="22575" y="52084"/>
                  </a:cubicBezTo>
                  <a:cubicBezTo>
                    <a:pt x="23309" y="52261"/>
                    <a:pt x="24220" y="52489"/>
                    <a:pt x="24802" y="53020"/>
                  </a:cubicBezTo>
                  <a:cubicBezTo>
                    <a:pt x="24212" y="53168"/>
                    <a:pt x="23608" y="53258"/>
                    <a:pt x="23001" y="53258"/>
                  </a:cubicBezTo>
                  <a:cubicBezTo>
                    <a:pt x="22462" y="53258"/>
                    <a:pt x="21921" y="53187"/>
                    <a:pt x="21385" y="53020"/>
                  </a:cubicBezTo>
                  <a:cubicBezTo>
                    <a:pt x="20145" y="52666"/>
                    <a:pt x="18981" y="52109"/>
                    <a:pt x="17766" y="51704"/>
                  </a:cubicBezTo>
                  <a:cubicBezTo>
                    <a:pt x="16577" y="51325"/>
                    <a:pt x="15337" y="51072"/>
                    <a:pt x="14426" y="50110"/>
                  </a:cubicBezTo>
                  <a:cubicBezTo>
                    <a:pt x="13186" y="48819"/>
                    <a:pt x="12452" y="46820"/>
                    <a:pt x="12958" y="45074"/>
                  </a:cubicBezTo>
                  <a:cubicBezTo>
                    <a:pt x="13540" y="43125"/>
                    <a:pt x="15893" y="42214"/>
                    <a:pt x="16400" y="40214"/>
                  </a:cubicBezTo>
                  <a:cubicBezTo>
                    <a:pt x="16526" y="39683"/>
                    <a:pt x="16653" y="38924"/>
                    <a:pt x="16526" y="38392"/>
                  </a:cubicBezTo>
                  <a:cubicBezTo>
                    <a:pt x="16551" y="38190"/>
                    <a:pt x="16450" y="37785"/>
                    <a:pt x="16248" y="37557"/>
                  </a:cubicBezTo>
                  <a:cubicBezTo>
                    <a:pt x="16349" y="37152"/>
                    <a:pt x="16476" y="36773"/>
                    <a:pt x="16602" y="36342"/>
                  </a:cubicBezTo>
                  <a:close/>
                  <a:moveTo>
                    <a:pt x="32268" y="1"/>
                  </a:moveTo>
                  <a:cubicBezTo>
                    <a:pt x="31154" y="1"/>
                    <a:pt x="30294" y="861"/>
                    <a:pt x="29281" y="1215"/>
                  </a:cubicBezTo>
                  <a:cubicBezTo>
                    <a:pt x="29006" y="1313"/>
                    <a:pt x="28735" y="1342"/>
                    <a:pt x="28469" y="1342"/>
                  </a:cubicBezTo>
                  <a:cubicBezTo>
                    <a:pt x="28101" y="1342"/>
                    <a:pt x="27741" y="1287"/>
                    <a:pt x="27390" y="1287"/>
                  </a:cubicBezTo>
                  <a:cubicBezTo>
                    <a:pt x="26944" y="1287"/>
                    <a:pt x="26511" y="1375"/>
                    <a:pt x="26093" y="1772"/>
                  </a:cubicBezTo>
                  <a:cubicBezTo>
                    <a:pt x="25232" y="2607"/>
                    <a:pt x="24979" y="3923"/>
                    <a:pt x="24954" y="5062"/>
                  </a:cubicBezTo>
                  <a:cubicBezTo>
                    <a:pt x="24954" y="5644"/>
                    <a:pt x="25004" y="6201"/>
                    <a:pt x="25080" y="6732"/>
                  </a:cubicBezTo>
                  <a:cubicBezTo>
                    <a:pt x="25131" y="7416"/>
                    <a:pt x="25688" y="9440"/>
                    <a:pt x="24928" y="9845"/>
                  </a:cubicBezTo>
                  <a:cubicBezTo>
                    <a:pt x="24886" y="9868"/>
                    <a:pt x="24845" y="9879"/>
                    <a:pt x="24804" y="9879"/>
                  </a:cubicBezTo>
                  <a:cubicBezTo>
                    <a:pt x="24120" y="9879"/>
                    <a:pt x="23712" y="6803"/>
                    <a:pt x="23688" y="6277"/>
                  </a:cubicBezTo>
                  <a:cubicBezTo>
                    <a:pt x="23612" y="5391"/>
                    <a:pt x="23714" y="4505"/>
                    <a:pt x="23790" y="3569"/>
                  </a:cubicBezTo>
                  <a:cubicBezTo>
                    <a:pt x="23815" y="2911"/>
                    <a:pt x="23790" y="2253"/>
                    <a:pt x="23815" y="1595"/>
                  </a:cubicBezTo>
                  <a:cubicBezTo>
                    <a:pt x="23836" y="1131"/>
                    <a:pt x="23892" y="385"/>
                    <a:pt x="23426" y="385"/>
                  </a:cubicBezTo>
                  <a:cubicBezTo>
                    <a:pt x="23333" y="385"/>
                    <a:pt x="23220" y="414"/>
                    <a:pt x="23081" y="481"/>
                  </a:cubicBezTo>
                  <a:cubicBezTo>
                    <a:pt x="22195" y="962"/>
                    <a:pt x="21309" y="1899"/>
                    <a:pt x="21056" y="2860"/>
                  </a:cubicBezTo>
                  <a:cubicBezTo>
                    <a:pt x="20778" y="3949"/>
                    <a:pt x="20803" y="5138"/>
                    <a:pt x="20879" y="6277"/>
                  </a:cubicBezTo>
                  <a:cubicBezTo>
                    <a:pt x="20955" y="7972"/>
                    <a:pt x="20930" y="9693"/>
                    <a:pt x="20904" y="11389"/>
                  </a:cubicBezTo>
                  <a:cubicBezTo>
                    <a:pt x="20879" y="12781"/>
                    <a:pt x="20930" y="14198"/>
                    <a:pt x="20930" y="15590"/>
                  </a:cubicBezTo>
                  <a:cubicBezTo>
                    <a:pt x="20930" y="16324"/>
                    <a:pt x="20778" y="17083"/>
                    <a:pt x="20145" y="17539"/>
                  </a:cubicBezTo>
                  <a:cubicBezTo>
                    <a:pt x="19961" y="17666"/>
                    <a:pt x="19801" y="17720"/>
                    <a:pt x="19661" y="17720"/>
                  </a:cubicBezTo>
                  <a:cubicBezTo>
                    <a:pt x="19051" y="17720"/>
                    <a:pt x="18831" y="16682"/>
                    <a:pt x="18728" y="16147"/>
                  </a:cubicBezTo>
                  <a:cubicBezTo>
                    <a:pt x="18424" y="14628"/>
                    <a:pt x="18652" y="13110"/>
                    <a:pt x="18930" y="11617"/>
                  </a:cubicBezTo>
                  <a:cubicBezTo>
                    <a:pt x="19234" y="10073"/>
                    <a:pt x="19386" y="8479"/>
                    <a:pt x="19639" y="6935"/>
                  </a:cubicBezTo>
                  <a:cubicBezTo>
                    <a:pt x="19766" y="6049"/>
                    <a:pt x="19993" y="5163"/>
                    <a:pt x="20196" y="4278"/>
                  </a:cubicBezTo>
                  <a:cubicBezTo>
                    <a:pt x="20272" y="4024"/>
                    <a:pt x="20424" y="3645"/>
                    <a:pt x="20272" y="3392"/>
                  </a:cubicBezTo>
                  <a:cubicBezTo>
                    <a:pt x="20182" y="3258"/>
                    <a:pt x="20058" y="3211"/>
                    <a:pt x="19924" y="3211"/>
                  </a:cubicBezTo>
                  <a:cubicBezTo>
                    <a:pt x="19831" y="3211"/>
                    <a:pt x="19733" y="3234"/>
                    <a:pt x="19639" y="3265"/>
                  </a:cubicBezTo>
                  <a:cubicBezTo>
                    <a:pt x="18981" y="3442"/>
                    <a:pt x="18348" y="3822"/>
                    <a:pt x="17716" y="4126"/>
                  </a:cubicBezTo>
                  <a:cubicBezTo>
                    <a:pt x="16526" y="4657"/>
                    <a:pt x="15362" y="5290"/>
                    <a:pt x="14552" y="6327"/>
                  </a:cubicBezTo>
                  <a:cubicBezTo>
                    <a:pt x="13793" y="7314"/>
                    <a:pt x="13995" y="8580"/>
                    <a:pt x="14071" y="9744"/>
                  </a:cubicBezTo>
                  <a:cubicBezTo>
                    <a:pt x="14173" y="11237"/>
                    <a:pt x="14350" y="12680"/>
                    <a:pt x="14805" y="14122"/>
                  </a:cubicBezTo>
                  <a:cubicBezTo>
                    <a:pt x="15514" y="16451"/>
                    <a:pt x="16577" y="18678"/>
                    <a:pt x="17209" y="21031"/>
                  </a:cubicBezTo>
                  <a:cubicBezTo>
                    <a:pt x="17361" y="21639"/>
                    <a:pt x="17867" y="23182"/>
                    <a:pt x="17235" y="23663"/>
                  </a:cubicBezTo>
                  <a:cubicBezTo>
                    <a:pt x="17131" y="23744"/>
                    <a:pt x="17029" y="23779"/>
                    <a:pt x="16931" y="23779"/>
                  </a:cubicBezTo>
                  <a:cubicBezTo>
                    <a:pt x="16475" y="23779"/>
                    <a:pt x="16090" y="23039"/>
                    <a:pt x="15944" y="22727"/>
                  </a:cubicBezTo>
                  <a:cubicBezTo>
                    <a:pt x="15109" y="21132"/>
                    <a:pt x="14729" y="19310"/>
                    <a:pt x="14350" y="17564"/>
                  </a:cubicBezTo>
                  <a:cubicBezTo>
                    <a:pt x="13945" y="15641"/>
                    <a:pt x="13363" y="13743"/>
                    <a:pt x="13110" y="11769"/>
                  </a:cubicBezTo>
                  <a:cubicBezTo>
                    <a:pt x="13034" y="11009"/>
                    <a:pt x="12958" y="10200"/>
                    <a:pt x="13110" y="9390"/>
                  </a:cubicBezTo>
                  <a:cubicBezTo>
                    <a:pt x="13211" y="8959"/>
                    <a:pt x="13413" y="8555"/>
                    <a:pt x="13489" y="8074"/>
                  </a:cubicBezTo>
                  <a:cubicBezTo>
                    <a:pt x="13599" y="7548"/>
                    <a:pt x="13462" y="7022"/>
                    <a:pt x="12946" y="7022"/>
                  </a:cubicBezTo>
                  <a:cubicBezTo>
                    <a:pt x="12867" y="7022"/>
                    <a:pt x="12778" y="7034"/>
                    <a:pt x="12679" y="7061"/>
                  </a:cubicBezTo>
                  <a:cubicBezTo>
                    <a:pt x="10503" y="7593"/>
                    <a:pt x="9769" y="9719"/>
                    <a:pt x="9567" y="11667"/>
                  </a:cubicBezTo>
                  <a:cubicBezTo>
                    <a:pt x="9440" y="13009"/>
                    <a:pt x="9313" y="14325"/>
                    <a:pt x="9238" y="15691"/>
                  </a:cubicBezTo>
                  <a:cubicBezTo>
                    <a:pt x="9136" y="17058"/>
                    <a:pt x="9060" y="18450"/>
                    <a:pt x="9440" y="19766"/>
                  </a:cubicBezTo>
                  <a:cubicBezTo>
                    <a:pt x="9870" y="21132"/>
                    <a:pt x="10680" y="22297"/>
                    <a:pt x="11515" y="23435"/>
                  </a:cubicBezTo>
                  <a:cubicBezTo>
                    <a:pt x="11945" y="24068"/>
                    <a:pt x="12426" y="24676"/>
                    <a:pt x="12831" y="25334"/>
                  </a:cubicBezTo>
                  <a:cubicBezTo>
                    <a:pt x="13110" y="25789"/>
                    <a:pt x="13464" y="26295"/>
                    <a:pt x="13489" y="26801"/>
                  </a:cubicBezTo>
                  <a:cubicBezTo>
                    <a:pt x="13565" y="27308"/>
                    <a:pt x="13211" y="27687"/>
                    <a:pt x="12705" y="27738"/>
                  </a:cubicBezTo>
                  <a:cubicBezTo>
                    <a:pt x="12655" y="27745"/>
                    <a:pt x="12605" y="27749"/>
                    <a:pt x="12557" y="27749"/>
                  </a:cubicBezTo>
                  <a:cubicBezTo>
                    <a:pt x="12114" y="27749"/>
                    <a:pt x="11733" y="27455"/>
                    <a:pt x="11414" y="27181"/>
                  </a:cubicBezTo>
                  <a:cubicBezTo>
                    <a:pt x="10958" y="26725"/>
                    <a:pt x="10554" y="26270"/>
                    <a:pt x="10174" y="25789"/>
                  </a:cubicBezTo>
                  <a:cubicBezTo>
                    <a:pt x="9288" y="24676"/>
                    <a:pt x="8554" y="23486"/>
                    <a:pt x="7922" y="22221"/>
                  </a:cubicBezTo>
                  <a:cubicBezTo>
                    <a:pt x="6732" y="19715"/>
                    <a:pt x="6074" y="16931"/>
                    <a:pt x="6403" y="14148"/>
                  </a:cubicBezTo>
                  <a:cubicBezTo>
                    <a:pt x="6403" y="14072"/>
                    <a:pt x="6378" y="13996"/>
                    <a:pt x="6277" y="13945"/>
                  </a:cubicBezTo>
                  <a:cubicBezTo>
                    <a:pt x="6130" y="13895"/>
                    <a:pt x="5985" y="13871"/>
                    <a:pt x="5842" y="13871"/>
                  </a:cubicBezTo>
                  <a:cubicBezTo>
                    <a:pt x="4476" y="13871"/>
                    <a:pt x="3288" y="15995"/>
                    <a:pt x="2784" y="16957"/>
                  </a:cubicBezTo>
                  <a:cubicBezTo>
                    <a:pt x="2455" y="17539"/>
                    <a:pt x="2101" y="18247"/>
                    <a:pt x="2151" y="18931"/>
                  </a:cubicBezTo>
                  <a:cubicBezTo>
                    <a:pt x="2177" y="20095"/>
                    <a:pt x="2936" y="21132"/>
                    <a:pt x="3189" y="22246"/>
                  </a:cubicBezTo>
                  <a:cubicBezTo>
                    <a:pt x="3341" y="22980"/>
                    <a:pt x="3214" y="23562"/>
                    <a:pt x="3037" y="24271"/>
                  </a:cubicBezTo>
                  <a:cubicBezTo>
                    <a:pt x="2961" y="24549"/>
                    <a:pt x="2911" y="24777"/>
                    <a:pt x="2987" y="25055"/>
                  </a:cubicBezTo>
                  <a:cubicBezTo>
                    <a:pt x="3290" y="25966"/>
                    <a:pt x="4353" y="26599"/>
                    <a:pt x="5138" y="27054"/>
                  </a:cubicBezTo>
                  <a:cubicBezTo>
                    <a:pt x="6201" y="27611"/>
                    <a:pt x="7339" y="28067"/>
                    <a:pt x="8251" y="28851"/>
                  </a:cubicBezTo>
                  <a:cubicBezTo>
                    <a:pt x="8782" y="29307"/>
                    <a:pt x="9642" y="30319"/>
                    <a:pt x="9136" y="31028"/>
                  </a:cubicBezTo>
                  <a:cubicBezTo>
                    <a:pt x="8828" y="31512"/>
                    <a:pt x="8080" y="31671"/>
                    <a:pt x="7508" y="31671"/>
                  </a:cubicBezTo>
                  <a:cubicBezTo>
                    <a:pt x="7422" y="31671"/>
                    <a:pt x="7340" y="31667"/>
                    <a:pt x="7264" y="31660"/>
                  </a:cubicBezTo>
                  <a:cubicBezTo>
                    <a:pt x="5821" y="31610"/>
                    <a:pt x="4328" y="30471"/>
                    <a:pt x="3341" y="29459"/>
                  </a:cubicBezTo>
                  <a:cubicBezTo>
                    <a:pt x="2784" y="28851"/>
                    <a:pt x="2202" y="28219"/>
                    <a:pt x="2025" y="27409"/>
                  </a:cubicBezTo>
                  <a:cubicBezTo>
                    <a:pt x="1924" y="26928"/>
                    <a:pt x="1898" y="26422"/>
                    <a:pt x="1696" y="25941"/>
                  </a:cubicBezTo>
                  <a:cubicBezTo>
                    <a:pt x="1682" y="25874"/>
                    <a:pt x="1620" y="25843"/>
                    <a:pt x="1552" y="25843"/>
                  </a:cubicBezTo>
                  <a:cubicBezTo>
                    <a:pt x="1492" y="25843"/>
                    <a:pt x="1428" y="25868"/>
                    <a:pt x="1392" y="25916"/>
                  </a:cubicBezTo>
                  <a:cubicBezTo>
                    <a:pt x="684" y="26827"/>
                    <a:pt x="253" y="28067"/>
                    <a:pt x="127" y="29206"/>
                  </a:cubicBezTo>
                  <a:cubicBezTo>
                    <a:pt x="0" y="30243"/>
                    <a:pt x="532" y="31002"/>
                    <a:pt x="1139" y="31787"/>
                  </a:cubicBezTo>
                  <a:cubicBezTo>
                    <a:pt x="1949" y="32875"/>
                    <a:pt x="2075" y="34267"/>
                    <a:pt x="2835" y="35406"/>
                  </a:cubicBezTo>
                  <a:cubicBezTo>
                    <a:pt x="3442" y="36317"/>
                    <a:pt x="4328" y="36722"/>
                    <a:pt x="5214" y="37304"/>
                  </a:cubicBezTo>
                  <a:cubicBezTo>
                    <a:pt x="6960" y="38418"/>
                    <a:pt x="8352" y="40366"/>
                    <a:pt x="10452" y="40898"/>
                  </a:cubicBezTo>
                  <a:cubicBezTo>
                    <a:pt x="10652" y="40946"/>
                    <a:pt x="10846" y="40968"/>
                    <a:pt x="11034" y="40968"/>
                  </a:cubicBezTo>
                  <a:cubicBezTo>
                    <a:pt x="12139" y="40968"/>
                    <a:pt x="13062" y="40208"/>
                    <a:pt x="13818" y="39430"/>
                  </a:cubicBezTo>
                  <a:cubicBezTo>
                    <a:pt x="14223" y="39000"/>
                    <a:pt x="14628" y="38569"/>
                    <a:pt x="15084" y="38215"/>
                  </a:cubicBezTo>
                  <a:cubicBezTo>
                    <a:pt x="15261" y="38063"/>
                    <a:pt x="15590" y="37734"/>
                    <a:pt x="15843" y="37709"/>
                  </a:cubicBezTo>
                  <a:cubicBezTo>
                    <a:pt x="15884" y="37701"/>
                    <a:pt x="15920" y="37698"/>
                    <a:pt x="15950" y="37698"/>
                  </a:cubicBezTo>
                  <a:cubicBezTo>
                    <a:pt x="16123" y="37698"/>
                    <a:pt x="16133" y="37815"/>
                    <a:pt x="16197" y="37987"/>
                  </a:cubicBezTo>
                  <a:cubicBezTo>
                    <a:pt x="16476" y="38721"/>
                    <a:pt x="16349" y="39885"/>
                    <a:pt x="15969" y="40594"/>
                  </a:cubicBezTo>
                  <a:cubicBezTo>
                    <a:pt x="15387" y="41632"/>
                    <a:pt x="14375" y="42391"/>
                    <a:pt x="13666" y="43302"/>
                  </a:cubicBezTo>
                  <a:cubicBezTo>
                    <a:pt x="11414" y="46061"/>
                    <a:pt x="12983" y="50439"/>
                    <a:pt x="16273" y="51502"/>
                  </a:cubicBezTo>
                  <a:cubicBezTo>
                    <a:pt x="17463" y="51907"/>
                    <a:pt x="18652" y="52261"/>
                    <a:pt x="19816" y="52717"/>
                  </a:cubicBezTo>
                  <a:cubicBezTo>
                    <a:pt x="20803" y="53096"/>
                    <a:pt x="21714" y="53476"/>
                    <a:pt x="22777" y="53526"/>
                  </a:cubicBezTo>
                  <a:cubicBezTo>
                    <a:pt x="22914" y="53536"/>
                    <a:pt x="23050" y="53540"/>
                    <a:pt x="23186" y="53540"/>
                  </a:cubicBezTo>
                  <a:cubicBezTo>
                    <a:pt x="24893" y="53540"/>
                    <a:pt x="26565" y="52830"/>
                    <a:pt x="28041" y="52033"/>
                  </a:cubicBezTo>
                  <a:cubicBezTo>
                    <a:pt x="28218" y="51983"/>
                    <a:pt x="28168" y="51704"/>
                    <a:pt x="27991" y="51704"/>
                  </a:cubicBezTo>
                  <a:cubicBezTo>
                    <a:pt x="26751" y="51654"/>
                    <a:pt x="25586" y="51147"/>
                    <a:pt x="24599" y="50388"/>
                  </a:cubicBezTo>
                  <a:cubicBezTo>
                    <a:pt x="23739" y="49730"/>
                    <a:pt x="22676" y="48718"/>
                    <a:pt x="22398" y="47655"/>
                  </a:cubicBezTo>
                  <a:cubicBezTo>
                    <a:pt x="22243" y="47058"/>
                    <a:pt x="22416" y="46288"/>
                    <a:pt x="23036" y="46288"/>
                  </a:cubicBezTo>
                  <a:cubicBezTo>
                    <a:pt x="23126" y="46288"/>
                    <a:pt x="23225" y="46304"/>
                    <a:pt x="23334" y="46339"/>
                  </a:cubicBezTo>
                  <a:cubicBezTo>
                    <a:pt x="23739" y="46466"/>
                    <a:pt x="24093" y="46845"/>
                    <a:pt x="24372" y="47149"/>
                  </a:cubicBezTo>
                  <a:cubicBezTo>
                    <a:pt x="25055" y="47782"/>
                    <a:pt x="25738" y="48364"/>
                    <a:pt x="26472" y="48920"/>
                  </a:cubicBezTo>
                  <a:cubicBezTo>
                    <a:pt x="27358" y="49578"/>
                    <a:pt x="28345" y="50135"/>
                    <a:pt x="29383" y="50464"/>
                  </a:cubicBezTo>
                  <a:cubicBezTo>
                    <a:pt x="29721" y="50561"/>
                    <a:pt x="30048" y="50602"/>
                    <a:pt x="30371" y="50602"/>
                  </a:cubicBezTo>
                  <a:cubicBezTo>
                    <a:pt x="30894" y="50602"/>
                    <a:pt x="31407" y="50494"/>
                    <a:pt x="31939" y="50338"/>
                  </a:cubicBezTo>
                  <a:cubicBezTo>
                    <a:pt x="34773" y="49604"/>
                    <a:pt x="36671" y="47402"/>
                    <a:pt x="38696" y="45327"/>
                  </a:cubicBezTo>
                  <a:cubicBezTo>
                    <a:pt x="38772" y="45276"/>
                    <a:pt x="38772" y="45150"/>
                    <a:pt x="38696" y="45074"/>
                  </a:cubicBezTo>
                  <a:cubicBezTo>
                    <a:pt x="38649" y="45042"/>
                    <a:pt x="38612" y="45021"/>
                    <a:pt x="38566" y="45021"/>
                  </a:cubicBezTo>
                  <a:cubicBezTo>
                    <a:pt x="38538" y="45021"/>
                    <a:pt x="38507" y="45029"/>
                    <a:pt x="38468" y="45048"/>
                  </a:cubicBezTo>
                  <a:cubicBezTo>
                    <a:pt x="37162" y="45560"/>
                    <a:pt x="35745" y="45783"/>
                    <a:pt x="34311" y="45783"/>
                  </a:cubicBezTo>
                  <a:cubicBezTo>
                    <a:pt x="32271" y="45783"/>
                    <a:pt x="30198" y="45331"/>
                    <a:pt x="28370" y="44618"/>
                  </a:cubicBezTo>
                  <a:cubicBezTo>
                    <a:pt x="26953" y="44036"/>
                    <a:pt x="25561" y="43251"/>
                    <a:pt x="24549" y="42113"/>
                  </a:cubicBezTo>
                  <a:cubicBezTo>
                    <a:pt x="24017" y="41505"/>
                    <a:pt x="23562" y="40822"/>
                    <a:pt x="23081" y="40189"/>
                  </a:cubicBezTo>
                  <a:cubicBezTo>
                    <a:pt x="22575" y="39506"/>
                    <a:pt x="21891" y="38595"/>
                    <a:pt x="23005" y="38089"/>
                  </a:cubicBezTo>
                  <a:cubicBezTo>
                    <a:pt x="23394" y="37921"/>
                    <a:pt x="23844" y="37854"/>
                    <a:pt x="24316" y="37854"/>
                  </a:cubicBezTo>
                  <a:cubicBezTo>
                    <a:pt x="25409" y="37854"/>
                    <a:pt x="26626" y="38211"/>
                    <a:pt x="27510" y="38494"/>
                  </a:cubicBezTo>
                  <a:cubicBezTo>
                    <a:pt x="28876" y="38949"/>
                    <a:pt x="30218" y="39556"/>
                    <a:pt x="31534" y="40063"/>
                  </a:cubicBezTo>
                  <a:cubicBezTo>
                    <a:pt x="32824" y="40569"/>
                    <a:pt x="34166" y="41201"/>
                    <a:pt x="35583" y="41277"/>
                  </a:cubicBezTo>
                  <a:cubicBezTo>
                    <a:pt x="35715" y="41287"/>
                    <a:pt x="35850" y="41292"/>
                    <a:pt x="35987" y="41292"/>
                  </a:cubicBezTo>
                  <a:cubicBezTo>
                    <a:pt x="37244" y="41292"/>
                    <a:pt x="38684" y="40889"/>
                    <a:pt x="39733" y="40341"/>
                  </a:cubicBezTo>
                  <a:cubicBezTo>
                    <a:pt x="40999" y="39683"/>
                    <a:pt x="41859" y="38367"/>
                    <a:pt x="42315" y="37051"/>
                  </a:cubicBezTo>
                  <a:cubicBezTo>
                    <a:pt x="42897" y="35533"/>
                    <a:pt x="43276" y="33938"/>
                    <a:pt x="43504" y="32369"/>
                  </a:cubicBezTo>
                  <a:cubicBezTo>
                    <a:pt x="43504" y="32293"/>
                    <a:pt x="43454" y="32217"/>
                    <a:pt x="43378" y="32167"/>
                  </a:cubicBezTo>
                  <a:cubicBezTo>
                    <a:pt x="43242" y="32133"/>
                    <a:pt x="43107" y="32118"/>
                    <a:pt x="42974" y="32118"/>
                  </a:cubicBezTo>
                  <a:cubicBezTo>
                    <a:pt x="42416" y="32118"/>
                    <a:pt x="41885" y="32373"/>
                    <a:pt x="41353" y="32496"/>
                  </a:cubicBezTo>
                  <a:cubicBezTo>
                    <a:pt x="40341" y="32749"/>
                    <a:pt x="39328" y="32926"/>
                    <a:pt x="38316" y="33230"/>
                  </a:cubicBezTo>
                  <a:cubicBezTo>
                    <a:pt x="36064" y="33786"/>
                    <a:pt x="33811" y="34444"/>
                    <a:pt x="31559" y="34925"/>
                  </a:cubicBezTo>
                  <a:cubicBezTo>
                    <a:pt x="30604" y="35131"/>
                    <a:pt x="29607" y="35268"/>
                    <a:pt x="28612" y="35268"/>
                  </a:cubicBezTo>
                  <a:cubicBezTo>
                    <a:pt x="27892" y="35268"/>
                    <a:pt x="27173" y="35196"/>
                    <a:pt x="26472" y="35026"/>
                  </a:cubicBezTo>
                  <a:cubicBezTo>
                    <a:pt x="25713" y="34824"/>
                    <a:pt x="24903" y="34546"/>
                    <a:pt x="24296" y="34039"/>
                  </a:cubicBezTo>
                  <a:cubicBezTo>
                    <a:pt x="23461" y="33356"/>
                    <a:pt x="23536" y="32293"/>
                    <a:pt x="24422" y="31635"/>
                  </a:cubicBezTo>
                  <a:cubicBezTo>
                    <a:pt x="25162" y="31081"/>
                    <a:pt x="26197" y="30934"/>
                    <a:pt x="27235" y="30934"/>
                  </a:cubicBezTo>
                  <a:cubicBezTo>
                    <a:pt x="28046" y="30934"/>
                    <a:pt x="28858" y="31023"/>
                    <a:pt x="29534" y="31078"/>
                  </a:cubicBezTo>
                  <a:cubicBezTo>
                    <a:pt x="31092" y="31218"/>
                    <a:pt x="32649" y="31464"/>
                    <a:pt x="34226" y="31464"/>
                  </a:cubicBezTo>
                  <a:cubicBezTo>
                    <a:pt x="34366" y="31464"/>
                    <a:pt x="34506" y="31462"/>
                    <a:pt x="34647" y="31458"/>
                  </a:cubicBezTo>
                  <a:cubicBezTo>
                    <a:pt x="36469" y="31382"/>
                    <a:pt x="38443" y="31331"/>
                    <a:pt x="40265" y="31002"/>
                  </a:cubicBezTo>
                  <a:cubicBezTo>
                    <a:pt x="41049" y="30876"/>
                    <a:pt x="41859" y="30648"/>
                    <a:pt x="42644" y="30471"/>
                  </a:cubicBezTo>
                  <a:cubicBezTo>
                    <a:pt x="43125" y="30370"/>
                    <a:pt x="43707" y="30218"/>
                    <a:pt x="44036" y="29813"/>
                  </a:cubicBezTo>
                  <a:cubicBezTo>
                    <a:pt x="44668" y="28927"/>
                    <a:pt x="44263" y="27409"/>
                    <a:pt x="44137" y="26447"/>
                  </a:cubicBezTo>
                  <a:cubicBezTo>
                    <a:pt x="43884" y="24676"/>
                    <a:pt x="43681" y="22853"/>
                    <a:pt x="43757" y="21082"/>
                  </a:cubicBezTo>
                  <a:cubicBezTo>
                    <a:pt x="43757" y="20969"/>
                    <a:pt x="43656" y="20876"/>
                    <a:pt x="43544" y="20876"/>
                  </a:cubicBezTo>
                  <a:cubicBezTo>
                    <a:pt x="43531" y="20876"/>
                    <a:pt x="43517" y="20877"/>
                    <a:pt x="43504" y="20879"/>
                  </a:cubicBezTo>
                  <a:cubicBezTo>
                    <a:pt x="41404" y="21664"/>
                    <a:pt x="39278" y="22398"/>
                    <a:pt x="37329" y="23486"/>
                  </a:cubicBezTo>
                  <a:cubicBezTo>
                    <a:pt x="35532" y="24498"/>
                    <a:pt x="33786" y="25637"/>
                    <a:pt x="31913" y="26523"/>
                  </a:cubicBezTo>
                  <a:cubicBezTo>
                    <a:pt x="30370" y="27232"/>
                    <a:pt x="28725" y="27712"/>
                    <a:pt x="26978" y="27738"/>
                  </a:cubicBezTo>
                  <a:cubicBezTo>
                    <a:pt x="26320" y="27738"/>
                    <a:pt x="25510" y="27738"/>
                    <a:pt x="24878" y="27434"/>
                  </a:cubicBezTo>
                  <a:cubicBezTo>
                    <a:pt x="23865" y="26953"/>
                    <a:pt x="24549" y="25916"/>
                    <a:pt x="25106" y="25334"/>
                  </a:cubicBezTo>
                  <a:cubicBezTo>
                    <a:pt x="27712" y="22803"/>
                    <a:pt x="31331" y="23689"/>
                    <a:pt x="34596" y="23284"/>
                  </a:cubicBezTo>
                  <a:cubicBezTo>
                    <a:pt x="36216" y="23056"/>
                    <a:pt x="37835" y="22626"/>
                    <a:pt x="39253" y="21841"/>
                  </a:cubicBezTo>
                  <a:cubicBezTo>
                    <a:pt x="40138" y="21335"/>
                    <a:pt x="41505" y="20601"/>
                    <a:pt x="41657" y="19462"/>
                  </a:cubicBezTo>
                  <a:cubicBezTo>
                    <a:pt x="41758" y="18829"/>
                    <a:pt x="41505" y="18121"/>
                    <a:pt x="41328" y="17488"/>
                  </a:cubicBezTo>
                  <a:cubicBezTo>
                    <a:pt x="41151" y="16729"/>
                    <a:pt x="40898" y="15970"/>
                    <a:pt x="40670" y="15210"/>
                  </a:cubicBezTo>
                  <a:cubicBezTo>
                    <a:pt x="40366" y="14299"/>
                    <a:pt x="40240" y="13312"/>
                    <a:pt x="39809" y="12427"/>
                  </a:cubicBezTo>
                  <a:cubicBezTo>
                    <a:pt x="39627" y="12031"/>
                    <a:pt x="39425" y="11827"/>
                    <a:pt x="39162" y="11827"/>
                  </a:cubicBezTo>
                  <a:cubicBezTo>
                    <a:pt x="38988" y="11827"/>
                    <a:pt x="38786" y="11916"/>
                    <a:pt x="38544" y="12098"/>
                  </a:cubicBezTo>
                  <a:cubicBezTo>
                    <a:pt x="37785" y="12680"/>
                    <a:pt x="37253" y="13540"/>
                    <a:pt x="36570" y="14198"/>
                  </a:cubicBezTo>
                  <a:cubicBezTo>
                    <a:pt x="34318" y="16425"/>
                    <a:pt x="31255" y="18551"/>
                    <a:pt x="27991" y="18576"/>
                  </a:cubicBezTo>
                  <a:cubicBezTo>
                    <a:pt x="27459" y="18576"/>
                    <a:pt x="26447" y="18576"/>
                    <a:pt x="26649" y="17792"/>
                  </a:cubicBezTo>
                  <a:cubicBezTo>
                    <a:pt x="26852" y="17058"/>
                    <a:pt x="27738" y="16526"/>
                    <a:pt x="28345" y="16147"/>
                  </a:cubicBezTo>
                  <a:cubicBezTo>
                    <a:pt x="29028" y="15691"/>
                    <a:pt x="29762" y="15337"/>
                    <a:pt x="30445" y="14932"/>
                  </a:cubicBezTo>
                  <a:cubicBezTo>
                    <a:pt x="31205" y="14451"/>
                    <a:pt x="31913" y="13920"/>
                    <a:pt x="32647" y="13363"/>
                  </a:cubicBezTo>
                  <a:cubicBezTo>
                    <a:pt x="33457" y="12730"/>
                    <a:pt x="34292" y="12148"/>
                    <a:pt x="35127" y="11591"/>
                  </a:cubicBezTo>
                  <a:cubicBezTo>
                    <a:pt x="35709" y="11237"/>
                    <a:pt x="36317" y="10858"/>
                    <a:pt x="36772" y="10326"/>
                  </a:cubicBezTo>
                  <a:cubicBezTo>
                    <a:pt x="37506" y="9491"/>
                    <a:pt x="37380" y="8504"/>
                    <a:pt x="36848" y="7593"/>
                  </a:cubicBezTo>
                  <a:cubicBezTo>
                    <a:pt x="36241" y="6555"/>
                    <a:pt x="35330" y="5644"/>
                    <a:pt x="34545" y="4708"/>
                  </a:cubicBezTo>
                  <a:cubicBezTo>
                    <a:pt x="33913" y="3999"/>
                    <a:pt x="33179" y="3240"/>
                    <a:pt x="32799" y="2354"/>
                  </a:cubicBezTo>
                  <a:cubicBezTo>
                    <a:pt x="32521" y="1646"/>
                    <a:pt x="32470" y="912"/>
                    <a:pt x="32419" y="152"/>
                  </a:cubicBezTo>
                  <a:cubicBezTo>
                    <a:pt x="32419" y="102"/>
                    <a:pt x="32318" y="1"/>
                    <a:pt x="32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8"/>
            <p:cNvSpPr/>
            <p:nvPr/>
          </p:nvSpPr>
          <p:spPr>
            <a:xfrm rot="3616208" flipH="1">
              <a:off x="604658" y="3057983"/>
              <a:ext cx="1744069" cy="2090470"/>
            </a:xfrm>
            <a:custGeom>
              <a:avLst/>
              <a:gdLst/>
              <a:ahLst/>
              <a:cxnLst/>
              <a:rect l="l" t="t" r="r" b="b"/>
              <a:pathLst>
                <a:path w="44669" h="53541" extrusionOk="0">
                  <a:moveTo>
                    <a:pt x="31822" y="477"/>
                  </a:moveTo>
                  <a:cubicBezTo>
                    <a:pt x="31836" y="477"/>
                    <a:pt x="31849" y="479"/>
                    <a:pt x="31863" y="481"/>
                  </a:cubicBezTo>
                  <a:cubicBezTo>
                    <a:pt x="31559" y="1494"/>
                    <a:pt x="31028" y="2405"/>
                    <a:pt x="30724" y="3417"/>
                  </a:cubicBezTo>
                  <a:cubicBezTo>
                    <a:pt x="30243" y="4885"/>
                    <a:pt x="29889" y="6327"/>
                    <a:pt x="29281" y="7719"/>
                  </a:cubicBezTo>
                  <a:cubicBezTo>
                    <a:pt x="29104" y="8175"/>
                    <a:pt x="28902" y="8580"/>
                    <a:pt x="28699" y="8985"/>
                  </a:cubicBezTo>
                  <a:cubicBezTo>
                    <a:pt x="28573" y="7972"/>
                    <a:pt x="28218" y="6985"/>
                    <a:pt x="28016" y="6024"/>
                  </a:cubicBezTo>
                  <a:cubicBezTo>
                    <a:pt x="27813" y="4581"/>
                    <a:pt x="28142" y="3164"/>
                    <a:pt x="28598" y="1848"/>
                  </a:cubicBezTo>
                  <a:lnTo>
                    <a:pt x="28598" y="1772"/>
                  </a:lnTo>
                  <a:cubicBezTo>
                    <a:pt x="29003" y="1772"/>
                    <a:pt x="29383" y="1646"/>
                    <a:pt x="29762" y="1468"/>
                  </a:cubicBezTo>
                  <a:cubicBezTo>
                    <a:pt x="30344" y="1215"/>
                    <a:pt x="30800" y="861"/>
                    <a:pt x="31357" y="633"/>
                  </a:cubicBezTo>
                  <a:cubicBezTo>
                    <a:pt x="31583" y="565"/>
                    <a:pt x="31708" y="477"/>
                    <a:pt x="31822" y="477"/>
                  </a:cubicBezTo>
                  <a:close/>
                  <a:moveTo>
                    <a:pt x="32116" y="886"/>
                  </a:moveTo>
                  <a:cubicBezTo>
                    <a:pt x="32141" y="1089"/>
                    <a:pt x="32116" y="1266"/>
                    <a:pt x="32141" y="1468"/>
                  </a:cubicBezTo>
                  <a:cubicBezTo>
                    <a:pt x="32318" y="2683"/>
                    <a:pt x="33052" y="3620"/>
                    <a:pt x="33837" y="4556"/>
                  </a:cubicBezTo>
                  <a:cubicBezTo>
                    <a:pt x="34191" y="5011"/>
                    <a:pt x="34545" y="5416"/>
                    <a:pt x="34900" y="5796"/>
                  </a:cubicBezTo>
                  <a:cubicBezTo>
                    <a:pt x="33660" y="7163"/>
                    <a:pt x="32673" y="8732"/>
                    <a:pt x="31179" y="9845"/>
                  </a:cubicBezTo>
                  <a:cubicBezTo>
                    <a:pt x="30041" y="10706"/>
                    <a:pt x="28699" y="11212"/>
                    <a:pt x="27560" y="12022"/>
                  </a:cubicBezTo>
                  <a:cubicBezTo>
                    <a:pt x="28446" y="10351"/>
                    <a:pt x="29357" y="8706"/>
                    <a:pt x="30015" y="6910"/>
                  </a:cubicBezTo>
                  <a:cubicBezTo>
                    <a:pt x="30496" y="5644"/>
                    <a:pt x="30800" y="4303"/>
                    <a:pt x="31255" y="3012"/>
                  </a:cubicBezTo>
                  <a:cubicBezTo>
                    <a:pt x="31508" y="2278"/>
                    <a:pt x="31863" y="1620"/>
                    <a:pt x="32116" y="886"/>
                  </a:cubicBezTo>
                  <a:close/>
                  <a:moveTo>
                    <a:pt x="23311" y="869"/>
                  </a:moveTo>
                  <a:cubicBezTo>
                    <a:pt x="23338" y="869"/>
                    <a:pt x="23363" y="875"/>
                    <a:pt x="23385" y="886"/>
                  </a:cubicBezTo>
                  <a:cubicBezTo>
                    <a:pt x="23461" y="962"/>
                    <a:pt x="23385" y="1620"/>
                    <a:pt x="23334" y="1747"/>
                  </a:cubicBezTo>
                  <a:cubicBezTo>
                    <a:pt x="23309" y="2379"/>
                    <a:pt x="23334" y="3012"/>
                    <a:pt x="23309" y="3645"/>
                  </a:cubicBezTo>
                  <a:cubicBezTo>
                    <a:pt x="23258" y="4682"/>
                    <a:pt x="23157" y="5720"/>
                    <a:pt x="23283" y="6783"/>
                  </a:cubicBezTo>
                  <a:cubicBezTo>
                    <a:pt x="23385" y="7466"/>
                    <a:pt x="23461" y="8175"/>
                    <a:pt x="23663" y="8858"/>
                  </a:cubicBezTo>
                  <a:cubicBezTo>
                    <a:pt x="23790" y="9314"/>
                    <a:pt x="23941" y="10048"/>
                    <a:pt x="24346" y="10326"/>
                  </a:cubicBezTo>
                  <a:cubicBezTo>
                    <a:pt x="24441" y="10386"/>
                    <a:pt x="24535" y="10411"/>
                    <a:pt x="24625" y="10411"/>
                  </a:cubicBezTo>
                  <a:cubicBezTo>
                    <a:pt x="24920" y="10411"/>
                    <a:pt x="25178" y="10136"/>
                    <a:pt x="25333" y="9845"/>
                  </a:cubicBezTo>
                  <a:cubicBezTo>
                    <a:pt x="25713" y="9061"/>
                    <a:pt x="25460" y="7972"/>
                    <a:pt x="25359" y="7163"/>
                  </a:cubicBezTo>
                  <a:cubicBezTo>
                    <a:pt x="25181" y="5492"/>
                    <a:pt x="24903" y="3113"/>
                    <a:pt x="26447" y="1975"/>
                  </a:cubicBezTo>
                  <a:cubicBezTo>
                    <a:pt x="26768" y="1747"/>
                    <a:pt x="27097" y="1689"/>
                    <a:pt x="27421" y="1689"/>
                  </a:cubicBezTo>
                  <a:cubicBezTo>
                    <a:pt x="27710" y="1689"/>
                    <a:pt x="27995" y="1735"/>
                    <a:pt x="28269" y="1747"/>
                  </a:cubicBezTo>
                  <a:cubicBezTo>
                    <a:pt x="27864" y="2987"/>
                    <a:pt x="27510" y="4303"/>
                    <a:pt x="27636" y="5644"/>
                  </a:cubicBezTo>
                  <a:cubicBezTo>
                    <a:pt x="27763" y="6960"/>
                    <a:pt x="28345" y="8226"/>
                    <a:pt x="28396" y="9567"/>
                  </a:cubicBezTo>
                  <a:lnTo>
                    <a:pt x="28396" y="9592"/>
                  </a:lnTo>
                  <a:cubicBezTo>
                    <a:pt x="27889" y="10579"/>
                    <a:pt x="27383" y="11591"/>
                    <a:pt x="26852" y="12553"/>
                  </a:cubicBezTo>
                  <a:lnTo>
                    <a:pt x="26826" y="12604"/>
                  </a:lnTo>
                  <a:cubicBezTo>
                    <a:pt x="26776" y="12629"/>
                    <a:pt x="26751" y="12680"/>
                    <a:pt x="26751" y="12730"/>
                  </a:cubicBezTo>
                  <a:lnTo>
                    <a:pt x="25713" y="14806"/>
                  </a:lnTo>
                  <a:cubicBezTo>
                    <a:pt x="25435" y="15438"/>
                    <a:pt x="25106" y="16071"/>
                    <a:pt x="24802" y="16729"/>
                  </a:cubicBezTo>
                  <a:cubicBezTo>
                    <a:pt x="23840" y="15590"/>
                    <a:pt x="22954" y="14578"/>
                    <a:pt x="22676" y="13059"/>
                  </a:cubicBezTo>
                  <a:cubicBezTo>
                    <a:pt x="22423" y="11794"/>
                    <a:pt x="22575" y="10529"/>
                    <a:pt x="22625" y="9263"/>
                  </a:cubicBezTo>
                  <a:cubicBezTo>
                    <a:pt x="22651" y="7947"/>
                    <a:pt x="22499" y="6656"/>
                    <a:pt x="22398" y="5315"/>
                  </a:cubicBezTo>
                  <a:cubicBezTo>
                    <a:pt x="22322" y="4075"/>
                    <a:pt x="22043" y="2860"/>
                    <a:pt x="22271" y="1646"/>
                  </a:cubicBezTo>
                  <a:lnTo>
                    <a:pt x="22271" y="1620"/>
                  </a:lnTo>
                  <a:lnTo>
                    <a:pt x="22398" y="1494"/>
                  </a:lnTo>
                  <a:cubicBezTo>
                    <a:pt x="22512" y="1379"/>
                    <a:pt x="23043" y="869"/>
                    <a:pt x="23311" y="869"/>
                  </a:cubicBezTo>
                  <a:close/>
                  <a:moveTo>
                    <a:pt x="35077" y="6074"/>
                  </a:moveTo>
                  <a:cubicBezTo>
                    <a:pt x="35355" y="6429"/>
                    <a:pt x="35684" y="6783"/>
                    <a:pt x="35937" y="7163"/>
                  </a:cubicBezTo>
                  <a:cubicBezTo>
                    <a:pt x="36545" y="7947"/>
                    <a:pt x="37228" y="9086"/>
                    <a:pt x="36545" y="10022"/>
                  </a:cubicBezTo>
                  <a:cubicBezTo>
                    <a:pt x="35709" y="11136"/>
                    <a:pt x="34166" y="11743"/>
                    <a:pt x="33052" y="12553"/>
                  </a:cubicBezTo>
                  <a:cubicBezTo>
                    <a:pt x="31787" y="13515"/>
                    <a:pt x="30623" y="14451"/>
                    <a:pt x="29231" y="15210"/>
                  </a:cubicBezTo>
                  <a:cubicBezTo>
                    <a:pt x="28269" y="15717"/>
                    <a:pt x="27231" y="16273"/>
                    <a:pt x="26573" y="17109"/>
                  </a:cubicBezTo>
                  <a:cubicBezTo>
                    <a:pt x="26219" y="17564"/>
                    <a:pt x="25865" y="18298"/>
                    <a:pt x="26447" y="18728"/>
                  </a:cubicBezTo>
                  <a:cubicBezTo>
                    <a:pt x="26782" y="18983"/>
                    <a:pt x="27257" y="19048"/>
                    <a:pt x="27715" y="19048"/>
                  </a:cubicBezTo>
                  <a:cubicBezTo>
                    <a:pt x="27984" y="19048"/>
                    <a:pt x="28247" y="19025"/>
                    <a:pt x="28471" y="19007"/>
                  </a:cubicBezTo>
                  <a:cubicBezTo>
                    <a:pt x="30876" y="18829"/>
                    <a:pt x="32951" y="17589"/>
                    <a:pt x="34824" y="16147"/>
                  </a:cubicBezTo>
                  <a:cubicBezTo>
                    <a:pt x="35608" y="15514"/>
                    <a:pt x="36443" y="14881"/>
                    <a:pt x="37101" y="14122"/>
                  </a:cubicBezTo>
                  <a:cubicBezTo>
                    <a:pt x="37456" y="13743"/>
                    <a:pt x="37759" y="13312"/>
                    <a:pt x="38114" y="12933"/>
                  </a:cubicBezTo>
                  <a:cubicBezTo>
                    <a:pt x="38316" y="12756"/>
                    <a:pt x="38696" y="12275"/>
                    <a:pt x="38949" y="12249"/>
                  </a:cubicBezTo>
                  <a:cubicBezTo>
                    <a:pt x="38952" y="12249"/>
                    <a:pt x="38956" y="12249"/>
                    <a:pt x="38960" y="12249"/>
                  </a:cubicBezTo>
                  <a:cubicBezTo>
                    <a:pt x="39510" y="12249"/>
                    <a:pt x="39835" y="14150"/>
                    <a:pt x="39961" y="14552"/>
                  </a:cubicBezTo>
                  <a:cubicBezTo>
                    <a:pt x="40138" y="15059"/>
                    <a:pt x="40341" y="15590"/>
                    <a:pt x="40493" y="16147"/>
                  </a:cubicBezTo>
                  <a:cubicBezTo>
                    <a:pt x="37810" y="18602"/>
                    <a:pt x="34318" y="20196"/>
                    <a:pt x="30774" y="20829"/>
                  </a:cubicBezTo>
                  <a:cubicBezTo>
                    <a:pt x="28016" y="21284"/>
                    <a:pt x="24954" y="21107"/>
                    <a:pt x="22423" y="22499"/>
                  </a:cubicBezTo>
                  <a:cubicBezTo>
                    <a:pt x="22549" y="22221"/>
                    <a:pt x="22701" y="21917"/>
                    <a:pt x="22828" y="21664"/>
                  </a:cubicBezTo>
                  <a:cubicBezTo>
                    <a:pt x="24093" y="19133"/>
                    <a:pt x="25283" y="16577"/>
                    <a:pt x="26497" y="14046"/>
                  </a:cubicBezTo>
                  <a:cubicBezTo>
                    <a:pt x="26700" y="13667"/>
                    <a:pt x="26877" y="13262"/>
                    <a:pt x="27105" y="12882"/>
                  </a:cubicBezTo>
                  <a:cubicBezTo>
                    <a:pt x="28446" y="11667"/>
                    <a:pt x="30167" y="11111"/>
                    <a:pt x="31559" y="9997"/>
                  </a:cubicBezTo>
                  <a:cubicBezTo>
                    <a:pt x="32951" y="8884"/>
                    <a:pt x="33913" y="7365"/>
                    <a:pt x="35077" y="6074"/>
                  </a:cubicBezTo>
                  <a:close/>
                  <a:moveTo>
                    <a:pt x="21891" y="2050"/>
                  </a:moveTo>
                  <a:lnTo>
                    <a:pt x="21891" y="2050"/>
                  </a:lnTo>
                  <a:cubicBezTo>
                    <a:pt x="21790" y="3164"/>
                    <a:pt x="22018" y="4303"/>
                    <a:pt x="22069" y="5416"/>
                  </a:cubicBezTo>
                  <a:cubicBezTo>
                    <a:pt x="22170" y="6935"/>
                    <a:pt x="22322" y="8453"/>
                    <a:pt x="22271" y="9997"/>
                  </a:cubicBezTo>
                  <a:cubicBezTo>
                    <a:pt x="22195" y="11262"/>
                    <a:pt x="22170" y="12578"/>
                    <a:pt x="22549" y="13793"/>
                  </a:cubicBezTo>
                  <a:cubicBezTo>
                    <a:pt x="22929" y="15135"/>
                    <a:pt x="23815" y="16046"/>
                    <a:pt x="24675" y="17083"/>
                  </a:cubicBezTo>
                  <a:lnTo>
                    <a:pt x="24701" y="17109"/>
                  </a:lnTo>
                  <a:cubicBezTo>
                    <a:pt x="23840" y="18931"/>
                    <a:pt x="22929" y="20728"/>
                    <a:pt x="22043" y="22524"/>
                  </a:cubicBezTo>
                  <a:cubicBezTo>
                    <a:pt x="21815" y="22929"/>
                    <a:pt x="21638" y="23385"/>
                    <a:pt x="21436" y="23790"/>
                  </a:cubicBezTo>
                  <a:cubicBezTo>
                    <a:pt x="20373" y="22499"/>
                    <a:pt x="19285" y="21208"/>
                    <a:pt x="18576" y="19690"/>
                  </a:cubicBezTo>
                  <a:cubicBezTo>
                    <a:pt x="17817" y="18070"/>
                    <a:pt x="17690" y="16375"/>
                    <a:pt x="17564" y="14628"/>
                  </a:cubicBezTo>
                  <a:cubicBezTo>
                    <a:pt x="17437" y="12730"/>
                    <a:pt x="17463" y="10782"/>
                    <a:pt x="17488" y="8884"/>
                  </a:cubicBezTo>
                  <a:cubicBezTo>
                    <a:pt x="17488" y="8150"/>
                    <a:pt x="17589" y="7390"/>
                    <a:pt x="17564" y="6606"/>
                  </a:cubicBezTo>
                  <a:cubicBezTo>
                    <a:pt x="17513" y="6049"/>
                    <a:pt x="17361" y="5442"/>
                    <a:pt x="17209" y="4910"/>
                  </a:cubicBezTo>
                  <a:cubicBezTo>
                    <a:pt x="17488" y="4758"/>
                    <a:pt x="17817" y="4632"/>
                    <a:pt x="18095" y="4505"/>
                  </a:cubicBezTo>
                  <a:cubicBezTo>
                    <a:pt x="18303" y="4413"/>
                    <a:pt x="19501" y="3752"/>
                    <a:pt x="19805" y="3752"/>
                  </a:cubicBezTo>
                  <a:cubicBezTo>
                    <a:pt x="19835" y="3752"/>
                    <a:pt x="19856" y="3758"/>
                    <a:pt x="19867" y="3771"/>
                  </a:cubicBezTo>
                  <a:cubicBezTo>
                    <a:pt x="19993" y="3923"/>
                    <a:pt x="19664" y="4682"/>
                    <a:pt x="19639" y="4885"/>
                  </a:cubicBezTo>
                  <a:cubicBezTo>
                    <a:pt x="19588" y="5189"/>
                    <a:pt x="19487" y="5492"/>
                    <a:pt x="19411" y="5796"/>
                  </a:cubicBezTo>
                  <a:cubicBezTo>
                    <a:pt x="19259" y="6530"/>
                    <a:pt x="19158" y="7213"/>
                    <a:pt x="19082" y="7947"/>
                  </a:cubicBezTo>
                  <a:cubicBezTo>
                    <a:pt x="18880" y="9415"/>
                    <a:pt x="18652" y="10858"/>
                    <a:pt x="18399" y="12300"/>
                  </a:cubicBezTo>
                  <a:cubicBezTo>
                    <a:pt x="18196" y="13616"/>
                    <a:pt x="18070" y="14907"/>
                    <a:pt x="18272" y="16197"/>
                  </a:cubicBezTo>
                  <a:cubicBezTo>
                    <a:pt x="18399" y="16906"/>
                    <a:pt x="18576" y="18121"/>
                    <a:pt x="19462" y="18247"/>
                  </a:cubicBezTo>
                  <a:cubicBezTo>
                    <a:pt x="19513" y="18256"/>
                    <a:pt x="19563" y="18260"/>
                    <a:pt x="19613" y="18260"/>
                  </a:cubicBezTo>
                  <a:cubicBezTo>
                    <a:pt x="20330" y="18260"/>
                    <a:pt x="20918" y="17445"/>
                    <a:pt x="21107" y="16830"/>
                  </a:cubicBezTo>
                  <a:cubicBezTo>
                    <a:pt x="21385" y="15818"/>
                    <a:pt x="21157" y="14704"/>
                    <a:pt x="21157" y="13667"/>
                  </a:cubicBezTo>
                  <a:cubicBezTo>
                    <a:pt x="21157" y="12098"/>
                    <a:pt x="21259" y="10503"/>
                    <a:pt x="21259" y="8884"/>
                  </a:cubicBezTo>
                  <a:cubicBezTo>
                    <a:pt x="21259" y="7568"/>
                    <a:pt x="21107" y="6201"/>
                    <a:pt x="21157" y="4885"/>
                  </a:cubicBezTo>
                  <a:cubicBezTo>
                    <a:pt x="21183" y="4252"/>
                    <a:pt x="21233" y="3569"/>
                    <a:pt x="21411" y="2936"/>
                  </a:cubicBezTo>
                  <a:cubicBezTo>
                    <a:pt x="21486" y="2633"/>
                    <a:pt x="21664" y="2304"/>
                    <a:pt x="21891" y="2050"/>
                  </a:cubicBezTo>
                  <a:close/>
                  <a:moveTo>
                    <a:pt x="16830" y="5037"/>
                  </a:moveTo>
                  <a:cubicBezTo>
                    <a:pt x="16982" y="5669"/>
                    <a:pt x="17134" y="6277"/>
                    <a:pt x="17134" y="6910"/>
                  </a:cubicBezTo>
                  <a:cubicBezTo>
                    <a:pt x="17134" y="7871"/>
                    <a:pt x="17083" y="8833"/>
                    <a:pt x="17083" y="9820"/>
                  </a:cubicBezTo>
                  <a:cubicBezTo>
                    <a:pt x="17058" y="11617"/>
                    <a:pt x="17083" y="13388"/>
                    <a:pt x="17209" y="15185"/>
                  </a:cubicBezTo>
                  <a:cubicBezTo>
                    <a:pt x="17336" y="16931"/>
                    <a:pt x="17513" y="18576"/>
                    <a:pt x="18348" y="20171"/>
                  </a:cubicBezTo>
                  <a:cubicBezTo>
                    <a:pt x="19082" y="21588"/>
                    <a:pt x="20120" y="22803"/>
                    <a:pt x="21132" y="24043"/>
                  </a:cubicBezTo>
                  <a:cubicBezTo>
                    <a:pt x="21157" y="24068"/>
                    <a:pt x="21233" y="24119"/>
                    <a:pt x="21259" y="24119"/>
                  </a:cubicBezTo>
                  <a:cubicBezTo>
                    <a:pt x="20753" y="25232"/>
                    <a:pt x="20297" y="26321"/>
                    <a:pt x="19867" y="27459"/>
                  </a:cubicBezTo>
                  <a:cubicBezTo>
                    <a:pt x="19209" y="27004"/>
                    <a:pt x="18399" y="26827"/>
                    <a:pt x="17640" y="26574"/>
                  </a:cubicBezTo>
                  <a:cubicBezTo>
                    <a:pt x="16703" y="26295"/>
                    <a:pt x="15944" y="25738"/>
                    <a:pt x="15311" y="24929"/>
                  </a:cubicBezTo>
                  <a:cubicBezTo>
                    <a:pt x="14653" y="24119"/>
                    <a:pt x="14173" y="23208"/>
                    <a:pt x="13692" y="22271"/>
                  </a:cubicBezTo>
                  <a:cubicBezTo>
                    <a:pt x="13261" y="21461"/>
                    <a:pt x="12831" y="20677"/>
                    <a:pt x="12553" y="19791"/>
                  </a:cubicBezTo>
                  <a:cubicBezTo>
                    <a:pt x="11920" y="17893"/>
                    <a:pt x="11616" y="15818"/>
                    <a:pt x="11515" y="13844"/>
                  </a:cubicBezTo>
                  <a:cubicBezTo>
                    <a:pt x="11439" y="12781"/>
                    <a:pt x="11515" y="11769"/>
                    <a:pt x="11566" y="10731"/>
                  </a:cubicBezTo>
                  <a:cubicBezTo>
                    <a:pt x="11642" y="9795"/>
                    <a:pt x="11667" y="8808"/>
                    <a:pt x="11945" y="7897"/>
                  </a:cubicBezTo>
                  <a:lnTo>
                    <a:pt x="11945" y="7821"/>
                  </a:lnTo>
                  <a:cubicBezTo>
                    <a:pt x="12200" y="7659"/>
                    <a:pt x="12476" y="7539"/>
                    <a:pt x="12676" y="7539"/>
                  </a:cubicBezTo>
                  <a:cubicBezTo>
                    <a:pt x="12695" y="7539"/>
                    <a:pt x="12713" y="7540"/>
                    <a:pt x="12730" y="7542"/>
                  </a:cubicBezTo>
                  <a:cubicBezTo>
                    <a:pt x="13413" y="7669"/>
                    <a:pt x="12806" y="8808"/>
                    <a:pt x="12679" y="9162"/>
                  </a:cubicBezTo>
                  <a:cubicBezTo>
                    <a:pt x="12401" y="10200"/>
                    <a:pt x="12528" y="11364"/>
                    <a:pt x="12679" y="12401"/>
                  </a:cubicBezTo>
                  <a:cubicBezTo>
                    <a:pt x="12958" y="14223"/>
                    <a:pt x="13464" y="15944"/>
                    <a:pt x="13844" y="17767"/>
                  </a:cubicBezTo>
                  <a:cubicBezTo>
                    <a:pt x="14055" y="18709"/>
                    <a:pt x="15056" y="24318"/>
                    <a:pt x="16764" y="24318"/>
                  </a:cubicBezTo>
                  <a:cubicBezTo>
                    <a:pt x="16892" y="24318"/>
                    <a:pt x="17023" y="24287"/>
                    <a:pt x="17159" y="24220"/>
                  </a:cubicBezTo>
                  <a:cubicBezTo>
                    <a:pt x="18348" y="23613"/>
                    <a:pt x="17463" y="21208"/>
                    <a:pt x="17159" y="20348"/>
                  </a:cubicBezTo>
                  <a:cubicBezTo>
                    <a:pt x="16956" y="19614"/>
                    <a:pt x="16653" y="18855"/>
                    <a:pt x="16450" y="18146"/>
                  </a:cubicBezTo>
                  <a:cubicBezTo>
                    <a:pt x="15969" y="16653"/>
                    <a:pt x="15261" y="15210"/>
                    <a:pt x="14856" y="13743"/>
                  </a:cubicBezTo>
                  <a:cubicBezTo>
                    <a:pt x="14476" y="12325"/>
                    <a:pt x="14324" y="10858"/>
                    <a:pt x="14274" y="9415"/>
                  </a:cubicBezTo>
                  <a:cubicBezTo>
                    <a:pt x="14223" y="8706"/>
                    <a:pt x="14097" y="7922"/>
                    <a:pt x="14375" y="7213"/>
                  </a:cubicBezTo>
                  <a:cubicBezTo>
                    <a:pt x="14679" y="6555"/>
                    <a:pt x="15311" y="6024"/>
                    <a:pt x="15868" y="5594"/>
                  </a:cubicBezTo>
                  <a:cubicBezTo>
                    <a:pt x="16197" y="5391"/>
                    <a:pt x="16501" y="5189"/>
                    <a:pt x="16830" y="5037"/>
                  </a:cubicBezTo>
                  <a:close/>
                  <a:moveTo>
                    <a:pt x="40619" y="16526"/>
                  </a:moveTo>
                  <a:cubicBezTo>
                    <a:pt x="40746" y="16906"/>
                    <a:pt x="40822" y="17311"/>
                    <a:pt x="40948" y="17691"/>
                  </a:cubicBezTo>
                  <a:cubicBezTo>
                    <a:pt x="41075" y="18222"/>
                    <a:pt x="41302" y="18855"/>
                    <a:pt x="41252" y="19437"/>
                  </a:cubicBezTo>
                  <a:cubicBezTo>
                    <a:pt x="41176" y="19943"/>
                    <a:pt x="40771" y="20323"/>
                    <a:pt x="40391" y="20601"/>
                  </a:cubicBezTo>
                  <a:cubicBezTo>
                    <a:pt x="39227" y="21537"/>
                    <a:pt x="37785" y="22170"/>
                    <a:pt x="36317" y="22550"/>
                  </a:cubicBezTo>
                  <a:cubicBezTo>
                    <a:pt x="34874" y="22904"/>
                    <a:pt x="33432" y="23056"/>
                    <a:pt x="31989" y="23106"/>
                  </a:cubicBezTo>
                  <a:cubicBezTo>
                    <a:pt x="31859" y="23109"/>
                    <a:pt x="31729" y="23110"/>
                    <a:pt x="31600" y="23110"/>
                  </a:cubicBezTo>
                  <a:cubicBezTo>
                    <a:pt x="31169" y="23110"/>
                    <a:pt x="30739" y="23099"/>
                    <a:pt x="30310" y="23099"/>
                  </a:cubicBezTo>
                  <a:cubicBezTo>
                    <a:pt x="29608" y="23099"/>
                    <a:pt x="28909" y="23129"/>
                    <a:pt x="28218" y="23284"/>
                  </a:cubicBezTo>
                  <a:cubicBezTo>
                    <a:pt x="27105" y="23537"/>
                    <a:pt x="26042" y="24043"/>
                    <a:pt x="25156" y="24777"/>
                  </a:cubicBezTo>
                  <a:cubicBezTo>
                    <a:pt x="24574" y="25258"/>
                    <a:pt x="23840" y="25966"/>
                    <a:pt x="23916" y="26776"/>
                  </a:cubicBezTo>
                  <a:cubicBezTo>
                    <a:pt x="24003" y="27894"/>
                    <a:pt x="25370" y="28108"/>
                    <a:pt x="26549" y="28108"/>
                  </a:cubicBezTo>
                  <a:cubicBezTo>
                    <a:pt x="27077" y="28108"/>
                    <a:pt x="27568" y="28065"/>
                    <a:pt x="27889" y="28041"/>
                  </a:cubicBezTo>
                  <a:cubicBezTo>
                    <a:pt x="30521" y="27788"/>
                    <a:pt x="32824" y="26447"/>
                    <a:pt x="35051" y="25131"/>
                  </a:cubicBezTo>
                  <a:cubicBezTo>
                    <a:pt x="36342" y="24372"/>
                    <a:pt x="37633" y="23613"/>
                    <a:pt x="38974" y="22980"/>
                  </a:cubicBezTo>
                  <a:cubicBezTo>
                    <a:pt x="40391" y="22297"/>
                    <a:pt x="41859" y="21841"/>
                    <a:pt x="43302" y="21284"/>
                  </a:cubicBezTo>
                  <a:cubicBezTo>
                    <a:pt x="43302" y="22423"/>
                    <a:pt x="43378" y="23613"/>
                    <a:pt x="43504" y="24751"/>
                  </a:cubicBezTo>
                  <a:cubicBezTo>
                    <a:pt x="41556" y="25030"/>
                    <a:pt x="39733" y="25536"/>
                    <a:pt x="37937" y="26295"/>
                  </a:cubicBezTo>
                  <a:cubicBezTo>
                    <a:pt x="35988" y="27105"/>
                    <a:pt x="34090" y="28041"/>
                    <a:pt x="32040" y="28548"/>
                  </a:cubicBezTo>
                  <a:cubicBezTo>
                    <a:pt x="29990" y="29054"/>
                    <a:pt x="27763" y="29307"/>
                    <a:pt x="25688" y="29433"/>
                  </a:cubicBezTo>
                  <a:cubicBezTo>
                    <a:pt x="25455" y="29443"/>
                    <a:pt x="25224" y="29447"/>
                    <a:pt x="24994" y="29447"/>
                  </a:cubicBezTo>
                  <a:cubicBezTo>
                    <a:pt x="24043" y="29447"/>
                    <a:pt x="23107" y="29378"/>
                    <a:pt x="22170" y="29357"/>
                  </a:cubicBezTo>
                  <a:cubicBezTo>
                    <a:pt x="22123" y="29356"/>
                    <a:pt x="22077" y="29355"/>
                    <a:pt x="22030" y="29355"/>
                  </a:cubicBezTo>
                  <a:cubicBezTo>
                    <a:pt x="21481" y="29355"/>
                    <a:pt x="20905" y="29442"/>
                    <a:pt x="20347" y="29442"/>
                  </a:cubicBezTo>
                  <a:cubicBezTo>
                    <a:pt x="20071" y="29442"/>
                    <a:pt x="19799" y="29421"/>
                    <a:pt x="19538" y="29357"/>
                  </a:cubicBezTo>
                  <a:cubicBezTo>
                    <a:pt x="19563" y="29307"/>
                    <a:pt x="19563" y="29256"/>
                    <a:pt x="19614" y="29206"/>
                  </a:cubicBezTo>
                  <a:cubicBezTo>
                    <a:pt x="20373" y="27080"/>
                    <a:pt x="21208" y="25080"/>
                    <a:pt x="22170" y="23056"/>
                  </a:cubicBezTo>
                  <a:cubicBezTo>
                    <a:pt x="24954" y="21259"/>
                    <a:pt x="28674" y="21639"/>
                    <a:pt x="31837" y="20981"/>
                  </a:cubicBezTo>
                  <a:cubicBezTo>
                    <a:pt x="33482" y="20626"/>
                    <a:pt x="35127" y="20095"/>
                    <a:pt x="36595" y="19234"/>
                  </a:cubicBezTo>
                  <a:cubicBezTo>
                    <a:pt x="37987" y="18425"/>
                    <a:pt x="39404" y="17589"/>
                    <a:pt x="40619" y="16526"/>
                  </a:cubicBezTo>
                  <a:close/>
                  <a:moveTo>
                    <a:pt x="11515" y="8099"/>
                  </a:moveTo>
                  <a:cubicBezTo>
                    <a:pt x="11060" y="9845"/>
                    <a:pt x="11060" y="11845"/>
                    <a:pt x="11136" y="13616"/>
                  </a:cubicBezTo>
                  <a:cubicBezTo>
                    <a:pt x="11186" y="15641"/>
                    <a:pt x="11541" y="17716"/>
                    <a:pt x="12148" y="19690"/>
                  </a:cubicBezTo>
                  <a:cubicBezTo>
                    <a:pt x="12705" y="21512"/>
                    <a:pt x="13717" y="23435"/>
                    <a:pt x="14906" y="24979"/>
                  </a:cubicBezTo>
                  <a:cubicBezTo>
                    <a:pt x="15438" y="25688"/>
                    <a:pt x="16096" y="26321"/>
                    <a:pt x="16956" y="26675"/>
                  </a:cubicBezTo>
                  <a:cubicBezTo>
                    <a:pt x="17867" y="27054"/>
                    <a:pt x="18854" y="27156"/>
                    <a:pt x="19664" y="27712"/>
                  </a:cubicBezTo>
                  <a:cubicBezTo>
                    <a:pt x="19715" y="27763"/>
                    <a:pt x="19740" y="27763"/>
                    <a:pt x="19766" y="27763"/>
                  </a:cubicBezTo>
                  <a:cubicBezTo>
                    <a:pt x="19487" y="28497"/>
                    <a:pt x="19209" y="29231"/>
                    <a:pt x="18905" y="29990"/>
                  </a:cubicBezTo>
                  <a:cubicBezTo>
                    <a:pt x="18753" y="30395"/>
                    <a:pt x="18601" y="30851"/>
                    <a:pt x="18399" y="31256"/>
                  </a:cubicBezTo>
                  <a:cubicBezTo>
                    <a:pt x="17867" y="30749"/>
                    <a:pt x="17260" y="30243"/>
                    <a:pt x="16577" y="29940"/>
                  </a:cubicBezTo>
                  <a:cubicBezTo>
                    <a:pt x="15792" y="29560"/>
                    <a:pt x="14982" y="29560"/>
                    <a:pt x="14147" y="29560"/>
                  </a:cubicBezTo>
                  <a:cubicBezTo>
                    <a:pt x="12274" y="29509"/>
                    <a:pt x="10781" y="28573"/>
                    <a:pt x="9465" y="27333"/>
                  </a:cubicBezTo>
                  <a:cubicBezTo>
                    <a:pt x="8529" y="26523"/>
                    <a:pt x="7820" y="25511"/>
                    <a:pt x="6960" y="24574"/>
                  </a:cubicBezTo>
                  <a:cubicBezTo>
                    <a:pt x="6125" y="23663"/>
                    <a:pt x="5416" y="22777"/>
                    <a:pt x="4859" y="21664"/>
                  </a:cubicBezTo>
                  <a:cubicBezTo>
                    <a:pt x="4353" y="20652"/>
                    <a:pt x="4024" y="19589"/>
                    <a:pt x="4049" y="18425"/>
                  </a:cubicBezTo>
                  <a:cubicBezTo>
                    <a:pt x="4075" y="17412"/>
                    <a:pt x="4303" y="16451"/>
                    <a:pt x="4201" y="15438"/>
                  </a:cubicBezTo>
                  <a:cubicBezTo>
                    <a:pt x="4454" y="15135"/>
                    <a:pt x="4783" y="14831"/>
                    <a:pt x="5087" y="14628"/>
                  </a:cubicBezTo>
                  <a:cubicBezTo>
                    <a:pt x="5239" y="14527"/>
                    <a:pt x="5441" y="14426"/>
                    <a:pt x="5593" y="14401"/>
                  </a:cubicBezTo>
                  <a:cubicBezTo>
                    <a:pt x="5695" y="14373"/>
                    <a:pt x="5760" y="14355"/>
                    <a:pt x="5803" y="14355"/>
                  </a:cubicBezTo>
                  <a:cubicBezTo>
                    <a:pt x="5878" y="14355"/>
                    <a:pt x="5890" y="14408"/>
                    <a:pt x="5922" y="14552"/>
                  </a:cubicBezTo>
                  <a:cubicBezTo>
                    <a:pt x="5973" y="14831"/>
                    <a:pt x="5846" y="15286"/>
                    <a:pt x="5846" y="15565"/>
                  </a:cubicBezTo>
                  <a:lnTo>
                    <a:pt x="5846" y="16324"/>
                  </a:lnTo>
                  <a:cubicBezTo>
                    <a:pt x="5872" y="16906"/>
                    <a:pt x="5948" y="17438"/>
                    <a:pt x="6049" y="17969"/>
                  </a:cubicBezTo>
                  <a:cubicBezTo>
                    <a:pt x="6454" y="20373"/>
                    <a:pt x="7441" y="22651"/>
                    <a:pt x="8731" y="24676"/>
                  </a:cubicBezTo>
                  <a:cubicBezTo>
                    <a:pt x="9389" y="25688"/>
                    <a:pt x="10123" y="26700"/>
                    <a:pt x="11009" y="27561"/>
                  </a:cubicBezTo>
                  <a:cubicBezTo>
                    <a:pt x="11427" y="27943"/>
                    <a:pt x="11952" y="28266"/>
                    <a:pt x="12503" y="28266"/>
                  </a:cubicBezTo>
                  <a:cubicBezTo>
                    <a:pt x="12753" y="28266"/>
                    <a:pt x="13008" y="28200"/>
                    <a:pt x="13261" y="28041"/>
                  </a:cubicBezTo>
                  <a:cubicBezTo>
                    <a:pt x="14831" y="27004"/>
                    <a:pt x="12274" y="24245"/>
                    <a:pt x="11667" y="23385"/>
                  </a:cubicBezTo>
                  <a:cubicBezTo>
                    <a:pt x="10781" y="22170"/>
                    <a:pt x="9896" y="20879"/>
                    <a:pt x="9592" y="19386"/>
                  </a:cubicBezTo>
                  <a:cubicBezTo>
                    <a:pt x="9263" y="17944"/>
                    <a:pt x="9415" y="16425"/>
                    <a:pt x="9592" y="14932"/>
                  </a:cubicBezTo>
                  <a:cubicBezTo>
                    <a:pt x="9718" y="13793"/>
                    <a:pt x="9744" y="12629"/>
                    <a:pt x="9896" y="11490"/>
                  </a:cubicBezTo>
                  <a:cubicBezTo>
                    <a:pt x="9971" y="10275"/>
                    <a:pt x="10275" y="8985"/>
                    <a:pt x="11313" y="8226"/>
                  </a:cubicBezTo>
                  <a:cubicBezTo>
                    <a:pt x="11363" y="8200"/>
                    <a:pt x="11414" y="8175"/>
                    <a:pt x="11515" y="8099"/>
                  </a:cubicBezTo>
                  <a:close/>
                  <a:moveTo>
                    <a:pt x="3847" y="15843"/>
                  </a:moveTo>
                  <a:lnTo>
                    <a:pt x="3847" y="15843"/>
                  </a:lnTo>
                  <a:cubicBezTo>
                    <a:pt x="3898" y="16855"/>
                    <a:pt x="3645" y="17842"/>
                    <a:pt x="3670" y="18855"/>
                  </a:cubicBezTo>
                  <a:cubicBezTo>
                    <a:pt x="3695" y="19842"/>
                    <a:pt x="4024" y="20753"/>
                    <a:pt x="4429" y="21639"/>
                  </a:cubicBezTo>
                  <a:cubicBezTo>
                    <a:pt x="4935" y="22676"/>
                    <a:pt x="5568" y="23613"/>
                    <a:pt x="6327" y="24448"/>
                  </a:cubicBezTo>
                  <a:cubicBezTo>
                    <a:pt x="7112" y="25334"/>
                    <a:pt x="7871" y="26295"/>
                    <a:pt x="8681" y="27181"/>
                  </a:cubicBezTo>
                  <a:cubicBezTo>
                    <a:pt x="9769" y="28320"/>
                    <a:pt x="11212" y="29459"/>
                    <a:pt x="12806" y="29813"/>
                  </a:cubicBezTo>
                  <a:cubicBezTo>
                    <a:pt x="13717" y="30015"/>
                    <a:pt x="14679" y="29838"/>
                    <a:pt x="15590" y="30015"/>
                  </a:cubicBezTo>
                  <a:cubicBezTo>
                    <a:pt x="16653" y="30243"/>
                    <a:pt x="17488" y="30952"/>
                    <a:pt x="18272" y="31660"/>
                  </a:cubicBezTo>
                  <a:cubicBezTo>
                    <a:pt x="18095" y="32091"/>
                    <a:pt x="17918" y="32496"/>
                    <a:pt x="17741" y="32901"/>
                  </a:cubicBezTo>
                  <a:cubicBezTo>
                    <a:pt x="17527" y="32887"/>
                    <a:pt x="17313" y="32880"/>
                    <a:pt x="17099" y="32880"/>
                  </a:cubicBezTo>
                  <a:cubicBezTo>
                    <a:pt x="15743" y="32880"/>
                    <a:pt x="14398" y="33170"/>
                    <a:pt x="13261" y="33913"/>
                  </a:cubicBezTo>
                  <a:cubicBezTo>
                    <a:pt x="12629" y="34318"/>
                    <a:pt x="12047" y="34824"/>
                    <a:pt x="11363" y="35178"/>
                  </a:cubicBezTo>
                  <a:cubicBezTo>
                    <a:pt x="11002" y="35348"/>
                    <a:pt x="10668" y="35420"/>
                    <a:pt x="10338" y="35420"/>
                  </a:cubicBezTo>
                  <a:cubicBezTo>
                    <a:pt x="9881" y="35420"/>
                    <a:pt x="9433" y="35283"/>
                    <a:pt x="8934" y="35077"/>
                  </a:cubicBezTo>
                  <a:cubicBezTo>
                    <a:pt x="7086" y="34368"/>
                    <a:pt x="4885" y="33609"/>
                    <a:pt x="3467" y="32091"/>
                  </a:cubicBezTo>
                  <a:cubicBezTo>
                    <a:pt x="2860" y="31458"/>
                    <a:pt x="2430" y="30699"/>
                    <a:pt x="1898" y="29965"/>
                  </a:cubicBezTo>
                  <a:cubicBezTo>
                    <a:pt x="1468" y="29433"/>
                    <a:pt x="785" y="28750"/>
                    <a:pt x="759" y="28041"/>
                  </a:cubicBezTo>
                  <a:cubicBezTo>
                    <a:pt x="759" y="27991"/>
                    <a:pt x="759" y="27966"/>
                    <a:pt x="709" y="27940"/>
                  </a:cubicBezTo>
                  <a:cubicBezTo>
                    <a:pt x="886" y="27459"/>
                    <a:pt x="1088" y="26979"/>
                    <a:pt x="1392" y="26574"/>
                  </a:cubicBezTo>
                  <a:cubicBezTo>
                    <a:pt x="1468" y="27029"/>
                    <a:pt x="1519" y="27485"/>
                    <a:pt x="1671" y="27940"/>
                  </a:cubicBezTo>
                  <a:cubicBezTo>
                    <a:pt x="1822" y="28446"/>
                    <a:pt x="2151" y="28826"/>
                    <a:pt x="2455" y="29231"/>
                  </a:cubicBezTo>
                  <a:cubicBezTo>
                    <a:pt x="3290" y="30218"/>
                    <a:pt x="4252" y="31028"/>
                    <a:pt x="5391" y="31635"/>
                  </a:cubicBezTo>
                  <a:cubicBezTo>
                    <a:pt x="6001" y="31966"/>
                    <a:pt x="6647" y="32178"/>
                    <a:pt x="7321" y="32178"/>
                  </a:cubicBezTo>
                  <a:cubicBezTo>
                    <a:pt x="7626" y="32178"/>
                    <a:pt x="7936" y="32135"/>
                    <a:pt x="8251" y="32040"/>
                  </a:cubicBezTo>
                  <a:cubicBezTo>
                    <a:pt x="9111" y="31787"/>
                    <a:pt x="9744" y="31230"/>
                    <a:pt x="9440" y="30269"/>
                  </a:cubicBezTo>
                  <a:cubicBezTo>
                    <a:pt x="8807" y="28193"/>
                    <a:pt x="6201" y="27561"/>
                    <a:pt x="4581" y="26523"/>
                  </a:cubicBezTo>
                  <a:cubicBezTo>
                    <a:pt x="4100" y="26194"/>
                    <a:pt x="3366" y="25688"/>
                    <a:pt x="3214" y="25080"/>
                  </a:cubicBezTo>
                  <a:cubicBezTo>
                    <a:pt x="3113" y="24701"/>
                    <a:pt x="3341" y="24296"/>
                    <a:pt x="3442" y="23942"/>
                  </a:cubicBezTo>
                  <a:cubicBezTo>
                    <a:pt x="3695" y="22803"/>
                    <a:pt x="3290" y="21790"/>
                    <a:pt x="2860" y="20753"/>
                  </a:cubicBezTo>
                  <a:cubicBezTo>
                    <a:pt x="2455" y="19766"/>
                    <a:pt x="2227" y="19007"/>
                    <a:pt x="2607" y="17994"/>
                  </a:cubicBezTo>
                  <a:cubicBezTo>
                    <a:pt x="2936" y="17210"/>
                    <a:pt x="3341" y="16476"/>
                    <a:pt x="3847" y="15843"/>
                  </a:cubicBezTo>
                  <a:close/>
                  <a:moveTo>
                    <a:pt x="43555" y="25030"/>
                  </a:moveTo>
                  <a:cubicBezTo>
                    <a:pt x="43631" y="25587"/>
                    <a:pt x="43681" y="26194"/>
                    <a:pt x="43783" y="26776"/>
                  </a:cubicBezTo>
                  <a:cubicBezTo>
                    <a:pt x="43884" y="27535"/>
                    <a:pt x="44137" y="28598"/>
                    <a:pt x="43808" y="29332"/>
                  </a:cubicBezTo>
                  <a:cubicBezTo>
                    <a:pt x="43454" y="30091"/>
                    <a:pt x="42163" y="30117"/>
                    <a:pt x="41429" y="30319"/>
                  </a:cubicBezTo>
                  <a:cubicBezTo>
                    <a:pt x="39278" y="30851"/>
                    <a:pt x="37000" y="30901"/>
                    <a:pt x="34824" y="31002"/>
                  </a:cubicBezTo>
                  <a:cubicBezTo>
                    <a:pt x="34597" y="31014"/>
                    <a:pt x="34371" y="31019"/>
                    <a:pt x="34145" y="31019"/>
                  </a:cubicBezTo>
                  <a:cubicBezTo>
                    <a:pt x="32305" y="31019"/>
                    <a:pt x="30494" y="30685"/>
                    <a:pt x="28623" y="30572"/>
                  </a:cubicBezTo>
                  <a:cubicBezTo>
                    <a:pt x="28182" y="30548"/>
                    <a:pt x="27710" y="30521"/>
                    <a:pt x="27232" y="30521"/>
                  </a:cubicBezTo>
                  <a:cubicBezTo>
                    <a:pt x="26229" y="30521"/>
                    <a:pt x="25202" y="30640"/>
                    <a:pt x="24397" y="31154"/>
                  </a:cubicBezTo>
                  <a:cubicBezTo>
                    <a:pt x="23461" y="31762"/>
                    <a:pt x="23030" y="32901"/>
                    <a:pt x="23714" y="33812"/>
                  </a:cubicBezTo>
                  <a:cubicBezTo>
                    <a:pt x="24574" y="34900"/>
                    <a:pt x="26219" y="35305"/>
                    <a:pt x="27510" y="35457"/>
                  </a:cubicBezTo>
                  <a:cubicBezTo>
                    <a:pt x="27920" y="35506"/>
                    <a:pt x="28326" y="35528"/>
                    <a:pt x="28731" y="35528"/>
                  </a:cubicBezTo>
                  <a:cubicBezTo>
                    <a:pt x="30001" y="35528"/>
                    <a:pt x="31248" y="35308"/>
                    <a:pt x="32495" y="35001"/>
                  </a:cubicBezTo>
                  <a:cubicBezTo>
                    <a:pt x="34469" y="34520"/>
                    <a:pt x="36443" y="33989"/>
                    <a:pt x="38392" y="33483"/>
                  </a:cubicBezTo>
                  <a:cubicBezTo>
                    <a:pt x="39404" y="33230"/>
                    <a:pt x="40417" y="33027"/>
                    <a:pt x="41404" y="32749"/>
                  </a:cubicBezTo>
                  <a:cubicBezTo>
                    <a:pt x="41733" y="32647"/>
                    <a:pt x="42036" y="32572"/>
                    <a:pt x="42391" y="32470"/>
                  </a:cubicBezTo>
                  <a:cubicBezTo>
                    <a:pt x="42503" y="32448"/>
                    <a:pt x="42696" y="32365"/>
                    <a:pt x="42827" y="32365"/>
                  </a:cubicBezTo>
                  <a:cubicBezTo>
                    <a:pt x="42843" y="32365"/>
                    <a:pt x="42858" y="32366"/>
                    <a:pt x="42872" y="32369"/>
                  </a:cubicBezTo>
                  <a:cubicBezTo>
                    <a:pt x="43201" y="32521"/>
                    <a:pt x="43049" y="32647"/>
                    <a:pt x="43023" y="33002"/>
                  </a:cubicBezTo>
                  <a:cubicBezTo>
                    <a:pt x="42897" y="33761"/>
                    <a:pt x="42745" y="34520"/>
                    <a:pt x="42543" y="35305"/>
                  </a:cubicBezTo>
                  <a:lnTo>
                    <a:pt x="42492" y="35305"/>
                  </a:lnTo>
                  <a:cubicBezTo>
                    <a:pt x="40417" y="35431"/>
                    <a:pt x="38519" y="36317"/>
                    <a:pt x="36494" y="36595"/>
                  </a:cubicBezTo>
                  <a:cubicBezTo>
                    <a:pt x="35355" y="36773"/>
                    <a:pt x="34216" y="36975"/>
                    <a:pt x="33052" y="37076"/>
                  </a:cubicBezTo>
                  <a:cubicBezTo>
                    <a:pt x="32853" y="37095"/>
                    <a:pt x="32656" y="37104"/>
                    <a:pt x="32460" y="37104"/>
                  </a:cubicBezTo>
                  <a:cubicBezTo>
                    <a:pt x="31608" y="37104"/>
                    <a:pt x="30773" y="36947"/>
                    <a:pt x="29889" y="36823"/>
                  </a:cubicBezTo>
                  <a:cubicBezTo>
                    <a:pt x="28876" y="36671"/>
                    <a:pt x="27839" y="36697"/>
                    <a:pt x="26801" y="36595"/>
                  </a:cubicBezTo>
                  <a:cubicBezTo>
                    <a:pt x="25789" y="36469"/>
                    <a:pt x="24802" y="36216"/>
                    <a:pt x="23790" y="36165"/>
                  </a:cubicBezTo>
                  <a:cubicBezTo>
                    <a:pt x="22701" y="36089"/>
                    <a:pt x="21613" y="35937"/>
                    <a:pt x="20626" y="35457"/>
                  </a:cubicBezTo>
                  <a:cubicBezTo>
                    <a:pt x="19512" y="34925"/>
                    <a:pt x="18829" y="33913"/>
                    <a:pt x="18070" y="32976"/>
                  </a:cubicBezTo>
                  <a:cubicBezTo>
                    <a:pt x="18576" y="31888"/>
                    <a:pt x="19006" y="30775"/>
                    <a:pt x="19411" y="29636"/>
                  </a:cubicBezTo>
                  <a:cubicBezTo>
                    <a:pt x="19649" y="29699"/>
                    <a:pt x="19892" y="29720"/>
                    <a:pt x="20137" y="29720"/>
                  </a:cubicBezTo>
                  <a:cubicBezTo>
                    <a:pt x="20633" y="29720"/>
                    <a:pt x="21140" y="29634"/>
                    <a:pt x="21638" y="29634"/>
                  </a:cubicBezTo>
                  <a:cubicBezTo>
                    <a:pt x="21680" y="29634"/>
                    <a:pt x="21723" y="29635"/>
                    <a:pt x="21765" y="29636"/>
                  </a:cubicBezTo>
                  <a:cubicBezTo>
                    <a:pt x="22748" y="29680"/>
                    <a:pt x="23731" y="29742"/>
                    <a:pt x="24714" y="29742"/>
                  </a:cubicBezTo>
                  <a:cubicBezTo>
                    <a:pt x="24870" y="29742"/>
                    <a:pt x="25026" y="29741"/>
                    <a:pt x="25181" y="29737"/>
                  </a:cubicBezTo>
                  <a:cubicBezTo>
                    <a:pt x="27333" y="29686"/>
                    <a:pt x="29509" y="29433"/>
                    <a:pt x="31635" y="28953"/>
                  </a:cubicBezTo>
                  <a:cubicBezTo>
                    <a:pt x="33634" y="28497"/>
                    <a:pt x="35532" y="27687"/>
                    <a:pt x="37380" y="26852"/>
                  </a:cubicBezTo>
                  <a:cubicBezTo>
                    <a:pt x="39379" y="25966"/>
                    <a:pt x="41378" y="25334"/>
                    <a:pt x="43555" y="25030"/>
                  </a:cubicBezTo>
                  <a:close/>
                  <a:moveTo>
                    <a:pt x="532" y="28573"/>
                  </a:moveTo>
                  <a:cubicBezTo>
                    <a:pt x="684" y="28953"/>
                    <a:pt x="962" y="29332"/>
                    <a:pt x="1190" y="29636"/>
                  </a:cubicBezTo>
                  <a:cubicBezTo>
                    <a:pt x="1696" y="30319"/>
                    <a:pt x="2177" y="31028"/>
                    <a:pt x="2683" y="31711"/>
                  </a:cubicBezTo>
                  <a:cubicBezTo>
                    <a:pt x="3974" y="33356"/>
                    <a:pt x="5948" y="34191"/>
                    <a:pt x="7846" y="35001"/>
                  </a:cubicBezTo>
                  <a:cubicBezTo>
                    <a:pt x="8586" y="35297"/>
                    <a:pt x="9422" y="35761"/>
                    <a:pt x="10237" y="35761"/>
                  </a:cubicBezTo>
                  <a:cubicBezTo>
                    <a:pt x="10258" y="35761"/>
                    <a:pt x="10279" y="35761"/>
                    <a:pt x="10300" y="35760"/>
                  </a:cubicBezTo>
                  <a:cubicBezTo>
                    <a:pt x="10984" y="35710"/>
                    <a:pt x="11566" y="35406"/>
                    <a:pt x="12123" y="35052"/>
                  </a:cubicBezTo>
                  <a:cubicBezTo>
                    <a:pt x="12806" y="34621"/>
                    <a:pt x="13439" y="34039"/>
                    <a:pt x="14198" y="33685"/>
                  </a:cubicBezTo>
                  <a:cubicBezTo>
                    <a:pt x="15078" y="33299"/>
                    <a:pt x="16068" y="33167"/>
                    <a:pt x="17013" y="33167"/>
                  </a:cubicBezTo>
                  <a:cubicBezTo>
                    <a:pt x="17181" y="33167"/>
                    <a:pt x="17348" y="33171"/>
                    <a:pt x="17513" y="33179"/>
                  </a:cubicBezTo>
                  <a:cubicBezTo>
                    <a:pt x="16880" y="34546"/>
                    <a:pt x="16298" y="35937"/>
                    <a:pt x="15919" y="37405"/>
                  </a:cubicBezTo>
                  <a:cubicBezTo>
                    <a:pt x="15895" y="37403"/>
                    <a:pt x="15871" y="37401"/>
                    <a:pt x="15846" y="37401"/>
                  </a:cubicBezTo>
                  <a:cubicBezTo>
                    <a:pt x="15172" y="37401"/>
                    <a:pt x="14312" y="38379"/>
                    <a:pt x="13970" y="38721"/>
                  </a:cubicBezTo>
                  <a:cubicBezTo>
                    <a:pt x="13134" y="39558"/>
                    <a:pt x="12184" y="40733"/>
                    <a:pt x="10908" y="40733"/>
                  </a:cubicBezTo>
                  <a:cubicBezTo>
                    <a:pt x="10833" y="40733"/>
                    <a:pt x="10757" y="40729"/>
                    <a:pt x="10680" y="40721"/>
                  </a:cubicBezTo>
                  <a:cubicBezTo>
                    <a:pt x="9642" y="40594"/>
                    <a:pt x="8655" y="39835"/>
                    <a:pt x="7846" y="39177"/>
                  </a:cubicBezTo>
                  <a:cubicBezTo>
                    <a:pt x="7010" y="38494"/>
                    <a:pt x="6251" y="37785"/>
                    <a:pt x="5365" y="37178"/>
                  </a:cubicBezTo>
                  <a:cubicBezTo>
                    <a:pt x="4530" y="36595"/>
                    <a:pt x="3594" y="36266"/>
                    <a:pt x="3037" y="35330"/>
                  </a:cubicBezTo>
                  <a:cubicBezTo>
                    <a:pt x="2455" y="34444"/>
                    <a:pt x="2278" y="33407"/>
                    <a:pt x="1797" y="32470"/>
                  </a:cubicBezTo>
                  <a:cubicBezTo>
                    <a:pt x="1291" y="31407"/>
                    <a:pt x="253" y="30699"/>
                    <a:pt x="355" y="29433"/>
                  </a:cubicBezTo>
                  <a:cubicBezTo>
                    <a:pt x="405" y="29180"/>
                    <a:pt x="430" y="28877"/>
                    <a:pt x="532" y="28573"/>
                  </a:cubicBezTo>
                  <a:close/>
                  <a:moveTo>
                    <a:pt x="17893" y="33305"/>
                  </a:moveTo>
                  <a:cubicBezTo>
                    <a:pt x="18525" y="34115"/>
                    <a:pt x="19158" y="34950"/>
                    <a:pt x="20044" y="35533"/>
                  </a:cubicBezTo>
                  <a:cubicBezTo>
                    <a:pt x="20879" y="36039"/>
                    <a:pt x="21866" y="36292"/>
                    <a:pt x="22828" y="36418"/>
                  </a:cubicBezTo>
                  <a:cubicBezTo>
                    <a:pt x="23941" y="36545"/>
                    <a:pt x="24979" y="36646"/>
                    <a:pt x="26067" y="36823"/>
                  </a:cubicBezTo>
                  <a:cubicBezTo>
                    <a:pt x="27181" y="37051"/>
                    <a:pt x="28269" y="36975"/>
                    <a:pt x="29383" y="37102"/>
                  </a:cubicBezTo>
                  <a:cubicBezTo>
                    <a:pt x="30390" y="37222"/>
                    <a:pt x="31398" y="37433"/>
                    <a:pt x="32406" y="37433"/>
                  </a:cubicBezTo>
                  <a:cubicBezTo>
                    <a:pt x="32461" y="37433"/>
                    <a:pt x="32516" y="37432"/>
                    <a:pt x="32571" y="37431"/>
                  </a:cubicBezTo>
                  <a:cubicBezTo>
                    <a:pt x="33710" y="37405"/>
                    <a:pt x="34900" y="37178"/>
                    <a:pt x="35988" y="36975"/>
                  </a:cubicBezTo>
                  <a:cubicBezTo>
                    <a:pt x="37127" y="36823"/>
                    <a:pt x="38215" y="36570"/>
                    <a:pt x="39328" y="36292"/>
                  </a:cubicBezTo>
                  <a:cubicBezTo>
                    <a:pt x="40341" y="36013"/>
                    <a:pt x="41378" y="35710"/>
                    <a:pt x="42416" y="35634"/>
                  </a:cubicBezTo>
                  <a:lnTo>
                    <a:pt x="42416" y="35634"/>
                  </a:lnTo>
                  <a:cubicBezTo>
                    <a:pt x="42138" y="36671"/>
                    <a:pt x="41733" y="37658"/>
                    <a:pt x="41125" y="38494"/>
                  </a:cubicBezTo>
                  <a:cubicBezTo>
                    <a:pt x="40012" y="40088"/>
                    <a:pt x="38240" y="40619"/>
                    <a:pt x="36418" y="40872"/>
                  </a:cubicBezTo>
                  <a:cubicBezTo>
                    <a:pt x="36232" y="40898"/>
                    <a:pt x="36045" y="40909"/>
                    <a:pt x="35859" y="40909"/>
                  </a:cubicBezTo>
                  <a:cubicBezTo>
                    <a:pt x="34347" y="40909"/>
                    <a:pt x="32835" y="40148"/>
                    <a:pt x="31483" y="39607"/>
                  </a:cubicBezTo>
                  <a:cubicBezTo>
                    <a:pt x="29965" y="39000"/>
                    <a:pt x="28471" y="38342"/>
                    <a:pt x="26928" y="37911"/>
                  </a:cubicBezTo>
                  <a:cubicBezTo>
                    <a:pt x="26132" y="37691"/>
                    <a:pt x="25165" y="37448"/>
                    <a:pt x="24265" y="37448"/>
                  </a:cubicBezTo>
                  <a:cubicBezTo>
                    <a:pt x="23819" y="37448"/>
                    <a:pt x="23390" y="37508"/>
                    <a:pt x="23005" y="37658"/>
                  </a:cubicBezTo>
                  <a:cubicBezTo>
                    <a:pt x="22625" y="37785"/>
                    <a:pt x="22043" y="38114"/>
                    <a:pt x="21942" y="38569"/>
                  </a:cubicBezTo>
                  <a:cubicBezTo>
                    <a:pt x="21866" y="39076"/>
                    <a:pt x="22296" y="39632"/>
                    <a:pt x="22549" y="39987"/>
                  </a:cubicBezTo>
                  <a:cubicBezTo>
                    <a:pt x="23461" y="41277"/>
                    <a:pt x="24397" y="42593"/>
                    <a:pt x="25688" y="43505"/>
                  </a:cubicBezTo>
                  <a:cubicBezTo>
                    <a:pt x="26877" y="44365"/>
                    <a:pt x="28244" y="44947"/>
                    <a:pt x="29661" y="45377"/>
                  </a:cubicBezTo>
                  <a:cubicBezTo>
                    <a:pt x="31146" y="45834"/>
                    <a:pt x="32744" y="46106"/>
                    <a:pt x="34331" y="46106"/>
                  </a:cubicBezTo>
                  <a:cubicBezTo>
                    <a:pt x="35558" y="46106"/>
                    <a:pt x="36778" y="45944"/>
                    <a:pt x="37937" y="45580"/>
                  </a:cubicBezTo>
                  <a:lnTo>
                    <a:pt x="37937" y="45580"/>
                  </a:lnTo>
                  <a:cubicBezTo>
                    <a:pt x="37203" y="46339"/>
                    <a:pt x="36494" y="47098"/>
                    <a:pt x="35709" y="47782"/>
                  </a:cubicBezTo>
                  <a:cubicBezTo>
                    <a:pt x="35203" y="48186"/>
                    <a:pt x="34722" y="48591"/>
                    <a:pt x="34191" y="48946"/>
                  </a:cubicBezTo>
                  <a:cubicBezTo>
                    <a:pt x="34166" y="48946"/>
                    <a:pt x="34140" y="48920"/>
                    <a:pt x="34090" y="48920"/>
                  </a:cubicBezTo>
                  <a:cubicBezTo>
                    <a:pt x="33959" y="48932"/>
                    <a:pt x="33830" y="48937"/>
                    <a:pt x="33701" y="48937"/>
                  </a:cubicBezTo>
                  <a:cubicBezTo>
                    <a:pt x="32105" y="48937"/>
                    <a:pt x="30632" y="48108"/>
                    <a:pt x="29180" y="47453"/>
                  </a:cubicBezTo>
                  <a:cubicBezTo>
                    <a:pt x="27611" y="46719"/>
                    <a:pt x="25991" y="45959"/>
                    <a:pt x="24599" y="44922"/>
                  </a:cubicBezTo>
                  <a:cubicBezTo>
                    <a:pt x="23309" y="43935"/>
                    <a:pt x="22448" y="42492"/>
                    <a:pt x="21132" y="41530"/>
                  </a:cubicBezTo>
                  <a:cubicBezTo>
                    <a:pt x="20297" y="40948"/>
                    <a:pt x="18601" y="40645"/>
                    <a:pt x="18247" y="39607"/>
                  </a:cubicBezTo>
                  <a:cubicBezTo>
                    <a:pt x="18222" y="39582"/>
                    <a:pt x="18222" y="39556"/>
                    <a:pt x="18171" y="39506"/>
                  </a:cubicBezTo>
                  <a:cubicBezTo>
                    <a:pt x="17994" y="38240"/>
                    <a:pt x="17387" y="37076"/>
                    <a:pt x="16805" y="35912"/>
                  </a:cubicBezTo>
                  <a:lnTo>
                    <a:pt x="16805" y="35887"/>
                  </a:lnTo>
                  <a:cubicBezTo>
                    <a:pt x="17108" y="35001"/>
                    <a:pt x="17488" y="34141"/>
                    <a:pt x="17893" y="33305"/>
                  </a:cubicBezTo>
                  <a:close/>
                  <a:moveTo>
                    <a:pt x="18247" y="40265"/>
                  </a:moveTo>
                  <a:cubicBezTo>
                    <a:pt x="18854" y="40948"/>
                    <a:pt x="19993" y="41227"/>
                    <a:pt x="20677" y="41657"/>
                  </a:cubicBezTo>
                  <a:cubicBezTo>
                    <a:pt x="22246" y="42619"/>
                    <a:pt x="23157" y="44314"/>
                    <a:pt x="24599" y="45403"/>
                  </a:cubicBezTo>
                  <a:cubicBezTo>
                    <a:pt x="26118" y="46516"/>
                    <a:pt x="27864" y="47301"/>
                    <a:pt x="29585" y="48060"/>
                  </a:cubicBezTo>
                  <a:cubicBezTo>
                    <a:pt x="30901" y="48617"/>
                    <a:pt x="32192" y="49300"/>
                    <a:pt x="33634" y="49325"/>
                  </a:cubicBezTo>
                  <a:cubicBezTo>
                    <a:pt x="33179" y="49578"/>
                    <a:pt x="32748" y="49806"/>
                    <a:pt x="32242" y="49958"/>
                  </a:cubicBezTo>
                  <a:cubicBezTo>
                    <a:pt x="31559" y="50173"/>
                    <a:pt x="30933" y="50306"/>
                    <a:pt x="30309" y="50306"/>
                  </a:cubicBezTo>
                  <a:cubicBezTo>
                    <a:pt x="29686" y="50306"/>
                    <a:pt x="29066" y="50173"/>
                    <a:pt x="28396" y="49857"/>
                  </a:cubicBezTo>
                  <a:cubicBezTo>
                    <a:pt x="27130" y="49300"/>
                    <a:pt x="26042" y="48364"/>
                    <a:pt x="25030" y="47453"/>
                  </a:cubicBezTo>
                  <a:cubicBezTo>
                    <a:pt x="24473" y="46972"/>
                    <a:pt x="24017" y="46314"/>
                    <a:pt x="23283" y="46086"/>
                  </a:cubicBezTo>
                  <a:cubicBezTo>
                    <a:pt x="23173" y="46055"/>
                    <a:pt x="23065" y="46040"/>
                    <a:pt x="22960" y="46040"/>
                  </a:cubicBezTo>
                  <a:cubicBezTo>
                    <a:pt x="22461" y="46040"/>
                    <a:pt x="22042" y="46373"/>
                    <a:pt x="21917" y="46896"/>
                  </a:cubicBezTo>
                  <a:cubicBezTo>
                    <a:pt x="21740" y="47706"/>
                    <a:pt x="22195" y="48490"/>
                    <a:pt x="22651" y="49173"/>
                  </a:cubicBezTo>
                  <a:cubicBezTo>
                    <a:pt x="23764" y="50591"/>
                    <a:pt x="25409" y="51856"/>
                    <a:pt x="27231" y="52109"/>
                  </a:cubicBezTo>
                  <a:cubicBezTo>
                    <a:pt x="26573" y="52413"/>
                    <a:pt x="25915" y="52717"/>
                    <a:pt x="25207" y="52919"/>
                  </a:cubicBezTo>
                  <a:cubicBezTo>
                    <a:pt x="24296" y="51831"/>
                    <a:pt x="22524" y="51831"/>
                    <a:pt x="21284" y="51274"/>
                  </a:cubicBezTo>
                  <a:cubicBezTo>
                    <a:pt x="19361" y="50464"/>
                    <a:pt x="17361" y="48465"/>
                    <a:pt x="17007" y="46339"/>
                  </a:cubicBezTo>
                  <a:cubicBezTo>
                    <a:pt x="16678" y="44238"/>
                    <a:pt x="18196" y="42593"/>
                    <a:pt x="18247" y="40518"/>
                  </a:cubicBezTo>
                  <a:lnTo>
                    <a:pt x="18247" y="40265"/>
                  </a:lnTo>
                  <a:close/>
                  <a:moveTo>
                    <a:pt x="16602" y="36342"/>
                  </a:moveTo>
                  <a:cubicBezTo>
                    <a:pt x="17463" y="38063"/>
                    <a:pt x="18323" y="39835"/>
                    <a:pt x="17690" y="41784"/>
                  </a:cubicBezTo>
                  <a:cubicBezTo>
                    <a:pt x="17387" y="42720"/>
                    <a:pt x="16880" y="43530"/>
                    <a:pt x="16703" y="44492"/>
                  </a:cubicBezTo>
                  <a:cubicBezTo>
                    <a:pt x="16526" y="45301"/>
                    <a:pt x="16526" y="46187"/>
                    <a:pt x="16805" y="46972"/>
                  </a:cubicBezTo>
                  <a:cubicBezTo>
                    <a:pt x="17336" y="48693"/>
                    <a:pt x="18779" y="50236"/>
                    <a:pt x="20272" y="51173"/>
                  </a:cubicBezTo>
                  <a:cubicBezTo>
                    <a:pt x="21006" y="51603"/>
                    <a:pt x="21790" y="51856"/>
                    <a:pt x="22575" y="52084"/>
                  </a:cubicBezTo>
                  <a:cubicBezTo>
                    <a:pt x="23309" y="52261"/>
                    <a:pt x="24220" y="52489"/>
                    <a:pt x="24802" y="53020"/>
                  </a:cubicBezTo>
                  <a:cubicBezTo>
                    <a:pt x="24212" y="53168"/>
                    <a:pt x="23608" y="53258"/>
                    <a:pt x="23001" y="53258"/>
                  </a:cubicBezTo>
                  <a:cubicBezTo>
                    <a:pt x="22462" y="53258"/>
                    <a:pt x="21921" y="53187"/>
                    <a:pt x="21385" y="53020"/>
                  </a:cubicBezTo>
                  <a:cubicBezTo>
                    <a:pt x="20145" y="52666"/>
                    <a:pt x="18981" y="52109"/>
                    <a:pt x="17766" y="51704"/>
                  </a:cubicBezTo>
                  <a:cubicBezTo>
                    <a:pt x="16577" y="51325"/>
                    <a:pt x="15337" y="51072"/>
                    <a:pt x="14426" y="50110"/>
                  </a:cubicBezTo>
                  <a:cubicBezTo>
                    <a:pt x="13186" y="48819"/>
                    <a:pt x="12452" y="46820"/>
                    <a:pt x="12958" y="45074"/>
                  </a:cubicBezTo>
                  <a:cubicBezTo>
                    <a:pt x="13540" y="43125"/>
                    <a:pt x="15893" y="42214"/>
                    <a:pt x="16400" y="40214"/>
                  </a:cubicBezTo>
                  <a:cubicBezTo>
                    <a:pt x="16526" y="39683"/>
                    <a:pt x="16653" y="38924"/>
                    <a:pt x="16526" y="38392"/>
                  </a:cubicBezTo>
                  <a:cubicBezTo>
                    <a:pt x="16551" y="38190"/>
                    <a:pt x="16450" y="37785"/>
                    <a:pt x="16248" y="37557"/>
                  </a:cubicBezTo>
                  <a:cubicBezTo>
                    <a:pt x="16349" y="37152"/>
                    <a:pt x="16476" y="36773"/>
                    <a:pt x="16602" y="36342"/>
                  </a:cubicBezTo>
                  <a:close/>
                  <a:moveTo>
                    <a:pt x="32268" y="1"/>
                  </a:moveTo>
                  <a:cubicBezTo>
                    <a:pt x="31154" y="1"/>
                    <a:pt x="30294" y="861"/>
                    <a:pt x="29281" y="1215"/>
                  </a:cubicBezTo>
                  <a:cubicBezTo>
                    <a:pt x="29006" y="1313"/>
                    <a:pt x="28735" y="1342"/>
                    <a:pt x="28469" y="1342"/>
                  </a:cubicBezTo>
                  <a:cubicBezTo>
                    <a:pt x="28101" y="1342"/>
                    <a:pt x="27741" y="1287"/>
                    <a:pt x="27390" y="1287"/>
                  </a:cubicBezTo>
                  <a:cubicBezTo>
                    <a:pt x="26944" y="1287"/>
                    <a:pt x="26511" y="1375"/>
                    <a:pt x="26093" y="1772"/>
                  </a:cubicBezTo>
                  <a:cubicBezTo>
                    <a:pt x="25232" y="2607"/>
                    <a:pt x="24979" y="3923"/>
                    <a:pt x="24954" y="5062"/>
                  </a:cubicBezTo>
                  <a:cubicBezTo>
                    <a:pt x="24954" y="5644"/>
                    <a:pt x="25004" y="6201"/>
                    <a:pt x="25080" y="6732"/>
                  </a:cubicBezTo>
                  <a:cubicBezTo>
                    <a:pt x="25131" y="7416"/>
                    <a:pt x="25688" y="9440"/>
                    <a:pt x="24928" y="9845"/>
                  </a:cubicBezTo>
                  <a:cubicBezTo>
                    <a:pt x="24886" y="9868"/>
                    <a:pt x="24845" y="9879"/>
                    <a:pt x="24804" y="9879"/>
                  </a:cubicBezTo>
                  <a:cubicBezTo>
                    <a:pt x="24120" y="9879"/>
                    <a:pt x="23712" y="6803"/>
                    <a:pt x="23688" y="6277"/>
                  </a:cubicBezTo>
                  <a:cubicBezTo>
                    <a:pt x="23612" y="5391"/>
                    <a:pt x="23714" y="4505"/>
                    <a:pt x="23790" y="3569"/>
                  </a:cubicBezTo>
                  <a:cubicBezTo>
                    <a:pt x="23815" y="2911"/>
                    <a:pt x="23790" y="2253"/>
                    <a:pt x="23815" y="1595"/>
                  </a:cubicBezTo>
                  <a:cubicBezTo>
                    <a:pt x="23836" y="1131"/>
                    <a:pt x="23892" y="385"/>
                    <a:pt x="23426" y="385"/>
                  </a:cubicBezTo>
                  <a:cubicBezTo>
                    <a:pt x="23333" y="385"/>
                    <a:pt x="23220" y="414"/>
                    <a:pt x="23081" y="481"/>
                  </a:cubicBezTo>
                  <a:cubicBezTo>
                    <a:pt x="22195" y="962"/>
                    <a:pt x="21309" y="1899"/>
                    <a:pt x="21056" y="2860"/>
                  </a:cubicBezTo>
                  <a:cubicBezTo>
                    <a:pt x="20778" y="3949"/>
                    <a:pt x="20803" y="5138"/>
                    <a:pt x="20879" y="6277"/>
                  </a:cubicBezTo>
                  <a:cubicBezTo>
                    <a:pt x="20955" y="7972"/>
                    <a:pt x="20930" y="9693"/>
                    <a:pt x="20904" y="11389"/>
                  </a:cubicBezTo>
                  <a:cubicBezTo>
                    <a:pt x="20879" y="12781"/>
                    <a:pt x="20930" y="14198"/>
                    <a:pt x="20930" y="15590"/>
                  </a:cubicBezTo>
                  <a:cubicBezTo>
                    <a:pt x="20930" y="16324"/>
                    <a:pt x="20778" y="17083"/>
                    <a:pt x="20145" y="17539"/>
                  </a:cubicBezTo>
                  <a:cubicBezTo>
                    <a:pt x="19961" y="17666"/>
                    <a:pt x="19801" y="17720"/>
                    <a:pt x="19661" y="17720"/>
                  </a:cubicBezTo>
                  <a:cubicBezTo>
                    <a:pt x="19051" y="17720"/>
                    <a:pt x="18831" y="16682"/>
                    <a:pt x="18728" y="16147"/>
                  </a:cubicBezTo>
                  <a:cubicBezTo>
                    <a:pt x="18424" y="14628"/>
                    <a:pt x="18652" y="13110"/>
                    <a:pt x="18930" y="11617"/>
                  </a:cubicBezTo>
                  <a:cubicBezTo>
                    <a:pt x="19234" y="10073"/>
                    <a:pt x="19386" y="8479"/>
                    <a:pt x="19639" y="6935"/>
                  </a:cubicBezTo>
                  <a:cubicBezTo>
                    <a:pt x="19766" y="6049"/>
                    <a:pt x="19993" y="5163"/>
                    <a:pt x="20196" y="4278"/>
                  </a:cubicBezTo>
                  <a:cubicBezTo>
                    <a:pt x="20272" y="4024"/>
                    <a:pt x="20424" y="3645"/>
                    <a:pt x="20272" y="3392"/>
                  </a:cubicBezTo>
                  <a:cubicBezTo>
                    <a:pt x="20182" y="3258"/>
                    <a:pt x="20058" y="3211"/>
                    <a:pt x="19924" y="3211"/>
                  </a:cubicBezTo>
                  <a:cubicBezTo>
                    <a:pt x="19831" y="3211"/>
                    <a:pt x="19733" y="3234"/>
                    <a:pt x="19639" y="3265"/>
                  </a:cubicBezTo>
                  <a:cubicBezTo>
                    <a:pt x="18981" y="3442"/>
                    <a:pt x="18348" y="3822"/>
                    <a:pt x="17716" y="4126"/>
                  </a:cubicBezTo>
                  <a:cubicBezTo>
                    <a:pt x="16526" y="4657"/>
                    <a:pt x="15362" y="5290"/>
                    <a:pt x="14552" y="6327"/>
                  </a:cubicBezTo>
                  <a:cubicBezTo>
                    <a:pt x="13793" y="7314"/>
                    <a:pt x="13995" y="8580"/>
                    <a:pt x="14071" y="9744"/>
                  </a:cubicBezTo>
                  <a:cubicBezTo>
                    <a:pt x="14173" y="11237"/>
                    <a:pt x="14350" y="12680"/>
                    <a:pt x="14805" y="14122"/>
                  </a:cubicBezTo>
                  <a:cubicBezTo>
                    <a:pt x="15514" y="16451"/>
                    <a:pt x="16577" y="18678"/>
                    <a:pt x="17209" y="21031"/>
                  </a:cubicBezTo>
                  <a:cubicBezTo>
                    <a:pt x="17361" y="21639"/>
                    <a:pt x="17867" y="23182"/>
                    <a:pt x="17235" y="23663"/>
                  </a:cubicBezTo>
                  <a:cubicBezTo>
                    <a:pt x="17131" y="23744"/>
                    <a:pt x="17029" y="23779"/>
                    <a:pt x="16931" y="23779"/>
                  </a:cubicBezTo>
                  <a:cubicBezTo>
                    <a:pt x="16475" y="23779"/>
                    <a:pt x="16090" y="23039"/>
                    <a:pt x="15944" y="22727"/>
                  </a:cubicBezTo>
                  <a:cubicBezTo>
                    <a:pt x="15109" y="21132"/>
                    <a:pt x="14729" y="19310"/>
                    <a:pt x="14350" y="17564"/>
                  </a:cubicBezTo>
                  <a:cubicBezTo>
                    <a:pt x="13945" y="15641"/>
                    <a:pt x="13363" y="13743"/>
                    <a:pt x="13110" y="11769"/>
                  </a:cubicBezTo>
                  <a:cubicBezTo>
                    <a:pt x="13034" y="11009"/>
                    <a:pt x="12958" y="10200"/>
                    <a:pt x="13110" y="9390"/>
                  </a:cubicBezTo>
                  <a:cubicBezTo>
                    <a:pt x="13211" y="8959"/>
                    <a:pt x="13413" y="8555"/>
                    <a:pt x="13489" y="8074"/>
                  </a:cubicBezTo>
                  <a:cubicBezTo>
                    <a:pt x="13599" y="7548"/>
                    <a:pt x="13462" y="7022"/>
                    <a:pt x="12946" y="7022"/>
                  </a:cubicBezTo>
                  <a:cubicBezTo>
                    <a:pt x="12867" y="7022"/>
                    <a:pt x="12778" y="7034"/>
                    <a:pt x="12679" y="7061"/>
                  </a:cubicBezTo>
                  <a:cubicBezTo>
                    <a:pt x="10503" y="7593"/>
                    <a:pt x="9769" y="9719"/>
                    <a:pt x="9567" y="11667"/>
                  </a:cubicBezTo>
                  <a:cubicBezTo>
                    <a:pt x="9440" y="13009"/>
                    <a:pt x="9313" y="14325"/>
                    <a:pt x="9238" y="15691"/>
                  </a:cubicBezTo>
                  <a:cubicBezTo>
                    <a:pt x="9136" y="17058"/>
                    <a:pt x="9060" y="18450"/>
                    <a:pt x="9440" y="19766"/>
                  </a:cubicBezTo>
                  <a:cubicBezTo>
                    <a:pt x="9870" y="21132"/>
                    <a:pt x="10680" y="22297"/>
                    <a:pt x="11515" y="23435"/>
                  </a:cubicBezTo>
                  <a:cubicBezTo>
                    <a:pt x="11945" y="24068"/>
                    <a:pt x="12426" y="24676"/>
                    <a:pt x="12831" y="25334"/>
                  </a:cubicBezTo>
                  <a:cubicBezTo>
                    <a:pt x="13110" y="25789"/>
                    <a:pt x="13464" y="26295"/>
                    <a:pt x="13489" y="26801"/>
                  </a:cubicBezTo>
                  <a:cubicBezTo>
                    <a:pt x="13565" y="27308"/>
                    <a:pt x="13211" y="27687"/>
                    <a:pt x="12705" y="27738"/>
                  </a:cubicBezTo>
                  <a:cubicBezTo>
                    <a:pt x="12655" y="27745"/>
                    <a:pt x="12605" y="27749"/>
                    <a:pt x="12557" y="27749"/>
                  </a:cubicBezTo>
                  <a:cubicBezTo>
                    <a:pt x="12114" y="27749"/>
                    <a:pt x="11733" y="27455"/>
                    <a:pt x="11414" y="27181"/>
                  </a:cubicBezTo>
                  <a:cubicBezTo>
                    <a:pt x="10958" y="26725"/>
                    <a:pt x="10554" y="26270"/>
                    <a:pt x="10174" y="25789"/>
                  </a:cubicBezTo>
                  <a:cubicBezTo>
                    <a:pt x="9288" y="24676"/>
                    <a:pt x="8554" y="23486"/>
                    <a:pt x="7922" y="22221"/>
                  </a:cubicBezTo>
                  <a:cubicBezTo>
                    <a:pt x="6732" y="19715"/>
                    <a:pt x="6074" y="16931"/>
                    <a:pt x="6403" y="14148"/>
                  </a:cubicBezTo>
                  <a:cubicBezTo>
                    <a:pt x="6403" y="14072"/>
                    <a:pt x="6378" y="13996"/>
                    <a:pt x="6277" y="13945"/>
                  </a:cubicBezTo>
                  <a:cubicBezTo>
                    <a:pt x="6130" y="13895"/>
                    <a:pt x="5985" y="13871"/>
                    <a:pt x="5842" y="13871"/>
                  </a:cubicBezTo>
                  <a:cubicBezTo>
                    <a:pt x="4476" y="13871"/>
                    <a:pt x="3288" y="15995"/>
                    <a:pt x="2784" y="16957"/>
                  </a:cubicBezTo>
                  <a:cubicBezTo>
                    <a:pt x="2455" y="17539"/>
                    <a:pt x="2101" y="18247"/>
                    <a:pt x="2151" y="18931"/>
                  </a:cubicBezTo>
                  <a:cubicBezTo>
                    <a:pt x="2177" y="20095"/>
                    <a:pt x="2936" y="21132"/>
                    <a:pt x="3189" y="22246"/>
                  </a:cubicBezTo>
                  <a:cubicBezTo>
                    <a:pt x="3341" y="22980"/>
                    <a:pt x="3214" y="23562"/>
                    <a:pt x="3037" y="24271"/>
                  </a:cubicBezTo>
                  <a:cubicBezTo>
                    <a:pt x="2961" y="24549"/>
                    <a:pt x="2911" y="24777"/>
                    <a:pt x="2987" y="25055"/>
                  </a:cubicBezTo>
                  <a:cubicBezTo>
                    <a:pt x="3290" y="25966"/>
                    <a:pt x="4353" y="26599"/>
                    <a:pt x="5138" y="27054"/>
                  </a:cubicBezTo>
                  <a:cubicBezTo>
                    <a:pt x="6201" y="27611"/>
                    <a:pt x="7339" y="28067"/>
                    <a:pt x="8251" y="28851"/>
                  </a:cubicBezTo>
                  <a:cubicBezTo>
                    <a:pt x="8782" y="29307"/>
                    <a:pt x="9642" y="30319"/>
                    <a:pt x="9136" y="31028"/>
                  </a:cubicBezTo>
                  <a:cubicBezTo>
                    <a:pt x="8828" y="31512"/>
                    <a:pt x="8080" y="31671"/>
                    <a:pt x="7508" y="31671"/>
                  </a:cubicBezTo>
                  <a:cubicBezTo>
                    <a:pt x="7422" y="31671"/>
                    <a:pt x="7340" y="31667"/>
                    <a:pt x="7264" y="31660"/>
                  </a:cubicBezTo>
                  <a:cubicBezTo>
                    <a:pt x="5821" y="31610"/>
                    <a:pt x="4328" y="30471"/>
                    <a:pt x="3341" y="29459"/>
                  </a:cubicBezTo>
                  <a:cubicBezTo>
                    <a:pt x="2784" y="28851"/>
                    <a:pt x="2202" y="28219"/>
                    <a:pt x="2025" y="27409"/>
                  </a:cubicBezTo>
                  <a:cubicBezTo>
                    <a:pt x="1924" y="26928"/>
                    <a:pt x="1898" y="26422"/>
                    <a:pt x="1696" y="25941"/>
                  </a:cubicBezTo>
                  <a:cubicBezTo>
                    <a:pt x="1682" y="25874"/>
                    <a:pt x="1620" y="25843"/>
                    <a:pt x="1552" y="25843"/>
                  </a:cubicBezTo>
                  <a:cubicBezTo>
                    <a:pt x="1492" y="25843"/>
                    <a:pt x="1428" y="25868"/>
                    <a:pt x="1392" y="25916"/>
                  </a:cubicBezTo>
                  <a:cubicBezTo>
                    <a:pt x="684" y="26827"/>
                    <a:pt x="253" y="28067"/>
                    <a:pt x="127" y="29206"/>
                  </a:cubicBezTo>
                  <a:cubicBezTo>
                    <a:pt x="0" y="30243"/>
                    <a:pt x="532" y="31002"/>
                    <a:pt x="1139" y="31787"/>
                  </a:cubicBezTo>
                  <a:cubicBezTo>
                    <a:pt x="1949" y="32875"/>
                    <a:pt x="2075" y="34267"/>
                    <a:pt x="2835" y="35406"/>
                  </a:cubicBezTo>
                  <a:cubicBezTo>
                    <a:pt x="3442" y="36317"/>
                    <a:pt x="4328" y="36722"/>
                    <a:pt x="5214" y="37304"/>
                  </a:cubicBezTo>
                  <a:cubicBezTo>
                    <a:pt x="6960" y="38418"/>
                    <a:pt x="8352" y="40366"/>
                    <a:pt x="10452" y="40898"/>
                  </a:cubicBezTo>
                  <a:cubicBezTo>
                    <a:pt x="10652" y="40946"/>
                    <a:pt x="10846" y="40968"/>
                    <a:pt x="11034" y="40968"/>
                  </a:cubicBezTo>
                  <a:cubicBezTo>
                    <a:pt x="12139" y="40968"/>
                    <a:pt x="13062" y="40208"/>
                    <a:pt x="13818" y="39430"/>
                  </a:cubicBezTo>
                  <a:cubicBezTo>
                    <a:pt x="14223" y="39000"/>
                    <a:pt x="14628" y="38569"/>
                    <a:pt x="15084" y="38215"/>
                  </a:cubicBezTo>
                  <a:cubicBezTo>
                    <a:pt x="15261" y="38063"/>
                    <a:pt x="15590" y="37734"/>
                    <a:pt x="15843" y="37709"/>
                  </a:cubicBezTo>
                  <a:cubicBezTo>
                    <a:pt x="15884" y="37701"/>
                    <a:pt x="15920" y="37698"/>
                    <a:pt x="15950" y="37698"/>
                  </a:cubicBezTo>
                  <a:cubicBezTo>
                    <a:pt x="16123" y="37698"/>
                    <a:pt x="16133" y="37815"/>
                    <a:pt x="16197" y="37987"/>
                  </a:cubicBezTo>
                  <a:cubicBezTo>
                    <a:pt x="16476" y="38721"/>
                    <a:pt x="16349" y="39885"/>
                    <a:pt x="15969" y="40594"/>
                  </a:cubicBezTo>
                  <a:cubicBezTo>
                    <a:pt x="15387" y="41632"/>
                    <a:pt x="14375" y="42391"/>
                    <a:pt x="13666" y="43302"/>
                  </a:cubicBezTo>
                  <a:cubicBezTo>
                    <a:pt x="11414" y="46061"/>
                    <a:pt x="12983" y="50439"/>
                    <a:pt x="16273" y="51502"/>
                  </a:cubicBezTo>
                  <a:cubicBezTo>
                    <a:pt x="17463" y="51907"/>
                    <a:pt x="18652" y="52261"/>
                    <a:pt x="19816" y="52717"/>
                  </a:cubicBezTo>
                  <a:cubicBezTo>
                    <a:pt x="20803" y="53096"/>
                    <a:pt x="21714" y="53476"/>
                    <a:pt x="22777" y="53526"/>
                  </a:cubicBezTo>
                  <a:cubicBezTo>
                    <a:pt x="22914" y="53536"/>
                    <a:pt x="23050" y="53540"/>
                    <a:pt x="23186" y="53540"/>
                  </a:cubicBezTo>
                  <a:cubicBezTo>
                    <a:pt x="24893" y="53540"/>
                    <a:pt x="26565" y="52830"/>
                    <a:pt x="28041" y="52033"/>
                  </a:cubicBezTo>
                  <a:cubicBezTo>
                    <a:pt x="28218" y="51983"/>
                    <a:pt x="28168" y="51704"/>
                    <a:pt x="27991" y="51704"/>
                  </a:cubicBezTo>
                  <a:cubicBezTo>
                    <a:pt x="26751" y="51654"/>
                    <a:pt x="25586" y="51147"/>
                    <a:pt x="24599" y="50388"/>
                  </a:cubicBezTo>
                  <a:cubicBezTo>
                    <a:pt x="23739" y="49730"/>
                    <a:pt x="22676" y="48718"/>
                    <a:pt x="22398" y="47655"/>
                  </a:cubicBezTo>
                  <a:cubicBezTo>
                    <a:pt x="22243" y="47058"/>
                    <a:pt x="22416" y="46288"/>
                    <a:pt x="23036" y="46288"/>
                  </a:cubicBezTo>
                  <a:cubicBezTo>
                    <a:pt x="23126" y="46288"/>
                    <a:pt x="23225" y="46304"/>
                    <a:pt x="23334" y="46339"/>
                  </a:cubicBezTo>
                  <a:cubicBezTo>
                    <a:pt x="23739" y="46466"/>
                    <a:pt x="24093" y="46845"/>
                    <a:pt x="24372" y="47149"/>
                  </a:cubicBezTo>
                  <a:cubicBezTo>
                    <a:pt x="25055" y="47782"/>
                    <a:pt x="25738" y="48364"/>
                    <a:pt x="26472" y="48920"/>
                  </a:cubicBezTo>
                  <a:cubicBezTo>
                    <a:pt x="27358" y="49578"/>
                    <a:pt x="28345" y="50135"/>
                    <a:pt x="29383" y="50464"/>
                  </a:cubicBezTo>
                  <a:cubicBezTo>
                    <a:pt x="29721" y="50561"/>
                    <a:pt x="30048" y="50602"/>
                    <a:pt x="30371" y="50602"/>
                  </a:cubicBezTo>
                  <a:cubicBezTo>
                    <a:pt x="30894" y="50602"/>
                    <a:pt x="31407" y="50494"/>
                    <a:pt x="31939" y="50338"/>
                  </a:cubicBezTo>
                  <a:cubicBezTo>
                    <a:pt x="34773" y="49604"/>
                    <a:pt x="36671" y="47402"/>
                    <a:pt x="38696" y="45327"/>
                  </a:cubicBezTo>
                  <a:cubicBezTo>
                    <a:pt x="38772" y="45276"/>
                    <a:pt x="38772" y="45150"/>
                    <a:pt x="38696" y="45074"/>
                  </a:cubicBezTo>
                  <a:cubicBezTo>
                    <a:pt x="38649" y="45042"/>
                    <a:pt x="38612" y="45021"/>
                    <a:pt x="38566" y="45021"/>
                  </a:cubicBezTo>
                  <a:cubicBezTo>
                    <a:pt x="38538" y="45021"/>
                    <a:pt x="38507" y="45029"/>
                    <a:pt x="38468" y="45048"/>
                  </a:cubicBezTo>
                  <a:cubicBezTo>
                    <a:pt x="37162" y="45560"/>
                    <a:pt x="35745" y="45783"/>
                    <a:pt x="34311" y="45783"/>
                  </a:cubicBezTo>
                  <a:cubicBezTo>
                    <a:pt x="32271" y="45783"/>
                    <a:pt x="30198" y="45331"/>
                    <a:pt x="28370" y="44618"/>
                  </a:cubicBezTo>
                  <a:cubicBezTo>
                    <a:pt x="26953" y="44036"/>
                    <a:pt x="25561" y="43251"/>
                    <a:pt x="24549" y="42113"/>
                  </a:cubicBezTo>
                  <a:cubicBezTo>
                    <a:pt x="24017" y="41505"/>
                    <a:pt x="23562" y="40822"/>
                    <a:pt x="23081" y="40189"/>
                  </a:cubicBezTo>
                  <a:cubicBezTo>
                    <a:pt x="22575" y="39506"/>
                    <a:pt x="21891" y="38595"/>
                    <a:pt x="23005" y="38089"/>
                  </a:cubicBezTo>
                  <a:cubicBezTo>
                    <a:pt x="23394" y="37921"/>
                    <a:pt x="23844" y="37854"/>
                    <a:pt x="24316" y="37854"/>
                  </a:cubicBezTo>
                  <a:cubicBezTo>
                    <a:pt x="25409" y="37854"/>
                    <a:pt x="26626" y="38211"/>
                    <a:pt x="27510" y="38494"/>
                  </a:cubicBezTo>
                  <a:cubicBezTo>
                    <a:pt x="28876" y="38949"/>
                    <a:pt x="30218" y="39556"/>
                    <a:pt x="31534" y="40063"/>
                  </a:cubicBezTo>
                  <a:cubicBezTo>
                    <a:pt x="32824" y="40569"/>
                    <a:pt x="34166" y="41201"/>
                    <a:pt x="35583" y="41277"/>
                  </a:cubicBezTo>
                  <a:cubicBezTo>
                    <a:pt x="35715" y="41287"/>
                    <a:pt x="35850" y="41292"/>
                    <a:pt x="35987" y="41292"/>
                  </a:cubicBezTo>
                  <a:cubicBezTo>
                    <a:pt x="37244" y="41292"/>
                    <a:pt x="38684" y="40889"/>
                    <a:pt x="39733" y="40341"/>
                  </a:cubicBezTo>
                  <a:cubicBezTo>
                    <a:pt x="40999" y="39683"/>
                    <a:pt x="41859" y="38367"/>
                    <a:pt x="42315" y="37051"/>
                  </a:cubicBezTo>
                  <a:cubicBezTo>
                    <a:pt x="42897" y="35533"/>
                    <a:pt x="43276" y="33938"/>
                    <a:pt x="43504" y="32369"/>
                  </a:cubicBezTo>
                  <a:cubicBezTo>
                    <a:pt x="43504" y="32293"/>
                    <a:pt x="43454" y="32217"/>
                    <a:pt x="43378" y="32167"/>
                  </a:cubicBezTo>
                  <a:cubicBezTo>
                    <a:pt x="43242" y="32133"/>
                    <a:pt x="43107" y="32118"/>
                    <a:pt x="42974" y="32118"/>
                  </a:cubicBezTo>
                  <a:cubicBezTo>
                    <a:pt x="42416" y="32118"/>
                    <a:pt x="41885" y="32373"/>
                    <a:pt x="41353" y="32496"/>
                  </a:cubicBezTo>
                  <a:cubicBezTo>
                    <a:pt x="40341" y="32749"/>
                    <a:pt x="39328" y="32926"/>
                    <a:pt x="38316" y="33230"/>
                  </a:cubicBezTo>
                  <a:cubicBezTo>
                    <a:pt x="36064" y="33786"/>
                    <a:pt x="33811" y="34444"/>
                    <a:pt x="31559" y="34925"/>
                  </a:cubicBezTo>
                  <a:cubicBezTo>
                    <a:pt x="30604" y="35131"/>
                    <a:pt x="29607" y="35268"/>
                    <a:pt x="28612" y="35268"/>
                  </a:cubicBezTo>
                  <a:cubicBezTo>
                    <a:pt x="27892" y="35268"/>
                    <a:pt x="27173" y="35196"/>
                    <a:pt x="26472" y="35026"/>
                  </a:cubicBezTo>
                  <a:cubicBezTo>
                    <a:pt x="25713" y="34824"/>
                    <a:pt x="24903" y="34546"/>
                    <a:pt x="24296" y="34039"/>
                  </a:cubicBezTo>
                  <a:cubicBezTo>
                    <a:pt x="23461" y="33356"/>
                    <a:pt x="23536" y="32293"/>
                    <a:pt x="24422" y="31635"/>
                  </a:cubicBezTo>
                  <a:cubicBezTo>
                    <a:pt x="25162" y="31081"/>
                    <a:pt x="26197" y="30934"/>
                    <a:pt x="27235" y="30934"/>
                  </a:cubicBezTo>
                  <a:cubicBezTo>
                    <a:pt x="28046" y="30934"/>
                    <a:pt x="28858" y="31023"/>
                    <a:pt x="29534" y="31078"/>
                  </a:cubicBezTo>
                  <a:cubicBezTo>
                    <a:pt x="31092" y="31218"/>
                    <a:pt x="32649" y="31464"/>
                    <a:pt x="34226" y="31464"/>
                  </a:cubicBezTo>
                  <a:cubicBezTo>
                    <a:pt x="34366" y="31464"/>
                    <a:pt x="34506" y="31462"/>
                    <a:pt x="34647" y="31458"/>
                  </a:cubicBezTo>
                  <a:cubicBezTo>
                    <a:pt x="36469" y="31382"/>
                    <a:pt x="38443" y="31331"/>
                    <a:pt x="40265" y="31002"/>
                  </a:cubicBezTo>
                  <a:cubicBezTo>
                    <a:pt x="41049" y="30876"/>
                    <a:pt x="41859" y="30648"/>
                    <a:pt x="42644" y="30471"/>
                  </a:cubicBezTo>
                  <a:cubicBezTo>
                    <a:pt x="43125" y="30370"/>
                    <a:pt x="43707" y="30218"/>
                    <a:pt x="44036" y="29813"/>
                  </a:cubicBezTo>
                  <a:cubicBezTo>
                    <a:pt x="44668" y="28927"/>
                    <a:pt x="44263" y="27409"/>
                    <a:pt x="44137" y="26447"/>
                  </a:cubicBezTo>
                  <a:cubicBezTo>
                    <a:pt x="43884" y="24676"/>
                    <a:pt x="43681" y="22853"/>
                    <a:pt x="43757" y="21082"/>
                  </a:cubicBezTo>
                  <a:cubicBezTo>
                    <a:pt x="43757" y="20969"/>
                    <a:pt x="43656" y="20876"/>
                    <a:pt x="43544" y="20876"/>
                  </a:cubicBezTo>
                  <a:cubicBezTo>
                    <a:pt x="43531" y="20876"/>
                    <a:pt x="43517" y="20877"/>
                    <a:pt x="43504" y="20879"/>
                  </a:cubicBezTo>
                  <a:cubicBezTo>
                    <a:pt x="41404" y="21664"/>
                    <a:pt x="39278" y="22398"/>
                    <a:pt x="37329" y="23486"/>
                  </a:cubicBezTo>
                  <a:cubicBezTo>
                    <a:pt x="35532" y="24498"/>
                    <a:pt x="33786" y="25637"/>
                    <a:pt x="31913" y="26523"/>
                  </a:cubicBezTo>
                  <a:cubicBezTo>
                    <a:pt x="30370" y="27232"/>
                    <a:pt x="28725" y="27712"/>
                    <a:pt x="26978" y="27738"/>
                  </a:cubicBezTo>
                  <a:cubicBezTo>
                    <a:pt x="26320" y="27738"/>
                    <a:pt x="25510" y="27738"/>
                    <a:pt x="24878" y="27434"/>
                  </a:cubicBezTo>
                  <a:cubicBezTo>
                    <a:pt x="23865" y="26953"/>
                    <a:pt x="24549" y="25916"/>
                    <a:pt x="25106" y="25334"/>
                  </a:cubicBezTo>
                  <a:cubicBezTo>
                    <a:pt x="27712" y="22803"/>
                    <a:pt x="31331" y="23689"/>
                    <a:pt x="34596" y="23284"/>
                  </a:cubicBezTo>
                  <a:cubicBezTo>
                    <a:pt x="36216" y="23056"/>
                    <a:pt x="37835" y="22626"/>
                    <a:pt x="39253" y="21841"/>
                  </a:cubicBezTo>
                  <a:cubicBezTo>
                    <a:pt x="40138" y="21335"/>
                    <a:pt x="41505" y="20601"/>
                    <a:pt x="41657" y="19462"/>
                  </a:cubicBezTo>
                  <a:cubicBezTo>
                    <a:pt x="41758" y="18829"/>
                    <a:pt x="41505" y="18121"/>
                    <a:pt x="41328" y="17488"/>
                  </a:cubicBezTo>
                  <a:cubicBezTo>
                    <a:pt x="41151" y="16729"/>
                    <a:pt x="40898" y="15970"/>
                    <a:pt x="40670" y="15210"/>
                  </a:cubicBezTo>
                  <a:cubicBezTo>
                    <a:pt x="40366" y="14299"/>
                    <a:pt x="40240" y="13312"/>
                    <a:pt x="39809" y="12427"/>
                  </a:cubicBezTo>
                  <a:cubicBezTo>
                    <a:pt x="39627" y="12031"/>
                    <a:pt x="39425" y="11827"/>
                    <a:pt x="39162" y="11827"/>
                  </a:cubicBezTo>
                  <a:cubicBezTo>
                    <a:pt x="38988" y="11827"/>
                    <a:pt x="38786" y="11916"/>
                    <a:pt x="38544" y="12098"/>
                  </a:cubicBezTo>
                  <a:cubicBezTo>
                    <a:pt x="37785" y="12680"/>
                    <a:pt x="37253" y="13540"/>
                    <a:pt x="36570" y="14198"/>
                  </a:cubicBezTo>
                  <a:cubicBezTo>
                    <a:pt x="34318" y="16425"/>
                    <a:pt x="31255" y="18551"/>
                    <a:pt x="27991" y="18576"/>
                  </a:cubicBezTo>
                  <a:cubicBezTo>
                    <a:pt x="27459" y="18576"/>
                    <a:pt x="26447" y="18576"/>
                    <a:pt x="26649" y="17792"/>
                  </a:cubicBezTo>
                  <a:cubicBezTo>
                    <a:pt x="26852" y="17058"/>
                    <a:pt x="27738" y="16526"/>
                    <a:pt x="28345" y="16147"/>
                  </a:cubicBezTo>
                  <a:cubicBezTo>
                    <a:pt x="29028" y="15691"/>
                    <a:pt x="29762" y="15337"/>
                    <a:pt x="30445" y="14932"/>
                  </a:cubicBezTo>
                  <a:cubicBezTo>
                    <a:pt x="31205" y="14451"/>
                    <a:pt x="31913" y="13920"/>
                    <a:pt x="32647" y="13363"/>
                  </a:cubicBezTo>
                  <a:cubicBezTo>
                    <a:pt x="33457" y="12730"/>
                    <a:pt x="34292" y="12148"/>
                    <a:pt x="35127" y="11591"/>
                  </a:cubicBezTo>
                  <a:cubicBezTo>
                    <a:pt x="35709" y="11237"/>
                    <a:pt x="36317" y="10858"/>
                    <a:pt x="36772" y="10326"/>
                  </a:cubicBezTo>
                  <a:cubicBezTo>
                    <a:pt x="37506" y="9491"/>
                    <a:pt x="37380" y="8504"/>
                    <a:pt x="36848" y="7593"/>
                  </a:cubicBezTo>
                  <a:cubicBezTo>
                    <a:pt x="36241" y="6555"/>
                    <a:pt x="35330" y="5644"/>
                    <a:pt x="34545" y="4708"/>
                  </a:cubicBezTo>
                  <a:cubicBezTo>
                    <a:pt x="33913" y="3999"/>
                    <a:pt x="33179" y="3240"/>
                    <a:pt x="32799" y="2354"/>
                  </a:cubicBezTo>
                  <a:cubicBezTo>
                    <a:pt x="32521" y="1646"/>
                    <a:pt x="32470" y="912"/>
                    <a:pt x="32419" y="152"/>
                  </a:cubicBezTo>
                  <a:cubicBezTo>
                    <a:pt x="32419" y="102"/>
                    <a:pt x="32318" y="1"/>
                    <a:pt x="32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64" name="Google Shape;64;p8"/>
            <p:cNvGrpSpPr/>
            <p:nvPr/>
          </p:nvGrpSpPr>
          <p:grpSpPr>
            <a:xfrm>
              <a:off x="7786330" y="3629221"/>
              <a:ext cx="2466678" cy="2616989"/>
              <a:chOff x="7786330" y="3629221"/>
              <a:chExt cx="2466678" cy="2616989"/>
            </a:xfrm>
          </p:grpSpPr>
          <p:sp>
            <p:nvSpPr>
              <p:cNvPr id="65" name="Google Shape;65;p8"/>
              <p:cNvSpPr/>
              <p:nvPr/>
            </p:nvSpPr>
            <p:spPr>
              <a:xfrm rot="9900096">
                <a:off x="7984439" y="4205444"/>
                <a:ext cx="2070460" cy="1803578"/>
              </a:xfrm>
              <a:custGeom>
                <a:avLst/>
                <a:gdLst/>
                <a:ahLst/>
                <a:cxnLst/>
                <a:rect l="l" t="t" r="r" b="b"/>
                <a:pathLst>
                  <a:path w="60613" h="52800" extrusionOk="0">
                    <a:moveTo>
                      <a:pt x="31966" y="1"/>
                    </a:moveTo>
                    <a:cubicBezTo>
                      <a:pt x="30936" y="1"/>
                      <a:pt x="29827" y="197"/>
                      <a:pt x="28623" y="634"/>
                    </a:cubicBezTo>
                    <a:cubicBezTo>
                      <a:pt x="25080" y="1950"/>
                      <a:pt x="22549" y="4683"/>
                      <a:pt x="20246" y="7594"/>
                    </a:cubicBezTo>
                    <a:cubicBezTo>
                      <a:pt x="19538" y="8479"/>
                      <a:pt x="18854" y="9390"/>
                      <a:pt x="18146" y="10276"/>
                    </a:cubicBezTo>
                    <a:cubicBezTo>
                      <a:pt x="13869" y="15667"/>
                      <a:pt x="10326" y="21361"/>
                      <a:pt x="6327" y="26954"/>
                    </a:cubicBezTo>
                    <a:cubicBezTo>
                      <a:pt x="3822" y="30446"/>
                      <a:pt x="1519" y="34243"/>
                      <a:pt x="1012" y="38469"/>
                    </a:cubicBezTo>
                    <a:cubicBezTo>
                      <a:pt x="0" y="47225"/>
                      <a:pt x="7972" y="51730"/>
                      <a:pt x="15716" y="51983"/>
                    </a:cubicBezTo>
                    <a:cubicBezTo>
                      <a:pt x="16055" y="51995"/>
                      <a:pt x="16393" y="52000"/>
                      <a:pt x="16731" y="52000"/>
                    </a:cubicBezTo>
                    <a:cubicBezTo>
                      <a:pt x="21204" y="52000"/>
                      <a:pt x="25678" y="51070"/>
                      <a:pt x="30151" y="51070"/>
                    </a:cubicBezTo>
                    <a:cubicBezTo>
                      <a:pt x="30578" y="51070"/>
                      <a:pt x="31005" y="51079"/>
                      <a:pt x="31432" y="51098"/>
                    </a:cubicBezTo>
                    <a:cubicBezTo>
                      <a:pt x="36570" y="51325"/>
                      <a:pt x="41555" y="52717"/>
                      <a:pt x="46693" y="52793"/>
                    </a:cubicBezTo>
                    <a:cubicBezTo>
                      <a:pt x="46863" y="52797"/>
                      <a:pt x="47034" y="52799"/>
                      <a:pt x="47205" y="52799"/>
                    </a:cubicBezTo>
                    <a:cubicBezTo>
                      <a:pt x="50161" y="52799"/>
                      <a:pt x="53216" y="52170"/>
                      <a:pt x="55728" y="50591"/>
                    </a:cubicBezTo>
                    <a:cubicBezTo>
                      <a:pt x="60612" y="47529"/>
                      <a:pt x="60486" y="42670"/>
                      <a:pt x="58638" y="37684"/>
                    </a:cubicBezTo>
                    <a:cubicBezTo>
                      <a:pt x="54690" y="26979"/>
                      <a:pt x="49224" y="16856"/>
                      <a:pt x="42416" y="7720"/>
                    </a:cubicBezTo>
                    <a:cubicBezTo>
                      <a:pt x="39565" y="3877"/>
                      <a:pt x="36545" y="1"/>
                      <a:pt x="31966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66" name="Google Shape;66;p8"/>
              <p:cNvSpPr/>
              <p:nvPr/>
            </p:nvSpPr>
            <p:spPr>
              <a:xfrm rot="10135164">
                <a:off x="8131928" y="3689721"/>
                <a:ext cx="821266" cy="451264"/>
              </a:xfrm>
              <a:custGeom>
                <a:avLst/>
                <a:gdLst/>
                <a:ahLst/>
                <a:cxnLst/>
                <a:rect l="l" t="t" r="r" b="b"/>
                <a:pathLst>
                  <a:path w="17236" h="14692" extrusionOk="0">
                    <a:moveTo>
                      <a:pt x="6543" y="0"/>
                    </a:moveTo>
                    <a:cubicBezTo>
                      <a:pt x="5423" y="0"/>
                      <a:pt x="4317" y="237"/>
                      <a:pt x="3314" y="818"/>
                    </a:cubicBezTo>
                    <a:cubicBezTo>
                      <a:pt x="1429" y="1912"/>
                      <a:pt x="153" y="4070"/>
                      <a:pt x="92" y="6289"/>
                    </a:cubicBezTo>
                    <a:cubicBezTo>
                      <a:pt x="1" y="8599"/>
                      <a:pt x="1186" y="10879"/>
                      <a:pt x="2888" y="12307"/>
                    </a:cubicBezTo>
                    <a:cubicBezTo>
                      <a:pt x="4074" y="13311"/>
                      <a:pt x="5533" y="13888"/>
                      <a:pt x="7053" y="14101"/>
                    </a:cubicBezTo>
                    <a:cubicBezTo>
                      <a:pt x="7752" y="14374"/>
                      <a:pt x="8512" y="14557"/>
                      <a:pt x="9241" y="14648"/>
                    </a:cubicBezTo>
                    <a:cubicBezTo>
                      <a:pt x="9530" y="14677"/>
                      <a:pt x="9820" y="14692"/>
                      <a:pt x="10111" y="14692"/>
                    </a:cubicBezTo>
                    <a:cubicBezTo>
                      <a:pt x="12241" y="14692"/>
                      <a:pt x="14378" y="13901"/>
                      <a:pt x="15715" y="12216"/>
                    </a:cubicBezTo>
                    <a:cubicBezTo>
                      <a:pt x="17235" y="10301"/>
                      <a:pt x="17235" y="7687"/>
                      <a:pt x="16171" y="5560"/>
                    </a:cubicBezTo>
                    <a:cubicBezTo>
                      <a:pt x="15107" y="3341"/>
                      <a:pt x="13010" y="1882"/>
                      <a:pt x="10791" y="970"/>
                    </a:cubicBezTo>
                    <a:cubicBezTo>
                      <a:pt x="9484" y="402"/>
                      <a:pt x="8002" y="0"/>
                      <a:pt x="654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67" name="Google Shape;67;p8"/>
            <p:cNvSpPr/>
            <p:nvPr/>
          </p:nvSpPr>
          <p:spPr>
            <a:xfrm rot="-4332054">
              <a:off x="168200" y="3251580"/>
              <a:ext cx="552682" cy="469444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8"/>
            <p:cNvSpPr/>
            <p:nvPr/>
          </p:nvSpPr>
          <p:spPr>
            <a:xfrm flipH="1">
              <a:off x="4981111" y="4194042"/>
              <a:ext cx="2705389" cy="1276348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9" name="Google Shape;69;p8"/>
          <p:cNvSpPr txBox="1">
            <a:spLocks noGrp="1"/>
          </p:cNvSpPr>
          <p:nvPr>
            <p:ph type="title"/>
          </p:nvPr>
        </p:nvSpPr>
        <p:spPr>
          <a:xfrm>
            <a:off x="2057400" y="1465200"/>
            <a:ext cx="5029200" cy="2213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7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9"/>
          <p:cNvSpPr txBox="1">
            <a:spLocks noGrp="1"/>
          </p:cNvSpPr>
          <p:nvPr>
            <p:ph type="title"/>
          </p:nvPr>
        </p:nvSpPr>
        <p:spPr>
          <a:xfrm>
            <a:off x="611876" y="1432725"/>
            <a:ext cx="3195900" cy="58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72" name="Google Shape;72;p9"/>
          <p:cNvSpPr/>
          <p:nvPr/>
        </p:nvSpPr>
        <p:spPr>
          <a:xfrm rot="-8100000" flipH="1">
            <a:off x="7672286" y="-968123"/>
            <a:ext cx="1744007" cy="2090396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9"/>
          <p:cNvSpPr/>
          <p:nvPr/>
        </p:nvSpPr>
        <p:spPr>
          <a:xfrm rot="7200045">
            <a:off x="1418970" y="4276254"/>
            <a:ext cx="1678610" cy="1468242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9"/>
          <p:cNvSpPr/>
          <p:nvPr/>
        </p:nvSpPr>
        <p:spPr>
          <a:xfrm rot="10800000">
            <a:off x="-57005" y="-77216"/>
            <a:ext cx="1914390" cy="1027081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9"/>
          <p:cNvSpPr/>
          <p:nvPr/>
        </p:nvSpPr>
        <p:spPr>
          <a:xfrm rot="9900096">
            <a:off x="7984439" y="4205444"/>
            <a:ext cx="2070460" cy="1803578"/>
          </a:xfrm>
          <a:custGeom>
            <a:avLst/>
            <a:gdLst/>
            <a:ahLst/>
            <a:cxnLst/>
            <a:rect l="l" t="t" r="r" b="b"/>
            <a:pathLst>
              <a:path w="60613" h="52800" extrusionOk="0">
                <a:moveTo>
                  <a:pt x="31966" y="1"/>
                </a:moveTo>
                <a:cubicBezTo>
                  <a:pt x="30936" y="1"/>
                  <a:pt x="29827" y="197"/>
                  <a:pt x="28623" y="634"/>
                </a:cubicBezTo>
                <a:cubicBezTo>
                  <a:pt x="25080" y="1950"/>
                  <a:pt x="22549" y="4683"/>
                  <a:pt x="20246" y="7594"/>
                </a:cubicBezTo>
                <a:cubicBezTo>
                  <a:pt x="19538" y="8479"/>
                  <a:pt x="18854" y="9390"/>
                  <a:pt x="18146" y="10276"/>
                </a:cubicBezTo>
                <a:cubicBezTo>
                  <a:pt x="13869" y="15667"/>
                  <a:pt x="10326" y="21361"/>
                  <a:pt x="6327" y="26954"/>
                </a:cubicBezTo>
                <a:cubicBezTo>
                  <a:pt x="3822" y="30446"/>
                  <a:pt x="1519" y="34243"/>
                  <a:pt x="1012" y="38469"/>
                </a:cubicBezTo>
                <a:cubicBezTo>
                  <a:pt x="0" y="47225"/>
                  <a:pt x="7972" y="51730"/>
                  <a:pt x="15716" y="51983"/>
                </a:cubicBezTo>
                <a:cubicBezTo>
                  <a:pt x="16055" y="51995"/>
                  <a:pt x="16393" y="52000"/>
                  <a:pt x="16731" y="52000"/>
                </a:cubicBezTo>
                <a:cubicBezTo>
                  <a:pt x="21204" y="52000"/>
                  <a:pt x="25678" y="51070"/>
                  <a:pt x="30151" y="51070"/>
                </a:cubicBezTo>
                <a:cubicBezTo>
                  <a:pt x="30578" y="51070"/>
                  <a:pt x="31005" y="51079"/>
                  <a:pt x="31432" y="51098"/>
                </a:cubicBezTo>
                <a:cubicBezTo>
                  <a:pt x="36570" y="51325"/>
                  <a:pt x="41555" y="52717"/>
                  <a:pt x="46693" y="52793"/>
                </a:cubicBezTo>
                <a:cubicBezTo>
                  <a:pt x="46863" y="52797"/>
                  <a:pt x="47034" y="52799"/>
                  <a:pt x="47205" y="52799"/>
                </a:cubicBezTo>
                <a:cubicBezTo>
                  <a:pt x="50161" y="52799"/>
                  <a:pt x="53216" y="52170"/>
                  <a:pt x="55728" y="50591"/>
                </a:cubicBezTo>
                <a:cubicBezTo>
                  <a:pt x="60612" y="47529"/>
                  <a:pt x="60486" y="42670"/>
                  <a:pt x="58638" y="37684"/>
                </a:cubicBezTo>
                <a:cubicBezTo>
                  <a:pt x="54690" y="26979"/>
                  <a:pt x="49224" y="16856"/>
                  <a:pt x="42416" y="7720"/>
                </a:cubicBezTo>
                <a:cubicBezTo>
                  <a:pt x="39565" y="3877"/>
                  <a:pt x="36545" y="1"/>
                  <a:pt x="3196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p9"/>
          <p:cNvSpPr txBox="1">
            <a:spLocks noGrp="1"/>
          </p:cNvSpPr>
          <p:nvPr>
            <p:ph type="subTitle" idx="1"/>
          </p:nvPr>
        </p:nvSpPr>
        <p:spPr>
          <a:xfrm>
            <a:off x="611875" y="2092875"/>
            <a:ext cx="3195900" cy="161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bg>
      <p:bgPr>
        <a:solidFill>
          <a:schemeClr val="accent1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10"/>
          <p:cNvSpPr txBox="1">
            <a:spLocks noGrp="1"/>
          </p:cNvSpPr>
          <p:nvPr>
            <p:ph type="title"/>
          </p:nvPr>
        </p:nvSpPr>
        <p:spPr>
          <a:xfrm>
            <a:off x="532738" y="1562113"/>
            <a:ext cx="3595500" cy="1103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grpSp>
        <p:nvGrpSpPr>
          <p:cNvPr id="79" name="Google Shape;79;p10"/>
          <p:cNvGrpSpPr/>
          <p:nvPr/>
        </p:nvGrpSpPr>
        <p:grpSpPr>
          <a:xfrm>
            <a:off x="-1842187" y="2469070"/>
            <a:ext cx="12231089" cy="4875736"/>
            <a:chOff x="-1842187" y="2469070"/>
            <a:chExt cx="12231089" cy="4875736"/>
          </a:xfrm>
        </p:grpSpPr>
        <p:sp>
          <p:nvSpPr>
            <p:cNvPr id="80" name="Google Shape;80;p10"/>
            <p:cNvSpPr/>
            <p:nvPr/>
          </p:nvSpPr>
          <p:spPr>
            <a:xfrm rot="1907368" flipH="1">
              <a:off x="-1380439" y="4005219"/>
              <a:ext cx="3263830" cy="2681201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10"/>
            <p:cNvSpPr/>
            <p:nvPr/>
          </p:nvSpPr>
          <p:spPr>
            <a:xfrm rot="-122302">
              <a:off x="8286995" y="2505322"/>
              <a:ext cx="2070486" cy="1803601"/>
            </a:xfrm>
            <a:custGeom>
              <a:avLst/>
              <a:gdLst/>
              <a:ahLst/>
              <a:cxnLst/>
              <a:rect l="l" t="t" r="r" b="b"/>
              <a:pathLst>
                <a:path w="60613" h="52800" extrusionOk="0">
                  <a:moveTo>
                    <a:pt x="31966" y="1"/>
                  </a:moveTo>
                  <a:cubicBezTo>
                    <a:pt x="30936" y="1"/>
                    <a:pt x="29827" y="197"/>
                    <a:pt x="28623" y="634"/>
                  </a:cubicBezTo>
                  <a:cubicBezTo>
                    <a:pt x="25080" y="1950"/>
                    <a:pt x="22549" y="4683"/>
                    <a:pt x="20246" y="7594"/>
                  </a:cubicBezTo>
                  <a:cubicBezTo>
                    <a:pt x="19538" y="8479"/>
                    <a:pt x="18854" y="9390"/>
                    <a:pt x="18146" y="10276"/>
                  </a:cubicBezTo>
                  <a:cubicBezTo>
                    <a:pt x="13869" y="15667"/>
                    <a:pt x="10326" y="21361"/>
                    <a:pt x="6327" y="26954"/>
                  </a:cubicBezTo>
                  <a:cubicBezTo>
                    <a:pt x="3822" y="30446"/>
                    <a:pt x="1519" y="34243"/>
                    <a:pt x="1012" y="38469"/>
                  </a:cubicBezTo>
                  <a:cubicBezTo>
                    <a:pt x="0" y="47225"/>
                    <a:pt x="7972" y="51730"/>
                    <a:pt x="15716" y="51983"/>
                  </a:cubicBezTo>
                  <a:cubicBezTo>
                    <a:pt x="16055" y="51995"/>
                    <a:pt x="16393" y="52000"/>
                    <a:pt x="16731" y="52000"/>
                  </a:cubicBezTo>
                  <a:cubicBezTo>
                    <a:pt x="21204" y="52000"/>
                    <a:pt x="25678" y="51070"/>
                    <a:pt x="30151" y="51070"/>
                  </a:cubicBezTo>
                  <a:cubicBezTo>
                    <a:pt x="30578" y="51070"/>
                    <a:pt x="31005" y="51079"/>
                    <a:pt x="31432" y="51098"/>
                  </a:cubicBezTo>
                  <a:cubicBezTo>
                    <a:pt x="36570" y="51325"/>
                    <a:pt x="41555" y="52717"/>
                    <a:pt x="46693" y="52793"/>
                  </a:cubicBezTo>
                  <a:cubicBezTo>
                    <a:pt x="46863" y="52797"/>
                    <a:pt x="47034" y="52799"/>
                    <a:pt x="47205" y="52799"/>
                  </a:cubicBezTo>
                  <a:cubicBezTo>
                    <a:pt x="50161" y="52799"/>
                    <a:pt x="53216" y="52170"/>
                    <a:pt x="55728" y="50591"/>
                  </a:cubicBezTo>
                  <a:cubicBezTo>
                    <a:pt x="60612" y="47529"/>
                    <a:pt x="60486" y="42670"/>
                    <a:pt x="58638" y="37684"/>
                  </a:cubicBezTo>
                  <a:cubicBezTo>
                    <a:pt x="54690" y="26979"/>
                    <a:pt x="49224" y="16856"/>
                    <a:pt x="42416" y="7720"/>
                  </a:cubicBezTo>
                  <a:cubicBezTo>
                    <a:pt x="39565" y="3877"/>
                    <a:pt x="36545" y="1"/>
                    <a:pt x="3196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10"/>
            <p:cNvSpPr/>
            <p:nvPr/>
          </p:nvSpPr>
          <p:spPr>
            <a:xfrm rot="4781648">
              <a:off x="1451085" y="4011755"/>
              <a:ext cx="1758825" cy="1925697"/>
            </a:xfrm>
            <a:custGeom>
              <a:avLst/>
              <a:gdLst/>
              <a:ahLst/>
              <a:cxnLst/>
              <a:rect l="l" t="t" r="r" b="b"/>
              <a:pathLst>
                <a:path w="46668" h="45226" extrusionOk="0">
                  <a:moveTo>
                    <a:pt x="22247" y="3604"/>
                  </a:moveTo>
                  <a:cubicBezTo>
                    <a:pt x="22456" y="3797"/>
                    <a:pt x="22634" y="3997"/>
                    <a:pt x="22777" y="4177"/>
                  </a:cubicBezTo>
                  <a:cubicBezTo>
                    <a:pt x="22929" y="4379"/>
                    <a:pt x="23131" y="4683"/>
                    <a:pt x="23309" y="4986"/>
                  </a:cubicBezTo>
                  <a:cubicBezTo>
                    <a:pt x="23817" y="5813"/>
                    <a:pt x="24433" y="6782"/>
                    <a:pt x="25200" y="7105"/>
                  </a:cubicBezTo>
                  <a:lnTo>
                    <a:pt x="25200" y="7105"/>
                  </a:lnTo>
                  <a:cubicBezTo>
                    <a:pt x="24526" y="6657"/>
                    <a:pt x="24010" y="5891"/>
                    <a:pt x="23536" y="5189"/>
                  </a:cubicBezTo>
                  <a:cubicBezTo>
                    <a:pt x="23359" y="4885"/>
                    <a:pt x="23131" y="4582"/>
                    <a:pt x="22954" y="4328"/>
                  </a:cubicBezTo>
                  <a:cubicBezTo>
                    <a:pt x="22722" y="4037"/>
                    <a:pt x="22487" y="3796"/>
                    <a:pt x="22247" y="3604"/>
                  </a:cubicBezTo>
                  <a:close/>
                  <a:moveTo>
                    <a:pt x="26983" y="4053"/>
                  </a:moveTo>
                  <a:cubicBezTo>
                    <a:pt x="26753" y="4053"/>
                    <a:pt x="26549" y="4175"/>
                    <a:pt x="26345" y="4379"/>
                  </a:cubicBezTo>
                  <a:cubicBezTo>
                    <a:pt x="26016" y="4733"/>
                    <a:pt x="25966" y="5265"/>
                    <a:pt x="25941" y="5746"/>
                  </a:cubicBezTo>
                  <a:lnTo>
                    <a:pt x="25941" y="6328"/>
                  </a:lnTo>
                  <a:lnTo>
                    <a:pt x="25941" y="6707"/>
                  </a:lnTo>
                  <a:lnTo>
                    <a:pt x="25941" y="6783"/>
                  </a:lnTo>
                  <a:lnTo>
                    <a:pt x="25941" y="6986"/>
                  </a:lnTo>
                  <a:lnTo>
                    <a:pt x="25941" y="7138"/>
                  </a:lnTo>
                  <a:cubicBezTo>
                    <a:pt x="25941" y="7214"/>
                    <a:pt x="25941" y="7239"/>
                    <a:pt x="25915" y="7239"/>
                  </a:cubicBezTo>
                  <a:lnTo>
                    <a:pt x="25814" y="7239"/>
                  </a:lnTo>
                  <a:cubicBezTo>
                    <a:pt x="25789" y="7239"/>
                    <a:pt x="25713" y="7239"/>
                    <a:pt x="25662" y="7214"/>
                  </a:cubicBezTo>
                  <a:cubicBezTo>
                    <a:pt x="25502" y="7205"/>
                    <a:pt x="25348" y="7167"/>
                    <a:pt x="25200" y="7105"/>
                  </a:cubicBezTo>
                  <a:lnTo>
                    <a:pt x="25200" y="7105"/>
                  </a:lnTo>
                  <a:cubicBezTo>
                    <a:pt x="25559" y="7344"/>
                    <a:pt x="25964" y="7492"/>
                    <a:pt x="26431" y="7492"/>
                  </a:cubicBezTo>
                  <a:cubicBezTo>
                    <a:pt x="26445" y="7492"/>
                    <a:pt x="26458" y="7492"/>
                    <a:pt x="26472" y="7492"/>
                  </a:cubicBezTo>
                  <a:cubicBezTo>
                    <a:pt x="26573" y="7492"/>
                    <a:pt x="26649" y="7416"/>
                    <a:pt x="26649" y="7365"/>
                  </a:cubicBezTo>
                  <a:cubicBezTo>
                    <a:pt x="26725" y="6986"/>
                    <a:pt x="26700" y="6606"/>
                    <a:pt x="26700" y="6201"/>
                  </a:cubicBezTo>
                  <a:cubicBezTo>
                    <a:pt x="26674" y="5771"/>
                    <a:pt x="26649" y="5341"/>
                    <a:pt x="26801" y="4936"/>
                  </a:cubicBezTo>
                  <a:cubicBezTo>
                    <a:pt x="26907" y="4618"/>
                    <a:pt x="27119" y="4318"/>
                    <a:pt x="27453" y="4318"/>
                  </a:cubicBezTo>
                  <a:cubicBezTo>
                    <a:pt x="27512" y="4318"/>
                    <a:pt x="27575" y="4327"/>
                    <a:pt x="27642" y="4347"/>
                  </a:cubicBezTo>
                  <a:lnTo>
                    <a:pt x="27642" y="4347"/>
                  </a:lnTo>
                  <a:cubicBezTo>
                    <a:pt x="27485" y="4212"/>
                    <a:pt x="27320" y="4115"/>
                    <a:pt x="27155" y="4075"/>
                  </a:cubicBezTo>
                  <a:cubicBezTo>
                    <a:pt x="27096" y="4061"/>
                    <a:pt x="27039" y="4053"/>
                    <a:pt x="26983" y="4053"/>
                  </a:cubicBezTo>
                  <a:close/>
                  <a:moveTo>
                    <a:pt x="27642" y="4347"/>
                  </a:moveTo>
                  <a:cubicBezTo>
                    <a:pt x="27990" y="4648"/>
                    <a:pt x="28297" y="5132"/>
                    <a:pt x="28471" y="5569"/>
                  </a:cubicBezTo>
                  <a:cubicBezTo>
                    <a:pt x="28800" y="6277"/>
                    <a:pt x="28724" y="7112"/>
                    <a:pt x="28674" y="7872"/>
                  </a:cubicBezTo>
                  <a:cubicBezTo>
                    <a:pt x="28623" y="7973"/>
                    <a:pt x="28623" y="8099"/>
                    <a:pt x="28623" y="8175"/>
                  </a:cubicBezTo>
                  <a:cubicBezTo>
                    <a:pt x="28598" y="8428"/>
                    <a:pt x="28497" y="8732"/>
                    <a:pt x="28446" y="8985"/>
                  </a:cubicBezTo>
                  <a:cubicBezTo>
                    <a:pt x="28345" y="9289"/>
                    <a:pt x="28218" y="9643"/>
                    <a:pt x="28244" y="9947"/>
                  </a:cubicBezTo>
                  <a:cubicBezTo>
                    <a:pt x="28277" y="10397"/>
                    <a:pt x="28464" y="10584"/>
                    <a:pt x="28704" y="10680"/>
                  </a:cubicBezTo>
                  <a:lnTo>
                    <a:pt x="28704" y="10680"/>
                  </a:lnTo>
                  <a:cubicBezTo>
                    <a:pt x="28514" y="10431"/>
                    <a:pt x="28395" y="10112"/>
                    <a:pt x="28395" y="9770"/>
                  </a:cubicBezTo>
                  <a:cubicBezTo>
                    <a:pt x="28395" y="9491"/>
                    <a:pt x="28446" y="9263"/>
                    <a:pt x="28547" y="9010"/>
                  </a:cubicBezTo>
                  <a:cubicBezTo>
                    <a:pt x="28573" y="8884"/>
                    <a:pt x="28648" y="8757"/>
                    <a:pt x="28674" y="8605"/>
                  </a:cubicBezTo>
                  <a:cubicBezTo>
                    <a:pt x="28800" y="8049"/>
                    <a:pt x="28800" y="7416"/>
                    <a:pt x="28800" y="6783"/>
                  </a:cubicBezTo>
                  <a:cubicBezTo>
                    <a:pt x="28800" y="6227"/>
                    <a:pt x="28674" y="5720"/>
                    <a:pt x="28421" y="5240"/>
                  </a:cubicBezTo>
                  <a:cubicBezTo>
                    <a:pt x="28370" y="5138"/>
                    <a:pt x="28319" y="5088"/>
                    <a:pt x="28294" y="5012"/>
                  </a:cubicBezTo>
                  <a:lnTo>
                    <a:pt x="28269" y="4986"/>
                  </a:lnTo>
                  <a:cubicBezTo>
                    <a:pt x="28092" y="4759"/>
                    <a:pt x="27915" y="4455"/>
                    <a:pt x="27661" y="4354"/>
                  </a:cubicBezTo>
                  <a:cubicBezTo>
                    <a:pt x="27655" y="4352"/>
                    <a:pt x="27648" y="4349"/>
                    <a:pt x="27642" y="4347"/>
                  </a:cubicBezTo>
                  <a:close/>
                  <a:moveTo>
                    <a:pt x="28704" y="10680"/>
                  </a:moveTo>
                  <a:cubicBezTo>
                    <a:pt x="28711" y="10689"/>
                    <a:pt x="28718" y="10698"/>
                    <a:pt x="28724" y="10706"/>
                  </a:cubicBezTo>
                  <a:cubicBezTo>
                    <a:pt x="28927" y="10934"/>
                    <a:pt x="29079" y="10934"/>
                    <a:pt x="29281" y="10959"/>
                  </a:cubicBezTo>
                  <a:cubicBezTo>
                    <a:pt x="29408" y="10959"/>
                    <a:pt x="29534" y="11010"/>
                    <a:pt x="29711" y="11060"/>
                  </a:cubicBezTo>
                  <a:cubicBezTo>
                    <a:pt x="29723" y="11068"/>
                    <a:pt x="29734" y="11076"/>
                    <a:pt x="29746" y="11083"/>
                  </a:cubicBezTo>
                  <a:lnTo>
                    <a:pt x="29746" y="11083"/>
                  </a:lnTo>
                  <a:cubicBezTo>
                    <a:pt x="29599" y="10879"/>
                    <a:pt x="29368" y="10822"/>
                    <a:pt x="29104" y="10782"/>
                  </a:cubicBezTo>
                  <a:cubicBezTo>
                    <a:pt x="28966" y="10756"/>
                    <a:pt x="28828" y="10730"/>
                    <a:pt x="28704" y="10680"/>
                  </a:cubicBezTo>
                  <a:close/>
                  <a:moveTo>
                    <a:pt x="19183" y="4253"/>
                  </a:moveTo>
                  <a:lnTo>
                    <a:pt x="19209" y="4303"/>
                  </a:lnTo>
                  <a:cubicBezTo>
                    <a:pt x="19411" y="4455"/>
                    <a:pt x="19614" y="4607"/>
                    <a:pt x="19816" y="4733"/>
                  </a:cubicBezTo>
                  <a:cubicBezTo>
                    <a:pt x="20069" y="4885"/>
                    <a:pt x="20322" y="5088"/>
                    <a:pt x="20575" y="5315"/>
                  </a:cubicBezTo>
                  <a:cubicBezTo>
                    <a:pt x="20980" y="5695"/>
                    <a:pt x="21335" y="6125"/>
                    <a:pt x="21638" y="6581"/>
                  </a:cubicBezTo>
                  <a:cubicBezTo>
                    <a:pt x="21739" y="6707"/>
                    <a:pt x="21841" y="6859"/>
                    <a:pt x="21967" y="6986"/>
                  </a:cubicBezTo>
                  <a:cubicBezTo>
                    <a:pt x="22777" y="8049"/>
                    <a:pt x="23663" y="9036"/>
                    <a:pt x="24498" y="9947"/>
                  </a:cubicBezTo>
                  <a:cubicBezTo>
                    <a:pt x="24903" y="10428"/>
                    <a:pt x="25207" y="10807"/>
                    <a:pt x="25510" y="11187"/>
                  </a:cubicBezTo>
                  <a:lnTo>
                    <a:pt x="25561" y="11263"/>
                  </a:lnTo>
                  <a:lnTo>
                    <a:pt x="25561" y="11263"/>
                  </a:lnTo>
                  <a:lnTo>
                    <a:pt x="25510" y="11237"/>
                  </a:lnTo>
                  <a:cubicBezTo>
                    <a:pt x="24772" y="10816"/>
                    <a:pt x="24104" y="10605"/>
                    <a:pt x="23360" y="10605"/>
                  </a:cubicBezTo>
                  <a:cubicBezTo>
                    <a:pt x="23212" y="10605"/>
                    <a:pt x="23060" y="10613"/>
                    <a:pt x="22904" y="10630"/>
                  </a:cubicBezTo>
                  <a:cubicBezTo>
                    <a:pt x="22777" y="10630"/>
                    <a:pt x="22625" y="10655"/>
                    <a:pt x="22499" y="10655"/>
                  </a:cubicBezTo>
                  <a:cubicBezTo>
                    <a:pt x="22146" y="10691"/>
                    <a:pt x="21782" y="10738"/>
                    <a:pt x="21413" y="10738"/>
                  </a:cubicBezTo>
                  <a:cubicBezTo>
                    <a:pt x="21253" y="10738"/>
                    <a:pt x="21091" y="10729"/>
                    <a:pt x="20930" y="10706"/>
                  </a:cubicBezTo>
                  <a:cubicBezTo>
                    <a:pt x="19867" y="10504"/>
                    <a:pt x="19032" y="10175"/>
                    <a:pt x="18222" y="9820"/>
                  </a:cubicBezTo>
                  <a:lnTo>
                    <a:pt x="18171" y="9820"/>
                  </a:lnTo>
                  <a:cubicBezTo>
                    <a:pt x="18019" y="9263"/>
                    <a:pt x="17665" y="9061"/>
                    <a:pt x="17159" y="8808"/>
                  </a:cubicBezTo>
                  <a:cubicBezTo>
                    <a:pt x="16248" y="8352"/>
                    <a:pt x="15514" y="7467"/>
                    <a:pt x="15134" y="6454"/>
                  </a:cubicBezTo>
                  <a:cubicBezTo>
                    <a:pt x="15058" y="6252"/>
                    <a:pt x="15008" y="6075"/>
                    <a:pt x="15033" y="5872"/>
                  </a:cubicBezTo>
                  <a:cubicBezTo>
                    <a:pt x="15058" y="5695"/>
                    <a:pt x="15134" y="5569"/>
                    <a:pt x="15286" y="5467"/>
                  </a:cubicBezTo>
                  <a:cubicBezTo>
                    <a:pt x="15413" y="5388"/>
                    <a:pt x="15588" y="5349"/>
                    <a:pt x="15783" y="5349"/>
                  </a:cubicBezTo>
                  <a:cubicBezTo>
                    <a:pt x="15900" y="5349"/>
                    <a:pt x="16023" y="5363"/>
                    <a:pt x="16146" y="5391"/>
                  </a:cubicBezTo>
                  <a:cubicBezTo>
                    <a:pt x="16400" y="5467"/>
                    <a:pt x="16653" y="5619"/>
                    <a:pt x="16906" y="5746"/>
                  </a:cubicBezTo>
                  <a:lnTo>
                    <a:pt x="16956" y="5771"/>
                  </a:lnTo>
                  <a:cubicBezTo>
                    <a:pt x="17159" y="5872"/>
                    <a:pt x="17336" y="5999"/>
                    <a:pt x="17538" y="6125"/>
                  </a:cubicBezTo>
                  <a:cubicBezTo>
                    <a:pt x="18190" y="6525"/>
                    <a:pt x="18964" y="7029"/>
                    <a:pt x="19686" y="7029"/>
                  </a:cubicBezTo>
                  <a:cubicBezTo>
                    <a:pt x="19833" y="7029"/>
                    <a:pt x="19978" y="7008"/>
                    <a:pt x="20120" y="6960"/>
                  </a:cubicBezTo>
                  <a:cubicBezTo>
                    <a:pt x="20196" y="6910"/>
                    <a:pt x="20221" y="6885"/>
                    <a:pt x="20246" y="6859"/>
                  </a:cubicBezTo>
                  <a:cubicBezTo>
                    <a:pt x="20297" y="6783"/>
                    <a:pt x="20246" y="6758"/>
                    <a:pt x="20246" y="6707"/>
                  </a:cubicBezTo>
                  <a:cubicBezTo>
                    <a:pt x="20170" y="6530"/>
                    <a:pt x="20069" y="6378"/>
                    <a:pt x="19968" y="6201"/>
                  </a:cubicBezTo>
                  <a:cubicBezTo>
                    <a:pt x="19588" y="5594"/>
                    <a:pt x="19183" y="4885"/>
                    <a:pt x="19183" y="4303"/>
                  </a:cubicBezTo>
                  <a:lnTo>
                    <a:pt x="19183" y="4253"/>
                  </a:lnTo>
                  <a:close/>
                  <a:moveTo>
                    <a:pt x="29746" y="11083"/>
                  </a:moveTo>
                  <a:cubicBezTo>
                    <a:pt x="29782" y="11133"/>
                    <a:pt x="29813" y="11192"/>
                    <a:pt x="29838" y="11263"/>
                  </a:cubicBezTo>
                  <a:cubicBezTo>
                    <a:pt x="29874" y="11371"/>
                    <a:pt x="29865" y="11476"/>
                    <a:pt x="29828" y="11578"/>
                  </a:cubicBezTo>
                  <a:lnTo>
                    <a:pt x="29828" y="11578"/>
                  </a:lnTo>
                  <a:cubicBezTo>
                    <a:pt x="29917" y="11489"/>
                    <a:pt x="29984" y="11409"/>
                    <a:pt x="29964" y="11313"/>
                  </a:cubicBezTo>
                  <a:cubicBezTo>
                    <a:pt x="29964" y="11220"/>
                    <a:pt x="29878" y="11170"/>
                    <a:pt x="29746" y="11083"/>
                  </a:cubicBezTo>
                  <a:close/>
                  <a:moveTo>
                    <a:pt x="29828" y="11578"/>
                  </a:moveTo>
                  <a:cubicBezTo>
                    <a:pt x="29799" y="11607"/>
                    <a:pt x="29768" y="11636"/>
                    <a:pt x="29737" y="11668"/>
                  </a:cubicBezTo>
                  <a:cubicBezTo>
                    <a:pt x="29711" y="11693"/>
                    <a:pt x="29661" y="11769"/>
                    <a:pt x="29610" y="11820"/>
                  </a:cubicBezTo>
                  <a:cubicBezTo>
                    <a:pt x="29560" y="11921"/>
                    <a:pt x="29484" y="12022"/>
                    <a:pt x="29408" y="12073"/>
                  </a:cubicBezTo>
                  <a:cubicBezTo>
                    <a:pt x="29332" y="12174"/>
                    <a:pt x="29281" y="12275"/>
                    <a:pt x="29180" y="12351"/>
                  </a:cubicBezTo>
                  <a:cubicBezTo>
                    <a:pt x="29129" y="12427"/>
                    <a:pt x="29079" y="12452"/>
                    <a:pt x="29053" y="12528"/>
                  </a:cubicBezTo>
                  <a:cubicBezTo>
                    <a:pt x="28949" y="12653"/>
                    <a:pt x="28837" y="12782"/>
                    <a:pt x="28739" y="12919"/>
                  </a:cubicBezTo>
                  <a:lnTo>
                    <a:pt x="28739" y="12919"/>
                  </a:lnTo>
                  <a:cubicBezTo>
                    <a:pt x="28824" y="12810"/>
                    <a:pt x="28913" y="12705"/>
                    <a:pt x="29003" y="12604"/>
                  </a:cubicBezTo>
                  <a:cubicBezTo>
                    <a:pt x="29104" y="12528"/>
                    <a:pt x="29205" y="12402"/>
                    <a:pt x="29306" y="12300"/>
                  </a:cubicBezTo>
                  <a:cubicBezTo>
                    <a:pt x="29332" y="12224"/>
                    <a:pt x="29382" y="12174"/>
                    <a:pt x="29458" y="12098"/>
                  </a:cubicBezTo>
                  <a:cubicBezTo>
                    <a:pt x="29605" y="11935"/>
                    <a:pt x="29762" y="11761"/>
                    <a:pt x="29828" y="11578"/>
                  </a:cubicBezTo>
                  <a:close/>
                  <a:moveTo>
                    <a:pt x="28739" y="12919"/>
                  </a:moveTo>
                  <a:cubicBezTo>
                    <a:pt x="28631" y="13056"/>
                    <a:pt x="28531" y="13197"/>
                    <a:pt x="28446" y="13338"/>
                  </a:cubicBezTo>
                  <a:cubicBezTo>
                    <a:pt x="28319" y="13591"/>
                    <a:pt x="28294" y="13869"/>
                    <a:pt x="28370" y="14123"/>
                  </a:cubicBezTo>
                  <a:cubicBezTo>
                    <a:pt x="28471" y="14350"/>
                    <a:pt x="28674" y="14477"/>
                    <a:pt x="28876" y="14553"/>
                  </a:cubicBezTo>
                  <a:cubicBezTo>
                    <a:pt x="28909" y="14558"/>
                    <a:pt x="28942" y="14562"/>
                    <a:pt x="28973" y="14564"/>
                  </a:cubicBezTo>
                  <a:lnTo>
                    <a:pt x="28973" y="14564"/>
                  </a:lnTo>
                  <a:cubicBezTo>
                    <a:pt x="28884" y="14506"/>
                    <a:pt x="28801" y="14436"/>
                    <a:pt x="28724" y="14350"/>
                  </a:cubicBezTo>
                  <a:cubicBezTo>
                    <a:pt x="28547" y="14123"/>
                    <a:pt x="28446" y="13844"/>
                    <a:pt x="28471" y="13566"/>
                  </a:cubicBezTo>
                  <a:cubicBezTo>
                    <a:pt x="28486" y="13327"/>
                    <a:pt x="28598" y="13115"/>
                    <a:pt x="28739" y="12919"/>
                  </a:cubicBezTo>
                  <a:close/>
                  <a:moveTo>
                    <a:pt x="35508" y="16183"/>
                  </a:moveTo>
                  <a:lnTo>
                    <a:pt x="35508" y="16183"/>
                  </a:lnTo>
                  <a:cubicBezTo>
                    <a:pt x="35525" y="16195"/>
                    <a:pt x="35542" y="16207"/>
                    <a:pt x="35558" y="16220"/>
                  </a:cubicBezTo>
                  <a:lnTo>
                    <a:pt x="35558" y="16220"/>
                  </a:lnTo>
                  <a:lnTo>
                    <a:pt x="35558" y="16198"/>
                  </a:lnTo>
                  <a:lnTo>
                    <a:pt x="35532" y="16198"/>
                  </a:lnTo>
                  <a:cubicBezTo>
                    <a:pt x="35524" y="16193"/>
                    <a:pt x="35516" y="16188"/>
                    <a:pt x="35508" y="16183"/>
                  </a:cubicBezTo>
                  <a:close/>
                  <a:moveTo>
                    <a:pt x="35869" y="17482"/>
                  </a:moveTo>
                  <a:cubicBezTo>
                    <a:pt x="35867" y="17493"/>
                    <a:pt x="35864" y="17503"/>
                    <a:pt x="35861" y="17514"/>
                  </a:cubicBezTo>
                  <a:cubicBezTo>
                    <a:pt x="35813" y="17678"/>
                    <a:pt x="35768" y="17849"/>
                    <a:pt x="35740" y="18014"/>
                  </a:cubicBezTo>
                  <a:lnTo>
                    <a:pt x="35740" y="18014"/>
                  </a:lnTo>
                  <a:cubicBezTo>
                    <a:pt x="35746" y="17999"/>
                    <a:pt x="35753" y="17984"/>
                    <a:pt x="35760" y="17969"/>
                  </a:cubicBezTo>
                  <a:cubicBezTo>
                    <a:pt x="35760" y="17893"/>
                    <a:pt x="35785" y="17868"/>
                    <a:pt x="35785" y="17843"/>
                  </a:cubicBezTo>
                  <a:cubicBezTo>
                    <a:pt x="35785" y="17792"/>
                    <a:pt x="35811" y="17767"/>
                    <a:pt x="35811" y="17742"/>
                  </a:cubicBezTo>
                  <a:cubicBezTo>
                    <a:pt x="35831" y="17653"/>
                    <a:pt x="35851" y="17567"/>
                    <a:pt x="35869" y="17482"/>
                  </a:cubicBezTo>
                  <a:close/>
                  <a:moveTo>
                    <a:pt x="34908" y="16005"/>
                  </a:moveTo>
                  <a:cubicBezTo>
                    <a:pt x="34744" y="16005"/>
                    <a:pt x="34576" y="16036"/>
                    <a:pt x="34419" y="16097"/>
                  </a:cubicBezTo>
                  <a:cubicBezTo>
                    <a:pt x="33811" y="16350"/>
                    <a:pt x="33381" y="16881"/>
                    <a:pt x="32926" y="17413"/>
                  </a:cubicBezTo>
                  <a:cubicBezTo>
                    <a:pt x="32815" y="17589"/>
                    <a:pt x="32685" y="17728"/>
                    <a:pt x="32553" y="17895"/>
                  </a:cubicBezTo>
                  <a:lnTo>
                    <a:pt x="32553" y="17895"/>
                  </a:lnTo>
                  <a:cubicBezTo>
                    <a:pt x="32535" y="17861"/>
                    <a:pt x="32516" y="17826"/>
                    <a:pt x="32495" y="17792"/>
                  </a:cubicBezTo>
                  <a:cubicBezTo>
                    <a:pt x="32369" y="17615"/>
                    <a:pt x="32268" y="17413"/>
                    <a:pt x="32116" y="17286"/>
                  </a:cubicBezTo>
                  <a:cubicBezTo>
                    <a:pt x="32049" y="17231"/>
                    <a:pt x="31975" y="17199"/>
                    <a:pt x="31896" y="17184"/>
                  </a:cubicBezTo>
                  <a:lnTo>
                    <a:pt x="31896" y="17184"/>
                  </a:lnTo>
                  <a:cubicBezTo>
                    <a:pt x="32071" y="17331"/>
                    <a:pt x="32207" y="17549"/>
                    <a:pt x="32343" y="17767"/>
                  </a:cubicBezTo>
                  <a:cubicBezTo>
                    <a:pt x="32369" y="17843"/>
                    <a:pt x="32419" y="17893"/>
                    <a:pt x="32470" y="17969"/>
                  </a:cubicBezTo>
                  <a:lnTo>
                    <a:pt x="32470" y="17995"/>
                  </a:lnTo>
                  <a:lnTo>
                    <a:pt x="32495" y="17969"/>
                  </a:lnTo>
                  <a:cubicBezTo>
                    <a:pt x="32515" y="17944"/>
                    <a:pt x="32534" y="17919"/>
                    <a:pt x="32553" y="17895"/>
                  </a:cubicBezTo>
                  <a:lnTo>
                    <a:pt x="32553" y="17895"/>
                  </a:lnTo>
                  <a:cubicBezTo>
                    <a:pt x="32602" y="17985"/>
                    <a:pt x="32649" y="18073"/>
                    <a:pt x="32723" y="18146"/>
                  </a:cubicBezTo>
                  <a:cubicBezTo>
                    <a:pt x="32748" y="18172"/>
                    <a:pt x="32774" y="18172"/>
                    <a:pt x="32824" y="18172"/>
                  </a:cubicBezTo>
                  <a:cubicBezTo>
                    <a:pt x="32875" y="18172"/>
                    <a:pt x="32951" y="18146"/>
                    <a:pt x="32976" y="18121"/>
                  </a:cubicBezTo>
                  <a:cubicBezTo>
                    <a:pt x="33204" y="17893"/>
                    <a:pt x="33381" y="17666"/>
                    <a:pt x="33584" y="17463"/>
                  </a:cubicBezTo>
                  <a:lnTo>
                    <a:pt x="34140" y="16780"/>
                  </a:lnTo>
                  <a:cubicBezTo>
                    <a:pt x="34368" y="16577"/>
                    <a:pt x="34646" y="16248"/>
                    <a:pt x="35001" y="16147"/>
                  </a:cubicBezTo>
                  <a:cubicBezTo>
                    <a:pt x="35074" y="16126"/>
                    <a:pt x="35152" y="16114"/>
                    <a:pt x="35229" y="16114"/>
                  </a:cubicBezTo>
                  <a:cubicBezTo>
                    <a:pt x="35327" y="16114"/>
                    <a:pt x="35424" y="16134"/>
                    <a:pt x="35508" y="16183"/>
                  </a:cubicBezTo>
                  <a:lnTo>
                    <a:pt x="35508" y="16183"/>
                  </a:lnTo>
                  <a:cubicBezTo>
                    <a:pt x="35476" y="16160"/>
                    <a:pt x="35441" y="16140"/>
                    <a:pt x="35406" y="16122"/>
                  </a:cubicBezTo>
                  <a:cubicBezTo>
                    <a:pt x="35260" y="16042"/>
                    <a:pt x="35087" y="16005"/>
                    <a:pt x="34908" y="16005"/>
                  </a:cubicBezTo>
                  <a:close/>
                  <a:moveTo>
                    <a:pt x="42883" y="1336"/>
                  </a:moveTo>
                  <a:cubicBezTo>
                    <a:pt x="42445" y="1812"/>
                    <a:pt x="41963" y="2223"/>
                    <a:pt x="41505" y="2633"/>
                  </a:cubicBezTo>
                  <a:cubicBezTo>
                    <a:pt x="41353" y="2759"/>
                    <a:pt x="41201" y="2911"/>
                    <a:pt x="41049" y="3038"/>
                  </a:cubicBezTo>
                  <a:cubicBezTo>
                    <a:pt x="40239" y="3721"/>
                    <a:pt x="39556" y="4556"/>
                    <a:pt x="38898" y="5366"/>
                  </a:cubicBezTo>
                  <a:lnTo>
                    <a:pt x="38797" y="5467"/>
                  </a:lnTo>
                  <a:cubicBezTo>
                    <a:pt x="37936" y="6505"/>
                    <a:pt x="37076" y="7593"/>
                    <a:pt x="36291" y="8656"/>
                  </a:cubicBezTo>
                  <a:cubicBezTo>
                    <a:pt x="35608" y="9592"/>
                    <a:pt x="34874" y="10529"/>
                    <a:pt x="34140" y="11415"/>
                  </a:cubicBezTo>
                  <a:cubicBezTo>
                    <a:pt x="33584" y="12123"/>
                    <a:pt x="32976" y="12781"/>
                    <a:pt x="32369" y="13414"/>
                  </a:cubicBezTo>
                  <a:cubicBezTo>
                    <a:pt x="31964" y="13819"/>
                    <a:pt x="31559" y="14249"/>
                    <a:pt x="31179" y="14705"/>
                  </a:cubicBezTo>
                  <a:cubicBezTo>
                    <a:pt x="30825" y="15084"/>
                    <a:pt x="30496" y="15514"/>
                    <a:pt x="30218" y="15945"/>
                  </a:cubicBezTo>
                  <a:cubicBezTo>
                    <a:pt x="29863" y="16400"/>
                    <a:pt x="29534" y="16881"/>
                    <a:pt x="29104" y="17337"/>
                  </a:cubicBezTo>
                  <a:lnTo>
                    <a:pt x="28952" y="17488"/>
                  </a:lnTo>
                  <a:cubicBezTo>
                    <a:pt x="28612" y="17829"/>
                    <a:pt x="28290" y="18169"/>
                    <a:pt x="28435" y="18629"/>
                  </a:cubicBezTo>
                  <a:lnTo>
                    <a:pt x="28435" y="18629"/>
                  </a:lnTo>
                  <a:cubicBezTo>
                    <a:pt x="28468" y="18240"/>
                    <a:pt x="28918" y="17753"/>
                    <a:pt x="29231" y="17463"/>
                  </a:cubicBezTo>
                  <a:cubicBezTo>
                    <a:pt x="29332" y="17362"/>
                    <a:pt x="29382" y="17286"/>
                    <a:pt x="29433" y="17235"/>
                  </a:cubicBezTo>
                  <a:cubicBezTo>
                    <a:pt x="29838" y="16755"/>
                    <a:pt x="30142" y="16375"/>
                    <a:pt x="30395" y="15995"/>
                  </a:cubicBezTo>
                  <a:cubicBezTo>
                    <a:pt x="30496" y="15869"/>
                    <a:pt x="30572" y="15768"/>
                    <a:pt x="30648" y="15641"/>
                  </a:cubicBezTo>
                  <a:cubicBezTo>
                    <a:pt x="30850" y="15388"/>
                    <a:pt x="31027" y="15135"/>
                    <a:pt x="31255" y="14882"/>
                  </a:cubicBezTo>
                  <a:cubicBezTo>
                    <a:pt x="32622" y="13566"/>
                    <a:pt x="33811" y="12047"/>
                    <a:pt x="34874" y="10706"/>
                  </a:cubicBezTo>
                  <a:cubicBezTo>
                    <a:pt x="35279" y="10175"/>
                    <a:pt x="35709" y="9618"/>
                    <a:pt x="36140" y="9061"/>
                  </a:cubicBezTo>
                  <a:cubicBezTo>
                    <a:pt x="37051" y="7872"/>
                    <a:pt x="37987" y="6631"/>
                    <a:pt x="38999" y="5467"/>
                  </a:cubicBezTo>
                  <a:cubicBezTo>
                    <a:pt x="39632" y="4733"/>
                    <a:pt x="40265" y="3974"/>
                    <a:pt x="40999" y="3341"/>
                  </a:cubicBezTo>
                  <a:cubicBezTo>
                    <a:pt x="41100" y="3291"/>
                    <a:pt x="41201" y="3190"/>
                    <a:pt x="41252" y="3114"/>
                  </a:cubicBezTo>
                  <a:cubicBezTo>
                    <a:pt x="41834" y="2658"/>
                    <a:pt x="42391" y="2152"/>
                    <a:pt x="42871" y="1570"/>
                  </a:cubicBezTo>
                  <a:cubicBezTo>
                    <a:pt x="42918" y="1477"/>
                    <a:pt x="42922" y="1406"/>
                    <a:pt x="42883" y="1336"/>
                  </a:cubicBezTo>
                  <a:close/>
                  <a:moveTo>
                    <a:pt x="35740" y="18014"/>
                  </a:moveTo>
                  <a:lnTo>
                    <a:pt x="35740" y="18014"/>
                  </a:lnTo>
                  <a:cubicBezTo>
                    <a:pt x="35680" y="18164"/>
                    <a:pt x="35661" y="18363"/>
                    <a:pt x="35684" y="18501"/>
                  </a:cubicBezTo>
                  <a:cubicBezTo>
                    <a:pt x="35714" y="18597"/>
                    <a:pt x="35760" y="18667"/>
                    <a:pt x="35816" y="18718"/>
                  </a:cubicBezTo>
                  <a:lnTo>
                    <a:pt x="35816" y="18718"/>
                  </a:lnTo>
                  <a:cubicBezTo>
                    <a:pt x="35698" y="18533"/>
                    <a:pt x="35695" y="18281"/>
                    <a:pt x="35740" y="18014"/>
                  </a:cubicBezTo>
                  <a:close/>
                  <a:moveTo>
                    <a:pt x="28435" y="18629"/>
                  </a:moveTo>
                  <a:cubicBezTo>
                    <a:pt x="28431" y="18681"/>
                    <a:pt x="28434" y="18731"/>
                    <a:pt x="28446" y="18779"/>
                  </a:cubicBezTo>
                  <a:cubicBezTo>
                    <a:pt x="28466" y="18787"/>
                    <a:pt x="28486" y="18793"/>
                    <a:pt x="28507" y="18797"/>
                  </a:cubicBezTo>
                  <a:lnTo>
                    <a:pt x="28507" y="18797"/>
                  </a:lnTo>
                  <a:cubicBezTo>
                    <a:pt x="28476" y="18739"/>
                    <a:pt x="28453" y="18683"/>
                    <a:pt x="28435" y="18629"/>
                  </a:cubicBezTo>
                  <a:close/>
                  <a:moveTo>
                    <a:pt x="31416" y="17003"/>
                  </a:moveTo>
                  <a:cubicBezTo>
                    <a:pt x="31388" y="17003"/>
                    <a:pt x="31360" y="17005"/>
                    <a:pt x="31331" y="17008"/>
                  </a:cubicBezTo>
                  <a:cubicBezTo>
                    <a:pt x="30977" y="17033"/>
                    <a:pt x="30622" y="17337"/>
                    <a:pt x="30344" y="17539"/>
                  </a:cubicBezTo>
                  <a:cubicBezTo>
                    <a:pt x="30319" y="17590"/>
                    <a:pt x="30243" y="17615"/>
                    <a:pt x="30218" y="17640"/>
                  </a:cubicBezTo>
                  <a:cubicBezTo>
                    <a:pt x="30116" y="17716"/>
                    <a:pt x="30015" y="17792"/>
                    <a:pt x="29863" y="17919"/>
                  </a:cubicBezTo>
                  <a:cubicBezTo>
                    <a:pt x="29481" y="18301"/>
                    <a:pt x="28958" y="18804"/>
                    <a:pt x="28580" y="18804"/>
                  </a:cubicBezTo>
                  <a:cubicBezTo>
                    <a:pt x="28555" y="18804"/>
                    <a:pt x="28531" y="18802"/>
                    <a:pt x="28507" y="18797"/>
                  </a:cubicBezTo>
                  <a:lnTo>
                    <a:pt x="28507" y="18797"/>
                  </a:lnTo>
                  <a:cubicBezTo>
                    <a:pt x="28526" y="18833"/>
                    <a:pt x="28548" y="18869"/>
                    <a:pt x="28573" y="18906"/>
                  </a:cubicBezTo>
                  <a:cubicBezTo>
                    <a:pt x="28592" y="18963"/>
                    <a:pt x="28653" y="18991"/>
                    <a:pt x="28715" y="18991"/>
                  </a:cubicBezTo>
                  <a:cubicBezTo>
                    <a:pt x="28735" y="18991"/>
                    <a:pt x="28756" y="18988"/>
                    <a:pt x="28775" y="18982"/>
                  </a:cubicBezTo>
                  <a:cubicBezTo>
                    <a:pt x="28842" y="19004"/>
                    <a:pt x="28910" y="19014"/>
                    <a:pt x="28977" y="19014"/>
                  </a:cubicBezTo>
                  <a:cubicBezTo>
                    <a:pt x="29364" y="19014"/>
                    <a:pt x="29742" y="18672"/>
                    <a:pt x="30066" y="18349"/>
                  </a:cubicBezTo>
                  <a:lnTo>
                    <a:pt x="30369" y="18020"/>
                  </a:lnTo>
                  <a:cubicBezTo>
                    <a:pt x="30420" y="17995"/>
                    <a:pt x="30471" y="17969"/>
                    <a:pt x="30496" y="17893"/>
                  </a:cubicBezTo>
                  <a:cubicBezTo>
                    <a:pt x="30852" y="17597"/>
                    <a:pt x="31378" y="17176"/>
                    <a:pt x="31797" y="17176"/>
                  </a:cubicBezTo>
                  <a:cubicBezTo>
                    <a:pt x="31831" y="17176"/>
                    <a:pt x="31864" y="17179"/>
                    <a:pt x="31896" y="17184"/>
                  </a:cubicBezTo>
                  <a:lnTo>
                    <a:pt x="31896" y="17184"/>
                  </a:lnTo>
                  <a:cubicBezTo>
                    <a:pt x="31764" y="17074"/>
                    <a:pt x="31609" y="17003"/>
                    <a:pt x="31416" y="17003"/>
                  </a:cubicBezTo>
                  <a:close/>
                  <a:moveTo>
                    <a:pt x="9845" y="9365"/>
                  </a:moveTo>
                  <a:cubicBezTo>
                    <a:pt x="10503" y="9390"/>
                    <a:pt x="11136" y="9770"/>
                    <a:pt x="11718" y="10073"/>
                  </a:cubicBezTo>
                  <a:cubicBezTo>
                    <a:pt x="11819" y="10149"/>
                    <a:pt x="11945" y="10225"/>
                    <a:pt x="12021" y="10250"/>
                  </a:cubicBezTo>
                  <a:lnTo>
                    <a:pt x="12123" y="10301"/>
                  </a:lnTo>
                  <a:cubicBezTo>
                    <a:pt x="12629" y="10605"/>
                    <a:pt x="13185" y="10908"/>
                    <a:pt x="13793" y="10959"/>
                  </a:cubicBezTo>
                  <a:cubicBezTo>
                    <a:pt x="13844" y="10968"/>
                    <a:pt x="13895" y="10973"/>
                    <a:pt x="13946" y="10973"/>
                  </a:cubicBezTo>
                  <a:cubicBezTo>
                    <a:pt x="14172" y="10973"/>
                    <a:pt x="14391" y="10890"/>
                    <a:pt x="14577" y="10807"/>
                  </a:cubicBezTo>
                  <a:cubicBezTo>
                    <a:pt x="14808" y="10736"/>
                    <a:pt x="15051" y="10653"/>
                    <a:pt x="15306" y="10653"/>
                  </a:cubicBezTo>
                  <a:cubicBezTo>
                    <a:pt x="15415" y="10653"/>
                    <a:pt x="15527" y="10668"/>
                    <a:pt x="15640" y="10706"/>
                  </a:cubicBezTo>
                  <a:cubicBezTo>
                    <a:pt x="16146" y="10858"/>
                    <a:pt x="16551" y="11288"/>
                    <a:pt x="16906" y="11642"/>
                  </a:cubicBezTo>
                  <a:cubicBezTo>
                    <a:pt x="16956" y="11718"/>
                    <a:pt x="17058" y="11794"/>
                    <a:pt x="17108" y="11870"/>
                  </a:cubicBezTo>
                  <a:cubicBezTo>
                    <a:pt x="17716" y="12452"/>
                    <a:pt x="18374" y="13034"/>
                    <a:pt x="19082" y="13566"/>
                  </a:cubicBezTo>
                  <a:cubicBezTo>
                    <a:pt x="19740" y="14097"/>
                    <a:pt x="20272" y="14477"/>
                    <a:pt x="20778" y="14806"/>
                  </a:cubicBezTo>
                  <a:cubicBezTo>
                    <a:pt x="20854" y="14831"/>
                    <a:pt x="20904" y="14907"/>
                    <a:pt x="21006" y="14932"/>
                  </a:cubicBezTo>
                  <a:cubicBezTo>
                    <a:pt x="21484" y="15220"/>
                    <a:pt x="22076" y="15620"/>
                    <a:pt x="22631" y="15620"/>
                  </a:cubicBezTo>
                  <a:cubicBezTo>
                    <a:pt x="22663" y="15620"/>
                    <a:pt x="22695" y="15618"/>
                    <a:pt x="22726" y="15616"/>
                  </a:cubicBezTo>
                  <a:cubicBezTo>
                    <a:pt x="22980" y="15590"/>
                    <a:pt x="23131" y="15489"/>
                    <a:pt x="23233" y="15337"/>
                  </a:cubicBezTo>
                  <a:cubicBezTo>
                    <a:pt x="23410" y="14983"/>
                    <a:pt x="23258" y="14350"/>
                    <a:pt x="23030" y="13920"/>
                  </a:cubicBezTo>
                  <a:cubicBezTo>
                    <a:pt x="22448" y="12756"/>
                    <a:pt x="21410" y="12275"/>
                    <a:pt x="20322" y="11744"/>
                  </a:cubicBezTo>
                  <a:lnTo>
                    <a:pt x="19563" y="11364"/>
                  </a:lnTo>
                  <a:cubicBezTo>
                    <a:pt x="19209" y="11162"/>
                    <a:pt x="18829" y="10984"/>
                    <a:pt x="18551" y="10681"/>
                  </a:cubicBezTo>
                  <a:cubicBezTo>
                    <a:pt x="18348" y="10504"/>
                    <a:pt x="18298" y="10377"/>
                    <a:pt x="18247" y="10175"/>
                  </a:cubicBezTo>
                  <a:lnTo>
                    <a:pt x="18247" y="10149"/>
                  </a:lnTo>
                  <a:lnTo>
                    <a:pt x="18298" y="10149"/>
                  </a:lnTo>
                  <a:cubicBezTo>
                    <a:pt x="19294" y="10557"/>
                    <a:pt x="20352" y="10924"/>
                    <a:pt x="21452" y="10924"/>
                  </a:cubicBezTo>
                  <a:cubicBezTo>
                    <a:pt x="21581" y="10924"/>
                    <a:pt x="21711" y="10919"/>
                    <a:pt x="21841" y="10908"/>
                  </a:cubicBezTo>
                  <a:cubicBezTo>
                    <a:pt x="21993" y="10908"/>
                    <a:pt x="22195" y="10883"/>
                    <a:pt x="22347" y="10858"/>
                  </a:cubicBezTo>
                  <a:cubicBezTo>
                    <a:pt x="22693" y="10803"/>
                    <a:pt x="23053" y="10762"/>
                    <a:pt x="23398" y="10762"/>
                  </a:cubicBezTo>
                  <a:cubicBezTo>
                    <a:pt x="23531" y="10762"/>
                    <a:pt x="23662" y="10768"/>
                    <a:pt x="23789" y="10782"/>
                  </a:cubicBezTo>
                  <a:cubicBezTo>
                    <a:pt x="24549" y="10883"/>
                    <a:pt x="25181" y="11313"/>
                    <a:pt x="25789" y="11744"/>
                  </a:cubicBezTo>
                  <a:lnTo>
                    <a:pt x="25915" y="11820"/>
                  </a:lnTo>
                  <a:cubicBezTo>
                    <a:pt x="25991" y="11946"/>
                    <a:pt x="26042" y="12047"/>
                    <a:pt x="26118" y="12174"/>
                  </a:cubicBezTo>
                  <a:cubicBezTo>
                    <a:pt x="26371" y="12629"/>
                    <a:pt x="26523" y="13060"/>
                    <a:pt x="26649" y="13540"/>
                  </a:cubicBezTo>
                  <a:cubicBezTo>
                    <a:pt x="26750" y="13895"/>
                    <a:pt x="26801" y="14224"/>
                    <a:pt x="26877" y="14553"/>
                  </a:cubicBezTo>
                  <a:cubicBezTo>
                    <a:pt x="27029" y="15312"/>
                    <a:pt x="27181" y="16046"/>
                    <a:pt x="27535" y="16729"/>
                  </a:cubicBezTo>
                  <a:cubicBezTo>
                    <a:pt x="27434" y="16830"/>
                    <a:pt x="27332" y="16957"/>
                    <a:pt x="27257" y="17058"/>
                  </a:cubicBezTo>
                  <a:lnTo>
                    <a:pt x="27155" y="17134"/>
                  </a:lnTo>
                  <a:cubicBezTo>
                    <a:pt x="26573" y="17767"/>
                    <a:pt x="25991" y="18450"/>
                    <a:pt x="25283" y="19133"/>
                  </a:cubicBezTo>
                  <a:cubicBezTo>
                    <a:pt x="25257" y="19133"/>
                    <a:pt x="25257" y="19133"/>
                    <a:pt x="25232" y="19159"/>
                  </a:cubicBezTo>
                  <a:cubicBezTo>
                    <a:pt x="25202" y="19178"/>
                    <a:pt x="25165" y="19186"/>
                    <a:pt x="25123" y="19186"/>
                  </a:cubicBezTo>
                  <a:cubicBezTo>
                    <a:pt x="24881" y="19186"/>
                    <a:pt x="24459" y="18900"/>
                    <a:pt x="24093" y="18577"/>
                  </a:cubicBezTo>
                  <a:cubicBezTo>
                    <a:pt x="24042" y="18526"/>
                    <a:pt x="24017" y="18501"/>
                    <a:pt x="23992" y="18501"/>
                  </a:cubicBezTo>
                  <a:cubicBezTo>
                    <a:pt x="23536" y="18146"/>
                    <a:pt x="23106" y="17817"/>
                    <a:pt x="22701" y="17413"/>
                  </a:cubicBezTo>
                  <a:lnTo>
                    <a:pt x="22499" y="17261"/>
                  </a:lnTo>
                  <a:cubicBezTo>
                    <a:pt x="21461" y="16375"/>
                    <a:pt x="20246" y="15818"/>
                    <a:pt x="19183" y="15312"/>
                  </a:cubicBezTo>
                  <a:cubicBezTo>
                    <a:pt x="18348" y="14932"/>
                    <a:pt x="17462" y="14452"/>
                    <a:pt x="16678" y="13819"/>
                  </a:cubicBezTo>
                  <a:cubicBezTo>
                    <a:pt x="16577" y="13743"/>
                    <a:pt x="16501" y="13667"/>
                    <a:pt x="16425" y="13591"/>
                  </a:cubicBezTo>
                  <a:cubicBezTo>
                    <a:pt x="15792" y="13085"/>
                    <a:pt x="15159" y="12553"/>
                    <a:pt x="14476" y="12098"/>
                  </a:cubicBezTo>
                  <a:cubicBezTo>
                    <a:pt x="13742" y="11642"/>
                    <a:pt x="12958" y="11263"/>
                    <a:pt x="12123" y="10934"/>
                  </a:cubicBezTo>
                  <a:cubicBezTo>
                    <a:pt x="11971" y="10883"/>
                    <a:pt x="11844" y="10833"/>
                    <a:pt x="11692" y="10782"/>
                  </a:cubicBezTo>
                  <a:cubicBezTo>
                    <a:pt x="10807" y="10529"/>
                    <a:pt x="9921" y="10225"/>
                    <a:pt x="9162" y="9618"/>
                  </a:cubicBezTo>
                  <a:cubicBezTo>
                    <a:pt x="9288" y="9415"/>
                    <a:pt x="9491" y="9365"/>
                    <a:pt x="9845" y="9365"/>
                  </a:cubicBezTo>
                  <a:close/>
                  <a:moveTo>
                    <a:pt x="9086" y="10023"/>
                  </a:moveTo>
                  <a:lnTo>
                    <a:pt x="9111" y="10048"/>
                  </a:lnTo>
                  <a:cubicBezTo>
                    <a:pt x="9895" y="10630"/>
                    <a:pt x="10857" y="10959"/>
                    <a:pt x="11768" y="11313"/>
                  </a:cubicBezTo>
                  <a:cubicBezTo>
                    <a:pt x="12603" y="11642"/>
                    <a:pt x="13439" y="11946"/>
                    <a:pt x="14198" y="12452"/>
                  </a:cubicBezTo>
                  <a:cubicBezTo>
                    <a:pt x="14755" y="12807"/>
                    <a:pt x="15210" y="13211"/>
                    <a:pt x="15691" y="13591"/>
                  </a:cubicBezTo>
                  <a:cubicBezTo>
                    <a:pt x="16071" y="13920"/>
                    <a:pt x="16475" y="14224"/>
                    <a:pt x="16906" y="14502"/>
                  </a:cubicBezTo>
                  <a:cubicBezTo>
                    <a:pt x="17665" y="15059"/>
                    <a:pt x="18500" y="15464"/>
                    <a:pt x="19335" y="15843"/>
                  </a:cubicBezTo>
                  <a:cubicBezTo>
                    <a:pt x="19436" y="15869"/>
                    <a:pt x="19487" y="15945"/>
                    <a:pt x="19588" y="15970"/>
                  </a:cubicBezTo>
                  <a:lnTo>
                    <a:pt x="19740" y="16021"/>
                  </a:lnTo>
                  <a:cubicBezTo>
                    <a:pt x="20398" y="16350"/>
                    <a:pt x="21081" y="16653"/>
                    <a:pt x="21638" y="17109"/>
                  </a:cubicBezTo>
                  <a:cubicBezTo>
                    <a:pt x="21891" y="17337"/>
                    <a:pt x="22144" y="17564"/>
                    <a:pt x="22397" y="17742"/>
                  </a:cubicBezTo>
                  <a:cubicBezTo>
                    <a:pt x="22625" y="17919"/>
                    <a:pt x="22853" y="18121"/>
                    <a:pt x="23106" y="18298"/>
                  </a:cubicBezTo>
                  <a:cubicBezTo>
                    <a:pt x="23157" y="18349"/>
                    <a:pt x="23233" y="18450"/>
                    <a:pt x="23309" y="18501"/>
                  </a:cubicBezTo>
                  <a:cubicBezTo>
                    <a:pt x="23713" y="18804"/>
                    <a:pt x="24296" y="19361"/>
                    <a:pt x="24802" y="19513"/>
                  </a:cubicBezTo>
                  <a:lnTo>
                    <a:pt x="24852" y="19513"/>
                  </a:lnTo>
                  <a:lnTo>
                    <a:pt x="24802" y="19538"/>
                  </a:lnTo>
                  <a:cubicBezTo>
                    <a:pt x="24549" y="19791"/>
                    <a:pt x="24346" y="20019"/>
                    <a:pt x="24093" y="20247"/>
                  </a:cubicBezTo>
                  <a:cubicBezTo>
                    <a:pt x="23334" y="20956"/>
                    <a:pt x="22651" y="21639"/>
                    <a:pt x="22018" y="22322"/>
                  </a:cubicBezTo>
                  <a:cubicBezTo>
                    <a:pt x="21993" y="22322"/>
                    <a:pt x="21967" y="22322"/>
                    <a:pt x="21942" y="22348"/>
                  </a:cubicBezTo>
                  <a:cubicBezTo>
                    <a:pt x="21633" y="22521"/>
                    <a:pt x="21269" y="22595"/>
                    <a:pt x="20879" y="22595"/>
                  </a:cubicBezTo>
                  <a:cubicBezTo>
                    <a:pt x="19736" y="22595"/>
                    <a:pt x="18375" y="21958"/>
                    <a:pt x="17564" y="21335"/>
                  </a:cubicBezTo>
                  <a:cubicBezTo>
                    <a:pt x="16804" y="20778"/>
                    <a:pt x="15995" y="20374"/>
                    <a:pt x="15159" y="19994"/>
                  </a:cubicBezTo>
                  <a:lnTo>
                    <a:pt x="14021" y="19412"/>
                  </a:lnTo>
                  <a:cubicBezTo>
                    <a:pt x="13616" y="19184"/>
                    <a:pt x="13261" y="18982"/>
                    <a:pt x="12958" y="18653"/>
                  </a:cubicBezTo>
                  <a:cubicBezTo>
                    <a:pt x="12781" y="18501"/>
                    <a:pt x="12705" y="18298"/>
                    <a:pt x="12578" y="18146"/>
                  </a:cubicBezTo>
                  <a:cubicBezTo>
                    <a:pt x="12477" y="17995"/>
                    <a:pt x="12376" y="17843"/>
                    <a:pt x="12249" y="17716"/>
                  </a:cubicBezTo>
                  <a:cubicBezTo>
                    <a:pt x="11895" y="17286"/>
                    <a:pt x="11465" y="17109"/>
                    <a:pt x="10984" y="16881"/>
                  </a:cubicBezTo>
                  <a:lnTo>
                    <a:pt x="10807" y="16780"/>
                  </a:lnTo>
                  <a:cubicBezTo>
                    <a:pt x="9212" y="16071"/>
                    <a:pt x="7896" y="15312"/>
                    <a:pt x="6808" y="14502"/>
                  </a:cubicBezTo>
                  <a:lnTo>
                    <a:pt x="6808" y="14502"/>
                  </a:lnTo>
                  <a:lnTo>
                    <a:pt x="6884" y="14553"/>
                  </a:lnTo>
                  <a:lnTo>
                    <a:pt x="6909" y="14553"/>
                  </a:lnTo>
                  <a:cubicBezTo>
                    <a:pt x="6970" y="14538"/>
                    <a:pt x="7036" y="14531"/>
                    <a:pt x="7105" y="14531"/>
                  </a:cubicBezTo>
                  <a:cubicBezTo>
                    <a:pt x="7493" y="14531"/>
                    <a:pt x="7966" y="14741"/>
                    <a:pt x="8073" y="14806"/>
                  </a:cubicBezTo>
                  <a:cubicBezTo>
                    <a:pt x="8605" y="15059"/>
                    <a:pt x="9111" y="15261"/>
                    <a:pt x="9718" y="15464"/>
                  </a:cubicBezTo>
                  <a:cubicBezTo>
                    <a:pt x="10553" y="15768"/>
                    <a:pt x="11237" y="16198"/>
                    <a:pt x="12021" y="16755"/>
                  </a:cubicBezTo>
                  <a:cubicBezTo>
                    <a:pt x="13388" y="17742"/>
                    <a:pt x="14906" y="18602"/>
                    <a:pt x="16627" y="19412"/>
                  </a:cubicBezTo>
                  <a:cubicBezTo>
                    <a:pt x="17423" y="19791"/>
                    <a:pt x="18276" y="20156"/>
                    <a:pt x="19100" y="20156"/>
                  </a:cubicBezTo>
                  <a:cubicBezTo>
                    <a:pt x="19377" y="20156"/>
                    <a:pt x="19650" y="20115"/>
                    <a:pt x="19917" y="20019"/>
                  </a:cubicBezTo>
                  <a:cubicBezTo>
                    <a:pt x="20297" y="19893"/>
                    <a:pt x="20550" y="19640"/>
                    <a:pt x="20626" y="19387"/>
                  </a:cubicBezTo>
                  <a:cubicBezTo>
                    <a:pt x="20727" y="19108"/>
                    <a:pt x="20626" y="18779"/>
                    <a:pt x="20423" y="18501"/>
                  </a:cubicBezTo>
                  <a:cubicBezTo>
                    <a:pt x="19841" y="17767"/>
                    <a:pt x="18981" y="17463"/>
                    <a:pt x="18146" y="17159"/>
                  </a:cubicBezTo>
                  <a:lnTo>
                    <a:pt x="18019" y="17134"/>
                  </a:lnTo>
                  <a:cubicBezTo>
                    <a:pt x="17943" y="17109"/>
                    <a:pt x="17893" y="17109"/>
                    <a:pt x="17791" y="17084"/>
                  </a:cubicBezTo>
                  <a:cubicBezTo>
                    <a:pt x="17108" y="16856"/>
                    <a:pt x="16172" y="16527"/>
                    <a:pt x="15969" y="15843"/>
                  </a:cubicBezTo>
                  <a:cubicBezTo>
                    <a:pt x="15944" y="15717"/>
                    <a:pt x="15944" y="15616"/>
                    <a:pt x="15919" y="15514"/>
                  </a:cubicBezTo>
                  <a:cubicBezTo>
                    <a:pt x="15893" y="15363"/>
                    <a:pt x="15893" y="15211"/>
                    <a:pt x="15767" y="15059"/>
                  </a:cubicBezTo>
                  <a:cubicBezTo>
                    <a:pt x="15640" y="14831"/>
                    <a:pt x="15413" y="14629"/>
                    <a:pt x="15210" y="14477"/>
                  </a:cubicBezTo>
                  <a:cubicBezTo>
                    <a:pt x="14400" y="13794"/>
                    <a:pt x="13413" y="13211"/>
                    <a:pt x="12502" y="12705"/>
                  </a:cubicBezTo>
                  <a:cubicBezTo>
                    <a:pt x="12350" y="12604"/>
                    <a:pt x="12224" y="12553"/>
                    <a:pt x="12047" y="12452"/>
                  </a:cubicBezTo>
                  <a:cubicBezTo>
                    <a:pt x="11161" y="11971"/>
                    <a:pt x="10275" y="11516"/>
                    <a:pt x="9592" y="10807"/>
                  </a:cubicBezTo>
                  <a:cubicBezTo>
                    <a:pt x="9389" y="10630"/>
                    <a:pt x="9212" y="10326"/>
                    <a:pt x="9111" y="10073"/>
                  </a:cubicBezTo>
                  <a:lnTo>
                    <a:pt x="9086" y="10023"/>
                  </a:lnTo>
                  <a:close/>
                  <a:moveTo>
                    <a:pt x="44744" y="20019"/>
                  </a:moveTo>
                  <a:cubicBezTo>
                    <a:pt x="44744" y="20146"/>
                    <a:pt x="44719" y="20247"/>
                    <a:pt x="44643" y="20348"/>
                  </a:cubicBezTo>
                  <a:cubicBezTo>
                    <a:pt x="44618" y="20399"/>
                    <a:pt x="44592" y="20475"/>
                    <a:pt x="44592" y="20500"/>
                  </a:cubicBezTo>
                  <a:cubicBezTo>
                    <a:pt x="44415" y="20829"/>
                    <a:pt x="44289" y="21057"/>
                    <a:pt x="44643" y="21386"/>
                  </a:cubicBezTo>
                  <a:cubicBezTo>
                    <a:pt x="44896" y="21614"/>
                    <a:pt x="45174" y="21765"/>
                    <a:pt x="45503" y="21917"/>
                  </a:cubicBezTo>
                  <a:cubicBezTo>
                    <a:pt x="45731" y="22019"/>
                    <a:pt x="45908" y="22145"/>
                    <a:pt x="46111" y="22272"/>
                  </a:cubicBezTo>
                  <a:cubicBezTo>
                    <a:pt x="46313" y="22398"/>
                    <a:pt x="46440" y="22550"/>
                    <a:pt x="46516" y="22677"/>
                  </a:cubicBezTo>
                  <a:cubicBezTo>
                    <a:pt x="46566" y="22803"/>
                    <a:pt x="46566" y="22904"/>
                    <a:pt x="46541" y="23031"/>
                  </a:cubicBezTo>
                  <a:cubicBezTo>
                    <a:pt x="46415" y="23461"/>
                    <a:pt x="45554" y="23714"/>
                    <a:pt x="45048" y="23714"/>
                  </a:cubicBezTo>
                  <a:cubicBezTo>
                    <a:pt x="44238" y="23714"/>
                    <a:pt x="43479" y="23461"/>
                    <a:pt x="42720" y="23208"/>
                  </a:cubicBezTo>
                  <a:cubicBezTo>
                    <a:pt x="41951" y="22952"/>
                    <a:pt x="41183" y="22696"/>
                    <a:pt x="40376" y="22696"/>
                  </a:cubicBezTo>
                  <a:cubicBezTo>
                    <a:pt x="40305" y="22696"/>
                    <a:pt x="40235" y="22698"/>
                    <a:pt x="40164" y="22702"/>
                  </a:cubicBezTo>
                  <a:cubicBezTo>
                    <a:pt x="39936" y="22727"/>
                    <a:pt x="39733" y="22778"/>
                    <a:pt x="39607" y="22904"/>
                  </a:cubicBezTo>
                  <a:cubicBezTo>
                    <a:pt x="38620" y="22398"/>
                    <a:pt x="37582" y="22094"/>
                    <a:pt x="36545" y="22044"/>
                  </a:cubicBezTo>
                  <a:cubicBezTo>
                    <a:pt x="36393" y="22035"/>
                    <a:pt x="36246" y="22033"/>
                    <a:pt x="36108" y="22033"/>
                  </a:cubicBezTo>
                  <a:cubicBezTo>
                    <a:pt x="35830" y="22033"/>
                    <a:pt x="35583" y="22044"/>
                    <a:pt x="35380" y="22044"/>
                  </a:cubicBezTo>
                  <a:lnTo>
                    <a:pt x="35304" y="22044"/>
                  </a:lnTo>
                  <a:lnTo>
                    <a:pt x="35330" y="22019"/>
                  </a:lnTo>
                  <a:cubicBezTo>
                    <a:pt x="36848" y="20778"/>
                    <a:pt x="38797" y="20728"/>
                    <a:pt x="40644" y="20652"/>
                  </a:cubicBezTo>
                  <a:cubicBezTo>
                    <a:pt x="42062" y="20551"/>
                    <a:pt x="43479" y="20500"/>
                    <a:pt x="44744" y="20019"/>
                  </a:cubicBezTo>
                  <a:close/>
                  <a:moveTo>
                    <a:pt x="39355" y="23348"/>
                  </a:moveTo>
                  <a:lnTo>
                    <a:pt x="39355" y="23348"/>
                  </a:lnTo>
                  <a:cubicBezTo>
                    <a:pt x="39344" y="23376"/>
                    <a:pt x="39335" y="23405"/>
                    <a:pt x="39328" y="23436"/>
                  </a:cubicBezTo>
                  <a:cubicBezTo>
                    <a:pt x="39261" y="23721"/>
                    <a:pt x="39461" y="24096"/>
                    <a:pt x="39707" y="24441"/>
                  </a:cubicBezTo>
                  <a:lnTo>
                    <a:pt x="39707" y="24441"/>
                  </a:lnTo>
                  <a:cubicBezTo>
                    <a:pt x="39578" y="24217"/>
                    <a:pt x="39472" y="23984"/>
                    <a:pt x="39404" y="23739"/>
                  </a:cubicBezTo>
                  <a:cubicBezTo>
                    <a:pt x="39352" y="23601"/>
                    <a:pt x="39336" y="23463"/>
                    <a:pt x="39355" y="23348"/>
                  </a:cubicBezTo>
                  <a:close/>
                  <a:moveTo>
                    <a:pt x="6631" y="14755"/>
                  </a:moveTo>
                  <a:lnTo>
                    <a:pt x="6656" y="14806"/>
                  </a:lnTo>
                  <a:cubicBezTo>
                    <a:pt x="7820" y="15641"/>
                    <a:pt x="9212" y="16451"/>
                    <a:pt x="11085" y="17286"/>
                  </a:cubicBezTo>
                  <a:cubicBezTo>
                    <a:pt x="11642" y="17539"/>
                    <a:pt x="11996" y="17843"/>
                    <a:pt x="12350" y="18298"/>
                  </a:cubicBezTo>
                  <a:cubicBezTo>
                    <a:pt x="12401" y="18374"/>
                    <a:pt x="12452" y="18425"/>
                    <a:pt x="12477" y="18526"/>
                  </a:cubicBezTo>
                  <a:cubicBezTo>
                    <a:pt x="12629" y="18754"/>
                    <a:pt x="12755" y="18982"/>
                    <a:pt x="12958" y="19133"/>
                  </a:cubicBezTo>
                  <a:cubicBezTo>
                    <a:pt x="13388" y="19538"/>
                    <a:pt x="13995" y="19817"/>
                    <a:pt x="14552" y="20070"/>
                  </a:cubicBezTo>
                  <a:cubicBezTo>
                    <a:pt x="14653" y="20120"/>
                    <a:pt x="14729" y="20146"/>
                    <a:pt x="14805" y="20171"/>
                  </a:cubicBezTo>
                  <a:cubicBezTo>
                    <a:pt x="14906" y="20247"/>
                    <a:pt x="15033" y="20272"/>
                    <a:pt x="15134" y="20323"/>
                  </a:cubicBezTo>
                  <a:cubicBezTo>
                    <a:pt x="15691" y="20576"/>
                    <a:pt x="16298" y="20880"/>
                    <a:pt x="16830" y="21209"/>
                  </a:cubicBezTo>
                  <a:cubicBezTo>
                    <a:pt x="17032" y="21335"/>
                    <a:pt x="17235" y="21512"/>
                    <a:pt x="17437" y="21639"/>
                  </a:cubicBezTo>
                  <a:cubicBezTo>
                    <a:pt x="17842" y="21943"/>
                    <a:pt x="18222" y="22221"/>
                    <a:pt x="18703" y="22423"/>
                  </a:cubicBezTo>
                  <a:cubicBezTo>
                    <a:pt x="19120" y="22612"/>
                    <a:pt x="20125" y="22955"/>
                    <a:pt x="21047" y="22955"/>
                  </a:cubicBezTo>
                  <a:cubicBezTo>
                    <a:pt x="21241" y="22955"/>
                    <a:pt x="21432" y="22940"/>
                    <a:pt x="21613" y="22904"/>
                  </a:cubicBezTo>
                  <a:lnTo>
                    <a:pt x="21689" y="22904"/>
                  </a:lnTo>
                  <a:lnTo>
                    <a:pt x="21638" y="22930"/>
                  </a:lnTo>
                  <a:cubicBezTo>
                    <a:pt x="21486" y="23107"/>
                    <a:pt x="21360" y="23284"/>
                    <a:pt x="21233" y="23436"/>
                  </a:cubicBezTo>
                  <a:cubicBezTo>
                    <a:pt x="20449" y="24448"/>
                    <a:pt x="19816" y="25587"/>
                    <a:pt x="19209" y="26700"/>
                  </a:cubicBezTo>
                  <a:cubicBezTo>
                    <a:pt x="19183" y="26726"/>
                    <a:pt x="19158" y="26776"/>
                    <a:pt x="19158" y="26827"/>
                  </a:cubicBezTo>
                  <a:cubicBezTo>
                    <a:pt x="19158" y="26852"/>
                    <a:pt x="19107" y="26878"/>
                    <a:pt x="19107" y="26903"/>
                  </a:cubicBezTo>
                  <a:cubicBezTo>
                    <a:pt x="18912" y="26916"/>
                    <a:pt x="18712" y="26922"/>
                    <a:pt x="18508" y="26922"/>
                  </a:cubicBezTo>
                  <a:cubicBezTo>
                    <a:pt x="17501" y="26922"/>
                    <a:pt x="16389" y="26767"/>
                    <a:pt x="15084" y="26473"/>
                  </a:cubicBezTo>
                  <a:cubicBezTo>
                    <a:pt x="14856" y="26397"/>
                    <a:pt x="14552" y="26346"/>
                    <a:pt x="14274" y="26321"/>
                  </a:cubicBezTo>
                  <a:cubicBezTo>
                    <a:pt x="13160" y="26093"/>
                    <a:pt x="12021" y="25865"/>
                    <a:pt x="11136" y="25233"/>
                  </a:cubicBezTo>
                  <a:cubicBezTo>
                    <a:pt x="10224" y="24575"/>
                    <a:pt x="9187" y="24043"/>
                    <a:pt x="7972" y="23588"/>
                  </a:cubicBezTo>
                  <a:cubicBezTo>
                    <a:pt x="7795" y="23537"/>
                    <a:pt x="7592" y="23436"/>
                    <a:pt x="7390" y="23360"/>
                  </a:cubicBezTo>
                  <a:cubicBezTo>
                    <a:pt x="6555" y="23056"/>
                    <a:pt x="5694" y="22727"/>
                    <a:pt x="4884" y="22677"/>
                  </a:cubicBezTo>
                  <a:lnTo>
                    <a:pt x="4783" y="22677"/>
                  </a:lnTo>
                  <a:lnTo>
                    <a:pt x="4809" y="22651"/>
                  </a:lnTo>
                  <a:cubicBezTo>
                    <a:pt x="5062" y="22442"/>
                    <a:pt x="5407" y="22372"/>
                    <a:pt x="5772" y="22372"/>
                  </a:cubicBezTo>
                  <a:cubicBezTo>
                    <a:pt x="6244" y="22372"/>
                    <a:pt x="6751" y="22490"/>
                    <a:pt x="7137" y="22575"/>
                  </a:cubicBezTo>
                  <a:lnTo>
                    <a:pt x="7188" y="22575"/>
                  </a:lnTo>
                  <a:lnTo>
                    <a:pt x="7567" y="22677"/>
                  </a:lnTo>
                  <a:cubicBezTo>
                    <a:pt x="7972" y="22778"/>
                    <a:pt x="8402" y="22904"/>
                    <a:pt x="8807" y="22930"/>
                  </a:cubicBezTo>
                  <a:cubicBezTo>
                    <a:pt x="8881" y="22937"/>
                    <a:pt x="8958" y="22940"/>
                    <a:pt x="9035" y="22940"/>
                  </a:cubicBezTo>
                  <a:cubicBezTo>
                    <a:pt x="9223" y="22940"/>
                    <a:pt x="9420" y="22922"/>
                    <a:pt x="9617" y="22904"/>
                  </a:cubicBezTo>
                  <a:cubicBezTo>
                    <a:pt x="9833" y="22870"/>
                    <a:pt x="10048" y="22846"/>
                    <a:pt x="10259" y="22846"/>
                  </a:cubicBezTo>
                  <a:cubicBezTo>
                    <a:pt x="10519" y="22846"/>
                    <a:pt x="10772" y="22883"/>
                    <a:pt x="11009" y="22980"/>
                  </a:cubicBezTo>
                  <a:cubicBezTo>
                    <a:pt x="11313" y="23107"/>
                    <a:pt x="11566" y="23335"/>
                    <a:pt x="11819" y="23537"/>
                  </a:cubicBezTo>
                  <a:cubicBezTo>
                    <a:pt x="11996" y="23689"/>
                    <a:pt x="12224" y="23841"/>
                    <a:pt x="12452" y="23967"/>
                  </a:cubicBezTo>
                  <a:cubicBezTo>
                    <a:pt x="12831" y="24195"/>
                    <a:pt x="13337" y="24473"/>
                    <a:pt x="13869" y="24600"/>
                  </a:cubicBezTo>
                  <a:cubicBezTo>
                    <a:pt x="14026" y="24652"/>
                    <a:pt x="14225" y="24698"/>
                    <a:pt x="14422" y="24698"/>
                  </a:cubicBezTo>
                  <a:cubicBezTo>
                    <a:pt x="14604" y="24698"/>
                    <a:pt x="14786" y="24659"/>
                    <a:pt x="14932" y="24549"/>
                  </a:cubicBezTo>
                  <a:cubicBezTo>
                    <a:pt x="15185" y="24347"/>
                    <a:pt x="15185" y="24170"/>
                    <a:pt x="15159" y="23917"/>
                  </a:cubicBezTo>
                  <a:lnTo>
                    <a:pt x="15159" y="23739"/>
                  </a:lnTo>
                  <a:cubicBezTo>
                    <a:pt x="15134" y="22575"/>
                    <a:pt x="14476" y="21411"/>
                    <a:pt x="13388" y="20627"/>
                  </a:cubicBezTo>
                  <a:cubicBezTo>
                    <a:pt x="12958" y="20298"/>
                    <a:pt x="12452" y="20045"/>
                    <a:pt x="11844" y="19791"/>
                  </a:cubicBezTo>
                  <a:cubicBezTo>
                    <a:pt x="11768" y="19766"/>
                    <a:pt x="11692" y="19741"/>
                    <a:pt x="11591" y="19716"/>
                  </a:cubicBezTo>
                  <a:cubicBezTo>
                    <a:pt x="11110" y="19538"/>
                    <a:pt x="10553" y="19361"/>
                    <a:pt x="10478" y="19007"/>
                  </a:cubicBezTo>
                  <a:cubicBezTo>
                    <a:pt x="10452" y="18855"/>
                    <a:pt x="10553" y="18653"/>
                    <a:pt x="10807" y="18475"/>
                  </a:cubicBezTo>
                  <a:cubicBezTo>
                    <a:pt x="10832" y="18450"/>
                    <a:pt x="10857" y="18400"/>
                    <a:pt x="10857" y="18349"/>
                  </a:cubicBezTo>
                  <a:cubicBezTo>
                    <a:pt x="10857" y="18273"/>
                    <a:pt x="10832" y="18248"/>
                    <a:pt x="10807" y="18222"/>
                  </a:cubicBezTo>
                  <a:cubicBezTo>
                    <a:pt x="10300" y="17767"/>
                    <a:pt x="9693" y="17413"/>
                    <a:pt x="9162" y="17109"/>
                  </a:cubicBezTo>
                  <a:cubicBezTo>
                    <a:pt x="8453" y="16704"/>
                    <a:pt x="7770" y="16274"/>
                    <a:pt x="7188" y="15717"/>
                  </a:cubicBezTo>
                  <a:lnTo>
                    <a:pt x="7137" y="15641"/>
                  </a:lnTo>
                  <a:cubicBezTo>
                    <a:pt x="6934" y="15464"/>
                    <a:pt x="6580" y="15135"/>
                    <a:pt x="6631" y="14856"/>
                  </a:cubicBezTo>
                  <a:lnTo>
                    <a:pt x="6631" y="14806"/>
                  </a:lnTo>
                  <a:lnTo>
                    <a:pt x="6631" y="14755"/>
                  </a:lnTo>
                  <a:close/>
                  <a:moveTo>
                    <a:pt x="4606" y="22980"/>
                  </a:moveTo>
                  <a:cubicBezTo>
                    <a:pt x="5239" y="22980"/>
                    <a:pt x="5770" y="23208"/>
                    <a:pt x="6378" y="23436"/>
                  </a:cubicBezTo>
                  <a:cubicBezTo>
                    <a:pt x="6428" y="23461"/>
                    <a:pt x="6504" y="23461"/>
                    <a:pt x="6555" y="23512"/>
                  </a:cubicBezTo>
                  <a:cubicBezTo>
                    <a:pt x="6783" y="23588"/>
                    <a:pt x="7036" y="23664"/>
                    <a:pt x="7263" y="23739"/>
                  </a:cubicBezTo>
                  <a:cubicBezTo>
                    <a:pt x="7643" y="23891"/>
                    <a:pt x="8023" y="23993"/>
                    <a:pt x="8402" y="24170"/>
                  </a:cubicBezTo>
                  <a:lnTo>
                    <a:pt x="8453" y="24195"/>
                  </a:lnTo>
                  <a:cubicBezTo>
                    <a:pt x="9086" y="24448"/>
                    <a:pt x="9718" y="24726"/>
                    <a:pt x="10300" y="25106"/>
                  </a:cubicBezTo>
                  <a:cubicBezTo>
                    <a:pt x="10452" y="25207"/>
                    <a:pt x="10579" y="25334"/>
                    <a:pt x="10731" y="25435"/>
                  </a:cubicBezTo>
                  <a:cubicBezTo>
                    <a:pt x="11060" y="25688"/>
                    <a:pt x="11363" y="25891"/>
                    <a:pt x="11743" y="26068"/>
                  </a:cubicBezTo>
                  <a:cubicBezTo>
                    <a:pt x="12578" y="26397"/>
                    <a:pt x="13514" y="26574"/>
                    <a:pt x="14400" y="26751"/>
                  </a:cubicBezTo>
                  <a:cubicBezTo>
                    <a:pt x="14729" y="26827"/>
                    <a:pt x="15008" y="26878"/>
                    <a:pt x="15286" y="26954"/>
                  </a:cubicBezTo>
                  <a:cubicBezTo>
                    <a:pt x="16469" y="27209"/>
                    <a:pt x="17525" y="27336"/>
                    <a:pt x="18511" y="27336"/>
                  </a:cubicBezTo>
                  <a:cubicBezTo>
                    <a:pt x="18601" y="27336"/>
                    <a:pt x="18690" y="27335"/>
                    <a:pt x="18778" y="27333"/>
                  </a:cubicBezTo>
                  <a:lnTo>
                    <a:pt x="18804" y="27333"/>
                  </a:lnTo>
                  <a:lnTo>
                    <a:pt x="18778" y="27358"/>
                  </a:lnTo>
                  <a:cubicBezTo>
                    <a:pt x="18146" y="28421"/>
                    <a:pt x="17336" y="29560"/>
                    <a:pt x="16298" y="30902"/>
                  </a:cubicBezTo>
                  <a:cubicBezTo>
                    <a:pt x="15855" y="31026"/>
                    <a:pt x="15388" y="31088"/>
                    <a:pt x="14843" y="31088"/>
                  </a:cubicBezTo>
                  <a:cubicBezTo>
                    <a:pt x="14610" y="31088"/>
                    <a:pt x="14362" y="31076"/>
                    <a:pt x="14097" y="31053"/>
                  </a:cubicBezTo>
                  <a:cubicBezTo>
                    <a:pt x="13413" y="31003"/>
                    <a:pt x="12882" y="30775"/>
                    <a:pt x="12325" y="30522"/>
                  </a:cubicBezTo>
                  <a:cubicBezTo>
                    <a:pt x="12224" y="30497"/>
                    <a:pt x="12123" y="30421"/>
                    <a:pt x="11996" y="30395"/>
                  </a:cubicBezTo>
                  <a:cubicBezTo>
                    <a:pt x="11060" y="29990"/>
                    <a:pt x="9870" y="29763"/>
                    <a:pt x="8478" y="29737"/>
                  </a:cubicBezTo>
                  <a:cubicBezTo>
                    <a:pt x="8149" y="29737"/>
                    <a:pt x="7770" y="29763"/>
                    <a:pt x="7415" y="29763"/>
                  </a:cubicBezTo>
                  <a:cubicBezTo>
                    <a:pt x="7137" y="29788"/>
                    <a:pt x="6833" y="29788"/>
                    <a:pt x="6580" y="29788"/>
                  </a:cubicBezTo>
                  <a:cubicBezTo>
                    <a:pt x="6251" y="29788"/>
                    <a:pt x="5897" y="29763"/>
                    <a:pt x="5568" y="29687"/>
                  </a:cubicBezTo>
                  <a:cubicBezTo>
                    <a:pt x="5264" y="29661"/>
                    <a:pt x="4986" y="29611"/>
                    <a:pt x="4657" y="29611"/>
                  </a:cubicBezTo>
                  <a:cubicBezTo>
                    <a:pt x="4302" y="29611"/>
                    <a:pt x="3923" y="29661"/>
                    <a:pt x="3594" y="29687"/>
                  </a:cubicBezTo>
                  <a:cubicBezTo>
                    <a:pt x="3290" y="29737"/>
                    <a:pt x="2986" y="29788"/>
                    <a:pt x="2657" y="29788"/>
                  </a:cubicBezTo>
                  <a:cubicBezTo>
                    <a:pt x="2500" y="29810"/>
                    <a:pt x="2336" y="29819"/>
                    <a:pt x="2163" y="29819"/>
                  </a:cubicBezTo>
                  <a:cubicBezTo>
                    <a:pt x="1726" y="29819"/>
                    <a:pt x="1231" y="29759"/>
                    <a:pt x="633" y="29687"/>
                  </a:cubicBezTo>
                  <a:cubicBezTo>
                    <a:pt x="810" y="29434"/>
                    <a:pt x="1012" y="29282"/>
                    <a:pt x="1139" y="29231"/>
                  </a:cubicBezTo>
                  <a:cubicBezTo>
                    <a:pt x="1594" y="28947"/>
                    <a:pt x="2036" y="28890"/>
                    <a:pt x="2474" y="28890"/>
                  </a:cubicBezTo>
                  <a:cubicBezTo>
                    <a:pt x="2619" y="28890"/>
                    <a:pt x="2765" y="28896"/>
                    <a:pt x="2910" y="28902"/>
                  </a:cubicBezTo>
                  <a:cubicBezTo>
                    <a:pt x="3045" y="28902"/>
                    <a:pt x="3192" y="28913"/>
                    <a:pt x="3327" y="28913"/>
                  </a:cubicBezTo>
                  <a:cubicBezTo>
                    <a:pt x="3394" y="28913"/>
                    <a:pt x="3459" y="28911"/>
                    <a:pt x="3518" y="28902"/>
                  </a:cubicBezTo>
                  <a:cubicBezTo>
                    <a:pt x="4125" y="28902"/>
                    <a:pt x="4555" y="28649"/>
                    <a:pt x="5062" y="28371"/>
                  </a:cubicBezTo>
                  <a:cubicBezTo>
                    <a:pt x="5138" y="28345"/>
                    <a:pt x="5239" y="28270"/>
                    <a:pt x="5289" y="28244"/>
                  </a:cubicBezTo>
                  <a:cubicBezTo>
                    <a:pt x="5810" y="27960"/>
                    <a:pt x="6271" y="27834"/>
                    <a:pt x="6747" y="27834"/>
                  </a:cubicBezTo>
                  <a:cubicBezTo>
                    <a:pt x="7035" y="27834"/>
                    <a:pt x="7328" y="27880"/>
                    <a:pt x="7643" y="27966"/>
                  </a:cubicBezTo>
                  <a:cubicBezTo>
                    <a:pt x="8073" y="28092"/>
                    <a:pt x="8478" y="28244"/>
                    <a:pt x="8908" y="28421"/>
                  </a:cubicBezTo>
                  <a:cubicBezTo>
                    <a:pt x="9566" y="28725"/>
                    <a:pt x="10224" y="28978"/>
                    <a:pt x="10984" y="29029"/>
                  </a:cubicBezTo>
                  <a:cubicBezTo>
                    <a:pt x="11131" y="29039"/>
                    <a:pt x="11270" y="29044"/>
                    <a:pt x="11401" y="29044"/>
                  </a:cubicBezTo>
                  <a:cubicBezTo>
                    <a:pt x="12235" y="29044"/>
                    <a:pt x="12725" y="28834"/>
                    <a:pt x="12856" y="28396"/>
                  </a:cubicBezTo>
                  <a:cubicBezTo>
                    <a:pt x="13110" y="27662"/>
                    <a:pt x="12198" y="27029"/>
                    <a:pt x="11515" y="26776"/>
                  </a:cubicBezTo>
                  <a:cubicBezTo>
                    <a:pt x="11237" y="26700"/>
                    <a:pt x="10958" y="26625"/>
                    <a:pt x="10655" y="26574"/>
                  </a:cubicBezTo>
                  <a:lnTo>
                    <a:pt x="9921" y="26371"/>
                  </a:lnTo>
                  <a:cubicBezTo>
                    <a:pt x="9617" y="26270"/>
                    <a:pt x="9288" y="26144"/>
                    <a:pt x="9035" y="25941"/>
                  </a:cubicBezTo>
                  <a:cubicBezTo>
                    <a:pt x="8858" y="25764"/>
                    <a:pt x="8782" y="25587"/>
                    <a:pt x="8706" y="25384"/>
                  </a:cubicBezTo>
                  <a:cubicBezTo>
                    <a:pt x="8681" y="25258"/>
                    <a:pt x="8605" y="25182"/>
                    <a:pt x="8554" y="25055"/>
                  </a:cubicBezTo>
                  <a:cubicBezTo>
                    <a:pt x="8175" y="24448"/>
                    <a:pt x="7415" y="24322"/>
                    <a:pt x="6681" y="24195"/>
                  </a:cubicBezTo>
                  <a:cubicBezTo>
                    <a:pt x="6327" y="24119"/>
                    <a:pt x="6023" y="24094"/>
                    <a:pt x="5745" y="23967"/>
                  </a:cubicBezTo>
                  <a:cubicBezTo>
                    <a:pt x="5289" y="23815"/>
                    <a:pt x="4555" y="23461"/>
                    <a:pt x="4555" y="23031"/>
                  </a:cubicBezTo>
                  <a:lnTo>
                    <a:pt x="4555" y="22980"/>
                  </a:lnTo>
                  <a:close/>
                  <a:moveTo>
                    <a:pt x="25561" y="19412"/>
                  </a:moveTo>
                  <a:cubicBezTo>
                    <a:pt x="26472" y="19766"/>
                    <a:pt x="27332" y="20272"/>
                    <a:pt x="28193" y="20778"/>
                  </a:cubicBezTo>
                  <a:cubicBezTo>
                    <a:pt x="29382" y="21512"/>
                    <a:pt x="30622" y="22221"/>
                    <a:pt x="32014" y="22474"/>
                  </a:cubicBezTo>
                  <a:cubicBezTo>
                    <a:pt x="32014" y="22474"/>
                    <a:pt x="32065" y="22525"/>
                    <a:pt x="32090" y="22525"/>
                  </a:cubicBezTo>
                  <a:cubicBezTo>
                    <a:pt x="32698" y="22778"/>
                    <a:pt x="33204" y="23183"/>
                    <a:pt x="33659" y="23562"/>
                  </a:cubicBezTo>
                  <a:cubicBezTo>
                    <a:pt x="33862" y="23714"/>
                    <a:pt x="34039" y="23841"/>
                    <a:pt x="34242" y="23993"/>
                  </a:cubicBezTo>
                  <a:cubicBezTo>
                    <a:pt x="35178" y="24701"/>
                    <a:pt x="35760" y="25486"/>
                    <a:pt x="36367" y="26574"/>
                  </a:cubicBezTo>
                  <a:cubicBezTo>
                    <a:pt x="36165" y="26700"/>
                    <a:pt x="36140" y="27004"/>
                    <a:pt x="36317" y="27409"/>
                  </a:cubicBezTo>
                  <a:cubicBezTo>
                    <a:pt x="36570" y="27890"/>
                    <a:pt x="37000" y="28270"/>
                    <a:pt x="37380" y="28624"/>
                  </a:cubicBezTo>
                  <a:cubicBezTo>
                    <a:pt x="37785" y="28978"/>
                    <a:pt x="38190" y="29358"/>
                    <a:pt x="38443" y="29864"/>
                  </a:cubicBezTo>
                  <a:cubicBezTo>
                    <a:pt x="38468" y="29889"/>
                    <a:pt x="38468" y="29915"/>
                    <a:pt x="38519" y="29940"/>
                  </a:cubicBezTo>
                  <a:cubicBezTo>
                    <a:pt x="38772" y="30446"/>
                    <a:pt x="38848" y="31003"/>
                    <a:pt x="38848" y="31534"/>
                  </a:cubicBezTo>
                  <a:cubicBezTo>
                    <a:pt x="38848" y="31813"/>
                    <a:pt x="38822" y="32015"/>
                    <a:pt x="38721" y="32066"/>
                  </a:cubicBezTo>
                  <a:cubicBezTo>
                    <a:pt x="38699" y="32087"/>
                    <a:pt x="38670" y="32097"/>
                    <a:pt x="38633" y="32097"/>
                  </a:cubicBezTo>
                  <a:cubicBezTo>
                    <a:pt x="38539" y="32097"/>
                    <a:pt x="38396" y="32037"/>
                    <a:pt x="38215" y="31964"/>
                  </a:cubicBezTo>
                  <a:cubicBezTo>
                    <a:pt x="37456" y="31635"/>
                    <a:pt x="36798" y="31028"/>
                    <a:pt x="36165" y="30471"/>
                  </a:cubicBezTo>
                  <a:cubicBezTo>
                    <a:pt x="35406" y="29763"/>
                    <a:pt x="34874" y="29054"/>
                    <a:pt x="34419" y="28270"/>
                  </a:cubicBezTo>
                  <a:cubicBezTo>
                    <a:pt x="34267" y="27991"/>
                    <a:pt x="34115" y="27662"/>
                    <a:pt x="33988" y="27358"/>
                  </a:cubicBezTo>
                  <a:cubicBezTo>
                    <a:pt x="33735" y="26776"/>
                    <a:pt x="33457" y="26220"/>
                    <a:pt x="33103" y="25739"/>
                  </a:cubicBezTo>
                  <a:cubicBezTo>
                    <a:pt x="32571" y="25005"/>
                    <a:pt x="31761" y="24322"/>
                    <a:pt x="30850" y="23739"/>
                  </a:cubicBezTo>
                  <a:cubicBezTo>
                    <a:pt x="30600" y="23596"/>
                    <a:pt x="29984" y="23226"/>
                    <a:pt x="29402" y="23226"/>
                  </a:cubicBezTo>
                  <a:cubicBezTo>
                    <a:pt x="29161" y="23226"/>
                    <a:pt x="28925" y="23290"/>
                    <a:pt x="28724" y="23461"/>
                  </a:cubicBezTo>
                  <a:cubicBezTo>
                    <a:pt x="28269" y="23866"/>
                    <a:pt x="28269" y="24549"/>
                    <a:pt x="28345" y="25005"/>
                  </a:cubicBezTo>
                  <a:cubicBezTo>
                    <a:pt x="28471" y="25638"/>
                    <a:pt x="28775" y="26220"/>
                    <a:pt x="29028" y="26523"/>
                  </a:cubicBezTo>
                  <a:cubicBezTo>
                    <a:pt x="29534" y="27207"/>
                    <a:pt x="30218" y="27637"/>
                    <a:pt x="30876" y="27991"/>
                  </a:cubicBezTo>
                  <a:cubicBezTo>
                    <a:pt x="31382" y="28270"/>
                    <a:pt x="31812" y="28548"/>
                    <a:pt x="31863" y="29257"/>
                  </a:cubicBezTo>
                  <a:cubicBezTo>
                    <a:pt x="31888" y="29408"/>
                    <a:pt x="31863" y="29560"/>
                    <a:pt x="31863" y="29737"/>
                  </a:cubicBezTo>
                  <a:lnTo>
                    <a:pt x="31863" y="29940"/>
                  </a:lnTo>
                  <a:lnTo>
                    <a:pt x="31863" y="29990"/>
                  </a:lnTo>
                  <a:lnTo>
                    <a:pt x="31837" y="29990"/>
                  </a:lnTo>
                  <a:cubicBezTo>
                    <a:pt x="30977" y="29560"/>
                    <a:pt x="30319" y="28978"/>
                    <a:pt x="29661" y="28345"/>
                  </a:cubicBezTo>
                  <a:cubicBezTo>
                    <a:pt x="29433" y="28143"/>
                    <a:pt x="29231" y="27915"/>
                    <a:pt x="28977" y="27738"/>
                  </a:cubicBezTo>
                  <a:cubicBezTo>
                    <a:pt x="28724" y="27510"/>
                    <a:pt x="28522" y="27333"/>
                    <a:pt x="28269" y="27131"/>
                  </a:cubicBezTo>
                  <a:cubicBezTo>
                    <a:pt x="27535" y="26574"/>
                    <a:pt x="26776" y="25967"/>
                    <a:pt x="26295" y="25106"/>
                  </a:cubicBezTo>
                  <a:cubicBezTo>
                    <a:pt x="25915" y="24448"/>
                    <a:pt x="25612" y="23739"/>
                    <a:pt x="25283" y="23081"/>
                  </a:cubicBezTo>
                  <a:cubicBezTo>
                    <a:pt x="25181" y="22904"/>
                    <a:pt x="25131" y="22727"/>
                    <a:pt x="25029" y="22550"/>
                  </a:cubicBezTo>
                  <a:cubicBezTo>
                    <a:pt x="25004" y="22449"/>
                    <a:pt x="24928" y="22348"/>
                    <a:pt x="24903" y="22272"/>
                  </a:cubicBezTo>
                  <a:cubicBezTo>
                    <a:pt x="24675" y="21791"/>
                    <a:pt x="24473" y="21259"/>
                    <a:pt x="24042" y="20930"/>
                  </a:cubicBezTo>
                  <a:lnTo>
                    <a:pt x="24017" y="20930"/>
                  </a:lnTo>
                  <a:cubicBezTo>
                    <a:pt x="24498" y="20449"/>
                    <a:pt x="25029" y="19943"/>
                    <a:pt x="25536" y="19412"/>
                  </a:cubicBezTo>
                  <a:close/>
                  <a:moveTo>
                    <a:pt x="4569" y="29894"/>
                  </a:moveTo>
                  <a:cubicBezTo>
                    <a:pt x="4899" y="29894"/>
                    <a:pt x="5214" y="29936"/>
                    <a:pt x="5542" y="29990"/>
                  </a:cubicBezTo>
                  <a:cubicBezTo>
                    <a:pt x="5821" y="30016"/>
                    <a:pt x="6099" y="30041"/>
                    <a:pt x="6428" y="30041"/>
                  </a:cubicBezTo>
                  <a:cubicBezTo>
                    <a:pt x="6783" y="30041"/>
                    <a:pt x="7162" y="30016"/>
                    <a:pt x="7491" y="30016"/>
                  </a:cubicBezTo>
                  <a:cubicBezTo>
                    <a:pt x="7742" y="29998"/>
                    <a:pt x="8005" y="29980"/>
                    <a:pt x="8263" y="29980"/>
                  </a:cubicBezTo>
                  <a:cubicBezTo>
                    <a:pt x="8370" y="29980"/>
                    <a:pt x="8476" y="29983"/>
                    <a:pt x="8579" y="29990"/>
                  </a:cubicBezTo>
                  <a:cubicBezTo>
                    <a:pt x="9364" y="29990"/>
                    <a:pt x="10123" y="30092"/>
                    <a:pt x="10857" y="30269"/>
                  </a:cubicBezTo>
                  <a:cubicBezTo>
                    <a:pt x="11389" y="30395"/>
                    <a:pt x="11869" y="30623"/>
                    <a:pt x="12350" y="30851"/>
                  </a:cubicBezTo>
                  <a:cubicBezTo>
                    <a:pt x="12502" y="30902"/>
                    <a:pt x="12654" y="30977"/>
                    <a:pt x="12806" y="31053"/>
                  </a:cubicBezTo>
                  <a:cubicBezTo>
                    <a:pt x="13360" y="31298"/>
                    <a:pt x="14061" y="31427"/>
                    <a:pt x="14774" y="31427"/>
                  </a:cubicBezTo>
                  <a:cubicBezTo>
                    <a:pt x="15168" y="31427"/>
                    <a:pt x="15566" y="31388"/>
                    <a:pt x="15944" y="31306"/>
                  </a:cubicBezTo>
                  <a:lnTo>
                    <a:pt x="16020" y="31306"/>
                  </a:lnTo>
                  <a:lnTo>
                    <a:pt x="15969" y="31357"/>
                  </a:lnTo>
                  <a:cubicBezTo>
                    <a:pt x="15564" y="31889"/>
                    <a:pt x="15134" y="32420"/>
                    <a:pt x="14679" y="32926"/>
                  </a:cubicBezTo>
                  <a:cubicBezTo>
                    <a:pt x="14426" y="33255"/>
                    <a:pt x="14147" y="33584"/>
                    <a:pt x="13869" y="33913"/>
                  </a:cubicBezTo>
                  <a:cubicBezTo>
                    <a:pt x="13439" y="34419"/>
                    <a:pt x="13008" y="34900"/>
                    <a:pt x="12553" y="35356"/>
                  </a:cubicBezTo>
                  <a:cubicBezTo>
                    <a:pt x="12527" y="35356"/>
                    <a:pt x="12502" y="35356"/>
                    <a:pt x="12477" y="35406"/>
                  </a:cubicBezTo>
                  <a:cubicBezTo>
                    <a:pt x="11905" y="35819"/>
                    <a:pt x="11242" y="35951"/>
                    <a:pt x="10543" y="35951"/>
                  </a:cubicBezTo>
                  <a:cubicBezTo>
                    <a:pt x="9913" y="35951"/>
                    <a:pt x="9253" y="35843"/>
                    <a:pt x="8605" y="35735"/>
                  </a:cubicBezTo>
                  <a:cubicBezTo>
                    <a:pt x="8073" y="35659"/>
                    <a:pt x="7592" y="35583"/>
                    <a:pt x="7112" y="35558"/>
                  </a:cubicBezTo>
                  <a:cubicBezTo>
                    <a:pt x="5441" y="35558"/>
                    <a:pt x="4024" y="36469"/>
                    <a:pt x="2632" y="37355"/>
                  </a:cubicBezTo>
                  <a:cubicBezTo>
                    <a:pt x="2354" y="37532"/>
                    <a:pt x="2025" y="37735"/>
                    <a:pt x="1746" y="37912"/>
                  </a:cubicBezTo>
                  <a:lnTo>
                    <a:pt x="1721" y="37912"/>
                  </a:lnTo>
                  <a:lnTo>
                    <a:pt x="1721" y="37886"/>
                  </a:lnTo>
                  <a:cubicBezTo>
                    <a:pt x="1620" y="37608"/>
                    <a:pt x="1696" y="37228"/>
                    <a:pt x="1848" y="36925"/>
                  </a:cubicBezTo>
                  <a:cubicBezTo>
                    <a:pt x="2328" y="35963"/>
                    <a:pt x="3341" y="35204"/>
                    <a:pt x="4151" y="34647"/>
                  </a:cubicBezTo>
                  <a:cubicBezTo>
                    <a:pt x="5112" y="33964"/>
                    <a:pt x="6201" y="33837"/>
                    <a:pt x="7289" y="33711"/>
                  </a:cubicBezTo>
                  <a:cubicBezTo>
                    <a:pt x="7567" y="33685"/>
                    <a:pt x="7846" y="33660"/>
                    <a:pt x="8175" y="33584"/>
                  </a:cubicBezTo>
                  <a:cubicBezTo>
                    <a:pt x="9820" y="33331"/>
                    <a:pt x="10756" y="32825"/>
                    <a:pt x="10857" y="32167"/>
                  </a:cubicBezTo>
                  <a:cubicBezTo>
                    <a:pt x="10882" y="31964"/>
                    <a:pt x="10832" y="31813"/>
                    <a:pt x="10731" y="31686"/>
                  </a:cubicBezTo>
                  <a:cubicBezTo>
                    <a:pt x="10461" y="31372"/>
                    <a:pt x="9854" y="31277"/>
                    <a:pt x="9473" y="31277"/>
                  </a:cubicBezTo>
                  <a:cubicBezTo>
                    <a:pt x="9424" y="31277"/>
                    <a:pt x="9379" y="31278"/>
                    <a:pt x="9339" y="31281"/>
                  </a:cubicBezTo>
                  <a:cubicBezTo>
                    <a:pt x="8934" y="31281"/>
                    <a:pt x="8579" y="31433"/>
                    <a:pt x="8200" y="31560"/>
                  </a:cubicBezTo>
                  <a:cubicBezTo>
                    <a:pt x="7972" y="31661"/>
                    <a:pt x="7770" y="31737"/>
                    <a:pt x="7491" y="31787"/>
                  </a:cubicBezTo>
                  <a:cubicBezTo>
                    <a:pt x="7338" y="31826"/>
                    <a:pt x="7196" y="31843"/>
                    <a:pt x="7064" y="31843"/>
                  </a:cubicBezTo>
                  <a:cubicBezTo>
                    <a:pt x="6586" y="31843"/>
                    <a:pt x="6234" y="31620"/>
                    <a:pt x="5897" y="31382"/>
                  </a:cubicBezTo>
                  <a:cubicBezTo>
                    <a:pt x="5669" y="31256"/>
                    <a:pt x="5441" y="31104"/>
                    <a:pt x="5188" y="30977"/>
                  </a:cubicBezTo>
                  <a:cubicBezTo>
                    <a:pt x="5026" y="30896"/>
                    <a:pt x="4879" y="30863"/>
                    <a:pt x="4733" y="30863"/>
                  </a:cubicBezTo>
                  <a:cubicBezTo>
                    <a:pt x="4562" y="30863"/>
                    <a:pt x="4393" y="30909"/>
                    <a:pt x="4201" y="30977"/>
                  </a:cubicBezTo>
                  <a:cubicBezTo>
                    <a:pt x="3767" y="31102"/>
                    <a:pt x="3294" y="31216"/>
                    <a:pt x="2789" y="31216"/>
                  </a:cubicBezTo>
                  <a:cubicBezTo>
                    <a:pt x="2470" y="31216"/>
                    <a:pt x="2139" y="31171"/>
                    <a:pt x="1797" y="31053"/>
                  </a:cubicBezTo>
                  <a:cubicBezTo>
                    <a:pt x="1341" y="30927"/>
                    <a:pt x="582" y="30598"/>
                    <a:pt x="532" y="30016"/>
                  </a:cubicBezTo>
                  <a:lnTo>
                    <a:pt x="532" y="29990"/>
                  </a:lnTo>
                  <a:lnTo>
                    <a:pt x="532" y="29965"/>
                  </a:lnTo>
                  <a:lnTo>
                    <a:pt x="582" y="29965"/>
                  </a:lnTo>
                  <a:cubicBezTo>
                    <a:pt x="1134" y="30036"/>
                    <a:pt x="1675" y="30073"/>
                    <a:pt x="2223" y="30073"/>
                  </a:cubicBezTo>
                  <a:cubicBezTo>
                    <a:pt x="2856" y="30073"/>
                    <a:pt x="3498" y="30023"/>
                    <a:pt x="4176" y="29915"/>
                  </a:cubicBezTo>
                  <a:cubicBezTo>
                    <a:pt x="4310" y="29900"/>
                    <a:pt x="4440" y="29894"/>
                    <a:pt x="4569" y="29894"/>
                  </a:cubicBezTo>
                  <a:close/>
                  <a:moveTo>
                    <a:pt x="23865" y="21158"/>
                  </a:moveTo>
                  <a:cubicBezTo>
                    <a:pt x="24296" y="21436"/>
                    <a:pt x="24599" y="22069"/>
                    <a:pt x="24802" y="22677"/>
                  </a:cubicBezTo>
                  <a:cubicBezTo>
                    <a:pt x="24878" y="22879"/>
                    <a:pt x="24979" y="23056"/>
                    <a:pt x="25029" y="23183"/>
                  </a:cubicBezTo>
                  <a:cubicBezTo>
                    <a:pt x="25156" y="23410"/>
                    <a:pt x="25257" y="23664"/>
                    <a:pt x="25384" y="23917"/>
                  </a:cubicBezTo>
                  <a:cubicBezTo>
                    <a:pt x="25738" y="24676"/>
                    <a:pt x="26118" y="25460"/>
                    <a:pt x="26649" y="26093"/>
                  </a:cubicBezTo>
                  <a:cubicBezTo>
                    <a:pt x="27155" y="26675"/>
                    <a:pt x="27763" y="27131"/>
                    <a:pt x="28319" y="27612"/>
                  </a:cubicBezTo>
                  <a:cubicBezTo>
                    <a:pt x="28775" y="27966"/>
                    <a:pt x="29205" y="28345"/>
                    <a:pt x="29610" y="28725"/>
                  </a:cubicBezTo>
                  <a:cubicBezTo>
                    <a:pt x="30420" y="29484"/>
                    <a:pt x="31103" y="29990"/>
                    <a:pt x="31964" y="30319"/>
                  </a:cubicBezTo>
                  <a:cubicBezTo>
                    <a:pt x="31989" y="30395"/>
                    <a:pt x="31989" y="30471"/>
                    <a:pt x="32014" y="30522"/>
                  </a:cubicBezTo>
                  <a:cubicBezTo>
                    <a:pt x="32217" y="31028"/>
                    <a:pt x="32521" y="31458"/>
                    <a:pt x="32850" y="31889"/>
                  </a:cubicBezTo>
                  <a:cubicBezTo>
                    <a:pt x="33027" y="32142"/>
                    <a:pt x="33229" y="32395"/>
                    <a:pt x="33381" y="32648"/>
                  </a:cubicBezTo>
                  <a:cubicBezTo>
                    <a:pt x="33457" y="32724"/>
                    <a:pt x="33482" y="32800"/>
                    <a:pt x="33508" y="32850"/>
                  </a:cubicBezTo>
                  <a:cubicBezTo>
                    <a:pt x="33887" y="33559"/>
                    <a:pt x="33786" y="33812"/>
                    <a:pt x="33634" y="33913"/>
                  </a:cubicBezTo>
                  <a:cubicBezTo>
                    <a:pt x="33612" y="33924"/>
                    <a:pt x="33584" y="33930"/>
                    <a:pt x="33552" y="33930"/>
                  </a:cubicBezTo>
                  <a:cubicBezTo>
                    <a:pt x="33366" y="33930"/>
                    <a:pt x="33017" y="33741"/>
                    <a:pt x="32521" y="33331"/>
                  </a:cubicBezTo>
                  <a:cubicBezTo>
                    <a:pt x="31812" y="32698"/>
                    <a:pt x="31255" y="31889"/>
                    <a:pt x="30800" y="31104"/>
                  </a:cubicBezTo>
                  <a:cubicBezTo>
                    <a:pt x="30597" y="30775"/>
                    <a:pt x="30369" y="30421"/>
                    <a:pt x="30167" y="30117"/>
                  </a:cubicBezTo>
                  <a:cubicBezTo>
                    <a:pt x="29484" y="29155"/>
                    <a:pt x="28674" y="28194"/>
                    <a:pt x="27636" y="28067"/>
                  </a:cubicBezTo>
                  <a:cubicBezTo>
                    <a:pt x="27558" y="28054"/>
                    <a:pt x="27479" y="28048"/>
                    <a:pt x="27400" y="28048"/>
                  </a:cubicBezTo>
                  <a:cubicBezTo>
                    <a:pt x="27020" y="28048"/>
                    <a:pt x="26643" y="28195"/>
                    <a:pt x="26371" y="28447"/>
                  </a:cubicBezTo>
                  <a:cubicBezTo>
                    <a:pt x="26118" y="28649"/>
                    <a:pt x="25941" y="28953"/>
                    <a:pt x="25915" y="29257"/>
                  </a:cubicBezTo>
                  <a:cubicBezTo>
                    <a:pt x="25890" y="30168"/>
                    <a:pt x="26674" y="31053"/>
                    <a:pt x="27257" y="31686"/>
                  </a:cubicBezTo>
                  <a:cubicBezTo>
                    <a:pt x="27636" y="32116"/>
                    <a:pt x="28066" y="32521"/>
                    <a:pt x="28471" y="32901"/>
                  </a:cubicBezTo>
                  <a:cubicBezTo>
                    <a:pt x="28977" y="33382"/>
                    <a:pt x="29534" y="33837"/>
                    <a:pt x="29964" y="34394"/>
                  </a:cubicBezTo>
                  <a:cubicBezTo>
                    <a:pt x="30597" y="35153"/>
                    <a:pt x="30951" y="36090"/>
                    <a:pt x="31053" y="37228"/>
                  </a:cubicBezTo>
                  <a:lnTo>
                    <a:pt x="31053" y="37330"/>
                  </a:lnTo>
                  <a:cubicBezTo>
                    <a:pt x="31078" y="37583"/>
                    <a:pt x="31078" y="37836"/>
                    <a:pt x="31053" y="38089"/>
                  </a:cubicBezTo>
                  <a:cubicBezTo>
                    <a:pt x="30977" y="38469"/>
                    <a:pt x="30850" y="38696"/>
                    <a:pt x="30622" y="38722"/>
                  </a:cubicBezTo>
                  <a:cubicBezTo>
                    <a:pt x="30596" y="38728"/>
                    <a:pt x="30568" y="38731"/>
                    <a:pt x="30540" y="38731"/>
                  </a:cubicBezTo>
                  <a:cubicBezTo>
                    <a:pt x="30149" y="38731"/>
                    <a:pt x="29679" y="38106"/>
                    <a:pt x="29585" y="37988"/>
                  </a:cubicBezTo>
                  <a:cubicBezTo>
                    <a:pt x="29408" y="37735"/>
                    <a:pt x="29231" y="37431"/>
                    <a:pt x="29079" y="37127"/>
                  </a:cubicBezTo>
                  <a:cubicBezTo>
                    <a:pt x="28851" y="36722"/>
                    <a:pt x="28648" y="36292"/>
                    <a:pt x="28319" y="35963"/>
                  </a:cubicBezTo>
                  <a:cubicBezTo>
                    <a:pt x="28168" y="35811"/>
                    <a:pt x="28066" y="35735"/>
                    <a:pt x="27915" y="35710"/>
                  </a:cubicBezTo>
                  <a:lnTo>
                    <a:pt x="27889" y="35710"/>
                  </a:lnTo>
                  <a:lnTo>
                    <a:pt x="27889" y="35685"/>
                  </a:lnTo>
                  <a:lnTo>
                    <a:pt x="27889" y="35609"/>
                  </a:lnTo>
                  <a:cubicBezTo>
                    <a:pt x="27813" y="34824"/>
                    <a:pt x="27383" y="34141"/>
                    <a:pt x="26953" y="33458"/>
                  </a:cubicBezTo>
                  <a:cubicBezTo>
                    <a:pt x="26877" y="33306"/>
                    <a:pt x="26750" y="33129"/>
                    <a:pt x="26649" y="32926"/>
                  </a:cubicBezTo>
                  <a:cubicBezTo>
                    <a:pt x="26523" y="32749"/>
                    <a:pt x="26421" y="32547"/>
                    <a:pt x="26295" y="32369"/>
                  </a:cubicBezTo>
                  <a:cubicBezTo>
                    <a:pt x="25738" y="31408"/>
                    <a:pt x="25131" y="30395"/>
                    <a:pt x="24650" y="29383"/>
                  </a:cubicBezTo>
                  <a:cubicBezTo>
                    <a:pt x="24093" y="28219"/>
                    <a:pt x="23764" y="26979"/>
                    <a:pt x="23587" y="25410"/>
                  </a:cubicBezTo>
                  <a:cubicBezTo>
                    <a:pt x="23460" y="24397"/>
                    <a:pt x="23283" y="23335"/>
                    <a:pt x="22752" y="22322"/>
                  </a:cubicBezTo>
                  <a:cubicBezTo>
                    <a:pt x="22752" y="22322"/>
                    <a:pt x="22752" y="22297"/>
                    <a:pt x="22726" y="22297"/>
                  </a:cubicBezTo>
                  <a:cubicBezTo>
                    <a:pt x="23030" y="21993"/>
                    <a:pt x="23384" y="21614"/>
                    <a:pt x="23840" y="21183"/>
                  </a:cubicBezTo>
                  <a:lnTo>
                    <a:pt x="23865" y="21158"/>
                  </a:lnTo>
                  <a:close/>
                  <a:moveTo>
                    <a:pt x="22499" y="22550"/>
                  </a:moveTo>
                  <a:lnTo>
                    <a:pt x="22499" y="22575"/>
                  </a:lnTo>
                  <a:cubicBezTo>
                    <a:pt x="23005" y="23562"/>
                    <a:pt x="23131" y="24600"/>
                    <a:pt x="23258" y="25688"/>
                  </a:cubicBezTo>
                  <a:lnTo>
                    <a:pt x="23283" y="25815"/>
                  </a:lnTo>
                  <a:cubicBezTo>
                    <a:pt x="23460" y="27004"/>
                    <a:pt x="23713" y="28067"/>
                    <a:pt x="24144" y="29029"/>
                  </a:cubicBezTo>
                  <a:cubicBezTo>
                    <a:pt x="24650" y="30168"/>
                    <a:pt x="25283" y="31281"/>
                    <a:pt x="25865" y="32268"/>
                  </a:cubicBezTo>
                  <a:cubicBezTo>
                    <a:pt x="26016" y="32521"/>
                    <a:pt x="26168" y="32774"/>
                    <a:pt x="26371" y="33027"/>
                  </a:cubicBezTo>
                  <a:cubicBezTo>
                    <a:pt x="26902" y="33812"/>
                    <a:pt x="27459" y="34698"/>
                    <a:pt x="27560" y="35583"/>
                  </a:cubicBezTo>
                  <a:cubicBezTo>
                    <a:pt x="27560" y="35609"/>
                    <a:pt x="27560" y="35609"/>
                    <a:pt x="27586" y="35659"/>
                  </a:cubicBezTo>
                  <a:lnTo>
                    <a:pt x="27586" y="35685"/>
                  </a:lnTo>
                  <a:lnTo>
                    <a:pt x="27459" y="35685"/>
                  </a:lnTo>
                  <a:cubicBezTo>
                    <a:pt x="27395" y="35692"/>
                    <a:pt x="27333" y="35695"/>
                    <a:pt x="27272" y="35695"/>
                  </a:cubicBezTo>
                  <a:cubicBezTo>
                    <a:pt x="26021" y="35695"/>
                    <a:pt x="25542" y="34236"/>
                    <a:pt x="25156" y="33053"/>
                  </a:cubicBezTo>
                  <a:cubicBezTo>
                    <a:pt x="25055" y="32800"/>
                    <a:pt x="25004" y="32547"/>
                    <a:pt x="24903" y="32369"/>
                  </a:cubicBezTo>
                  <a:cubicBezTo>
                    <a:pt x="24625" y="31661"/>
                    <a:pt x="24220" y="30876"/>
                    <a:pt x="23663" y="30016"/>
                  </a:cubicBezTo>
                  <a:lnTo>
                    <a:pt x="23638" y="29990"/>
                  </a:lnTo>
                  <a:cubicBezTo>
                    <a:pt x="23283" y="29408"/>
                    <a:pt x="22701" y="28497"/>
                    <a:pt x="21891" y="28497"/>
                  </a:cubicBezTo>
                  <a:cubicBezTo>
                    <a:pt x="21613" y="28497"/>
                    <a:pt x="21385" y="28624"/>
                    <a:pt x="21208" y="28852"/>
                  </a:cubicBezTo>
                  <a:cubicBezTo>
                    <a:pt x="20854" y="29257"/>
                    <a:pt x="20727" y="29915"/>
                    <a:pt x="20803" y="30395"/>
                  </a:cubicBezTo>
                  <a:cubicBezTo>
                    <a:pt x="20955" y="31585"/>
                    <a:pt x="21765" y="32648"/>
                    <a:pt x="22524" y="33584"/>
                  </a:cubicBezTo>
                  <a:lnTo>
                    <a:pt x="22625" y="33711"/>
                  </a:lnTo>
                  <a:cubicBezTo>
                    <a:pt x="22701" y="33787"/>
                    <a:pt x="22752" y="33863"/>
                    <a:pt x="22828" y="33938"/>
                  </a:cubicBezTo>
                  <a:cubicBezTo>
                    <a:pt x="23131" y="34318"/>
                    <a:pt x="23460" y="34698"/>
                    <a:pt x="23410" y="35229"/>
                  </a:cubicBezTo>
                  <a:cubicBezTo>
                    <a:pt x="23410" y="35381"/>
                    <a:pt x="23359" y="35533"/>
                    <a:pt x="23334" y="35685"/>
                  </a:cubicBezTo>
                  <a:cubicBezTo>
                    <a:pt x="23258" y="35862"/>
                    <a:pt x="23233" y="36014"/>
                    <a:pt x="23233" y="36216"/>
                  </a:cubicBezTo>
                  <a:cubicBezTo>
                    <a:pt x="23233" y="36697"/>
                    <a:pt x="23511" y="37178"/>
                    <a:pt x="23739" y="37583"/>
                  </a:cubicBezTo>
                  <a:lnTo>
                    <a:pt x="23764" y="37659"/>
                  </a:lnTo>
                  <a:cubicBezTo>
                    <a:pt x="23840" y="37760"/>
                    <a:pt x="23865" y="37861"/>
                    <a:pt x="23916" y="37962"/>
                  </a:cubicBezTo>
                  <a:cubicBezTo>
                    <a:pt x="24169" y="38393"/>
                    <a:pt x="24473" y="38848"/>
                    <a:pt x="24498" y="39354"/>
                  </a:cubicBezTo>
                  <a:cubicBezTo>
                    <a:pt x="24523" y="39658"/>
                    <a:pt x="24397" y="39962"/>
                    <a:pt x="24220" y="40164"/>
                  </a:cubicBezTo>
                  <a:cubicBezTo>
                    <a:pt x="23233" y="39202"/>
                    <a:pt x="22954" y="37836"/>
                    <a:pt x="22625" y="36545"/>
                  </a:cubicBezTo>
                  <a:cubicBezTo>
                    <a:pt x="22473" y="35811"/>
                    <a:pt x="22322" y="35077"/>
                    <a:pt x="22018" y="34394"/>
                  </a:cubicBezTo>
                  <a:cubicBezTo>
                    <a:pt x="21233" y="32496"/>
                    <a:pt x="19690" y="31003"/>
                    <a:pt x="18196" y="29535"/>
                  </a:cubicBezTo>
                  <a:lnTo>
                    <a:pt x="18019" y="29358"/>
                  </a:lnTo>
                  <a:cubicBezTo>
                    <a:pt x="18298" y="28953"/>
                    <a:pt x="18551" y="28599"/>
                    <a:pt x="18778" y="28244"/>
                  </a:cubicBezTo>
                  <a:cubicBezTo>
                    <a:pt x="19082" y="27713"/>
                    <a:pt x="19411" y="27131"/>
                    <a:pt x="19690" y="26599"/>
                  </a:cubicBezTo>
                  <a:cubicBezTo>
                    <a:pt x="20044" y="25941"/>
                    <a:pt x="20423" y="25233"/>
                    <a:pt x="20854" y="24600"/>
                  </a:cubicBezTo>
                  <a:cubicBezTo>
                    <a:pt x="21309" y="23967"/>
                    <a:pt x="21815" y="23309"/>
                    <a:pt x="22473" y="22575"/>
                  </a:cubicBezTo>
                  <a:lnTo>
                    <a:pt x="22499" y="22550"/>
                  </a:lnTo>
                  <a:close/>
                  <a:moveTo>
                    <a:pt x="7101" y="35941"/>
                  </a:moveTo>
                  <a:cubicBezTo>
                    <a:pt x="7362" y="35941"/>
                    <a:pt x="7634" y="35957"/>
                    <a:pt x="7921" y="35988"/>
                  </a:cubicBezTo>
                  <a:cubicBezTo>
                    <a:pt x="8175" y="36014"/>
                    <a:pt x="8453" y="36064"/>
                    <a:pt x="8731" y="36090"/>
                  </a:cubicBezTo>
                  <a:cubicBezTo>
                    <a:pt x="9333" y="36180"/>
                    <a:pt x="9943" y="36270"/>
                    <a:pt x="10536" y="36270"/>
                  </a:cubicBezTo>
                  <a:cubicBezTo>
                    <a:pt x="10941" y="36270"/>
                    <a:pt x="11338" y="36228"/>
                    <a:pt x="11718" y="36115"/>
                  </a:cubicBezTo>
                  <a:lnTo>
                    <a:pt x="11768" y="36090"/>
                  </a:lnTo>
                  <a:lnTo>
                    <a:pt x="11768" y="36090"/>
                  </a:lnTo>
                  <a:lnTo>
                    <a:pt x="11718" y="36166"/>
                  </a:lnTo>
                  <a:cubicBezTo>
                    <a:pt x="10528" y="37254"/>
                    <a:pt x="9237" y="38291"/>
                    <a:pt x="7820" y="39228"/>
                  </a:cubicBezTo>
                  <a:cubicBezTo>
                    <a:pt x="7339" y="39531"/>
                    <a:pt x="6833" y="39886"/>
                    <a:pt x="6352" y="40189"/>
                  </a:cubicBezTo>
                  <a:cubicBezTo>
                    <a:pt x="5315" y="40949"/>
                    <a:pt x="4252" y="41683"/>
                    <a:pt x="3138" y="42315"/>
                  </a:cubicBezTo>
                  <a:cubicBezTo>
                    <a:pt x="3138" y="42088"/>
                    <a:pt x="3239" y="41885"/>
                    <a:pt x="3290" y="41759"/>
                  </a:cubicBezTo>
                  <a:cubicBezTo>
                    <a:pt x="3518" y="41303"/>
                    <a:pt x="3796" y="40898"/>
                    <a:pt x="4049" y="40493"/>
                  </a:cubicBezTo>
                  <a:cubicBezTo>
                    <a:pt x="4378" y="40038"/>
                    <a:pt x="4682" y="39607"/>
                    <a:pt x="4884" y="39101"/>
                  </a:cubicBezTo>
                  <a:cubicBezTo>
                    <a:pt x="4884" y="39076"/>
                    <a:pt x="4910" y="39076"/>
                    <a:pt x="4910" y="39025"/>
                  </a:cubicBezTo>
                  <a:cubicBezTo>
                    <a:pt x="5011" y="38798"/>
                    <a:pt x="5163" y="38418"/>
                    <a:pt x="5062" y="38241"/>
                  </a:cubicBezTo>
                  <a:lnTo>
                    <a:pt x="5062" y="38215"/>
                  </a:lnTo>
                  <a:cubicBezTo>
                    <a:pt x="5006" y="38127"/>
                    <a:pt x="4917" y="38097"/>
                    <a:pt x="4814" y="38097"/>
                  </a:cubicBezTo>
                  <a:cubicBezTo>
                    <a:pt x="4680" y="38097"/>
                    <a:pt x="4521" y="38147"/>
                    <a:pt x="4378" y="38190"/>
                  </a:cubicBezTo>
                  <a:cubicBezTo>
                    <a:pt x="4302" y="38215"/>
                    <a:pt x="4252" y="38215"/>
                    <a:pt x="4226" y="38215"/>
                  </a:cubicBezTo>
                  <a:cubicBezTo>
                    <a:pt x="4049" y="38241"/>
                    <a:pt x="3897" y="38266"/>
                    <a:pt x="3746" y="38342"/>
                  </a:cubicBezTo>
                  <a:cubicBezTo>
                    <a:pt x="3391" y="38443"/>
                    <a:pt x="3012" y="38519"/>
                    <a:pt x="2657" y="38519"/>
                  </a:cubicBezTo>
                  <a:cubicBezTo>
                    <a:pt x="2328" y="38519"/>
                    <a:pt x="2075" y="38393"/>
                    <a:pt x="1873" y="38215"/>
                  </a:cubicBezTo>
                  <a:lnTo>
                    <a:pt x="1873" y="38190"/>
                  </a:lnTo>
                  <a:lnTo>
                    <a:pt x="1898" y="38190"/>
                  </a:lnTo>
                  <a:cubicBezTo>
                    <a:pt x="2202" y="37988"/>
                    <a:pt x="2506" y="37811"/>
                    <a:pt x="2784" y="37633"/>
                  </a:cubicBezTo>
                  <a:cubicBezTo>
                    <a:pt x="3493" y="37203"/>
                    <a:pt x="4176" y="36748"/>
                    <a:pt x="4935" y="36393"/>
                  </a:cubicBezTo>
                  <a:cubicBezTo>
                    <a:pt x="5621" y="36088"/>
                    <a:pt x="6307" y="35941"/>
                    <a:pt x="7101" y="35941"/>
                  </a:cubicBezTo>
                  <a:close/>
                  <a:moveTo>
                    <a:pt x="17791" y="29586"/>
                  </a:moveTo>
                  <a:lnTo>
                    <a:pt x="17943" y="29737"/>
                  </a:lnTo>
                  <a:cubicBezTo>
                    <a:pt x="19183" y="30927"/>
                    <a:pt x="20550" y="32243"/>
                    <a:pt x="21385" y="33812"/>
                  </a:cubicBezTo>
                  <a:cubicBezTo>
                    <a:pt x="21613" y="34217"/>
                    <a:pt x="21815" y="34672"/>
                    <a:pt x="21942" y="35103"/>
                  </a:cubicBezTo>
                  <a:cubicBezTo>
                    <a:pt x="22094" y="35583"/>
                    <a:pt x="22195" y="36090"/>
                    <a:pt x="22322" y="36570"/>
                  </a:cubicBezTo>
                  <a:cubicBezTo>
                    <a:pt x="22575" y="37962"/>
                    <a:pt x="22904" y="39354"/>
                    <a:pt x="23891" y="40392"/>
                  </a:cubicBezTo>
                  <a:cubicBezTo>
                    <a:pt x="23743" y="40461"/>
                    <a:pt x="23592" y="40495"/>
                    <a:pt x="23445" y="40495"/>
                  </a:cubicBezTo>
                  <a:cubicBezTo>
                    <a:pt x="23215" y="40495"/>
                    <a:pt x="22998" y="40410"/>
                    <a:pt x="22828" y="40240"/>
                  </a:cubicBezTo>
                  <a:cubicBezTo>
                    <a:pt x="22094" y="39557"/>
                    <a:pt x="21815" y="38544"/>
                    <a:pt x="21562" y="37608"/>
                  </a:cubicBezTo>
                  <a:cubicBezTo>
                    <a:pt x="21436" y="37127"/>
                    <a:pt x="21309" y="36722"/>
                    <a:pt x="21132" y="36317"/>
                  </a:cubicBezTo>
                  <a:cubicBezTo>
                    <a:pt x="20828" y="35583"/>
                    <a:pt x="20449" y="34850"/>
                    <a:pt x="20069" y="34192"/>
                  </a:cubicBezTo>
                  <a:cubicBezTo>
                    <a:pt x="19993" y="34065"/>
                    <a:pt x="19943" y="33964"/>
                    <a:pt x="19867" y="33837"/>
                  </a:cubicBezTo>
                  <a:cubicBezTo>
                    <a:pt x="19616" y="33381"/>
                    <a:pt x="19345" y="32987"/>
                    <a:pt x="18850" y="32987"/>
                  </a:cubicBezTo>
                  <a:cubicBezTo>
                    <a:pt x="18795" y="32987"/>
                    <a:pt x="18738" y="32992"/>
                    <a:pt x="18677" y="33002"/>
                  </a:cubicBezTo>
                  <a:cubicBezTo>
                    <a:pt x="18348" y="33053"/>
                    <a:pt x="18095" y="33205"/>
                    <a:pt x="17918" y="33458"/>
                  </a:cubicBezTo>
                  <a:cubicBezTo>
                    <a:pt x="17589" y="33964"/>
                    <a:pt x="17690" y="34748"/>
                    <a:pt x="17842" y="35305"/>
                  </a:cubicBezTo>
                  <a:cubicBezTo>
                    <a:pt x="17943" y="35609"/>
                    <a:pt x="18095" y="35938"/>
                    <a:pt x="18222" y="36267"/>
                  </a:cubicBezTo>
                  <a:cubicBezTo>
                    <a:pt x="18601" y="37127"/>
                    <a:pt x="19057" y="38114"/>
                    <a:pt x="18804" y="38924"/>
                  </a:cubicBezTo>
                  <a:cubicBezTo>
                    <a:pt x="18677" y="39329"/>
                    <a:pt x="18449" y="39430"/>
                    <a:pt x="18171" y="39557"/>
                  </a:cubicBezTo>
                  <a:cubicBezTo>
                    <a:pt x="18146" y="39557"/>
                    <a:pt x="18095" y="39607"/>
                    <a:pt x="18095" y="39607"/>
                  </a:cubicBezTo>
                  <a:cubicBezTo>
                    <a:pt x="18070" y="39633"/>
                    <a:pt x="18045" y="39633"/>
                    <a:pt x="18019" y="39633"/>
                  </a:cubicBezTo>
                  <a:cubicBezTo>
                    <a:pt x="17943" y="39633"/>
                    <a:pt x="17918" y="39658"/>
                    <a:pt x="17893" y="39683"/>
                  </a:cubicBezTo>
                  <a:cubicBezTo>
                    <a:pt x="17665" y="39911"/>
                    <a:pt x="17791" y="40493"/>
                    <a:pt x="17893" y="40898"/>
                  </a:cubicBezTo>
                  <a:cubicBezTo>
                    <a:pt x="17918" y="41050"/>
                    <a:pt x="17943" y="41151"/>
                    <a:pt x="17943" y="41252"/>
                  </a:cubicBezTo>
                  <a:cubicBezTo>
                    <a:pt x="17969" y="41759"/>
                    <a:pt x="17716" y="42821"/>
                    <a:pt x="17159" y="43100"/>
                  </a:cubicBezTo>
                  <a:lnTo>
                    <a:pt x="17133" y="43100"/>
                  </a:lnTo>
                  <a:lnTo>
                    <a:pt x="17133" y="43075"/>
                  </a:lnTo>
                  <a:cubicBezTo>
                    <a:pt x="16830" y="42417"/>
                    <a:pt x="16804" y="41683"/>
                    <a:pt x="16804" y="40999"/>
                  </a:cubicBezTo>
                  <a:cubicBezTo>
                    <a:pt x="16804" y="40797"/>
                    <a:pt x="16804" y="40594"/>
                    <a:pt x="16779" y="40367"/>
                  </a:cubicBezTo>
                  <a:cubicBezTo>
                    <a:pt x="16754" y="39531"/>
                    <a:pt x="16627" y="38798"/>
                    <a:pt x="16425" y="38114"/>
                  </a:cubicBezTo>
                  <a:cubicBezTo>
                    <a:pt x="16248" y="37456"/>
                    <a:pt x="15919" y="36849"/>
                    <a:pt x="15640" y="36241"/>
                  </a:cubicBezTo>
                  <a:cubicBezTo>
                    <a:pt x="15235" y="35432"/>
                    <a:pt x="14805" y="34596"/>
                    <a:pt x="14729" y="33685"/>
                  </a:cubicBezTo>
                  <a:cubicBezTo>
                    <a:pt x="14729" y="33660"/>
                    <a:pt x="14679" y="33635"/>
                    <a:pt x="14653" y="33584"/>
                  </a:cubicBezTo>
                  <a:cubicBezTo>
                    <a:pt x="15008" y="33154"/>
                    <a:pt x="15362" y="32749"/>
                    <a:pt x="15691" y="32293"/>
                  </a:cubicBezTo>
                  <a:cubicBezTo>
                    <a:pt x="15868" y="32066"/>
                    <a:pt x="16045" y="31863"/>
                    <a:pt x="16197" y="31635"/>
                  </a:cubicBezTo>
                  <a:cubicBezTo>
                    <a:pt x="16324" y="31484"/>
                    <a:pt x="16425" y="31357"/>
                    <a:pt x="16551" y="31180"/>
                  </a:cubicBezTo>
                  <a:cubicBezTo>
                    <a:pt x="16577" y="31180"/>
                    <a:pt x="16577" y="31155"/>
                    <a:pt x="16577" y="31129"/>
                  </a:cubicBezTo>
                  <a:lnTo>
                    <a:pt x="16627" y="31104"/>
                  </a:lnTo>
                  <a:cubicBezTo>
                    <a:pt x="17007" y="30623"/>
                    <a:pt x="17412" y="30117"/>
                    <a:pt x="17791" y="29611"/>
                  </a:cubicBezTo>
                  <a:lnTo>
                    <a:pt x="17791" y="29586"/>
                  </a:lnTo>
                  <a:close/>
                  <a:moveTo>
                    <a:pt x="10452" y="37811"/>
                  </a:moveTo>
                  <a:lnTo>
                    <a:pt x="10452" y="37836"/>
                  </a:lnTo>
                  <a:cubicBezTo>
                    <a:pt x="11009" y="40367"/>
                    <a:pt x="9465" y="42923"/>
                    <a:pt x="8048" y="44618"/>
                  </a:cubicBezTo>
                  <a:cubicBezTo>
                    <a:pt x="7846" y="44542"/>
                    <a:pt x="7694" y="44416"/>
                    <a:pt x="7542" y="44188"/>
                  </a:cubicBezTo>
                  <a:cubicBezTo>
                    <a:pt x="7036" y="43479"/>
                    <a:pt x="7289" y="42847"/>
                    <a:pt x="7542" y="42189"/>
                  </a:cubicBezTo>
                  <a:lnTo>
                    <a:pt x="7719" y="41632"/>
                  </a:lnTo>
                  <a:cubicBezTo>
                    <a:pt x="7770" y="41556"/>
                    <a:pt x="7719" y="41531"/>
                    <a:pt x="7694" y="41455"/>
                  </a:cubicBezTo>
                  <a:cubicBezTo>
                    <a:pt x="7668" y="41404"/>
                    <a:pt x="7567" y="41404"/>
                    <a:pt x="7491" y="41404"/>
                  </a:cubicBezTo>
                  <a:cubicBezTo>
                    <a:pt x="6909" y="41505"/>
                    <a:pt x="6352" y="41809"/>
                    <a:pt x="5796" y="42088"/>
                  </a:cubicBezTo>
                  <a:cubicBezTo>
                    <a:pt x="5568" y="42239"/>
                    <a:pt x="5391" y="42315"/>
                    <a:pt x="5163" y="42442"/>
                  </a:cubicBezTo>
                  <a:cubicBezTo>
                    <a:pt x="5138" y="42467"/>
                    <a:pt x="5062" y="42467"/>
                    <a:pt x="5036" y="42518"/>
                  </a:cubicBezTo>
                  <a:cubicBezTo>
                    <a:pt x="4650" y="42687"/>
                    <a:pt x="4172" y="42924"/>
                    <a:pt x="3734" y="42924"/>
                  </a:cubicBezTo>
                  <a:cubicBezTo>
                    <a:pt x="3713" y="42924"/>
                    <a:pt x="3691" y="42924"/>
                    <a:pt x="3670" y="42923"/>
                  </a:cubicBezTo>
                  <a:cubicBezTo>
                    <a:pt x="3467" y="42923"/>
                    <a:pt x="3290" y="42821"/>
                    <a:pt x="3214" y="42695"/>
                  </a:cubicBezTo>
                  <a:lnTo>
                    <a:pt x="3214" y="42670"/>
                  </a:lnTo>
                  <a:lnTo>
                    <a:pt x="3239" y="42670"/>
                  </a:lnTo>
                  <a:cubicBezTo>
                    <a:pt x="4302" y="42012"/>
                    <a:pt x="5391" y="41303"/>
                    <a:pt x="6428" y="40620"/>
                  </a:cubicBezTo>
                  <a:cubicBezTo>
                    <a:pt x="6833" y="40316"/>
                    <a:pt x="7263" y="40038"/>
                    <a:pt x="7694" y="39785"/>
                  </a:cubicBezTo>
                  <a:cubicBezTo>
                    <a:pt x="8706" y="39127"/>
                    <a:pt x="9592" y="38494"/>
                    <a:pt x="10427" y="37836"/>
                  </a:cubicBezTo>
                  <a:lnTo>
                    <a:pt x="10452" y="37811"/>
                  </a:lnTo>
                  <a:close/>
                  <a:moveTo>
                    <a:pt x="14375" y="33863"/>
                  </a:moveTo>
                  <a:lnTo>
                    <a:pt x="14375" y="33913"/>
                  </a:lnTo>
                  <a:cubicBezTo>
                    <a:pt x="14501" y="34748"/>
                    <a:pt x="14906" y="35583"/>
                    <a:pt x="15286" y="36368"/>
                  </a:cubicBezTo>
                  <a:cubicBezTo>
                    <a:pt x="15615" y="37026"/>
                    <a:pt x="15944" y="37709"/>
                    <a:pt x="16121" y="38418"/>
                  </a:cubicBezTo>
                  <a:cubicBezTo>
                    <a:pt x="16273" y="39101"/>
                    <a:pt x="16298" y="39810"/>
                    <a:pt x="16324" y="40518"/>
                  </a:cubicBezTo>
                  <a:cubicBezTo>
                    <a:pt x="16374" y="41404"/>
                    <a:pt x="16400" y="42315"/>
                    <a:pt x="16703" y="43100"/>
                  </a:cubicBezTo>
                  <a:lnTo>
                    <a:pt x="16703" y="43150"/>
                  </a:lnTo>
                  <a:lnTo>
                    <a:pt x="16703" y="43176"/>
                  </a:lnTo>
                  <a:lnTo>
                    <a:pt x="16678" y="43176"/>
                  </a:lnTo>
                  <a:cubicBezTo>
                    <a:pt x="16121" y="43049"/>
                    <a:pt x="15792" y="42163"/>
                    <a:pt x="15615" y="41683"/>
                  </a:cubicBezTo>
                  <a:lnTo>
                    <a:pt x="15615" y="41657"/>
                  </a:lnTo>
                  <a:cubicBezTo>
                    <a:pt x="15488" y="41278"/>
                    <a:pt x="15362" y="40873"/>
                    <a:pt x="15235" y="40493"/>
                  </a:cubicBezTo>
                  <a:cubicBezTo>
                    <a:pt x="15109" y="40012"/>
                    <a:pt x="14932" y="39531"/>
                    <a:pt x="14755" y="39051"/>
                  </a:cubicBezTo>
                  <a:cubicBezTo>
                    <a:pt x="14755" y="39025"/>
                    <a:pt x="14729" y="39000"/>
                    <a:pt x="14729" y="38924"/>
                  </a:cubicBezTo>
                  <a:cubicBezTo>
                    <a:pt x="14476" y="38291"/>
                    <a:pt x="14046" y="37330"/>
                    <a:pt x="13363" y="37153"/>
                  </a:cubicBezTo>
                  <a:cubicBezTo>
                    <a:pt x="13312" y="37142"/>
                    <a:pt x="13263" y="37138"/>
                    <a:pt x="13215" y="37138"/>
                  </a:cubicBezTo>
                  <a:cubicBezTo>
                    <a:pt x="12431" y="37138"/>
                    <a:pt x="12062" y="38453"/>
                    <a:pt x="11895" y="39025"/>
                  </a:cubicBezTo>
                  <a:cubicBezTo>
                    <a:pt x="11844" y="39354"/>
                    <a:pt x="11768" y="39683"/>
                    <a:pt x="11743" y="40012"/>
                  </a:cubicBezTo>
                  <a:cubicBezTo>
                    <a:pt x="11692" y="40443"/>
                    <a:pt x="11616" y="40923"/>
                    <a:pt x="11490" y="41379"/>
                  </a:cubicBezTo>
                  <a:cubicBezTo>
                    <a:pt x="11262" y="42138"/>
                    <a:pt x="10807" y="42948"/>
                    <a:pt x="10123" y="43707"/>
                  </a:cubicBezTo>
                  <a:cubicBezTo>
                    <a:pt x="9870" y="43986"/>
                    <a:pt x="9212" y="44694"/>
                    <a:pt x="8478" y="44694"/>
                  </a:cubicBezTo>
                  <a:lnTo>
                    <a:pt x="8453" y="44694"/>
                  </a:lnTo>
                  <a:lnTo>
                    <a:pt x="8478" y="44669"/>
                  </a:lnTo>
                  <a:cubicBezTo>
                    <a:pt x="9921" y="42897"/>
                    <a:pt x="11465" y="40189"/>
                    <a:pt x="10756" y="37532"/>
                  </a:cubicBezTo>
                  <a:cubicBezTo>
                    <a:pt x="11743" y="36722"/>
                    <a:pt x="12603" y="35938"/>
                    <a:pt x="13363" y="35052"/>
                  </a:cubicBezTo>
                  <a:cubicBezTo>
                    <a:pt x="13666" y="34698"/>
                    <a:pt x="13995" y="34318"/>
                    <a:pt x="14350" y="33913"/>
                  </a:cubicBezTo>
                  <a:lnTo>
                    <a:pt x="14375" y="33863"/>
                  </a:lnTo>
                  <a:close/>
                  <a:moveTo>
                    <a:pt x="41530" y="1"/>
                  </a:moveTo>
                  <a:cubicBezTo>
                    <a:pt x="41480" y="1"/>
                    <a:pt x="41404" y="26"/>
                    <a:pt x="41378" y="77"/>
                  </a:cubicBezTo>
                  <a:cubicBezTo>
                    <a:pt x="40341" y="1646"/>
                    <a:pt x="39075" y="3164"/>
                    <a:pt x="37861" y="4582"/>
                  </a:cubicBezTo>
                  <a:cubicBezTo>
                    <a:pt x="37532" y="4986"/>
                    <a:pt x="37152" y="5442"/>
                    <a:pt x="36798" y="5872"/>
                  </a:cubicBezTo>
                  <a:cubicBezTo>
                    <a:pt x="35330" y="7669"/>
                    <a:pt x="33761" y="9517"/>
                    <a:pt x="31964" y="11516"/>
                  </a:cubicBezTo>
                  <a:cubicBezTo>
                    <a:pt x="31584" y="11921"/>
                    <a:pt x="31255" y="12351"/>
                    <a:pt x="30901" y="12807"/>
                  </a:cubicBezTo>
                  <a:cubicBezTo>
                    <a:pt x="30597" y="13237"/>
                    <a:pt x="30243" y="13692"/>
                    <a:pt x="29889" y="14072"/>
                  </a:cubicBezTo>
                  <a:cubicBezTo>
                    <a:pt x="29644" y="14339"/>
                    <a:pt x="29419" y="14566"/>
                    <a:pt x="29042" y="14566"/>
                  </a:cubicBezTo>
                  <a:cubicBezTo>
                    <a:pt x="29020" y="14566"/>
                    <a:pt x="28996" y="14566"/>
                    <a:pt x="28973" y="14564"/>
                  </a:cubicBezTo>
                  <a:lnTo>
                    <a:pt x="28973" y="14564"/>
                  </a:lnTo>
                  <a:cubicBezTo>
                    <a:pt x="29148" y="14677"/>
                    <a:pt x="29350" y="14738"/>
                    <a:pt x="29585" y="14755"/>
                  </a:cubicBezTo>
                  <a:lnTo>
                    <a:pt x="29610" y="14755"/>
                  </a:lnTo>
                  <a:lnTo>
                    <a:pt x="29585" y="14806"/>
                  </a:lnTo>
                  <a:cubicBezTo>
                    <a:pt x="29534" y="14856"/>
                    <a:pt x="29433" y="14932"/>
                    <a:pt x="29357" y="14983"/>
                  </a:cubicBezTo>
                  <a:cubicBezTo>
                    <a:pt x="29129" y="15185"/>
                    <a:pt x="28927" y="15363"/>
                    <a:pt x="28699" y="15590"/>
                  </a:cubicBezTo>
                  <a:cubicBezTo>
                    <a:pt x="28446" y="15843"/>
                    <a:pt x="28193" y="16122"/>
                    <a:pt x="27839" y="16501"/>
                  </a:cubicBezTo>
                  <a:lnTo>
                    <a:pt x="27813" y="16527"/>
                  </a:lnTo>
                  <a:lnTo>
                    <a:pt x="27813" y="16501"/>
                  </a:lnTo>
                  <a:cubicBezTo>
                    <a:pt x="27535" y="15869"/>
                    <a:pt x="27358" y="15211"/>
                    <a:pt x="27231" y="14553"/>
                  </a:cubicBezTo>
                  <a:cubicBezTo>
                    <a:pt x="27155" y="14047"/>
                    <a:pt x="27029" y="13540"/>
                    <a:pt x="26852" y="13060"/>
                  </a:cubicBezTo>
                  <a:cubicBezTo>
                    <a:pt x="26421" y="11794"/>
                    <a:pt x="25561" y="10706"/>
                    <a:pt x="24802" y="9871"/>
                  </a:cubicBezTo>
                  <a:lnTo>
                    <a:pt x="24523" y="9542"/>
                  </a:lnTo>
                  <a:cubicBezTo>
                    <a:pt x="23638" y="8530"/>
                    <a:pt x="22726" y="7517"/>
                    <a:pt x="21891" y="6454"/>
                  </a:cubicBezTo>
                  <a:cubicBezTo>
                    <a:pt x="21841" y="6353"/>
                    <a:pt x="21739" y="6252"/>
                    <a:pt x="21664" y="6151"/>
                  </a:cubicBezTo>
                  <a:cubicBezTo>
                    <a:pt x="21385" y="5771"/>
                    <a:pt x="21081" y="5366"/>
                    <a:pt x="20727" y="5062"/>
                  </a:cubicBezTo>
                  <a:cubicBezTo>
                    <a:pt x="20499" y="4835"/>
                    <a:pt x="20221" y="4683"/>
                    <a:pt x="19968" y="4480"/>
                  </a:cubicBezTo>
                  <a:cubicBezTo>
                    <a:pt x="19715" y="4303"/>
                    <a:pt x="19436" y="4101"/>
                    <a:pt x="19209" y="3873"/>
                  </a:cubicBezTo>
                  <a:cubicBezTo>
                    <a:pt x="19310" y="3493"/>
                    <a:pt x="19614" y="3291"/>
                    <a:pt x="20094" y="3164"/>
                  </a:cubicBezTo>
                  <a:cubicBezTo>
                    <a:pt x="20334" y="3088"/>
                    <a:pt x="20569" y="3050"/>
                    <a:pt x="20799" y="3050"/>
                  </a:cubicBezTo>
                  <a:cubicBezTo>
                    <a:pt x="21302" y="3050"/>
                    <a:pt x="21783" y="3234"/>
                    <a:pt x="22247" y="3604"/>
                  </a:cubicBezTo>
                  <a:lnTo>
                    <a:pt x="22247" y="3604"/>
                  </a:lnTo>
                  <a:cubicBezTo>
                    <a:pt x="21768" y="3163"/>
                    <a:pt x="21121" y="2764"/>
                    <a:pt x="20337" y="2764"/>
                  </a:cubicBezTo>
                  <a:cubicBezTo>
                    <a:pt x="20017" y="2764"/>
                    <a:pt x="19674" y="2830"/>
                    <a:pt x="19310" y="2987"/>
                  </a:cubicBezTo>
                  <a:cubicBezTo>
                    <a:pt x="18804" y="3215"/>
                    <a:pt x="18475" y="3493"/>
                    <a:pt x="18374" y="3873"/>
                  </a:cubicBezTo>
                  <a:cubicBezTo>
                    <a:pt x="18551" y="4556"/>
                    <a:pt x="19082" y="5493"/>
                    <a:pt x="19588" y="6277"/>
                  </a:cubicBezTo>
                  <a:cubicBezTo>
                    <a:pt x="19664" y="6378"/>
                    <a:pt x="19715" y="6480"/>
                    <a:pt x="19740" y="6581"/>
                  </a:cubicBezTo>
                  <a:lnTo>
                    <a:pt x="19740" y="6606"/>
                  </a:lnTo>
                  <a:lnTo>
                    <a:pt x="19715" y="6606"/>
                  </a:lnTo>
                  <a:cubicBezTo>
                    <a:pt x="19681" y="6609"/>
                    <a:pt x="19646" y="6610"/>
                    <a:pt x="19612" y="6610"/>
                  </a:cubicBezTo>
                  <a:cubicBezTo>
                    <a:pt x="18906" y="6610"/>
                    <a:pt x="18137" y="6129"/>
                    <a:pt x="17437" y="5695"/>
                  </a:cubicBezTo>
                  <a:cubicBezTo>
                    <a:pt x="17083" y="5467"/>
                    <a:pt x="16729" y="5240"/>
                    <a:pt x="16450" y="5113"/>
                  </a:cubicBezTo>
                  <a:cubicBezTo>
                    <a:pt x="16184" y="5015"/>
                    <a:pt x="15863" y="4940"/>
                    <a:pt x="15566" y="4940"/>
                  </a:cubicBezTo>
                  <a:cubicBezTo>
                    <a:pt x="15326" y="4940"/>
                    <a:pt x="15101" y="4989"/>
                    <a:pt x="14932" y="5113"/>
                  </a:cubicBezTo>
                  <a:cubicBezTo>
                    <a:pt x="14704" y="5265"/>
                    <a:pt x="14577" y="5569"/>
                    <a:pt x="14577" y="5898"/>
                  </a:cubicBezTo>
                  <a:cubicBezTo>
                    <a:pt x="14628" y="7087"/>
                    <a:pt x="15666" y="8378"/>
                    <a:pt x="16678" y="8985"/>
                  </a:cubicBezTo>
                  <a:cubicBezTo>
                    <a:pt x="16779" y="9036"/>
                    <a:pt x="16880" y="9061"/>
                    <a:pt x="16982" y="9137"/>
                  </a:cubicBezTo>
                  <a:cubicBezTo>
                    <a:pt x="17235" y="9263"/>
                    <a:pt x="17538" y="9390"/>
                    <a:pt x="17690" y="9643"/>
                  </a:cubicBezTo>
                  <a:cubicBezTo>
                    <a:pt x="17791" y="9795"/>
                    <a:pt x="17817" y="9997"/>
                    <a:pt x="17817" y="10149"/>
                  </a:cubicBezTo>
                  <a:cubicBezTo>
                    <a:pt x="17817" y="10276"/>
                    <a:pt x="17842" y="10402"/>
                    <a:pt x="17893" y="10529"/>
                  </a:cubicBezTo>
                  <a:cubicBezTo>
                    <a:pt x="18070" y="10959"/>
                    <a:pt x="18601" y="11313"/>
                    <a:pt x="18981" y="11541"/>
                  </a:cubicBezTo>
                  <a:cubicBezTo>
                    <a:pt x="19361" y="11769"/>
                    <a:pt x="19791" y="11946"/>
                    <a:pt x="20196" y="12149"/>
                  </a:cubicBezTo>
                  <a:cubicBezTo>
                    <a:pt x="21208" y="12604"/>
                    <a:pt x="22144" y="13060"/>
                    <a:pt x="22676" y="14072"/>
                  </a:cubicBezTo>
                  <a:lnTo>
                    <a:pt x="22777" y="14249"/>
                  </a:lnTo>
                  <a:cubicBezTo>
                    <a:pt x="22853" y="14376"/>
                    <a:pt x="22904" y="14578"/>
                    <a:pt x="22929" y="14730"/>
                  </a:cubicBezTo>
                  <a:cubicBezTo>
                    <a:pt x="22980" y="14958"/>
                    <a:pt x="22929" y="15110"/>
                    <a:pt x="22802" y="15211"/>
                  </a:cubicBezTo>
                  <a:cubicBezTo>
                    <a:pt x="22731" y="15271"/>
                    <a:pt x="22636" y="15296"/>
                    <a:pt x="22527" y="15296"/>
                  </a:cubicBezTo>
                  <a:cubicBezTo>
                    <a:pt x="22406" y="15296"/>
                    <a:pt x="22266" y="15264"/>
                    <a:pt x="22119" y="15211"/>
                  </a:cubicBezTo>
                  <a:cubicBezTo>
                    <a:pt x="21765" y="15059"/>
                    <a:pt x="21410" y="14856"/>
                    <a:pt x="21107" y="14679"/>
                  </a:cubicBezTo>
                  <a:cubicBezTo>
                    <a:pt x="20221" y="14123"/>
                    <a:pt x="19436" y="13465"/>
                    <a:pt x="18728" y="12933"/>
                  </a:cubicBezTo>
                  <a:cubicBezTo>
                    <a:pt x="18070" y="12351"/>
                    <a:pt x="17564" y="11921"/>
                    <a:pt x="17083" y="11440"/>
                  </a:cubicBezTo>
                  <a:cubicBezTo>
                    <a:pt x="16703" y="11060"/>
                    <a:pt x="16273" y="10630"/>
                    <a:pt x="15716" y="10453"/>
                  </a:cubicBezTo>
                  <a:cubicBezTo>
                    <a:pt x="15587" y="10415"/>
                    <a:pt x="15463" y="10400"/>
                    <a:pt x="15342" y="10400"/>
                  </a:cubicBezTo>
                  <a:cubicBezTo>
                    <a:pt x="15059" y="10400"/>
                    <a:pt x="14793" y="10483"/>
                    <a:pt x="14527" y="10554"/>
                  </a:cubicBezTo>
                  <a:cubicBezTo>
                    <a:pt x="14426" y="10579"/>
                    <a:pt x="14324" y="10630"/>
                    <a:pt x="14198" y="10655"/>
                  </a:cubicBezTo>
                  <a:cubicBezTo>
                    <a:pt x="14093" y="10683"/>
                    <a:pt x="13986" y="10695"/>
                    <a:pt x="13877" y="10695"/>
                  </a:cubicBezTo>
                  <a:cubicBezTo>
                    <a:pt x="13277" y="10695"/>
                    <a:pt x="12625" y="10319"/>
                    <a:pt x="12047" y="9997"/>
                  </a:cubicBezTo>
                  <a:cubicBezTo>
                    <a:pt x="11869" y="9871"/>
                    <a:pt x="11667" y="9770"/>
                    <a:pt x="11490" y="9668"/>
                  </a:cubicBezTo>
                  <a:cubicBezTo>
                    <a:pt x="11058" y="9436"/>
                    <a:pt x="10331" y="9072"/>
                    <a:pt x="9711" y="9072"/>
                  </a:cubicBezTo>
                  <a:cubicBezTo>
                    <a:pt x="9387" y="9072"/>
                    <a:pt x="9092" y="9171"/>
                    <a:pt x="8883" y="9441"/>
                  </a:cubicBezTo>
                  <a:cubicBezTo>
                    <a:pt x="8377" y="10124"/>
                    <a:pt x="8984" y="10833"/>
                    <a:pt x="9592" y="11339"/>
                  </a:cubicBezTo>
                  <a:cubicBezTo>
                    <a:pt x="10351" y="11971"/>
                    <a:pt x="11237" y="12452"/>
                    <a:pt x="12047" y="12933"/>
                  </a:cubicBezTo>
                  <a:cubicBezTo>
                    <a:pt x="12173" y="12984"/>
                    <a:pt x="12350" y="13085"/>
                    <a:pt x="12477" y="13161"/>
                  </a:cubicBezTo>
                  <a:cubicBezTo>
                    <a:pt x="12856" y="13338"/>
                    <a:pt x="13185" y="13591"/>
                    <a:pt x="13489" y="13794"/>
                  </a:cubicBezTo>
                  <a:cubicBezTo>
                    <a:pt x="13616" y="13869"/>
                    <a:pt x="13768" y="13971"/>
                    <a:pt x="13919" y="14072"/>
                  </a:cubicBezTo>
                  <a:cubicBezTo>
                    <a:pt x="14501" y="14426"/>
                    <a:pt x="15159" y="14806"/>
                    <a:pt x="15438" y="15312"/>
                  </a:cubicBezTo>
                  <a:cubicBezTo>
                    <a:pt x="15539" y="15464"/>
                    <a:pt x="15564" y="15616"/>
                    <a:pt x="15590" y="15818"/>
                  </a:cubicBezTo>
                  <a:cubicBezTo>
                    <a:pt x="15640" y="15970"/>
                    <a:pt x="15640" y="16097"/>
                    <a:pt x="15716" y="16248"/>
                  </a:cubicBezTo>
                  <a:lnTo>
                    <a:pt x="15716" y="16274"/>
                  </a:lnTo>
                  <a:cubicBezTo>
                    <a:pt x="15843" y="16501"/>
                    <a:pt x="16045" y="16653"/>
                    <a:pt x="16172" y="16780"/>
                  </a:cubicBezTo>
                  <a:cubicBezTo>
                    <a:pt x="16653" y="17159"/>
                    <a:pt x="17235" y="17362"/>
                    <a:pt x="17817" y="17539"/>
                  </a:cubicBezTo>
                  <a:lnTo>
                    <a:pt x="17918" y="17590"/>
                  </a:lnTo>
                  <a:cubicBezTo>
                    <a:pt x="17994" y="17615"/>
                    <a:pt x="18070" y="17640"/>
                    <a:pt x="18171" y="17666"/>
                  </a:cubicBezTo>
                  <a:cubicBezTo>
                    <a:pt x="18627" y="17843"/>
                    <a:pt x="19107" y="17995"/>
                    <a:pt x="19512" y="18273"/>
                  </a:cubicBezTo>
                  <a:cubicBezTo>
                    <a:pt x="19943" y="18551"/>
                    <a:pt x="20348" y="19007"/>
                    <a:pt x="20272" y="19412"/>
                  </a:cubicBezTo>
                  <a:cubicBezTo>
                    <a:pt x="20221" y="19665"/>
                    <a:pt x="19993" y="19817"/>
                    <a:pt x="19563" y="19918"/>
                  </a:cubicBezTo>
                  <a:cubicBezTo>
                    <a:pt x="19401" y="19950"/>
                    <a:pt x="19235" y="19965"/>
                    <a:pt x="19066" y="19965"/>
                  </a:cubicBezTo>
                  <a:cubicBezTo>
                    <a:pt x="17919" y="19965"/>
                    <a:pt x="16649" y="19274"/>
                    <a:pt x="15590" y="18678"/>
                  </a:cubicBezTo>
                  <a:cubicBezTo>
                    <a:pt x="15438" y="18602"/>
                    <a:pt x="15286" y="18501"/>
                    <a:pt x="15134" y="18425"/>
                  </a:cubicBezTo>
                  <a:cubicBezTo>
                    <a:pt x="14299" y="17995"/>
                    <a:pt x="13439" y="17488"/>
                    <a:pt x="12654" y="16957"/>
                  </a:cubicBezTo>
                  <a:cubicBezTo>
                    <a:pt x="12502" y="16830"/>
                    <a:pt x="12300" y="16729"/>
                    <a:pt x="12148" y="16603"/>
                  </a:cubicBezTo>
                  <a:cubicBezTo>
                    <a:pt x="11540" y="16198"/>
                    <a:pt x="11009" y="15818"/>
                    <a:pt x="10351" y="15514"/>
                  </a:cubicBezTo>
                  <a:cubicBezTo>
                    <a:pt x="10073" y="15388"/>
                    <a:pt x="9744" y="15261"/>
                    <a:pt x="9465" y="15185"/>
                  </a:cubicBezTo>
                  <a:cubicBezTo>
                    <a:pt x="9010" y="15008"/>
                    <a:pt x="8579" y="14831"/>
                    <a:pt x="8124" y="14629"/>
                  </a:cubicBezTo>
                  <a:cubicBezTo>
                    <a:pt x="7811" y="14489"/>
                    <a:pt x="7497" y="14362"/>
                    <a:pt x="7176" y="14362"/>
                  </a:cubicBezTo>
                  <a:cubicBezTo>
                    <a:pt x="7030" y="14362"/>
                    <a:pt x="6882" y="14388"/>
                    <a:pt x="6732" y="14452"/>
                  </a:cubicBezTo>
                  <a:cubicBezTo>
                    <a:pt x="6479" y="14553"/>
                    <a:pt x="6327" y="14705"/>
                    <a:pt x="6276" y="14932"/>
                  </a:cubicBezTo>
                  <a:cubicBezTo>
                    <a:pt x="6201" y="15135"/>
                    <a:pt x="6276" y="15439"/>
                    <a:pt x="6454" y="15717"/>
                  </a:cubicBezTo>
                  <a:cubicBezTo>
                    <a:pt x="7061" y="16603"/>
                    <a:pt x="7997" y="17134"/>
                    <a:pt x="8883" y="17666"/>
                  </a:cubicBezTo>
                  <a:cubicBezTo>
                    <a:pt x="9389" y="17969"/>
                    <a:pt x="9895" y="18273"/>
                    <a:pt x="10376" y="18627"/>
                  </a:cubicBezTo>
                  <a:lnTo>
                    <a:pt x="10402" y="18627"/>
                  </a:lnTo>
                  <a:cubicBezTo>
                    <a:pt x="10199" y="18855"/>
                    <a:pt x="10098" y="19108"/>
                    <a:pt x="10123" y="19311"/>
                  </a:cubicBezTo>
                  <a:cubicBezTo>
                    <a:pt x="10199" y="19614"/>
                    <a:pt x="10452" y="19867"/>
                    <a:pt x="10882" y="20045"/>
                  </a:cubicBezTo>
                  <a:cubicBezTo>
                    <a:pt x="11110" y="20146"/>
                    <a:pt x="11338" y="20247"/>
                    <a:pt x="11515" y="20323"/>
                  </a:cubicBezTo>
                  <a:cubicBezTo>
                    <a:pt x="12654" y="20829"/>
                    <a:pt x="13742" y="21310"/>
                    <a:pt x="14375" y="22525"/>
                  </a:cubicBezTo>
                  <a:lnTo>
                    <a:pt x="14375" y="22550"/>
                  </a:lnTo>
                  <a:cubicBezTo>
                    <a:pt x="14577" y="22955"/>
                    <a:pt x="14932" y="23739"/>
                    <a:pt x="14780" y="24296"/>
                  </a:cubicBezTo>
                  <a:lnTo>
                    <a:pt x="14780" y="24322"/>
                  </a:lnTo>
                  <a:cubicBezTo>
                    <a:pt x="14704" y="24549"/>
                    <a:pt x="14679" y="24575"/>
                    <a:pt x="14299" y="24600"/>
                  </a:cubicBezTo>
                  <a:cubicBezTo>
                    <a:pt x="13995" y="24600"/>
                    <a:pt x="13616" y="24448"/>
                    <a:pt x="13312" y="24322"/>
                  </a:cubicBezTo>
                  <a:lnTo>
                    <a:pt x="13287" y="24322"/>
                  </a:lnTo>
                  <a:cubicBezTo>
                    <a:pt x="12882" y="24119"/>
                    <a:pt x="12426" y="23917"/>
                    <a:pt x="12021" y="23588"/>
                  </a:cubicBezTo>
                  <a:cubicBezTo>
                    <a:pt x="11920" y="23537"/>
                    <a:pt x="11794" y="23436"/>
                    <a:pt x="11718" y="23360"/>
                  </a:cubicBezTo>
                  <a:cubicBezTo>
                    <a:pt x="11363" y="23107"/>
                    <a:pt x="11034" y="22854"/>
                    <a:pt x="10604" y="22778"/>
                  </a:cubicBezTo>
                  <a:cubicBezTo>
                    <a:pt x="10456" y="22746"/>
                    <a:pt x="10307" y="22732"/>
                    <a:pt x="10163" y="22732"/>
                  </a:cubicBezTo>
                  <a:cubicBezTo>
                    <a:pt x="9962" y="22732"/>
                    <a:pt x="9768" y="22759"/>
                    <a:pt x="9592" y="22803"/>
                  </a:cubicBezTo>
                  <a:cubicBezTo>
                    <a:pt x="9395" y="22821"/>
                    <a:pt x="9185" y="22839"/>
                    <a:pt x="8981" y="22839"/>
                  </a:cubicBezTo>
                  <a:cubicBezTo>
                    <a:pt x="8897" y="22839"/>
                    <a:pt x="8813" y="22836"/>
                    <a:pt x="8731" y="22828"/>
                  </a:cubicBezTo>
                  <a:cubicBezTo>
                    <a:pt x="8301" y="22803"/>
                    <a:pt x="7871" y="22677"/>
                    <a:pt x="7441" y="22575"/>
                  </a:cubicBezTo>
                  <a:cubicBezTo>
                    <a:pt x="7112" y="22474"/>
                    <a:pt x="6808" y="22423"/>
                    <a:pt x="6479" y="22348"/>
                  </a:cubicBezTo>
                  <a:cubicBezTo>
                    <a:pt x="6286" y="22316"/>
                    <a:pt x="6059" y="22296"/>
                    <a:pt x="5822" y="22296"/>
                  </a:cubicBezTo>
                  <a:cubicBezTo>
                    <a:pt x="5095" y="22296"/>
                    <a:pt x="4284" y="22489"/>
                    <a:pt x="4151" y="23157"/>
                  </a:cubicBezTo>
                  <a:cubicBezTo>
                    <a:pt x="3999" y="23841"/>
                    <a:pt x="5011" y="24322"/>
                    <a:pt x="5593" y="24549"/>
                  </a:cubicBezTo>
                  <a:cubicBezTo>
                    <a:pt x="5922" y="24625"/>
                    <a:pt x="6226" y="24701"/>
                    <a:pt x="6555" y="24752"/>
                  </a:cubicBezTo>
                  <a:cubicBezTo>
                    <a:pt x="6783" y="24802"/>
                    <a:pt x="6985" y="24853"/>
                    <a:pt x="7238" y="24878"/>
                  </a:cubicBezTo>
                  <a:cubicBezTo>
                    <a:pt x="7846" y="25055"/>
                    <a:pt x="8073" y="25182"/>
                    <a:pt x="8326" y="25739"/>
                  </a:cubicBezTo>
                  <a:cubicBezTo>
                    <a:pt x="8352" y="25815"/>
                    <a:pt x="8352" y="25840"/>
                    <a:pt x="8377" y="25865"/>
                  </a:cubicBezTo>
                  <a:cubicBezTo>
                    <a:pt x="8453" y="26017"/>
                    <a:pt x="8504" y="26194"/>
                    <a:pt x="8706" y="26346"/>
                  </a:cubicBezTo>
                  <a:cubicBezTo>
                    <a:pt x="9187" y="26776"/>
                    <a:pt x="9845" y="26954"/>
                    <a:pt x="10452" y="27080"/>
                  </a:cubicBezTo>
                  <a:cubicBezTo>
                    <a:pt x="10908" y="27156"/>
                    <a:pt x="11389" y="27283"/>
                    <a:pt x="11794" y="27510"/>
                  </a:cubicBezTo>
                  <a:cubicBezTo>
                    <a:pt x="12021" y="27637"/>
                    <a:pt x="12401" y="27966"/>
                    <a:pt x="12426" y="28270"/>
                  </a:cubicBezTo>
                  <a:cubicBezTo>
                    <a:pt x="12426" y="28421"/>
                    <a:pt x="12376" y="28573"/>
                    <a:pt x="12249" y="28649"/>
                  </a:cubicBezTo>
                  <a:cubicBezTo>
                    <a:pt x="12047" y="28801"/>
                    <a:pt x="11718" y="28801"/>
                    <a:pt x="11465" y="28852"/>
                  </a:cubicBezTo>
                  <a:lnTo>
                    <a:pt x="11389" y="28852"/>
                  </a:lnTo>
                  <a:cubicBezTo>
                    <a:pt x="11338" y="28854"/>
                    <a:pt x="11287" y="28855"/>
                    <a:pt x="11236" y="28855"/>
                  </a:cubicBezTo>
                  <a:cubicBezTo>
                    <a:pt x="10682" y="28855"/>
                    <a:pt x="10138" y="28729"/>
                    <a:pt x="9465" y="28497"/>
                  </a:cubicBezTo>
                  <a:cubicBezTo>
                    <a:pt x="9237" y="28421"/>
                    <a:pt x="9060" y="28345"/>
                    <a:pt x="8833" y="28244"/>
                  </a:cubicBezTo>
                  <a:cubicBezTo>
                    <a:pt x="8113" y="27948"/>
                    <a:pt x="7393" y="27651"/>
                    <a:pt x="6628" y="27651"/>
                  </a:cubicBezTo>
                  <a:cubicBezTo>
                    <a:pt x="6479" y="27651"/>
                    <a:pt x="6328" y="27663"/>
                    <a:pt x="6175" y="27687"/>
                  </a:cubicBezTo>
                  <a:cubicBezTo>
                    <a:pt x="5694" y="27738"/>
                    <a:pt x="5315" y="27966"/>
                    <a:pt x="4910" y="28168"/>
                  </a:cubicBezTo>
                  <a:cubicBezTo>
                    <a:pt x="4555" y="28371"/>
                    <a:pt x="4176" y="28599"/>
                    <a:pt x="3771" y="28674"/>
                  </a:cubicBezTo>
                  <a:cubicBezTo>
                    <a:pt x="3558" y="28720"/>
                    <a:pt x="3346" y="28729"/>
                    <a:pt x="3139" y="28729"/>
                  </a:cubicBezTo>
                  <a:cubicBezTo>
                    <a:pt x="3001" y="28729"/>
                    <a:pt x="2865" y="28725"/>
                    <a:pt x="2733" y="28725"/>
                  </a:cubicBezTo>
                  <a:cubicBezTo>
                    <a:pt x="2544" y="28700"/>
                    <a:pt x="2354" y="28681"/>
                    <a:pt x="2164" y="28681"/>
                  </a:cubicBezTo>
                  <a:cubicBezTo>
                    <a:pt x="1974" y="28681"/>
                    <a:pt x="1784" y="28700"/>
                    <a:pt x="1594" y="28750"/>
                  </a:cubicBezTo>
                  <a:cubicBezTo>
                    <a:pt x="987" y="28902"/>
                    <a:pt x="253" y="29358"/>
                    <a:pt x="76" y="29915"/>
                  </a:cubicBezTo>
                  <a:cubicBezTo>
                    <a:pt x="25" y="29940"/>
                    <a:pt x="25" y="30016"/>
                    <a:pt x="25" y="30041"/>
                  </a:cubicBezTo>
                  <a:cubicBezTo>
                    <a:pt x="0" y="30193"/>
                    <a:pt x="0" y="30319"/>
                    <a:pt x="76" y="30497"/>
                  </a:cubicBezTo>
                  <a:cubicBezTo>
                    <a:pt x="329" y="31417"/>
                    <a:pt x="1712" y="31772"/>
                    <a:pt x="2721" y="31772"/>
                  </a:cubicBezTo>
                  <a:cubicBezTo>
                    <a:pt x="2822" y="31772"/>
                    <a:pt x="2920" y="31769"/>
                    <a:pt x="3012" y="31762"/>
                  </a:cubicBezTo>
                  <a:cubicBezTo>
                    <a:pt x="3239" y="31737"/>
                    <a:pt x="3442" y="31661"/>
                    <a:pt x="3670" y="31585"/>
                  </a:cubicBezTo>
                  <a:cubicBezTo>
                    <a:pt x="3968" y="31485"/>
                    <a:pt x="4267" y="31417"/>
                    <a:pt x="4541" y="31417"/>
                  </a:cubicBezTo>
                  <a:cubicBezTo>
                    <a:pt x="4615" y="31417"/>
                    <a:pt x="4688" y="31422"/>
                    <a:pt x="4758" y="31433"/>
                  </a:cubicBezTo>
                  <a:cubicBezTo>
                    <a:pt x="5062" y="31534"/>
                    <a:pt x="5315" y="31737"/>
                    <a:pt x="5568" y="31914"/>
                  </a:cubicBezTo>
                  <a:cubicBezTo>
                    <a:pt x="5846" y="32142"/>
                    <a:pt x="6175" y="32369"/>
                    <a:pt x="6605" y="32420"/>
                  </a:cubicBezTo>
                  <a:cubicBezTo>
                    <a:pt x="6641" y="32422"/>
                    <a:pt x="6677" y="32423"/>
                    <a:pt x="6712" y="32423"/>
                  </a:cubicBezTo>
                  <a:cubicBezTo>
                    <a:pt x="7154" y="32423"/>
                    <a:pt x="7574" y="32282"/>
                    <a:pt x="7972" y="32142"/>
                  </a:cubicBezTo>
                  <a:cubicBezTo>
                    <a:pt x="8099" y="32091"/>
                    <a:pt x="8225" y="32040"/>
                    <a:pt x="8326" y="32015"/>
                  </a:cubicBezTo>
                  <a:cubicBezTo>
                    <a:pt x="8710" y="31881"/>
                    <a:pt x="9020" y="31819"/>
                    <a:pt x="9314" y="31819"/>
                  </a:cubicBezTo>
                  <a:cubicBezTo>
                    <a:pt x="9408" y="31819"/>
                    <a:pt x="9500" y="31826"/>
                    <a:pt x="9592" y="31838"/>
                  </a:cubicBezTo>
                  <a:cubicBezTo>
                    <a:pt x="9895" y="31914"/>
                    <a:pt x="10123" y="32040"/>
                    <a:pt x="10149" y="32218"/>
                  </a:cubicBezTo>
                  <a:cubicBezTo>
                    <a:pt x="10199" y="32420"/>
                    <a:pt x="10073" y="32597"/>
                    <a:pt x="9769" y="32800"/>
                  </a:cubicBezTo>
                  <a:cubicBezTo>
                    <a:pt x="8934" y="33356"/>
                    <a:pt x="7871" y="33458"/>
                    <a:pt x="6909" y="33559"/>
                  </a:cubicBezTo>
                  <a:cubicBezTo>
                    <a:pt x="6201" y="33609"/>
                    <a:pt x="5467" y="33711"/>
                    <a:pt x="4834" y="33938"/>
                  </a:cubicBezTo>
                  <a:cubicBezTo>
                    <a:pt x="3619" y="34369"/>
                    <a:pt x="2531" y="35432"/>
                    <a:pt x="1999" y="35988"/>
                  </a:cubicBezTo>
                  <a:cubicBezTo>
                    <a:pt x="1088" y="37001"/>
                    <a:pt x="861" y="37836"/>
                    <a:pt x="1341" y="38519"/>
                  </a:cubicBezTo>
                  <a:cubicBezTo>
                    <a:pt x="1622" y="38933"/>
                    <a:pt x="2028" y="39058"/>
                    <a:pt x="2473" y="39058"/>
                  </a:cubicBezTo>
                  <a:cubicBezTo>
                    <a:pt x="2871" y="39058"/>
                    <a:pt x="3300" y="38957"/>
                    <a:pt x="3695" y="38873"/>
                  </a:cubicBezTo>
                  <a:cubicBezTo>
                    <a:pt x="3872" y="38848"/>
                    <a:pt x="3999" y="38798"/>
                    <a:pt x="4151" y="38772"/>
                  </a:cubicBezTo>
                  <a:cubicBezTo>
                    <a:pt x="4277" y="38747"/>
                    <a:pt x="4328" y="38722"/>
                    <a:pt x="4404" y="38722"/>
                  </a:cubicBezTo>
                  <a:cubicBezTo>
                    <a:pt x="4454" y="38671"/>
                    <a:pt x="4530" y="38671"/>
                    <a:pt x="4530" y="38671"/>
                  </a:cubicBezTo>
                  <a:lnTo>
                    <a:pt x="4530" y="38671"/>
                  </a:lnTo>
                  <a:cubicBezTo>
                    <a:pt x="4555" y="38722"/>
                    <a:pt x="4530" y="38747"/>
                    <a:pt x="4454" y="38899"/>
                  </a:cubicBezTo>
                  <a:cubicBezTo>
                    <a:pt x="4454" y="38924"/>
                    <a:pt x="4429" y="38975"/>
                    <a:pt x="4429" y="39000"/>
                  </a:cubicBezTo>
                  <a:cubicBezTo>
                    <a:pt x="4328" y="39228"/>
                    <a:pt x="4252" y="39430"/>
                    <a:pt x="4125" y="39607"/>
                  </a:cubicBezTo>
                  <a:cubicBezTo>
                    <a:pt x="3948" y="39860"/>
                    <a:pt x="3796" y="40114"/>
                    <a:pt x="3644" y="40316"/>
                  </a:cubicBezTo>
                  <a:cubicBezTo>
                    <a:pt x="3493" y="40544"/>
                    <a:pt x="3315" y="40797"/>
                    <a:pt x="3164" y="41050"/>
                  </a:cubicBezTo>
                  <a:lnTo>
                    <a:pt x="3138" y="41126"/>
                  </a:lnTo>
                  <a:cubicBezTo>
                    <a:pt x="2784" y="41683"/>
                    <a:pt x="2252" y="42568"/>
                    <a:pt x="2784" y="43176"/>
                  </a:cubicBezTo>
                  <a:cubicBezTo>
                    <a:pt x="2986" y="43378"/>
                    <a:pt x="3246" y="43448"/>
                    <a:pt x="3515" y="43448"/>
                  </a:cubicBezTo>
                  <a:cubicBezTo>
                    <a:pt x="3954" y="43448"/>
                    <a:pt x="4415" y="43260"/>
                    <a:pt x="4682" y="43150"/>
                  </a:cubicBezTo>
                  <a:cubicBezTo>
                    <a:pt x="5011" y="43024"/>
                    <a:pt x="5315" y="42821"/>
                    <a:pt x="5644" y="42670"/>
                  </a:cubicBezTo>
                  <a:cubicBezTo>
                    <a:pt x="6099" y="42417"/>
                    <a:pt x="6580" y="42138"/>
                    <a:pt x="7086" y="42012"/>
                  </a:cubicBezTo>
                  <a:lnTo>
                    <a:pt x="7112" y="42012"/>
                  </a:lnTo>
                  <a:lnTo>
                    <a:pt x="7112" y="42037"/>
                  </a:lnTo>
                  <a:cubicBezTo>
                    <a:pt x="7086" y="42138"/>
                    <a:pt x="7061" y="42214"/>
                    <a:pt x="7036" y="42290"/>
                  </a:cubicBezTo>
                  <a:cubicBezTo>
                    <a:pt x="6808" y="42897"/>
                    <a:pt x="6580" y="43454"/>
                    <a:pt x="6808" y="44062"/>
                  </a:cubicBezTo>
                  <a:cubicBezTo>
                    <a:pt x="6960" y="44542"/>
                    <a:pt x="7314" y="44922"/>
                    <a:pt x="7744" y="45099"/>
                  </a:cubicBezTo>
                  <a:cubicBezTo>
                    <a:pt x="7782" y="45156"/>
                    <a:pt x="7834" y="45185"/>
                    <a:pt x="7890" y="45185"/>
                  </a:cubicBezTo>
                  <a:cubicBezTo>
                    <a:pt x="7909" y="45185"/>
                    <a:pt x="7928" y="45181"/>
                    <a:pt x="7947" y="45175"/>
                  </a:cubicBezTo>
                  <a:cubicBezTo>
                    <a:pt x="8073" y="45200"/>
                    <a:pt x="8175" y="45226"/>
                    <a:pt x="8301" y="45226"/>
                  </a:cubicBezTo>
                  <a:cubicBezTo>
                    <a:pt x="8309" y="45226"/>
                    <a:pt x="8318" y="45226"/>
                    <a:pt x="8326" y="45226"/>
                  </a:cubicBezTo>
                  <a:cubicBezTo>
                    <a:pt x="9885" y="45226"/>
                    <a:pt x="11239" y="42891"/>
                    <a:pt x="11591" y="41632"/>
                  </a:cubicBezTo>
                  <a:cubicBezTo>
                    <a:pt x="11616" y="41505"/>
                    <a:pt x="11642" y="41278"/>
                    <a:pt x="11718" y="40949"/>
                  </a:cubicBezTo>
                  <a:cubicBezTo>
                    <a:pt x="11895" y="39785"/>
                    <a:pt x="12249" y="37861"/>
                    <a:pt x="12907" y="37709"/>
                  </a:cubicBezTo>
                  <a:cubicBezTo>
                    <a:pt x="12946" y="37696"/>
                    <a:pt x="12984" y="37690"/>
                    <a:pt x="13023" y="37690"/>
                  </a:cubicBezTo>
                  <a:cubicBezTo>
                    <a:pt x="13213" y="37690"/>
                    <a:pt x="13406" y="37841"/>
                    <a:pt x="13616" y="38114"/>
                  </a:cubicBezTo>
                  <a:cubicBezTo>
                    <a:pt x="14172" y="38899"/>
                    <a:pt x="14451" y="39860"/>
                    <a:pt x="14704" y="40772"/>
                  </a:cubicBezTo>
                  <a:cubicBezTo>
                    <a:pt x="14780" y="41025"/>
                    <a:pt x="14881" y="41278"/>
                    <a:pt x="14932" y="41531"/>
                  </a:cubicBezTo>
                  <a:cubicBezTo>
                    <a:pt x="15058" y="41936"/>
                    <a:pt x="15463" y="43201"/>
                    <a:pt x="16172" y="43555"/>
                  </a:cubicBezTo>
                  <a:cubicBezTo>
                    <a:pt x="16311" y="43633"/>
                    <a:pt x="16441" y="43663"/>
                    <a:pt x="16579" y="43663"/>
                  </a:cubicBezTo>
                  <a:cubicBezTo>
                    <a:pt x="16667" y="43663"/>
                    <a:pt x="16757" y="43651"/>
                    <a:pt x="16855" y="43631"/>
                  </a:cubicBezTo>
                  <a:cubicBezTo>
                    <a:pt x="17437" y="43429"/>
                    <a:pt x="17918" y="42670"/>
                    <a:pt x="18045" y="42062"/>
                  </a:cubicBezTo>
                  <a:cubicBezTo>
                    <a:pt x="18095" y="41733"/>
                    <a:pt x="18070" y="41404"/>
                    <a:pt x="17994" y="41050"/>
                  </a:cubicBezTo>
                  <a:cubicBezTo>
                    <a:pt x="17994" y="40999"/>
                    <a:pt x="17969" y="40898"/>
                    <a:pt x="17943" y="40797"/>
                  </a:cubicBezTo>
                  <a:cubicBezTo>
                    <a:pt x="17867" y="40594"/>
                    <a:pt x="17817" y="40341"/>
                    <a:pt x="17918" y="40189"/>
                  </a:cubicBezTo>
                  <a:cubicBezTo>
                    <a:pt x="17969" y="40114"/>
                    <a:pt x="17969" y="40114"/>
                    <a:pt x="17994" y="40063"/>
                  </a:cubicBezTo>
                  <a:cubicBezTo>
                    <a:pt x="18045" y="40063"/>
                    <a:pt x="18070" y="40063"/>
                    <a:pt x="18120" y="40012"/>
                  </a:cubicBezTo>
                  <a:cubicBezTo>
                    <a:pt x="19361" y="39253"/>
                    <a:pt x="18981" y="37988"/>
                    <a:pt x="18551" y="36824"/>
                  </a:cubicBezTo>
                  <a:cubicBezTo>
                    <a:pt x="18475" y="36621"/>
                    <a:pt x="18374" y="36444"/>
                    <a:pt x="18323" y="36241"/>
                  </a:cubicBezTo>
                  <a:cubicBezTo>
                    <a:pt x="18095" y="35735"/>
                    <a:pt x="17867" y="35204"/>
                    <a:pt x="17817" y="34647"/>
                  </a:cubicBezTo>
                  <a:cubicBezTo>
                    <a:pt x="17791" y="34318"/>
                    <a:pt x="17817" y="34090"/>
                    <a:pt x="17943" y="33863"/>
                  </a:cubicBezTo>
                  <a:cubicBezTo>
                    <a:pt x="18045" y="33685"/>
                    <a:pt x="18247" y="33559"/>
                    <a:pt x="18500" y="33534"/>
                  </a:cubicBezTo>
                  <a:cubicBezTo>
                    <a:pt x="18829" y="33534"/>
                    <a:pt x="19107" y="33660"/>
                    <a:pt x="19234" y="33863"/>
                  </a:cubicBezTo>
                  <a:cubicBezTo>
                    <a:pt x="19512" y="34369"/>
                    <a:pt x="19816" y="34925"/>
                    <a:pt x="20069" y="35432"/>
                  </a:cubicBezTo>
                  <a:lnTo>
                    <a:pt x="20094" y="35482"/>
                  </a:lnTo>
                  <a:cubicBezTo>
                    <a:pt x="20474" y="36241"/>
                    <a:pt x="20727" y="36975"/>
                    <a:pt x="20980" y="37760"/>
                  </a:cubicBezTo>
                  <a:cubicBezTo>
                    <a:pt x="21081" y="38089"/>
                    <a:pt x="21208" y="38443"/>
                    <a:pt x="21284" y="38747"/>
                  </a:cubicBezTo>
                  <a:cubicBezTo>
                    <a:pt x="21588" y="39506"/>
                    <a:pt x="21891" y="40088"/>
                    <a:pt x="22271" y="40493"/>
                  </a:cubicBezTo>
                  <a:cubicBezTo>
                    <a:pt x="22529" y="40752"/>
                    <a:pt x="22881" y="40893"/>
                    <a:pt x="23240" y="40893"/>
                  </a:cubicBezTo>
                  <a:cubicBezTo>
                    <a:pt x="23408" y="40893"/>
                    <a:pt x="23577" y="40862"/>
                    <a:pt x="23739" y="40797"/>
                  </a:cubicBezTo>
                  <a:cubicBezTo>
                    <a:pt x="24245" y="40620"/>
                    <a:pt x="24549" y="40164"/>
                    <a:pt x="24625" y="39607"/>
                  </a:cubicBezTo>
                  <a:cubicBezTo>
                    <a:pt x="24650" y="39000"/>
                    <a:pt x="24321" y="38393"/>
                    <a:pt x="24017" y="37886"/>
                  </a:cubicBezTo>
                  <a:lnTo>
                    <a:pt x="23992" y="37836"/>
                  </a:lnTo>
                  <a:cubicBezTo>
                    <a:pt x="23941" y="37760"/>
                    <a:pt x="23891" y="37709"/>
                    <a:pt x="23865" y="37633"/>
                  </a:cubicBezTo>
                  <a:cubicBezTo>
                    <a:pt x="23739" y="37431"/>
                    <a:pt x="23612" y="37203"/>
                    <a:pt x="23511" y="36975"/>
                  </a:cubicBezTo>
                  <a:cubicBezTo>
                    <a:pt x="23283" y="36545"/>
                    <a:pt x="23384" y="36166"/>
                    <a:pt x="23435" y="35735"/>
                  </a:cubicBezTo>
                  <a:cubicBezTo>
                    <a:pt x="23486" y="35609"/>
                    <a:pt x="23486" y="35533"/>
                    <a:pt x="23511" y="35406"/>
                  </a:cubicBezTo>
                  <a:cubicBezTo>
                    <a:pt x="23612" y="34698"/>
                    <a:pt x="23157" y="34166"/>
                    <a:pt x="22726" y="33660"/>
                  </a:cubicBezTo>
                  <a:cubicBezTo>
                    <a:pt x="22600" y="33534"/>
                    <a:pt x="22499" y="33407"/>
                    <a:pt x="22397" y="33280"/>
                  </a:cubicBezTo>
                  <a:lnTo>
                    <a:pt x="22347" y="33205"/>
                  </a:lnTo>
                  <a:cubicBezTo>
                    <a:pt x="21790" y="32496"/>
                    <a:pt x="21259" y="31762"/>
                    <a:pt x="20980" y="30902"/>
                  </a:cubicBezTo>
                  <a:cubicBezTo>
                    <a:pt x="20854" y="30497"/>
                    <a:pt x="20854" y="29484"/>
                    <a:pt x="21259" y="29105"/>
                  </a:cubicBezTo>
                  <a:cubicBezTo>
                    <a:pt x="21389" y="29007"/>
                    <a:pt x="21520" y="28951"/>
                    <a:pt x="21664" y="28951"/>
                  </a:cubicBezTo>
                  <a:cubicBezTo>
                    <a:pt x="21744" y="28951"/>
                    <a:pt x="21827" y="28968"/>
                    <a:pt x="21917" y="29003"/>
                  </a:cubicBezTo>
                  <a:cubicBezTo>
                    <a:pt x="22473" y="29231"/>
                    <a:pt x="22878" y="29889"/>
                    <a:pt x="23157" y="30370"/>
                  </a:cubicBezTo>
                  <a:cubicBezTo>
                    <a:pt x="23182" y="30395"/>
                    <a:pt x="23233" y="30471"/>
                    <a:pt x="23258" y="30497"/>
                  </a:cubicBezTo>
                  <a:cubicBezTo>
                    <a:pt x="23815" y="31433"/>
                    <a:pt x="24245" y="32395"/>
                    <a:pt x="24650" y="33432"/>
                  </a:cubicBezTo>
                  <a:cubicBezTo>
                    <a:pt x="24751" y="33685"/>
                    <a:pt x="24878" y="33938"/>
                    <a:pt x="24954" y="34192"/>
                  </a:cubicBezTo>
                  <a:cubicBezTo>
                    <a:pt x="25257" y="34900"/>
                    <a:pt x="25586" y="35583"/>
                    <a:pt x="26194" y="35938"/>
                  </a:cubicBezTo>
                  <a:cubicBezTo>
                    <a:pt x="26421" y="36064"/>
                    <a:pt x="26700" y="36115"/>
                    <a:pt x="27029" y="36115"/>
                  </a:cubicBezTo>
                  <a:cubicBezTo>
                    <a:pt x="27105" y="36115"/>
                    <a:pt x="27181" y="36115"/>
                    <a:pt x="27231" y="36090"/>
                  </a:cubicBezTo>
                  <a:cubicBezTo>
                    <a:pt x="27302" y="36084"/>
                    <a:pt x="27364" y="36079"/>
                    <a:pt x="27421" y="36079"/>
                  </a:cubicBezTo>
                  <a:cubicBezTo>
                    <a:pt x="27611" y="36079"/>
                    <a:pt x="27745" y="36129"/>
                    <a:pt x="27940" y="36343"/>
                  </a:cubicBezTo>
                  <a:cubicBezTo>
                    <a:pt x="28041" y="36444"/>
                    <a:pt x="28168" y="36697"/>
                    <a:pt x="28345" y="37001"/>
                  </a:cubicBezTo>
                  <a:cubicBezTo>
                    <a:pt x="28851" y="37861"/>
                    <a:pt x="29585" y="39202"/>
                    <a:pt x="30268" y="39228"/>
                  </a:cubicBezTo>
                  <a:cubicBezTo>
                    <a:pt x="30496" y="39228"/>
                    <a:pt x="30724" y="39101"/>
                    <a:pt x="30901" y="38848"/>
                  </a:cubicBezTo>
                  <a:cubicBezTo>
                    <a:pt x="31280" y="38291"/>
                    <a:pt x="31154" y="37482"/>
                    <a:pt x="31103" y="36849"/>
                  </a:cubicBezTo>
                  <a:lnTo>
                    <a:pt x="31103" y="36798"/>
                  </a:lnTo>
                  <a:cubicBezTo>
                    <a:pt x="30977" y="35761"/>
                    <a:pt x="30597" y="34900"/>
                    <a:pt x="29964" y="34166"/>
                  </a:cubicBezTo>
                  <a:cubicBezTo>
                    <a:pt x="29509" y="33635"/>
                    <a:pt x="28977" y="33129"/>
                    <a:pt x="28471" y="32673"/>
                  </a:cubicBezTo>
                  <a:cubicBezTo>
                    <a:pt x="27839" y="32066"/>
                    <a:pt x="27181" y="31484"/>
                    <a:pt x="26649" y="30699"/>
                  </a:cubicBezTo>
                  <a:cubicBezTo>
                    <a:pt x="26345" y="30319"/>
                    <a:pt x="25713" y="29408"/>
                    <a:pt x="26270" y="28801"/>
                  </a:cubicBezTo>
                  <a:cubicBezTo>
                    <a:pt x="26472" y="28573"/>
                    <a:pt x="26725" y="28421"/>
                    <a:pt x="27054" y="28421"/>
                  </a:cubicBezTo>
                  <a:cubicBezTo>
                    <a:pt x="27069" y="28421"/>
                    <a:pt x="27084" y="28421"/>
                    <a:pt x="27099" y="28421"/>
                  </a:cubicBezTo>
                  <a:cubicBezTo>
                    <a:pt x="27816" y="28421"/>
                    <a:pt x="28475" y="29008"/>
                    <a:pt x="28674" y="29206"/>
                  </a:cubicBezTo>
                  <a:cubicBezTo>
                    <a:pt x="29306" y="29788"/>
                    <a:pt x="29762" y="30598"/>
                    <a:pt x="30243" y="31306"/>
                  </a:cubicBezTo>
                  <a:cubicBezTo>
                    <a:pt x="30622" y="31914"/>
                    <a:pt x="31002" y="32547"/>
                    <a:pt x="31483" y="33078"/>
                  </a:cubicBezTo>
                  <a:cubicBezTo>
                    <a:pt x="31989" y="33660"/>
                    <a:pt x="32622" y="34267"/>
                    <a:pt x="33406" y="34369"/>
                  </a:cubicBezTo>
                  <a:cubicBezTo>
                    <a:pt x="33508" y="34369"/>
                    <a:pt x="33558" y="34369"/>
                    <a:pt x="33609" y="34293"/>
                  </a:cubicBezTo>
                  <a:cubicBezTo>
                    <a:pt x="34014" y="33711"/>
                    <a:pt x="33761" y="33078"/>
                    <a:pt x="33482" y="32597"/>
                  </a:cubicBezTo>
                  <a:cubicBezTo>
                    <a:pt x="33280" y="32293"/>
                    <a:pt x="33052" y="31964"/>
                    <a:pt x="32850" y="31661"/>
                  </a:cubicBezTo>
                  <a:lnTo>
                    <a:pt x="32748" y="31534"/>
                  </a:lnTo>
                  <a:cubicBezTo>
                    <a:pt x="32242" y="30826"/>
                    <a:pt x="31989" y="30319"/>
                    <a:pt x="31989" y="29510"/>
                  </a:cubicBezTo>
                  <a:cubicBezTo>
                    <a:pt x="31989" y="28674"/>
                    <a:pt x="31660" y="28143"/>
                    <a:pt x="30901" y="27738"/>
                  </a:cubicBezTo>
                  <a:cubicBezTo>
                    <a:pt x="29813" y="27131"/>
                    <a:pt x="28724" y="26371"/>
                    <a:pt x="28497" y="25081"/>
                  </a:cubicBezTo>
                  <a:cubicBezTo>
                    <a:pt x="28421" y="24625"/>
                    <a:pt x="28446" y="24043"/>
                    <a:pt x="28750" y="23739"/>
                  </a:cubicBezTo>
                  <a:cubicBezTo>
                    <a:pt x="28882" y="23623"/>
                    <a:pt x="29047" y="23573"/>
                    <a:pt x="29245" y="23573"/>
                  </a:cubicBezTo>
                  <a:cubicBezTo>
                    <a:pt x="29349" y="23573"/>
                    <a:pt x="29463" y="23587"/>
                    <a:pt x="29585" y="23613"/>
                  </a:cubicBezTo>
                  <a:cubicBezTo>
                    <a:pt x="30243" y="23815"/>
                    <a:pt x="30850" y="24246"/>
                    <a:pt x="31382" y="24726"/>
                  </a:cubicBezTo>
                  <a:cubicBezTo>
                    <a:pt x="31787" y="25081"/>
                    <a:pt x="32268" y="25511"/>
                    <a:pt x="32622" y="26017"/>
                  </a:cubicBezTo>
                  <a:cubicBezTo>
                    <a:pt x="32976" y="26523"/>
                    <a:pt x="33229" y="27105"/>
                    <a:pt x="33508" y="27662"/>
                  </a:cubicBezTo>
                  <a:cubicBezTo>
                    <a:pt x="33761" y="28219"/>
                    <a:pt x="34014" y="28750"/>
                    <a:pt x="34317" y="29231"/>
                  </a:cubicBezTo>
                  <a:cubicBezTo>
                    <a:pt x="34798" y="29940"/>
                    <a:pt x="35507" y="30648"/>
                    <a:pt x="36519" y="31458"/>
                  </a:cubicBezTo>
                  <a:cubicBezTo>
                    <a:pt x="37101" y="31939"/>
                    <a:pt x="37835" y="32445"/>
                    <a:pt x="38620" y="32547"/>
                  </a:cubicBezTo>
                  <a:cubicBezTo>
                    <a:pt x="38696" y="32547"/>
                    <a:pt x="38797" y="32471"/>
                    <a:pt x="38797" y="32420"/>
                  </a:cubicBezTo>
                  <a:cubicBezTo>
                    <a:pt x="39075" y="31458"/>
                    <a:pt x="38949" y="30421"/>
                    <a:pt x="38417" y="29510"/>
                  </a:cubicBezTo>
                  <a:cubicBezTo>
                    <a:pt x="38114" y="29029"/>
                    <a:pt x="37785" y="28725"/>
                    <a:pt x="37354" y="28345"/>
                  </a:cubicBezTo>
                  <a:cubicBezTo>
                    <a:pt x="37203" y="28168"/>
                    <a:pt x="37025" y="28016"/>
                    <a:pt x="36848" y="27865"/>
                  </a:cubicBezTo>
                  <a:lnTo>
                    <a:pt x="36798" y="27789"/>
                  </a:lnTo>
                  <a:cubicBezTo>
                    <a:pt x="36570" y="27586"/>
                    <a:pt x="36190" y="27207"/>
                    <a:pt x="36317" y="26903"/>
                  </a:cubicBezTo>
                  <a:cubicBezTo>
                    <a:pt x="36393" y="26776"/>
                    <a:pt x="36443" y="26726"/>
                    <a:pt x="36570" y="26700"/>
                  </a:cubicBezTo>
                  <a:cubicBezTo>
                    <a:pt x="36626" y="26683"/>
                    <a:pt x="36690" y="26675"/>
                    <a:pt x="36759" y="26675"/>
                  </a:cubicBezTo>
                  <a:cubicBezTo>
                    <a:pt x="37189" y="26675"/>
                    <a:pt x="37823" y="26978"/>
                    <a:pt x="38063" y="27131"/>
                  </a:cubicBezTo>
                  <a:cubicBezTo>
                    <a:pt x="38316" y="27283"/>
                    <a:pt x="38569" y="27485"/>
                    <a:pt x="38797" y="27662"/>
                  </a:cubicBezTo>
                  <a:cubicBezTo>
                    <a:pt x="39252" y="28042"/>
                    <a:pt x="39759" y="28421"/>
                    <a:pt x="40366" y="28624"/>
                  </a:cubicBezTo>
                  <a:cubicBezTo>
                    <a:pt x="40534" y="28676"/>
                    <a:pt x="40805" y="28733"/>
                    <a:pt x="41084" y="28733"/>
                  </a:cubicBezTo>
                  <a:cubicBezTo>
                    <a:pt x="41479" y="28733"/>
                    <a:pt x="41888" y="28619"/>
                    <a:pt x="42036" y="28219"/>
                  </a:cubicBezTo>
                  <a:cubicBezTo>
                    <a:pt x="42239" y="27738"/>
                    <a:pt x="41960" y="27257"/>
                    <a:pt x="41631" y="26852"/>
                  </a:cubicBezTo>
                  <a:cubicBezTo>
                    <a:pt x="41404" y="26523"/>
                    <a:pt x="41125" y="26220"/>
                    <a:pt x="40872" y="25891"/>
                  </a:cubicBezTo>
                  <a:cubicBezTo>
                    <a:pt x="40644" y="25638"/>
                    <a:pt x="40467" y="25384"/>
                    <a:pt x="40239" y="25106"/>
                  </a:cubicBezTo>
                  <a:cubicBezTo>
                    <a:pt x="40214" y="25055"/>
                    <a:pt x="40138" y="24980"/>
                    <a:pt x="40088" y="24929"/>
                  </a:cubicBezTo>
                  <a:cubicBezTo>
                    <a:pt x="39968" y="24784"/>
                    <a:pt x="39832" y="24617"/>
                    <a:pt x="39707" y="24441"/>
                  </a:cubicBezTo>
                  <a:lnTo>
                    <a:pt x="39707" y="24441"/>
                  </a:lnTo>
                  <a:cubicBezTo>
                    <a:pt x="39966" y="24892"/>
                    <a:pt x="40315" y="25308"/>
                    <a:pt x="40619" y="25713"/>
                  </a:cubicBezTo>
                  <a:cubicBezTo>
                    <a:pt x="40720" y="25840"/>
                    <a:pt x="40822" y="25967"/>
                    <a:pt x="40948" y="26093"/>
                  </a:cubicBezTo>
                  <a:cubicBezTo>
                    <a:pt x="40999" y="26194"/>
                    <a:pt x="41075" y="26245"/>
                    <a:pt x="41125" y="26346"/>
                  </a:cubicBezTo>
                  <a:cubicBezTo>
                    <a:pt x="41353" y="26625"/>
                    <a:pt x="41606" y="26903"/>
                    <a:pt x="41809" y="27232"/>
                  </a:cubicBezTo>
                  <a:cubicBezTo>
                    <a:pt x="41809" y="27257"/>
                    <a:pt x="41834" y="27257"/>
                    <a:pt x="41834" y="27308"/>
                  </a:cubicBezTo>
                  <a:cubicBezTo>
                    <a:pt x="41859" y="27358"/>
                    <a:pt x="41935" y="27434"/>
                    <a:pt x="41960" y="27485"/>
                  </a:cubicBezTo>
                  <a:cubicBezTo>
                    <a:pt x="41986" y="27510"/>
                    <a:pt x="41986" y="27586"/>
                    <a:pt x="42011" y="27612"/>
                  </a:cubicBezTo>
                  <a:cubicBezTo>
                    <a:pt x="42087" y="27890"/>
                    <a:pt x="42087" y="28092"/>
                    <a:pt x="41935" y="28219"/>
                  </a:cubicBezTo>
                  <a:cubicBezTo>
                    <a:pt x="41803" y="28340"/>
                    <a:pt x="41599" y="28380"/>
                    <a:pt x="41395" y="28380"/>
                  </a:cubicBezTo>
                  <a:cubicBezTo>
                    <a:pt x="41128" y="28380"/>
                    <a:pt x="40860" y="28312"/>
                    <a:pt x="40746" y="28270"/>
                  </a:cubicBezTo>
                  <a:cubicBezTo>
                    <a:pt x="40189" y="28118"/>
                    <a:pt x="39708" y="27738"/>
                    <a:pt x="39227" y="27358"/>
                  </a:cubicBezTo>
                  <a:cubicBezTo>
                    <a:pt x="38670" y="26878"/>
                    <a:pt x="38063" y="26422"/>
                    <a:pt x="37304" y="26371"/>
                  </a:cubicBezTo>
                  <a:cubicBezTo>
                    <a:pt x="37152" y="26371"/>
                    <a:pt x="37000" y="26371"/>
                    <a:pt x="36874" y="26422"/>
                  </a:cubicBezTo>
                  <a:lnTo>
                    <a:pt x="36874" y="26371"/>
                  </a:lnTo>
                  <a:cubicBezTo>
                    <a:pt x="36317" y="25435"/>
                    <a:pt x="35811" y="24549"/>
                    <a:pt x="34900" y="23917"/>
                  </a:cubicBezTo>
                  <a:cubicBezTo>
                    <a:pt x="34646" y="23714"/>
                    <a:pt x="34393" y="23537"/>
                    <a:pt x="34166" y="23335"/>
                  </a:cubicBezTo>
                  <a:cubicBezTo>
                    <a:pt x="33837" y="23081"/>
                    <a:pt x="33508" y="22803"/>
                    <a:pt x="33128" y="22575"/>
                  </a:cubicBezTo>
                  <a:lnTo>
                    <a:pt x="33077" y="22550"/>
                  </a:lnTo>
                  <a:lnTo>
                    <a:pt x="33128" y="22550"/>
                  </a:lnTo>
                  <a:cubicBezTo>
                    <a:pt x="33634" y="22550"/>
                    <a:pt x="34140" y="22525"/>
                    <a:pt x="34646" y="22499"/>
                  </a:cubicBezTo>
                  <a:cubicBezTo>
                    <a:pt x="34975" y="22449"/>
                    <a:pt x="35279" y="22423"/>
                    <a:pt x="35558" y="22423"/>
                  </a:cubicBezTo>
                  <a:cubicBezTo>
                    <a:pt x="35671" y="22419"/>
                    <a:pt x="35784" y="22417"/>
                    <a:pt x="35896" y="22417"/>
                  </a:cubicBezTo>
                  <a:cubicBezTo>
                    <a:pt x="37134" y="22417"/>
                    <a:pt x="38290" y="22674"/>
                    <a:pt x="39404" y="23208"/>
                  </a:cubicBezTo>
                  <a:cubicBezTo>
                    <a:pt x="39380" y="23248"/>
                    <a:pt x="39364" y="23296"/>
                    <a:pt x="39355" y="23348"/>
                  </a:cubicBezTo>
                  <a:lnTo>
                    <a:pt x="39355" y="23348"/>
                  </a:lnTo>
                  <a:cubicBezTo>
                    <a:pt x="39391" y="23263"/>
                    <a:pt x="39448" y="23196"/>
                    <a:pt x="39506" y="23157"/>
                  </a:cubicBezTo>
                  <a:cubicBezTo>
                    <a:pt x="39631" y="23082"/>
                    <a:pt x="39804" y="23052"/>
                    <a:pt x="40001" y="23052"/>
                  </a:cubicBezTo>
                  <a:cubicBezTo>
                    <a:pt x="40597" y="23052"/>
                    <a:pt x="41415" y="23328"/>
                    <a:pt x="41834" y="23461"/>
                  </a:cubicBezTo>
                  <a:cubicBezTo>
                    <a:pt x="41884" y="23486"/>
                    <a:pt x="41960" y="23486"/>
                    <a:pt x="41986" y="23537"/>
                  </a:cubicBezTo>
                  <a:lnTo>
                    <a:pt x="42264" y="23613"/>
                  </a:lnTo>
                  <a:cubicBezTo>
                    <a:pt x="43064" y="23886"/>
                    <a:pt x="43845" y="24125"/>
                    <a:pt x="44668" y="24125"/>
                  </a:cubicBezTo>
                  <a:cubicBezTo>
                    <a:pt x="44835" y="24125"/>
                    <a:pt x="45004" y="24115"/>
                    <a:pt x="45174" y="24094"/>
                  </a:cubicBezTo>
                  <a:cubicBezTo>
                    <a:pt x="45579" y="24043"/>
                    <a:pt x="46541" y="23815"/>
                    <a:pt x="46592" y="23107"/>
                  </a:cubicBezTo>
                  <a:cubicBezTo>
                    <a:pt x="46668" y="22423"/>
                    <a:pt x="45934" y="22019"/>
                    <a:pt x="45402" y="21715"/>
                  </a:cubicBezTo>
                  <a:lnTo>
                    <a:pt x="45326" y="21690"/>
                  </a:lnTo>
                  <a:cubicBezTo>
                    <a:pt x="45276" y="21664"/>
                    <a:pt x="45250" y="21639"/>
                    <a:pt x="45174" y="21639"/>
                  </a:cubicBezTo>
                  <a:cubicBezTo>
                    <a:pt x="45023" y="21538"/>
                    <a:pt x="44871" y="21462"/>
                    <a:pt x="44744" y="21386"/>
                  </a:cubicBezTo>
                  <a:cubicBezTo>
                    <a:pt x="44390" y="21158"/>
                    <a:pt x="44441" y="21006"/>
                    <a:pt x="44618" y="20627"/>
                  </a:cubicBezTo>
                  <a:cubicBezTo>
                    <a:pt x="44643" y="20576"/>
                    <a:pt x="44643" y="20551"/>
                    <a:pt x="44668" y="20525"/>
                  </a:cubicBezTo>
                  <a:cubicBezTo>
                    <a:pt x="44795" y="20247"/>
                    <a:pt x="44921" y="20019"/>
                    <a:pt x="44795" y="19665"/>
                  </a:cubicBezTo>
                  <a:cubicBezTo>
                    <a:pt x="44632" y="19155"/>
                    <a:pt x="44194" y="19133"/>
                    <a:pt x="43751" y="19133"/>
                  </a:cubicBezTo>
                  <a:cubicBezTo>
                    <a:pt x="43711" y="19133"/>
                    <a:pt x="43671" y="19133"/>
                    <a:pt x="43631" y="19133"/>
                  </a:cubicBezTo>
                  <a:lnTo>
                    <a:pt x="43023" y="19133"/>
                  </a:lnTo>
                  <a:cubicBezTo>
                    <a:pt x="42897" y="19108"/>
                    <a:pt x="42871" y="19108"/>
                    <a:pt x="42846" y="19058"/>
                  </a:cubicBezTo>
                  <a:cubicBezTo>
                    <a:pt x="42796" y="19032"/>
                    <a:pt x="42846" y="19007"/>
                    <a:pt x="42897" y="18906"/>
                  </a:cubicBezTo>
                  <a:cubicBezTo>
                    <a:pt x="42922" y="18880"/>
                    <a:pt x="42922" y="18804"/>
                    <a:pt x="42973" y="18779"/>
                  </a:cubicBezTo>
                  <a:cubicBezTo>
                    <a:pt x="42998" y="18754"/>
                    <a:pt x="43023" y="18678"/>
                    <a:pt x="43023" y="18653"/>
                  </a:cubicBezTo>
                  <a:cubicBezTo>
                    <a:pt x="43049" y="18602"/>
                    <a:pt x="43125" y="18501"/>
                    <a:pt x="43125" y="18425"/>
                  </a:cubicBezTo>
                  <a:cubicBezTo>
                    <a:pt x="43175" y="18146"/>
                    <a:pt x="43125" y="17893"/>
                    <a:pt x="42897" y="17615"/>
                  </a:cubicBezTo>
                  <a:cubicBezTo>
                    <a:pt x="42659" y="17312"/>
                    <a:pt x="42305" y="17208"/>
                    <a:pt x="41916" y="17208"/>
                  </a:cubicBezTo>
                  <a:cubicBezTo>
                    <a:pt x="41397" y="17208"/>
                    <a:pt x="40815" y="17394"/>
                    <a:pt x="40366" y="17539"/>
                  </a:cubicBezTo>
                  <a:lnTo>
                    <a:pt x="40265" y="17590"/>
                  </a:lnTo>
                  <a:cubicBezTo>
                    <a:pt x="39885" y="17716"/>
                    <a:pt x="39506" y="17843"/>
                    <a:pt x="39177" y="17995"/>
                  </a:cubicBezTo>
                  <a:cubicBezTo>
                    <a:pt x="38341" y="18298"/>
                    <a:pt x="37481" y="18627"/>
                    <a:pt x="36595" y="18779"/>
                  </a:cubicBezTo>
                  <a:lnTo>
                    <a:pt x="36545" y="18779"/>
                  </a:lnTo>
                  <a:cubicBezTo>
                    <a:pt x="36424" y="18807"/>
                    <a:pt x="36294" y="18831"/>
                    <a:pt x="36171" y="18831"/>
                  </a:cubicBezTo>
                  <a:cubicBezTo>
                    <a:pt x="36037" y="18831"/>
                    <a:pt x="35911" y="18802"/>
                    <a:pt x="35816" y="18718"/>
                  </a:cubicBezTo>
                  <a:lnTo>
                    <a:pt x="35816" y="18718"/>
                  </a:lnTo>
                  <a:cubicBezTo>
                    <a:pt x="35897" y="18843"/>
                    <a:pt x="36031" y="18937"/>
                    <a:pt x="36241" y="18982"/>
                  </a:cubicBezTo>
                  <a:cubicBezTo>
                    <a:pt x="36344" y="19007"/>
                    <a:pt x="36454" y="19018"/>
                    <a:pt x="36567" y="19018"/>
                  </a:cubicBezTo>
                  <a:cubicBezTo>
                    <a:pt x="36897" y="19018"/>
                    <a:pt x="37255" y="18924"/>
                    <a:pt x="37557" y="18830"/>
                  </a:cubicBezTo>
                  <a:cubicBezTo>
                    <a:pt x="37633" y="18779"/>
                    <a:pt x="37683" y="18779"/>
                    <a:pt x="37759" y="18754"/>
                  </a:cubicBezTo>
                  <a:cubicBezTo>
                    <a:pt x="38468" y="18577"/>
                    <a:pt x="39202" y="18298"/>
                    <a:pt x="39936" y="18020"/>
                  </a:cubicBezTo>
                  <a:cubicBezTo>
                    <a:pt x="40037" y="17995"/>
                    <a:pt x="40164" y="17944"/>
                    <a:pt x="40290" y="17893"/>
                  </a:cubicBezTo>
                  <a:cubicBezTo>
                    <a:pt x="40849" y="17670"/>
                    <a:pt x="41545" y="17391"/>
                    <a:pt x="42126" y="17391"/>
                  </a:cubicBezTo>
                  <a:cubicBezTo>
                    <a:pt x="42334" y="17391"/>
                    <a:pt x="42527" y="17427"/>
                    <a:pt x="42694" y="17514"/>
                  </a:cubicBezTo>
                  <a:cubicBezTo>
                    <a:pt x="43200" y="17767"/>
                    <a:pt x="43074" y="18146"/>
                    <a:pt x="42947" y="18526"/>
                  </a:cubicBezTo>
                  <a:cubicBezTo>
                    <a:pt x="42846" y="18754"/>
                    <a:pt x="42770" y="19007"/>
                    <a:pt x="42821" y="19235"/>
                  </a:cubicBezTo>
                  <a:cubicBezTo>
                    <a:pt x="42821" y="19285"/>
                    <a:pt x="42897" y="19361"/>
                    <a:pt x="42973" y="19361"/>
                  </a:cubicBezTo>
                  <a:cubicBezTo>
                    <a:pt x="43099" y="19361"/>
                    <a:pt x="43226" y="19361"/>
                    <a:pt x="43378" y="19336"/>
                  </a:cubicBezTo>
                  <a:cubicBezTo>
                    <a:pt x="43557" y="19318"/>
                    <a:pt x="43751" y="19300"/>
                    <a:pt x="43937" y="19300"/>
                  </a:cubicBezTo>
                  <a:cubicBezTo>
                    <a:pt x="44277" y="19300"/>
                    <a:pt x="44588" y="19360"/>
                    <a:pt x="44719" y="19589"/>
                  </a:cubicBezTo>
                  <a:lnTo>
                    <a:pt x="44719" y="19614"/>
                  </a:lnTo>
                  <a:lnTo>
                    <a:pt x="44668" y="19614"/>
                  </a:lnTo>
                  <a:cubicBezTo>
                    <a:pt x="43352" y="20171"/>
                    <a:pt x="41859" y="20247"/>
                    <a:pt x="40442" y="20272"/>
                  </a:cubicBezTo>
                  <a:cubicBezTo>
                    <a:pt x="38316" y="20348"/>
                    <a:pt x="36317" y="20424"/>
                    <a:pt x="34722" y="22019"/>
                  </a:cubicBezTo>
                  <a:lnTo>
                    <a:pt x="34621" y="22019"/>
                  </a:lnTo>
                  <a:cubicBezTo>
                    <a:pt x="34176" y="22056"/>
                    <a:pt x="33718" y="22079"/>
                    <a:pt x="33266" y="22079"/>
                  </a:cubicBezTo>
                  <a:cubicBezTo>
                    <a:pt x="33101" y="22079"/>
                    <a:pt x="32936" y="22076"/>
                    <a:pt x="32774" y="22069"/>
                  </a:cubicBezTo>
                  <a:cubicBezTo>
                    <a:pt x="31458" y="21993"/>
                    <a:pt x="30293" y="21436"/>
                    <a:pt x="29231" y="20829"/>
                  </a:cubicBezTo>
                  <a:lnTo>
                    <a:pt x="29205" y="20804"/>
                  </a:lnTo>
                  <a:lnTo>
                    <a:pt x="29281" y="20804"/>
                  </a:lnTo>
                  <a:cubicBezTo>
                    <a:pt x="29484" y="20778"/>
                    <a:pt x="29711" y="20753"/>
                    <a:pt x="29914" y="20728"/>
                  </a:cubicBezTo>
                  <a:cubicBezTo>
                    <a:pt x="31103" y="20525"/>
                    <a:pt x="32343" y="20348"/>
                    <a:pt x="33356" y="19538"/>
                  </a:cubicBezTo>
                  <a:cubicBezTo>
                    <a:pt x="34267" y="18830"/>
                    <a:pt x="35026" y="17640"/>
                    <a:pt x="35684" y="16577"/>
                  </a:cubicBezTo>
                  <a:lnTo>
                    <a:pt x="35795" y="16514"/>
                  </a:lnTo>
                  <a:lnTo>
                    <a:pt x="35795" y="16514"/>
                  </a:lnTo>
                  <a:cubicBezTo>
                    <a:pt x="35846" y="16609"/>
                    <a:pt x="35885" y="16715"/>
                    <a:pt x="35912" y="16830"/>
                  </a:cubicBezTo>
                  <a:cubicBezTo>
                    <a:pt x="35949" y="17034"/>
                    <a:pt x="35918" y="17251"/>
                    <a:pt x="35869" y="17482"/>
                  </a:cubicBezTo>
                  <a:lnTo>
                    <a:pt x="35869" y="17482"/>
                  </a:lnTo>
                  <a:cubicBezTo>
                    <a:pt x="35920" y="17288"/>
                    <a:pt x="35988" y="17076"/>
                    <a:pt x="35988" y="16932"/>
                  </a:cubicBezTo>
                  <a:cubicBezTo>
                    <a:pt x="35988" y="16755"/>
                    <a:pt x="35912" y="16603"/>
                    <a:pt x="35861" y="16476"/>
                  </a:cubicBezTo>
                  <a:lnTo>
                    <a:pt x="35795" y="16514"/>
                  </a:lnTo>
                  <a:lnTo>
                    <a:pt x="35795" y="16514"/>
                  </a:lnTo>
                  <a:cubicBezTo>
                    <a:pt x="35733" y="16397"/>
                    <a:pt x="35653" y="16297"/>
                    <a:pt x="35558" y="16220"/>
                  </a:cubicBezTo>
                  <a:lnTo>
                    <a:pt x="35558" y="16220"/>
                  </a:lnTo>
                  <a:lnTo>
                    <a:pt x="35558" y="16223"/>
                  </a:lnTo>
                  <a:cubicBezTo>
                    <a:pt x="35532" y="16274"/>
                    <a:pt x="35482" y="16375"/>
                    <a:pt x="35406" y="16451"/>
                  </a:cubicBezTo>
                  <a:cubicBezTo>
                    <a:pt x="34773" y="17463"/>
                    <a:pt x="33988" y="18729"/>
                    <a:pt x="33001" y="19412"/>
                  </a:cubicBezTo>
                  <a:cubicBezTo>
                    <a:pt x="32090" y="20045"/>
                    <a:pt x="30951" y="20247"/>
                    <a:pt x="29863" y="20399"/>
                  </a:cubicBezTo>
                  <a:cubicBezTo>
                    <a:pt x="29534" y="20449"/>
                    <a:pt x="29180" y="20500"/>
                    <a:pt x="28826" y="20551"/>
                  </a:cubicBezTo>
                  <a:cubicBezTo>
                    <a:pt x="28699" y="20500"/>
                    <a:pt x="28573" y="20399"/>
                    <a:pt x="28446" y="20323"/>
                  </a:cubicBezTo>
                  <a:cubicBezTo>
                    <a:pt x="27661" y="19867"/>
                    <a:pt x="26826" y="19387"/>
                    <a:pt x="25991" y="19032"/>
                  </a:cubicBezTo>
                  <a:lnTo>
                    <a:pt x="25941" y="19032"/>
                  </a:lnTo>
                  <a:lnTo>
                    <a:pt x="25991" y="19007"/>
                  </a:lnTo>
                  <a:cubicBezTo>
                    <a:pt x="26447" y="18501"/>
                    <a:pt x="26877" y="18045"/>
                    <a:pt x="27282" y="17640"/>
                  </a:cubicBezTo>
                  <a:lnTo>
                    <a:pt x="27535" y="17362"/>
                  </a:lnTo>
                  <a:cubicBezTo>
                    <a:pt x="28041" y="16780"/>
                    <a:pt x="28547" y="16223"/>
                    <a:pt x="29079" y="15692"/>
                  </a:cubicBezTo>
                  <a:cubicBezTo>
                    <a:pt x="29281" y="15489"/>
                    <a:pt x="29484" y="15312"/>
                    <a:pt x="29686" y="15110"/>
                  </a:cubicBezTo>
                  <a:cubicBezTo>
                    <a:pt x="29990" y="14831"/>
                    <a:pt x="30344" y="14502"/>
                    <a:pt x="30622" y="14198"/>
                  </a:cubicBezTo>
                  <a:cubicBezTo>
                    <a:pt x="30673" y="14123"/>
                    <a:pt x="30724" y="14097"/>
                    <a:pt x="30749" y="14047"/>
                  </a:cubicBezTo>
                  <a:cubicBezTo>
                    <a:pt x="30850" y="13844"/>
                    <a:pt x="31053" y="13591"/>
                    <a:pt x="31205" y="13389"/>
                  </a:cubicBezTo>
                  <a:cubicBezTo>
                    <a:pt x="31483" y="12984"/>
                    <a:pt x="31761" y="12604"/>
                    <a:pt x="32090" y="12250"/>
                  </a:cubicBezTo>
                  <a:cubicBezTo>
                    <a:pt x="32622" y="11617"/>
                    <a:pt x="33153" y="11010"/>
                    <a:pt x="33710" y="10402"/>
                  </a:cubicBezTo>
                  <a:cubicBezTo>
                    <a:pt x="34267" y="9770"/>
                    <a:pt x="34849" y="9137"/>
                    <a:pt x="35380" y="8504"/>
                  </a:cubicBezTo>
                  <a:cubicBezTo>
                    <a:pt x="36519" y="7188"/>
                    <a:pt x="37683" y="5720"/>
                    <a:pt x="39025" y="4075"/>
                  </a:cubicBezTo>
                  <a:cubicBezTo>
                    <a:pt x="39252" y="3772"/>
                    <a:pt x="39531" y="3468"/>
                    <a:pt x="39733" y="3164"/>
                  </a:cubicBezTo>
                  <a:cubicBezTo>
                    <a:pt x="40474" y="2251"/>
                    <a:pt x="41239" y="1313"/>
                    <a:pt x="41934" y="351"/>
                  </a:cubicBezTo>
                  <a:lnTo>
                    <a:pt x="41934" y="351"/>
                  </a:lnTo>
                  <a:cubicBezTo>
                    <a:pt x="42034" y="454"/>
                    <a:pt x="42133" y="553"/>
                    <a:pt x="42239" y="659"/>
                  </a:cubicBezTo>
                  <a:cubicBezTo>
                    <a:pt x="42467" y="887"/>
                    <a:pt x="42644" y="1089"/>
                    <a:pt x="42871" y="1317"/>
                  </a:cubicBezTo>
                  <a:cubicBezTo>
                    <a:pt x="42876" y="1323"/>
                    <a:pt x="42880" y="1330"/>
                    <a:pt x="42883" y="1336"/>
                  </a:cubicBezTo>
                  <a:lnTo>
                    <a:pt x="42883" y="1336"/>
                  </a:lnTo>
                  <a:cubicBezTo>
                    <a:pt x="42905" y="1313"/>
                    <a:pt x="42926" y="1290"/>
                    <a:pt x="42947" y="1266"/>
                  </a:cubicBezTo>
                  <a:cubicBezTo>
                    <a:pt x="42745" y="1064"/>
                    <a:pt x="42593" y="887"/>
                    <a:pt x="42391" y="684"/>
                  </a:cubicBezTo>
                  <a:cubicBezTo>
                    <a:pt x="42264" y="558"/>
                    <a:pt x="42138" y="406"/>
                    <a:pt x="42011" y="279"/>
                  </a:cubicBezTo>
                  <a:lnTo>
                    <a:pt x="41986" y="254"/>
                  </a:lnTo>
                  <a:lnTo>
                    <a:pt x="41986" y="279"/>
                  </a:lnTo>
                  <a:cubicBezTo>
                    <a:pt x="41969" y="303"/>
                    <a:pt x="41951" y="327"/>
                    <a:pt x="41934" y="351"/>
                  </a:cubicBezTo>
                  <a:lnTo>
                    <a:pt x="41934" y="351"/>
                  </a:lnTo>
                  <a:cubicBezTo>
                    <a:pt x="41844" y="257"/>
                    <a:pt x="41753" y="160"/>
                    <a:pt x="41657" y="51"/>
                  </a:cubicBezTo>
                  <a:cubicBezTo>
                    <a:pt x="41631" y="26"/>
                    <a:pt x="41581" y="1"/>
                    <a:pt x="415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1"/>
          <p:cNvSpPr/>
          <p:nvPr/>
        </p:nvSpPr>
        <p:spPr>
          <a:xfrm rot="2700000">
            <a:off x="-134714" y="-2164426"/>
            <a:ext cx="2753262" cy="5490385"/>
          </a:xfrm>
          <a:custGeom>
            <a:avLst/>
            <a:gdLst/>
            <a:ahLst/>
            <a:cxnLst/>
            <a:rect l="l" t="t" r="r" b="b"/>
            <a:pathLst>
              <a:path w="66180" h="77985" extrusionOk="0">
                <a:moveTo>
                  <a:pt x="41421" y="1"/>
                </a:moveTo>
                <a:cubicBezTo>
                  <a:pt x="30886" y="1"/>
                  <a:pt x="19650" y="6761"/>
                  <a:pt x="12831" y="13852"/>
                </a:cubicBezTo>
                <a:cubicBezTo>
                  <a:pt x="6707" y="20255"/>
                  <a:pt x="0" y="31239"/>
                  <a:pt x="633" y="40501"/>
                </a:cubicBezTo>
                <a:cubicBezTo>
                  <a:pt x="1215" y="49486"/>
                  <a:pt x="5264" y="59052"/>
                  <a:pt x="11211" y="65759"/>
                </a:cubicBezTo>
                <a:cubicBezTo>
                  <a:pt x="17538" y="72845"/>
                  <a:pt x="26700" y="77527"/>
                  <a:pt x="36216" y="77957"/>
                </a:cubicBezTo>
                <a:cubicBezTo>
                  <a:pt x="36585" y="77974"/>
                  <a:pt x="36959" y="77984"/>
                  <a:pt x="37334" y="77984"/>
                </a:cubicBezTo>
                <a:cubicBezTo>
                  <a:pt x="40202" y="77984"/>
                  <a:pt x="43177" y="77415"/>
                  <a:pt x="45124" y="75401"/>
                </a:cubicBezTo>
                <a:cubicBezTo>
                  <a:pt x="48718" y="71731"/>
                  <a:pt x="47376" y="64923"/>
                  <a:pt x="46820" y="60343"/>
                </a:cubicBezTo>
                <a:cubicBezTo>
                  <a:pt x="45326" y="48372"/>
                  <a:pt x="50514" y="42020"/>
                  <a:pt x="57348" y="33112"/>
                </a:cubicBezTo>
                <a:cubicBezTo>
                  <a:pt x="62839" y="25924"/>
                  <a:pt x="66180" y="18129"/>
                  <a:pt x="60309" y="9980"/>
                </a:cubicBezTo>
                <a:cubicBezTo>
                  <a:pt x="57246" y="5703"/>
                  <a:pt x="52514" y="2388"/>
                  <a:pt x="47807" y="920"/>
                </a:cubicBezTo>
                <a:cubicBezTo>
                  <a:pt x="45738" y="288"/>
                  <a:pt x="43594" y="1"/>
                  <a:pt x="4142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" name="Google Shape;85;p11"/>
          <p:cNvSpPr/>
          <p:nvPr/>
        </p:nvSpPr>
        <p:spPr>
          <a:xfrm rot="5400000">
            <a:off x="2762823" y="-983335"/>
            <a:ext cx="3778216" cy="7533936"/>
          </a:xfrm>
          <a:custGeom>
            <a:avLst/>
            <a:gdLst/>
            <a:ahLst/>
            <a:cxnLst/>
            <a:rect l="l" t="t" r="r" b="b"/>
            <a:pathLst>
              <a:path w="66180" h="77985" extrusionOk="0">
                <a:moveTo>
                  <a:pt x="41421" y="1"/>
                </a:moveTo>
                <a:cubicBezTo>
                  <a:pt x="30886" y="1"/>
                  <a:pt x="19650" y="6761"/>
                  <a:pt x="12831" y="13852"/>
                </a:cubicBezTo>
                <a:cubicBezTo>
                  <a:pt x="6707" y="20255"/>
                  <a:pt x="0" y="31239"/>
                  <a:pt x="633" y="40501"/>
                </a:cubicBezTo>
                <a:cubicBezTo>
                  <a:pt x="1215" y="49486"/>
                  <a:pt x="5264" y="59052"/>
                  <a:pt x="11211" y="65759"/>
                </a:cubicBezTo>
                <a:cubicBezTo>
                  <a:pt x="17538" y="72845"/>
                  <a:pt x="26700" y="77527"/>
                  <a:pt x="36216" y="77957"/>
                </a:cubicBezTo>
                <a:cubicBezTo>
                  <a:pt x="36585" y="77974"/>
                  <a:pt x="36959" y="77984"/>
                  <a:pt x="37334" y="77984"/>
                </a:cubicBezTo>
                <a:cubicBezTo>
                  <a:pt x="40202" y="77984"/>
                  <a:pt x="43177" y="77415"/>
                  <a:pt x="45124" y="75401"/>
                </a:cubicBezTo>
                <a:cubicBezTo>
                  <a:pt x="48718" y="71731"/>
                  <a:pt x="47376" y="64923"/>
                  <a:pt x="46820" y="60343"/>
                </a:cubicBezTo>
                <a:cubicBezTo>
                  <a:pt x="45326" y="48372"/>
                  <a:pt x="50514" y="42020"/>
                  <a:pt x="57348" y="33112"/>
                </a:cubicBezTo>
                <a:cubicBezTo>
                  <a:pt x="62839" y="25924"/>
                  <a:pt x="66180" y="18129"/>
                  <a:pt x="60309" y="9980"/>
                </a:cubicBezTo>
                <a:cubicBezTo>
                  <a:pt x="57246" y="5703"/>
                  <a:pt x="52514" y="2388"/>
                  <a:pt x="47807" y="920"/>
                </a:cubicBezTo>
                <a:cubicBezTo>
                  <a:pt x="45738" y="288"/>
                  <a:pt x="43594" y="1"/>
                  <a:pt x="41421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11"/>
          <p:cNvSpPr/>
          <p:nvPr/>
        </p:nvSpPr>
        <p:spPr>
          <a:xfrm rot="-6704476" flipH="1">
            <a:off x="7401086" y="918544"/>
            <a:ext cx="518361" cy="494029"/>
          </a:xfrm>
          <a:custGeom>
            <a:avLst/>
            <a:gdLst/>
            <a:ahLst/>
            <a:cxnLst/>
            <a:rect l="l" t="t" r="r" b="b"/>
            <a:pathLst>
              <a:path w="17236" h="14692" extrusionOk="0">
                <a:moveTo>
                  <a:pt x="6543" y="0"/>
                </a:moveTo>
                <a:cubicBezTo>
                  <a:pt x="5423" y="0"/>
                  <a:pt x="4317" y="237"/>
                  <a:pt x="3314" y="818"/>
                </a:cubicBezTo>
                <a:cubicBezTo>
                  <a:pt x="1429" y="1912"/>
                  <a:pt x="153" y="4070"/>
                  <a:pt x="92" y="6289"/>
                </a:cubicBezTo>
                <a:cubicBezTo>
                  <a:pt x="1" y="8599"/>
                  <a:pt x="1186" y="10879"/>
                  <a:pt x="2888" y="12307"/>
                </a:cubicBezTo>
                <a:cubicBezTo>
                  <a:pt x="4074" y="13311"/>
                  <a:pt x="5533" y="13888"/>
                  <a:pt x="7053" y="14101"/>
                </a:cubicBezTo>
                <a:cubicBezTo>
                  <a:pt x="7752" y="14374"/>
                  <a:pt x="8512" y="14557"/>
                  <a:pt x="9241" y="14648"/>
                </a:cubicBezTo>
                <a:cubicBezTo>
                  <a:pt x="9530" y="14677"/>
                  <a:pt x="9820" y="14692"/>
                  <a:pt x="10111" y="14692"/>
                </a:cubicBezTo>
                <a:cubicBezTo>
                  <a:pt x="12241" y="14692"/>
                  <a:pt x="14378" y="13901"/>
                  <a:pt x="15715" y="12216"/>
                </a:cubicBezTo>
                <a:cubicBezTo>
                  <a:pt x="17235" y="10301"/>
                  <a:pt x="17235" y="7687"/>
                  <a:pt x="16171" y="5560"/>
                </a:cubicBezTo>
                <a:cubicBezTo>
                  <a:pt x="15107" y="3341"/>
                  <a:pt x="13010" y="1882"/>
                  <a:pt x="10791" y="970"/>
                </a:cubicBezTo>
                <a:cubicBezTo>
                  <a:pt x="9484" y="402"/>
                  <a:pt x="8002" y="0"/>
                  <a:pt x="654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1"/>
          <p:cNvSpPr/>
          <p:nvPr/>
        </p:nvSpPr>
        <p:spPr>
          <a:xfrm rot="-5400000">
            <a:off x="6805451" y="-273488"/>
            <a:ext cx="2705389" cy="2009738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11"/>
          <p:cNvSpPr/>
          <p:nvPr/>
        </p:nvSpPr>
        <p:spPr>
          <a:xfrm>
            <a:off x="-752476" y="4000500"/>
            <a:ext cx="4533953" cy="1276348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11"/>
          <p:cNvSpPr/>
          <p:nvPr/>
        </p:nvSpPr>
        <p:spPr>
          <a:xfrm rot="7199934">
            <a:off x="-218495" y="-695073"/>
            <a:ext cx="1630920" cy="1954847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1"/>
          <p:cNvSpPr txBox="1">
            <a:spLocks noGrp="1"/>
          </p:cNvSpPr>
          <p:nvPr>
            <p:ph type="title" hasCustomPrompt="1"/>
          </p:nvPr>
        </p:nvSpPr>
        <p:spPr>
          <a:xfrm>
            <a:off x="1501800" y="1613875"/>
            <a:ext cx="6140400" cy="144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85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91" name="Google Shape;91;p11"/>
          <p:cNvSpPr txBox="1">
            <a:spLocks noGrp="1"/>
          </p:cNvSpPr>
          <p:nvPr>
            <p:ph type="subTitle" idx="1"/>
          </p:nvPr>
        </p:nvSpPr>
        <p:spPr>
          <a:xfrm>
            <a:off x="1501800" y="2957075"/>
            <a:ext cx="6140400" cy="40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rgbClr val="FFFFFF"/>
        </a:solidFill>
        <a:effectLst/>
      </p:bgPr>
    </p:bg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SECTION_TITLE_AND_DESCRIPTION_1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" name="Google Shape;94;p13"/>
          <p:cNvGrpSpPr/>
          <p:nvPr/>
        </p:nvGrpSpPr>
        <p:grpSpPr>
          <a:xfrm>
            <a:off x="-912127" y="-1474730"/>
            <a:ext cx="11206862" cy="7498058"/>
            <a:chOff x="-912127" y="-1474730"/>
            <a:chExt cx="11206862" cy="7498058"/>
          </a:xfrm>
        </p:grpSpPr>
        <p:sp>
          <p:nvSpPr>
            <p:cNvPr id="95" name="Google Shape;95;p13"/>
            <p:cNvSpPr/>
            <p:nvPr/>
          </p:nvSpPr>
          <p:spPr>
            <a:xfrm rot="-2003191">
              <a:off x="-586714" y="-1053863"/>
              <a:ext cx="2070516" cy="1803627"/>
            </a:xfrm>
            <a:custGeom>
              <a:avLst/>
              <a:gdLst/>
              <a:ahLst/>
              <a:cxnLst/>
              <a:rect l="l" t="t" r="r" b="b"/>
              <a:pathLst>
                <a:path w="60613" h="52800" extrusionOk="0">
                  <a:moveTo>
                    <a:pt x="31966" y="1"/>
                  </a:moveTo>
                  <a:cubicBezTo>
                    <a:pt x="30936" y="1"/>
                    <a:pt x="29827" y="197"/>
                    <a:pt x="28623" y="634"/>
                  </a:cubicBezTo>
                  <a:cubicBezTo>
                    <a:pt x="25080" y="1950"/>
                    <a:pt x="22549" y="4683"/>
                    <a:pt x="20246" y="7594"/>
                  </a:cubicBezTo>
                  <a:cubicBezTo>
                    <a:pt x="19538" y="8479"/>
                    <a:pt x="18854" y="9390"/>
                    <a:pt x="18146" y="10276"/>
                  </a:cubicBezTo>
                  <a:cubicBezTo>
                    <a:pt x="13869" y="15667"/>
                    <a:pt x="10326" y="21361"/>
                    <a:pt x="6327" y="26954"/>
                  </a:cubicBezTo>
                  <a:cubicBezTo>
                    <a:pt x="3822" y="30446"/>
                    <a:pt x="1519" y="34243"/>
                    <a:pt x="1012" y="38469"/>
                  </a:cubicBezTo>
                  <a:cubicBezTo>
                    <a:pt x="0" y="47225"/>
                    <a:pt x="7972" y="51730"/>
                    <a:pt x="15716" y="51983"/>
                  </a:cubicBezTo>
                  <a:cubicBezTo>
                    <a:pt x="16055" y="51995"/>
                    <a:pt x="16393" y="52000"/>
                    <a:pt x="16731" y="52000"/>
                  </a:cubicBezTo>
                  <a:cubicBezTo>
                    <a:pt x="21204" y="52000"/>
                    <a:pt x="25678" y="51070"/>
                    <a:pt x="30151" y="51070"/>
                  </a:cubicBezTo>
                  <a:cubicBezTo>
                    <a:pt x="30578" y="51070"/>
                    <a:pt x="31005" y="51079"/>
                    <a:pt x="31432" y="51098"/>
                  </a:cubicBezTo>
                  <a:cubicBezTo>
                    <a:pt x="36570" y="51325"/>
                    <a:pt x="41555" y="52717"/>
                    <a:pt x="46693" y="52793"/>
                  </a:cubicBezTo>
                  <a:cubicBezTo>
                    <a:pt x="46863" y="52797"/>
                    <a:pt x="47034" y="52799"/>
                    <a:pt x="47205" y="52799"/>
                  </a:cubicBezTo>
                  <a:cubicBezTo>
                    <a:pt x="50161" y="52799"/>
                    <a:pt x="53216" y="52170"/>
                    <a:pt x="55728" y="50591"/>
                  </a:cubicBezTo>
                  <a:cubicBezTo>
                    <a:pt x="60612" y="47529"/>
                    <a:pt x="60486" y="42670"/>
                    <a:pt x="58638" y="37684"/>
                  </a:cubicBezTo>
                  <a:cubicBezTo>
                    <a:pt x="54690" y="26979"/>
                    <a:pt x="49224" y="16856"/>
                    <a:pt x="42416" y="7720"/>
                  </a:cubicBezTo>
                  <a:cubicBezTo>
                    <a:pt x="39565" y="3877"/>
                    <a:pt x="36545" y="1"/>
                    <a:pt x="3196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96;p13"/>
            <p:cNvSpPr/>
            <p:nvPr/>
          </p:nvSpPr>
          <p:spPr>
            <a:xfrm rot="5400000">
              <a:off x="-898687" y="3173973"/>
              <a:ext cx="3569836" cy="1915238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97;p13"/>
            <p:cNvSpPr/>
            <p:nvPr/>
          </p:nvSpPr>
          <p:spPr>
            <a:xfrm>
              <a:off x="7400398" y="-986673"/>
              <a:ext cx="2894337" cy="2376750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98;p13"/>
            <p:cNvSpPr/>
            <p:nvPr/>
          </p:nvSpPr>
          <p:spPr>
            <a:xfrm rot="6615568">
              <a:off x="7754152" y="3785455"/>
              <a:ext cx="904053" cy="742285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99;p13"/>
            <p:cNvSpPr/>
            <p:nvPr/>
          </p:nvSpPr>
          <p:spPr>
            <a:xfrm rot="-4723341">
              <a:off x="7822788" y="4280130"/>
              <a:ext cx="1776484" cy="1458628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0" name="Google Shape;100;p13"/>
          <p:cNvSpPr txBox="1">
            <a:spLocks noGrp="1"/>
          </p:cNvSpPr>
          <p:nvPr>
            <p:ph type="title"/>
          </p:nvPr>
        </p:nvSpPr>
        <p:spPr>
          <a:xfrm>
            <a:off x="1477950" y="2265400"/>
            <a:ext cx="30204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01" name="Google Shape;101;p13"/>
          <p:cNvSpPr txBox="1">
            <a:spLocks noGrp="1"/>
          </p:cNvSpPr>
          <p:nvPr>
            <p:ph type="subTitle" idx="1"/>
          </p:nvPr>
        </p:nvSpPr>
        <p:spPr>
          <a:xfrm>
            <a:off x="1477950" y="2589846"/>
            <a:ext cx="3020400" cy="3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02" name="Google Shape;102;p13"/>
          <p:cNvSpPr txBox="1">
            <a:spLocks noGrp="1"/>
          </p:cNvSpPr>
          <p:nvPr>
            <p:ph type="title" idx="2" hasCustomPrompt="1"/>
          </p:nvPr>
        </p:nvSpPr>
        <p:spPr>
          <a:xfrm>
            <a:off x="2678900" y="1702650"/>
            <a:ext cx="618600" cy="37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03" name="Google Shape;103;p13"/>
          <p:cNvSpPr txBox="1">
            <a:spLocks noGrp="1"/>
          </p:cNvSpPr>
          <p:nvPr>
            <p:ph type="title" idx="3"/>
          </p:nvPr>
        </p:nvSpPr>
        <p:spPr>
          <a:xfrm>
            <a:off x="4645650" y="2265400"/>
            <a:ext cx="30204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04" name="Google Shape;104;p13"/>
          <p:cNvSpPr txBox="1">
            <a:spLocks noGrp="1"/>
          </p:cNvSpPr>
          <p:nvPr>
            <p:ph type="subTitle" idx="4"/>
          </p:nvPr>
        </p:nvSpPr>
        <p:spPr>
          <a:xfrm>
            <a:off x="4645650" y="2589846"/>
            <a:ext cx="3020400" cy="3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05" name="Google Shape;105;p13"/>
          <p:cNvSpPr txBox="1">
            <a:spLocks noGrp="1"/>
          </p:cNvSpPr>
          <p:nvPr>
            <p:ph type="title" idx="5" hasCustomPrompt="1"/>
          </p:nvPr>
        </p:nvSpPr>
        <p:spPr>
          <a:xfrm>
            <a:off x="5846500" y="1702650"/>
            <a:ext cx="618600" cy="37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06" name="Google Shape;106;p13"/>
          <p:cNvSpPr txBox="1">
            <a:spLocks noGrp="1"/>
          </p:cNvSpPr>
          <p:nvPr>
            <p:ph type="title" idx="6"/>
          </p:nvPr>
        </p:nvSpPr>
        <p:spPr>
          <a:xfrm>
            <a:off x="1477950" y="3833646"/>
            <a:ext cx="30204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07" name="Google Shape;107;p13"/>
          <p:cNvSpPr txBox="1">
            <a:spLocks noGrp="1"/>
          </p:cNvSpPr>
          <p:nvPr>
            <p:ph type="subTitle" idx="7"/>
          </p:nvPr>
        </p:nvSpPr>
        <p:spPr>
          <a:xfrm>
            <a:off x="1477950" y="4158100"/>
            <a:ext cx="3020400" cy="3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08" name="Google Shape;108;p13"/>
          <p:cNvSpPr txBox="1">
            <a:spLocks noGrp="1"/>
          </p:cNvSpPr>
          <p:nvPr>
            <p:ph type="title" idx="8" hasCustomPrompt="1"/>
          </p:nvPr>
        </p:nvSpPr>
        <p:spPr>
          <a:xfrm>
            <a:off x="2678900" y="3270878"/>
            <a:ext cx="618600" cy="37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09" name="Google Shape;109;p13"/>
          <p:cNvSpPr txBox="1">
            <a:spLocks noGrp="1"/>
          </p:cNvSpPr>
          <p:nvPr>
            <p:ph type="title" idx="9"/>
          </p:nvPr>
        </p:nvSpPr>
        <p:spPr>
          <a:xfrm>
            <a:off x="4645650" y="3833645"/>
            <a:ext cx="30204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10" name="Google Shape;110;p13"/>
          <p:cNvSpPr txBox="1">
            <a:spLocks noGrp="1"/>
          </p:cNvSpPr>
          <p:nvPr>
            <p:ph type="subTitle" idx="13"/>
          </p:nvPr>
        </p:nvSpPr>
        <p:spPr>
          <a:xfrm>
            <a:off x="4645650" y="4158098"/>
            <a:ext cx="3020400" cy="37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11" name="Google Shape;111;p13"/>
          <p:cNvSpPr txBox="1">
            <a:spLocks noGrp="1"/>
          </p:cNvSpPr>
          <p:nvPr>
            <p:ph type="title" idx="14" hasCustomPrompt="1"/>
          </p:nvPr>
        </p:nvSpPr>
        <p:spPr>
          <a:xfrm>
            <a:off x="5846500" y="3270878"/>
            <a:ext cx="618600" cy="37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None/>
              <a:defRPr sz="2400">
                <a:solidFill>
                  <a:schemeClr val="accen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12" name="Google Shape;112;p13"/>
          <p:cNvSpPr txBox="1">
            <a:spLocks noGrp="1"/>
          </p:cNvSpPr>
          <p:nvPr>
            <p:ph type="title" idx="15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113" name="Google Shape;113;p13"/>
          <p:cNvSpPr/>
          <p:nvPr/>
        </p:nvSpPr>
        <p:spPr>
          <a:xfrm rot="-8100000" flipH="1">
            <a:off x="849249" y="-1035300"/>
            <a:ext cx="1473791" cy="1766510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13"/>
          <p:cNvSpPr/>
          <p:nvPr/>
        </p:nvSpPr>
        <p:spPr>
          <a:xfrm rot="4781612">
            <a:off x="8237105" y="1812398"/>
            <a:ext cx="1482885" cy="1623576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 1">
  <p:cSld name="SECTION_TITLE_AND_DESCRIPTION_1_3"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4"/>
          <p:cNvSpPr/>
          <p:nvPr/>
        </p:nvSpPr>
        <p:spPr>
          <a:xfrm rot="6876696">
            <a:off x="-547035" y="138399"/>
            <a:ext cx="1357110" cy="1113872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14"/>
          <p:cNvSpPr/>
          <p:nvPr/>
        </p:nvSpPr>
        <p:spPr>
          <a:xfrm rot="10800000" flipH="1">
            <a:off x="6358975" y="-1"/>
            <a:ext cx="3811028" cy="1390671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14"/>
          <p:cNvSpPr/>
          <p:nvPr/>
        </p:nvSpPr>
        <p:spPr>
          <a:xfrm rot="7320910">
            <a:off x="8136705" y="3910117"/>
            <a:ext cx="2070574" cy="1803677"/>
          </a:xfrm>
          <a:custGeom>
            <a:avLst/>
            <a:gdLst/>
            <a:ahLst/>
            <a:cxnLst/>
            <a:rect l="l" t="t" r="r" b="b"/>
            <a:pathLst>
              <a:path w="60613" h="52800" extrusionOk="0">
                <a:moveTo>
                  <a:pt x="31966" y="1"/>
                </a:moveTo>
                <a:cubicBezTo>
                  <a:pt x="30936" y="1"/>
                  <a:pt x="29827" y="197"/>
                  <a:pt x="28623" y="634"/>
                </a:cubicBezTo>
                <a:cubicBezTo>
                  <a:pt x="25080" y="1950"/>
                  <a:pt x="22549" y="4683"/>
                  <a:pt x="20246" y="7594"/>
                </a:cubicBezTo>
                <a:cubicBezTo>
                  <a:pt x="19538" y="8479"/>
                  <a:pt x="18854" y="9390"/>
                  <a:pt x="18146" y="10276"/>
                </a:cubicBezTo>
                <a:cubicBezTo>
                  <a:pt x="13869" y="15667"/>
                  <a:pt x="10326" y="21361"/>
                  <a:pt x="6327" y="26954"/>
                </a:cubicBezTo>
                <a:cubicBezTo>
                  <a:pt x="3822" y="30446"/>
                  <a:pt x="1519" y="34243"/>
                  <a:pt x="1012" y="38469"/>
                </a:cubicBezTo>
                <a:cubicBezTo>
                  <a:pt x="0" y="47225"/>
                  <a:pt x="7972" y="51730"/>
                  <a:pt x="15716" y="51983"/>
                </a:cubicBezTo>
                <a:cubicBezTo>
                  <a:pt x="16055" y="51995"/>
                  <a:pt x="16393" y="52000"/>
                  <a:pt x="16731" y="52000"/>
                </a:cubicBezTo>
                <a:cubicBezTo>
                  <a:pt x="21204" y="52000"/>
                  <a:pt x="25678" y="51070"/>
                  <a:pt x="30151" y="51070"/>
                </a:cubicBezTo>
                <a:cubicBezTo>
                  <a:pt x="30578" y="51070"/>
                  <a:pt x="31005" y="51079"/>
                  <a:pt x="31432" y="51098"/>
                </a:cubicBezTo>
                <a:cubicBezTo>
                  <a:pt x="36570" y="51325"/>
                  <a:pt x="41555" y="52717"/>
                  <a:pt x="46693" y="52793"/>
                </a:cubicBezTo>
                <a:cubicBezTo>
                  <a:pt x="46863" y="52797"/>
                  <a:pt x="47034" y="52799"/>
                  <a:pt x="47205" y="52799"/>
                </a:cubicBezTo>
                <a:cubicBezTo>
                  <a:pt x="50161" y="52799"/>
                  <a:pt x="53216" y="52170"/>
                  <a:pt x="55728" y="50591"/>
                </a:cubicBezTo>
                <a:cubicBezTo>
                  <a:pt x="60612" y="47529"/>
                  <a:pt x="60486" y="42670"/>
                  <a:pt x="58638" y="37684"/>
                </a:cubicBezTo>
                <a:cubicBezTo>
                  <a:pt x="54690" y="26979"/>
                  <a:pt x="49224" y="16856"/>
                  <a:pt x="42416" y="7720"/>
                </a:cubicBezTo>
                <a:cubicBezTo>
                  <a:pt x="39565" y="3877"/>
                  <a:pt x="36545" y="1"/>
                  <a:pt x="3196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14"/>
          <p:cNvSpPr/>
          <p:nvPr/>
        </p:nvSpPr>
        <p:spPr>
          <a:xfrm rot="-381418" flipH="1">
            <a:off x="8398158" y="3441936"/>
            <a:ext cx="1600616" cy="1918525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14"/>
          <p:cNvSpPr/>
          <p:nvPr/>
        </p:nvSpPr>
        <p:spPr>
          <a:xfrm rot="319889">
            <a:off x="2978965" y="-742044"/>
            <a:ext cx="1435183" cy="1390837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14"/>
          <p:cNvSpPr txBox="1">
            <a:spLocks noGrp="1"/>
          </p:cNvSpPr>
          <p:nvPr>
            <p:ph type="title"/>
          </p:nvPr>
        </p:nvSpPr>
        <p:spPr>
          <a:xfrm>
            <a:off x="692225" y="668917"/>
            <a:ext cx="2595900" cy="95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122" name="Google Shape;122;p14"/>
          <p:cNvSpPr txBox="1">
            <a:spLocks noGrp="1"/>
          </p:cNvSpPr>
          <p:nvPr>
            <p:ph type="title" idx="2"/>
          </p:nvPr>
        </p:nvSpPr>
        <p:spPr>
          <a:xfrm>
            <a:off x="3543585" y="1342583"/>
            <a:ext cx="2452800" cy="592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9pPr>
          </a:lstStyle>
          <a:p>
            <a:endParaRPr/>
          </a:p>
        </p:txBody>
      </p:sp>
      <p:sp>
        <p:nvSpPr>
          <p:cNvPr id="123" name="Google Shape;123;p14"/>
          <p:cNvSpPr txBox="1">
            <a:spLocks noGrp="1"/>
          </p:cNvSpPr>
          <p:nvPr>
            <p:ph type="subTitle" idx="1"/>
          </p:nvPr>
        </p:nvSpPr>
        <p:spPr>
          <a:xfrm>
            <a:off x="3544450" y="1907660"/>
            <a:ext cx="2452800" cy="592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14"/>
          <p:cNvSpPr txBox="1">
            <a:spLocks noGrp="1"/>
          </p:cNvSpPr>
          <p:nvPr>
            <p:ph type="title" idx="3"/>
          </p:nvPr>
        </p:nvSpPr>
        <p:spPr>
          <a:xfrm>
            <a:off x="5997495" y="1342584"/>
            <a:ext cx="2444400" cy="592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9pPr>
          </a:lstStyle>
          <a:p>
            <a:endParaRPr/>
          </a:p>
        </p:txBody>
      </p:sp>
      <p:sp>
        <p:nvSpPr>
          <p:cNvPr id="125" name="Google Shape;125;p14"/>
          <p:cNvSpPr txBox="1">
            <a:spLocks noGrp="1"/>
          </p:cNvSpPr>
          <p:nvPr>
            <p:ph type="subTitle" idx="4"/>
          </p:nvPr>
        </p:nvSpPr>
        <p:spPr>
          <a:xfrm>
            <a:off x="5998354" y="1907661"/>
            <a:ext cx="2444400" cy="592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14"/>
          <p:cNvSpPr txBox="1">
            <a:spLocks noGrp="1"/>
          </p:cNvSpPr>
          <p:nvPr>
            <p:ph type="title" idx="5"/>
          </p:nvPr>
        </p:nvSpPr>
        <p:spPr>
          <a:xfrm>
            <a:off x="3553458" y="3273465"/>
            <a:ext cx="2452800" cy="592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9pPr>
          </a:lstStyle>
          <a:p>
            <a:endParaRPr/>
          </a:p>
        </p:txBody>
      </p:sp>
      <p:sp>
        <p:nvSpPr>
          <p:cNvPr id="127" name="Google Shape;127;p14"/>
          <p:cNvSpPr txBox="1">
            <a:spLocks noGrp="1"/>
          </p:cNvSpPr>
          <p:nvPr>
            <p:ph type="subTitle" idx="6"/>
          </p:nvPr>
        </p:nvSpPr>
        <p:spPr>
          <a:xfrm>
            <a:off x="3554325" y="3838537"/>
            <a:ext cx="2452800" cy="592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8" name="Google Shape;128;p14"/>
          <p:cNvSpPr txBox="1">
            <a:spLocks noGrp="1"/>
          </p:cNvSpPr>
          <p:nvPr>
            <p:ph type="title" idx="7"/>
          </p:nvPr>
        </p:nvSpPr>
        <p:spPr>
          <a:xfrm>
            <a:off x="6007336" y="3273466"/>
            <a:ext cx="2439900" cy="592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1800"/>
              <a:buNone/>
              <a:defRPr sz="1800">
                <a:solidFill>
                  <a:schemeClr val="accent5"/>
                </a:solidFill>
              </a:defRPr>
            </a:lvl9pPr>
          </a:lstStyle>
          <a:p>
            <a:endParaRPr/>
          </a:p>
        </p:txBody>
      </p:sp>
      <p:sp>
        <p:nvSpPr>
          <p:cNvPr id="129" name="Google Shape;129;p14"/>
          <p:cNvSpPr txBox="1">
            <a:spLocks noGrp="1"/>
          </p:cNvSpPr>
          <p:nvPr>
            <p:ph type="subTitle" idx="8"/>
          </p:nvPr>
        </p:nvSpPr>
        <p:spPr>
          <a:xfrm>
            <a:off x="6008200" y="3838538"/>
            <a:ext cx="2439900" cy="592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" name="Google Shape;130;p14"/>
          <p:cNvSpPr txBox="1">
            <a:spLocks noGrp="1"/>
          </p:cNvSpPr>
          <p:nvPr>
            <p:ph type="title" idx="9" hasCustomPrompt="1"/>
          </p:nvPr>
        </p:nvSpPr>
        <p:spPr>
          <a:xfrm>
            <a:off x="3543299" y="712462"/>
            <a:ext cx="24528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31" name="Google Shape;131;p14"/>
          <p:cNvSpPr txBox="1">
            <a:spLocks noGrp="1"/>
          </p:cNvSpPr>
          <p:nvPr>
            <p:ph type="title" idx="13" hasCustomPrompt="1"/>
          </p:nvPr>
        </p:nvSpPr>
        <p:spPr>
          <a:xfrm>
            <a:off x="5996450" y="712462"/>
            <a:ext cx="24444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32" name="Google Shape;132;p14"/>
          <p:cNvSpPr txBox="1">
            <a:spLocks noGrp="1"/>
          </p:cNvSpPr>
          <p:nvPr>
            <p:ph type="title" idx="14" hasCustomPrompt="1"/>
          </p:nvPr>
        </p:nvSpPr>
        <p:spPr>
          <a:xfrm>
            <a:off x="3551647" y="2643343"/>
            <a:ext cx="24528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33" name="Google Shape;133;p14"/>
          <p:cNvSpPr txBox="1">
            <a:spLocks noGrp="1"/>
          </p:cNvSpPr>
          <p:nvPr>
            <p:ph type="title" idx="15" hasCustomPrompt="1"/>
          </p:nvPr>
        </p:nvSpPr>
        <p:spPr>
          <a:xfrm>
            <a:off x="6004770" y="2643344"/>
            <a:ext cx="2444400" cy="59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000">
                <a:solidFill>
                  <a:schemeClr val="accent3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accent5"/>
              </a:buClr>
              <a:buSzPts val="3000"/>
              <a:buNone/>
              <a:defRPr sz="3000">
                <a:solidFill>
                  <a:schemeClr val="accent5"/>
                </a:solidFill>
              </a:defRPr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SECTION_TITLE_AND_DESCRIPTION_1_1"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oogle Shape;135;p15"/>
          <p:cNvGrpSpPr/>
          <p:nvPr/>
        </p:nvGrpSpPr>
        <p:grpSpPr>
          <a:xfrm>
            <a:off x="-1034038" y="-508844"/>
            <a:ext cx="10942199" cy="6735784"/>
            <a:chOff x="-1034038" y="-508844"/>
            <a:chExt cx="10942199" cy="6735784"/>
          </a:xfrm>
        </p:grpSpPr>
        <p:sp>
          <p:nvSpPr>
            <p:cNvPr id="136" name="Google Shape;136;p15"/>
            <p:cNvSpPr/>
            <p:nvPr/>
          </p:nvSpPr>
          <p:spPr>
            <a:xfrm rot="10800000">
              <a:off x="-296572" y="-11"/>
              <a:ext cx="3563648" cy="1173886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" name="Google Shape;137;p15"/>
            <p:cNvSpPr/>
            <p:nvPr/>
          </p:nvSpPr>
          <p:spPr>
            <a:xfrm>
              <a:off x="2846627" y="3969650"/>
              <a:ext cx="6654195" cy="1173886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" name="Google Shape;138;p15"/>
            <p:cNvSpPr/>
            <p:nvPr/>
          </p:nvSpPr>
          <p:spPr>
            <a:xfrm rot="158508">
              <a:off x="7504960" y="3659102"/>
              <a:ext cx="2103018" cy="2520712"/>
            </a:xfrm>
            <a:custGeom>
              <a:avLst/>
              <a:gdLst/>
              <a:ahLst/>
              <a:cxnLst/>
              <a:rect l="l" t="t" r="r" b="b"/>
              <a:pathLst>
                <a:path w="44669" h="53541" extrusionOk="0">
                  <a:moveTo>
                    <a:pt x="31822" y="477"/>
                  </a:moveTo>
                  <a:cubicBezTo>
                    <a:pt x="31836" y="477"/>
                    <a:pt x="31849" y="479"/>
                    <a:pt x="31863" y="481"/>
                  </a:cubicBezTo>
                  <a:cubicBezTo>
                    <a:pt x="31559" y="1494"/>
                    <a:pt x="31028" y="2405"/>
                    <a:pt x="30724" y="3417"/>
                  </a:cubicBezTo>
                  <a:cubicBezTo>
                    <a:pt x="30243" y="4885"/>
                    <a:pt x="29889" y="6327"/>
                    <a:pt x="29281" y="7719"/>
                  </a:cubicBezTo>
                  <a:cubicBezTo>
                    <a:pt x="29104" y="8175"/>
                    <a:pt x="28902" y="8580"/>
                    <a:pt x="28699" y="8985"/>
                  </a:cubicBezTo>
                  <a:cubicBezTo>
                    <a:pt x="28573" y="7972"/>
                    <a:pt x="28218" y="6985"/>
                    <a:pt x="28016" y="6024"/>
                  </a:cubicBezTo>
                  <a:cubicBezTo>
                    <a:pt x="27813" y="4581"/>
                    <a:pt x="28142" y="3164"/>
                    <a:pt x="28598" y="1848"/>
                  </a:cubicBezTo>
                  <a:lnTo>
                    <a:pt x="28598" y="1772"/>
                  </a:lnTo>
                  <a:cubicBezTo>
                    <a:pt x="29003" y="1772"/>
                    <a:pt x="29383" y="1646"/>
                    <a:pt x="29762" y="1468"/>
                  </a:cubicBezTo>
                  <a:cubicBezTo>
                    <a:pt x="30344" y="1215"/>
                    <a:pt x="30800" y="861"/>
                    <a:pt x="31357" y="633"/>
                  </a:cubicBezTo>
                  <a:cubicBezTo>
                    <a:pt x="31583" y="565"/>
                    <a:pt x="31708" y="477"/>
                    <a:pt x="31822" y="477"/>
                  </a:cubicBezTo>
                  <a:close/>
                  <a:moveTo>
                    <a:pt x="32116" y="886"/>
                  </a:moveTo>
                  <a:cubicBezTo>
                    <a:pt x="32141" y="1089"/>
                    <a:pt x="32116" y="1266"/>
                    <a:pt x="32141" y="1468"/>
                  </a:cubicBezTo>
                  <a:cubicBezTo>
                    <a:pt x="32318" y="2683"/>
                    <a:pt x="33052" y="3620"/>
                    <a:pt x="33837" y="4556"/>
                  </a:cubicBezTo>
                  <a:cubicBezTo>
                    <a:pt x="34191" y="5011"/>
                    <a:pt x="34545" y="5416"/>
                    <a:pt x="34900" y="5796"/>
                  </a:cubicBezTo>
                  <a:cubicBezTo>
                    <a:pt x="33660" y="7163"/>
                    <a:pt x="32673" y="8732"/>
                    <a:pt x="31179" y="9845"/>
                  </a:cubicBezTo>
                  <a:cubicBezTo>
                    <a:pt x="30041" y="10706"/>
                    <a:pt x="28699" y="11212"/>
                    <a:pt x="27560" y="12022"/>
                  </a:cubicBezTo>
                  <a:cubicBezTo>
                    <a:pt x="28446" y="10351"/>
                    <a:pt x="29357" y="8706"/>
                    <a:pt x="30015" y="6910"/>
                  </a:cubicBezTo>
                  <a:cubicBezTo>
                    <a:pt x="30496" y="5644"/>
                    <a:pt x="30800" y="4303"/>
                    <a:pt x="31255" y="3012"/>
                  </a:cubicBezTo>
                  <a:cubicBezTo>
                    <a:pt x="31508" y="2278"/>
                    <a:pt x="31863" y="1620"/>
                    <a:pt x="32116" y="886"/>
                  </a:cubicBezTo>
                  <a:close/>
                  <a:moveTo>
                    <a:pt x="23311" y="869"/>
                  </a:moveTo>
                  <a:cubicBezTo>
                    <a:pt x="23338" y="869"/>
                    <a:pt x="23363" y="875"/>
                    <a:pt x="23385" y="886"/>
                  </a:cubicBezTo>
                  <a:cubicBezTo>
                    <a:pt x="23461" y="962"/>
                    <a:pt x="23385" y="1620"/>
                    <a:pt x="23334" y="1747"/>
                  </a:cubicBezTo>
                  <a:cubicBezTo>
                    <a:pt x="23309" y="2379"/>
                    <a:pt x="23334" y="3012"/>
                    <a:pt x="23309" y="3645"/>
                  </a:cubicBezTo>
                  <a:cubicBezTo>
                    <a:pt x="23258" y="4682"/>
                    <a:pt x="23157" y="5720"/>
                    <a:pt x="23283" y="6783"/>
                  </a:cubicBezTo>
                  <a:cubicBezTo>
                    <a:pt x="23385" y="7466"/>
                    <a:pt x="23461" y="8175"/>
                    <a:pt x="23663" y="8858"/>
                  </a:cubicBezTo>
                  <a:cubicBezTo>
                    <a:pt x="23790" y="9314"/>
                    <a:pt x="23941" y="10048"/>
                    <a:pt x="24346" y="10326"/>
                  </a:cubicBezTo>
                  <a:cubicBezTo>
                    <a:pt x="24441" y="10386"/>
                    <a:pt x="24535" y="10411"/>
                    <a:pt x="24625" y="10411"/>
                  </a:cubicBezTo>
                  <a:cubicBezTo>
                    <a:pt x="24920" y="10411"/>
                    <a:pt x="25178" y="10136"/>
                    <a:pt x="25333" y="9845"/>
                  </a:cubicBezTo>
                  <a:cubicBezTo>
                    <a:pt x="25713" y="9061"/>
                    <a:pt x="25460" y="7972"/>
                    <a:pt x="25359" y="7163"/>
                  </a:cubicBezTo>
                  <a:cubicBezTo>
                    <a:pt x="25181" y="5492"/>
                    <a:pt x="24903" y="3113"/>
                    <a:pt x="26447" y="1975"/>
                  </a:cubicBezTo>
                  <a:cubicBezTo>
                    <a:pt x="26768" y="1747"/>
                    <a:pt x="27097" y="1689"/>
                    <a:pt x="27421" y="1689"/>
                  </a:cubicBezTo>
                  <a:cubicBezTo>
                    <a:pt x="27710" y="1689"/>
                    <a:pt x="27995" y="1735"/>
                    <a:pt x="28269" y="1747"/>
                  </a:cubicBezTo>
                  <a:cubicBezTo>
                    <a:pt x="27864" y="2987"/>
                    <a:pt x="27510" y="4303"/>
                    <a:pt x="27636" y="5644"/>
                  </a:cubicBezTo>
                  <a:cubicBezTo>
                    <a:pt x="27763" y="6960"/>
                    <a:pt x="28345" y="8226"/>
                    <a:pt x="28396" y="9567"/>
                  </a:cubicBezTo>
                  <a:lnTo>
                    <a:pt x="28396" y="9592"/>
                  </a:lnTo>
                  <a:cubicBezTo>
                    <a:pt x="27889" y="10579"/>
                    <a:pt x="27383" y="11591"/>
                    <a:pt x="26852" y="12553"/>
                  </a:cubicBezTo>
                  <a:lnTo>
                    <a:pt x="26826" y="12604"/>
                  </a:lnTo>
                  <a:cubicBezTo>
                    <a:pt x="26776" y="12629"/>
                    <a:pt x="26751" y="12680"/>
                    <a:pt x="26751" y="12730"/>
                  </a:cubicBezTo>
                  <a:lnTo>
                    <a:pt x="25713" y="14806"/>
                  </a:lnTo>
                  <a:cubicBezTo>
                    <a:pt x="25435" y="15438"/>
                    <a:pt x="25106" y="16071"/>
                    <a:pt x="24802" y="16729"/>
                  </a:cubicBezTo>
                  <a:cubicBezTo>
                    <a:pt x="23840" y="15590"/>
                    <a:pt x="22954" y="14578"/>
                    <a:pt x="22676" y="13059"/>
                  </a:cubicBezTo>
                  <a:cubicBezTo>
                    <a:pt x="22423" y="11794"/>
                    <a:pt x="22575" y="10529"/>
                    <a:pt x="22625" y="9263"/>
                  </a:cubicBezTo>
                  <a:cubicBezTo>
                    <a:pt x="22651" y="7947"/>
                    <a:pt x="22499" y="6656"/>
                    <a:pt x="22398" y="5315"/>
                  </a:cubicBezTo>
                  <a:cubicBezTo>
                    <a:pt x="22322" y="4075"/>
                    <a:pt x="22043" y="2860"/>
                    <a:pt x="22271" y="1646"/>
                  </a:cubicBezTo>
                  <a:lnTo>
                    <a:pt x="22271" y="1620"/>
                  </a:lnTo>
                  <a:lnTo>
                    <a:pt x="22398" y="1494"/>
                  </a:lnTo>
                  <a:cubicBezTo>
                    <a:pt x="22512" y="1379"/>
                    <a:pt x="23043" y="869"/>
                    <a:pt x="23311" y="869"/>
                  </a:cubicBezTo>
                  <a:close/>
                  <a:moveTo>
                    <a:pt x="35077" y="6074"/>
                  </a:moveTo>
                  <a:cubicBezTo>
                    <a:pt x="35355" y="6429"/>
                    <a:pt x="35684" y="6783"/>
                    <a:pt x="35937" y="7163"/>
                  </a:cubicBezTo>
                  <a:cubicBezTo>
                    <a:pt x="36545" y="7947"/>
                    <a:pt x="37228" y="9086"/>
                    <a:pt x="36545" y="10022"/>
                  </a:cubicBezTo>
                  <a:cubicBezTo>
                    <a:pt x="35709" y="11136"/>
                    <a:pt x="34166" y="11743"/>
                    <a:pt x="33052" y="12553"/>
                  </a:cubicBezTo>
                  <a:cubicBezTo>
                    <a:pt x="31787" y="13515"/>
                    <a:pt x="30623" y="14451"/>
                    <a:pt x="29231" y="15210"/>
                  </a:cubicBezTo>
                  <a:cubicBezTo>
                    <a:pt x="28269" y="15717"/>
                    <a:pt x="27231" y="16273"/>
                    <a:pt x="26573" y="17109"/>
                  </a:cubicBezTo>
                  <a:cubicBezTo>
                    <a:pt x="26219" y="17564"/>
                    <a:pt x="25865" y="18298"/>
                    <a:pt x="26447" y="18728"/>
                  </a:cubicBezTo>
                  <a:cubicBezTo>
                    <a:pt x="26782" y="18983"/>
                    <a:pt x="27257" y="19048"/>
                    <a:pt x="27715" y="19048"/>
                  </a:cubicBezTo>
                  <a:cubicBezTo>
                    <a:pt x="27984" y="19048"/>
                    <a:pt x="28247" y="19025"/>
                    <a:pt x="28471" y="19007"/>
                  </a:cubicBezTo>
                  <a:cubicBezTo>
                    <a:pt x="30876" y="18829"/>
                    <a:pt x="32951" y="17589"/>
                    <a:pt x="34824" y="16147"/>
                  </a:cubicBezTo>
                  <a:cubicBezTo>
                    <a:pt x="35608" y="15514"/>
                    <a:pt x="36443" y="14881"/>
                    <a:pt x="37101" y="14122"/>
                  </a:cubicBezTo>
                  <a:cubicBezTo>
                    <a:pt x="37456" y="13743"/>
                    <a:pt x="37759" y="13312"/>
                    <a:pt x="38114" y="12933"/>
                  </a:cubicBezTo>
                  <a:cubicBezTo>
                    <a:pt x="38316" y="12756"/>
                    <a:pt x="38696" y="12275"/>
                    <a:pt x="38949" y="12249"/>
                  </a:cubicBezTo>
                  <a:cubicBezTo>
                    <a:pt x="38952" y="12249"/>
                    <a:pt x="38956" y="12249"/>
                    <a:pt x="38960" y="12249"/>
                  </a:cubicBezTo>
                  <a:cubicBezTo>
                    <a:pt x="39510" y="12249"/>
                    <a:pt x="39835" y="14150"/>
                    <a:pt x="39961" y="14552"/>
                  </a:cubicBezTo>
                  <a:cubicBezTo>
                    <a:pt x="40138" y="15059"/>
                    <a:pt x="40341" y="15590"/>
                    <a:pt x="40493" y="16147"/>
                  </a:cubicBezTo>
                  <a:cubicBezTo>
                    <a:pt x="37810" y="18602"/>
                    <a:pt x="34318" y="20196"/>
                    <a:pt x="30774" y="20829"/>
                  </a:cubicBezTo>
                  <a:cubicBezTo>
                    <a:pt x="28016" y="21284"/>
                    <a:pt x="24954" y="21107"/>
                    <a:pt x="22423" y="22499"/>
                  </a:cubicBezTo>
                  <a:cubicBezTo>
                    <a:pt x="22549" y="22221"/>
                    <a:pt x="22701" y="21917"/>
                    <a:pt x="22828" y="21664"/>
                  </a:cubicBezTo>
                  <a:cubicBezTo>
                    <a:pt x="24093" y="19133"/>
                    <a:pt x="25283" y="16577"/>
                    <a:pt x="26497" y="14046"/>
                  </a:cubicBezTo>
                  <a:cubicBezTo>
                    <a:pt x="26700" y="13667"/>
                    <a:pt x="26877" y="13262"/>
                    <a:pt x="27105" y="12882"/>
                  </a:cubicBezTo>
                  <a:cubicBezTo>
                    <a:pt x="28446" y="11667"/>
                    <a:pt x="30167" y="11111"/>
                    <a:pt x="31559" y="9997"/>
                  </a:cubicBezTo>
                  <a:cubicBezTo>
                    <a:pt x="32951" y="8884"/>
                    <a:pt x="33913" y="7365"/>
                    <a:pt x="35077" y="6074"/>
                  </a:cubicBezTo>
                  <a:close/>
                  <a:moveTo>
                    <a:pt x="21891" y="2050"/>
                  </a:moveTo>
                  <a:lnTo>
                    <a:pt x="21891" y="2050"/>
                  </a:lnTo>
                  <a:cubicBezTo>
                    <a:pt x="21790" y="3164"/>
                    <a:pt x="22018" y="4303"/>
                    <a:pt x="22069" y="5416"/>
                  </a:cubicBezTo>
                  <a:cubicBezTo>
                    <a:pt x="22170" y="6935"/>
                    <a:pt x="22322" y="8453"/>
                    <a:pt x="22271" y="9997"/>
                  </a:cubicBezTo>
                  <a:cubicBezTo>
                    <a:pt x="22195" y="11262"/>
                    <a:pt x="22170" y="12578"/>
                    <a:pt x="22549" y="13793"/>
                  </a:cubicBezTo>
                  <a:cubicBezTo>
                    <a:pt x="22929" y="15135"/>
                    <a:pt x="23815" y="16046"/>
                    <a:pt x="24675" y="17083"/>
                  </a:cubicBezTo>
                  <a:lnTo>
                    <a:pt x="24701" y="17109"/>
                  </a:lnTo>
                  <a:cubicBezTo>
                    <a:pt x="23840" y="18931"/>
                    <a:pt x="22929" y="20728"/>
                    <a:pt x="22043" y="22524"/>
                  </a:cubicBezTo>
                  <a:cubicBezTo>
                    <a:pt x="21815" y="22929"/>
                    <a:pt x="21638" y="23385"/>
                    <a:pt x="21436" y="23790"/>
                  </a:cubicBezTo>
                  <a:cubicBezTo>
                    <a:pt x="20373" y="22499"/>
                    <a:pt x="19285" y="21208"/>
                    <a:pt x="18576" y="19690"/>
                  </a:cubicBezTo>
                  <a:cubicBezTo>
                    <a:pt x="17817" y="18070"/>
                    <a:pt x="17690" y="16375"/>
                    <a:pt x="17564" y="14628"/>
                  </a:cubicBezTo>
                  <a:cubicBezTo>
                    <a:pt x="17437" y="12730"/>
                    <a:pt x="17463" y="10782"/>
                    <a:pt x="17488" y="8884"/>
                  </a:cubicBezTo>
                  <a:cubicBezTo>
                    <a:pt x="17488" y="8150"/>
                    <a:pt x="17589" y="7390"/>
                    <a:pt x="17564" y="6606"/>
                  </a:cubicBezTo>
                  <a:cubicBezTo>
                    <a:pt x="17513" y="6049"/>
                    <a:pt x="17361" y="5442"/>
                    <a:pt x="17209" y="4910"/>
                  </a:cubicBezTo>
                  <a:cubicBezTo>
                    <a:pt x="17488" y="4758"/>
                    <a:pt x="17817" y="4632"/>
                    <a:pt x="18095" y="4505"/>
                  </a:cubicBezTo>
                  <a:cubicBezTo>
                    <a:pt x="18303" y="4413"/>
                    <a:pt x="19501" y="3752"/>
                    <a:pt x="19805" y="3752"/>
                  </a:cubicBezTo>
                  <a:cubicBezTo>
                    <a:pt x="19835" y="3752"/>
                    <a:pt x="19856" y="3758"/>
                    <a:pt x="19867" y="3771"/>
                  </a:cubicBezTo>
                  <a:cubicBezTo>
                    <a:pt x="19993" y="3923"/>
                    <a:pt x="19664" y="4682"/>
                    <a:pt x="19639" y="4885"/>
                  </a:cubicBezTo>
                  <a:cubicBezTo>
                    <a:pt x="19588" y="5189"/>
                    <a:pt x="19487" y="5492"/>
                    <a:pt x="19411" y="5796"/>
                  </a:cubicBezTo>
                  <a:cubicBezTo>
                    <a:pt x="19259" y="6530"/>
                    <a:pt x="19158" y="7213"/>
                    <a:pt x="19082" y="7947"/>
                  </a:cubicBezTo>
                  <a:cubicBezTo>
                    <a:pt x="18880" y="9415"/>
                    <a:pt x="18652" y="10858"/>
                    <a:pt x="18399" y="12300"/>
                  </a:cubicBezTo>
                  <a:cubicBezTo>
                    <a:pt x="18196" y="13616"/>
                    <a:pt x="18070" y="14907"/>
                    <a:pt x="18272" y="16197"/>
                  </a:cubicBezTo>
                  <a:cubicBezTo>
                    <a:pt x="18399" y="16906"/>
                    <a:pt x="18576" y="18121"/>
                    <a:pt x="19462" y="18247"/>
                  </a:cubicBezTo>
                  <a:cubicBezTo>
                    <a:pt x="19513" y="18256"/>
                    <a:pt x="19563" y="18260"/>
                    <a:pt x="19613" y="18260"/>
                  </a:cubicBezTo>
                  <a:cubicBezTo>
                    <a:pt x="20330" y="18260"/>
                    <a:pt x="20918" y="17445"/>
                    <a:pt x="21107" y="16830"/>
                  </a:cubicBezTo>
                  <a:cubicBezTo>
                    <a:pt x="21385" y="15818"/>
                    <a:pt x="21157" y="14704"/>
                    <a:pt x="21157" y="13667"/>
                  </a:cubicBezTo>
                  <a:cubicBezTo>
                    <a:pt x="21157" y="12098"/>
                    <a:pt x="21259" y="10503"/>
                    <a:pt x="21259" y="8884"/>
                  </a:cubicBezTo>
                  <a:cubicBezTo>
                    <a:pt x="21259" y="7568"/>
                    <a:pt x="21107" y="6201"/>
                    <a:pt x="21157" y="4885"/>
                  </a:cubicBezTo>
                  <a:cubicBezTo>
                    <a:pt x="21183" y="4252"/>
                    <a:pt x="21233" y="3569"/>
                    <a:pt x="21411" y="2936"/>
                  </a:cubicBezTo>
                  <a:cubicBezTo>
                    <a:pt x="21486" y="2633"/>
                    <a:pt x="21664" y="2304"/>
                    <a:pt x="21891" y="2050"/>
                  </a:cubicBezTo>
                  <a:close/>
                  <a:moveTo>
                    <a:pt x="16830" y="5037"/>
                  </a:moveTo>
                  <a:cubicBezTo>
                    <a:pt x="16982" y="5669"/>
                    <a:pt x="17134" y="6277"/>
                    <a:pt x="17134" y="6910"/>
                  </a:cubicBezTo>
                  <a:cubicBezTo>
                    <a:pt x="17134" y="7871"/>
                    <a:pt x="17083" y="8833"/>
                    <a:pt x="17083" y="9820"/>
                  </a:cubicBezTo>
                  <a:cubicBezTo>
                    <a:pt x="17058" y="11617"/>
                    <a:pt x="17083" y="13388"/>
                    <a:pt x="17209" y="15185"/>
                  </a:cubicBezTo>
                  <a:cubicBezTo>
                    <a:pt x="17336" y="16931"/>
                    <a:pt x="17513" y="18576"/>
                    <a:pt x="18348" y="20171"/>
                  </a:cubicBezTo>
                  <a:cubicBezTo>
                    <a:pt x="19082" y="21588"/>
                    <a:pt x="20120" y="22803"/>
                    <a:pt x="21132" y="24043"/>
                  </a:cubicBezTo>
                  <a:cubicBezTo>
                    <a:pt x="21157" y="24068"/>
                    <a:pt x="21233" y="24119"/>
                    <a:pt x="21259" y="24119"/>
                  </a:cubicBezTo>
                  <a:cubicBezTo>
                    <a:pt x="20753" y="25232"/>
                    <a:pt x="20297" y="26321"/>
                    <a:pt x="19867" y="27459"/>
                  </a:cubicBezTo>
                  <a:cubicBezTo>
                    <a:pt x="19209" y="27004"/>
                    <a:pt x="18399" y="26827"/>
                    <a:pt x="17640" y="26574"/>
                  </a:cubicBezTo>
                  <a:cubicBezTo>
                    <a:pt x="16703" y="26295"/>
                    <a:pt x="15944" y="25738"/>
                    <a:pt x="15311" y="24929"/>
                  </a:cubicBezTo>
                  <a:cubicBezTo>
                    <a:pt x="14653" y="24119"/>
                    <a:pt x="14173" y="23208"/>
                    <a:pt x="13692" y="22271"/>
                  </a:cubicBezTo>
                  <a:cubicBezTo>
                    <a:pt x="13261" y="21461"/>
                    <a:pt x="12831" y="20677"/>
                    <a:pt x="12553" y="19791"/>
                  </a:cubicBezTo>
                  <a:cubicBezTo>
                    <a:pt x="11920" y="17893"/>
                    <a:pt x="11616" y="15818"/>
                    <a:pt x="11515" y="13844"/>
                  </a:cubicBezTo>
                  <a:cubicBezTo>
                    <a:pt x="11439" y="12781"/>
                    <a:pt x="11515" y="11769"/>
                    <a:pt x="11566" y="10731"/>
                  </a:cubicBezTo>
                  <a:cubicBezTo>
                    <a:pt x="11642" y="9795"/>
                    <a:pt x="11667" y="8808"/>
                    <a:pt x="11945" y="7897"/>
                  </a:cubicBezTo>
                  <a:lnTo>
                    <a:pt x="11945" y="7821"/>
                  </a:lnTo>
                  <a:cubicBezTo>
                    <a:pt x="12200" y="7659"/>
                    <a:pt x="12476" y="7539"/>
                    <a:pt x="12676" y="7539"/>
                  </a:cubicBezTo>
                  <a:cubicBezTo>
                    <a:pt x="12695" y="7539"/>
                    <a:pt x="12713" y="7540"/>
                    <a:pt x="12730" y="7542"/>
                  </a:cubicBezTo>
                  <a:cubicBezTo>
                    <a:pt x="13413" y="7669"/>
                    <a:pt x="12806" y="8808"/>
                    <a:pt x="12679" y="9162"/>
                  </a:cubicBezTo>
                  <a:cubicBezTo>
                    <a:pt x="12401" y="10200"/>
                    <a:pt x="12528" y="11364"/>
                    <a:pt x="12679" y="12401"/>
                  </a:cubicBezTo>
                  <a:cubicBezTo>
                    <a:pt x="12958" y="14223"/>
                    <a:pt x="13464" y="15944"/>
                    <a:pt x="13844" y="17767"/>
                  </a:cubicBezTo>
                  <a:cubicBezTo>
                    <a:pt x="14055" y="18709"/>
                    <a:pt x="15056" y="24318"/>
                    <a:pt x="16764" y="24318"/>
                  </a:cubicBezTo>
                  <a:cubicBezTo>
                    <a:pt x="16892" y="24318"/>
                    <a:pt x="17023" y="24287"/>
                    <a:pt x="17159" y="24220"/>
                  </a:cubicBezTo>
                  <a:cubicBezTo>
                    <a:pt x="18348" y="23613"/>
                    <a:pt x="17463" y="21208"/>
                    <a:pt x="17159" y="20348"/>
                  </a:cubicBezTo>
                  <a:cubicBezTo>
                    <a:pt x="16956" y="19614"/>
                    <a:pt x="16653" y="18855"/>
                    <a:pt x="16450" y="18146"/>
                  </a:cubicBezTo>
                  <a:cubicBezTo>
                    <a:pt x="15969" y="16653"/>
                    <a:pt x="15261" y="15210"/>
                    <a:pt x="14856" y="13743"/>
                  </a:cubicBezTo>
                  <a:cubicBezTo>
                    <a:pt x="14476" y="12325"/>
                    <a:pt x="14324" y="10858"/>
                    <a:pt x="14274" y="9415"/>
                  </a:cubicBezTo>
                  <a:cubicBezTo>
                    <a:pt x="14223" y="8706"/>
                    <a:pt x="14097" y="7922"/>
                    <a:pt x="14375" y="7213"/>
                  </a:cubicBezTo>
                  <a:cubicBezTo>
                    <a:pt x="14679" y="6555"/>
                    <a:pt x="15311" y="6024"/>
                    <a:pt x="15868" y="5594"/>
                  </a:cubicBezTo>
                  <a:cubicBezTo>
                    <a:pt x="16197" y="5391"/>
                    <a:pt x="16501" y="5189"/>
                    <a:pt x="16830" y="5037"/>
                  </a:cubicBezTo>
                  <a:close/>
                  <a:moveTo>
                    <a:pt x="40619" y="16526"/>
                  </a:moveTo>
                  <a:cubicBezTo>
                    <a:pt x="40746" y="16906"/>
                    <a:pt x="40822" y="17311"/>
                    <a:pt x="40948" y="17691"/>
                  </a:cubicBezTo>
                  <a:cubicBezTo>
                    <a:pt x="41075" y="18222"/>
                    <a:pt x="41302" y="18855"/>
                    <a:pt x="41252" y="19437"/>
                  </a:cubicBezTo>
                  <a:cubicBezTo>
                    <a:pt x="41176" y="19943"/>
                    <a:pt x="40771" y="20323"/>
                    <a:pt x="40391" y="20601"/>
                  </a:cubicBezTo>
                  <a:cubicBezTo>
                    <a:pt x="39227" y="21537"/>
                    <a:pt x="37785" y="22170"/>
                    <a:pt x="36317" y="22550"/>
                  </a:cubicBezTo>
                  <a:cubicBezTo>
                    <a:pt x="34874" y="22904"/>
                    <a:pt x="33432" y="23056"/>
                    <a:pt x="31989" y="23106"/>
                  </a:cubicBezTo>
                  <a:cubicBezTo>
                    <a:pt x="31859" y="23109"/>
                    <a:pt x="31729" y="23110"/>
                    <a:pt x="31600" y="23110"/>
                  </a:cubicBezTo>
                  <a:cubicBezTo>
                    <a:pt x="31169" y="23110"/>
                    <a:pt x="30739" y="23099"/>
                    <a:pt x="30310" y="23099"/>
                  </a:cubicBezTo>
                  <a:cubicBezTo>
                    <a:pt x="29608" y="23099"/>
                    <a:pt x="28909" y="23129"/>
                    <a:pt x="28218" y="23284"/>
                  </a:cubicBezTo>
                  <a:cubicBezTo>
                    <a:pt x="27105" y="23537"/>
                    <a:pt x="26042" y="24043"/>
                    <a:pt x="25156" y="24777"/>
                  </a:cubicBezTo>
                  <a:cubicBezTo>
                    <a:pt x="24574" y="25258"/>
                    <a:pt x="23840" y="25966"/>
                    <a:pt x="23916" y="26776"/>
                  </a:cubicBezTo>
                  <a:cubicBezTo>
                    <a:pt x="24003" y="27894"/>
                    <a:pt x="25370" y="28108"/>
                    <a:pt x="26549" y="28108"/>
                  </a:cubicBezTo>
                  <a:cubicBezTo>
                    <a:pt x="27077" y="28108"/>
                    <a:pt x="27568" y="28065"/>
                    <a:pt x="27889" y="28041"/>
                  </a:cubicBezTo>
                  <a:cubicBezTo>
                    <a:pt x="30521" y="27788"/>
                    <a:pt x="32824" y="26447"/>
                    <a:pt x="35051" y="25131"/>
                  </a:cubicBezTo>
                  <a:cubicBezTo>
                    <a:pt x="36342" y="24372"/>
                    <a:pt x="37633" y="23613"/>
                    <a:pt x="38974" y="22980"/>
                  </a:cubicBezTo>
                  <a:cubicBezTo>
                    <a:pt x="40391" y="22297"/>
                    <a:pt x="41859" y="21841"/>
                    <a:pt x="43302" y="21284"/>
                  </a:cubicBezTo>
                  <a:cubicBezTo>
                    <a:pt x="43302" y="22423"/>
                    <a:pt x="43378" y="23613"/>
                    <a:pt x="43504" y="24751"/>
                  </a:cubicBezTo>
                  <a:cubicBezTo>
                    <a:pt x="41556" y="25030"/>
                    <a:pt x="39733" y="25536"/>
                    <a:pt x="37937" y="26295"/>
                  </a:cubicBezTo>
                  <a:cubicBezTo>
                    <a:pt x="35988" y="27105"/>
                    <a:pt x="34090" y="28041"/>
                    <a:pt x="32040" y="28548"/>
                  </a:cubicBezTo>
                  <a:cubicBezTo>
                    <a:pt x="29990" y="29054"/>
                    <a:pt x="27763" y="29307"/>
                    <a:pt x="25688" y="29433"/>
                  </a:cubicBezTo>
                  <a:cubicBezTo>
                    <a:pt x="25455" y="29443"/>
                    <a:pt x="25224" y="29447"/>
                    <a:pt x="24994" y="29447"/>
                  </a:cubicBezTo>
                  <a:cubicBezTo>
                    <a:pt x="24043" y="29447"/>
                    <a:pt x="23107" y="29378"/>
                    <a:pt x="22170" y="29357"/>
                  </a:cubicBezTo>
                  <a:cubicBezTo>
                    <a:pt x="22123" y="29356"/>
                    <a:pt x="22077" y="29355"/>
                    <a:pt x="22030" y="29355"/>
                  </a:cubicBezTo>
                  <a:cubicBezTo>
                    <a:pt x="21481" y="29355"/>
                    <a:pt x="20905" y="29442"/>
                    <a:pt x="20347" y="29442"/>
                  </a:cubicBezTo>
                  <a:cubicBezTo>
                    <a:pt x="20071" y="29442"/>
                    <a:pt x="19799" y="29421"/>
                    <a:pt x="19538" y="29357"/>
                  </a:cubicBezTo>
                  <a:cubicBezTo>
                    <a:pt x="19563" y="29307"/>
                    <a:pt x="19563" y="29256"/>
                    <a:pt x="19614" y="29206"/>
                  </a:cubicBezTo>
                  <a:cubicBezTo>
                    <a:pt x="20373" y="27080"/>
                    <a:pt x="21208" y="25080"/>
                    <a:pt x="22170" y="23056"/>
                  </a:cubicBezTo>
                  <a:cubicBezTo>
                    <a:pt x="24954" y="21259"/>
                    <a:pt x="28674" y="21639"/>
                    <a:pt x="31837" y="20981"/>
                  </a:cubicBezTo>
                  <a:cubicBezTo>
                    <a:pt x="33482" y="20626"/>
                    <a:pt x="35127" y="20095"/>
                    <a:pt x="36595" y="19234"/>
                  </a:cubicBezTo>
                  <a:cubicBezTo>
                    <a:pt x="37987" y="18425"/>
                    <a:pt x="39404" y="17589"/>
                    <a:pt x="40619" y="16526"/>
                  </a:cubicBezTo>
                  <a:close/>
                  <a:moveTo>
                    <a:pt x="11515" y="8099"/>
                  </a:moveTo>
                  <a:cubicBezTo>
                    <a:pt x="11060" y="9845"/>
                    <a:pt x="11060" y="11845"/>
                    <a:pt x="11136" y="13616"/>
                  </a:cubicBezTo>
                  <a:cubicBezTo>
                    <a:pt x="11186" y="15641"/>
                    <a:pt x="11541" y="17716"/>
                    <a:pt x="12148" y="19690"/>
                  </a:cubicBezTo>
                  <a:cubicBezTo>
                    <a:pt x="12705" y="21512"/>
                    <a:pt x="13717" y="23435"/>
                    <a:pt x="14906" y="24979"/>
                  </a:cubicBezTo>
                  <a:cubicBezTo>
                    <a:pt x="15438" y="25688"/>
                    <a:pt x="16096" y="26321"/>
                    <a:pt x="16956" y="26675"/>
                  </a:cubicBezTo>
                  <a:cubicBezTo>
                    <a:pt x="17867" y="27054"/>
                    <a:pt x="18854" y="27156"/>
                    <a:pt x="19664" y="27712"/>
                  </a:cubicBezTo>
                  <a:cubicBezTo>
                    <a:pt x="19715" y="27763"/>
                    <a:pt x="19740" y="27763"/>
                    <a:pt x="19766" y="27763"/>
                  </a:cubicBezTo>
                  <a:cubicBezTo>
                    <a:pt x="19487" y="28497"/>
                    <a:pt x="19209" y="29231"/>
                    <a:pt x="18905" y="29990"/>
                  </a:cubicBezTo>
                  <a:cubicBezTo>
                    <a:pt x="18753" y="30395"/>
                    <a:pt x="18601" y="30851"/>
                    <a:pt x="18399" y="31256"/>
                  </a:cubicBezTo>
                  <a:cubicBezTo>
                    <a:pt x="17867" y="30749"/>
                    <a:pt x="17260" y="30243"/>
                    <a:pt x="16577" y="29940"/>
                  </a:cubicBezTo>
                  <a:cubicBezTo>
                    <a:pt x="15792" y="29560"/>
                    <a:pt x="14982" y="29560"/>
                    <a:pt x="14147" y="29560"/>
                  </a:cubicBezTo>
                  <a:cubicBezTo>
                    <a:pt x="12274" y="29509"/>
                    <a:pt x="10781" y="28573"/>
                    <a:pt x="9465" y="27333"/>
                  </a:cubicBezTo>
                  <a:cubicBezTo>
                    <a:pt x="8529" y="26523"/>
                    <a:pt x="7820" y="25511"/>
                    <a:pt x="6960" y="24574"/>
                  </a:cubicBezTo>
                  <a:cubicBezTo>
                    <a:pt x="6125" y="23663"/>
                    <a:pt x="5416" y="22777"/>
                    <a:pt x="4859" y="21664"/>
                  </a:cubicBezTo>
                  <a:cubicBezTo>
                    <a:pt x="4353" y="20652"/>
                    <a:pt x="4024" y="19589"/>
                    <a:pt x="4049" y="18425"/>
                  </a:cubicBezTo>
                  <a:cubicBezTo>
                    <a:pt x="4075" y="17412"/>
                    <a:pt x="4303" y="16451"/>
                    <a:pt x="4201" y="15438"/>
                  </a:cubicBezTo>
                  <a:cubicBezTo>
                    <a:pt x="4454" y="15135"/>
                    <a:pt x="4783" y="14831"/>
                    <a:pt x="5087" y="14628"/>
                  </a:cubicBezTo>
                  <a:cubicBezTo>
                    <a:pt x="5239" y="14527"/>
                    <a:pt x="5441" y="14426"/>
                    <a:pt x="5593" y="14401"/>
                  </a:cubicBezTo>
                  <a:cubicBezTo>
                    <a:pt x="5695" y="14373"/>
                    <a:pt x="5760" y="14355"/>
                    <a:pt x="5803" y="14355"/>
                  </a:cubicBezTo>
                  <a:cubicBezTo>
                    <a:pt x="5878" y="14355"/>
                    <a:pt x="5890" y="14408"/>
                    <a:pt x="5922" y="14552"/>
                  </a:cubicBezTo>
                  <a:cubicBezTo>
                    <a:pt x="5973" y="14831"/>
                    <a:pt x="5846" y="15286"/>
                    <a:pt x="5846" y="15565"/>
                  </a:cubicBezTo>
                  <a:lnTo>
                    <a:pt x="5846" y="16324"/>
                  </a:lnTo>
                  <a:cubicBezTo>
                    <a:pt x="5872" y="16906"/>
                    <a:pt x="5948" y="17438"/>
                    <a:pt x="6049" y="17969"/>
                  </a:cubicBezTo>
                  <a:cubicBezTo>
                    <a:pt x="6454" y="20373"/>
                    <a:pt x="7441" y="22651"/>
                    <a:pt x="8731" y="24676"/>
                  </a:cubicBezTo>
                  <a:cubicBezTo>
                    <a:pt x="9389" y="25688"/>
                    <a:pt x="10123" y="26700"/>
                    <a:pt x="11009" y="27561"/>
                  </a:cubicBezTo>
                  <a:cubicBezTo>
                    <a:pt x="11427" y="27943"/>
                    <a:pt x="11952" y="28266"/>
                    <a:pt x="12503" y="28266"/>
                  </a:cubicBezTo>
                  <a:cubicBezTo>
                    <a:pt x="12753" y="28266"/>
                    <a:pt x="13008" y="28200"/>
                    <a:pt x="13261" y="28041"/>
                  </a:cubicBezTo>
                  <a:cubicBezTo>
                    <a:pt x="14831" y="27004"/>
                    <a:pt x="12274" y="24245"/>
                    <a:pt x="11667" y="23385"/>
                  </a:cubicBezTo>
                  <a:cubicBezTo>
                    <a:pt x="10781" y="22170"/>
                    <a:pt x="9896" y="20879"/>
                    <a:pt x="9592" y="19386"/>
                  </a:cubicBezTo>
                  <a:cubicBezTo>
                    <a:pt x="9263" y="17944"/>
                    <a:pt x="9415" y="16425"/>
                    <a:pt x="9592" y="14932"/>
                  </a:cubicBezTo>
                  <a:cubicBezTo>
                    <a:pt x="9718" y="13793"/>
                    <a:pt x="9744" y="12629"/>
                    <a:pt x="9896" y="11490"/>
                  </a:cubicBezTo>
                  <a:cubicBezTo>
                    <a:pt x="9971" y="10275"/>
                    <a:pt x="10275" y="8985"/>
                    <a:pt x="11313" y="8226"/>
                  </a:cubicBezTo>
                  <a:cubicBezTo>
                    <a:pt x="11363" y="8200"/>
                    <a:pt x="11414" y="8175"/>
                    <a:pt x="11515" y="8099"/>
                  </a:cubicBezTo>
                  <a:close/>
                  <a:moveTo>
                    <a:pt x="3847" y="15843"/>
                  </a:moveTo>
                  <a:lnTo>
                    <a:pt x="3847" y="15843"/>
                  </a:lnTo>
                  <a:cubicBezTo>
                    <a:pt x="3898" y="16855"/>
                    <a:pt x="3645" y="17842"/>
                    <a:pt x="3670" y="18855"/>
                  </a:cubicBezTo>
                  <a:cubicBezTo>
                    <a:pt x="3695" y="19842"/>
                    <a:pt x="4024" y="20753"/>
                    <a:pt x="4429" y="21639"/>
                  </a:cubicBezTo>
                  <a:cubicBezTo>
                    <a:pt x="4935" y="22676"/>
                    <a:pt x="5568" y="23613"/>
                    <a:pt x="6327" y="24448"/>
                  </a:cubicBezTo>
                  <a:cubicBezTo>
                    <a:pt x="7112" y="25334"/>
                    <a:pt x="7871" y="26295"/>
                    <a:pt x="8681" y="27181"/>
                  </a:cubicBezTo>
                  <a:cubicBezTo>
                    <a:pt x="9769" y="28320"/>
                    <a:pt x="11212" y="29459"/>
                    <a:pt x="12806" y="29813"/>
                  </a:cubicBezTo>
                  <a:cubicBezTo>
                    <a:pt x="13717" y="30015"/>
                    <a:pt x="14679" y="29838"/>
                    <a:pt x="15590" y="30015"/>
                  </a:cubicBezTo>
                  <a:cubicBezTo>
                    <a:pt x="16653" y="30243"/>
                    <a:pt x="17488" y="30952"/>
                    <a:pt x="18272" y="31660"/>
                  </a:cubicBezTo>
                  <a:cubicBezTo>
                    <a:pt x="18095" y="32091"/>
                    <a:pt x="17918" y="32496"/>
                    <a:pt x="17741" y="32901"/>
                  </a:cubicBezTo>
                  <a:cubicBezTo>
                    <a:pt x="17527" y="32887"/>
                    <a:pt x="17313" y="32880"/>
                    <a:pt x="17099" y="32880"/>
                  </a:cubicBezTo>
                  <a:cubicBezTo>
                    <a:pt x="15743" y="32880"/>
                    <a:pt x="14398" y="33170"/>
                    <a:pt x="13261" y="33913"/>
                  </a:cubicBezTo>
                  <a:cubicBezTo>
                    <a:pt x="12629" y="34318"/>
                    <a:pt x="12047" y="34824"/>
                    <a:pt x="11363" y="35178"/>
                  </a:cubicBezTo>
                  <a:cubicBezTo>
                    <a:pt x="11002" y="35348"/>
                    <a:pt x="10668" y="35420"/>
                    <a:pt x="10338" y="35420"/>
                  </a:cubicBezTo>
                  <a:cubicBezTo>
                    <a:pt x="9881" y="35420"/>
                    <a:pt x="9433" y="35283"/>
                    <a:pt x="8934" y="35077"/>
                  </a:cubicBezTo>
                  <a:cubicBezTo>
                    <a:pt x="7086" y="34368"/>
                    <a:pt x="4885" y="33609"/>
                    <a:pt x="3467" y="32091"/>
                  </a:cubicBezTo>
                  <a:cubicBezTo>
                    <a:pt x="2860" y="31458"/>
                    <a:pt x="2430" y="30699"/>
                    <a:pt x="1898" y="29965"/>
                  </a:cubicBezTo>
                  <a:cubicBezTo>
                    <a:pt x="1468" y="29433"/>
                    <a:pt x="785" y="28750"/>
                    <a:pt x="759" y="28041"/>
                  </a:cubicBezTo>
                  <a:cubicBezTo>
                    <a:pt x="759" y="27991"/>
                    <a:pt x="759" y="27966"/>
                    <a:pt x="709" y="27940"/>
                  </a:cubicBezTo>
                  <a:cubicBezTo>
                    <a:pt x="886" y="27459"/>
                    <a:pt x="1088" y="26979"/>
                    <a:pt x="1392" y="26574"/>
                  </a:cubicBezTo>
                  <a:cubicBezTo>
                    <a:pt x="1468" y="27029"/>
                    <a:pt x="1519" y="27485"/>
                    <a:pt x="1671" y="27940"/>
                  </a:cubicBezTo>
                  <a:cubicBezTo>
                    <a:pt x="1822" y="28446"/>
                    <a:pt x="2151" y="28826"/>
                    <a:pt x="2455" y="29231"/>
                  </a:cubicBezTo>
                  <a:cubicBezTo>
                    <a:pt x="3290" y="30218"/>
                    <a:pt x="4252" y="31028"/>
                    <a:pt x="5391" y="31635"/>
                  </a:cubicBezTo>
                  <a:cubicBezTo>
                    <a:pt x="6001" y="31966"/>
                    <a:pt x="6647" y="32178"/>
                    <a:pt x="7321" y="32178"/>
                  </a:cubicBezTo>
                  <a:cubicBezTo>
                    <a:pt x="7626" y="32178"/>
                    <a:pt x="7936" y="32135"/>
                    <a:pt x="8251" y="32040"/>
                  </a:cubicBezTo>
                  <a:cubicBezTo>
                    <a:pt x="9111" y="31787"/>
                    <a:pt x="9744" y="31230"/>
                    <a:pt x="9440" y="30269"/>
                  </a:cubicBezTo>
                  <a:cubicBezTo>
                    <a:pt x="8807" y="28193"/>
                    <a:pt x="6201" y="27561"/>
                    <a:pt x="4581" y="26523"/>
                  </a:cubicBezTo>
                  <a:cubicBezTo>
                    <a:pt x="4100" y="26194"/>
                    <a:pt x="3366" y="25688"/>
                    <a:pt x="3214" y="25080"/>
                  </a:cubicBezTo>
                  <a:cubicBezTo>
                    <a:pt x="3113" y="24701"/>
                    <a:pt x="3341" y="24296"/>
                    <a:pt x="3442" y="23942"/>
                  </a:cubicBezTo>
                  <a:cubicBezTo>
                    <a:pt x="3695" y="22803"/>
                    <a:pt x="3290" y="21790"/>
                    <a:pt x="2860" y="20753"/>
                  </a:cubicBezTo>
                  <a:cubicBezTo>
                    <a:pt x="2455" y="19766"/>
                    <a:pt x="2227" y="19007"/>
                    <a:pt x="2607" y="17994"/>
                  </a:cubicBezTo>
                  <a:cubicBezTo>
                    <a:pt x="2936" y="17210"/>
                    <a:pt x="3341" y="16476"/>
                    <a:pt x="3847" y="15843"/>
                  </a:cubicBezTo>
                  <a:close/>
                  <a:moveTo>
                    <a:pt x="43555" y="25030"/>
                  </a:moveTo>
                  <a:cubicBezTo>
                    <a:pt x="43631" y="25587"/>
                    <a:pt x="43681" y="26194"/>
                    <a:pt x="43783" y="26776"/>
                  </a:cubicBezTo>
                  <a:cubicBezTo>
                    <a:pt x="43884" y="27535"/>
                    <a:pt x="44137" y="28598"/>
                    <a:pt x="43808" y="29332"/>
                  </a:cubicBezTo>
                  <a:cubicBezTo>
                    <a:pt x="43454" y="30091"/>
                    <a:pt x="42163" y="30117"/>
                    <a:pt x="41429" y="30319"/>
                  </a:cubicBezTo>
                  <a:cubicBezTo>
                    <a:pt x="39278" y="30851"/>
                    <a:pt x="37000" y="30901"/>
                    <a:pt x="34824" y="31002"/>
                  </a:cubicBezTo>
                  <a:cubicBezTo>
                    <a:pt x="34597" y="31014"/>
                    <a:pt x="34371" y="31019"/>
                    <a:pt x="34145" y="31019"/>
                  </a:cubicBezTo>
                  <a:cubicBezTo>
                    <a:pt x="32305" y="31019"/>
                    <a:pt x="30494" y="30685"/>
                    <a:pt x="28623" y="30572"/>
                  </a:cubicBezTo>
                  <a:cubicBezTo>
                    <a:pt x="28182" y="30548"/>
                    <a:pt x="27710" y="30521"/>
                    <a:pt x="27232" y="30521"/>
                  </a:cubicBezTo>
                  <a:cubicBezTo>
                    <a:pt x="26229" y="30521"/>
                    <a:pt x="25202" y="30640"/>
                    <a:pt x="24397" y="31154"/>
                  </a:cubicBezTo>
                  <a:cubicBezTo>
                    <a:pt x="23461" y="31762"/>
                    <a:pt x="23030" y="32901"/>
                    <a:pt x="23714" y="33812"/>
                  </a:cubicBezTo>
                  <a:cubicBezTo>
                    <a:pt x="24574" y="34900"/>
                    <a:pt x="26219" y="35305"/>
                    <a:pt x="27510" y="35457"/>
                  </a:cubicBezTo>
                  <a:cubicBezTo>
                    <a:pt x="27920" y="35506"/>
                    <a:pt x="28326" y="35528"/>
                    <a:pt x="28731" y="35528"/>
                  </a:cubicBezTo>
                  <a:cubicBezTo>
                    <a:pt x="30001" y="35528"/>
                    <a:pt x="31248" y="35308"/>
                    <a:pt x="32495" y="35001"/>
                  </a:cubicBezTo>
                  <a:cubicBezTo>
                    <a:pt x="34469" y="34520"/>
                    <a:pt x="36443" y="33989"/>
                    <a:pt x="38392" y="33483"/>
                  </a:cubicBezTo>
                  <a:cubicBezTo>
                    <a:pt x="39404" y="33230"/>
                    <a:pt x="40417" y="33027"/>
                    <a:pt x="41404" y="32749"/>
                  </a:cubicBezTo>
                  <a:cubicBezTo>
                    <a:pt x="41733" y="32647"/>
                    <a:pt x="42036" y="32572"/>
                    <a:pt x="42391" y="32470"/>
                  </a:cubicBezTo>
                  <a:cubicBezTo>
                    <a:pt x="42503" y="32448"/>
                    <a:pt x="42696" y="32365"/>
                    <a:pt x="42827" y="32365"/>
                  </a:cubicBezTo>
                  <a:cubicBezTo>
                    <a:pt x="42843" y="32365"/>
                    <a:pt x="42858" y="32366"/>
                    <a:pt x="42872" y="32369"/>
                  </a:cubicBezTo>
                  <a:cubicBezTo>
                    <a:pt x="43201" y="32521"/>
                    <a:pt x="43049" y="32647"/>
                    <a:pt x="43023" y="33002"/>
                  </a:cubicBezTo>
                  <a:cubicBezTo>
                    <a:pt x="42897" y="33761"/>
                    <a:pt x="42745" y="34520"/>
                    <a:pt x="42543" y="35305"/>
                  </a:cubicBezTo>
                  <a:lnTo>
                    <a:pt x="42492" y="35305"/>
                  </a:lnTo>
                  <a:cubicBezTo>
                    <a:pt x="40417" y="35431"/>
                    <a:pt x="38519" y="36317"/>
                    <a:pt x="36494" y="36595"/>
                  </a:cubicBezTo>
                  <a:cubicBezTo>
                    <a:pt x="35355" y="36773"/>
                    <a:pt x="34216" y="36975"/>
                    <a:pt x="33052" y="37076"/>
                  </a:cubicBezTo>
                  <a:cubicBezTo>
                    <a:pt x="32853" y="37095"/>
                    <a:pt x="32656" y="37104"/>
                    <a:pt x="32460" y="37104"/>
                  </a:cubicBezTo>
                  <a:cubicBezTo>
                    <a:pt x="31608" y="37104"/>
                    <a:pt x="30773" y="36947"/>
                    <a:pt x="29889" y="36823"/>
                  </a:cubicBezTo>
                  <a:cubicBezTo>
                    <a:pt x="28876" y="36671"/>
                    <a:pt x="27839" y="36697"/>
                    <a:pt x="26801" y="36595"/>
                  </a:cubicBezTo>
                  <a:cubicBezTo>
                    <a:pt x="25789" y="36469"/>
                    <a:pt x="24802" y="36216"/>
                    <a:pt x="23790" y="36165"/>
                  </a:cubicBezTo>
                  <a:cubicBezTo>
                    <a:pt x="22701" y="36089"/>
                    <a:pt x="21613" y="35937"/>
                    <a:pt x="20626" y="35457"/>
                  </a:cubicBezTo>
                  <a:cubicBezTo>
                    <a:pt x="19512" y="34925"/>
                    <a:pt x="18829" y="33913"/>
                    <a:pt x="18070" y="32976"/>
                  </a:cubicBezTo>
                  <a:cubicBezTo>
                    <a:pt x="18576" y="31888"/>
                    <a:pt x="19006" y="30775"/>
                    <a:pt x="19411" y="29636"/>
                  </a:cubicBezTo>
                  <a:cubicBezTo>
                    <a:pt x="19649" y="29699"/>
                    <a:pt x="19892" y="29720"/>
                    <a:pt x="20137" y="29720"/>
                  </a:cubicBezTo>
                  <a:cubicBezTo>
                    <a:pt x="20633" y="29720"/>
                    <a:pt x="21140" y="29634"/>
                    <a:pt x="21638" y="29634"/>
                  </a:cubicBezTo>
                  <a:cubicBezTo>
                    <a:pt x="21680" y="29634"/>
                    <a:pt x="21723" y="29635"/>
                    <a:pt x="21765" y="29636"/>
                  </a:cubicBezTo>
                  <a:cubicBezTo>
                    <a:pt x="22748" y="29680"/>
                    <a:pt x="23731" y="29742"/>
                    <a:pt x="24714" y="29742"/>
                  </a:cubicBezTo>
                  <a:cubicBezTo>
                    <a:pt x="24870" y="29742"/>
                    <a:pt x="25026" y="29741"/>
                    <a:pt x="25181" y="29737"/>
                  </a:cubicBezTo>
                  <a:cubicBezTo>
                    <a:pt x="27333" y="29686"/>
                    <a:pt x="29509" y="29433"/>
                    <a:pt x="31635" y="28953"/>
                  </a:cubicBezTo>
                  <a:cubicBezTo>
                    <a:pt x="33634" y="28497"/>
                    <a:pt x="35532" y="27687"/>
                    <a:pt x="37380" y="26852"/>
                  </a:cubicBezTo>
                  <a:cubicBezTo>
                    <a:pt x="39379" y="25966"/>
                    <a:pt x="41378" y="25334"/>
                    <a:pt x="43555" y="25030"/>
                  </a:cubicBezTo>
                  <a:close/>
                  <a:moveTo>
                    <a:pt x="532" y="28573"/>
                  </a:moveTo>
                  <a:cubicBezTo>
                    <a:pt x="684" y="28953"/>
                    <a:pt x="962" y="29332"/>
                    <a:pt x="1190" y="29636"/>
                  </a:cubicBezTo>
                  <a:cubicBezTo>
                    <a:pt x="1696" y="30319"/>
                    <a:pt x="2177" y="31028"/>
                    <a:pt x="2683" y="31711"/>
                  </a:cubicBezTo>
                  <a:cubicBezTo>
                    <a:pt x="3974" y="33356"/>
                    <a:pt x="5948" y="34191"/>
                    <a:pt x="7846" y="35001"/>
                  </a:cubicBezTo>
                  <a:cubicBezTo>
                    <a:pt x="8586" y="35297"/>
                    <a:pt x="9422" y="35761"/>
                    <a:pt x="10237" y="35761"/>
                  </a:cubicBezTo>
                  <a:cubicBezTo>
                    <a:pt x="10258" y="35761"/>
                    <a:pt x="10279" y="35761"/>
                    <a:pt x="10300" y="35760"/>
                  </a:cubicBezTo>
                  <a:cubicBezTo>
                    <a:pt x="10984" y="35710"/>
                    <a:pt x="11566" y="35406"/>
                    <a:pt x="12123" y="35052"/>
                  </a:cubicBezTo>
                  <a:cubicBezTo>
                    <a:pt x="12806" y="34621"/>
                    <a:pt x="13439" y="34039"/>
                    <a:pt x="14198" y="33685"/>
                  </a:cubicBezTo>
                  <a:cubicBezTo>
                    <a:pt x="15078" y="33299"/>
                    <a:pt x="16068" y="33167"/>
                    <a:pt x="17013" y="33167"/>
                  </a:cubicBezTo>
                  <a:cubicBezTo>
                    <a:pt x="17181" y="33167"/>
                    <a:pt x="17348" y="33171"/>
                    <a:pt x="17513" y="33179"/>
                  </a:cubicBezTo>
                  <a:cubicBezTo>
                    <a:pt x="16880" y="34546"/>
                    <a:pt x="16298" y="35937"/>
                    <a:pt x="15919" y="37405"/>
                  </a:cubicBezTo>
                  <a:cubicBezTo>
                    <a:pt x="15895" y="37403"/>
                    <a:pt x="15871" y="37401"/>
                    <a:pt x="15846" y="37401"/>
                  </a:cubicBezTo>
                  <a:cubicBezTo>
                    <a:pt x="15172" y="37401"/>
                    <a:pt x="14312" y="38379"/>
                    <a:pt x="13970" y="38721"/>
                  </a:cubicBezTo>
                  <a:cubicBezTo>
                    <a:pt x="13134" y="39558"/>
                    <a:pt x="12184" y="40733"/>
                    <a:pt x="10908" y="40733"/>
                  </a:cubicBezTo>
                  <a:cubicBezTo>
                    <a:pt x="10833" y="40733"/>
                    <a:pt x="10757" y="40729"/>
                    <a:pt x="10680" y="40721"/>
                  </a:cubicBezTo>
                  <a:cubicBezTo>
                    <a:pt x="9642" y="40594"/>
                    <a:pt x="8655" y="39835"/>
                    <a:pt x="7846" y="39177"/>
                  </a:cubicBezTo>
                  <a:cubicBezTo>
                    <a:pt x="7010" y="38494"/>
                    <a:pt x="6251" y="37785"/>
                    <a:pt x="5365" y="37178"/>
                  </a:cubicBezTo>
                  <a:cubicBezTo>
                    <a:pt x="4530" y="36595"/>
                    <a:pt x="3594" y="36266"/>
                    <a:pt x="3037" y="35330"/>
                  </a:cubicBezTo>
                  <a:cubicBezTo>
                    <a:pt x="2455" y="34444"/>
                    <a:pt x="2278" y="33407"/>
                    <a:pt x="1797" y="32470"/>
                  </a:cubicBezTo>
                  <a:cubicBezTo>
                    <a:pt x="1291" y="31407"/>
                    <a:pt x="253" y="30699"/>
                    <a:pt x="355" y="29433"/>
                  </a:cubicBezTo>
                  <a:cubicBezTo>
                    <a:pt x="405" y="29180"/>
                    <a:pt x="430" y="28877"/>
                    <a:pt x="532" y="28573"/>
                  </a:cubicBezTo>
                  <a:close/>
                  <a:moveTo>
                    <a:pt x="17893" y="33305"/>
                  </a:moveTo>
                  <a:cubicBezTo>
                    <a:pt x="18525" y="34115"/>
                    <a:pt x="19158" y="34950"/>
                    <a:pt x="20044" y="35533"/>
                  </a:cubicBezTo>
                  <a:cubicBezTo>
                    <a:pt x="20879" y="36039"/>
                    <a:pt x="21866" y="36292"/>
                    <a:pt x="22828" y="36418"/>
                  </a:cubicBezTo>
                  <a:cubicBezTo>
                    <a:pt x="23941" y="36545"/>
                    <a:pt x="24979" y="36646"/>
                    <a:pt x="26067" y="36823"/>
                  </a:cubicBezTo>
                  <a:cubicBezTo>
                    <a:pt x="27181" y="37051"/>
                    <a:pt x="28269" y="36975"/>
                    <a:pt x="29383" y="37102"/>
                  </a:cubicBezTo>
                  <a:cubicBezTo>
                    <a:pt x="30390" y="37222"/>
                    <a:pt x="31398" y="37433"/>
                    <a:pt x="32406" y="37433"/>
                  </a:cubicBezTo>
                  <a:cubicBezTo>
                    <a:pt x="32461" y="37433"/>
                    <a:pt x="32516" y="37432"/>
                    <a:pt x="32571" y="37431"/>
                  </a:cubicBezTo>
                  <a:cubicBezTo>
                    <a:pt x="33710" y="37405"/>
                    <a:pt x="34900" y="37178"/>
                    <a:pt x="35988" y="36975"/>
                  </a:cubicBezTo>
                  <a:cubicBezTo>
                    <a:pt x="37127" y="36823"/>
                    <a:pt x="38215" y="36570"/>
                    <a:pt x="39328" y="36292"/>
                  </a:cubicBezTo>
                  <a:cubicBezTo>
                    <a:pt x="40341" y="36013"/>
                    <a:pt x="41378" y="35710"/>
                    <a:pt x="42416" y="35634"/>
                  </a:cubicBezTo>
                  <a:lnTo>
                    <a:pt x="42416" y="35634"/>
                  </a:lnTo>
                  <a:cubicBezTo>
                    <a:pt x="42138" y="36671"/>
                    <a:pt x="41733" y="37658"/>
                    <a:pt x="41125" y="38494"/>
                  </a:cubicBezTo>
                  <a:cubicBezTo>
                    <a:pt x="40012" y="40088"/>
                    <a:pt x="38240" y="40619"/>
                    <a:pt x="36418" y="40872"/>
                  </a:cubicBezTo>
                  <a:cubicBezTo>
                    <a:pt x="36232" y="40898"/>
                    <a:pt x="36045" y="40909"/>
                    <a:pt x="35859" y="40909"/>
                  </a:cubicBezTo>
                  <a:cubicBezTo>
                    <a:pt x="34347" y="40909"/>
                    <a:pt x="32835" y="40148"/>
                    <a:pt x="31483" y="39607"/>
                  </a:cubicBezTo>
                  <a:cubicBezTo>
                    <a:pt x="29965" y="39000"/>
                    <a:pt x="28471" y="38342"/>
                    <a:pt x="26928" y="37911"/>
                  </a:cubicBezTo>
                  <a:cubicBezTo>
                    <a:pt x="26132" y="37691"/>
                    <a:pt x="25165" y="37448"/>
                    <a:pt x="24265" y="37448"/>
                  </a:cubicBezTo>
                  <a:cubicBezTo>
                    <a:pt x="23819" y="37448"/>
                    <a:pt x="23390" y="37508"/>
                    <a:pt x="23005" y="37658"/>
                  </a:cubicBezTo>
                  <a:cubicBezTo>
                    <a:pt x="22625" y="37785"/>
                    <a:pt x="22043" y="38114"/>
                    <a:pt x="21942" y="38569"/>
                  </a:cubicBezTo>
                  <a:cubicBezTo>
                    <a:pt x="21866" y="39076"/>
                    <a:pt x="22296" y="39632"/>
                    <a:pt x="22549" y="39987"/>
                  </a:cubicBezTo>
                  <a:cubicBezTo>
                    <a:pt x="23461" y="41277"/>
                    <a:pt x="24397" y="42593"/>
                    <a:pt x="25688" y="43505"/>
                  </a:cubicBezTo>
                  <a:cubicBezTo>
                    <a:pt x="26877" y="44365"/>
                    <a:pt x="28244" y="44947"/>
                    <a:pt x="29661" y="45377"/>
                  </a:cubicBezTo>
                  <a:cubicBezTo>
                    <a:pt x="31146" y="45834"/>
                    <a:pt x="32744" y="46106"/>
                    <a:pt x="34331" y="46106"/>
                  </a:cubicBezTo>
                  <a:cubicBezTo>
                    <a:pt x="35558" y="46106"/>
                    <a:pt x="36778" y="45944"/>
                    <a:pt x="37937" y="45580"/>
                  </a:cubicBezTo>
                  <a:lnTo>
                    <a:pt x="37937" y="45580"/>
                  </a:lnTo>
                  <a:cubicBezTo>
                    <a:pt x="37203" y="46339"/>
                    <a:pt x="36494" y="47098"/>
                    <a:pt x="35709" y="47782"/>
                  </a:cubicBezTo>
                  <a:cubicBezTo>
                    <a:pt x="35203" y="48186"/>
                    <a:pt x="34722" y="48591"/>
                    <a:pt x="34191" y="48946"/>
                  </a:cubicBezTo>
                  <a:cubicBezTo>
                    <a:pt x="34166" y="48946"/>
                    <a:pt x="34140" y="48920"/>
                    <a:pt x="34090" y="48920"/>
                  </a:cubicBezTo>
                  <a:cubicBezTo>
                    <a:pt x="33959" y="48932"/>
                    <a:pt x="33830" y="48937"/>
                    <a:pt x="33701" y="48937"/>
                  </a:cubicBezTo>
                  <a:cubicBezTo>
                    <a:pt x="32105" y="48937"/>
                    <a:pt x="30632" y="48108"/>
                    <a:pt x="29180" y="47453"/>
                  </a:cubicBezTo>
                  <a:cubicBezTo>
                    <a:pt x="27611" y="46719"/>
                    <a:pt x="25991" y="45959"/>
                    <a:pt x="24599" y="44922"/>
                  </a:cubicBezTo>
                  <a:cubicBezTo>
                    <a:pt x="23309" y="43935"/>
                    <a:pt x="22448" y="42492"/>
                    <a:pt x="21132" y="41530"/>
                  </a:cubicBezTo>
                  <a:cubicBezTo>
                    <a:pt x="20297" y="40948"/>
                    <a:pt x="18601" y="40645"/>
                    <a:pt x="18247" y="39607"/>
                  </a:cubicBezTo>
                  <a:cubicBezTo>
                    <a:pt x="18222" y="39582"/>
                    <a:pt x="18222" y="39556"/>
                    <a:pt x="18171" y="39506"/>
                  </a:cubicBezTo>
                  <a:cubicBezTo>
                    <a:pt x="17994" y="38240"/>
                    <a:pt x="17387" y="37076"/>
                    <a:pt x="16805" y="35912"/>
                  </a:cubicBezTo>
                  <a:lnTo>
                    <a:pt x="16805" y="35887"/>
                  </a:lnTo>
                  <a:cubicBezTo>
                    <a:pt x="17108" y="35001"/>
                    <a:pt x="17488" y="34141"/>
                    <a:pt x="17893" y="33305"/>
                  </a:cubicBezTo>
                  <a:close/>
                  <a:moveTo>
                    <a:pt x="18247" y="40265"/>
                  </a:moveTo>
                  <a:cubicBezTo>
                    <a:pt x="18854" y="40948"/>
                    <a:pt x="19993" y="41227"/>
                    <a:pt x="20677" y="41657"/>
                  </a:cubicBezTo>
                  <a:cubicBezTo>
                    <a:pt x="22246" y="42619"/>
                    <a:pt x="23157" y="44314"/>
                    <a:pt x="24599" y="45403"/>
                  </a:cubicBezTo>
                  <a:cubicBezTo>
                    <a:pt x="26118" y="46516"/>
                    <a:pt x="27864" y="47301"/>
                    <a:pt x="29585" y="48060"/>
                  </a:cubicBezTo>
                  <a:cubicBezTo>
                    <a:pt x="30901" y="48617"/>
                    <a:pt x="32192" y="49300"/>
                    <a:pt x="33634" y="49325"/>
                  </a:cubicBezTo>
                  <a:cubicBezTo>
                    <a:pt x="33179" y="49578"/>
                    <a:pt x="32748" y="49806"/>
                    <a:pt x="32242" y="49958"/>
                  </a:cubicBezTo>
                  <a:cubicBezTo>
                    <a:pt x="31559" y="50173"/>
                    <a:pt x="30933" y="50306"/>
                    <a:pt x="30309" y="50306"/>
                  </a:cubicBezTo>
                  <a:cubicBezTo>
                    <a:pt x="29686" y="50306"/>
                    <a:pt x="29066" y="50173"/>
                    <a:pt x="28396" y="49857"/>
                  </a:cubicBezTo>
                  <a:cubicBezTo>
                    <a:pt x="27130" y="49300"/>
                    <a:pt x="26042" y="48364"/>
                    <a:pt x="25030" y="47453"/>
                  </a:cubicBezTo>
                  <a:cubicBezTo>
                    <a:pt x="24473" y="46972"/>
                    <a:pt x="24017" y="46314"/>
                    <a:pt x="23283" y="46086"/>
                  </a:cubicBezTo>
                  <a:cubicBezTo>
                    <a:pt x="23173" y="46055"/>
                    <a:pt x="23065" y="46040"/>
                    <a:pt x="22960" y="46040"/>
                  </a:cubicBezTo>
                  <a:cubicBezTo>
                    <a:pt x="22461" y="46040"/>
                    <a:pt x="22042" y="46373"/>
                    <a:pt x="21917" y="46896"/>
                  </a:cubicBezTo>
                  <a:cubicBezTo>
                    <a:pt x="21740" y="47706"/>
                    <a:pt x="22195" y="48490"/>
                    <a:pt x="22651" y="49173"/>
                  </a:cubicBezTo>
                  <a:cubicBezTo>
                    <a:pt x="23764" y="50591"/>
                    <a:pt x="25409" y="51856"/>
                    <a:pt x="27231" y="52109"/>
                  </a:cubicBezTo>
                  <a:cubicBezTo>
                    <a:pt x="26573" y="52413"/>
                    <a:pt x="25915" y="52717"/>
                    <a:pt x="25207" y="52919"/>
                  </a:cubicBezTo>
                  <a:cubicBezTo>
                    <a:pt x="24296" y="51831"/>
                    <a:pt x="22524" y="51831"/>
                    <a:pt x="21284" y="51274"/>
                  </a:cubicBezTo>
                  <a:cubicBezTo>
                    <a:pt x="19361" y="50464"/>
                    <a:pt x="17361" y="48465"/>
                    <a:pt x="17007" y="46339"/>
                  </a:cubicBezTo>
                  <a:cubicBezTo>
                    <a:pt x="16678" y="44238"/>
                    <a:pt x="18196" y="42593"/>
                    <a:pt x="18247" y="40518"/>
                  </a:cubicBezTo>
                  <a:lnTo>
                    <a:pt x="18247" y="40265"/>
                  </a:lnTo>
                  <a:close/>
                  <a:moveTo>
                    <a:pt x="16602" y="36342"/>
                  </a:moveTo>
                  <a:cubicBezTo>
                    <a:pt x="17463" y="38063"/>
                    <a:pt x="18323" y="39835"/>
                    <a:pt x="17690" y="41784"/>
                  </a:cubicBezTo>
                  <a:cubicBezTo>
                    <a:pt x="17387" y="42720"/>
                    <a:pt x="16880" y="43530"/>
                    <a:pt x="16703" y="44492"/>
                  </a:cubicBezTo>
                  <a:cubicBezTo>
                    <a:pt x="16526" y="45301"/>
                    <a:pt x="16526" y="46187"/>
                    <a:pt x="16805" y="46972"/>
                  </a:cubicBezTo>
                  <a:cubicBezTo>
                    <a:pt x="17336" y="48693"/>
                    <a:pt x="18779" y="50236"/>
                    <a:pt x="20272" y="51173"/>
                  </a:cubicBezTo>
                  <a:cubicBezTo>
                    <a:pt x="21006" y="51603"/>
                    <a:pt x="21790" y="51856"/>
                    <a:pt x="22575" y="52084"/>
                  </a:cubicBezTo>
                  <a:cubicBezTo>
                    <a:pt x="23309" y="52261"/>
                    <a:pt x="24220" y="52489"/>
                    <a:pt x="24802" y="53020"/>
                  </a:cubicBezTo>
                  <a:cubicBezTo>
                    <a:pt x="24212" y="53168"/>
                    <a:pt x="23608" y="53258"/>
                    <a:pt x="23001" y="53258"/>
                  </a:cubicBezTo>
                  <a:cubicBezTo>
                    <a:pt x="22462" y="53258"/>
                    <a:pt x="21921" y="53187"/>
                    <a:pt x="21385" y="53020"/>
                  </a:cubicBezTo>
                  <a:cubicBezTo>
                    <a:pt x="20145" y="52666"/>
                    <a:pt x="18981" y="52109"/>
                    <a:pt x="17766" y="51704"/>
                  </a:cubicBezTo>
                  <a:cubicBezTo>
                    <a:pt x="16577" y="51325"/>
                    <a:pt x="15337" y="51072"/>
                    <a:pt x="14426" y="50110"/>
                  </a:cubicBezTo>
                  <a:cubicBezTo>
                    <a:pt x="13186" y="48819"/>
                    <a:pt x="12452" y="46820"/>
                    <a:pt x="12958" y="45074"/>
                  </a:cubicBezTo>
                  <a:cubicBezTo>
                    <a:pt x="13540" y="43125"/>
                    <a:pt x="15893" y="42214"/>
                    <a:pt x="16400" y="40214"/>
                  </a:cubicBezTo>
                  <a:cubicBezTo>
                    <a:pt x="16526" y="39683"/>
                    <a:pt x="16653" y="38924"/>
                    <a:pt x="16526" y="38392"/>
                  </a:cubicBezTo>
                  <a:cubicBezTo>
                    <a:pt x="16551" y="38190"/>
                    <a:pt x="16450" y="37785"/>
                    <a:pt x="16248" y="37557"/>
                  </a:cubicBezTo>
                  <a:cubicBezTo>
                    <a:pt x="16349" y="37152"/>
                    <a:pt x="16476" y="36773"/>
                    <a:pt x="16602" y="36342"/>
                  </a:cubicBezTo>
                  <a:close/>
                  <a:moveTo>
                    <a:pt x="32268" y="1"/>
                  </a:moveTo>
                  <a:cubicBezTo>
                    <a:pt x="31154" y="1"/>
                    <a:pt x="30294" y="861"/>
                    <a:pt x="29281" y="1215"/>
                  </a:cubicBezTo>
                  <a:cubicBezTo>
                    <a:pt x="29006" y="1313"/>
                    <a:pt x="28735" y="1342"/>
                    <a:pt x="28469" y="1342"/>
                  </a:cubicBezTo>
                  <a:cubicBezTo>
                    <a:pt x="28101" y="1342"/>
                    <a:pt x="27741" y="1287"/>
                    <a:pt x="27390" y="1287"/>
                  </a:cubicBezTo>
                  <a:cubicBezTo>
                    <a:pt x="26944" y="1287"/>
                    <a:pt x="26511" y="1375"/>
                    <a:pt x="26093" y="1772"/>
                  </a:cubicBezTo>
                  <a:cubicBezTo>
                    <a:pt x="25232" y="2607"/>
                    <a:pt x="24979" y="3923"/>
                    <a:pt x="24954" y="5062"/>
                  </a:cubicBezTo>
                  <a:cubicBezTo>
                    <a:pt x="24954" y="5644"/>
                    <a:pt x="25004" y="6201"/>
                    <a:pt x="25080" y="6732"/>
                  </a:cubicBezTo>
                  <a:cubicBezTo>
                    <a:pt x="25131" y="7416"/>
                    <a:pt x="25688" y="9440"/>
                    <a:pt x="24928" y="9845"/>
                  </a:cubicBezTo>
                  <a:cubicBezTo>
                    <a:pt x="24886" y="9868"/>
                    <a:pt x="24845" y="9879"/>
                    <a:pt x="24804" y="9879"/>
                  </a:cubicBezTo>
                  <a:cubicBezTo>
                    <a:pt x="24120" y="9879"/>
                    <a:pt x="23712" y="6803"/>
                    <a:pt x="23688" y="6277"/>
                  </a:cubicBezTo>
                  <a:cubicBezTo>
                    <a:pt x="23612" y="5391"/>
                    <a:pt x="23714" y="4505"/>
                    <a:pt x="23790" y="3569"/>
                  </a:cubicBezTo>
                  <a:cubicBezTo>
                    <a:pt x="23815" y="2911"/>
                    <a:pt x="23790" y="2253"/>
                    <a:pt x="23815" y="1595"/>
                  </a:cubicBezTo>
                  <a:cubicBezTo>
                    <a:pt x="23836" y="1131"/>
                    <a:pt x="23892" y="385"/>
                    <a:pt x="23426" y="385"/>
                  </a:cubicBezTo>
                  <a:cubicBezTo>
                    <a:pt x="23333" y="385"/>
                    <a:pt x="23220" y="414"/>
                    <a:pt x="23081" y="481"/>
                  </a:cubicBezTo>
                  <a:cubicBezTo>
                    <a:pt x="22195" y="962"/>
                    <a:pt x="21309" y="1899"/>
                    <a:pt x="21056" y="2860"/>
                  </a:cubicBezTo>
                  <a:cubicBezTo>
                    <a:pt x="20778" y="3949"/>
                    <a:pt x="20803" y="5138"/>
                    <a:pt x="20879" y="6277"/>
                  </a:cubicBezTo>
                  <a:cubicBezTo>
                    <a:pt x="20955" y="7972"/>
                    <a:pt x="20930" y="9693"/>
                    <a:pt x="20904" y="11389"/>
                  </a:cubicBezTo>
                  <a:cubicBezTo>
                    <a:pt x="20879" y="12781"/>
                    <a:pt x="20930" y="14198"/>
                    <a:pt x="20930" y="15590"/>
                  </a:cubicBezTo>
                  <a:cubicBezTo>
                    <a:pt x="20930" y="16324"/>
                    <a:pt x="20778" y="17083"/>
                    <a:pt x="20145" y="17539"/>
                  </a:cubicBezTo>
                  <a:cubicBezTo>
                    <a:pt x="19961" y="17666"/>
                    <a:pt x="19801" y="17720"/>
                    <a:pt x="19661" y="17720"/>
                  </a:cubicBezTo>
                  <a:cubicBezTo>
                    <a:pt x="19051" y="17720"/>
                    <a:pt x="18831" y="16682"/>
                    <a:pt x="18728" y="16147"/>
                  </a:cubicBezTo>
                  <a:cubicBezTo>
                    <a:pt x="18424" y="14628"/>
                    <a:pt x="18652" y="13110"/>
                    <a:pt x="18930" y="11617"/>
                  </a:cubicBezTo>
                  <a:cubicBezTo>
                    <a:pt x="19234" y="10073"/>
                    <a:pt x="19386" y="8479"/>
                    <a:pt x="19639" y="6935"/>
                  </a:cubicBezTo>
                  <a:cubicBezTo>
                    <a:pt x="19766" y="6049"/>
                    <a:pt x="19993" y="5163"/>
                    <a:pt x="20196" y="4278"/>
                  </a:cubicBezTo>
                  <a:cubicBezTo>
                    <a:pt x="20272" y="4024"/>
                    <a:pt x="20424" y="3645"/>
                    <a:pt x="20272" y="3392"/>
                  </a:cubicBezTo>
                  <a:cubicBezTo>
                    <a:pt x="20182" y="3258"/>
                    <a:pt x="20058" y="3211"/>
                    <a:pt x="19924" y="3211"/>
                  </a:cubicBezTo>
                  <a:cubicBezTo>
                    <a:pt x="19831" y="3211"/>
                    <a:pt x="19733" y="3234"/>
                    <a:pt x="19639" y="3265"/>
                  </a:cubicBezTo>
                  <a:cubicBezTo>
                    <a:pt x="18981" y="3442"/>
                    <a:pt x="18348" y="3822"/>
                    <a:pt x="17716" y="4126"/>
                  </a:cubicBezTo>
                  <a:cubicBezTo>
                    <a:pt x="16526" y="4657"/>
                    <a:pt x="15362" y="5290"/>
                    <a:pt x="14552" y="6327"/>
                  </a:cubicBezTo>
                  <a:cubicBezTo>
                    <a:pt x="13793" y="7314"/>
                    <a:pt x="13995" y="8580"/>
                    <a:pt x="14071" y="9744"/>
                  </a:cubicBezTo>
                  <a:cubicBezTo>
                    <a:pt x="14173" y="11237"/>
                    <a:pt x="14350" y="12680"/>
                    <a:pt x="14805" y="14122"/>
                  </a:cubicBezTo>
                  <a:cubicBezTo>
                    <a:pt x="15514" y="16451"/>
                    <a:pt x="16577" y="18678"/>
                    <a:pt x="17209" y="21031"/>
                  </a:cubicBezTo>
                  <a:cubicBezTo>
                    <a:pt x="17361" y="21639"/>
                    <a:pt x="17867" y="23182"/>
                    <a:pt x="17235" y="23663"/>
                  </a:cubicBezTo>
                  <a:cubicBezTo>
                    <a:pt x="17131" y="23744"/>
                    <a:pt x="17029" y="23779"/>
                    <a:pt x="16931" y="23779"/>
                  </a:cubicBezTo>
                  <a:cubicBezTo>
                    <a:pt x="16475" y="23779"/>
                    <a:pt x="16090" y="23039"/>
                    <a:pt x="15944" y="22727"/>
                  </a:cubicBezTo>
                  <a:cubicBezTo>
                    <a:pt x="15109" y="21132"/>
                    <a:pt x="14729" y="19310"/>
                    <a:pt x="14350" y="17564"/>
                  </a:cubicBezTo>
                  <a:cubicBezTo>
                    <a:pt x="13945" y="15641"/>
                    <a:pt x="13363" y="13743"/>
                    <a:pt x="13110" y="11769"/>
                  </a:cubicBezTo>
                  <a:cubicBezTo>
                    <a:pt x="13034" y="11009"/>
                    <a:pt x="12958" y="10200"/>
                    <a:pt x="13110" y="9390"/>
                  </a:cubicBezTo>
                  <a:cubicBezTo>
                    <a:pt x="13211" y="8959"/>
                    <a:pt x="13413" y="8555"/>
                    <a:pt x="13489" y="8074"/>
                  </a:cubicBezTo>
                  <a:cubicBezTo>
                    <a:pt x="13599" y="7548"/>
                    <a:pt x="13462" y="7022"/>
                    <a:pt x="12946" y="7022"/>
                  </a:cubicBezTo>
                  <a:cubicBezTo>
                    <a:pt x="12867" y="7022"/>
                    <a:pt x="12778" y="7034"/>
                    <a:pt x="12679" y="7061"/>
                  </a:cubicBezTo>
                  <a:cubicBezTo>
                    <a:pt x="10503" y="7593"/>
                    <a:pt x="9769" y="9719"/>
                    <a:pt x="9567" y="11667"/>
                  </a:cubicBezTo>
                  <a:cubicBezTo>
                    <a:pt x="9440" y="13009"/>
                    <a:pt x="9313" y="14325"/>
                    <a:pt x="9238" y="15691"/>
                  </a:cubicBezTo>
                  <a:cubicBezTo>
                    <a:pt x="9136" y="17058"/>
                    <a:pt x="9060" y="18450"/>
                    <a:pt x="9440" y="19766"/>
                  </a:cubicBezTo>
                  <a:cubicBezTo>
                    <a:pt x="9870" y="21132"/>
                    <a:pt x="10680" y="22297"/>
                    <a:pt x="11515" y="23435"/>
                  </a:cubicBezTo>
                  <a:cubicBezTo>
                    <a:pt x="11945" y="24068"/>
                    <a:pt x="12426" y="24676"/>
                    <a:pt x="12831" y="25334"/>
                  </a:cubicBezTo>
                  <a:cubicBezTo>
                    <a:pt x="13110" y="25789"/>
                    <a:pt x="13464" y="26295"/>
                    <a:pt x="13489" y="26801"/>
                  </a:cubicBezTo>
                  <a:cubicBezTo>
                    <a:pt x="13565" y="27308"/>
                    <a:pt x="13211" y="27687"/>
                    <a:pt x="12705" y="27738"/>
                  </a:cubicBezTo>
                  <a:cubicBezTo>
                    <a:pt x="12655" y="27745"/>
                    <a:pt x="12605" y="27749"/>
                    <a:pt x="12557" y="27749"/>
                  </a:cubicBezTo>
                  <a:cubicBezTo>
                    <a:pt x="12114" y="27749"/>
                    <a:pt x="11733" y="27455"/>
                    <a:pt x="11414" y="27181"/>
                  </a:cubicBezTo>
                  <a:cubicBezTo>
                    <a:pt x="10958" y="26725"/>
                    <a:pt x="10554" y="26270"/>
                    <a:pt x="10174" y="25789"/>
                  </a:cubicBezTo>
                  <a:cubicBezTo>
                    <a:pt x="9288" y="24676"/>
                    <a:pt x="8554" y="23486"/>
                    <a:pt x="7922" y="22221"/>
                  </a:cubicBezTo>
                  <a:cubicBezTo>
                    <a:pt x="6732" y="19715"/>
                    <a:pt x="6074" y="16931"/>
                    <a:pt x="6403" y="14148"/>
                  </a:cubicBezTo>
                  <a:cubicBezTo>
                    <a:pt x="6403" y="14072"/>
                    <a:pt x="6378" y="13996"/>
                    <a:pt x="6277" y="13945"/>
                  </a:cubicBezTo>
                  <a:cubicBezTo>
                    <a:pt x="6130" y="13895"/>
                    <a:pt x="5985" y="13871"/>
                    <a:pt x="5842" y="13871"/>
                  </a:cubicBezTo>
                  <a:cubicBezTo>
                    <a:pt x="4476" y="13871"/>
                    <a:pt x="3288" y="15995"/>
                    <a:pt x="2784" y="16957"/>
                  </a:cubicBezTo>
                  <a:cubicBezTo>
                    <a:pt x="2455" y="17539"/>
                    <a:pt x="2101" y="18247"/>
                    <a:pt x="2151" y="18931"/>
                  </a:cubicBezTo>
                  <a:cubicBezTo>
                    <a:pt x="2177" y="20095"/>
                    <a:pt x="2936" y="21132"/>
                    <a:pt x="3189" y="22246"/>
                  </a:cubicBezTo>
                  <a:cubicBezTo>
                    <a:pt x="3341" y="22980"/>
                    <a:pt x="3214" y="23562"/>
                    <a:pt x="3037" y="24271"/>
                  </a:cubicBezTo>
                  <a:cubicBezTo>
                    <a:pt x="2961" y="24549"/>
                    <a:pt x="2911" y="24777"/>
                    <a:pt x="2987" y="25055"/>
                  </a:cubicBezTo>
                  <a:cubicBezTo>
                    <a:pt x="3290" y="25966"/>
                    <a:pt x="4353" y="26599"/>
                    <a:pt x="5138" y="27054"/>
                  </a:cubicBezTo>
                  <a:cubicBezTo>
                    <a:pt x="6201" y="27611"/>
                    <a:pt x="7339" y="28067"/>
                    <a:pt x="8251" y="28851"/>
                  </a:cubicBezTo>
                  <a:cubicBezTo>
                    <a:pt x="8782" y="29307"/>
                    <a:pt x="9642" y="30319"/>
                    <a:pt x="9136" y="31028"/>
                  </a:cubicBezTo>
                  <a:cubicBezTo>
                    <a:pt x="8828" y="31512"/>
                    <a:pt x="8080" y="31671"/>
                    <a:pt x="7508" y="31671"/>
                  </a:cubicBezTo>
                  <a:cubicBezTo>
                    <a:pt x="7422" y="31671"/>
                    <a:pt x="7340" y="31667"/>
                    <a:pt x="7264" y="31660"/>
                  </a:cubicBezTo>
                  <a:cubicBezTo>
                    <a:pt x="5821" y="31610"/>
                    <a:pt x="4328" y="30471"/>
                    <a:pt x="3341" y="29459"/>
                  </a:cubicBezTo>
                  <a:cubicBezTo>
                    <a:pt x="2784" y="28851"/>
                    <a:pt x="2202" y="28219"/>
                    <a:pt x="2025" y="27409"/>
                  </a:cubicBezTo>
                  <a:cubicBezTo>
                    <a:pt x="1924" y="26928"/>
                    <a:pt x="1898" y="26422"/>
                    <a:pt x="1696" y="25941"/>
                  </a:cubicBezTo>
                  <a:cubicBezTo>
                    <a:pt x="1682" y="25874"/>
                    <a:pt x="1620" y="25843"/>
                    <a:pt x="1552" y="25843"/>
                  </a:cubicBezTo>
                  <a:cubicBezTo>
                    <a:pt x="1492" y="25843"/>
                    <a:pt x="1428" y="25868"/>
                    <a:pt x="1392" y="25916"/>
                  </a:cubicBezTo>
                  <a:cubicBezTo>
                    <a:pt x="684" y="26827"/>
                    <a:pt x="253" y="28067"/>
                    <a:pt x="127" y="29206"/>
                  </a:cubicBezTo>
                  <a:cubicBezTo>
                    <a:pt x="0" y="30243"/>
                    <a:pt x="532" y="31002"/>
                    <a:pt x="1139" y="31787"/>
                  </a:cubicBezTo>
                  <a:cubicBezTo>
                    <a:pt x="1949" y="32875"/>
                    <a:pt x="2075" y="34267"/>
                    <a:pt x="2835" y="35406"/>
                  </a:cubicBezTo>
                  <a:cubicBezTo>
                    <a:pt x="3442" y="36317"/>
                    <a:pt x="4328" y="36722"/>
                    <a:pt x="5214" y="37304"/>
                  </a:cubicBezTo>
                  <a:cubicBezTo>
                    <a:pt x="6960" y="38418"/>
                    <a:pt x="8352" y="40366"/>
                    <a:pt x="10452" y="40898"/>
                  </a:cubicBezTo>
                  <a:cubicBezTo>
                    <a:pt x="10652" y="40946"/>
                    <a:pt x="10846" y="40968"/>
                    <a:pt x="11034" y="40968"/>
                  </a:cubicBezTo>
                  <a:cubicBezTo>
                    <a:pt x="12139" y="40968"/>
                    <a:pt x="13062" y="40208"/>
                    <a:pt x="13818" y="39430"/>
                  </a:cubicBezTo>
                  <a:cubicBezTo>
                    <a:pt x="14223" y="39000"/>
                    <a:pt x="14628" y="38569"/>
                    <a:pt x="15084" y="38215"/>
                  </a:cubicBezTo>
                  <a:cubicBezTo>
                    <a:pt x="15261" y="38063"/>
                    <a:pt x="15590" y="37734"/>
                    <a:pt x="15843" y="37709"/>
                  </a:cubicBezTo>
                  <a:cubicBezTo>
                    <a:pt x="15884" y="37701"/>
                    <a:pt x="15920" y="37698"/>
                    <a:pt x="15950" y="37698"/>
                  </a:cubicBezTo>
                  <a:cubicBezTo>
                    <a:pt x="16123" y="37698"/>
                    <a:pt x="16133" y="37815"/>
                    <a:pt x="16197" y="37987"/>
                  </a:cubicBezTo>
                  <a:cubicBezTo>
                    <a:pt x="16476" y="38721"/>
                    <a:pt x="16349" y="39885"/>
                    <a:pt x="15969" y="40594"/>
                  </a:cubicBezTo>
                  <a:cubicBezTo>
                    <a:pt x="15387" y="41632"/>
                    <a:pt x="14375" y="42391"/>
                    <a:pt x="13666" y="43302"/>
                  </a:cubicBezTo>
                  <a:cubicBezTo>
                    <a:pt x="11414" y="46061"/>
                    <a:pt x="12983" y="50439"/>
                    <a:pt x="16273" y="51502"/>
                  </a:cubicBezTo>
                  <a:cubicBezTo>
                    <a:pt x="17463" y="51907"/>
                    <a:pt x="18652" y="52261"/>
                    <a:pt x="19816" y="52717"/>
                  </a:cubicBezTo>
                  <a:cubicBezTo>
                    <a:pt x="20803" y="53096"/>
                    <a:pt x="21714" y="53476"/>
                    <a:pt x="22777" y="53526"/>
                  </a:cubicBezTo>
                  <a:cubicBezTo>
                    <a:pt x="22914" y="53536"/>
                    <a:pt x="23050" y="53540"/>
                    <a:pt x="23186" y="53540"/>
                  </a:cubicBezTo>
                  <a:cubicBezTo>
                    <a:pt x="24893" y="53540"/>
                    <a:pt x="26565" y="52830"/>
                    <a:pt x="28041" y="52033"/>
                  </a:cubicBezTo>
                  <a:cubicBezTo>
                    <a:pt x="28218" y="51983"/>
                    <a:pt x="28168" y="51704"/>
                    <a:pt x="27991" y="51704"/>
                  </a:cubicBezTo>
                  <a:cubicBezTo>
                    <a:pt x="26751" y="51654"/>
                    <a:pt x="25586" y="51147"/>
                    <a:pt x="24599" y="50388"/>
                  </a:cubicBezTo>
                  <a:cubicBezTo>
                    <a:pt x="23739" y="49730"/>
                    <a:pt x="22676" y="48718"/>
                    <a:pt x="22398" y="47655"/>
                  </a:cubicBezTo>
                  <a:cubicBezTo>
                    <a:pt x="22243" y="47058"/>
                    <a:pt x="22416" y="46288"/>
                    <a:pt x="23036" y="46288"/>
                  </a:cubicBezTo>
                  <a:cubicBezTo>
                    <a:pt x="23126" y="46288"/>
                    <a:pt x="23225" y="46304"/>
                    <a:pt x="23334" y="46339"/>
                  </a:cubicBezTo>
                  <a:cubicBezTo>
                    <a:pt x="23739" y="46466"/>
                    <a:pt x="24093" y="46845"/>
                    <a:pt x="24372" y="47149"/>
                  </a:cubicBezTo>
                  <a:cubicBezTo>
                    <a:pt x="25055" y="47782"/>
                    <a:pt x="25738" y="48364"/>
                    <a:pt x="26472" y="48920"/>
                  </a:cubicBezTo>
                  <a:cubicBezTo>
                    <a:pt x="27358" y="49578"/>
                    <a:pt x="28345" y="50135"/>
                    <a:pt x="29383" y="50464"/>
                  </a:cubicBezTo>
                  <a:cubicBezTo>
                    <a:pt x="29721" y="50561"/>
                    <a:pt x="30048" y="50602"/>
                    <a:pt x="30371" y="50602"/>
                  </a:cubicBezTo>
                  <a:cubicBezTo>
                    <a:pt x="30894" y="50602"/>
                    <a:pt x="31407" y="50494"/>
                    <a:pt x="31939" y="50338"/>
                  </a:cubicBezTo>
                  <a:cubicBezTo>
                    <a:pt x="34773" y="49604"/>
                    <a:pt x="36671" y="47402"/>
                    <a:pt x="38696" y="45327"/>
                  </a:cubicBezTo>
                  <a:cubicBezTo>
                    <a:pt x="38772" y="45276"/>
                    <a:pt x="38772" y="45150"/>
                    <a:pt x="38696" y="45074"/>
                  </a:cubicBezTo>
                  <a:cubicBezTo>
                    <a:pt x="38649" y="45042"/>
                    <a:pt x="38612" y="45021"/>
                    <a:pt x="38566" y="45021"/>
                  </a:cubicBezTo>
                  <a:cubicBezTo>
                    <a:pt x="38538" y="45021"/>
                    <a:pt x="38507" y="45029"/>
                    <a:pt x="38468" y="45048"/>
                  </a:cubicBezTo>
                  <a:cubicBezTo>
                    <a:pt x="37162" y="45560"/>
                    <a:pt x="35745" y="45783"/>
                    <a:pt x="34311" y="45783"/>
                  </a:cubicBezTo>
                  <a:cubicBezTo>
                    <a:pt x="32271" y="45783"/>
                    <a:pt x="30198" y="45331"/>
                    <a:pt x="28370" y="44618"/>
                  </a:cubicBezTo>
                  <a:cubicBezTo>
                    <a:pt x="26953" y="44036"/>
                    <a:pt x="25561" y="43251"/>
                    <a:pt x="24549" y="42113"/>
                  </a:cubicBezTo>
                  <a:cubicBezTo>
                    <a:pt x="24017" y="41505"/>
                    <a:pt x="23562" y="40822"/>
                    <a:pt x="23081" y="40189"/>
                  </a:cubicBezTo>
                  <a:cubicBezTo>
                    <a:pt x="22575" y="39506"/>
                    <a:pt x="21891" y="38595"/>
                    <a:pt x="23005" y="38089"/>
                  </a:cubicBezTo>
                  <a:cubicBezTo>
                    <a:pt x="23394" y="37921"/>
                    <a:pt x="23844" y="37854"/>
                    <a:pt x="24316" y="37854"/>
                  </a:cubicBezTo>
                  <a:cubicBezTo>
                    <a:pt x="25409" y="37854"/>
                    <a:pt x="26626" y="38211"/>
                    <a:pt x="27510" y="38494"/>
                  </a:cubicBezTo>
                  <a:cubicBezTo>
                    <a:pt x="28876" y="38949"/>
                    <a:pt x="30218" y="39556"/>
                    <a:pt x="31534" y="40063"/>
                  </a:cubicBezTo>
                  <a:cubicBezTo>
                    <a:pt x="32824" y="40569"/>
                    <a:pt x="34166" y="41201"/>
                    <a:pt x="35583" y="41277"/>
                  </a:cubicBezTo>
                  <a:cubicBezTo>
                    <a:pt x="35715" y="41287"/>
                    <a:pt x="35850" y="41292"/>
                    <a:pt x="35987" y="41292"/>
                  </a:cubicBezTo>
                  <a:cubicBezTo>
                    <a:pt x="37244" y="41292"/>
                    <a:pt x="38684" y="40889"/>
                    <a:pt x="39733" y="40341"/>
                  </a:cubicBezTo>
                  <a:cubicBezTo>
                    <a:pt x="40999" y="39683"/>
                    <a:pt x="41859" y="38367"/>
                    <a:pt x="42315" y="37051"/>
                  </a:cubicBezTo>
                  <a:cubicBezTo>
                    <a:pt x="42897" y="35533"/>
                    <a:pt x="43276" y="33938"/>
                    <a:pt x="43504" y="32369"/>
                  </a:cubicBezTo>
                  <a:cubicBezTo>
                    <a:pt x="43504" y="32293"/>
                    <a:pt x="43454" y="32217"/>
                    <a:pt x="43378" y="32167"/>
                  </a:cubicBezTo>
                  <a:cubicBezTo>
                    <a:pt x="43242" y="32133"/>
                    <a:pt x="43107" y="32118"/>
                    <a:pt x="42974" y="32118"/>
                  </a:cubicBezTo>
                  <a:cubicBezTo>
                    <a:pt x="42416" y="32118"/>
                    <a:pt x="41885" y="32373"/>
                    <a:pt x="41353" y="32496"/>
                  </a:cubicBezTo>
                  <a:cubicBezTo>
                    <a:pt x="40341" y="32749"/>
                    <a:pt x="39328" y="32926"/>
                    <a:pt x="38316" y="33230"/>
                  </a:cubicBezTo>
                  <a:cubicBezTo>
                    <a:pt x="36064" y="33786"/>
                    <a:pt x="33811" y="34444"/>
                    <a:pt x="31559" y="34925"/>
                  </a:cubicBezTo>
                  <a:cubicBezTo>
                    <a:pt x="30604" y="35131"/>
                    <a:pt x="29607" y="35268"/>
                    <a:pt x="28612" y="35268"/>
                  </a:cubicBezTo>
                  <a:cubicBezTo>
                    <a:pt x="27892" y="35268"/>
                    <a:pt x="27173" y="35196"/>
                    <a:pt x="26472" y="35026"/>
                  </a:cubicBezTo>
                  <a:cubicBezTo>
                    <a:pt x="25713" y="34824"/>
                    <a:pt x="24903" y="34546"/>
                    <a:pt x="24296" y="34039"/>
                  </a:cubicBezTo>
                  <a:cubicBezTo>
                    <a:pt x="23461" y="33356"/>
                    <a:pt x="23536" y="32293"/>
                    <a:pt x="24422" y="31635"/>
                  </a:cubicBezTo>
                  <a:cubicBezTo>
                    <a:pt x="25162" y="31081"/>
                    <a:pt x="26197" y="30934"/>
                    <a:pt x="27235" y="30934"/>
                  </a:cubicBezTo>
                  <a:cubicBezTo>
                    <a:pt x="28046" y="30934"/>
                    <a:pt x="28858" y="31023"/>
                    <a:pt x="29534" y="31078"/>
                  </a:cubicBezTo>
                  <a:cubicBezTo>
                    <a:pt x="31092" y="31218"/>
                    <a:pt x="32649" y="31464"/>
                    <a:pt x="34226" y="31464"/>
                  </a:cubicBezTo>
                  <a:cubicBezTo>
                    <a:pt x="34366" y="31464"/>
                    <a:pt x="34506" y="31462"/>
                    <a:pt x="34647" y="31458"/>
                  </a:cubicBezTo>
                  <a:cubicBezTo>
                    <a:pt x="36469" y="31382"/>
                    <a:pt x="38443" y="31331"/>
                    <a:pt x="40265" y="31002"/>
                  </a:cubicBezTo>
                  <a:cubicBezTo>
                    <a:pt x="41049" y="30876"/>
                    <a:pt x="41859" y="30648"/>
                    <a:pt x="42644" y="30471"/>
                  </a:cubicBezTo>
                  <a:cubicBezTo>
                    <a:pt x="43125" y="30370"/>
                    <a:pt x="43707" y="30218"/>
                    <a:pt x="44036" y="29813"/>
                  </a:cubicBezTo>
                  <a:cubicBezTo>
                    <a:pt x="44668" y="28927"/>
                    <a:pt x="44263" y="27409"/>
                    <a:pt x="44137" y="26447"/>
                  </a:cubicBezTo>
                  <a:cubicBezTo>
                    <a:pt x="43884" y="24676"/>
                    <a:pt x="43681" y="22853"/>
                    <a:pt x="43757" y="21082"/>
                  </a:cubicBezTo>
                  <a:cubicBezTo>
                    <a:pt x="43757" y="20969"/>
                    <a:pt x="43656" y="20876"/>
                    <a:pt x="43544" y="20876"/>
                  </a:cubicBezTo>
                  <a:cubicBezTo>
                    <a:pt x="43531" y="20876"/>
                    <a:pt x="43517" y="20877"/>
                    <a:pt x="43504" y="20879"/>
                  </a:cubicBezTo>
                  <a:cubicBezTo>
                    <a:pt x="41404" y="21664"/>
                    <a:pt x="39278" y="22398"/>
                    <a:pt x="37329" y="23486"/>
                  </a:cubicBezTo>
                  <a:cubicBezTo>
                    <a:pt x="35532" y="24498"/>
                    <a:pt x="33786" y="25637"/>
                    <a:pt x="31913" y="26523"/>
                  </a:cubicBezTo>
                  <a:cubicBezTo>
                    <a:pt x="30370" y="27232"/>
                    <a:pt x="28725" y="27712"/>
                    <a:pt x="26978" y="27738"/>
                  </a:cubicBezTo>
                  <a:cubicBezTo>
                    <a:pt x="26320" y="27738"/>
                    <a:pt x="25510" y="27738"/>
                    <a:pt x="24878" y="27434"/>
                  </a:cubicBezTo>
                  <a:cubicBezTo>
                    <a:pt x="23865" y="26953"/>
                    <a:pt x="24549" y="25916"/>
                    <a:pt x="25106" y="25334"/>
                  </a:cubicBezTo>
                  <a:cubicBezTo>
                    <a:pt x="27712" y="22803"/>
                    <a:pt x="31331" y="23689"/>
                    <a:pt x="34596" y="23284"/>
                  </a:cubicBezTo>
                  <a:cubicBezTo>
                    <a:pt x="36216" y="23056"/>
                    <a:pt x="37835" y="22626"/>
                    <a:pt x="39253" y="21841"/>
                  </a:cubicBezTo>
                  <a:cubicBezTo>
                    <a:pt x="40138" y="21335"/>
                    <a:pt x="41505" y="20601"/>
                    <a:pt x="41657" y="19462"/>
                  </a:cubicBezTo>
                  <a:cubicBezTo>
                    <a:pt x="41758" y="18829"/>
                    <a:pt x="41505" y="18121"/>
                    <a:pt x="41328" y="17488"/>
                  </a:cubicBezTo>
                  <a:cubicBezTo>
                    <a:pt x="41151" y="16729"/>
                    <a:pt x="40898" y="15970"/>
                    <a:pt x="40670" y="15210"/>
                  </a:cubicBezTo>
                  <a:cubicBezTo>
                    <a:pt x="40366" y="14299"/>
                    <a:pt x="40240" y="13312"/>
                    <a:pt x="39809" y="12427"/>
                  </a:cubicBezTo>
                  <a:cubicBezTo>
                    <a:pt x="39627" y="12031"/>
                    <a:pt x="39425" y="11827"/>
                    <a:pt x="39162" y="11827"/>
                  </a:cubicBezTo>
                  <a:cubicBezTo>
                    <a:pt x="38988" y="11827"/>
                    <a:pt x="38786" y="11916"/>
                    <a:pt x="38544" y="12098"/>
                  </a:cubicBezTo>
                  <a:cubicBezTo>
                    <a:pt x="37785" y="12680"/>
                    <a:pt x="37253" y="13540"/>
                    <a:pt x="36570" y="14198"/>
                  </a:cubicBezTo>
                  <a:cubicBezTo>
                    <a:pt x="34318" y="16425"/>
                    <a:pt x="31255" y="18551"/>
                    <a:pt x="27991" y="18576"/>
                  </a:cubicBezTo>
                  <a:cubicBezTo>
                    <a:pt x="27459" y="18576"/>
                    <a:pt x="26447" y="18576"/>
                    <a:pt x="26649" y="17792"/>
                  </a:cubicBezTo>
                  <a:cubicBezTo>
                    <a:pt x="26852" y="17058"/>
                    <a:pt x="27738" y="16526"/>
                    <a:pt x="28345" y="16147"/>
                  </a:cubicBezTo>
                  <a:cubicBezTo>
                    <a:pt x="29028" y="15691"/>
                    <a:pt x="29762" y="15337"/>
                    <a:pt x="30445" y="14932"/>
                  </a:cubicBezTo>
                  <a:cubicBezTo>
                    <a:pt x="31205" y="14451"/>
                    <a:pt x="31913" y="13920"/>
                    <a:pt x="32647" y="13363"/>
                  </a:cubicBezTo>
                  <a:cubicBezTo>
                    <a:pt x="33457" y="12730"/>
                    <a:pt x="34292" y="12148"/>
                    <a:pt x="35127" y="11591"/>
                  </a:cubicBezTo>
                  <a:cubicBezTo>
                    <a:pt x="35709" y="11237"/>
                    <a:pt x="36317" y="10858"/>
                    <a:pt x="36772" y="10326"/>
                  </a:cubicBezTo>
                  <a:cubicBezTo>
                    <a:pt x="37506" y="9491"/>
                    <a:pt x="37380" y="8504"/>
                    <a:pt x="36848" y="7593"/>
                  </a:cubicBezTo>
                  <a:cubicBezTo>
                    <a:pt x="36241" y="6555"/>
                    <a:pt x="35330" y="5644"/>
                    <a:pt x="34545" y="4708"/>
                  </a:cubicBezTo>
                  <a:cubicBezTo>
                    <a:pt x="33913" y="3999"/>
                    <a:pt x="33179" y="3240"/>
                    <a:pt x="32799" y="2354"/>
                  </a:cubicBezTo>
                  <a:cubicBezTo>
                    <a:pt x="32521" y="1646"/>
                    <a:pt x="32470" y="912"/>
                    <a:pt x="32419" y="152"/>
                  </a:cubicBezTo>
                  <a:cubicBezTo>
                    <a:pt x="32419" y="102"/>
                    <a:pt x="32318" y="1"/>
                    <a:pt x="32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15"/>
            <p:cNvSpPr/>
            <p:nvPr/>
          </p:nvSpPr>
          <p:spPr>
            <a:xfrm rot="10147322">
              <a:off x="7977986" y="-352688"/>
              <a:ext cx="1801260" cy="1538389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15"/>
            <p:cNvSpPr/>
            <p:nvPr/>
          </p:nvSpPr>
          <p:spPr>
            <a:xfrm rot="-2525218">
              <a:off x="-750726" y="4175579"/>
              <a:ext cx="1801468" cy="1538548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1" name="Google Shape;141;p15"/>
          <p:cNvSpPr txBox="1">
            <a:spLocks noGrp="1"/>
          </p:cNvSpPr>
          <p:nvPr>
            <p:ph type="title"/>
          </p:nvPr>
        </p:nvSpPr>
        <p:spPr>
          <a:xfrm>
            <a:off x="813650" y="2884930"/>
            <a:ext cx="24006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42" name="Google Shape;142;p15"/>
          <p:cNvSpPr txBox="1">
            <a:spLocks noGrp="1"/>
          </p:cNvSpPr>
          <p:nvPr>
            <p:ph type="subTitle" idx="1"/>
          </p:nvPr>
        </p:nvSpPr>
        <p:spPr>
          <a:xfrm>
            <a:off x="813650" y="3204091"/>
            <a:ext cx="2400600" cy="56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43" name="Google Shape;143;p15"/>
          <p:cNvSpPr txBox="1">
            <a:spLocks noGrp="1"/>
          </p:cNvSpPr>
          <p:nvPr>
            <p:ph type="title" idx="2"/>
          </p:nvPr>
        </p:nvSpPr>
        <p:spPr>
          <a:xfrm>
            <a:off x="3371700" y="2884930"/>
            <a:ext cx="24006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44" name="Google Shape;144;p15"/>
          <p:cNvSpPr txBox="1">
            <a:spLocks noGrp="1"/>
          </p:cNvSpPr>
          <p:nvPr>
            <p:ph type="subTitle" idx="3"/>
          </p:nvPr>
        </p:nvSpPr>
        <p:spPr>
          <a:xfrm>
            <a:off x="3371700" y="3204091"/>
            <a:ext cx="2400600" cy="56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45" name="Google Shape;145;p15"/>
          <p:cNvSpPr txBox="1">
            <a:spLocks noGrp="1"/>
          </p:cNvSpPr>
          <p:nvPr>
            <p:ph type="title" idx="4"/>
          </p:nvPr>
        </p:nvSpPr>
        <p:spPr>
          <a:xfrm>
            <a:off x="5929750" y="2884930"/>
            <a:ext cx="24006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46" name="Google Shape;146;p15"/>
          <p:cNvSpPr txBox="1">
            <a:spLocks noGrp="1"/>
          </p:cNvSpPr>
          <p:nvPr>
            <p:ph type="subTitle" idx="5"/>
          </p:nvPr>
        </p:nvSpPr>
        <p:spPr>
          <a:xfrm>
            <a:off x="5929750" y="3204091"/>
            <a:ext cx="2400600" cy="56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47" name="Google Shape;147;p15"/>
          <p:cNvSpPr txBox="1">
            <a:spLocks noGrp="1"/>
          </p:cNvSpPr>
          <p:nvPr>
            <p:ph type="title" idx="6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SECTION_TITLE_AND_DESCRIPTION_1_1_1"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9" name="Google Shape;149;p16"/>
          <p:cNvGrpSpPr/>
          <p:nvPr/>
        </p:nvGrpSpPr>
        <p:grpSpPr>
          <a:xfrm>
            <a:off x="-721250" y="-750762"/>
            <a:ext cx="10392932" cy="6909982"/>
            <a:chOff x="-721250" y="-750762"/>
            <a:chExt cx="10392932" cy="6909982"/>
          </a:xfrm>
        </p:grpSpPr>
        <p:sp>
          <p:nvSpPr>
            <p:cNvPr id="150" name="Google Shape;150;p16"/>
            <p:cNvSpPr/>
            <p:nvPr/>
          </p:nvSpPr>
          <p:spPr>
            <a:xfrm rot="5400000">
              <a:off x="-740669" y="3198679"/>
              <a:ext cx="2930784" cy="1572426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" name="Google Shape;151;p16"/>
            <p:cNvSpPr/>
            <p:nvPr/>
          </p:nvSpPr>
          <p:spPr>
            <a:xfrm rot="-5277275">
              <a:off x="1156710" y="420848"/>
              <a:ext cx="953363" cy="782814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" name="Google Shape;152;p16"/>
            <p:cNvSpPr/>
            <p:nvPr/>
          </p:nvSpPr>
          <p:spPr>
            <a:xfrm rot="-5400000">
              <a:off x="6953519" y="408329"/>
              <a:ext cx="2930784" cy="1572426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" name="Google Shape;153;p16"/>
            <p:cNvSpPr/>
            <p:nvPr/>
          </p:nvSpPr>
          <p:spPr>
            <a:xfrm rot="-3600468">
              <a:off x="-532972" y="-344397"/>
              <a:ext cx="1784457" cy="1465186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" name="Google Shape;154;p16"/>
            <p:cNvSpPr/>
            <p:nvPr/>
          </p:nvSpPr>
          <p:spPr>
            <a:xfrm rot="-9034795">
              <a:off x="7521057" y="4071730"/>
              <a:ext cx="1891123" cy="1552670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" name="Google Shape;155;p16"/>
            <p:cNvSpPr/>
            <p:nvPr/>
          </p:nvSpPr>
          <p:spPr>
            <a:xfrm rot="7200045">
              <a:off x="7031695" y="4331179"/>
              <a:ext cx="1678610" cy="1468242"/>
            </a:xfrm>
            <a:custGeom>
              <a:avLst/>
              <a:gdLst/>
              <a:ahLst/>
              <a:cxnLst/>
              <a:rect l="l" t="t" r="r" b="b"/>
              <a:pathLst>
                <a:path w="46668" h="45226" extrusionOk="0">
                  <a:moveTo>
                    <a:pt x="22247" y="3604"/>
                  </a:moveTo>
                  <a:cubicBezTo>
                    <a:pt x="22456" y="3797"/>
                    <a:pt x="22634" y="3997"/>
                    <a:pt x="22777" y="4177"/>
                  </a:cubicBezTo>
                  <a:cubicBezTo>
                    <a:pt x="22929" y="4379"/>
                    <a:pt x="23131" y="4683"/>
                    <a:pt x="23309" y="4986"/>
                  </a:cubicBezTo>
                  <a:cubicBezTo>
                    <a:pt x="23817" y="5813"/>
                    <a:pt x="24433" y="6782"/>
                    <a:pt x="25200" y="7105"/>
                  </a:cubicBezTo>
                  <a:lnTo>
                    <a:pt x="25200" y="7105"/>
                  </a:lnTo>
                  <a:cubicBezTo>
                    <a:pt x="24526" y="6657"/>
                    <a:pt x="24010" y="5891"/>
                    <a:pt x="23536" y="5189"/>
                  </a:cubicBezTo>
                  <a:cubicBezTo>
                    <a:pt x="23359" y="4885"/>
                    <a:pt x="23131" y="4582"/>
                    <a:pt x="22954" y="4328"/>
                  </a:cubicBezTo>
                  <a:cubicBezTo>
                    <a:pt x="22722" y="4037"/>
                    <a:pt x="22487" y="3796"/>
                    <a:pt x="22247" y="3604"/>
                  </a:cubicBezTo>
                  <a:close/>
                  <a:moveTo>
                    <a:pt x="26983" y="4053"/>
                  </a:moveTo>
                  <a:cubicBezTo>
                    <a:pt x="26753" y="4053"/>
                    <a:pt x="26549" y="4175"/>
                    <a:pt x="26345" y="4379"/>
                  </a:cubicBezTo>
                  <a:cubicBezTo>
                    <a:pt x="26016" y="4733"/>
                    <a:pt x="25966" y="5265"/>
                    <a:pt x="25941" y="5746"/>
                  </a:cubicBezTo>
                  <a:lnTo>
                    <a:pt x="25941" y="6328"/>
                  </a:lnTo>
                  <a:lnTo>
                    <a:pt x="25941" y="6707"/>
                  </a:lnTo>
                  <a:lnTo>
                    <a:pt x="25941" y="6783"/>
                  </a:lnTo>
                  <a:lnTo>
                    <a:pt x="25941" y="6986"/>
                  </a:lnTo>
                  <a:lnTo>
                    <a:pt x="25941" y="7138"/>
                  </a:lnTo>
                  <a:cubicBezTo>
                    <a:pt x="25941" y="7214"/>
                    <a:pt x="25941" y="7239"/>
                    <a:pt x="25915" y="7239"/>
                  </a:cubicBezTo>
                  <a:lnTo>
                    <a:pt x="25814" y="7239"/>
                  </a:lnTo>
                  <a:cubicBezTo>
                    <a:pt x="25789" y="7239"/>
                    <a:pt x="25713" y="7239"/>
                    <a:pt x="25662" y="7214"/>
                  </a:cubicBezTo>
                  <a:cubicBezTo>
                    <a:pt x="25502" y="7205"/>
                    <a:pt x="25348" y="7167"/>
                    <a:pt x="25200" y="7105"/>
                  </a:cubicBezTo>
                  <a:lnTo>
                    <a:pt x="25200" y="7105"/>
                  </a:lnTo>
                  <a:cubicBezTo>
                    <a:pt x="25559" y="7344"/>
                    <a:pt x="25964" y="7492"/>
                    <a:pt x="26431" y="7492"/>
                  </a:cubicBezTo>
                  <a:cubicBezTo>
                    <a:pt x="26445" y="7492"/>
                    <a:pt x="26458" y="7492"/>
                    <a:pt x="26472" y="7492"/>
                  </a:cubicBezTo>
                  <a:cubicBezTo>
                    <a:pt x="26573" y="7492"/>
                    <a:pt x="26649" y="7416"/>
                    <a:pt x="26649" y="7365"/>
                  </a:cubicBezTo>
                  <a:cubicBezTo>
                    <a:pt x="26725" y="6986"/>
                    <a:pt x="26700" y="6606"/>
                    <a:pt x="26700" y="6201"/>
                  </a:cubicBezTo>
                  <a:cubicBezTo>
                    <a:pt x="26674" y="5771"/>
                    <a:pt x="26649" y="5341"/>
                    <a:pt x="26801" y="4936"/>
                  </a:cubicBezTo>
                  <a:cubicBezTo>
                    <a:pt x="26907" y="4618"/>
                    <a:pt x="27119" y="4318"/>
                    <a:pt x="27453" y="4318"/>
                  </a:cubicBezTo>
                  <a:cubicBezTo>
                    <a:pt x="27512" y="4318"/>
                    <a:pt x="27575" y="4327"/>
                    <a:pt x="27642" y="4347"/>
                  </a:cubicBezTo>
                  <a:lnTo>
                    <a:pt x="27642" y="4347"/>
                  </a:lnTo>
                  <a:cubicBezTo>
                    <a:pt x="27485" y="4212"/>
                    <a:pt x="27320" y="4115"/>
                    <a:pt x="27155" y="4075"/>
                  </a:cubicBezTo>
                  <a:cubicBezTo>
                    <a:pt x="27096" y="4061"/>
                    <a:pt x="27039" y="4053"/>
                    <a:pt x="26983" y="4053"/>
                  </a:cubicBezTo>
                  <a:close/>
                  <a:moveTo>
                    <a:pt x="27642" y="4347"/>
                  </a:moveTo>
                  <a:cubicBezTo>
                    <a:pt x="27990" y="4648"/>
                    <a:pt x="28297" y="5132"/>
                    <a:pt x="28471" y="5569"/>
                  </a:cubicBezTo>
                  <a:cubicBezTo>
                    <a:pt x="28800" y="6277"/>
                    <a:pt x="28724" y="7112"/>
                    <a:pt x="28674" y="7872"/>
                  </a:cubicBezTo>
                  <a:cubicBezTo>
                    <a:pt x="28623" y="7973"/>
                    <a:pt x="28623" y="8099"/>
                    <a:pt x="28623" y="8175"/>
                  </a:cubicBezTo>
                  <a:cubicBezTo>
                    <a:pt x="28598" y="8428"/>
                    <a:pt x="28497" y="8732"/>
                    <a:pt x="28446" y="8985"/>
                  </a:cubicBezTo>
                  <a:cubicBezTo>
                    <a:pt x="28345" y="9289"/>
                    <a:pt x="28218" y="9643"/>
                    <a:pt x="28244" y="9947"/>
                  </a:cubicBezTo>
                  <a:cubicBezTo>
                    <a:pt x="28277" y="10397"/>
                    <a:pt x="28464" y="10584"/>
                    <a:pt x="28704" y="10680"/>
                  </a:cubicBezTo>
                  <a:lnTo>
                    <a:pt x="28704" y="10680"/>
                  </a:lnTo>
                  <a:cubicBezTo>
                    <a:pt x="28514" y="10431"/>
                    <a:pt x="28395" y="10112"/>
                    <a:pt x="28395" y="9770"/>
                  </a:cubicBezTo>
                  <a:cubicBezTo>
                    <a:pt x="28395" y="9491"/>
                    <a:pt x="28446" y="9263"/>
                    <a:pt x="28547" y="9010"/>
                  </a:cubicBezTo>
                  <a:cubicBezTo>
                    <a:pt x="28573" y="8884"/>
                    <a:pt x="28648" y="8757"/>
                    <a:pt x="28674" y="8605"/>
                  </a:cubicBezTo>
                  <a:cubicBezTo>
                    <a:pt x="28800" y="8049"/>
                    <a:pt x="28800" y="7416"/>
                    <a:pt x="28800" y="6783"/>
                  </a:cubicBezTo>
                  <a:cubicBezTo>
                    <a:pt x="28800" y="6227"/>
                    <a:pt x="28674" y="5720"/>
                    <a:pt x="28421" y="5240"/>
                  </a:cubicBezTo>
                  <a:cubicBezTo>
                    <a:pt x="28370" y="5138"/>
                    <a:pt x="28319" y="5088"/>
                    <a:pt x="28294" y="5012"/>
                  </a:cubicBezTo>
                  <a:lnTo>
                    <a:pt x="28269" y="4986"/>
                  </a:lnTo>
                  <a:cubicBezTo>
                    <a:pt x="28092" y="4759"/>
                    <a:pt x="27915" y="4455"/>
                    <a:pt x="27661" y="4354"/>
                  </a:cubicBezTo>
                  <a:cubicBezTo>
                    <a:pt x="27655" y="4352"/>
                    <a:pt x="27648" y="4349"/>
                    <a:pt x="27642" y="4347"/>
                  </a:cubicBezTo>
                  <a:close/>
                  <a:moveTo>
                    <a:pt x="28704" y="10680"/>
                  </a:moveTo>
                  <a:cubicBezTo>
                    <a:pt x="28711" y="10689"/>
                    <a:pt x="28718" y="10698"/>
                    <a:pt x="28724" y="10706"/>
                  </a:cubicBezTo>
                  <a:cubicBezTo>
                    <a:pt x="28927" y="10934"/>
                    <a:pt x="29079" y="10934"/>
                    <a:pt x="29281" y="10959"/>
                  </a:cubicBezTo>
                  <a:cubicBezTo>
                    <a:pt x="29408" y="10959"/>
                    <a:pt x="29534" y="11010"/>
                    <a:pt x="29711" y="11060"/>
                  </a:cubicBezTo>
                  <a:cubicBezTo>
                    <a:pt x="29723" y="11068"/>
                    <a:pt x="29734" y="11076"/>
                    <a:pt x="29746" y="11083"/>
                  </a:cubicBezTo>
                  <a:lnTo>
                    <a:pt x="29746" y="11083"/>
                  </a:lnTo>
                  <a:cubicBezTo>
                    <a:pt x="29599" y="10879"/>
                    <a:pt x="29368" y="10822"/>
                    <a:pt x="29104" y="10782"/>
                  </a:cubicBezTo>
                  <a:cubicBezTo>
                    <a:pt x="28966" y="10756"/>
                    <a:pt x="28828" y="10730"/>
                    <a:pt x="28704" y="10680"/>
                  </a:cubicBezTo>
                  <a:close/>
                  <a:moveTo>
                    <a:pt x="19183" y="4253"/>
                  </a:moveTo>
                  <a:lnTo>
                    <a:pt x="19209" y="4303"/>
                  </a:lnTo>
                  <a:cubicBezTo>
                    <a:pt x="19411" y="4455"/>
                    <a:pt x="19614" y="4607"/>
                    <a:pt x="19816" y="4733"/>
                  </a:cubicBezTo>
                  <a:cubicBezTo>
                    <a:pt x="20069" y="4885"/>
                    <a:pt x="20322" y="5088"/>
                    <a:pt x="20575" y="5315"/>
                  </a:cubicBezTo>
                  <a:cubicBezTo>
                    <a:pt x="20980" y="5695"/>
                    <a:pt x="21335" y="6125"/>
                    <a:pt x="21638" y="6581"/>
                  </a:cubicBezTo>
                  <a:cubicBezTo>
                    <a:pt x="21739" y="6707"/>
                    <a:pt x="21841" y="6859"/>
                    <a:pt x="21967" y="6986"/>
                  </a:cubicBezTo>
                  <a:cubicBezTo>
                    <a:pt x="22777" y="8049"/>
                    <a:pt x="23663" y="9036"/>
                    <a:pt x="24498" y="9947"/>
                  </a:cubicBezTo>
                  <a:cubicBezTo>
                    <a:pt x="24903" y="10428"/>
                    <a:pt x="25207" y="10807"/>
                    <a:pt x="25510" y="11187"/>
                  </a:cubicBezTo>
                  <a:lnTo>
                    <a:pt x="25561" y="11263"/>
                  </a:lnTo>
                  <a:lnTo>
                    <a:pt x="25561" y="11263"/>
                  </a:lnTo>
                  <a:lnTo>
                    <a:pt x="25510" y="11237"/>
                  </a:lnTo>
                  <a:cubicBezTo>
                    <a:pt x="24772" y="10816"/>
                    <a:pt x="24104" y="10605"/>
                    <a:pt x="23360" y="10605"/>
                  </a:cubicBezTo>
                  <a:cubicBezTo>
                    <a:pt x="23212" y="10605"/>
                    <a:pt x="23060" y="10613"/>
                    <a:pt x="22904" y="10630"/>
                  </a:cubicBezTo>
                  <a:cubicBezTo>
                    <a:pt x="22777" y="10630"/>
                    <a:pt x="22625" y="10655"/>
                    <a:pt x="22499" y="10655"/>
                  </a:cubicBezTo>
                  <a:cubicBezTo>
                    <a:pt x="22146" y="10691"/>
                    <a:pt x="21782" y="10738"/>
                    <a:pt x="21413" y="10738"/>
                  </a:cubicBezTo>
                  <a:cubicBezTo>
                    <a:pt x="21253" y="10738"/>
                    <a:pt x="21091" y="10729"/>
                    <a:pt x="20930" y="10706"/>
                  </a:cubicBezTo>
                  <a:cubicBezTo>
                    <a:pt x="19867" y="10504"/>
                    <a:pt x="19032" y="10175"/>
                    <a:pt x="18222" y="9820"/>
                  </a:cubicBezTo>
                  <a:lnTo>
                    <a:pt x="18171" y="9820"/>
                  </a:lnTo>
                  <a:cubicBezTo>
                    <a:pt x="18019" y="9263"/>
                    <a:pt x="17665" y="9061"/>
                    <a:pt x="17159" y="8808"/>
                  </a:cubicBezTo>
                  <a:cubicBezTo>
                    <a:pt x="16248" y="8352"/>
                    <a:pt x="15514" y="7467"/>
                    <a:pt x="15134" y="6454"/>
                  </a:cubicBezTo>
                  <a:cubicBezTo>
                    <a:pt x="15058" y="6252"/>
                    <a:pt x="15008" y="6075"/>
                    <a:pt x="15033" y="5872"/>
                  </a:cubicBezTo>
                  <a:cubicBezTo>
                    <a:pt x="15058" y="5695"/>
                    <a:pt x="15134" y="5569"/>
                    <a:pt x="15286" y="5467"/>
                  </a:cubicBezTo>
                  <a:cubicBezTo>
                    <a:pt x="15413" y="5388"/>
                    <a:pt x="15588" y="5349"/>
                    <a:pt x="15783" y="5349"/>
                  </a:cubicBezTo>
                  <a:cubicBezTo>
                    <a:pt x="15900" y="5349"/>
                    <a:pt x="16023" y="5363"/>
                    <a:pt x="16146" y="5391"/>
                  </a:cubicBezTo>
                  <a:cubicBezTo>
                    <a:pt x="16400" y="5467"/>
                    <a:pt x="16653" y="5619"/>
                    <a:pt x="16906" y="5746"/>
                  </a:cubicBezTo>
                  <a:lnTo>
                    <a:pt x="16956" y="5771"/>
                  </a:lnTo>
                  <a:cubicBezTo>
                    <a:pt x="17159" y="5872"/>
                    <a:pt x="17336" y="5999"/>
                    <a:pt x="17538" y="6125"/>
                  </a:cubicBezTo>
                  <a:cubicBezTo>
                    <a:pt x="18190" y="6525"/>
                    <a:pt x="18964" y="7029"/>
                    <a:pt x="19686" y="7029"/>
                  </a:cubicBezTo>
                  <a:cubicBezTo>
                    <a:pt x="19833" y="7029"/>
                    <a:pt x="19978" y="7008"/>
                    <a:pt x="20120" y="6960"/>
                  </a:cubicBezTo>
                  <a:cubicBezTo>
                    <a:pt x="20196" y="6910"/>
                    <a:pt x="20221" y="6885"/>
                    <a:pt x="20246" y="6859"/>
                  </a:cubicBezTo>
                  <a:cubicBezTo>
                    <a:pt x="20297" y="6783"/>
                    <a:pt x="20246" y="6758"/>
                    <a:pt x="20246" y="6707"/>
                  </a:cubicBezTo>
                  <a:cubicBezTo>
                    <a:pt x="20170" y="6530"/>
                    <a:pt x="20069" y="6378"/>
                    <a:pt x="19968" y="6201"/>
                  </a:cubicBezTo>
                  <a:cubicBezTo>
                    <a:pt x="19588" y="5594"/>
                    <a:pt x="19183" y="4885"/>
                    <a:pt x="19183" y="4303"/>
                  </a:cubicBezTo>
                  <a:lnTo>
                    <a:pt x="19183" y="4253"/>
                  </a:lnTo>
                  <a:close/>
                  <a:moveTo>
                    <a:pt x="29746" y="11083"/>
                  </a:moveTo>
                  <a:cubicBezTo>
                    <a:pt x="29782" y="11133"/>
                    <a:pt x="29813" y="11192"/>
                    <a:pt x="29838" y="11263"/>
                  </a:cubicBezTo>
                  <a:cubicBezTo>
                    <a:pt x="29874" y="11371"/>
                    <a:pt x="29865" y="11476"/>
                    <a:pt x="29828" y="11578"/>
                  </a:cubicBezTo>
                  <a:lnTo>
                    <a:pt x="29828" y="11578"/>
                  </a:lnTo>
                  <a:cubicBezTo>
                    <a:pt x="29917" y="11489"/>
                    <a:pt x="29984" y="11409"/>
                    <a:pt x="29964" y="11313"/>
                  </a:cubicBezTo>
                  <a:cubicBezTo>
                    <a:pt x="29964" y="11220"/>
                    <a:pt x="29878" y="11170"/>
                    <a:pt x="29746" y="11083"/>
                  </a:cubicBezTo>
                  <a:close/>
                  <a:moveTo>
                    <a:pt x="29828" y="11578"/>
                  </a:moveTo>
                  <a:cubicBezTo>
                    <a:pt x="29799" y="11607"/>
                    <a:pt x="29768" y="11636"/>
                    <a:pt x="29737" y="11668"/>
                  </a:cubicBezTo>
                  <a:cubicBezTo>
                    <a:pt x="29711" y="11693"/>
                    <a:pt x="29661" y="11769"/>
                    <a:pt x="29610" y="11820"/>
                  </a:cubicBezTo>
                  <a:cubicBezTo>
                    <a:pt x="29560" y="11921"/>
                    <a:pt x="29484" y="12022"/>
                    <a:pt x="29408" y="12073"/>
                  </a:cubicBezTo>
                  <a:cubicBezTo>
                    <a:pt x="29332" y="12174"/>
                    <a:pt x="29281" y="12275"/>
                    <a:pt x="29180" y="12351"/>
                  </a:cubicBezTo>
                  <a:cubicBezTo>
                    <a:pt x="29129" y="12427"/>
                    <a:pt x="29079" y="12452"/>
                    <a:pt x="29053" y="12528"/>
                  </a:cubicBezTo>
                  <a:cubicBezTo>
                    <a:pt x="28949" y="12653"/>
                    <a:pt x="28837" y="12782"/>
                    <a:pt x="28739" y="12919"/>
                  </a:cubicBezTo>
                  <a:lnTo>
                    <a:pt x="28739" y="12919"/>
                  </a:lnTo>
                  <a:cubicBezTo>
                    <a:pt x="28824" y="12810"/>
                    <a:pt x="28913" y="12705"/>
                    <a:pt x="29003" y="12604"/>
                  </a:cubicBezTo>
                  <a:cubicBezTo>
                    <a:pt x="29104" y="12528"/>
                    <a:pt x="29205" y="12402"/>
                    <a:pt x="29306" y="12300"/>
                  </a:cubicBezTo>
                  <a:cubicBezTo>
                    <a:pt x="29332" y="12224"/>
                    <a:pt x="29382" y="12174"/>
                    <a:pt x="29458" y="12098"/>
                  </a:cubicBezTo>
                  <a:cubicBezTo>
                    <a:pt x="29605" y="11935"/>
                    <a:pt x="29762" y="11761"/>
                    <a:pt x="29828" y="11578"/>
                  </a:cubicBezTo>
                  <a:close/>
                  <a:moveTo>
                    <a:pt x="28739" y="12919"/>
                  </a:moveTo>
                  <a:cubicBezTo>
                    <a:pt x="28631" y="13056"/>
                    <a:pt x="28531" y="13197"/>
                    <a:pt x="28446" y="13338"/>
                  </a:cubicBezTo>
                  <a:cubicBezTo>
                    <a:pt x="28319" y="13591"/>
                    <a:pt x="28294" y="13869"/>
                    <a:pt x="28370" y="14123"/>
                  </a:cubicBezTo>
                  <a:cubicBezTo>
                    <a:pt x="28471" y="14350"/>
                    <a:pt x="28674" y="14477"/>
                    <a:pt x="28876" y="14553"/>
                  </a:cubicBezTo>
                  <a:cubicBezTo>
                    <a:pt x="28909" y="14558"/>
                    <a:pt x="28942" y="14562"/>
                    <a:pt x="28973" y="14564"/>
                  </a:cubicBezTo>
                  <a:lnTo>
                    <a:pt x="28973" y="14564"/>
                  </a:lnTo>
                  <a:cubicBezTo>
                    <a:pt x="28884" y="14506"/>
                    <a:pt x="28801" y="14436"/>
                    <a:pt x="28724" y="14350"/>
                  </a:cubicBezTo>
                  <a:cubicBezTo>
                    <a:pt x="28547" y="14123"/>
                    <a:pt x="28446" y="13844"/>
                    <a:pt x="28471" y="13566"/>
                  </a:cubicBezTo>
                  <a:cubicBezTo>
                    <a:pt x="28486" y="13327"/>
                    <a:pt x="28598" y="13115"/>
                    <a:pt x="28739" y="12919"/>
                  </a:cubicBezTo>
                  <a:close/>
                  <a:moveTo>
                    <a:pt x="35508" y="16183"/>
                  </a:moveTo>
                  <a:lnTo>
                    <a:pt x="35508" y="16183"/>
                  </a:lnTo>
                  <a:cubicBezTo>
                    <a:pt x="35525" y="16195"/>
                    <a:pt x="35542" y="16207"/>
                    <a:pt x="35558" y="16220"/>
                  </a:cubicBezTo>
                  <a:lnTo>
                    <a:pt x="35558" y="16220"/>
                  </a:lnTo>
                  <a:lnTo>
                    <a:pt x="35558" y="16198"/>
                  </a:lnTo>
                  <a:lnTo>
                    <a:pt x="35532" y="16198"/>
                  </a:lnTo>
                  <a:cubicBezTo>
                    <a:pt x="35524" y="16193"/>
                    <a:pt x="35516" y="16188"/>
                    <a:pt x="35508" y="16183"/>
                  </a:cubicBezTo>
                  <a:close/>
                  <a:moveTo>
                    <a:pt x="35869" y="17482"/>
                  </a:moveTo>
                  <a:cubicBezTo>
                    <a:pt x="35867" y="17493"/>
                    <a:pt x="35864" y="17503"/>
                    <a:pt x="35861" y="17514"/>
                  </a:cubicBezTo>
                  <a:cubicBezTo>
                    <a:pt x="35813" y="17678"/>
                    <a:pt x="35768" y="17849"/>
                    <a:pt x="35740" y="18014"/>
                  </a:cubicBezTo>
                  <a:lnTo>
                    <a:pt x="35740" y="18014"/>
                  </a:lnTo>
                  <a:cubicBezTo>
                    <a:pt x="35746" y="17999"/>
                    <a:pt x="35753" y="17984"/>
                    <a:pt x="35760" y="17969"/>
                  </a:cubicBezTo>
                  <a:cubicBezTo>
                    <a:pt x="35760" y="17893"/>
                    <a:pt x="35785" y="17868"/>
                    <a:pt x="35785" y="17843"/>
                  </a:cubicBezTo>
                  <a:cubicBezTo>
                    <a:pt x="35785" y="17792"/>
                    <a:pt x="35811" y="17767"/>
                    <a:pt x="35811" y="17742"/>
                  </a:cubicBezTo>
                  <a:cubicBezTo>
                    <a:pt x="35831" y="17653"/>
                    <a:pt x="35851" y="17567"/>
                    <a:pt x="35869" y="17482"/>
                  </a:cubicBezTo>
                  <a:close/>
                  <a:moveTo>
                    <a:pt x="34908" y="16005"/>
                  </a:moveTo>
                  <a:cubicBezTo>
                    <a:pt x="34744" y="16005"/>
                    <a:pt x="34576" y="16036"/>
                    <a:pt x="34419" y="16097"/>
                  </a:cubicBezTo>
                  <a:cubicBezTo>
                    <a:pt x="33811" y="16350"/>
                    <a:pt x="33381" y="16881"/>
                    <a:pt x="32926" y="17413"/>
                  </a:cubicBezTo>
                  <a:cubicBezTo>
                    <a:pt x="32815" y="17589"/>
                    <a:pt x="32685" y="17728"/>
                    <a:pt x="32553" y="17895"/>
                  </a:cubicBezTo>
                  <a:lnTo>
                    <a:pt x="32553" y="17895"/>
                  </a:lnTo>
                  <a:cubicBezTo>
                    <a:pt x="32535" y="17861"/>
                    <a:pt x="32516" y="17826"/>
                    <a:pt x="32495" y="17792"/>
                  </a:cubicBezTo>
                  <a:cubicBezTo>
                    <a:pt x="32369" y="17615"/>
                    <a:pt x="32268" y="17413"/>
                    <a:pt x="32116" y="17286"/>
                  </a:cubicBezTo>
                  <a:cubicBezTo>
                    <a:pt x="32049" y="17231"/>
                    <a:pt x="31975" y="17199"/>
                    <a:pt x="31896" y="17184"/>
                  </a:cubicBezTo>
                  <a:lnTo>
                    <a:pt x="31896" y="17184"/>
                  </a:lnTo>
                  <a:cubicBezTo>
                    <a:pt x="32071" y="17331"/>
                    <a:pt x="32207" y="17549"/>
                    <a:pt x="32343" y="17767"/>
                  </a:cubicBezTo>
                  <a:cubicBezTo>
                    <a:pt x="32369" y="17843"/>
                    <a:pt x="32419" y="17893"/>
                    <a:pt x="32470" y="17969"/>
                  </a:cubicBezTo>
                  <a:lnTo>
                    <a:pt x="32470" y="17995"/>
                  </a:lnTo>
                  <a:lnTo>
                    <a:pt x="32495" y="17969"/>
                  </a:lnTo>
                  <a:cubicBezTo>
                    <a:pt x="32515" y="17944"/>
                    <a:pt x="32534" y="17919"/>
                    <a:pt x="32553" y="17895"/>
                  </a:cubicBezTo>
                  <a:lnTo>
                    <a:pt x="32553" y="17895"/>
                  </a:lnTo>
                  <a:cubicBezTo>
                    <a:pt x="32602" y="17985"/>
                    <a:pt x="32649" y="18073"/>
                    <a:pt x="32723" y="18146"/>
                  </a:cubicBezTo>
                  <a:cubicBezTo>
                    <a:pt x="32748" y="18172"/>
                    <a:pt x="32774" y="18172"/>
                    <a:pt x="32824" y="18172"/>
                  </a:cubicBezTo>
                  <a:cubicBezTo>
                    <a:pt x="32875" y="18172"/>
                    <a:pt x="32951" y="18146"/>
                    <a:pt x="32976" y="18121"/>
                  </a:cubicBezTo>
                  <a:cubicBezTo>
                    <a:pt x="33204" y="17893"/>
                    <a:pt x="33381" y="17666"/>
                    <a:pt x="33584" y="17463"/>
                  </a:cubicBezTo>
                  <a:lnTo>
                    <a:pt x="34140" y="16780"/>
                  </a:lnTo>
                  <a:cubicBezTo>
                    <a:pt x="34368" y="16577"/>
                    <a:pt x="34646" y="16248"/>
                    <a:pt x="35001" y="16147"/>
                  </a:cubicBezTo>
                  <a:cubicBezTo>
                    <a:pt x="35074" y="16126"/>
                    <a:pt x="35152" y="16114"/>
                    <a:pt x="35229" y="16114"/>
                  </a:cubicBezTo>
                  <a:cubicBezTo>
                    <a:pt x="35327" y="16114"/>
                    <a:pt x="35424" y="16134"/>
                    <a:pt x="35508" y="16183"/>
                  </a:cubicBezTo>
                  <a:lnTo>
                    <a:pt x="35508" y="16183"/>
                  </a:lnTo>
                  <a:cubicBezTo>
                    <a:pt x="35476" y="16160"/>
                    <a:pt x="35441" y="16140"/>
                    <a:pt x="35406" y="16122"/>
                  </a:cubicBezTo>
                  <a:cubicBezTo>
                    <a:pt x="35260" y="16042"/>
                    <a:pt x="35087" y="16005"/>
                    <a:pt x="34908" y="16005"/>
                  </a:cubicBezTo>
                  <a:close/>
                  <a:moveTo>
                    <a:pt x="42883" y="1336"/>
                  </a:moveTo>
                  <a:cubicBezTo>
                    <a:pt x="42445" y="1812"/>
                    <a:pt x="41963" y="2223"/>
                    <a:pt x="41505" y="2633"/>
                  </a:cubicBezTo>
                  <a:cubicBezTo>
                    <a:pt x="41353" y="2759"/>
                    <a:pt x="41201" y="2911"/>
                    <a:pt x="41049" y="3038"/>
                  </a:cubicBezTo>
                  <a:cubicBezTo>
                    <a:pt x="40239" y="3721"/>
                    <a:pt x="39556" y="4556"/>
                    <a:pt x="38898" y="5366"/>
                  </a:cubicBezTo>
                  <a:lnTo>
                    <a:pt x="38797" y="5467"/>
                  </a:lnTo>
                  <a:cubicBezTo>
                    <a:pt x="37936" y="6505"/>
                    <a:pt x="37076" y="7593"/>
                    <a:pt x="36291" y="8656"/>
                  </a:cubicBezTo>
                  <a:cubicBezTo>
                    <a:pt x="35608" y="9592"/>
                    <a:pt x="34874" y="10529"/>
                    <a:pt x="34140" y="11415"/>
                  </a:cubicBezTo>
                  <a:cubicBezTo>
                    <a:pt x="33584" y="12123"/>
                    <a:pt x="32976" y="12781"/>
                    <a:pt x="32369" y="13414"/>
                  </a:cubicBezTo>
                  <a:cubicBezTo>
                    <a:pt x="31964" y="13819"/>
                    <a:pt x="31559" y="14249"/>
                    <a:pt x="31179" y="14705"/>
                  </a:cubicBezTo>
                  <a:cubicBezTo>
                    <a:pt x="30825" y="15084"/>
                    <a:pt x="30496" y="15514"/>
                    <a:pt x="30218" y="15945"/>
                  </a:cubicBezTo>
                  <a:cubicBezTo>
                    <a:pt x="29863" y="16400"/>
                    <a:pt x="29534" y="16881"/>
                    <a:pt x="29104" y="17337"/>
                  </a:cubicBezTo>
                  <a:lnTo>
                    <a:pt x="28952" y="17488"/>
                  </a:lnTo>
                  <a:cubicBezTo>
                    <a:pt x="28612" y="17829"/>
                    <a:pt x="28290" y="18169"/>
                    <a:pt x="28435" y="18629"/>
                  </a:cubicBezTo>
                  <a:lnTo>
                    <a:pt x="28435" y="18629"/>
                  </a:lnTo>
                  <a:cubicBezTo>
                    <a:pt x="28468" y="18240"/>
                    <a:pt x="28918" y="17753"/>
                    <a:pt x="29231" y="17463"/>
                  </a:cubicBezTo>
                  <a:cubicBezTo>
                    <a:pt x="29332" y="17362"/>
                    <a:pt x="29382" y="17286"/>
                    <a:pt x="29433" y="17235"/>
                  </a:cubicBezTo>
                  <a:cubicBezTo>
                    <a:pt x="29838" y="16755"/>
                    <a:pt x="30142" y="16375"/>
                    <a:pt x="30395" y="15995"/>
                  </a:cubicBezTo>
                  <a:cubicBezTo>
                    <a:pt x="30496" y="15869"/>
                    <a:pt x="30572" y="15768"/>
                    <a:pt x="30648" y="15641"/>
                  </a:cubicBezTo>
                  <a:cubicBezTo>
                    <a:pt x="30850" y="15388"/>
                    <a:pt x="31027" y="15135"/>
                    <a:pt x="31255" y="14882"/>
                  </a:cubicBezTo>
                  <a:cubicBezTo>
                    <a:pt x="32622" y="13566"/>
                    <a:pt x="33811" y="12047"/>
                    <a:pt x="34874" y="10706"/>
                  </a:cubicBezTo>
                  <a:cubicBezTo>
                    <a:pt x="35279" y="10175"/>
                    <a:pt x="35709" y="9618"/>
                    <a:pt x="36140" y="9061"/>
                  </a:cubicBezTo>
                  <a:cubicBezTo>
                    <a:pt x="37051" y="7872"/>
                    <a:pt x="37987" y="6631"/>
                    <a:pt x="38999" y="5467"/>
                  </a:cubicBezTo>
                  <a:cubicBezTo>
                    <a:pt x="39632" y="4733"/>
                    <a:pt x="40265" y="3974"/>
                    <a:pt x="40999" y="3341"/>
                  </a:cubicBezTo>
                  <a:cubicBezTo>
                    <a:pt x="41100" y="3291"/>
                    <a:pt x="41201" y="3190"/>
                    <a:pt x="41252" y="3114"/>
                  </a:cubicBezTo>
                  <a:cubicBezTo>
                    <a:pt x="41834" y="2658"/>
                    <a:pt x="42391" y="2152"/>
                    <a:pt x="42871" y="1570"/>
                  </a:cubicBezTo>
                  <a:cubicBezTo>
                    <a:pt x="42918" y="1477"/>
                    <a:pt x="42922" y="1406"/>
                    <a:pt x="42883" y="1336"/>
                  </a:cubicBezTo>
                  <a:close/>
                  <a:moveTo>
                    <a:pt x="35740" y="18014"/>
                  </a:moveTo>
                  <a:lnTo>
                    <a:pt x="35740" y="18014"/>
                  </a:lnTo>
                  <a:cubicBezTo>
                    <a:pt x="35680" y="18164"/>
                    <a:pt x="35661" y="18363"/>
                    <a:pt x="35684" y="18501"/>
                  </a:cubicBezTo>
                  <a:cubicBezTo>
                    <a:pt x="35714" y="18597"/>
                    <a:pt x="35760" y="18667"/>
                    <a:pt x="35816" y="18718"/>
                  </a:cubicBezTo>
                  <a:lnTo>
                    <a:pt x="35816" y="18718"/>
                  </a:lnTo>
                  <a:cubicBezTo>
                    <a:pt x="35698" y="18533"/>
                    <a:pt x="35695" y="18281"/>
                    <a:pt x="35740" y="18014"/>
                  </a:cubicBezTo>
                  <a:close/>
                  <a:moveTo>
                    <a:pt x="28435" y="18629"/>
                  </a:moveTo>
                  <a:cubicBezTo>
                    <a:pt x="28431" y="18681"/>
                    <a:pt x="28434" y="18731"/>
                    <a:pt x="28446" y="18779"/>
                  </a:cubicBezTo>
                  <a:cubicBezTo>
                    <a:pt x="28466" y="18787"/>
                    <a:pt x="28486" y="18793"/>
                    <a:pt x="28507" y="18797"/>
                  </a:cubicBezTo>
                  <a:lnTo>
                    <a:pt x="28507" y="18797"/>
                  </a:lnTo>
                  <a:cubicBezTo>
                    <a:pt x="28476" y="18739"/>
                    <a:pt x="28453" y="18683"/>
                    <a:pt x="28435" y="18629"/>
                  </a:cubicBezTo>
                  <a:close/>
                  <a:moveTo>
                    <a:pt x="31416" y="17003"/>
                  </a:moveTo>
                  <a:cubicBezTo>
                    <a:pt x="31388" y="17003"/>
                    <a:pt x="31360" y="17005"/>
                    <a:pt x="31331" y="17008"/>
                  </a:cubicBezTo>
                  <a:cubicBezTo>
                    <a:pt x="30977" y="17033"/>
                    <a:pt x="30622" y="17337"/>
                    <a:pt x="30344" y="17539"/>
                  </a:cubicBezTo>
                  <a:cubicBezTo>
                    <a:pt x="30319" y="17590"/>
                    <a:pt x="30243" y="17615"/>
                    <a:pt x="30218" y="17640"/>
                  </a:cubicBezTo>
                  <a:cubicBezTo>
                    <a:pt x="30116" y="17716"/>
                    <a:pt x="30015" y="17792"/>
                    <a:pt x="29863" y="17919"/>
                  </a:cubicBezTo>
                  <a:cubicBezTo>
                    <a:pt x="29481" y="18301"/>
                    <a:pt x="28958" y="18804"/>
                    <a:pt x="28580" y="18804"/>
                  </a:cubicBezTo>
                  <a:cubicBezTo>
                    <a:pt x="28555" y="18804"/>
                    <a:pt x="28531" y="18802"/>
                    <a:pt x="28507" y="18797"/>
                  </a:cubicBezTo>
                  <a:lnTo>
                    <a:pt x="28507" y="18797"/>
                  </a:lnTo>
                  <a:cubicBezTo>
                    <a:pt x="28526" y="18833"/>
                    <a:pt x="28548" y="18869"/>
                    <a:pt x="28573" y="18906"/>
                  </a:cubicBezTo>
                  <a:cubicBezTo>
                    <a:pt x="28592" y="18963"/>
                    <a:pt x="28653" y="18991"/>
                    <a:pt x="28715" y="18991"/>
                  </a:cubicBezTo>
                  <a:cubicBezTo>
                    <a:pt x="28735" y="18991"/>
                    <a:pt x="28756" y="18988"/>
                    <a:pt x="28775" y="18982"/>
                  </a:cubicBezTo>
                  <a:cubicBezTo>
                    <a:pt x="28842" y="19004"/>
                    <a:pt x="28910" y="19014"/>
                    <a:pt x="28977" y="19014"/>
                  </a:cubicBezTo>
                  <a:cubicBezTo>
                    <a:pt x="29364" y="19014"/>
                    <a:pt x="29742" y="18672"/>
                    <a:pt x="30066" y="18349"/>
                  </a:cubicBezTo>
                  <a:lnTo>
                    <a:pt x="30369" y="18020"/>
                  </a:lnTo>
                  <a:cubicBezTo>
                    <a:pt x="30420" y="17995"/>
                    <a:pt x="30471" y="17969"/>
                    <a:pt x="30496" y="17893"/>
                  </a:cubicBezTo>
                  <a:cubicBezTo>
                    <a:pt x="30852" y="17597"/>
                    <a:pt x="31378" y="17176"/>
                    <a:pt x="31797" y="17176"/>
                  </a:cubicBezTo>
                  <a:cubicBezTo>
                    <a:pt x="31831" y="17176"/>
                    <a:pt x="31864" y="17179"/>
                    <a:pt x="31896" y="17184"/>
                  </a:cubicBezTo>
                  <a:lnTo>
                    <a:pt x="31896" y="17184"/>
                  </a:lnTo>
                  <a:cubicBezTo>
                    <a:pt x="31764" y="17074"/>
                    <a:pt x="31609" y="17003"/>
                    <a:pt x="31416" y="17003"/>
                  </a:cubicBezTo>
                  <a:close/>
                  <a:moveTo>
                    <a:pt x="9845" y="9365"/>
                  </a:moveTo>
                  <a:cubicBezTo>
                    <a:pt x="10503" y="9390"/>
                    <a:pt x="11136" y="9770"/>
                    <a:pt x="11718" y="10073"/>
                  </a:cubicBezTo>
                  <a:cubicBezTo>
                    <a:pt x="11819" y="10149"/>
                    <a:pt x="11945" y="10225"/>
                    <a:pt x="12021" y="10250"/>
                  </a:cubicBezTo>
                  <a:lnTo>
                    <a:pt x="12123" y="10301"/>
                  </a:lnTo>
                  <a:cubicBezTo>
                    <a:pt x="12629" y="10605"/>
                    <a:pt x="13185" y="10908"/>
                    <a:pt x="13793" y="10959"/>
                  </a:cubicBezTo>
                  <a:cubicBezTo>
                    <a:pt x="13844" y="10968"/>
                    <a:pt x="13895" y="10973"/>
                    <a:pt x="13946" y="10973"/>
                  </a:cubicBezTo>
                  <a:cubicBezTo>
                    <a:pt x="14172" y="10973"/>
                    <a:pt x="14391" y="10890"/>
                    <a:pt x="14577" y="10807"/>
                  </a:cubicBezTo>
                  <a:cubicBezTo>
                    <a:pt x="14808" y="10736"/>
                    <a:pt x="15051" y="10653"/>
                    <a:pt x="15306" y="10653"/>
                  </a:cubicBezTo>
                  <a:cubicBezTo>
                    <a:pt x="15415" y="10653"/>
                    <a:pt x="15527" y="10668"/>
                    <a:pt x="15640" y="10706"/>
                  </a:cubicBezTo>
                  <a:cubicBezTo>
                    <a:pt x="16146" y="10858"/>
                    <a:pt x="16551" y="11288"/>
                    <a:pt x="16906" y="11642"/>
                  </a:cubicBezTo>
                  <a:cubicBezTo>
                    <a:pt x="16956" y="11718"/>
                    <a:pt x="17058" y="11794"/>
                    <a:pt x="17108" y="11870"/>
                  </a:cubicBezTo>
                  <a:cubicBezTo>
                    <a:pt x="17716" y="12452"/>
                    <a:pt x="18374" y="13034"/>
                    <a:pt x="19082" y="13566"/>
                  </a:cubicBezTo>
                  <a:cubicBezTo>
                    <a:pt x="19740" y="14097"/>
                    <a:pt x="20272" y="14477"/>
                    <a:pt x="20778" y="14806"/>
                  </a:cubicBezTo>
                  <a:cubicBezTo>
                    <a:pt x="20854" y="14831"/>
                    <a:pt x="20904" y="14907"/>
                    <a:pt x="21006" y="14932"/>
                  </a:cubicBezTo>
                  <a:cubicBezTo>
                    <a:pt x="21484" y="15220"/>
                    <a:pt x="22076" y="15620"/>
                    <a:pt x="22631" y="15620"/>
                  </a:cubicBezTo>
                  <a:cubicBezTo>
                    <a:pt x="22663" y="15620"/>
                    <a:pt x="22695" y="15618"/>
                    <a:pt x="22726" y="15616"/>
                  </a:cubicBezTo>
                  <a:cubicBezTo>
                    <a:pt x="22980" y="15590"/>
                    <a:pt x="23131" y="15489"/>
                    <a:pt x="23233" y="15337"/>
                  </a:cubicBezTo>
                  <a:cubicBezTo>
                    <a:pt x="23410" y="14983"/>
                    <a:pt x="23258" y="14350"/>
                    <a:pt x="23030" y="13920"/>
                  </a:cubicBezTo>
                  <a:cubicBezTo>
                    <a:pt x="22448" y="12756"/>
                    <a:pt x="21410" y="12275"/>
                    <a:pt x="20322" y="11744"/>
                  </a:cubicBezTo>
                  <a:lnTo>
                    <a:pt x="19563" y="11364"/>
                  </a:lnTo>
                  <a:cubicBezTo>
                    <a:pt x="19209" y="11162"/>
                    <a:pt x="18829" y="10984"/>
                    <a:pt x="18551" y="10681"/>
                  </a:cubicBezTo>
                  <a:cubicBezTo>
                    <a:pt x="18348" y="10504"/>
                    <a:pt x="18298" y="10377"/>
                    <a:pt x="18247" y="10175"/>
                  </a:cubicBezTo>
                  <a:lnTo>
                    <a:pt x="18247" y="10149"/>
                  </a:lnTo>
                  <a:lnTo>
                    <a:pt x="18298" y="10149"/>
                  </a:lnTo>
                  <a:cubicBezTo>
                    <a:pt x="19294" y="10557"/>
                    <a:pt x="20352" y="10924"/>
                    <a:pt x="21452" y="10924"/>
                  </a:cubicBezTo>
                  <a:cubicBezTo>
                    <a:pt x="21581" y="10924"/>
                    <a:pt x="21711" y="10919"/>
                    <a:pt x="21841" y="10908"/>
                  </a:cubicBezTo>
                  <a:cubicBezTo>
                    <a:pt x="21993" y="10908"/>
                    <a:pt x="22195" y="10883"/>
                    <a:pt x="22347" y="10858"/>
                  </a:cubicBezTo>
                  <a:cubicBezTo>
                    <a:pt x="22693" y="10803"/>
                    <a:pt x="23053" y="10762"/>
                    <a:pt x="23398" y="10762"/>
                  </a:cubicBezTo>
                  <a:cubicBezTo>
                    <a:pt x="23531" y="10762"/>
                    <a:pt x="23662" y="10768"/>
                    <a:pt x="23789" y="10782"/>
                  </a:cubicBezTo>
                  <a:cubicBezTo>
                    <a:pt x="24549" y="10883"/>
                    <a:pt x="25181" y="11313"/>
                    <a:pt x="25789" y="11744"/>
                  </a:cubicBezTo>
                  <a:lnTo>
                    <a:pt x="25915" y="11820"/>
                  </a:lnTo>
                  <a:cubicBezTo>
                    <a:pt x="25991" y="11946"/>
                    <a:pt x="26042" y="12047"/>
                    <a:pt x="26118" y="12174"/>
                  </a:cubicBezTo>
                  <a:cubicBezTo>
                    <a:pt x="26371" y="12629"/>
                    <a:pt x="26523" y="13060"/>
                    <a:pt x="26649" y="13540"/>
                  </a:cubicBezTo>
                  <a:cubicBezTo>
                    <a:pt x="26750" y="13895"/>
                    <a:pt x="26801" y="14224"/>
                    <a:pt x="26877" y="14553"/>
                  </a:cubicBezTo>
                  <a:cubicBezTo>
                    <a:pt x="27029" y="15312"/>
                    <a:pt x="27181" y="16046"/>
                    <a:pt x="27535" y="16729"/>
                  </a:cubicBezTo>
                  <a:cubicBezTo>
                    <a:pt x="27434" y="16830"/>
                    <a:pt x="27332" y="16957"/>
                    <a:pt x="27257" y="17058"/>
                  </a:cubicBezTo>
                  <a:lnTo>
                    <a:pt x="27155" y="17134"/>
                  </a:lnTo>
                  <a:cubicBezTo>
                    <a:pt x="26573" y="17767"/>
                    <a:pt x="25991" y="18450"/>
                    <a:pt x="25283" y="19133"/>
                  </a:cubicBezTo>
                  <a:cubicBezTo>
                    <a:pt x="25257" y="19133"/>
                    <a:pt x="25257" y="19133"/>
                    <a:pt x="25232" y="19159"/>
                  </a:cubicBezTo>
                  <a:cubicBezTo>
                    <a:pt x="25202" y="19178"/>
                    <a:pt x="25165" y="19186"/>
                    <a:pt x="25123" y="19186"/>
                  </a:cubicBezTo>
                  <a:cubicBezTo>
                    <a:pt x="24881" y="19186"/>
                    <a:pt x="24459" y="18900"/>
                    <a:pt x="24093" y="18577"/>
                  </a:cubicBezTo>
                  <a:cubicBezTo>
                    <a:pt x="24042" y="18526"/>
                    <a:pt x="24017" y="18501"/>
                    <a:pt x="23992" y="18501"/>
                  </a:cubicBezTo>
                  <a:cubicBezTo>
                    <a:pt x="23536" y="18146"/>
                    <a:pt x="23106" y="17817"/>
                    <a:pt x="22701" y="17413"/>
                  </a:cubicBezTo>
                  <a:lnTo>
                    <a:pt x="22499" y="17261"/>
                  </a:lnTo>
                  <a:cubicBezTo>
                    <a:pt x="21461" y="16375"/>
                    <a:pt x="20246" y="15818"/>
                    <a:pt x="19183" y="15312"/>
                  </a:cubicBezTo>
                  <a:cubicBezTo>
                    <a:pt x="18348" y="14932"/>
                    <a:pt x="17462" y="14452"/>
                    <a:pt x="16678" y="13819"/>
                  </a:cubicBezTo>
                  <a:cubicBezTo>
                    <a:pt x="16577" y="13743"/>
                    <a:pt x="16501" y="13667"/>
                    <a:pt x="16425" y="13591"/>
                  </a:cubicBezTo>
                  <a:cubicBezTo>
                    <a:pt x="15792" y="13085"/>
                    <a:pt x="15159" y="12553"/>
                    <a:pt x="14476" y="12098"/>
                  </a:cubicBezTo>
                  <a:cubicBezTo>
                    <a:pt x="13742" y="11642"/>
                    <a:pt x="12958" y="11263"/>
                    <a:pt x="12123" y="10934"/>
                  </a:cubicBezTo>
                  <a:cubicBezTo>
                    <a:pt x="11971" y="10883"/>
                    <a:pt x="11844" y="10833"/>
                    <a:pt x="11692" y="10782"/>
                  </a:cubicBezTo>
                  <a:cubicBezTo>
                    <a:pt x="10807" y="10529"/>
                    <a:pt x="9921" y="10225"/>
                    <a:pt x="9162" y="9618"/>
                  </a:cubicBezTo>
                  <a:cubicBezTo>
                    <a:pt x="9288" y="9415"/>
                    <a:pt x="9491" y="9365"/>
                    <a:pt x="9845" y="9365"/>
                  </a:cubicBezTo>
                  <a:close/>
                  <a:moveTo>
                    <a:pt x="9086" y="10023"/>
                  </a:moveTo>
                  <a:lnTo>
                    <a:pt x="9111" y="10048"/>
                  </a:lnTo>
                  <a:cubicBezTo>
                    <a:pt x="9895" y="10630"/>
                    <a:pt x="10857" y="10959"/>
                    <a:pt x="11768" y="11313"/>
                  </a:cubicBezTo>
                  <a:cubicBezTo>
                    <a:pt x="12603" y="11642"/>
                    <a:pt x="13439" y="11946"/>
                    <a:pt x="14198" y="12452"/>
                  </a:cubicBezTo>
                  <a:cubicBezTo>
                    <a:pt x="14755" y="12807"/>
                    <a:pt x="15210" y="13211"/>
                    <a:pt x="15691" y="13591"/>
                  </a:cubicBezTo>
                  <a:cubicBezTo>
                    <a:pt x="16071" y="13920"/>
                    <a:pt x="16475" y="14224"/>
                    <a:pt x="16906" y="14502"/>
                  </a:cubicBezTo>
                  <a:cubicBezTo>
                    <a:pt x="17665" y="15059"/>
                    <a:pt x="18500" y="15464"/>
                    <a:pt x="19335" y="15843"/>
                  </a:cubicBezTo>
                  <a:cubicBezTo>
                    <a:pt x="19436" y="15869"/>
                    <a:pt x="19487" y="15945"/>
                    <a:pt x="19588" y="15970"/>
                  </a:cubicBezTo>
                  <a:lnTo>
                    <a:pt x="19740" y="16021"/>
                  </a:lnTo>
                  <a:cubicBezTo>
                    <a:pt x="20398" y="16350"/>
                    <a:pt x="21081" y="16653"/>
                    <a:pt x="21638" y="17109"/>
                  </a:cubicBezTo>
                  <a:cubicBezTo>
                    <a:pt x="21891" y="17337"/>
                    <a:pt x="22144" y="17564"/>
                    <a:pt x="22397" y="17742"/>
                  </a:cubicBezTo>
                  <a:cubicBezTo>
                    <a:pt x="22625" y="17919"/>
                    <a:pt x="22853" y="18121"/>
                    <a:pt x="23106" y="18298"/>
                  </a:cubicBezTo>
                  <a:cubicBezTo>
                    <a:pt x="23157" y="18349"/>
                    <a:pt x="23233" y="18450"/>
                    <a:pt x="23309" y="18501"/>
                  </a:cubicBezTo>
                  <a:cubicBezTo>
                    <a:pt x="23713" y="18804"/>
                    <a:pt x="24296" y="19361"/>
                    <a:pt x="24802" y="19513"/>
                  </a:cubicBezTo>
                  <a:lnTo>
                    <a:pt x="24852" y="19513"/>
                  </a:lnTo>
                  <a:lnTo>
                    <a:pt x="24802" y="19538"/>
                  </a:lnTo>
                  <a:cubicBezTo>
                    <a:pt x="24549" y="19791"/>
                    <a:pt x="24346" y="20019"/>
                    <a:pt x="24093" y="20247"/>
                  </a:cubicBezTo>
                  <a:cubicBezTo>
                    <a:pt x="23334" y="20956"/>
                    <a:pt x="22651" y="21639"/>
                    <a:pt x="22018" y="22322"/>
                  </a:cubicBezTo>
                  <a:cubicBezTo>
                    <a:pt x="21993" y="22322"/>
                    <a:pt x="21967" y="22322"/>
                    <a:pt x="21942" y="22348"/>
                  </a:cubicBezTo>
                  <a:cubicBezTo>
                    <a:pt x="21633" y="22521"/>
                    <a:pt x="21269" y="22595"/>
                    <a:pt x="20879" y="22595"/>
                  </a:cubicBezTo>
                  <a:cubicBezTo>
                    <a:pt x="19736" y="22595"/>
                    <a:pt x="18375" y="21958"/>
                    <a:pt x="17564" y="21335"/>
                  </a:cubicBezTo>
                  <a:cubicBezTo>
                    <a:pt x="16804" y="20778"/>
                    <a:pt x="15995" y="20374"/>
                    <a:pt x="15159" y="19994"/>
                  </a:cubicBezTo>
                  <a:lnTo>
                    <a:pt x="14021" y="19412"/>
                  </a:lnTo>
                  <a:cubicBezTo>
                    <a:pt x="13616" y="19184"/>
                    <a:pt x="13261" y="18982"/>
                    <a:pt x="12958" y="18653"/>
                  </a:cubicBezTo>
                  <a:cubicBezTo>
                    <a:pt x="12781" y="18501"/>
                    <a:pt x="12705" y="18298"/>
                    <a:pt x="12578" y="18146"/>
                  </a:cubicBezTo>
                  <a:cubicBezTo>
                    <a:pt x="12477" y="17995"/>
                    <a:pt x="12376" y="17843"/>
                    <a:pt x="12249" y="17716"/>
                  </a:cubicBezTo>
                  <a:cubicBezTo>
                    <a:pt x="11895" y="17286"/>
                    <a:pt x="11465" y="17109"/>
                    <a:pt x="10984" y="16881"/>
                  </a:cubicBezTo>
                  <a:lnTo>
                    <a:pt x="10807" y="16780"/>
                  </a:lnTo>
                  <a:cubicBezTo>
                    <a:pt x="9212" y="16071"/>
                    <a:pt x="7896" y="15312"/>
                    <a:pt x="6808" y="14502"/>
                  </a:cubicBezTo>
                  <a:lnTo>
                    <a:pt x="6808" y="14502"/>
                  </a:lnTo>
                  <a:lnTo>
                    <a:pt x="6884" y="14553"/>
                  </a:lnTo>
                  <a:lnTo>
                    <a:pt x="6909" y="14553"/>
                  </a:lnTo>
                  <a:cubicBezTo>
                    <a:pt x="6970" y="14538"/>
                    <a:pt x="7036" y="14531"/>
                    <a:pt x="7105" y="14531"/>
                  </a:cubicBezTo>
                  <a:cubicBezTo>
                    <a:pt x="7493" y="14531"/>
                    <a:pt x="7966" y="14741"/>
                    <a:pt x="8073" y="14806"/>
                  </a:cubicBezTo>
                  <a:cubicBezTo>
                    <a:pt x="8605" y="15059"/>
                    <a:pt x="9111" y="15261"/>
                    <a:pt x="9718" y="15464"/>
                  </a:cubicBezTo>
                  <a:cubicBezTo>
                    <a:pt x="10553" y="15768"/>
                    <a:pt x="11237" y="16198"/>
                    <a:pt x="12021" y="16755"/>
                  </a:cubicBezTo>
                  <a:cubicBezTo>
                    <a:pt x="13388" y="17742"/>
                    <a:pt x="14906" y="18602"/>
                    <a:pt x="16627" y="19412"/>
                  </a:cubicBezTo>
                  <a:cubicBezTo>
                    <a:pt x="17423" y="19791"/>
                    <a:pt x="18276" y="20156"/>
                    <a:pt x="19100" y="20156"/>
                  </a:cubicBezTo>
                  <a:cubicBezTo>
                    <a:pt x="19377" y="20156"/>
                    <a:pt x="19650" y="20115"/>
                    <a:pt x="19917" y="20019"/>
                  </a:cubicBezTo>
                  <a:cubicBezTo>
                    <a:pt x="20297" y="19893"/>
                    <a:pt x="20550" y="19640"/>
                    <a:pt x="20626" y="19387"/>
                  </a:cubicBezTo>
                  <a:cubicBezTo>
                    <a:pt x="20727" y="19108"/>
                    <a:pt x="20626" y="18779"/>
                    <a:pt x="20423" y="18501"/>
                  </a:cubicBezTo>
                  <a:cubicBezTo>
                    <a:pt x="19841" y="17767"/>
                    <a:pt x="18981" y="17463"/>
                    <a:pt x="18146" y="17159"/>
                  </a:cubicBezTo>
                  <a:lnTo>
                    <a:pt x="18019" y="17134"/>
                  </a:lnTo>
                  <a:cubicBezTo>
                    <a:pt x="17943" y="17109"/>
                    <a:pt x="17893" y="17109"/>
                    <a:pt x="17791" y="17084"/>
                  </a:cubicBezTo>
                  <a:cubicBezTo>
                    <a:pt x="17108" y="16856"/>
                    <a:pt x="16172" y="16527"/>
                    <a:pt x="15969" y="15843"/>
                  </a:cubicBezTo>
                  <a:cubicBezTo>
                    <a:pt x="15944" y="15717"/>
                    <a:pt x="15944" y="15616"/>
                    <a:pt x="15919" y="15514"/>
                  </a:cubicBezTo>
                  <a:cubicBezTo>
                    <a:pt x="15893" y="15363"/>
                    <a:pt x="15893" y="15211"/>
                    <a:pt x="15767" y="15059"/>
                  </a:cubicBezTo>
                  <a:cubicBezTo>
                    <a:pt x="15640" y="14831"/>
                    <a:pt x="15413" y="14629"/>
                    <a:pt x="15210" y="14477"/>
                  </a:cubicBezTo>
                  <a:cubicBezTo>
                    <a:pt x="14400" y="13794"/>
                    <a:pt x="13413" y="13211"/>
                    <a:pt x="12502" y="12705"/>
                  </a:cubicBezTo>
                  <a:cubicBezTo>
                    <a:pt x="12350" y="12604"/>
                    <a:pt x="12224" y="12553"/>
                    <a:pt x="12047" y="12452"/>
                  </a:cubicBezTo>
                  <a:cubicBezTo>
                    <a:pt x="11161" y="11971"/>
                    <a:pt x="10275" y="11516"/>
                    <a:pt x="9592" y="10807"/>
                  </a:cubicBezTo>
                  <a:cubicBezTo>
                    <a:pt x="9389" y="10630"/>
                    <a:pt x="9212" y="10326"/>
                    <a:pt x="9111" y="10073"/>
                  </a:cubicBezTo>
                  <a:lnTo>
                    <a:pt x="9086" y="10023"/>
                  </a:lnTo>
                  <a:close/>
                  <a:moveTo>
                    <a:pt x="44744" y="20019"/>
                  </a:moveTo>
                  <a:cubicBezTo>
                    <a:pt x="44744" y="20146"/>
                    <a:pt x="44719" y="20247"/>
                    <a:pt x="44643" y="20348"/>
                  </a:cubicBezTo>
                  <a:cubicBezTo>
                    <a:pt x="44618" y="20399"/>
                    <a:pt x="44592" y="20475"/>
                    <a:pt x="44592" y="20500"/>
                  </a:cubicBezTo>
                  <a:cubicBezTo>
                    <a:pt x="44415" y="20829"/>
                    <a:pt x="44289" y="21057"/>
                    <a:pt x="44643" y="21386"/>
                  </a:cubicBezTo>
                  <a:cubicBezTo>
                    <a:pt x="44896" y="21614"/>
                    <a:pt x="45174" y="21765"/>
                    <a:pt x="45503" y="21917"/>
                  </a:cubicBezTo>
                  <a:cubicBezTo>
                    <a:pt x="45731" y="22019"/>
                    <a:pt x="45908" y="22145"/>
                    <a:pt x="46111" y="22272"/>
                  </a:cubicBezTo>
                  <a:cubicBezTo>
                    <a:pt x="46313" y="22398"/>
                    <a:pt x="46440" y="22550"/>
                    <a:pt x="46516" y="22677"/>
                  </a:cubicBezTo>
                  <a:cubicBezTo>
                    <a:pt x="46566" y="22803"/>
                    <a:pt x="46566" y="22904"/>
                    <a:pt x="46541" y="23031"/>
                  </a:cubicBezTo>
                  <a:cubicBezTo>
                    <a:pt x="46415" y="23461"/>
                    <a:pt x="45554" y="23714"/>
                    <a:pt x="45048" y="23714"/>
                  </a:cubicBezTo>
                  <a:cubicBezTo>
                    <a:pt x="44238" y="23714"/>
                    <a:pt x="43479" y="23461"/>
                    <a:pt x="42720" y="23208"/>
                  </a:cubicBezTo>
                  <a:cubicBezTo>
                    <a:pt x="41951" y="22952"/>
                    <a:pt x="41183" y="22696"/>
                    <a:pt x="40376" y="22696"/>
                  </a:cubicBezTo>
                  <a:cubicBezTo>
                    <a:pt x="40305" y="22696"/>
                    <a:pt x="40235" y="22698"/>
                    <a:pt x="40164" y="22702"/>
                  </a:cubicBezTo>
                  <a:cubicBezTo>
                    <a:pt x="39936" y="22727"/>
                    <a:pt x="39733" y="22778"/>
                    <a:pt x="39607" y="22904"/>
                  </a:cubicBezTo>
                  <a:cubicBezTo>
                    <a:pt x="38620" y="22398"/>
                    <a:pt x="37582" y="22094"/>
                    <a:pt x="36545" y="22044"/>
                  </a:cubicBezTo>
                  <a:cubicBezTo>
                    <a:pt x="36393" y="22035"/>
                    <a:pt x="36246" y="22033"/>
                    <a:pt x="36108" y="22033"/>
                  </a:cubicBezTo>
                  <a:cubicBezTo>
                    <a:pt x="35830" y="22033"/>
                    <a:pt x="35583" y="22044"/>
                    <a:pt x="35380" y="22044"/>
                  </a:cubicBezTo>
                  <a:lnTo>
                    <a:pt x="35304" y="22044"/>
                  </a:lnTo>
                  <a:lnTo>
                    <a:pt x="35330" y="22019"/>
                  </a:lnTo>
                  <a:cubicBezTo>
                    <a:pt x="36848" y="20778"/>
                    <a:pt x="38797" y="20728"/>
                    <a:pt x="40644" y="20652"/>
                  </a:cubicBezTo>
                  <a:cubicBezTo>
                    <a:pt x="42062" y="20551"/>
                    <a:pt x="43479" y="20500"/>
                    <a:pt x="44744" y="20019"/>
                  </a:cubicBezTo>
                  <a:close/>
                  <a:moveTo>
                    <a:pt x="39355" y="23348"/>
                  </a:moveTo>
                  <a:lnTo>
                    <a:pt x="39355" y="23348"/>
                  </a:lnTo>
                  <a:cubicBezTo>
                    <a:pt x="39344" y="23376"/>
                    <a:pt x="39335" y="23405"/>
                    <a:pt x="39328" y="23436"/>
                  </a:cubicBezTo>
                  <a:cubicBezTo>
                    <a:pt x="39261" y="23721"/>
                    <a:pt x="39461" y="24096"/>
                    <a:pt x="39707" y="24441"/>
                  </a:cubicBezTo>
                  <a:lnTo>
                    <a:pt x="39707" y="24441"/>
                  </a:lnTo>
                  <a:cubicBezTo>
                    <a:pt x="39578" y="24217"/>
                    <a:pt x="39472" y="23984"/>
                    <a:pt x="39404" y="23739"/>
                  </a:cubicBezTo>
                  <a:cubicBezTo>
                    <a:pt x="39352" y="23601"/>
                    <a:pt x="39336" y="23463"/>
                    <a:pt x="39355" y="23348"/>
                  </a:cubicBezTo>
                  <a:close/>
                  <a:moveTo>
                    <a:pt x="6631" y="14755"/>
                  </a:moveTo>
                  <a:lnTo>
                    <a:pt x="6656" y="14806"/>
                  </a:lnTo>
                  <a:cubicBezTo>
                    <a:pt x="7820" y="15641"/>
                    <a:pt x="9212" y="16451"/>
                    <a:pt x="11085" y="17286"/>
                  </a:cubicBezTo>
                  <a:cubicBezTo>
                    <a:pt x="11642" y="17539"/>
                    <a:pt x="11996" y="17843"/>
                    <a:pt x="12350" y="18298"/>
                  </a:cubicBezTo>
                  <a:cubicBezTo>
                    <a:pt x="12401" y="18374"/>
                    <a:pt x="12452" y="18425"/>
                    <a:pt x="12477" y="18526"/>
                  </a:cubicBezTo>
                  <a:cubicBezTo>
                    <a:pt x="12629" y="18754"/>
                    <a:pt x="12755" y="18982"/>
                    <a:pt x="12958" y="19133"/>
                  </a:cubicBezTo>
                  <a:cubicBezTo>
                    <a:pt x="13388" y="19538"/>
                    <a:pt x="13995" y="19817"/>
                    <a:pt x="14552" y="20070"/>
                  </a:cubicBezTo>
                  <a:cubicBezTo>
                    <a:pt x="14653" y="20120"/>
                    <a:pt x="14729" y="20146"/>
                    <a:pt x="14805" y="20171"/>
                  </a:cubicBezTo>
                  <a:cubicBezTo>
                    <a:pt x="14906" y="20247"/>
                    <a:pt x="15033" y="20272"/>
                    <a:pt x="15134" y="20323"/>
                  </a:cubicBezTo>
                  <a:cubicBezTo>
                    <a:pt x="15691" y="20576"/>
                    <a:pt x="16298" y="20880"/>
                    <a:pt x="16830" y="21209"/>
                  </a:cubicBezTo>
                  <a:cubicBezTo>
                    <a:pt x="17032" y="21335"/>
                    <a:pt x="17235" y="21512"/>
                    <a:pt x="17437" y="21639"/>
                  </a:cubicBezTo>
                  <a:cubicBezTo>
                    <a:pt x="17842" y="21943"/>
                    <a:pt x="18222" y="22221"/>
                    <a:pt x="18703" y="22423"/>
                  </a:cubicBezTo>
                  <a:cubicBezTo>
                    <a:pt x="19120" y="22612"/>
                    <a:pt x="20125" y="22955"/>
                    <a:pt x="21047" y="22955"/>
                  </a:cubicBezTo>
                  <a:cubicBezTo>
                    <a:pt x="21241" y="22955"/>
                    <a:pt x="21432" y="22940"/>
                    <a:pt x="21613" y="22904"/>
                  </a:cubicBezTo>
                  <a:lnTo>
                    <a:pt x="21689" y="22904"/>
                  </a:lnTo>
                  <a:lnTo>
                    <a:pt x="21638" y="22930"/>
                  </a:lnTo>
                  <a:cubicBezTo>
                    <a:pt x="21486" y="23107"/>
                    <a:pt x="21360" y="23284"/>
                    <a:pt x="21233" y="23436"/>
                  </a:cubicBezTo>
                  <a:cubicBezTo>
                    <a:pt x="20449" y="24448"/>
                    <a:pt x="19816" y="25587"/>
                    <a:pt x="19209" y="26700"/>
                  </a:cubicBezTo>
                  <a:cubicBezTo>
                    <a:pt x="19183" y="26726"/>
                    <a:pt x="19158" y="26776"/>
                    <a:pt x="19158" y="26827"/>
                  </a:cubicBezTo>
                  <a:cubicBezTo>
                    <a:pt x="19158" y="26852"/>
                    <a:pt x="19107" y="26878"/>
                    <a:pt x="19107" y="26903"/>
                  </a:cubicBezTo>
                  <a:cubicBezTo>
                    <a:pt x="18912" y="26916"/>
                    <a:pt x="18712" y="26922"/>
                    <a:pt x="18508" y="26922"/>
                  </a:cubicBezTo>
                  <a:cubicBezTo>
                    <a:pt x="17501" y="26922"/>
                    <a:pt x="16389" y="26767"/>
                    <a:pt x="15084" y="26473"/>
                  </a:cubicBezTo>
                  <a:cubicBezTo>
                    <a:pt x="14856" y="26397"/>
                    <a:pt x="14552" y="26346"/>
                    <a:pt x="14274" y="26321"/>
                  </a:cubicBezTo>
                  <a:cubicBezTo>
                    <a:pt x="13160" y="26093"/>
                    <a:pt x="12021" y="25865"/>
                    <a:pt x="11136" y="25233"/>
                  </a:cubicBezTo>
                  <a:cubicBezTo>
                    <a:pt x="10224" y="24575"/>
                    <a:pt x="9187" y="24043"/>
                    <a:pt x="7972" y="23588"/>
                  </a:cubicBezTo>
                  <a:cubicBezTo>
                    <a:pt x="7795" y="23537"/>
                    <a:pt x="7592" y="23436"/>
                    <a:pt x="7390" y="23360"/>
                  </a:cubicBezTo>
                  <a:cubicBezTo>
                    <a:pt x="6555" y="23056"/>
                    <a:pt x="5694" y="22727"/>
                    <a:pt x="4884" y="22677"/>
                  </a:cubicBezTo>
                  <a:lnTo>
                    <a:pt x="4783" y="22677"/>
                  </a:lnTo>
                  <a:lnTo>
                    <a:pt x="4809" y="22651"/>
                  </a:lnTo>
                  <a:cubicBezTo>
                    <a:pt x="5062" y="22442"/>
                    <a:pt x="5407" y="22372"/>
                    <a:pt x="5772" y="22372"/>
                  </a:cubicBezTo>
                  <a:cubicBezTo>
                    <a:pt x="6244" y="22372"/>
                    <a:pt x="6751" y="22490"/>
                    <a:pt x="7137" y="22575"/>
                  </a:cubicBezTo>
                  <a:lnTo>
                    <a:pt x="7188" y="22575"/>
                  </a:lnTo>
                  <a:lnTo>
                    <a:pt x="7567" y="22677"/>
                  </a:lnTo>
                  <a:cubicBezTo>
                    <a:pt x="7972" y="22778"/>
                    <a:pt x="8402" y="22904"/>
                    <a:pt x="8807" y="22930"/>
                  </a:cubicBezTo>
                  <a:cubicBezTo>
                    <a:pt x="8881" y="22937"/>
                    <a:pt x="8958" y="22940"/>
                    <a:pt x="9035" y="22940"/>
                  </a:cubicBezTo>
                  <a:cubicBezTo>
                    <a:pt x="9223" y="22940"/>
                    <a:pt x="9420" y="22922"/>
                    <a:pt x="9617" y="22904"/>
                  </a:cubicBezTo>
                  <a:cubicBezTo>
                    <a:pt x="9833" y="22870"/>
                    <a:pt x="10048" y="22846"/>
                    <a:pt x="10259" y="22846"/>
                  </a:cubicBezTo>
                  <a:cubicBezTo>
                    <a:pt x="10519" y="22846"/>
                    <a:pt x="10772" y="22883"/>
                    <a:pt x="11009" y="22980"/>
                  </a:cubicBezTo>
                  <a:cubicBezTo>
                    <a:pt x="11313" y="23107"/>
                    <a:pt x="11566" y="23335"/>
                    <a:pt x="11819" y="23537"/>
                  </a:cubicBezTo>
                  <a:cubicBezTo>
                    <a:pt x="11996" y="23689"/>
                    <a:pt x="12224" y="23841"/>
                    <a:pt x="12452" y="23967"/>
                  </a:cubicBezTo>
                  <a:cubicBezTo>
                    <a:pt x="12831" y="24195"/>
                    <a:pt x="13337" y="24473"/>
                    <a:pt x="13869" y="24600"/>
                  </a:cubicBezTo>
                  <a:cubicBezTo>
                    <a:pt x="14026" y="24652"/>
                    <a:pt x="14225" y="24698"/>
                    <a:pt x="14422" y="24698"/>
                  </a:cubicBezTo>
                  <a:cubicBezTo>
                    <a:pt x="14604" y="24698"/>
                    <a:pt x="14786" y="24659"/>
                    <a:pt x="14932" y="24549"/>
                  </a:cubicBezTo>
                  <a:cubicBezTo>
                    <a:pt x="15185" y="24347"/>
                    <a:pt x="15185" y="24170"/>
                    <a:pt x="15159" y="23917"/>
                  </a:cubicBezTo>
                  <a:lnTo>
                    <a:pt x="15159" y="23739"/>
                  </a:lnTo>
                  <a:cubicBezTo>
                    <a:pt x="15134" y="22575"/>
                    <a:pt x="14476" y="21411"/>
                    <a:pt x="13388" y="20627"/>
                  </a:cubicBezTo>
                  <a:cubicBezTo>
                    <a:pt x="12958" y="20298"/>
                    <a:pt x="12452" y="20045"/>
                    <a:pt x="11844" y="19791"/>
                  </a:cubicBezTo>
                  <a:cubicBezTo>
                    <a:pt x="11768" y="19766"/>
                    <a:pt x="11692" y="19741"/>
                    <a:pt x="11591" y="19716"/>
                  </a:cubicBezTo>
                  <a:cubicBezTo>
                    <a:pt x="11110" y="19538"/>
                    <a:pt x="10553" y="19361"/>
                    <a:pt x="10478" y="19007"/>
                  </a:cubicBezTo>
                  <a:cubicBezTo>
                    <a:pt x="10452" y="18855"/>
                    <a:pt x="10553" y="18653"/>
                    <a:pt x="10807" y="18475"/>
                  </a:cubicBezTo>
                  <a:cubicBezTo>
                    <a:pt x="10832" y="18450"/>
                    <a:pt x="10857" y="18400"/>
                    <a:pt x="10857" y="18349"/>
                  </a:cubicBezTo>
                  <a:cubicBezTo>
                    <a:pt x="10857" y="18273"/>
                    <a:pt x="10832" y="18248"/>
                    <a:pt x="10807" y="18222"/>
                  </a:cubicBezTo>
                  <a:cubicBezTo>
                    <a:pt x="10300" y="17767"/>
                    <a:pt x="9693" y="17413"/>
                    <a:pt x="9162" y="17109"/>
                  </a:cubicBezTo>
                  <a:cubicBezTo>
                    <a:pt x="8453" y="16704"/>
                    <a:pt x="7770" y="16274"/>
                    <a:pt x="7188" y="15717"/>
                  </a:cubicBezTo>
                  <a:lnTo>
                    <a:pt x="7137" y="15641"/>
                  </a:lnTo>
                  <a:cubicBezTo>
                    <a:pt x="6934" y="15464"/>
                    <a:pt x="6580" y="15135"/>
                    <a:pt x="6631" y="14856"/>
                  </a:cubicBezTo>
                  <a:lnTo>
                    <a:pt x="6631" y="14806"/>
                  </a:lnTo>
                  <a:lnTo>
                    <a:pt x="6631" y="14755"/>
                  </a:lnTo>
                  <a:close/>
                  <a:moveTo>
                    <a:pt x="4606" y="22980"/>
                  </a:moveTo>
                  <a:cubicBezTo>
                    <a:pt x="5239" y="22980"/>
                    <a:pt x="5770" y="23208"/>
                    <a:pt x="6378" y="23436"/>
                  </a:cubicBezTo>
                  <a:cubicBezTo>
                    <a:pt x="6428" y="23461"/>
                    <a:pt x="6504" y="23461"/>
                    <a:pt x="6555" y="23512"/>
                  </a:cubicBezTo>
                  <a:cubicBezTo>
                    <a:pt x="6783" y="23588"/>
                    <a:pt x="7036" y="23664"/>
                    <a:pt x="7263" y="23739"/>
                  </a:cubicBezTo>
                  <a:cubicBezTo>
                    <a:pt x="7643" y="23891"/>
                    <a:pt x="8023" y="23993"/>
                    <a:pt x="8402" y="24170"/>
                  </a:cubicBezTo>
                  <a:lnTo>
                    <a:pt x="8453" y="24195"/>
                  </a:lnTo>
                  <a:cubicBezTo>
                    <a:pt x="9086" y="24448"/>
                    <a:pt x="9718" y="24726"/>
                    <a:pt x="10300" y="25106"/>
                  </a:cubicBezTo>
                  <a:cubicBezTo>
                    <a:pt x="10452" y="25207"/>
                    <a:pt x="10579" y="25334"/>
                    <a:pt x="10731" y="25435"/>
                  </a:cubicBezTo>
                  <a:cubicBezTo>
                    <a:pt x="11060" y="25688"/>
                    <a:pt x="11363" y="25891"/>
                    <a:pt x="11743" y="26068"/>
                  </a:cubicBezTo>
                  <a:cubicBezTo>
                    <a:pt x="12578" y="26397"/>
                    <a:pt x="13514" y="26574"/>
                    <a:pt x="14400" y="26751"/>
                  </a:cubicBezTo>
                  <a:cubicBezTo>
                    <a:pt x="14729" y="26827"/>
                    <a:pt x="15008" y="26878"/>
                    <a:pt x="15286" y="26954"/>
                  </a:cubicBezTo>
                  <a:cubicBezTo>
                    <a:pt x="16469" y="27209"/>
                    <a:pt x="17525" y="27336"/>
                    <a:pt x="18511" y="27336"/>
                  </a:cubicBezTo>
                  <a:cubicBezTo>
                    <a:pt x="18601" y="27336"/>
                    <a:pt x="18690" y="27335"/>
                    <a:pt x="18778" y="27333"/>
                  </a:cubicBezTo>
                  <a:lnTo>
                    <a:pt x="18804" y="27333"/>
                  </a:lnTo>
                  <a:lnTo>
                    <a:pt x="18778" y="27358"/>
                  </a:lnTo>
                  <a:cubicBezTo>
                    <a:pt x="18146" y="28421"/>
                    <a:pt x="17336" y="29560"/>
                    <a:pt x="16298" y="30902"/>
                  </a:cubicBezTo>
                  <a:cubicBezTo>
                    <a:pt x="15855" y="31026"/>
                    <a:pt x="15388" y="31088"/>
                    <a:pt x="14843" y="31088"/>
                  </a:cubicBezTo>
                  <a:cubicBezTo>
                    <a:pt x="14610" y="31088"/>
                    <a:pt x="14362" y="31076"/>
                    <a:pt x="14097" y="31053"/>
                  </a:cubicBezTo>
                  <a:cubicBezTo>
                    <a:pt x="13413" y="31003"/>
                    <a:pt x="12882" y="30775"/>
                    <a:pt x="12325" y="30522"/>
                  </a:cubicBezTo>
                  <a:cubicBezTo>
                    <a:pt x="12224" y="30497"/>
                    <a:pt x="12123" y="30421"/>
                    <a:pt x="11996" y="30395"/>
                  </a:cubicBezTo>
                  <a:cubicBezTo>
                    <a:pt x="11060" y="29990"/>
                    <a:pt x="9870" y="29763"/>
                    <a:pt x="8478" y="29737"/>
                  </a:cubicBezTo>
                  <a:cubicBezTo>
                    <a:pt x="8149" y="29737"/>
                    <a:pt x="7770" y="29763"/>
                    <a:pt x="7415" y="29763"/>
                  </a:cubicBezTo>
                  <a:cubicBezTo>
                    <a:pt x="7137" y="29788"/>
                    <a:pt x="6833" y="29788"/>
                    <a:pt x="6580" y="29788"/>
                  </a:cubicBezTo>
                  <a:cubicBezTo>
                    <a:pt x="6251" y="29788"/>
                    <a:pt x="5897" y="29763"/>
                    <a:pt x="5568" y="29687"/>
                  </a:cubicBezTo>
                  <a:cubicBezTo>
                    <a:pt x="5264" y="29661"/>
                    <a:pt x="4986" y="29611"/>
                    <a:pt x="4657" y="29611"/>
                  </a:cubicBezTo>
                  <a:cubicBezTo>
                    <a:pt x="4302" y="29611"/>
                    <a:pt x="3923" y="29661"/>
                    <a:pt x="3594" y="29687"/>
                  </a:cubicBezTo>
                  <a:cubicBezTo>
                    <a:pt x="3290" y="29737"/>
                    <a:pt x="2986" y="29788"/>
                    <a:pt x="2657" y="29788"/>
                  </a:cubicBezTo>
                  <a:cubicBezTo>
                    <a:pt x="2500" y="29810"/>
                    <a:pt x="2336" y="29819"/>
                    <a:pt x="2163" y="29819"/>
                  </a:cubicBezTo>
                  <a:cubicBezTo>
                    <a:pt x="1726" y="29819"/>
                    <a:pt x="1231" y="29759"/>
                    <a:pt x="633" y="29687"/>
                  </a:cubicBezTo>
                  <a:cubicBezTo>
                    <a:pt x="810" y="29434"/>
                    <a:pt x="1012" y="29282"/>
                    <a:pt x="1139" y="29231"/>
                  </a:cubicBezTo>
                  <a:cubicBezTo>
                    <a:pt x="1594" y="28947"/>
                    <a:pt x="2036" y="28890"/>
                    <a:pt x="2474" y="28890"/>
                  </a:cubicBezTo>
                  <a:cubicBezTo>
                    <a:pt x="2619" y="28890"/>
                    <a:pt x="2765" y="28896"/>
                    <a:pt x="2910" y="28902"/>
                  </a:cubicBezTo>
                  <a:cubicBezTo>
                    <a:pt x="3045" y="28902"/>
                    <a:pt x="3192" y="28913"/>
                    <a:pt x="3327" y="28913"/>
                  </a:cubicBezTo>
                  <a:cubicBezTo>
                    <a:pt x="3394" y="28913"/>
                    <a:pt x="3459" y="28911"/>
                    <a:pt x="3518" y="28902"/>
                  </a:cubicBezTo>
                  <a:cubicBezTo>
                    <a:pt x="4125" y="28902"/>
                    <a:pt x="4555" y="28649"/>
                    <a:pt x="5062" y="28371"/>
                  </a:cubicBezTo>
                  <a:cubicBezTo>
                    <a:pt x="5138" y="28345"/>
                    <a:pt x="5239" y="28270"/>
                    <a:pt x="5289" y="28244"/>
                  </a:cubicBezTo>
                  <a:cubicBezTo>
                    <a:pt x="5810" y="27960"/>
                    <a:pt x="6271" y="27834"/>
                    <a:pt x="6747" y="27834"/>
                  </a:cubicBezTo>
                  <a:cubicBezTo>
                    <a:pt x="7035" y="27834"/>
                    <a:pt x="7328" y="27880"/>
                    <a:pt x="7643" y="27966"/>
                  </a:cubicBezTo>
                  <a:cubicBezTo>
                    <a:pt x="8073" y="28092"/>
                    <a:pt x="8478" y="28244"/>
                    <a:pt x="8908" y="28421"/>
                  </a:cubicBezTo>
                  <a:cubicBezTo>
                    <a:pt x="9566" y="28725"/>
                    <a:pt x="10224" y="28978"/>
                    <a:pt x="10984" y="29029"/>
                  </a:cubicBezTo>
                  <a:cubicBezTo>
                    <a:pt x="11131" y="29039"/>
                    <a:pt x="11270" y="29044"/>
                    <a:pt x="11401" y="29044"/>
                  </a:cubicBezTo>
                  <a:cubicBezTo>
                    <a:pt x="12235" y="29044"/>
                    <a:pt x="12725" y="28834"/>
                    <a:pt x="12856" y="28396"/>
                  </a:cubicBezTo>
                  <a:cubicBezTo>
                    <a:pt x="13110" y="27662"/>
                    <a:pt x="12198" y="27029"/>
                    <a:pt x="11515" y="26776"/>
                  </a:cubicBezTo>
                  <a:cubicBezTo>
                    <a:pt x="11237" y="26700"/>
                    <a:pt x="10958" y="26625"/>
                    <a:pt x="10655" y="26574"/>
                  </a:cubicBezTo>
                  <a:lnTo>
                    <a:pt x="9921" y="26371"/>
                  </a:lnTo>
                  <a:cubicBezTo>
                    <a:pt x="9617" y="26270"/>
                    <a:pt x="9288" y="26144"/>
                    <a:pt x="9035" y="25941"/>
                  </a:cubicBezTo>
                  <a:cubicBezTo>
                    <a:pt x="8858" y="25764"/>
                    <a:pt x="8782" y="25587"/>
                    <a:pt x="8706" y="25384"/>
                  </a:cubicBezTo>
                  <a:cubicBezTo>
                    <a:pt x="8681" y="25258"/>
                    <a:pt x="8605" y="25182"/>
                    <a:pt x="8554" y="25055"/>
                  </a:cubicBezTo>
                  <a:cubicBezTo>
                    <a:pt x="8175" y="24448"/>
                    <a:pt x="7415" y="24322"/>
                    <a:pt x="6681" y="24195"/>
                  </a:cubicBezTo>
                  <a:cubicBezTo>
                    <a:pt x="6327" y="24119"/>
                    <a:pt x="6023" y="24094"/>
                    <a:pt x="5745" y="23967"/>
                  </a:cubicBezTo>
                  <a:cubicBezTo>
                    <a:pt x="5289" y="23815"/>
                    <a:pt x="4555" y="23461"/>
                    <a:pt x="4555" y="23031"/>
                  </a:cubicBezTo>
                  <a:lnTo>
                    <a:pt x="4555" y="22980"/>
                  </a:lnTo>
                  <a:close/>
                  <a:moveTo>
                    <a:pt x="25561" y="19412"/>
                  </a:moveTo>
                  <a:cubicBezTo>
                    <a:pt x="26472" y="19766"/>
                    <a:pt x="27332" y="20272"/>
                    <a:pt x="28193" y="20778"/>
                  </a:cubicBezTo>
                  <a:cubicBezTo>
                    <a:pt x="29382" y="21512"/>
                    <a:pt x="30622" y="22221"/>
                    <a:pt x="32014" y="22474"/>
                  </a:cubicBezTo>
                  <a:cubicBezTo>
                    <a:pt x="32014" y="22474"/>
                    <a:pt x="32065" y="22525"/>
                    <a:pt x="32090" y="22525"/>
                  </a:cubicBezTo>
                  <a:cubicBezTo>
                    <a:pt x="32698" y="22778"/>
                    <a:pt x="33204" y="23183"/>
                    <a:pt x="33659" y="23562"/>
                  </a:cubicBezTo>
                  <a:cubicBezTo>
                    <a:pt x="33862" y="23714"/>
                    <a:pt x="34039" y="23841"/>
                    <a:pt x="34242" y="23993"/>
                  </a:cubicBezTo>
                  <a:cubicBezTo>
                    <a:pt x="35178" y="24701"/>
                    <a:pt x="35760" y="25486"/>
                    <a:pt x="36367" y="26574"/>
                  </a:cubicBezTo>
                  <a:cubicBezTo>
                    <a:pt x="36165" y="26700"/>
                    <a:pt x="36140" y="27004"/>
                    <a:pt x="36317" y="27409"/>
                  </a:cubicBezTo>
                  <a:cubicBezTo>
                    <a:pt x="36570" y="27890"/>
                    <a:pt x="37000" y="28270"/>
                    <a:pt x="37380" y="28624"/>
                  </a:cubicBezTo>
                  <a:cubicBezTo>
                    <a:pt x="37785" y="28978"/>
                    <a:pt x="38190" y="29358"/>
                    <a:pt x="38443" y="29864"/>
                  </a:cubicBezTo>
                  <a:cubicBezTo>
                    <a:pt x="38468" y="29889"/>
                    <a:pt x="38468" y="29915"/>
                    <a:pt x="38519" y="29940"/>
                  </a:cubicBezTo>
                  <a:cubicBezTo>
                    <a:pt x="38772" y="30446"/>
                    <a:pt x="38848" y="31003"/>
                    <a:pt x="38848" y="31534"/>
                  </a:cubicBezTo>
                  <a:cubicBezTo>
                    <a:pt x="38848" y="31813"/>
                    <a:pt x="38822" y="32015"/>
                    <a:pt x="38721" y="32066"/>
                  </a:cubicBezTo>
                  <a:cubicBezTo>
                    <a:pt x="38699" y="32087"/>
                    <a:pt x="38670" y="32097"/>
                    <a:pt x="38633" y="32097"/>
                  </a:cubicBezTo>
                  <a:cubicBezTo>
                    <a:pt x="38539" y="32097"/>
                    <a:pt x="38396" y="32037"/>
                    <a:pt x="38215" y="31964"/>
                  </a:cubicBezTo>
                  <a:cubicBezTo>
                    <a:pt x="37456" y="31635"/>
                    <a:pt x="36798" y="31028"/>
                    <a:pt x="36165" y="30471"/>
                  </a:cubicBezTo>
                  <a:cubicBezTo>
                    <a:pt x="35406" y="29763"/>
                    <a:pt x="34874" y="29054"/>
                    <a:pt x="34419" y="28270"/>
                  </a:cubicBezTo>
                  <a:cubicBezTo>
                    <a:pt x="34267" y="27991"/>
                    <a:pt x="34115" y="27662"/>
                    <a:pt x="33988" y="27358"/>
                  </a:cubicBezTo>
                  <a:cubicBezTo>
                    <a:pt x="33735" y="26776"/>
                    <a:pt x="33457" y="26220"/>
                    <a:pt x="33103" y="25739"/>
                  </a:cubicBezTo>
                  <a:cubicBezTo>
                    <a:pt x="32571" y="25005"/>
                    <a:pt x="31761" y="24322"/>
                    <a:pt x="30850" y="23739"/>
                  </a:cubicBezTo>
                  <a:cubicBezTo>
                    <a:pt x="30600" y="23596"/>
                    <a:pt x="29984" y="23226"/>
                    <a:pt x="29402" y="23226"/>
                  </a:cubicBezTo>
                  <a:cubicBezTo>
                    <a:pt x="29161" y="23226"/>
                    <a:pt x="28925" y="23290"/>
                    <a:pt x="28724" y="23461"/>
                  </a:cubicBezTo>
                  <a:cubicBezTo>
                    <a:pt x="28269" y="23866"/>
                    <a:pt x="28269" y="24549"/>
                    <a:pt x="28345" y="25005"/>
                  </a:cubicBezTo>
                  <a:cubicBezTo>
                    <a:pt x="28471" y="25638"/>
                    <a:pt x="28775" y="26220"/>
                    <a:pt x="29028" y="26523"/>
                  </a:cubicBezTo>
                  <a:cubicBezTo>
                    <a:pt x="29534" y="27207"/>
                    <a:pt x="30218" y="27637"/>
                    <a:pt x="30876" y="27991"/>
                  </a:cubicBezTo>
                  <a:cubicBezTo>
                    <a:pt x="31382" y="28270"/>
                    <a:pt x="31812" y="28548"/>
                    <a:pt x="31863" y="29257"/>
                  </a:cubicBezTo>
                  <a:cubicBezTo>
                    <a:pt x="31888" y="29408"/>
                    <a:pt x="31863" y="29560"/>
                    <a:pt x="31863" y="29737"/>
                  </a:cubicBezTo>
                  <a:lnTo>
                    <a:pt x="31863" y="29940"/>
                  </a:lnTo>
                  <a:lnTo>
                    <a:pt x="31863" y="29990"/>
                  </a:lnTo>
                  <a:lnTo>
                    <a:pt x="31837" y="29990"/>
                  </a:lnTo>
                  <a:cubicBezTo>
                    <a:pt x="30977" y="29560"/>
                    <a:pt x="30319" y="28978"/>
                    <a:pt x="29661" y="28345"/>
                  </a:cubicBezTo>
                  <a:cubicBezTo>
                    <a:pt x="29433" y="28143"/>
                    <a:pt x="29231" y="27915"/>
                    <a:pt x="28977" y="27738"/>
                  </a:cubicBezTo>
                  <a:cubicBezTo>
                    <a:pt x="28724" y="27510"/>
                    <a:pt x="28522" y="27333"/>
                    <a:pt x="28269" y="27131"/>
                  </a:cubicBezTo>
                  <a:cubicBezTo>
                    <a:pt x="27535" y="26574"/>
                    <a:pt x="26776" y="25967"/>
                    <a:pt x="26295" y="25106"/>
                  </a:cubicBezTo>
                  <a:cubicBezTo>
                    <a:pt x="25915" y="24448"/>
                    <a:pt x="25612" y="23739"/>
                    <a:pt x="25283" y="23081"/>
                  </a:cubicBezTo>
                  <a:cubicBezTo>
                    <a:pt x="25181" y="22904"/>
                    <a:pt x="25131" y="22727"/>
                    <a:pt x="25029" y="22550"/>
                  </a:cubicBezTo>
                  <a:cubicBezTo>
                    <a:pt x="25004" y="22449"/>
                    <a:pt x="24928" y="22348"/>
                    <a:pt x="24903" y="22272"/>
                  </a:cubicBezTo>
                  <a:cubicBezTo>
                    <a:pt x="24675" y="21791"/>
                    <a:pt x="24473" y="21259"/>
                    <a:pt x="24042" y="20930"/>
                  </a:cubicBezTo>
                  <a:lnTo>
                    <a:pt x="24017" y="20930"/>
                  </a:lnTo>
                  <a:cubicBezTo>
                    <a:pt x="24498" y="20449"/>
                    <a:pt x="25029" y="19943"/>
                    <a:pt x="25536" y="19412"/>
                  </a:cubicBezTo>
                  <a:close/>
                  <a:moveTo>
                    <a:pt x="4569" y="29894"/>
                  </a:moveTo>
                  <a:cubicBezTo>
                    <a:pt x="4899" y="29894"/>
                    <a:pt x="5214" y="29936"/>
                    <a:pt x="5542" y="29990"/>
                  </a:cubicBezTo>
                  <a:cubicBezTo>
                    <a:pt x="5821" y="30016"/>
                    <a:pt x="6099" y="30041"/>
                    <a:pt x="6428" y="30041"/>
                  </a:cubicBezTo>
                  <a:cubicBezTo>
                    <a:pt x="6783" y="30041"/>
                    <a:pt x="7162" y="30016"/>
                    <a:pt x="7491" y="30016"/>
                  </a:cubicBezTo>
                  <a:cubicBezTo>
                    <a:pt x="7742" y="29998"/>
                    <a:pt x="8005" y="29980"/>
                    <a:pt x="8263" y="29980"/>
                  </a:cubicBezTo>
                  <a:cubicBezTo>
                    <a:pt x="8370" y="29980"/>
                    <a:pt x="8476" y="29983"/>
                    <a:pt x="8579" y="29990"/>
                  </a:cubicBezTo>
                  <a:cubicBezTo>
                    <a:pt x="9364" y="29990"/>
                    <a:pt x="10123" y="30092"/>
                    <a:pt x="10857" y="30269"/>
                  </a:cubicBezTo>
                  <a:cubicBezTo>
                    <a:pt x="11389" y="30395"/>
                    <a:pt x="11869" y="30623"/>
                    <a:pt x="12350" y="30851"/>
                  </a:cubicBezTo>
                  <a:cubicBezTo>
                    <a:pt x="12502" y="30902"/>
                    <a:pt x="12654" y="30977"/>
                    <a:pt x="12806" y="31053"/>
                  </a:cubicBezTo>
                  <a:cubicBezTo>
                    <a:pt x="13360" y="31298"/>
                    <a:pt x="14061" y="31427"/>
                    <a:pt x="14774" y="31427"/>
                  </a:cubicBezTo>
                  <a:cubicBezTo>
                    <a:pt x="15168" y="31427"/>
                    <a:pt x="15566" y="31388"/>
                    <a:pt x="15944" y="31306"/>
                  </a:cubicBezTo>
                  <a:lnTo>
                    <a:pt x="16020" y="31306"/>
                  </a:lnTo>
                  <a:lnTo>
                    <a:pt x="15969" y="31357"/>
                  </a:lnTo>
                  <a:cubicBezTo>
                    <a:pt x="15564" y="31889"/>
                    <a:pt x="15134" y="32420"/>
                    <a:pt x="14679" y="32926"/>
                  </a:cubicBezTo>
                  <a:cubicBezTo>
                    <a:pt x="14426" y="33255"/>
                    <a:pt x="14147" y="33584"/>
                    <a:pt x="13869" y="33913"/>
                  </a:cubicBezTo>
                  <a:cubicBezTo>
                    <a:pt x="13439" y="34419"/>
                    <a:pt x="13008" y="34900"/>
                    <a:pt x="12553" y="35356"/>
                  </a:cubicBezTo>
                  <a:cubicBezTo>
                    <a:pt x="12527" y="35356"/>
                    <a:pt x="12502" y="35356"/>
                    <a:pt x="12477" y="35406"/>
                  </a:cubicBezTo>
                  <a:cubicBezTo>
                    <a:pt x="11905" y="35819"/>
                    <a:pt x="11242" y="35951"/>
                    <a:pt x="10543" y="35951"/>
                  </a:cubicBezTo>
                  <a:cubicBezTo>
                    <a:pt x="9913" y="35951"/>
                    <a:pt x="9253" y="35843"/>
                    <a:pt x="8605" y="35735"/>
                  </a:cubicBezTo>
                  <a:cubicBezTo>
                    <a:pt x="8073" y="35659"/>
                    <a:pt x="7592" y="35583"/>
                    <a:pt x="7112" y="35558"/>
                  </a:cubicBezTo>
                  <a:cubicBezTo>
                    <a:pt x="5441" y="35558"/>
                    <a:pt x="4024" y="36469"/>
                    <a:pt x="2632" y="37355"/>
                  </a:cubicBezTo>
                  <a:cubicBezTo>
                    <a:pt x="2354" y="37532"/>
                    <a:pt x="2025" y="37735"/>
                    <a:pt x="1746" y="37912"/>
                  </a:cubicBezTo>
                  <a:lnTo>
                    <a:pt x="1721" y="37912"/>
                  </a:lnTo>
                  <a:lnTo>
                    <a:pt x="1721" y="37886"/>
                  </a:lnTo>
                  <a:cubicBezTo>
                    <a:pt x="1620" y="37608"/>
                    <a:pt x="1696" y="37228"/>
                    <a:pt x="1848" y="36925"/>
                  </a:cubicBezTo>
                  <a:cubicBezTo>
                    <a:pt x="2328" y="35963"/>
                    <a:pt x="3341" y="35204"/>
                    <a:pt x="4151" y="34647"/>
                  </a:cubicBezTo>
                  <a:cubicBezTo>
                    <a:pt x="5112" y="33964"/>
                    <a:pt x="6201" y="33837"/>
                    <a:pt x="7289" y="33711"/>
                  </a:cubicBezTo>
                  <a:cubicBezTo>
                    <a:pt x="7567" y="33685"/>
                    <a:pt x="7846" y="33660"/>
                    <a:pt x="8175" y="33584"/>
                  </a:cubicBezTo>
                  <a:cubicBezTo>
                    <a:pt x="9820" y="33331"/>
                    <a:pt x="10756" y="32825"/>
                    <a:pt x="10857" y="32167"/>
                  </a:cubicBezTo>
                  <a:cubicBezTo>
                    <a:pt x="10882" y="31964"/>
                    <a:pt x="10832" y="31813"/>
                    <a:pt x="10731" y="31686"/>
                  </a:cubicBezTo>
                  <a:cubicBezTo>
                    <a:pt x="10461" y="31372"/>
                    <a:pt x="9854" y="31277"/>
                    <a:pt x="9473" y="31277"/>
                  </a:cubicBezTo>
                  <a:cubicBezTo>
                    <a:pt x="9424" y="31277"/>
                    <a:pt x="9379" y="31278"/>
                    <a:pt x="9339" y="31281"/>
                  </a:cubicBezTo>
                  <a:cubicBezTo>
                    <a:pt x="8934" y="31281"/>
                    <a:pt x="8579" y="31433"/>
                    <a:pt x="8200" y="31560"/>
                  </a:cubicBezTo>
                  <a:cubicBezTo>
                    <a:pt x="7972" y="31661"/>
                    <a:pt x="7770" y="31737"/>
                    <a:pt x="7491" y="31787"/>
                  </a:cubicBezTo>
                  <a:cubicBezTo>
                    <a:pt x="7338" y="31826"/>
                    <a:pt x="7196" y="31843"/>
                    <a:pt x="7064" y="31843"/>
                  </a:cubicBezTo>
                  <a:cubicBezTo>
                    <a:pt x="6586" y="31843"/>
                    <a:pt x="6234" y="31620"/>
                    <a:pt x="5897" y="31382"/>
                  </a:cubicBezTo>
                  <a:cubicBezTo>
                    <a:pt x="5669" y="31256"/>
                    <a:pt x="5441" y="31104"/>
                    <a:pt x="5188" y="30977"/>
                  </a:cubicBezTo>
                  <a:cubicBezTo>
                    <a:pt x="5026" y="30896"/>
                    <a:pt x="4879" y="30863"/>
                    <a:pt x="4733" y="30863"/>
                  </a:cubicBezTo>
                  <a:cubicBezTo>
                    <a:pt x="4562" y="30863"/>
                    <a:pt x="4393" y="30909"/>
                    <a:pt x="4201" y="30977"/>
                  </a:cubicBezTo>
                  <a:cubicBezTo>
                    <a:pt x="3767" y="31102"/>
                    <a:pt x="3294" y="31216"/>
                    <a:pt x="2789" y="31216"/>
                  </a:cubicBezTo>
                  <a:cubicBezTo>
                    <a:pt x="2470" y="31216"/>
                    <a:pt x="2139" y="31171"/>
                    <a:pt x="1797" y="31053"/>
                  </a:cubicBezTo>
                  <a:cubicBezTo>
                    <a:pt x="1341" y="30927"/>
                    <a:pt x="582" y="30598"/>
                    <a:pt x="532" y="30016"/>
                  </a:cubicBezTo>
                  <a:lnTo>
                    <a:pt x="532" y="29990"/>
                  </a:lnTo>
                  <a:lnTo>
                    <a:pt x="532" y="29965"/>
                  </a:lnTo>
                  <a:lnTo>
                    <a:pt x="582" y="29965"/>
                  </a:lnTo>
                  <a:cubicBezTo>
                    <a:pt x="1134" y="30036"/>
                    <a:pt x="1675" y="30073"/>
                    <a:pt x="2223" y="30073"/>
                  </a:cubicBezTo>
                  <a:cubicBezTo>
                    <a:pt x="2856" y="30073"/>
                    <a:pt x="3498" y="30023"/>
                    <a:pt x="4176" y="29915"/>
                  </a:cubicBezTo>
                  <a:cubicBezTo>
                    <a:pt x="4310" y="29900"/>
                    <a:pt x="4440" y="29894"/>
                    <a:pt x="4569" y="29894"/>
                  </a:cubicBezTo>
                  <a:close/>
                  <a:moveTo>
                    <a:pt x="23865" y="21158"/>
                  </a:moveTo>
                  <a:cubicBezTo>
                    <a:pt x="24296" y="21436"/>
                    <a:pt x="24599" y="22069"/>
                    <a:pt x="24802" y="22677"/>
                  </a:cubicBezTo>
                  <a:cubicBezTo>
                    <a:pt x="24878" y="22879"/>
                    <a:pt x="24979" y="23056"/>
                    <a:pt x="25029" y="23183"/>
                  </a:cubicBezTo>
                  <a:cubicBezTo>
                    <a:pt x="25156" y="23410"/>
                    <a:pt x="25257" y="23664"/>
                    <a:pt x="25384" y="23917"/>
                  </a:cubicBezTo>
                  <a:cubicBezTo>
                    <a:pt x="25738" y="24676"/>
                    <a:pt x="26118" y="25460"/>
                    <a:pt x="26649" y="26093"/>
                  </a:cubicBezTo>
                  <a:cubicBezTo>
                    <a:pt x="27155" y="26675"/>
                    <a:pt x="27763" y="27131"/>
                    <a:pt x="28319" y="27612"/>
                  </a:cubicBezTo>
                  <a:cubicBezTo>
                    <a:pt x="28775" y="27966"/>
                    <a:pt x="29205" y="28345"/>
                    <a:pt x="29610" y="28725"/>
                  </a:cubicBezTo>
                  <a:cubicBezTo>
                    <a:pt x="30420" y="29484"/>
                    <a:pt x="31103" y="29990"/>
                    <a:pt x="31964" y="30319"/>
                  </a:cubicBezTo>
                  <a:cubicBezTo>
                    <a:pt x="31989" y="30395"/>
                    <a:pt x="31989" y="30471"/>
                    <a:pt x="32014" y="30522"/>
                  </a:cubicBezTo>
                  <a:cubicBezTo>
                    <a:pt x="32217" y="31028"/>
                    <a:pt x="32521" y="31458"/>
                    <a:pt x="32850" y="31889"/>
                  </a:cubicBezTo>
                  <a:cubicBezTo>
                    <a:pt x="33027" y="32142"/>
                    <a:pt x="33229" y="32395"/>
                    <a:pt x="33381" y="32648"/>
                  </a:cubicBezTo>
                  <a:cubicBezTo>
                    <a:pt x="33457" y="32724"/>
                    <a:pt x="33482" y="32800"/>
                    <a:pt x="33508" y="32850"/>
                  </a:cubicBezTo>
                  <a:cubicBezTo>
                    <a:pt x="33887" y="33559"/>
                    <a:pt x="33786" y="33812"/>
                    <a:pt x="33634" y="33913"/>
                  </a:cubicBezTo>
                  <a:cubicBezTo>
                    <a:pt x="33612" y="33924"/>
                    <a:pt x="33584" y="33930"/>
                    <a:pt x="33552" y="33930"/>
                  </a:cubicBezTo>
                  <a:cubicBezTo>
                    <a:pt x="33366" y="33930"/>
                    <a:pt x="33017" y="33741"/>
                    <a:pt x="32521" y="33331"/>
                  </a:cubicBezTo>
                  <a:cubicBezTo>
                    <a:pt x="31812" y="32698"/>
                    <a:pt x="31255" y="31889"/>
                    <a:pt x="30800" y="31104"/>
                  </a:cubicBezTo>
                  <a:cubicBezTo>
                    <a:pt x="30597" y="30775"/>
                    <a:pt x="30369" y="30421"/>
                    <a:pt x="30167" y="30117"/>
                  </a:cubicBezTo>
                  <a:cubicBezTo>
                    <a:pt x="29484" y="29155"/>
                    <a:pt x="28674" y="28194"/>
                    <a:pt x="27636" y="28067"/>
                  </a:cubicBezTo>
                  <a:cubicBezTo>
                    <a:pt x="27558" y="28054"/>
                    <a:pt x="27479" y="28048"/>
                    <a:pt x="27400" y="28048"/>
                  </a:cubicBezTo>
                  <a:cubicBezTo>
                    <a:pt x="27020" y="28048"/>
                    <a:pt x="26643" y="28195"/>
                    <a:pt x="26371" y="28447"/>
                  </a:cubicBezTo>
                  <a:cubicBezTo>
                    <a:pt x="26118" y="28649"/>
                    <a:pt x="25941" y="28953"/>
                    <a:pt x="25915" y="29257"/>
                  </a:cubicBezTo>
                  <a:cubicBezTo>
                    <a:pt x="25890" y="30168"/>
                    <a:pt x="26674" y="31053"/>
                    <a:pt x="27257" y="31686"/>
                  </a:cubicBezTo>
                  <a:cubicBezTo>
                    <a:pt x="27636" y="32116"/>
                    <a:pt x="28066" y="32521"/>
                    <a:pt x="28471" y="32901"/>
                  </a:cubicBezTo>
                  <a:cubicBezTo>
                    <a:pt x="28977" y="33382"/>
                    <a:pt x="29534" y="33837"/>
                    <a:pt x="29964" y="34394"/>
                  </a:cubicBezTo>
                  <a:cubicBezTo>
                    <a:pt x="30597" y="35153"/>
                    <a:pt x="30951" y="36090"/>
                    <a:pt x="31053" y="37228"/>
                  </a:cubicBezTo>
                  <a:lnTo>
                    <a:pt x="31053" y="37330"/>
                  </a:lnTo>
                  <a:cubicBezTo>
                    <a:pt x="31078" y="37583"/>
                    <a:pt x="31078" y="37836"/>
                    <a:pt x="31053" y="38089"/>
                  </a:cubicBezTo>
                  <a:cubicBezTo>
                    <a:pt x="30977" y="38469"/>
                    <a:pt x="30850" y="38696"/>
                    <a:pt x="30622" y="38722"/>
                  </a:cubicBezTo>
                  <a:cubicBezTo>
                    <a:pt x="30596" y="38728"/>
                    <a:pt x="30568" y="38731"/>
                    <a:pt x="30540" y="38731"/>
                  </a:cubicBezTo>
                  <a:cubicBezTo>
                    <a:pt x="30149" y="38731"/>
                    <a:pt x="29679" y="38106"/>
                    <a:pt x="29585" y="37988"/>
                  </a:cubicBezTo>
                  <a:cubicBezTo>
                    <a:pt x="29408" y="37735"/>
                    <a:pt x="29231" y="37431"/>
                    <a:pt x="29079" y="37127"/>
                  </a:cubicBezTo>
                  <a:cubicBezTo>
                    <a:pt x="28851" y="36722"/>
                    <a:pt x="28648" y="36292"/>
                    <a:pt x="28319" y="35963"/>
                  </a:cubicBezTo>
                  <a:cubicBezTo>
                    <a:pt x="28168" y="35811"/>
                    <a:pt x="28066" y="35735"/>
                    <a:pt x="27915" y="35710"/>
                  </a:cubicBezTo>
                  <a:lnTo>
                    <a:pt x="27889" y="35710"/>
                  </a:lnTo>
                  <a:lnTo>
                    <a:pt x="27889" y="35685"/>
                  </a:lnTo>
                  <a:lnTo>
                    <a:pt x="27889" y="35609"/>
                  </a:lnTo>
                  <a:cubicBezTo>
                    <a:pt x="27813" y="34824"/>
                    <a:pt x="27383" y="34141"/>
                    <a:pt x="26953" y="33458"/>
                  </a:cubicBezTo>
                  <a:cubicBezTo>
                    <a:pt x="26877" y="33306"/>
                    <a:pt x="26750" y="33129"/>
                    <a:pt x="26649" y="32926"/>
                  </a:cubicBezTo>
                  <a:cubicBezTo>
                    <a:pt x="26523" y="32749"/>
                    <a:pt x="26421" y="32547"/>
                    <a:pt x="26295" y="32369"/>
                  </a:cubicBezTo>
                  <a:cubicBezTo>
                    <a:pt x="25738" y="31408"/>
                    <a:pt x="25131" y="30395"/>
                    <a:pt x="24650" y="29383"/>
                  </a:cubicBezTo>
                  <a:cubicBezTo>
                    <a:pt x="24093" y="28219"/>
                    <a:pt x="23764" y="26979"/>
                    <a:pt x="23587" y="25410"/>
                  </a:cubicBezTo>
                  <a:cubicBezTo>
                    <a:pt x="23460" y="24397"/>
                    <a:pt x="23283" y="23335"/>
                    <a:pt x="22752" y="22322"/>
                  </a:cubicBezTo>
                  <a:cubicBezTo>
                    <a:pt x="22752" y="22322"/>
                    <a:pt x="22752" y="22297"/>
                    <a:pt x="22726" y="22297"/>
                  </a:cubicBezTo>
                  <a:cubicBezTo>
                    <a:pt x="23030" y="21993"/>
                    <a:pt x="23384" y="21614"/>
                    <a:pt x="23840" y="21183"/>
                  </a:cubicBezTo>
                  <a:lnTo>
                    <a:pt x="23865" y="21158"/>
                  </a:lnTo>
                  <a:close/>
                  <a:moveTo>
                    <a:pt x="22499" y="22550"/>
                  </a:moveTo>
                  <a:lnTo>
                    <a:pt x="22499" y="22575"/>
                  </a:lnTo>
                  <a:cubicBezTo>
                    <a:pt x="23005" y="23562"/>
                    <a:pt x="23131" y="24600"/>
                    <a:pt x="23258" y="25688"/>
                  </a:cubicBezTo>
                  <a:lnTo>
                    <a:pt x="23283" y="25815"/>
                  </a:lnTo>
                  <a:cubicBezTo>
                    <a:pt x="23460" y="27004"/>
                    <a:pt x="23713" y="28067"/>
                    <a:pt x="24144" y="29029"/>
                  </a:cubicBezTo>
                  <a:cubicBezTo>
                    <a:pt x="24650" y="30168"/>
                    <a:pt x="25283" y="31281"/>
                    <a:pt x="25865" y="32268"/>
                  </a:cubicBezTo>
                  <a:cubicBezTo>
                    <a:pt x="26016" y="32521"/>
                    <a:pt x="26168" y="32774"/>
                    <a:pt x="26371" y="33027"/>
                  </a:cubicBezTo>
                  <a:cubicBezTo>
                    <a:pt x="26902" y="33812"/>
                    <a:pt x="27459" y="34698"/>
                    <a:pt x="27560" y="35583"/>
                  </a:cubicBezTo>
                  <a:cubicBezTo>
                    <a:pt x="27560" y="35609"/>
                    <a:pt x="27560" y="35609"/>
                    <a:pt x="27586" y="35659"/>
                  </a:cubicBezTo>
                  <a:lnTo>
                    <a:pt x="27586" y="35685"/>
                  </a:lnTo>
                  <a:lnTo>
                    <a:pt x="27459" y="35685"/>
                  </a:lnTo>
                  <a:cubicBezTo>
                    <a:pt x="27395" y="35692"/>
                    <a:pt x="27333" y="35695"/>
                    <a:pt x="27272" y="35695"/>
                  </a:cubicBezTo>
                  <a:cubicBezTo>
                    <a:pt x="26021" y="35695"/>
                    <a:pt x="25542" y="34236"/>
                    <a:pt x="25156" y="33053"/>
                  </a:cubicBezTo>
                  <a:cubicBezTo>
                    <a:pt x="25055" y="32800"/>
                    <a:pt x="25004" y="32547"/>
                    <a:pt x="24903" y="32369"/>
                  </a:cubicBezTo>
                  <a:cubicBezTo>
                    <a:pt x="24625" y="31661"/>
                    <a:pt x="24220" y="30876"/>
                    <a:pt x="23663" y="30016"/>
                  </a:cubicBezTo>
                  <a:lnTo>
                    <a:pt x="23638" y="29990"/>
                  </a:lnTo>
                  <a:cubicBezTo>
                    <a:pt x="23283" y="29408"/>
                    <a:pt x="22701" y="28497"/>
                    <a:pt x="21891" y="28497"/>
                  </a:cubicBezTo>
                  <a:cubicBezTo>
                    <a:pt x="21613" y="28497"/>
                    <a:pt x="21385" y="28624"/>
                    <a:pt x="21208" y="28852"/>
                  </a:cubicBezTo>
                  <a:cubicBezTo>
                    <a:pt x="20854" y="29257"/>
                    <a:pt x="20727" y="29915"/>
                    <a:pt x="20803" y="30395"/>
                  </a:cubicBezTo>
                  <a:cubicBezTo>
                    <a:pt x="20955" y="31585"/>
                    <a:pt x="21765" y="32648"/>
                    <a:pt x="22524" y="33584"/>
                  </a:cubicBezTo>
                  <a:lnTo>
                    <a:pt x="22625" y="33711"/>
                  </a:lnTo>
                  <a:cubicBezTo>
                    <a:pt x="22701" y="33787"/>
                    <a:pt x="22752" y="33863"/>
                    <a:pt x="22828" y="33938"/>
                  </a:cubicBezTo>
                  <a:cubicBezTo>
                    <a:pt x="23131" y="34318"/>
                    <a:pt x="23460" y="34698"/>
                    <a:pt x="23410" y="35229"/>
                  </a:cubicBezTo>
                  <a:cubicBezTo>
                    <a:pt x="23410" y="35381"/>
                    <a:pt x="23359" y="35533"/>
                    <a:pt x="23334" y="35685"/>
                  </a:cubicBezTo>
                  <a:cubicBezTo>
                    <a:pt x="23258" y="35862"/>
                    <a:pt x="23233" y="36014"/>
                    <a:pt x="23233" y="36216"/>
                  </a:cubicBezTo>
                  <a:cubicBezTo>
                    <a:pt x="23233" y="36697"/>
                    <a:pt x="23511" y="37178"/>
                    <a:pt x="23739" y="37583"/>
                  </a:cubicBezTo>
                  <a:lnTo>
                    <a:pt x="23764" y="37659"/>
                  </a:lnTo>
                  <a:cubicBezTo>
                    <a:pt x="23840" y="37760"/>
                    <a:pt x="23865" y="37861"/>
                    <a:pt x="23916" y="37962"/>
                  </a:cubicBezTo>
                  <a:cubicBezTo>
                    <a:pt x="24169" y="38393"/>
                    <a:pt x="24473" y="38848"/>
                    <a:pt x="24498" y="39354"/>
                  </a:cubicBezTo>
                  <a:cubicBezTo>
                    <a:pt x="24523" y="39658"/>
                    <a:pt x="24397" y="39962"/>
                    <a:pt x="24220" y="40164"/>
                  </a:cubicBezTo>
                  <a:cubicBezTo>
                    <a:pt x="23233" y="39202"/>
                    <a:pt x="22954" y="37836"/>
                    <a:pt x="22625" y="36545"/>
                  </a:cubicBezTo>
                  <a:cubicBezTo>
                    <a:pt x="22473" y="35811"/>
                    <a:pt x="22322" y="35077"/>
                    <a:pt x="22018" y="34394"/>
                  </a:cubicBezTo>
                  <a:cubicBezTo>
                    <a:pt x="21233" y="32496"/>
                    <a:pt x="19690" y="31003"/>
                    <a:pt x="18196" y="29535"/>
                  </a:cubicBezTo>
                  <a:lnTo>
                    <a:pt x="18019" y="29358"/>
                  </a:lnTo>
                  <a:cubicBezTo>
                    <a:pt x="18298" y="28953"/>
                    <a:pt x="18551" y="28599"/>
                    <a:pt x="18778" y="28244"/>
                  </a:cubicBezTo>
                  <a:cubicBezTo>
                    <a:pt x="19082" y="27713"/>
                    <a:pt x="19411" y="27131"/>
                    <a:pt x="19690" y="26599"/>
                  </a:cubicBezTo>
                  <a:cubicBezTo>
                    <a:pt x="20044" y="25941"/>
                    <a:pt x="20423" y="25233"/>
                    <a:pt x="20854" y="24600"/>
                  </a:cubicBezTo>
                  <a:cubicBezTo>
                    <a:pt x="21309" y="23967"/>
                    <a:pt x="21815" y="23309"/>
                    <a:pt x="22473" y="22575"/>
                  </a:cubicBezTo>
                  <a:lnTo>
                    <a:pt x="22499" y="22550"/>
                  </a:lnTo>
                  <a:close/>
                  <a:moveTo>
                    <a:pt x="7101" y="35941"/>
                  </a:moveTo>
                  <a:cubicBezTo>
                    <a:pt x="7362" y="35941"/>
                    <a:pt x="7634" y="35957"/>
                    <a:pt x="7921" y="35988"/>
                  </a:cubicBezTo>
                  <a:cubicBezTo>
                    <a:pt x="8175" y="36014"/>
                    <a:pt x="8453" y="36064"/>
                    <a:pt x="8731" y="36090"/>
                  </a:cubicBezTo>
                  <a:cubicBezTo>
                    <a:pt x="9333" y="36180"/>
                    <a:pt x="9943" y="36270"/>
                    <a:pt x="10536" y="36270"/>
                  </a:cubicBezTo>
                  <a:cubicBezTo>
                    <a:pt x="10941" y="36270"/>
                    <a:pt x="11338" y="36228"/>
                    <a:pt x="11718" y="36115"/>
                  </a:cubicBezTo>
                  <a:lnTo>
                    <a:pt x="11768" y="36090"/>
                  </a:lnTo>
                  <a:lnTo>
                    <a:pt x="11768" y="36090"/>
                  </a:lnTo>
                  <a:lnTo>
                    <a:pt x="11718" y="36166"/>
                  </a:lnTo>
                  <a:cubicBezTo>
                    <a:pt x="10528" y="37254"/>
                    <a:pt x="9237" y="38291"/>
                    <a:pt x="7820" y="39228"/>
                  </a:cubicBezTo>
                  <a:cubicBezTo>
                    <a:pt x="7339" y="39531"/>
                    <a:pt x="6833" y="39886"/>
                    <a:pt x="6352" y="40189"/>
                  </a:cubicBezTo>
                  <a:cubicBezTo>
                    <a:pt x="5315" y="40949"/>
                    <a:pt x="4252" y="41683"/>
                    <a:pt x="3138" y="42315"/>
                  </a:cubicBezTo>
                  <a:cubicBezTo>
                    <a:pt x="3138" y="42088"/>
                    <a:pt x="3239" y="41885"/>
                    <a:pt x="3290" y="41759"/>
                  </a:cubicBezTo>
                  <a:cubicBezTo>
                    <a:pt x="3518" y="41303"/>
                    <a:pt x="3796" y="40898"/>
                    <a:pt x="4049" y="40493"/>
                  </a:cubicBezTo>
                  <a:cubicBezTo>
                    <a:pt x="4378" y="40038"/>
                    <a:pt x="4682" y="39607"/>
                    <a:pt x="4884" y="39101"/>
                  </a:cubicBezTo>
                  <a:cubicBezTo>
                    <a:pt x="4884" y="39076"/>
                    <a:pt x="4910" y="39076"/>
                    <a:pt x="4910" y="39025"/>
                  </a:cubicBezTo>
                  <a:cubicBezTo>
                    <a:pt x="5011" y="38798"/>
                    <a:pt x="5163" y="38418"/>
                    <a:pt x="5062" y="38241"/>
                  </a:cubicBezTo>
                  <a:lnTo>
                    <a:pt x="5062" y="38215"/>
                  </a:lnTo>
                  <a:cubicBezTo>
                    <a:pt x="5006" y="38127"/>
                    <a:pt x="4917" y="38097"/>
                    <a:pt x="4814" y="38097"/>
                  </a:cubicBezTo>
                  <a:cubicBezTo>
                    <a:pt x="4680" y="38097"/>
                    <a:pt x="4521" y="38147"/>
                    <a:pt x="4378" y="38190"/>
                  </a:cubicBezTo>
                  <a:cubicBezTo>
                    <a:pt x="4302" y="38215"/>
                    <a:pt x="4252" y="38215"/>
                    <a:pt x="4226" y="38215"/>
                  </a:cubicBezTo>
                  <a:cubicBezTo>
                    <a:pt x="4049" y="38241"/>
                    <a:pt x="3897" y="38266"/>
                    <a:pt x="3746" y="38342"/>
                  </a:cubicBezTo>
                  <a:cubicBezTo>
                    <a:pt x="3391" y="38443"/>
                    <a:pt x="3012" y="38519"/>
                    <a:pt x="2657" y="38519"/>
                  </a:cubicBezTo>
                  <a:cubicBezTo>
                    <a:pt x="2328" y="38519"/>
                    <a:pt x="2075" y="38393"/>
                    <a:pt x="1873" y="38215"/>
                  </a:cubicBezTo>
                  <a:lnTo>
                    <a:pt x="1873" y="38190"/>
                  </a:lnTo>
                  <a:lnTo>
                    <a:pt x="1898" y="38190"/>
                  </a:lnTo>
                  <a:cubicBezTo>
                    <a:pt x="2202" y="37988"/>
                    <a:pt x="2506" y="37811"/>
                    <a:pt x="2784" y="37633"/>
                  </a:cubicBezTo>
                  <a:cubicBezTo>
                    <a:pt x="3493" y="37203"/>
                    <a:pt x="4176" y="36748"/>
                    <a:pt x="4935" y="36393"/>
                  </a:cubicBezTo>
                  <a:cubicBezTo>
                    <a:pt x="5621" y="36088"/>
                    <a:pt x="6307" y="35941"/>
                    <a:pt x="7101" y="35941"/>
                  </a:cubicBezTo>
                  <a:close/>
                  <a:moveTo>
                    <a:pt x="17791" y="29586"/>
                  </a:moveTo>
                  <a:lnTo>
                    <a:pt x="17943" y="29737"/>
                  </a:lnTo>
                  <a:cubicBezTo>
                    <a:pt x="19183" y="30927"/>
                    <a:pt x="20550" y="32243"/>
                    <a:pt x="21385" y="33812"/>
                  </a:cubicBezTo>
                  <a:cubicBezTo>
                    <a:pt x="21613" y="34217"/>
                    <a:pt x="21815" y="34672"/>
                    <a:pt x="21942" y="35103"/>
                  </a:cubicBezTo>
                  <a:cubicBezTo>
                    <a:pt x="22094" y="35583"/>
                    <a:pt x="22195" y="36090"/>
                    <a:pt x="22322" y="36570"/>
                  </a:cubicBezTo>
                  <a:cubicBezTo>
                    <a:pt x="22575" y="37962"/>
                    <a:pt x="22904" y="39354"/>
                    <a:pt x="23891" y="40392"/>
                  </a:cubicBezTo>
                  <a:cubicBezTo>
                    <a:pt x="23743" y="40461"/>
                    <a:pt x="23592" y="40495"/>
                    <a:pt x="23445" y="40495"/>
                  </a:cubicBezTo>
                  <a:cubicBezTo>
                    <a:pt x="23215" y="40495"/>
                    <a:pt x="22998" y="40410"/>
                    <a:pt x="22828" y="40240"/>
                  </a:cubicBezTo>
                  <a:cubicBezTo>
                    <a:pt x="22094" y="39557"/>
                    <a:pt x="21815" y="38544"/>
                    <a:pt x="21562" y="37608"/>
                  </a:cubicBezTo>
                  <a:cubicBezTo>
                    <a:pt x="21436" y="37127"/>
                    <a:pt x="21309" y="36722"/>
                    <a:pt x="21132" y="36317"/>
                  </a:cubicBezTo>
                  <a:cubicBezTo>
                    <a:pt x="20828" y="35583"/>
                    <a:pt x="20449" y="34850"/>
                    <a:pt x="20069" y="34192"/>
                  </a:cubicBezTo>
                  <a:cubicBezTo>
                    <a:pt x="19993" y="34065"/>
                    <a:pt x="19943" y="33964"/>
                    <a:pt x="19867" y="33837"/>
                  </a:cubicBezTo>
                  <a:cubicBezTo>
                    <a:pt x="19616" y="33381"/>
                    <a:pt x="19345" y="32987"/>
                    <a:pt x="18850" y="32987"/>
                  </a:cubicBezTo>
                  <a:cubicBezTo>
                    <a:pt x="18795" y="32987"/>
                    <a:pt x="18738" y="32992"/>
                    <a:pt x="18677" y="33002"/>
                  </a:cubicBezTo>
                  <a:cubicBezTo>
                    <a:pt x="18348" y="33053"/>
                    <a:pt x="18095" y="33205"/>
                    <a:pt x="17918" y="33458"/>
                  </a:cubicBezTo>
                  <a:cubicBezTo>
                    <a:pt x="17589" y="33964"/>
                    <a:pt x="17690" y="34748"/>
                    <a:pt x="17842" y="35305"/>
                  </a:cubicBezTo>
                  <a:cubicBezTo>
                    <a:pt x="17943" y="35609"/>
                    <a:pt x="18095" y="35938"/>
                    <a:pt x="18222" y="36267"/>
                  </a:cubicBezTo>
                  <a:cubicBezTo>
                    <a:pt x="18601" y="37127"/>
                    <a:pt x="19057" y="38114"/>
                    <a:pt x="18804" y="38924"/>
                  </a:cubicBezTo>
                  <a:cubicBezTo>
                    <a:pt x="18677" y="39329"/>
                    <a:pt x="18449" y="39430"/>
                    <a:pt x="18171" y="39557"/>
                  </a:cubicBezTo>
                  <a:cubicBezTo>
                    <a:pt x="18146" y="39557"/>
                    <a:pt x="18095" y="39607"/>
                    <a:pt x="18095" y="39607"/>
                  </a:cubicBezTo>
                  <a:cubicBezTo>
                    <a:pt x="18070" y="39633"/>
                    <a:pt x="18045" y="39633"/>
                    <a:pt x="18019" y="39633"/>
                  </a:cubicBezTo>
                  <a:cubicBezTo>
                    <a:pt x="17943" y="39633"/>
                    <a:pt x="17918" y="39658"/>
                    <a:pt x="17893" y="39683"/>
                  </a:cubicBezTo>
                  <a:cubicBezTo>
                    <a:pt x="17665" y="39911"/>
                    <a:pt x="17791" y="40493"/>
                    <a:pt x="17893" y="40898"/>
                  </a:cubicBezTo>
                  <a:cubicBezTo>
                    <a:pt x="17918" y="41050"/>
                    <a:pt x="17943" y="41151"/>
                    <a:pt x="17943" y="41252"/>
                  </a:cubicBezTo>
                  <a:cubicBezTo>
                    <a:pt x="17969" y="41759"/>
                    <a:pt x="17716" y="42821"/>
                    <a:pt x="17159" y="43100"/>
                  </a:cubicBezTo>
                  <a:lnTo>
                    <a:pt x="17133" y="43100"/>
                  </a:lnTo>
                  <a:lnTo>
                    <a:pt x="17133" y="43075"/>
                  </a:lnTo>
                  <a:cubicBezTo>
                    <a:pt x="16830" y="42417"/>
                    <a:pt x="16804" y="41683"/>
                    <a:pt x="16804" y="40999"/>
                  </a:cubicBezTo>
                  <a:cubicBezTo>
                    <a:pt x="16804" y="40797"/>
                    <a:pt x="16804" y="40594"/>
                    <a:pt x="16779" y="40367"/>
                  </a:cubicBezTo>
                  <a:cubicBezTo>
                    <a:pt x="16754" y="39531"/>
                    <a:pt x="16627" y="38798"/>
                    <a:pt x="16425" y="38114"/>
                  </a:cubicBezTo>
                  <a:cubicBezTo>
                    <a:pt x="16248" y="37456"/>
                    <a:pt x="15919" y="36849"/>
                    <a:pt x="15640" y="36241"/>
                  </a:cubicBezTo>
                  <a:cubicBezTo>
                    <a:pt x="15235" y="35432"/>
                    <a:pt x="14805" y="34596"/>
                    <a:pt x="14729" y="33685"/>
                  </a:cubicBezTo>
                  <a:cubicBezTo>
                    <a:pt x="14729" y="33660"/>
                    <a:pt x="14679" y="33635"/>
                    <a:pt x="14653" y="33584"/>
                  </a:cubicBezTo>
                  <a:cubicBezTo>
                    <a:pt x="15008" y="33154"/>
                    <a:pt x="15362" y="32749"/>
                    <a:pt x="15691" y="32293"/>
                  </a:cubicBezTo>
                  <a:cubicBezTo>
                    <a:pt x="15868" y="32066"/>
                    <a:pt x="16045" y="31863"/>
                    <a:pt x="16197" y="31635"/>
                  </a:cubicBezTo>
                  <a:cubicBezTo>
                    <a:pt x="16324" y="31484"/>
                    <a:pt x="16425" y="31357"/>
                    <a:pt x="16551" y="31180"/>
                  </a:cubicBezTo>
                  <a:cubicBezTo>
                    <a:pt x="16577" y="31180"/>
                    <a:pt x="16577" y="31155"/>
                    <a:pt x="16577" y="31129"/>
                  </a:cubicBezTo>
                  <a:lnTo>
                    <a:pt x="16627" y="31104"/>
                  </a:lnTo>
                  <a:cubicBezTo>
                    <a:pt x="17007" y="30623"/>
                    <a:pt x="17412" y="30117"/>
                    <a:pt x="17791" y="29611"/>
                  </a:cubicBezTo>
                  <a:lnTo>
                    <a:pt x="17791" y="29586"/>
                  </a:lnTo>
                  <a:close/>
                  <a:moveTo>
                    <a:pt x="10452" y="37811"/>
                  </a:moveTo>
                  <a:lnTo>
                    <a:pt x="10452" y="37836"/>
                  </a:lnTo>
                  <a:cubicBezTo>
                    <a:pt x="11009" y="40367"/>
                    <a:pt x="9465" y="42923"/>
                    <a:pt x="8048" y="44618"/>
                  </a:cubicBezTo>
                  <a:cubicBezTo>
                    <a:pt x="7846" y="44542"/>
                    <a:pt x="7694" y="44416"/>
                    <a:pt x="7542" y="44188"/>
                  </a:cubicBezTo>
                  <a:cubicBezTo>
                    <a:pt x="7036" y="43479"/>
                    <a:pt x="7289" y="42847"/>
                    <a:pt x="7542" y="42189"/>
                  </a:cubicBezTo>
                  <a:lnTo>
                    <a:pt x="7719" y="41632"/>
                  </a:lnTo>
                  <a:cubicBezTo>
                    <a:pt x="7770" y="41556"/>
                    <a:pt x="7719" y="41531"/>
                    <a:pt x="7694" y="41455"/>
                  </a:cubicBezTo>
                  <a:cubicBezTo>
                    <a:pt x="7668" y="41404"/>
                    <a:pt x="7567" y="41404"/>
                    <a:pt x="7491" y="41404"/>
                  </a:cubicBezTo>
                  <a:cubicBezTo>
                    <a:pt x="6909" y="41505"/>
                    <a:pt x="6352" y="41809"/>
                    <a:pt x="5796" y="42088"/>
                  </a:cubicBezTo>
                  <a:cubicBezTo>
                    <a:pt x="5568" y="42239"/>
                    <a:pt x="5391" y="42315"/>
                    <a:pt x="5163" y="42442"/>
                  </a:cubicBezTo>
                  <a:cubicBezTo>
                    <a:pt x="5138" y="42467"/>
                    <a:pt x="5062" y="42467"/>
                    <a:pt x="5036" y="42518"/>
                  </a:cubicBezTo>
                  <a:cubicBezTo>
                    <a:pt x="4650" y="42687"/>
                    <a:pt x="4172" y="42924"/>
                    <a:pt x="3734" y="42924"/>
                  </a:cubicBezTo>
                  <a:cubicBezTo>
                    <a:pt x="3713" y="42924"/>
                    <a:pt x="3691" y="42924"/>
                    <a:pt x="3670" y="42923"/>
                  </a:cubicBezTo>
                  <a:cubicBezTo>
                    <a:pt x="3467" y="42923"/>
                    <a:pt x="3290" y="42821"/>
                    <a:pt x="3214" y="42695"/>
                  </a:cubicBezTo>
                  <a:lnTo>
                    <a:pt x="3214" y="42670"/>
                  </a:lnTo>
                  <a:lnTo>
                    <a:pt x="3239" y="42670"/>
                  </a:lnTo>
                  <a:cubicBezTo>
                    <a:pt x="4302" y="42012"/>
                    <a:pt x="5391" y="41303"/>
                    <a:pt x="6428" y="40620"/>
                  </a:cubicBezTo>
                  <a:cubicBezTo>
                    <a:pt x="6833" y="40316"/>
                    <a:pt x="7263" y="40038"/>
                    <a:pt x="7694" y="39785"/>
                  </a:cubicBezTo>
                  <a:cubicBezTo>
                    <a:pt x="8706" y="39127"/>
                    <a:pt x="9592" y="38494"/>
                    <a:pt x="10427" y="37836"/>
                  </a:cubicBezTo>
                  <a:lnTo>
                    <a:pt x="10452" y="37811"/>
                  </a:lnTo>
                  <a:close/>
                  <a:moveTo>
                    <a:pt x="14375" y="33863"/>
                  </a:moveTo>
                  <a:lnTo>
                    <a:pt x="14375" y="33913"/>
                  </a:lnTo>
                  <a:cubicBezTo>
                    <a:pt x="14501" y="34748"/>
                    <a:pt x="14906" y="35583"/>
                    <a:pt x="15286" y="36368"/>
                  </a:cubicBezTo>
                  <a:cubicBezTo>
                    <a:pt x="15615" y="37026"/>
                    <a:pt x="15944" y="37709"/>
                    <a:pt x="16121" y="38418"/>
                  </a:cubicBezTo>
                  <a:cubicBezTo>
                    <a:pt x="16273" y="39101"/>
                    <a:pt x="16298" y="39810"/>
                    <a:pt x="16324" y="40518"/>
                  </a:cubicBezTo>
                  <a:cubicBezTo>
                    <a:pt x="16374" y="41404"/>
                    <a:pt x="16400" y="42315"/>
                    <a:pt x="16703" y="43100"/>
                  </a:cubicBezTo>
                  <a:lnTo>
                    <a:pt x="16703" y="43150"/>
                  </a:lnTo>
                  <a:lnTo>
                    <a:pt x="16703" y="43176"/>
                  </a:lnTo>
                  <a:lnTo>
                    <a:pt x="16678" y="43176"/>
                  </a:lnTo>
                  <a:cubicBezTo>
                    <a:pt x="16121" y="43049"/>
                    <a:pt x="15792" y="42163"/>
                    <a:pt x="15615" y="41683"/>
                  </a:cubicBezTo>
                  <a:lnTo>
                    <a:pt x="15615" y="41657"/>
                  </a:lnTo>
                  <a:cubicBezTo>
                    <a:pt x="15488" y="41278"/>
                    <a:pt x="15362" y="40873"/>
                    <a:pt x="15235" y="40493"/>
                  </a:cubicBezTo>
                  <a:cubicBezTo>
                    <a:pt x="15109" y="40012"/>
                    <a:pt x="14932" y="39531"/>
                    <a:pt x="14755" y="39051"/>
                  </a:cubicBezTo>
                  <a:cubicBezTo>
                    <a:pt x="14755" y="39025"/>
                    <a:pt x="14729" y="39000"/>
                    <a:pt x="14729" y="38924"/>
                  </a:cubicBezTo>
                  <a:cubicBezTo>
                    <a:pt x="14476" y="38291"/>
                    <a:pt x="14046" y="37330"/>
                    <a:pt x="13363" y="37153"/>
                  </a:cubicBezTo>
                  <a:cubicBezTo>
                    <a:pt x="13312" y="37142"/>
                    <a:pt x="13263" y="37138"/>
                    <a:pt x="13215" y="37138"/>
                  </a:cubicBezTo>
                  <a:cubicBezTo>
                    <a:pt x="12431" y="37138"/>
                    <a:pt x="12062" y="38453"/>
                    <a:pt x="11895" y="39025"/>
                  </a:cubicBezTo>
                  <a:cubicBezTo>
                    <a:pt x="11844" y="39354"/>
                    <a:pt x="11768" y="39683"/>
                    <a:pt x="11743" y="40012"/>
                  </a:cubicBezTo>
                  <a:cubicBezTo>
                    <a:pt x="11692" y="40443"/>
                    <a:pt x="11616" y="40923"/>
                    <a:pt x="11490" y="41379"/>
                  </a:cubicBezTo>
                  <a:cubicBezTo>
                    <a:pt x="11262" y="42138"/>
                    <a:pt x="10807" y="42948"/>
                    <a:pt x="10123" y="43707"/>
                  </a:cubicBezTo>
                  <a:cubicBezTo>
                    <a:pt x="9870" y="43986"/>
                    <a:pt x="9212" y="44694"/>
                    <a:pt x="8478" y="44694"/>
                  </a:cubicBezTo>
                  <a:lnTo>
                    <a:pt x="8453" y="44694"/>
                  </a:lnTo>
                  <a:lnTo>
                    <a:pt x="8478" y="44669"/>
                  </a:lnTo>
                  <a:cubicBezTo>
                    <a:pt x="9921" y="42897"/>
                    <a:pt x="11465" y="40189"/>
                    <a:pt x="10756" y="37532"/>
                  </a:cubicBezTo>
                  <a:cubicBezTo>
                    <a:pt x="11743" y="36722"/>
                    <a:pt x="12603" y="35938"/>
                    <a:pt x="13363" y="35052"/>
                  </a:cubicBezTo>
                  <a:cubicBezTo>
                    <a:pt x="13666" y="34698"/>
                    <a:pt x="13995" y="34318"/>
                    <a:pt x="14350" y="33913"/>
                  </a:cubicBezTo>
                  <a:lnTo>
                    <a:pt x="14375" y="33863"/>
                  </a:lnTo>
                  <a:close/>
                  <a:moveTo>
                    <a:pt x="41530" y="1"/>
                  </a:moveTo>
                  <a:cubicBezTo>
                    <a:pt x="41480" y="1"/>
                    <a:pt x="41404" y="26"/>
                    <a:pt x="41378" y="77"/>
                  </a:cubicBezTo>
                  <a:cubicBezTo>
                    <a:pt x="40341" y="1646"/>
                    <a:pt x="39075" y="3164"/>
                    <a:pt x="37861" y="4582"/>
                  </a:cubicBezTo>
                  <a:cubicBezTo>
                    <a:pt x="37532" y="4986"/>
                    <a:pt x="37152" y="5442"/>
                    <a:pt x="36798" y="5872"/>
                  </a:cubicBezTo>
                  <a:cubicBezTo>
                    <a:pt x="35330" y="7669"/>
                    <a:pt x="33761" y="9517"/>
                    <a:pt x="31964" y="11516"/>
                  </a:cubicBezTo>
                  <a:cubicBezTo>
                    <a:pt x="31584" y="11921"/>
                    <a:pt x="31255" y="12351"/>
                    <a:pt x="30901" y="12807"/>
                  </a:cubicBezTo>
                  <a:cubicBezTo>
                    <a:pt x="30597" y="13237"/>
                    <a:pt x="30243" y="13692"/>
                    <a:pt x="29889" y="14072"/>
                  </a:cubicBezTo>
                  <a:cubicBezTo>
                    <a:pt x="29644" y="14339"/>
                    <a:pt x="29419" y="14566"/>
                    <a:pt x="29042" y="14566"/>
                  </a:cubicBezTo>
                  <a:cubicBezTo>
                    <a:pt x="29020" y="14566"/>
                    <a:pt x="28996" y="14566"/>
                    <a:pt x="28973" y="14564"/>
                  </a:cubicBezTo>
                  <a:lnTo>
                    <a:pt x="28973" y="14564"/>
                  </a:lnTo>
                  <a:cubicBezTo>
                    <a:pt x="29148" y="14677"/>
                    <a:pt x="29350" y="14738"/>
                    <a:pt x="29585" y="14755"/>
                  </a:cubicBezTo>
                  <a:lnTo>
                    <a:pt x="29610" y="14755"/>
                  </a:lnTo>
                  <a:lnTo>
                    <a:pt x="29585" y="14806"/>
                  </a:lnTo>
                  <a:cubicBezTo>
                    <a:pt x="29534" y="14856"/>
                    <a:pt x="29433" y="14932"/>
                    <a:pt x="29357" y="14983"/>
                  </a:cubicBezTo>
                  <a:cubicBezTo>
                    <a:pt x="29129" y="15185"/>
                    <a:pt x="28927" y="15363"/>
                    <a:pt x="28699" y="15590"/>
                  </a:cubicBezTo>
                  <a:cubicBezTo>
                    <a:pt x="28446" y="15843"/>
                    <a:pt x="28193" y="16122"/>
                    <a:pt x="27839" y="16501"/>
                  </a:cubicBezTo>
                  <a:lnTo>
                    <a:pt x="27813" y="16527"/>
                  </a:lnTo>
                  <a:lnTo>
                    <a:pt x="27813" y="16501"/>
                  </a:lnTo>
                  <a:cubicBezTo>
                    <a:pt x="27535" y="15869"/>
                    <a:pt x="27358" y="15211"/>
                    <a:pt x="27231" y="14553"/>
                  </a:cubicBezTo>
                  <a:cubicBezTo>
                    <a:pt x="27155" y="14047"/>
                    <a:pt x="27029" y="13540"/>
                    <a:pt x="26852" y="13060"/>
                  </a:cubicBezTo>
                  <a:cubicBezTo>
                    <a:pt x="26421" y="11794"/>
                    <a:pt x="25561" y="10706"/>
                    <a:pt x="24802" y="9871"/>
                  </a:cubicBezTo>
                  <a:lnTo>
                    <a:pt x="24523" y="9542"/>
                  </a:lnTo>
                  <a:cubicBezTo>
                    <a:pt x="23638" y="8530"/>
                    <a:pt x="22726" y="7517"/>
                    <a:pt x="21891" y="6454"/>
                  </a:cubicBezTo>
                  <a:cubicBezTo>
                    <a:pt x="21841" y="6353"/>
                    <a:pt x="21739" y="6252"/>
                    <a:pt x="21664" y="6151"/>
                  </a:cubicBezTo>
                  <a:cubicBezTo>
                    <a:pt x="21385" y="5771"/>
                    <a:pt x="21081" y="5366"/>
                    <a:pt x="20727" y="5062"/>
                  </a:cubicBezTo>
                  <a:cubicBezTo>
                    <a:pt x="20499" y="4835"/>
                    <a:pt x="20221" y="4683"/>
                    <a:pt x="19968" y="4480"/>
                  </a:cubicBezTo>
                  <a:cubicBezTo>
                    <a:pt x="19715" y="4303"/>
                    <a:pt x="19436" y="4101"/>
                    <a:pt x="19209" y="3873"/>
                  </a:cubicBezTo>
                  <a:cubicBezTo>
                    <a:pt x="19310" y="3493"/>
                    <a:pt x="19614" y="3291"/>
                    <a:pt x="20094" y="3164"/>
                  </a:cubicBezTo>
                  <a:cubicBezTo>
                    <a:pt x="20334" y="3088"/>
                    <a:pt x="20569" y="3050"/>
                    <a:pt x="20799" y="3050"/>
                  </a:cubicBezTo>
                  <a:cubicBezTo>
                    <a:pt x="21302" y="3050"/>
                    <a:pt x="21783" y="3234"/>
                    <a:pt x="22247" y="3604"/>
                  </a:cubicBezTo>
                  <a:lnTo>
                    <a:pt x="22247" y="3604"/>
                  </a:lnTo>
                  <a:cubicBezTo>
                    <a:pt x="21768" y="3163"/>
                    <a:pt x="21121" y="2764"/>
                    <a:pt x="20337" y="2764"/>
                  </a:cubicBezTo>
                  <a:cubicBezTo>
                    <a:pt x="20017" y="2764"/>
                    <a:pt x="19674" y="2830"/>
                    <a:pt x="19310" y="2987"/>
                  </a:cubicBezTo>
                  <a:cubicBezTo>
                    <a:pt x="18804" y="3215"/>
                    <a:pt x="18475" y="3493"/>
                    <a:pt x="18374" y="3873"/>
                  </a:cubicBezTo>
                  <a:cubicBezTo>
                    <a:pt x="18551" y="4556"/>
                    <a:pt x="19082" y="5493"/>
                    <a:pt x="19588" y="6277"/>
                  </a:cubicBezTo>
                  <a:cubicBezTo>
                    <a:pt x="19664" y="6378"/>
                    <a:pt x="19715" y="6480"/>
                    <a:pt x="19740" y="6581"/>
                  </a:cubicBezTo>
                  <a:lnTo>
                    <a:pt x="19740" y="6606"/>
                  </a:lnTo>
                  <a:lnTo>
                    <a:pt x="19715" y="6606"/>
                  </a:lnTo>
                  <a:cubicBezTo>
                    <a:pt x="19681" y="6609"/>
                    <a:pt x="19646" y="6610"/>
                    <a:pt x="19612" y="6610"/>
                  </a:cubicBezTo>
                  <a:cubicBezTo>
                    <a:pt x="18906" y="6610"/>
                    <a:pt x="18137" y="6129"/>
                    <a:pt x="17437" y="5695"/>
                  </a:cubicBezTo>
                  <a:cubicBezTo>
                    <a:pt x="17083" y="5467"/>
                    <a:pt x="16729" y="5240"/>
                    <a:pt x="16450" y="5113"/>
                  </a:cubicBezTo>
                  <a:cubicBezTo>
                    <a:pt x="16184" y="5015"/>
                    <a:pt x="15863" y="4940"/>
                    <a:pt x="15566" y="4940"/>
                  </a:cubicBezTo>
                  <a:cubicBezTo>
                    <a:pt x="15326" y="4940"/>
                    <a:pt x="15101" y="4989"/>
                    <a:pt x="14932" y="5113"/>
                  </a:cubicBezTo>
                  <a:cubicBezTo>
                    <a:pt x="14704" y="5265"/>
                    <a:pt x="14577" y="5569"/>
                    <a:pt x="14577" y="5898"/>
                  </a:cubicBezTo>
                  <a:cubicBezTo>
                    <a:pt x="14628" y="7087"/>
                    <a:pt x="15666" y="8378"/>
                    <a:pt x="16678" y="8985"/>
                  </a:cubicBezTo>
                  <a:cubicBezTo>
                    <a:pt x="16779" y="9036"/>
                    <a:pt x="16880" y="9061"/>
                    <a:pt x="16982" y="9137"/>
                  </a:cubicBezTo>
                  <a:cubicBezTo>
                    <a:pt x="17235" y="9263"/>
                    <a:pt x="17538" y="9390"/>
                    <a:pt x="17690" y="9643"/>
                  </a:cubicBezTo>
                  <a:cubicBezTo>
                    <a:pt x="17791" y="9795"/>
                    <a:pt x="17817" y="9997"/>
                    <a:pt x="17817" y="10149"/>
                  </a:cubicBezTo>
                  <a:cubicBezTo>
                    <a:pt x="17817" y="10276"/>
                    <a:pt x="17842" y="10402"/>
                    <a:pt x="17893" y="10529"/>
                  </a:cubicBezTo>
                  <a:cubicBezTo>
                    <a:pt x="18070" y="10959"/>
                    <a:pt x="18601" y="11313"/>
                    <a:pt x="18981" y="11541"/>
                  </a:cubicBezTo>
                  <a:cubicBezTo>
                    <a:pt x="19361" y="11769"/>
                    <a:pt x="19791" y="11946"/>
                    <a:pt x="20196" y="12149"/>
                  </a:cubicBezTo>
                  <a:cubicBezTo>
                    <a:pt x="21208" y="12604"/>
                    <a:pt x="22144" y="13060"/>
                    <a:pt x="22676" y="14072"/>
                  </a:cubicBezTo>
                  <a:lnTo>
                    <a:pt x="22777" y="14249"/>
                  </a:lnTo>
                  <a:cubicBezTo>
                    <a:pt x="22853" y="14376"/>
                    <a:pt x="22904" y="14578"/>
                    <a:pt x="22929" y="14730"/>
                  </a:cubicBezTo>
                  <a:cubicBezTo>
                    <a:pt x="22980" y="14958"/>
                    <a:pt x="22929" y="15110"/>
                    <a:pt x="22802" y="15211"/>
                  </a:cubicBezTo>
                  <a:cubicBezTo>
                    <a:pt x="22731" y="15271"/>
                    <a:pt x="22636" y="15296"/>
                    <a:pt x="22527" y="15296"/>
                  </a:cubicBezTo>
                  <a:cubicBezTo>
                    <a:pt x="22406" y="15296"/>
                    <a:pt x="22266" y="15264"/>
                    <a:pt x="22119" y="15211"/>
                  </a:cubicBezTo>
                  <a:cubicBezTo>
                    <a:pt x="21765" y="15059"/>
                    <a:pt x="21410" y="14856"/>
                    <a:pt x="21107" y="14679"/>
                  </a:cubicBezTo>
                  <a:cubicBezTo>
                    <a:pt x="20221" y="14123"/>
                    <a:pt x="19436" y="13465"/>
                    <a:pt x="18728" y="12933"/>
                  </a:cubicBezTo>
                  <a:cubicBezTo>
                    <a:pt x="18070" y="12351"/>
                    <a:pt x="17564" y="11921"/>
                    <a:pt x="17083" y="11440"/>
                  </a:cubicBezTo>
                  <a:cubicBezTo>
                    <a:pt x="16703" y="11060"/>
                    <a:pt x="16273" y="10630"/>
                    <a:pt x="15716" y="10453"/>
                  </a:cubicBezTo>
                  <a:cubicBezTo>
                    <a:pt x="15587" y="10415"/>
                    <a:pt x="15463" y="10400"/>
                    <a:pt x="15342" y="10400"/>
                  </a:cubicBezTo>
                  <a:cubicBezTo>
                    <a:pt x="15059" y="10400"/>
                    <a:pt x="14793" y="10483"/>
                    <a:pt x="14527" y="10554"/>
                  </a:cubicBezTo>
                  <a:cubicBezTo>
                    <a:pt x="14426" y="10579"/>
                    <a:pt x="14324" y="10630"/>
                    <a:pt x="14198" y="10655"/>
                  </a:cubicBezTo>
                  <a:cubicBezTo>
                    <a:pt x="14093" y="10683"/>
                    <a:pt x="13986" y="10695"/>
                    <a:pt x="13877" y="10695"/>
                  </a:cubicBezTo>
                  <a:cubicBezTo>
                    <a:pt x="13277" y="10695"/>
                    <a:pt x="12625" y="10319"/>
                    <a:pt x="12047" y="9997"/>
                  </a:cubicBezTo>
                  <a:cubicBezTo>
                    <a:pt x="11869" y="9871"/>
                    <a:pt x="11667" y="9770"/>
                    <a:pt x="11490" y="9668"/>
                  </a:cubicBezTo>
                  <a:cubicBezTo>
                    <a:pt x="11058" y="9436"/>
                    <a:pt x="10331" y="9072"/>
                    <a:pt x="9711" y="9072"/>
                  </a:cubicBezTo>
                  <a:cubicBezTo>
                    <a:pt x="9387" y="9072"/>
                    <a:pt x="9092" y="9171"/>
                    <a:pt x="8883" y="9441"/>
                  </a:cubicBezTo>
                  <a:cubicBezTo>
                    <a:pt x="8377" y="10124"/>
                    <a:pt x="8984" y="10833"/>
                    <a:pt x="9592" y="11339"/>
                  </a:cubicBezTo>
                  <a:cubicBezTo>
                    <a:pt x="10351" y="11971"/>
                    <a:pt x="11237" y="12452"/>
                    <a:pt x="12047" y="12933"/>
                  </a:cubicBezTo>
                  <a:cubicBezTo>
                    <a:pt x="12173" y="12984"/>
                    <a:pt x="12350" y="13085"/>
                    <a:pt x="12477" y="13161"/>
                  </a:cubicBezTo>
                  <a:cubicBezTo>
                    <a:pt x="12856" y="13338"/>
                    <a:pt x="13185" y="13591"/>
                    <a:pt x="13489" y="13794"/>
                  </a:cubicBezTo>
                  <a:cubicBezTo>
                    <a:pt x="13616" y="13869"/>
                    <a:pt x="13768" y="13971"/>
                    <a:pt x="13919" y="14072"/>
                  </a:cubicBezTo>
                  <a:cubicBezTo>
                    <a:pt x="14501" y="14426"/>
                    <a:pt x="15159" y="14806"/>
                    <a:pt x="15438" y="15312"/>
                  </a:cubicBezTo>
                  <a:cubicBezTo>
                    <a:pt x="15539" y="15464"/>
                    <a:pt x="15564" y="15616"/>
                    <a:pt x="15590" y="15818"/>
                  </a:cubicBezTo>
                  <a:cubicBezTo>
                    <a:pt x="15640" y="15970"/>
                    <a:pt x="15640" y="16097"/>
                    <a:pt x="15716" y="16248"/>
                  </a:cubicBezTo>
                  <a:lnTo>
                    <a:pt x="15716" y="16274"/>
                  </a:lnTo>
                  <a:cubicBezTo>
                    <a:pt x="15843" y="16501"/>
                    <a:pt x="16045" y="16653"/>
                    <a:pt x="16172" y="16780"/>
                  </a:cubicBezTo>
                  <a:cubicBezTo>
                    <a:pt x="16653" y="17159"/>
                    <a:pt x="17235" y="17362"/>
                    <a:pt x="17817" y="17539"/>
                  </a:cubicBezTo>
                  <a:lnTo>
                    <a:pt x="17918" y="17590"/>
                  </a:lnTo>
                  <a:cubicBezTo>
                    <a:pt x="17994" y="17615"/>
                    <a:pt x="18070" y="17640"/>
                    <a:pt x="18171" y="17666"/>
                  </a:cubicBezTo>
                  <a:cubicBezTo>
                    <a:pt x="18627" y="17843"/>
                    <a:pt x="19107" y="17995"/>
                    <a:pt x="19512" y="18273"/>
                  </a:cubicBezTo>
                  <a:cubicBezTo>
                    <a:pt x="19943" y="18551"/>
                    <a:pt x="20348" y="19007"/>
                    <a:pt x="20272" y="19412"/>
                  </a:cubicBezTo>
                  <a:cubicBezTo>
                    <a:pt x="20221" y="19665"/>
                    <a:pt x="19993" y="19817"/>
                    <a:pt x="19563" y="19918"/>
                  </a:cubicBezTo>
                  <a:cubicBezTo>
                    <a:pt x="19401" y="19950"/>
                    <a:pt x="19235" y="19965"/>
                    <a:pt x="19066" y="19965"/>
                  </a:cubicBezTo>
                  <a:cubicBezTo>
                    <a:pt x="17919" y="19965"/>
                    <a:pt x="16649" y="19274"/>
                    <a:pt x="15590" y="18678"/>
                  </a:cubicBezTo>
                  <a:cubicBezTo>
                    <a:pt x="15438" y="18602"/>
                    <a:pt x="15286" y="18501"/>
                    <a:pt x="15134" y="18425"/>
                  </a:cubicBezTo>
                  <a:cubicBezTo>
                    <a:pt x="14299" y="17995"/>
                    <a:pt x="13439" y="17488"/>
                    <a:pt x="12654" y="16957"/>
                  </a:cubicBezTo>
                  <a:cubicBezTo>
                    <a:pt x="12502" y="16830"/>
                    <a:pt x="12300" y="16729"/>
                    <a:pt x="12148" y="16603"/>
                  </a:cubicBezTo>
                  <a:cubicBezTo>
                    <a:pt x="11540" y="16198"/>
                    <a:pt x="11009" y="15818"/>
                    <a:pt x="10351" y="15514"/>
                  </a:cubicBezTo>
                  <a:cubicBezTo>
                    <a:pt x="10073" y="15388"/>
                    <a:pt x="9744" y="15261"/>
                    <a:pt x="9465" y="15185"/>
                  </a:cubicBezTo>
                  <a:cubicBezTo>
                    <a:pt x="9010" y="15008"/>
                    <a:pt x="8579" y="14831"/>
                    <a:pt x="8124" y="14629"/>
                  </a:cubicBezTo>
                  <a:cubicBezTo>
                    <a:pt x="7811" y="14489"/>
                    <a:pt x="7497" y="14362"/>
                    <a:pt x="7176" y="14362"/>
                  </a:cubicBezTo>
                  <a:cubicBezTo>
                    <a:pt x="7030" y="14362"/>
                    <a:pt x="6882" y="14388"/>
                    <a:pt x="6732" y="14452"/>
                  </a:cubicBezTo>
                  <a:cubicBezTo>
                    <a:pt x="6479" y="14553"/>
                    <a:pt x="6327" y="14705"/>
                    <a:pt x="6276" y="14932"/>
                  </a:cubicBezTo>
                  <a:cubicBezTo>
                    <a:pt x="6201" y="15135"/>
                    <a:pt x="6276" y="15439"/>
                    <a:pt x="6454" y="15717"/>
                  </a:cubicBezTo>
                  <a:cubicBezTo>
                    <a:pt x="7061" y="16603"/>
                    <a:pt x="7997" y="17134"/>
                    <a:pt x="8883" y="17666"/>
                  </a:cubicBezTo>
                  <a:cubicBezTo>
                    <a:pt x="9389" y="17969"/>
                    <a:pt x="9895" y="18273"/>
                    <a:pt x="10376" y="18627"/>
                  </a:cubicBezTo>
                  <a:lnTo>
                    <a:pt x="10402" y="18627"/>
                  </a:lnTo>
                  <a:cubicBezTo>
                    <a:pt x="10199" y="18855"/>
                    <a:pt x="10098" y="19108"/>
                    <a:pt x="10123" y="19311"/>
                  </a:cubicBezTo>
                  <a:cubicBezTo>
                    <a:pt x="10199" y="19614"/>
                    <a:pt x="10452" y="19867"/>
                    <a:pt x="10882" y="20045"/>
                  </a:cubicBezTo>
                  <a:cubicBezTo>
                    <a:pt x="11110" y="20146"/>
                    <a:pt x="11338" y="20247"/>
                    <a:pt x="11515" y="20323"/>
                  </a:cubicBezTo>
                  <a:cubicBezTo>
                    <a:pt x="12654" y="20829"/>
                    <a:pt x="13742" y="21310"/>
                    <a:pt x="14375" y="22525"/>
                  </a:cubicBezTo>
                  <a:lnTo>
                    <a:pt x="14375" y="22550"/>
                  </a:lnTo>
                  <a:cubicBezTo>
                    <a:pt x="14577" y="22955"/>
                    <a:pt x="14932" y="23739"/>
                    <a:pt x="14780" y="24296"/>
                  </a:cubicBezTo>
                  <a:lnTo>
                    <a:pt x="14780" y="24322"/>
                  </a:lnTo>
                  <a:cubicBezTo>
                    <a:pt x="14704" y="24549"/>
                    <a:pt x="14679" y="24575"/>
                    <a:pt x="14299" y="24600"/>
                  </a:cubicBezTo>
                  <a:cubicBezTo>
                    <a:pt x="13995" y="24600"/>
                    <a:pt x="13616" y="24448"/>
                    <a:pt x="13312" y="24322"/>
                  </a:cubicBezTo>
                  <a:lnTo>
                    <a:pt x="13287" y="24322"/>
                  </a:lnTo>
                  <a:cubicBezTo>
                    <a:pt x="12882" y="24119"/>
                    <a:pt x="12426" y="23917"/>
                    <a:pt x="12021" y="23588"/>
                  </a:cubicBezTo>
                  <a:cubicBezTo>
                    <a:pt x="11920" y="23537"/>
                    <a:pt x="11794" y="23436"/>
                    <a:pt x="11718" y="23360"/>
                  </a:cubicBezTo>
                  <a:cubicBezTo>
                    <a:pt x="11363" y="23107"/>
                    <a:pt x="11034" y="22854"/>
                    <a:pt x="10604" y="22778"/>
                  </a:cubicBezTo>
                  <a:cubicBezTo>
                    <a:pt x="10456" y="22746"/>
                    <a:pt x="10307" y="22732"/>
                    <a:pt x="10163" y="22732"/>
                  </a:cubicBezTo>
                  <a:cubicBezTo>
                    <a:pt x="9962" y="22732"/>
                    <a:pt x="9768" y="22759"/>
                    <a:pt x="9592" y="22803"/>
                  </a:cubicBezTo>
                  <a:cubicBezTo>
                    <a:pt x="9395" y="22821"/>
                    <a:pt x="9185" y="22839"/>
                    <a:pt x="8981" y="22839"/>
                  </a:cubicBezTo>
                  <a:cubicBezTo>
                    <a:pt x="8897" y="22839"/>
                    <a:pt x="8813" y="22836"/>
                    <a:pt x="8731" y="22828"/>
                  </a:cubicBezTo>
                  <a:cubicBezTo>
                    <a:pt x="8301" y="22803"/>
                    <a:pt x="7871" y="22677"/>
                    <a:pt x="7441" y="22575"/>
                  </a:cubicBezTo>
                  <a:cubicBezTo>
                    <a:pt x="7112" y="22474"/>
                    <a:pt x="6808" y="22423"/>
                    <a:pt x="6479" y="22348"/>
                  </a:cubicBezTo>
                  <a:cubicBezTo>
                    <a:pt x="6286" y="22316"/>
                    <a:pt x="6059" y="22296"/>
                    <a:pt x="5822" y="22296"/>
                  </a:cubicBezTo>
                  <a:cubicBezTo>
                    <a:pt x="5095" y="22296"/>
                    <a:pt x="4284" y="22489"/>
                    <a:pt x="4151" y="23157"/>
                  </a:cubicBezTo>
                  <a:cubicBezTo>
                    <a:pt x="3999" y="23841"/>
                    <a:pt x="5011" y="24322"/>
                    <a:pt x="5593" y="24549"/>
                  </a:cubicBezTo>
                  <a:cubicBezTo>
                    <a:pt x="5922" y="24625"/>
                    <a:pt x="6226" y="24701"/>
                    <a:pt x="6555" y="24752"/>
                  </a:cubicBezTo>
                  <a:cubicBezTo>
                    <a:pt x="6783" y="24802"/>
                    <a:pt x="6985" y="24853"/>
                    <a:pt x="7238" y="24878"/>
                  </a:cubicBezTo>
                  <a:cubicBezTo>
                    <a:pt x="7846" y="25055"/>
                    <a:pt x="8073" y="25182"/>
                    <a:pt x="8326" y="25739"/>
                  </a:cubicBezTo>
                  <a:cubicBezTo>
                    <a:pt x="8352" y="25815"/>
                    <a:pt x="8352" y="25840"/>
                    <a:pt x="8377" y="25865"/>
                  </a:cubicBezTo>
                  <a:cubicBezTo>
                    <a:pt x="8453" y="26017"/>
                    <a:pt x="8504" y="26194"/>
                    <a:pt x="8706" y="26346"/>
                  </a:cubicBezTo>
                  <a:cubicBezTo>
                    <a:pt x="9187" y="26776"/>
                    <a:pt x="9845" y="26954"/>
                    <a:pt x="10452" y="27080"/>
                  </a:cubicBezTo>
                  <a:cubicBezTo>
                    <a:pt x="10908" y="27156"/>
                    <a:pt x="11389" y="27283"/>
                    <a:pt x="11794" y="27510"/>
                  </a:cubicBezTo>
                  <a:cubicBezTo>
                    <a:pt x="12021" y="27637"/>
                    <a:pt x="12401" y="27966"/>
                    <a:pt x="12426" y="28270"/>
                  </a:cubicBezTo>
                  <a:cubicBezTo>
                    <a:pt x="12426" y="28421"/>
                    <a:pt x="12376" y="28573"/>
                    <a:pt x="12249" y="28649"/>
                  </a:cubicBezTo>
                  <a:cubicBezTo>
                    <a:pt x="12047" y="28801"/>
                    <a:pt x="11718" y="28801"/>
                    <a:pt x="11465" y="28852"/>
                  </a:cubicBezTo>
                  <a:lnTo>
                    <a:pt x="11389" y="28852"/>
                  </a:lnTo>
                  <a:cubicBezTo>
                    <a:pt x="11338" y="28854"/>
                    <a:pt x="11287" y="28855"/>
                    <a:pt x="11236" y="28855"/>
                  </a:cubicBezTo>
                  <a:cubicBezTo>
                    <a:pt x="10682" y="28855"/>
                    <a:pt x="10138" y="28729"/>
                    <a:pt x="9465" y="28497"/>
                  </a:cubicBezTo>
                  <a:cubicBezTo>
                    <a:pt x="9237" y="28421"/>
                    <a:pt x="9060" y="28345"/>
                    <a:pt x="8833" y="28244"/>
                  </a:cubicBezTo>
                  <a:cubicBezTo>
                    <a:pt x="8113" y="27948"/>
                    <a:pt x="7393" y="27651"/>
                    <a:pt x="6628" y="27651"/>
                  </a:cubicBezTo>
                  <a:cubicBezTo>
                    <a:pt x="6479" y="27651"/>
                    <a:pt x="6328" y="27663"/>
                    <a:pt x="6175" y="27687"/>
                  </a:cubicBezTo>
                  <a:cubicBezTo>
                    <a:pt x="5694" y="27738"/>
                    <a:pt x="5315" y="27966"/>
                    <a:pt x="4910" y="28168"/>
                  </a:cubicBezTo>
                  <a:cubicBezTo>
                    <a:pt x="4555" y="28371"/>
                    <a:pt x="4176" y="28599"/>
                    <a:pt x="3771" y="28674"/>
                  </a:cubicBezTo>
                  <a:cubicBezTo>
                    <a:pt x="3558" y="28720"/>
                    <a:pt x="3346" y="28729"/>
                    <a:pt x="3139" y="28729"/>
                  </a:cubicBezTo>
                  <a:cubicBezTo>
                    <a:pt x="3001" y="28729"/>
                    <a:pt x="2865" y="28725"/>
                    <a:pt x="2733" y="28725"/>
                  </a:cubicBezTo>
                  <a:cubicBezTo>
                    <a:pt x="2544" y="28700"/>
                    <a:pt x="2354" y="28681"/>
                    <a:pt x="2164" y="28681"/>
                  </a:cubicBezTo>
                  <a:cubicBezTo>
                    <a:pt x="1974" y="28681"/>
                    <a:pt x="1784" y="28700"/>
                    <a:pt x="1594" y="28750"/>
                  </a:cubicBezTo>
                  <a:cubicBezTo>
                    <a:pt x="987" y="28902"/>
                    <a:pt x="253" y="29358"/>
                    <a:pt x="76" y="29915"/>
                  </a:cubicBezTo>
                  <a:cubicBezTo>
                    <a:pt x="25" y="29940"/>
                    <a:pt x="25" y="30016"/>
                    <a:pt x="25" y="30041"/>
                  </a:cubicBezTo>
                  <a:cubicBezTo>
                    <a:pt x="0" y="30193"/>
                    <a:pt x="0" y="30319"/>
                    <a:pt x="76" y="30497"/>
                  </a:cubicBezTo>
                  <a:cubicBezTo>
                    <a:pt x="329" y="31417"/>
                    <a:pt x="1712" y="31772"/>
                    <a:pt x="2721" y="31772"/>
                  </a:cubicBezTo>
                  <a:cubicBezTo>
                    <a:pt x="2822" y="31772"/>
                    <a:pt x="2920" y="31769"/>
                    <a:pt x="3012" y="31762"/>
                  </a:cubicBezTo>
                  <a:cubicBezTo>
                    <a:pt x="3239" y="31737"/>
                    <a:pt x="3442" y="31661"/>
                    <a:pt x="3670" y="31585"/>
                  </a:cubicBezTo>
                  <a:cubicBezTo>
                    <a:pt x="3968" y="31485"/>
                    <a:pt x="4267" y="31417"/>
                    <a:pt x="4541" y="31417"/>
                  </a:cubicBezTo>
                  <a:cubicBezTo>
                    <a:pt x="4615" y="31417"/>
                    <a:pt x="4688" y="31422"/>
                    <a:pt x="4758" y="31433"/>
                  </a:cubicBezTo>
                  <a:cubicBezTo>
                    <a:pt x="5062" y="31534"/>
                    <a:pt x="5315" y="31737"/>
                    <a:pt x="5568" y="31914"/>
                  </a:cubicBezTo>
                  <a:cubicBezTo>
                    <a:pt x="5846" y="32142"/>
                    <a:pt x="6175" y="32369"/>
                    <a:pt x="6605" y="32420"/>
                  </a:cubicBezTo>
                  <a:cubicBezTo>
                    <a:pt x="6641" y="32422"/>
                    <a:pt x="6677" y="32423"/>
                    <a:pt x="6712" y="32423"/>
                  </a:cubicBezTo>
                  <a:cubicBezTo>
                    <a:pt x="7154" y="32423"/>
                    <a:pt x="7574" y="32282"/>
                    <a:pt x="7972" y="32142"/>
                  </a:cubicBezTo>
                  <a:cubicBezTo>
                    <a:pt x="8099" y="32091"/>
                    <a:pt x="8225" y="32040"/>
                    <a:pt x="8326" y="32015"/>
                  </a:cubicBezTo>
                  <a:cubicBezTo>
                    <a:pt x="8710" y="31881"/>
                    <a:pt x="9020" y="31819"/>
                    <a:pt x="9314" y="31819"/>
                  </a:cubicBezTo>
                  <a:cubicBezTo>
                    <a:pt x="9408" y="31819"/>
                    <a:pt x="9500" y="31826"/>
                    <a:pt x="9592" y="31838"/>
                  </a:cubicBezTo>
                  <a:cubicBezTo>
                    <a:pt x="9895" y="31914"/>
                    <a:pt x="10123" y="32040"/>
                    <a:pt x="10149" y="32218"/>
                  </a:cubicBezTo>
                  <a:cubicBezTo>
                    <a:pt x="10199" y="32420"/>
                    <a:pt x="10073" y="32597"/>
                    <a:pt x="9769" y="32800"/>
                  </a:cubicBezTo>
                  <a:cubicBezTo>
                    <a:pt x="8934" y="33356"/>
                    <a:pt x="7871" y="33458"/>
                    <a:pt x="6909" y="33559"/>
                  </a:cubicBezTo>
                  <a:cubicBezTo>
                    <a:pt x="6201" y="33609"/>
                    <a:pt x="5467" y="33711"/>
                    <a:pt x="4834" y="33938"/>
                  </a:cubicBezTo>
                  <a:cubicBezTo>
                    <a:pt x="3619" y="34369"/>
                    <a:pt x="2531" y="35432"/>
                    <a:pt x="1999" y="35988"/>
                  </a:cubicBezTo>
                  <a:cubicBezTo>
                    <a:pt x="1088" y="37001"/>
                    <a:pt x="861" y="37836"/>
                    <a:pt x="1341" y="38519"/>
                  </a:cubicBezTo>
                  <a:cubicBezTo>
                    <a:pt x="1622" y="38933"/>
                    <a:pt x="2028" y="39058"/>
                    <a:pt x="2473" y="39058"/>
                  </a:cubicBezTo>
                  <a:cubicBezTo>
                    <a:pt x="2871" y="39058"/>
                    <a:pt x="3300" y="38957"/>
                    <a:pt x="3695" y="38873"/>
                  </a:cubicBezTo>
                  <a:cubicBezTo>
                    <a:pt x="3872" y="38848"/>
                    <a:pt x="3999" y="38798"/>
                    <a:pt x="4151" y="38772"/>
                  </a:cubicBezTo>
                  <a:cubicBezTo>
                    <a:pt x="4277" y="38747"/>
                    <a:pt x="4328" y="38722"/>
                    <a:pt x="4404" y="38722"/>
                  </a:cubicBezTo>
                  <a:cubicBezTo>
                    <a:pt x="4454" y="38671"/>
                    <a:pt x="4530" y="38671"/>
                    <a:pt x="4530" y="38671"/>
                  </a:cubicBezTo>
                  <a:lnTo>
                    <a:pt x="4530" y="38671"/>
                  </a:lnTo>
                  <a:cubicBezTo>
                    <a:pt x="4555" y="38722"/>
                    <a:pt x="4530" y="38747"/>
                    <a:pt x="4454" y="38899"/>
                  </a:cubicBezTo>
                  <a:cubicBezTo>
                    <a:pt x="4454" y="38924"/>
                    <a:pt x="4429" y="38975"/>
                    <a:pt x="4429" y="39000"/>
                  </a:cubicBezTo>
                  <a:cubicBezTo>
                    <a:pt x="4328" y="39228"/>
                    <a:pt x="4252" y="39430"/>
                    <a:pt x="4125" y="39607"/>
                  </a:cubicBezTo>
                  <a:cubicBezTo>
                    <a:pt x="3948" y="39860"/>
                    <a:pt x="3796" y="40114"/>
                    <a:pt x="3644" y="40316"/>
                  </a:cubicBezTo>
                  <a:cubicBezTo>
                    <a:pt x="3493" y="40544"/>
                    <a:pt x="3315" y="40797"/>
                    <a:pt x="3164" y="41050"/>
                  </a:cubicBezTo>
                  <a:lnTo>
                    <a:pt x="3138" y="41126"/>
                  </a:lnTo>
                  <a:cubicBezTo>
                    <a:pt x="2784" y="41683"/>
                    <a:pt x="2252" y="42568"/>
                    <a:pt x="2784" y="43176"/>
                  </a:cubicBezTo>
                  <a:cubicBezTo>
                    <a:pt x="2986" y="43378"/>
                    <a:pt x="3246" y="43448"/>
                    <a:pt x="3515" y="43448"/>
                  </a:cubicBezTo>
                  <a:cubicBezTo>
                    <a:pt x="3954" y="43448"/>
                    <a:pt x="4415" y="43260"/>
                    <a:pt x="4682" y="43150"/>
                  </a:cubicBezTo>
                  <a:cubicBezTo>
                    <a:pt x="5011" y="43024"/>
                    <a:pt x="5315" y="42821"/>
                    <a:pt x="5644" y="42670"/>
                  </a:cubicBezTo>
                  <a:cubicBezTo>
                    <a:pt x="6099" y="42417"/>
                    <a:pt x="6580" y="42138"/>
                    <a:pt x="7086" y="42012"/>
                  </a:cubicBezTo>
                  <a:lnTo>
                    <a:pt x="7112" y="42012"/>
                  </a:lnTo>
                  <a:lnTo>
                    <a:pt x="7112" y="42037"/>
                  </a:lnTo>
                  <a:cubicBezTo>
                    <a:pt x="7086" y="42138"/>
                    <a:pt x="7061" y="42214"/>
                    <a:pt x="7036" y="42290"/>
                  </a:cubicBezTo>
                  <a:cubicBezTo>
                    <a:pt x="6808" y="42897"/>
                    <a:pt x="6580" y="43454"/>
                    <a:pt x="6808" y="44062"/>
                  </a:cubicBezTo>
                  <a:cubicBezTo>
                    <a:pt x="6960" y="44542"/>
                    <a:pt x="7314" y="44922"/>
                    <a:pt x="7744" y="45099"/>
                  </a:cubicBezTo>
                  <a:cubicBezTo>
                    <a:pt x="7782" y="45156"/>
                    <a:pt x="7834" y="45185"/>
                    <a:pt x="7890" y="45185"/>
                  </a:cubicBezTo>
                  <a:cubicBezTo>
                    <a:pt x="7909" y="45185"/>
                    <a:pt x="7928" y="45181"/>
                    <a:pt x="7947" y="45175"/>
                  </a:cubicBezTo>
                  <a:cubicBezTo>
                    <a:pt x="8073" y="45200"/>
                    <a:pt x="8175" y="45226"/>
                    <a:pt x="8301" y="45226"/>
                  </a:cubicBezTo>
                  <a:cubicBezTo>
                    <a:pt x="8309" y="45226"/>
                    <a:pt x="8318" y="45226"/>
                    <a:pt x="8326" y="45226"/>
                  </a:cubicBezTo>
                  <a:cubicBezTo>
                    <a:pt x="9885" y="45226"/>
                    <a:pt x="11239" y="42891"/>
                    <a:pt x="11591" y="41632"/>
                  </a:cubicBezTo>
                  <a:cubicBezTo>
                    <a:pt x="11616" y="41505"/>
                    <a:pt x="11642" y="41278"/>
                    <a:pt x="11718" y="40949"/>
                  </a:cubicBezTo>
                  <a:cubicBezTo>
                    <a:pt x="11895" y="39785"/>
                    <a:pt x="12249" y="37861"/>
                    <a:pt x="12907" y="37709"/>
                  </a:cubicBezTo>
                  <a:cubicBezTo>
                    <a:pt x="12946" y="37696"/>
                    <a:pt x="12984" y="37690"/>
                    <a:pt x="13023" y="37690"/>
                  </a:cubicBezTo>
                  <a:cubicBezTo>
                    <a:pt x="13213" y="37690"/>
                    <a:pt x="13406" y="37841"/>
                    <a:pt x="13616" y="38114"/>
                  </a:cubicBezTo>
                  <a:cubicBezTo>
                    <a:pt x="14172" y="38899"/>
                    <a:pt x="14451" y="39860"/>
                    <a:pt x="14704" y="40772"/>
                  </a:cubicBezTo>
                  <a:cubicBezTo>
                    <a:pt x="14780" y="41025"/>
                    <a:pt x="14881" y="41278"/>
                    <a:pt x="14932" y="41531"/>
                  </a:cubicBezTo>
                  <a:cubicBezTo>
                    <a:pt x="15058" y="41936"/>
                    <a:pt x="15463" y="43201"/>
                    <a:pt x="16172" y="43555"/>
                  </a:cubicBezTo>
                  <a:cubicBezTo>
                    <a:pt x="16311" y="43633"/>
                    <a:pt x="16441" y="43663"/>
                    <a:pt x="16579" y="43663"/>
                  </a:cubicBezTo>
                  <a:cubicBezTo>
                    <a:pt x="16667" y="43663"/>
                    <a:pt x="16757" y="43651"/>
                    <a:pt x="16855" y="43631"/>
                  </a:cubicBezTo>
                  <a:cubicBezTo>
                    <a:pt x="17437" y="43429"/>
                    <a:pt x="17918" y="42670"/>
                    <a:pt x="18045" y="42062"/>
                  </a:cubicBezTo>
                  <a:cubicBezTo>
                    <a:pt x="18095" y="41733"/>
                    <a:pt x="18070" y="41404"/>
                    <a:pt x="17994" y="41050"/>
                  </a:cubicBezTo>
                  <a:cubicBezTo>
                    <a:pt x="17994" y="40999"/>
                    <a:pt x="17969" y="40898"/>
                    <a:pt x="17943" y="40797"/>
                  </a:cubicBezTo>
                  <a:cubicBezTo>
                    <a:pt x="17867" y="40594"/>
                    <a:pt x="17817" y="40341"/>
                    <a:pt x="17918" y="40189"/>
                  </a:cubicBezTo>
                  <a:cubicBezTo>
                    <a:pt x="17969" y="40114"/>
                    <a:pt x="17969" y="40114"/>
                    <a:pt x="17994" y="40063"/>
                  </a:cubicBezTo>
                  <a:cubicBezTo>
                    <a:pt x="18045" y="40063"/>
                    <a:pt x="18070" y="40063"/>
                    <a:pt x="18120" y="40012"/>
                  </a:cubicBezTo>
                  <a:cubicBezTo>
                    <a:pt x="19361" y="39253"/>
                    <a:pt x="18981" y="37988"/>
                    <a:pt x="18551" y="36824"/>
                  </a:cubicBezTo>
                  <a:cubicBezTo>
                    <a:pt x="18475" y="36621"/>
                    <a:pt x="18374" y="36444"/>
                    <a:pt x="18323" y="36241"/>
                  </a:cubicBezTo>
                  <a:cubicBezTo>
                    <a:pt x="18095" y="35735"/>
                    <a:pt x="17867" y="35204"/>
                    <a:pt x="17817" y="34647"/>
                  </a:cubicBezTo>
                  <a:cubicBezTo>
                    <a:pt x="17791" y="34318"/>
                    <a:pt x="17817" y="34090"/>
                    <a:pt x="17943" y="33863"/>
                  </a:cubicBezTo>
                  <a:cubicBezTo>
                    <a:pt x="18045" y="33685"/>
                    <a:pt x="18247" y="33559"/>
                    <a:pt x="18500" y="33534"/>
                  </a:cubicBezTo>
                  <a:cubicBezTo>
                    <a:pt x="18829" y="33534"/>
                    <a:pt x="19107" y="33660"/>
                    <a:pt x="19234" y="33863"/>
                  </a:cubicBezTo>
                  <a:cubicBezTo>
                    <a:pt x="19512" y="34369"/>
                    <a:pt x="19816" y="34925"/>
                    <a:pt x="20069" y="35432"/>
                  </a:cubicBezTo>
                  <a:lnTo>
                    <a:pt x="20094" y="35482"/>
                  </a:lnTo>
                  <a:cubicBezTo>
                    <a:pt x="20474" y="36241"/>
                    <a:pt x="20727" y="36975"/>
                    <a:pt x="20980" y="37760"/>
                  </a:cubicBezTo>
                  <a:cubicBezTo>
                    <a:pt x="21081" y="38089"/>
                    <a:pt x="21208" y="38443"/>
                    <a:pt x="21284" y="38747"/>
                  </a:cubicBezTo>
                  <a:cubicBezTo>
                    <a:pt x="21588" y="39506"/>
                    <a:pt x="21891" y="40088"/>
                    <a:pt x="22271" y="40493"/>
                  </a:cubicBezTo>
                  <a:cubicBezTo>
                    <a:pt x="22529" y="40752"/>
                    <a:pt x="22881" y="40893"/>
                    <a:pt x="23240" y="40893"/>
                  </a:cubicBezTo>
                  <a:cubicBezTo>
                    <a:pt x="23408" y="40893"/>
                    <a:pt x="23577" y="40862"/>
                    <a:pt x="23739" y="40797"/>
                  </a:cubicBezTo>
                  <a:cubicBezTo>
                    <a:pt x="24245" y="40620"/>
                    <a:pt x="24549" y="40164"/>
                    <a:pt x="24625" y="39607"/>
                  </a:cubicBezTo>
                  <a:cubicBezTo>
                    <a:pt x="24650" y="39000"/>
                    <a:pt x="24321" y="38393"/>
                    <a:pt x="24017" y="37886"/>
                  </a:cubicBezTo>
                  <a:lnTo>
                    <a:pt x="23992" y="37836"/>
                  </a:lnTo>
                  <a:cubicBezTo>
                    <a:pt x="23941" y="37760"/>
                    <a:pt x="23891" y="37709"/>
                    <a:pt x="23865" y="37633"/>
                  </a:cubicBezTo>
                  <a:cubicBezTo>
                    <a:pt x="23739" y="37431"/>
                    <a:pt x="23612" y="37203"/>
                    <a:pt x="23511" y="36975"/>
                  </a:cubicBezTo>
                  <a:cubicBezTo>
                    <a:pt x="23283" y="36545"/>
                    <a:pt x="23384" y="36166"/>
                    <a:pt x="23435" y="35735"/>
                  </a:cubicBezTo>
                  <a:cubicBezTo>
                    <a:pt x="23486" y="35609"/>
                    <a:pt x="23486" y="35533"/>
                    <a:pt x="23511" y="35406"/>
                  </a:cubicBezTo>
                  <a:cubicBezTo>
                    <a:pt x="23612" y="34698"/>
                    <a:pt x="23157" y="34166"/>
                    <a:pt x="22726" y="33660"/>
                  </a:cubicBezTo>
                  <a:cubicBezTo>
                    <a:pt x="22600" y="33534"/>
                    <a:pt x="22499" y="33407"/>
                    <a:pt x="22397" y="33280"/>
                  </a:cubicBezTo>
                  <a:lnTo>
                    <a:pt x="22347" y="33205"/>
                  </a:lnTo>
                  <a:cubicBezTo>
                    <a:pt x="21790" y="32496"/>
                    <a:pt x="21259" y="31762"/>
                    <a:pt x="20980" y="30902"/>
                  </a:cubicBezTo>
                  <a:cubicBezTo>
                    <a:pt x="20854" y="30497"/>
                    <a:pt x="20854" y="29484"/>
                    <a:pt x="21259" y="29105"/>
                  </a:cubicBezTo>
                  <a:cubicBezTo>
                    <a:pt x="21389" y="29007"/>
                    <a:pt x="21520" y="28951"/>
                    <a:pt x="21664" y="28951"/>
                  </a:cubicBezTo>
                  <a:cubicBezTo>
                    <a:pt x="21744" y="28951"/>
                    <a:pt x="21827" y="28968"/>
                    <a:pt x="21917" y="29003"/>
                  </a:cubicBezTo>
                  <a:cubicBezTo>
                    <a:pt x="22473" y="29231"/>
                    <a:pt x="22878" y="29889"/>
                    <a:pt x="23157" y="30370"/>
                  </a:cubicBezTo>
                  <a:cubicBezTo>
                    <a:pt x="23182" y="30395"/>
                    <a:pt x="23233" y="30471"/>
                    <a:pt x="23258" y="30497"/>
                  </a:cubicBezTo>
                  <a:cubicBezTo>
                    <a:pt x="23815" y="31433"/>
                    <a:pt x="24245" y="32395"/>
                    <a:pt x="24650" y="33432"/>
                  </a:cubicBezTo>
                  <a:cubicBezTo>
                    <a:pt x="24751" y="33685"/>
                    <a:pt x="24878" y="33938"/>
                    <a:pt x="24954" y="34192"/>
                  </a:cubicBezTo>
                  <a:cubicBezTo>
                    <a:pt x="25257" y="34900"/>
                    <a:pt x="25586" y="35583"/>
                    <a:pt x="26194" y="35938"/>
                  </a:cubicBezTo>
                  <a:cubicBezTo>
                    <a:pt x="26421" y="36064"/>
                    <a:pt x="26700" y="36115"/>
                    <a:pt x="27029" y="36115"/>
                  </a:cubicBezTo>
                  <a:cubicBezTo>
                    <a:pt x="27105" y="36115"/>
                    <a:pt x="27181" y="36115"/>
                    <a:pt x="27231" y="36090"/>
                  </a:cubicBezTo>
                  <a:cubicBezTo>
                    <a:pt x="27302" y="36084"/>
                    <a:pt x="27364" y="36079"/>
                    <a:pt x="27421" y="36079"/>
                  </a:cubicBezTo>
                  <a:cubicBezTo>
                    <a:pt x="27611" y="36079"/>
                    <a:pt x="27745" y="36129"/>
                    <a:pt x="27940" y="36343"/>
                  </a:cubicBezTo>
                  <a:cubicBezTo>
                    <a:pt x="28041" y="36444"/>
                    <a:pt x="28168" y="36697"/>
                    <a:pt x="28345" y="37001"/>
                  </a:cubicBezTo>
                  <a:cubicBezTo>
                    <a:pt x="28851" y="37861"/>
                    <a:pt x="29585" y="39202"/>
                    <a:pt x="30268" y="39228"/>
                  </a:cubicBezTo>
                  <a:cubicBezTo>
                    <a:pt x="30496" y="39228"/>
                    <a:pt x="30724" y="39101"/>
                    <a:pt x="30901" y="38848"/>
                  </a:cubicBezTo>
                  <a:cubicBezTo>
                    <a:pt x="31280" y="38291"/>
                    <a:pt x="31154" y="37482"/>
                    <a:pt x="31103" y="36849"/>
                  </a:cubicBezTo>
                  <a:lnTo>
                    <a:pt x="31103" y="36798"/>
                  </a:lnTo>
                  <a:cubicBezTo>
                    <a:pt x="30977" y="35761"/>
                    <a:pt x="30597" y="34900"/>
                    <a:pt x="29964" y="34166"/>
                  </a:cubicBezTo>
                  <a:cubicBezTo>
                    <a:pt x="29509" y="33635"/>
                    <a:pt x="28977" y="33129"/>
                    <a:pt x="28471" y="32673"/>
                  </a:cubicBezTo>
                  <a:cubicBezTo>
                    <a:pt x="27839" y="32066"/>
                    <a:pt x="27181" y="31484"/>
                    <a:pt x="26649" y="30699"/>
                  </a:cubicBezTo>
                  <a:cubicBezTo>
                    <a:pt x="26345" y="30319"/>
                    <a:pt x="25713" y="29408"/>
                    <a:pt x="26270" y="28801"/>
                  </a:cubicBezTo>
                  <a:cubicBezTo>
                    <a:pt x="26472" y="28573"/>
                    <a:pt x="26725" y="28421"/>
                    <a:pt x="27054" y="28421"/>
                  </a:cubicBezTo>
                  <a:cubicBezTo>
                    <a:pt x="27069" y="28421"/>
                    <a:pt x="27084" y="28421"/>
                    <a:pt x="27099" y="28421"/>
                  </a:cubicBezTo>
                  <a:cubicBezTo>
                    <a:pt x="27816" y="28421"/>
                    <a:pt x="28475" y="29008"/>
                    <a:pt x="28674" y="29206"/>
                  </a:cubicBezTo>
                  <a:cubicBezTo>
                    <a:pt x="29306" y="29788"/>
                    <a:pt x="29762" y="30598"/>
                    <a:pt x="30243" y="31306"/>
                  </a:cubicBezTo>
                  <a:cubicBezTo>
                    <a:pt x="30622" y="31914"/>
                    <a:pt x="31002" y="32547"/>
                    <a:pt x="31483" y="33078"/>
                  </a:cubicBezTo>
                  <a:cubicBezTo>
                    <a:pt x="31989" y="33660"/>
                    <a:pt x="32622" y="34267"/>
                    <a:pt x="33406" y="34369"/>
                  </a:cubicBezTo>
                  <a:cubicBezTo>
                    <a:pt x="33508" y="34369"/>
                    <a:pt x="33558" y="34369"/>
                    <a:pt x="33609" y="34293"/>
                  </a:cubicBezTo>
                  <a:cubicBezTo>
                    <a:pt x="34014" y="33711"/>
                    <a:pt x="33761" y="33078"/>
                    <a:pt x="33482" y="32597"/>
                  </a:cubicBezTo>
                  <a:cubicBezTo>
                    <a:pt x="33280" y="32293"/>
                    <a:pt x="33052" y="31964"/>
                    <a:pt x="32850" y="31661"/>
                  </a:cubicBezTo>
                  <a:lnTo>
                    <a:pt x="32748" y="31534"/>
                  </a:lnTo>
                  <a:cubicBezTo>
                    <a:pt x="32242" y="30826"/>
                    <a:pt x="31989" y="30319"/>
                    <a:pt x="31989" y="29510"/>
                  </a:cubicBezTo>
                  <a:cubicBezTo>
                    <a:pt x="31989" y="28674"/>
                    <a:pt x="31660" y="28143"/>
                    <a:pt x="30901" y="27738"/>
                  </a:cubicBezTo>
                  <a:cubicBezTo>
                    <a:pt x="29813" y="27131"/>
                    <a:pt x="28724" y="26371"/>
                    <a:pt x="28497" y="25081"/>
                  </a:cubicBezTo>
                  <a:cubicBezTo>
                    <a:pt x="28421" y="24625"/>
                    <a:pt x="28446" y="24043"/>
                    <a:pt x="28750" y="23739"/>
                  </a:cubicBezTo>
                  <a:cubicBezTo>
                    <a:pt x="28882" y="23623"/>
                    <a:pt x="29047" y="23573"/>
                    <a:pt x="29245" y="23573"/>
                  </a:cubicBezTo>
                  <a:cubicBezTo>
                    <a:pt x="29349" y="23573"/>
                    <a:pt x="29463" y="23587"/>
                    <a:pt x="29585" y="23613"/>
                  </a:cubicBezTo>
                  <a:cubicBezTo>
                    <a:pt x="30243" y="23815"/>
                    <a:pt x="30850" y="24246"/>
                    <a:pt x="31382" y="24726"/>
                  </a:cubicBezTo>
                  <a:cubicBezTo>
                    <a:pt x="31787" y="25081"/>
                    <a:pt x="32268" y="25511"/>
                    <a:pt x="32622" y="26017"/>
                  </a:cubicBezTo>
                  <a:cubicBezTo>
                    <a:pt x="32976" y="26523"/>
                    <a:pt x="33229" y="27105"/>
                    <a:pt x="33508" y="27662"/>
                  </a:cubicBezTo>
                  <a:cubicBezTo>
                    <a:pt x="33761" y="28219"/>
                    <a:pt x="34014" y="28750"/>
                    <a:pt x="34317" y="29231"/>
                  </a:cubicBezTo>
                  <a:cubicBezTo>
                    <a:pt x="34798" y="29940"/>
                    <a:pt x="35507" y="30648"/>
                    <a:pt x="36519" y="31458"/>
                  </a:cubicBezTo>
                  <a:cubicBezTo>
                    <a:pt x="37101" y="31939"/>
                    <a:pt x="37835" y="32445"/>
                    <a:pt x="38620" y="32547"/>
                  </a:cubicBezTo>
                  <a:cubicBezTo>
                    <a:pt x="38696" y="32547"/>
                    <a:pt x="38797" y="32471"/>
                    <a:pt x="38797" y="32420"/>
                  </a:cubicBezTo>
                  <a:cubicBezTo>
                    <a:pt x="39075" y="31458"/>
                    <a:pt x="38949" y="30421"/>
                    <a:pt x="38417" y="29510"/>
                  </a:cubicBezTo>
                  <a:cubicBezTo>
                    <a:pt x="38114" y="29029"/>
                    <a:pt x="37785" y="28725"/>
                    <a:pt x="37354" y="28345"/>
                  </a:cubicBezTo>
                  <a:cubicBezTo>
                    <a:pt x="37203" y="28168"/>
                    <a:pt x="37025" y="28016"/>
                    <a:pt x="36848" y="27865"/>
                  </a:cubicBezTo>
                  <a:lnTo>
                    <a:pt x="36798" y="27789"/>
                  </a:lnTo>
                  <a:cubicBezTo>
                    <a:pt x="36570" y="27586"/>
                    <a:pt x="36190" y="27207"/>
                    <a:pt x="36317" y="26903"/>
                  </a:cubicBezTo>
                  <a:cubicBezTo>
                    <a:pt x="36393" y="26776"/>
                    <a:pt x="36443" y="26726"/>
                    <a:pt x="36570" y="26700"/>
                  </a:cubicBezTo>
                  <a:cubicBezTo>
                    <a:pt x="36626" y="26683"/>
                    <a:pt x="36690" y="26675"/>
                    <a:pt x="36759" y="26675"/>
                  </a:cubicBezTo>
                  <a:cubicBezTo>
                    <a:pt x="37189" y="26675"/>
                    <a:pt x="37823" y="26978"/>
                    <a:pt x="38063" y="27131"/>
                  </a:cubicBezTo>
                  <a:cubicBezTo>
                    <a:pt x="38316" y="27283"/>
                    <a:pt x="38569" y="27485"/>
                    <a:pt x="38797" y="27662"/>
                  </a:cubicBezTo>
                  <a:cubicBezTo>
                    <a:pt x="39252" y="28042"/>
                    <a:pt x="39759" y="28421"/>
                    <a:pt x="40366" y="28624"/>
                  </a:cubicBezTo>
                  <a:cubicBezTo>
                    <a:pt x="40534" y="28676"/>
                    <a:pt x="40805" y="28733"/>
                    <a:pt x="41084" y="28733"/>
                  </a:cubicBezTo>
                  <a:cubicBezTo>
                    <a:pt x="41479" y="28733"/>
                    <a:pt x="41888" y="28619"/>
                    <a:pt x="42036" y="28219"/>
                  </a:cubicBezTo>
                  <a:cubicBezTo>
                    <a:pt x="42239" y="27738"/>
                    <a:pt x="41960" y="27257"/>
                    <a:pt x="41631" y="26852"/>
                  </a:cubicBezTo>
                  <a:cubicBezTo>
                    <a:pt x="41404" y="26523"/>
                    <a:pt x="41125" y="26220"/>
                    <a:pt x="40872" y="25891"/>
                  </a:cubicBezTo>
                  <a:cubicBezTo>
                    <a:pt x="40644" y="25638"/>
                    <a:pt x="40467" y="25384"/>
                    <a:pt x="40239" y="25106"/>
                  </a:cubicBezTo>
                  <a:cubicBezTo>
                    <a:pt x="40214" y="25055"/>
                    <a:pt x="40138" y="24980"/>
                    <a:pt x="40088" y="24929"/>
                  </a:cubicBezTo>
                  <a:cubicBezTo>
                    <a:pt x="39968" y="24784"/>
                    <a:pt x="39832" y="24617"/>
                    <a:pt x="39707" y="24441"/>
                  </a:cubicBezTo>
                  <a:lnTo>
                    <a:pt x="39707" y="24441"/>
                  </a:lnTo>
                  <a:cubicBezTo>
                    <a:pt x="39966" y="24892"/>
                    <a:pt x="40315" y="25308"/>
                    <a:pt x="40619" y="25713"/>
                  </a:cubicBezTo>
                  <a:cubicBezTo>
                    <a:pt x="40720" y="25840"/>
                    <a:pt x="40822" y="25967"/>
                    <a:pt x="40948" y="26093"/>
                  </a:cubicBezTo>
                  <a:cubicBezTo>
                    <a:pt x="40999" y="26194"/>
                    <a:pt x="41075" y="26245"/>
                    <a:pt x="41125" y="26346"/>
                  </a:cubicBezTo>
                  <a:cubicBezTo>
                    <a:pt x="41353" y="26625"/>
                    <a:pt x="41606" y="26903"/>
                    <a:pt x="41809" y="27232"/>
                  </a:cubicBezTo>
                  <a:cubicBezTo>
                    <a:pt x="41809" y="27257"/>
                    <a:pt x="41834" y="27257"/>
                    <a:pt x="41834" y="27308"/>
                  </a:cubicBezTo>
                  <a:cubicBezTo>
                    <a:pt x="41859" y="27358"/>
                    <a:pt x="41935" y="27434"/>
                    <a:pt x="41960" y="27485"/>
                  </a:cubicBezTo>
                  <a:cubicBezTo>
                    <a:pt x="41986" y="27510"/>
                    <a:pt x="41986" y="27586"/>
                    <a:pt x="42011" y="27612"/>
                  </a:cubicBezTo>
                  <a:cubicBezTo>
                    <a:pt x="42087" y="27890"/>
                    <a:pt x="42087" y="28092"/>
                    <a:pt x="41935" y="28219"/>
                  </a:cubicBezTo>
                  <a:cubicBezTo>
                    <a:pt x="41803" y="28340"/>
                    <a:pt x="41599" y="28380"/>
                    <a:pt x="41395" y="28380"/>
                  </a:cubicBezTo>
                  <a:cubicBezTo>
                    <a:pt x="41128" y="28380"/>
                    <a:pt x="40860" y="28312"/>
                    <a:pt x="40746" y="28270"/>
                  </a:cubicBezTo>
                  <a:cubicBezTo>
                    <a:pt x="40189" y="28118"/>
                    <a:pt x="39708" y="27738"/>
                    <a:pt x="39227" y="27358"/>
                  </a:cubicBezTo>
                  <a:cubicBezTo>
                    <a:pt x="38670" y="26878"/>
                    <a:pt x="38063" y="26422"/>
                    <a:pt x="37304" y="26371"/>
                  </a:cubicBezTo>
                  <a:cubicBezTo>
                    <a:pt x="37152" y="26371"/>
                    <a:pt x="37000" y="26371"/>
                    <a:pt x="36874" y="26422"/>
                  </a:cubicBezTo>
                  <a:lnTo>
                    <a:pt x="36874" y="26371"/>
                  </a:lnTo>
                  <a:cubicBezTo>
                    <a:pt x="36317" y="25435"/>
                    <a:pt x="35811" y="24549"/>
                    <a:pt x="34900" y="23917"/>
                  </a:cubicBezTo>
                  <a:cubicBezTo>
                    <a:pt x="34646" y="23714"/>
                    <a:pt x="34393" y="23537"/>
                    <a:pt x="34166" y="23335"/>
                  </a:cubicBezTo>
                  <a:cubicBezTo>
                    <a:pt x="33837" y="23081"/>
                    <a:pt x="33508" y="22803"/>
                    <a:pt x="33128" y="22575"/>
                  </a:cubicBezTo>
                  <a:lnTo>
                    <a:pt x="33077" y="22550"/>
                  </a:lnTo>
                  <a:lnTo>
                    <a:pt x="33128" y="22550"/>
                  </a:lnTo>
                  <a:cubicBezTo>
                    <a:pt x="33634" y="22550"/>
                    <a:pt x="34140" y="22525"/>
                    <a:pt x="34646" y="22499"/>
                  </a:cubicBezTo>
                  <a:cubicBezTo>
                    <a:pt x="34975" y="22449"/>
                    <a:pt x="35279" y="22423"/>
                    <a:pt x="35558" y="22423"/>
                  </a:cubicBezTo>
                  <a:cubicBezTo>
                    <a:pt x="35671" y="22419"/>
                    <a:pt x="35784" y="22417"/>
                    <a:pt x="35896" y="22417"/>
                  </a:cubicBezTo>
                  <a:cubicBezTo>
                    <a:pt x="37134" y="22417"/>
                    <a:pt x="38290" y="22674"/>
                    <a:pt x="39404" y="23208"/>
                  </a:cubicBezTo>
                  <a:cubicBezTo>
                    <a:pt x="39380" y="23248"/>
                    <a:pt x="39364" y="23296"/>
                    <a:pt x="39355" y="23348"/>
                  </a:cubicBezTo>
                  <a:lnTo>
                    <a:pt x="39355" y="23348"/>
                  </a:lnTo>
                  <a:cubicBezTo>
                    <a:pt x="39391" y="23263"/>
                    <a:pt x="39448" y="23196"/>
                    <a:pt x="39506" y="23157"/>
                  </a:cubicBezTo>
                  <a:cubicBezTo>
                    <a:pt x="39631" y="23082"/>
                    <a:pt x="39804" y="23052"/>
                    <a:pt x="40001" y="23052"/>
                  </a:cubicBezTo>
                  <a:cubicBezTo>
                    <a:pt x="40597" y="23052"/>
                    <a:pt x="41415" y="23328"/>
                    <a:pt x="41834" y="23461"/>
                  </a:cubicBezTo>
                  <a:cubicBezTo>
                    <a:pt x="41884" y="23486"/>
                    <a:pt x="41960" y="23486"/>
                    <a:pt x="41986" y="23537"/>
                  </a:cubicBezTo>
                  <a:lnTo>
                    <a:pt x="42264" y="23613"/>
                  </a:lnTo>
                  <a:cubicBezTo>
                    <a:pt x="43064" y="23886"/>
                    <a:pt x="43845" y="24125"/>
                    <a:pt x="44668" y="24125"/>
                  </a:cubicBezTo>
                  <a:cubicBezTo>
                    <a:pt x="44835" y="24125"/>
                    <a:pt x="45004" y="24115"/>
                    <a:pt x="45174" y="24094"/>
                  </a:cubicBezTo>
                  <a:cubicBezTo>
                    <a:pt x="45579" y="24043"/>
                    <a:pt x="46541" y="23815"/>
                    <a:pt x="46592" y="23107"/>
                  </a:cubicBezTo>
                  <a:cubicBezTo>
                    <a:pt x="46668" y="22423"/>
                    <a:pt x="45934" y="22019"/>
                    <a:pt x="45402" y="21715"/>
                  </a:cubicBezTo>
                  <a:lnTo>
                    <a:pt x="45326" y="21690"/>
                  </a:lnTo>
                  <a:cubicBezTo>
                    <a:pt x="45276" y="21664"/>
                    <a:pt x="45250" y="21639"/>
                    <a:pt x="45174" y="21639"/>
                  </a:cubicBezTo>
                  <a:cubicBezTo>
                    <a:pt x="45023" y="21538"/>
                    <a:pt x="44871" y="21462"/>
                    <a:pt x="44744" y="21386"/>
                  </a:cubicBezTo>
                  <a:cubicBezTo>
                    <a:pt x="44390" y="21158"/>
                    <a:pt x="44441" y="21006"/>
                    <a:pt x="44618" y="20627"/>
                  </a:cubicBezTo>
                  <a:cubicBezTo>
                    <a:pt x="44643" y="20576"/>
                    <a:pt x="44643" y="20551"/>
                    <a:pt x="44668" y="20525"/>
                  </a:cubicBezTo>
                  <a:cubicBezTo>
                    <a:pt x="44795" y="20247"/>
                    <a:pt x="44921" y="20019"/>
                    <a:pt x="44795" y="19665"/>
                  </a:cubicBezTo>
                  <a:cubicBezTo>
                    <a:pt x="44632" y="19155"/>
                    <a:pt x="44194" y="19133"/>
                    <a:pt x="43751" y="19133"/>
                  </a:cubicBezTo>
                  <a:cubicBezTo>
                    <a:pt x="43711" y="19133"/>
                    <a:pt x="43671" y="19133"/>
                    <a:pt x="43631" y="19133"/>
                  </a:cubicBezTo>
                  <a:lnTo>
                    <a:pt x="43023" y="19133"/>
                  </a:lnTo>
                  <a:cubicBezTo>
                    <a:pt x="42897" y="19108"/>
                    <a:pt x="42871" y="19108"/>
                    <a:pt x="42846" y="19058"/>
                  </a:cubicBezTo>
                  <a:cubicBezTo>
                    <a:pt x="42796" y="19032"/>
                    <a:pt x="42846" y="19007"/>
                    <a:pt x="42897" y="18906"/>
                  </a:cubicBezTo>
                  <a:cubicBezTo>
                    <a:pt x="42922" y="18880"/>
                    <a:pt x="42922" y="18804"/>
                    <a:pt x="42973" y="18779"/>
                  </a:cubicBezTo>
                  <a:cubicBezTo>
                    <a:pt x="42998" y="18754"/>
                    <a:pt x="43023" y="18678"/>
                    <a:pt x="43023" y="18653"/>
                  </a:cubicBezTo>
                  <a:cubicBezTo>
                    <a:pt x="43049" y="18602"/>
                    <a:pt x="43125" y="18501"/>
                    <a:pt x="43125" y="18425"/>
                  </a:cubicBezTo>
                  <a:cubicBezTo>
                    <a:pt x="43175" y="18146"/>
                    <a:pt x="43125" y="17893"/>
                    <a:pt x="42897" y="17615"/>
                  </a:cubicBezTo>
                  <a:cubicBezTo>
                    <a:pt x="42659" y="17312"/>
                    <a:pt x="42305" y="17208"/>
                    <a:pt x="41916" y="17208"/>
                  </a:cubicBezTo>
                  <a:cubicBezTo>
                    <a:pt x="41397" y="17208"/>
                    <a:pt x="40815" y="17394"/>
                    <a:pt x="40366" y="17539"/>
                  </a:cubicBezTo>
                  <a:lnTo>
                    <a:pt x="40265" y="17590"/>
                  </a:lnTo>
                  <a:cubicBezTo>
                    <a:pt x="39885" y="17716"/>
                    <a:pt x="39506" y="17843"/>
                    <a:pt x="39177" y="17995"/>
                  </a:cubicBezTo>
                  <a:cubicBezTo>
                    <a:pt x="38341" y="18298"/>
                    <a:pt x="37481" y="18627"/>
                    <a:pt x="36595" y="18779"/>
                  </a:cubicBezTo>
                  <a:lnTo>
                    <a:pt x="36545" y="18779"/>
                  </a:lnTo>
                  <a:cubicBezTo>
                    <a:pt x="36424" y="18807"/>
                    <a:pt x="36294" y="18831"/>
                    <a:pt x="36171" y="18831"/>
                  </a:cubicBezTo>
                  <a:cubicBezTo>
                    <a:pt x="36037" y="18831"/>
                    <a:pt x="35911" y="18802"/>
                    <a:pt x="35816" y="18718"/>
                  </a:cubicBezTo>
                  <a:lnTo>
                    <a:pt x="35816" y="18718"/>
                  </a:lnTo>
                  <a:cubicBezTo>
                    <a:pt x="35897" y="18843"/>
                    <a:pt x="36031" y="18937"/>
                    <a:pt x="36241" y="18982"/>
                  </a:cubicBezTo>
                  <a:cubicBezTo>
                    <a:pt x="36344" y="19007"/>
                    <a:pt x="36454" y="19018"/>
                    <a:pt x="36567" y="19018"/>
                  </a:cubicBezTo>
                  <a:cubicBezTo>
                    <a:pt x="36897" y="19018"/>
                    <a:pt x="37255" y="18924"/>
                    <a:pt x="37557" y="18830"/>
                  </a:cubicBezTo>
                  <a:cubicBezTo>
                    <a:pt x="37633" y="18779"/>
                    <a:pt x="37683" y="18779"/>
                    <a:pt x="37759" y="18754"/>
                  </a:cubicBezTo>
                  <a:cubicBezTo>
                    <a:pt x="38468" y="18577"/>
                    <a:pt x="39202" y="18298"/>
                    <a:pt x="39936" y="18020"/>
                  </a:cubicBezTo>
                  <a:cubicBezTo>
                    <a:pt x="40037" y="17995"/>
                    <a:pt x="40164" y="17944"/>
                    <a:pt x="40290" y="17893"/>
                  </a:cubicBezTo>
                  <a:cubicBezTo>
                    <a:pt x="40849" y="17670"/>
                    <a:pt x="41545" y="17391"/>
                    <a:pt x="42126" y="17391"/>
                  </a:cubicBezTo>
                  <a:cubicBezTo>
                    <a:pt x="42334" y="17391"/>
                    <a:pt x="42527" y="17427"/>
                    <a:pt x="42694" y="17514"/>
                  </a:cubicBezTo>
                  <a:cubicBezTo>
                    <a:pt x="43200" y="17767"/>
                    <a:pt x="43074" y="18146"/>
                    <a:pt x="42947" y="18526"/>
                  </a:cubicBezTo>
                  <a:cubicBezTo>
                    <a:pt x="42846" y="18754"/>
                    <a:pt x="42770" y="19007"/>
                    <a:pt x="42821" y="19235"/>
                  </a:cubicBezTo>
                  <a:cubicBezTo>
                    <a:pt x="42821" y="19285"/>
                    <a:pt x="42897" y="19361"/>
                    <a:pt x="42973" y="19361"/>
                  </a:cubicBezTo>
                  <a:cubicBezTo>
                    <a:pt x="43099" y="19361"/>
                    <a:pt x="43226" y="19361"/>
                    <a:pt x="43378" y="19336"/>
                  </a:cubicBezTo>
                  <a:cubicBezTo>
                    <a:pt x="43557" y="19318"/>
                    <a:pt x="43751" y="19300"/>
                    <a:pt x="43937" y="19300"/>
                  </a:cubicBezTo>
                  <a:cubicBezTo>
                    <a:pt x="44277" y="19300"/>
                    <a:pt x="44588" y="19360"/>
                    <a:pt x="44719" y="19589"/>
                  </a:cubicBezTo>
                  <a:lnTo>
                    <a:pt x="44719" y="19614"/>
                  </a:lnTo>
                  <a:lnTo>
                    <a:pt x="44668" y="19614"/>
                  </a:lnTo>
                  <a:cubicBezTo>
                    <a:pt x="43352" y="20171"/>
                    <a:pt x="41859" y="20247"/>
                    <a:pt x="40442" y="20272"/>
                  </a:cubicBezTo>
                  <a:cubicBezTo>
                    <a:pt x="38316" y="20348"/>
                    <a:pt x="36317" y="20424"/>
                    <a:pt x="34722" y="22019"/>
                  </a:cubicBezTo>
                  <a:lnTo>
                    <a:pt x="34621" y="22019"/>
                  </a:lnTo>
                  <a:cubicBezTo>
                    <a:pt x="34176" y="22056"/>
                    <a:pt x="33718" y="22079"/>
                    <a:pt x="33266" y="22079"/>
                  </a:cubicBezTo>
                  <a:cubicBezTo>
                    <a:pt x="33101" y="22079"/>
                    <a:pt x="32936" y="22076"/>
                    <a:pt x="32774" y="22069"/>
                  </a:cubicBezTo>
                  <a:cubicBezTo>
                    <a:pt x="31458" y="21993"/>
                    <a:pt x="30293" y="21436"/>
                    <a:pt x="29231" y="20829"/>
                  </a:cubicBezTo>
                  <a:lnTo>
                    <a:pt x="29205" y="20804"/>
                  </a:lnTo>
                  <a:lnTo>
                    <a:pt x="29281" y="20804"/>
                  </a:lnTo>
                  <a:cubicBezTo>
                    <a:pt x="29484" y="20778"/>
                    <a:pt x="29711" y="20753"/>
                    <a:pt x="29914" y="20728"/>
                  </a:cubicBezTo>
                  <a:cubicBezTo>
                    <a:pt x="31103" y="20525"/>
                    <a:pt x="32343" y="20348"/>
                    <a:pt x="33356" y="19538"/>
                  </a:cubicBezTo>
                  <a:cubicBezTo>
                    <a:pt x="34267" y="18830"/>
                    <a:pt x="35026" y="17640"/>
                    <a:pt x="35684" y="16577"/>
                  </a:cubicBezTo>
                  <a:lnTo>
                    <a:pt x="35795" y="16514"/>
                  </a:lnTo>
                  <a:lnTo>
                    <a:pt x="35795" y="16514"/>
                  </a:lnTo>
                  <a:cubicBezTo>
                    <a:pt x="35846" y="16609"/>
                    <a:pt x="35885" y="16715"/>
                    <a:pt x="35912" y="16830"/>
                  </a:cubicBezTo>
                  <a:cubicBezTo>
                    <a:pt x="35949" y="17034"/>
                    <a:pt x="35918" y="17251"/>
                    <a:pt x="35869" y="17482"/>
                  </a:cubicBezTo>
                  <a:lnTo>
                    <a:pt x="35869" y="17482"/>
                  </a:lnTo>
                  <a:cubicBezTo>
                    <a:pt x="35920" y="17288"/>
                    <a:pt x="35988" y="17076"/>
                    <a:pt x="35988" y="16932"/>
                  </a:cubicBezTo>
                  <a:cubicBezTo>
                    <a:pt x="35988" y="16755"/>
                    <a:pt x="35912" y="16603"/>
                    <a:pt x="35861" y="16476"/>
                  </a:cubicBezTo>
                  <a:lnTo>
                    <a:pt x="35795" y="16514"/>
                  </a:lnTo>
                  <a:lnTo>
                    <a:pt x="35795" y="16514"/>
                  </a:lnTo>
                  <a:cubicBezTo>
                    <a:pt x="35733" y="16397"/>
                    <a:pt x="35653" y="16297"/>
                    <a:pt x="35558" y="16220"/>
                  </a:cubicBezTo>
                  <a:lnTo>
                    <a:pt x="35558" y="16220"/>
                  </a:lnTo>
                  <a:lnTo>
                    <a:pt x="35558" y="16223"/>
                  </a:lnTo>
                  <a:cubicBezTo>
                    <a:pt x="35532" y="16274"/>
                    <a:pt x="35482" y="16375"/>
                    <a:pt x="35406" y="16451"/>
                  </a:cubicBezTo>
                  <a:cubicBezTo>
                    <a:pt x="34773" y="17463"/>
                    <a:pt x="33988" y="18729"/>
                    <a:pt x="33001" y="19412"/>
                  </a:cubicBezTo>
                  <a:cubicBezTo>
                    <a:pt x="32090" y="20045"/>
                    <a:pt x="30951" y="20247"/>
                    <a:pt x="29863" y="20399"/>
                  </a:cubicBezTo>
                  <a:cubicBezTo>
                    <a:pt x="29534" y="20449"/>
                    <a:pt x="29180" y="20500"/>
                    <a:pt x="28826" y="20551"/>
                  </a:cubicBezTo>
                  <a:cubicBezTo>
                    <a:pt x="28699" y="20500"/>
                    <a:pt x="28573" y="20399"/>
                    <a:pt x="28446" y="20323"/>
                  </a:cubicBezTo>
                  <a:cubicBezTo>
                    <a:pt x="27661" y="19867"/>
                    <a:pt x="26826" y="19387"/>
                    <a:pt x="25991" y="19032"/>
                  </a:cubicBezTo>
                  <a:lnTo>
                    <a:pt x="25941" y="19032"/>
                  </a:lnTo>
                  <a:lnTo>
                    <a:pt x="25991" y="19007"/>
                  </a:lnTo>
                  <a:cubicBezTo>
                    <a:pt x="26447" y="18501"/>
                    <a:pt x="26877" y="18045"/>
                    <a:pt x="27282" y="17640"/>
                  </a:cubicBezTo>
                  <a:lnTo>
                    <a:pt x="27535" y="17362"/>
                  </a:lnTo>
                  <a:cubicBezTo>
                    <a:pt x="28041" y="16780"/>
                    <a:pt x="28547" y="16223"/>
                    <a:pt x="29079" y="15692"/>
                  </a:cubicBezTo>
                  <a:cubicBezTo>
                    <a:pt x="29281" y="15489"/>
                    <a:pt x="29484" y="15312"/>
                    <a:pt x="29686" y="15110"/>
                  </a:cubicBezTo>
                  <a:cubicBezTo>
                    <a:pt x="29990" y="14831"/>
                    <a:pt x="30344" y="14502"/>
                    <a:pt x="30622" y="14198"/>
                  </a:cubicBezTo>
                  <a:cubicBezTo>
                    <a:pt x="30673" y="14123"/>
                    <a:pt x="30724" y="14097"/>
                    <a:pt x="30749" y="14047"/>
                  </a:cubicBezTo>
                  <a:cubicBezTo>
                    <a:pt x="30850" y="13844"/>
                    <a:pt x="31053" y="13591"/>
                    <a:pt x="31205" y="13389"/>
                  </a:cubicBezTo>
                  <a:cubicBezTo>
                    <a:pt x="31483" y="12984"/>
                    <a:pt x="31761" y="12604"/>
                    <a:pt x="32090" y="12250"/>
                  </a:cubicBezTo>
                  <a:cubicBezTo>
                    <a:pt x="32622" y="11617"/>
                    <a:pt x="33153" y="11010"/>
                    <a:pt x="33710" y="10402"/>
                  </a:cubicBezTo>
                  <a:cubicBezTo>
                    <a:pt x="34267" y="9770"/>
                    <a:pt x="34849" y="9137"/>
                    <a:pt x="35380" y="8504"/>
                  </a:cubicBezTo>
                  <a:cubicBezTo>
                    <a:pt x="36519" y="7188"/>
                    <a:pt x="37683" y="5720"/>
                    <a:pt x="39025" y="4075"/>
                  </a:cubicBezTo>
                  <a:cubicBezTo>
                    <a:pt x="39252" y="3772"/>
                    <a:pt x="39531" y="3468"/>
                    <a:pt x="39733" y="3164"/>
                  </a:cubicBezTo>
                  <a:cubicBezTo>
                    <a:pt x="40474" y="2251"/>
                    <a:pt x="41239" y="1313"/>
                    <a:pt x="41934" y="351"/>
                  </a:cubicBezTo>
                  <a:lnTo>
                    <a:pt x="41934" y="351"/>
                  </a:lnTo>
                  <a:cubicBezTo>
                    <a:pt x="42034" y="454"/>
                    <a:pt x="42133" y="553"/>
                    <a:pt x="42239" y="659"/>
                  </a:cubicBezTo>
                  <a:cubicBezTo>
                    <a:pt x="42467" y="887"/>
                    <a:pt x="42644" y="1089"/>
                    <a:pt x="42871" y="1317"/>
                  </a:cubicBezTo>
                  <a:cubicBezTo>
                    <a:pt x="42876" y="1323"/>
                    <a:pt x="42880" y="1330"/>
                    <a:pt x="42883" y="1336"/>
                  </a:cubicBezTo>
                  <a:lnTo>
                    <a:pt x="42883" y="1336"/>
                  </a:lnTo>
                  <a:cubicBezTo>
                    <a:pt x="42905" y="1313"/>
                    <a:pt x="42926" y="1290"/>
                    <a:pt x="42947" y="1266"/>
                  </a:cubicBezTo>
                  <a:cubicBezTo>
                    <a:pt x="42745" y="1064"/>
                    <a:pt x="42593" y="887"/>
                    <a:pt x="42391" y="684"/>
                  </a:cubicBezTo>
                  <a:cubicBezTo>
                    <a:pt x="42264" y="558"/>
                    <a:pt x="42138" y="406"/>
                    <a:pt x="42011" y="279"/>
                  </a:cubicBezTo>
                  <a:lnTo>
                    <a:pt x="41986" y="254"/>
                  </a:lnTo>
                  <a:lnTo>
                    <a:pt x="41986" y="279"/>
                  </a:lnTo>
                  <a:cubicBezTo>
                    <a:pt x="41969" y="303"/>
                    <a:pt x="41951" y="327"/>
                    <a:pt x="41934" y="351"/>
                  </a:cubicBezTo>
                  <a:lnTo>
                    <a:pt x="41934" y="351"/>
                  </a:lnTo>
                  <a:cubicBezTo>
                    <a:pt x="41844" y="257"/>
                    <a:pt x="41753" y="160"/>
                    <a:pt x="41657" y="51"/>
                  </a:cubicBezTo>
                  <a:cubicBezTo>
                    <a:pt x="41631" y="26"/>
                    <a:pt x="41581" y="1"/>
                    <a:pt x="41530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6" name="Google Shape;156;p16"/>
          <p:cNvSpPr txBox="1">
            <a:spLocks noGrp="1"/>
          </p:cNvSpPr>
          <p:nvPr>
            <p:ph type="title"/>
          </p:nvPr>
        </p:nvSpPr>
        <p:spPr>
          <a:xfrm>
            <a:off x="3276788" y="3159834"/>
            <a:ext cx="2589900" cy="44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8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57" name="Google Shape;157;p16"/>
          <p:cNvSpPr txBox="1">
            <a:spLocks noGrp="1"/>
          </p:cNvSpPr>
          <p:nvPr>
            <p:ph type="subTitle" idx="1"/>
          </p:nvPr>
        </p:nvSpPr>
        <p:spPr>
          <a:xfrm>
            <a:off x="1551713" y="1840875"/>
            <a:ext cx="6040200" cy="144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5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1">
  <p:cSld name="SECTION_TITLE_AND_DESCRIPTION_1_1_1_1"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7"/>
          <p:cNvSpPr/>
          <p:nvPr/>
        </p:nvSpPr>
        <p:spPr>
          <a:xfrm rot="-5400000" flipH="1">
            <a:off x="6912717" y="3198679"/>
            <a:ext cx="2930784" cy="1572426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17"/>
          <p:cNvSpPr/>
          <p:nvPr/>
        </p:nvSpPr>
        <p:spPr>
          <a:xfrm rot="5276923" flipH="1">
            <a:off x="7253585" y="188875"/>
            <a:ext cx="651184" cy="534785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17"/>
          <p:cNvSpPr/>
          <p:nvPr/>
        </p:nvSpPr>
        <p:spPr>
          <a:xfrm rot="5400000" flipH="1">
            <a:off x="-518510" y="88138"/>
            <a:ext cx="2042559" cy="1095866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7"/>
          <p:cNvSpPr/>
          <p:nvPr/>
        </p:nvSpPr>
        <p:spPr>
          <a:xfrm rot="3600468" flipH="1">
            <a:off x="7786785" y="-515847"/>
            <a:ext cx="1784457" cy="1465186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7"/>
          <p:cNvSpPr/>
          <p:nvPr/>
        </p:nvSpPr>
        <p:spPr>
          <a:xfrm rot="-10038734" flipH="1">
            <a:off x="7441028" y="3622223"/>
            <a:ext cx="1678568" cy="1468268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17"/>
          <p:cNvSpPr txBox="1">
            <a:spLocks noGrp="1"/>
          </p:cNvSpPr>
          <p:nvPr>
            <p:ph type="title"/>
          </p:nvPr>
        </p:nvSpPr>
        <p:spPr>
          <a:xfrm>
            <a:off x="4153057" y="3426525"/>
            <a:ext cx="4049100" cy="44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8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65" name="Google Shape;165;p17"/>
          <p:cNvSpPr txBox="1">
            <a:spLocks noGrp="1"/>
          </p:cNvSpPr>
          <p:nvPr>
            <p:ph type="subTitle" idx="1"/>
          </p:nvPr>
        </p:nvSpPr>
        <p:spPr>
          <a:xfrm>
            <a:off x="4152900" y="1257925"/>
            <a:ext cx="4049100" cy="215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None/>
              <a:defRPr sz="25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CUSTOM"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8"/>
          <p:cNvSpPr/>
          <p:nvPr/>
        </p:nvSpPr>
        <p:spPr>
          <a:xfrm rot="1858198" flipH="1">
            <a:off x="-1195689" y="-702723"/>
            <a:ext cx="2422146" cy="1988899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18"/>
          <p:cNvSpPr/>
          <p:nvPr/>
        </p:nvSpPr>
        <p:spPr>
          <a:xfrm rot="-5400000">
            <a:off x="7617043" y="630926"/>
            <a:ext cx="2410454" cy="975890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18"/>
          <p:cNvSpPr/>
          <p:nvPr/>
        </p:nvSpPr>
        <p:spPr>
          <a:xfrm rot="740633">
            <a:off x="7971434" y="-699693"/>
            <a:ext cx="1701653" cy="1863111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18"/>
          <p:cNvSpPr/>
          <p:nvPr/>
        </p:nvSpPr>
        <p:spPr>
          <a:xfrm rot="5400000">
            <a:off x="-295283" y="4457746"/>
            <a:ext cx="1324031" cy="733390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18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172" name="Google Shape;172;p18"/>
          <p:cNvSpPr txBox="1">
            <a:spLocks noGrp="1"/>
          </p:cNvSpPr>
          <p:nvPr>
            <p:ph type="title" idx="2" hasCustomPrompt="1"/>
          </p:nvPr>
        </p:nvSpPr>
        <p:spPr>
          <a:xfrm>
            <a:off x="6810500" y="1844050"/>
            <a:ext cx="1375500" cy="59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7200"/>
              <a:buNone/>
              <a:defRPr sz="4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73" name="Google Shape;173;p18"/>
          <p:cNvSpPr txBox="1">
            <a:spLocks noGrp="1"/>
          </p:cNvSpPr>
          <p:nvPr>
            <p:ph type="subTitle" idx="1"/>
          </p:nvPr>
        </p:nvSpPr>
        <p:spPr>
          <a:xfrm>
            <a:off x="4805100" y="1946300"/>
            <a:ext cx="2036400" cy="39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74" name="Google Shape;174;p18"/>
          <p:cNvSpPr txBox="1">
            <a:spLocks noGrp="1"/>
          </p:cNvSpPr>
          <p:nvPr>
            <p:ph type="title" idx="3" hasCustomPrompt="1"/>
          </p:nvPr>
        </p:nvSpPr>
        <p:spPr>
          <a:xfrm>
            <a:off x="6810500" y="2491900"/>
            <a:ext cx="1375500" cy="59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72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75" name="Google Shape;175;p18"/>
          <p:cNvSpPr txBox="1">
            <a:spLocks noGrp="1"/>
          </p:cNvSpPr>
          <p:nvPr>
            <p:ph type="subTitle" idx="4"/>
          </p:nvPr>
        </p:nvSpPr>
        <p:spPr>
          <a:xfrm>
            <a:off x="4805100" y="2594050"/>
            <a:ext cx="2036400" cy="39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76" name="Google Shape;176;p18"/>
          <p:cNvSpPr txBox="1">
            <a:spLocks noGrp="1"/>
          </p:cNvSpPr>
          <p:nvPr>
            <p:ph type="title" idx="5" hasCustomPrompt="1"/>
          </p:nvPr>
        </p:nvSpPr>
        <p:spPr>
          <a:xfrm>
            <a:off x="6810500" y="3139550"/>
            <a:ext cx="1375500" cy="59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72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77" name="Google Shape;177;p18"/>
          <p:cNvSpPr txBox="1">
            <a:spLocks noGrp="1"/>
          </p:cNvSpPr>
          <p:nvPr>
            <p:ph type="subTitle" idx="6"/>
          </p:nvPr>
        </p:nvSpPr>
        <p:spPr>
          <a:xfrm>
            <a:off x="4805100" y="3241800"/>
            <a:ext cx="2036400" cy="39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78" name="Google Shape;178;p18"/>
          <p:cNvSpPr txBox="1">
            <a:spLocks noGrp="1"/>
          </p:cNvSpPr>
          <p:nvPr>
            <p:ph type="title" idx="7" hasCustomPrompt="1"/>
          </p:nvPr>
        </p:nvSpPr>
        <p:spPr>
          <a:xfrm>
            <a:off x="6810500" y="3787200"/>
            <a:ext cx="1375500" cy="59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7200"/>
              <a:buNone/>
              <a:defRPr sz="4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179" name="Google Shape;179;p18"/>
          <p:cNvSpPr txBox="1">
            <a:spLocks noGrp="1"/>
          </p:cNvSpPr>
          <p:nvPr>
            <p:ph type="subTitle" idx="8"/>
          </p:nvPr>
        </p:nvSpPr>
        <p:spPr>
          <a:xfrm>
            <a:off x="4805100" y="3889450"/>
            <a:ext cx="2036400" cy="391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1">
  <p:cSld name="CUSTOM_7"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19"/>
          <p:cNvSpPr/>
          <p:nvPr/>
        </p:nvSpPr>
        <p:spPr>
          <a:xfrm rot="5400000" flipH="1">
            <a:off x="-728616" y="630926"/>
            <a:ext cx="2410454" cy="975890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19"/>
          <p:cNvSpPr/>
          <p:nvPr/>
        </p:nvSpPr>
        <p:spPr>
          <a:xfrm rot="-740633" flipH="1">
            <a:off x="-374206" y="-699693"/>
            <a:ext cx="1701653" cy="1863111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" name="Google Shape;183;p19"/>
          <p:cNvSpPr/>
          <p:nvPr/>
        </p:nvSpPr>
        <p:spPr>
          <a:xfrm rot="-5400000" flipH="1">
            <a:off x="7952526" y="4170362"/>
            <a:ext cx="1533466" cy="849465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19"/>
          <p:cNvSpPr/>
          <p:nvPr/>
        </p:nvSpPr>
        <p:spPr>
          <a:xfrm rot="-9052488">
            <a:off x="7988620" y="-439598"/>
            <a:ext cx="1461297" cy="1751535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19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186" name="Google Shape;186;p19"/>
          <p:cNvSpPr txBox="1">
            <a:spLocks noGrp="1"/>
          </p:cNvSpPr>
          <p:nvPr>
            <p:ph type="title" idx="2" hasCustomPrompt="1"/>
          </p:nvPr>
        </p:nvSpPr>
        <p:spPr>
          <a:xfrm>
            <a:off x="939852" y="4037525"/>
            <a:ext cx="2175300" cy="44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87" name="Google Shape;187;p19"/>
          <p:cNvSpPr txBox="1">
            <a:spLocks noGrp="1"/>
          </p:cNvSpPr>
          <p:nvPr>
            <p:ph type="subTitle" idx="1"/>
          </p:nvPr>
        </p:nvSpPr>
        <p:spPr>
          <a:xfrm>
            <a:off x="939852" y="1932125"/>
            <a:ext cx="2175300" cy="57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u="none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88" name="Google Shape;188;p19"/>
          <p:cNvSpPr txBox="1">
            <a:spLocks noGrp="1"/>
          </p:cNvSpPr>
          <p:nvPr>
            <p:ph type="title" idx="3" hasCustomPrompt="1"/>
          </p:nvPr>
        </p:nvSpPr>
        <p:spPr>
          <a:xfrm>
            <a:off x="3484351" y="4037525"/>
            <a:ext cx="2175300" cy="44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89" name="Google Shape;189;p19"/>
          <p:cNvSpPr txBox="1">
            <a:spLocks noGrp="1"/>
          </p:cNvSpPr>
          <p:nvPr>
            <p:ph type="subTitle" idx="4"/>
          </p:nvPr>
        </p:nvSpPr>
        <p:spPr>
          <a:xfrm>
            <a:off x="3486769" y="1932125"/>
            <a:ext cx="2175300" cy="57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u="none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90" name="Google Shape;190;p19"/>
          <p:cNvSpPr txBox="1">
            <a:spLocks noGrp="1"/>
          </p:cNvSpPr>
          <p:nvPr>
            <p:ph type="title" idx="5" hasCustomPrompt="1"/>
          </p:nvPr>
        </p:nvSpPr>
        <p:spPr>
          <a:xfrm>
            <a:off x="6033686" y="4037525"/>
            <a:ext cx="2175300" cy="44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91" name="Google Shape;191;p19"/>
          <p:cNvSpPr txBox="1">
            <a:spLocks noGrp="1"/>
          </p:cNvSpPr>
          <p:nvPr>
            <p:ph type="subTitle" idx="6"/>
          </p:nvPr>
        </p:nvSpPr>
        <p:spPr>
          <a:xfrm>
            <a:off x="6033686" y="1932125"/>
            <a:ext cx="2175300" cy="57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u="none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192" name="Google Shape;192;p19"/>
          <p:cNvSpPr txBox="1">
            <a:spLocks noGrp="1"/>
          </p:cNvSpPr>
          <p:nvPr>
            <p:ph type="title" idx="7"/>
          </p:nvPr>
        </p:nvSpPr>
        <p:spPr>
          <a:xfrm>
            <a:off x="939852" y="1556825"/>
            <a:ext cx="2175300" cy="38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93" name="Google Shape;193;p19"/>
          <p:cNvSpPr txBox="1">
            <a:spLocks noGrp="1"/>
          </p:cNvSpPr>
          <p:nvPr>
            <p:ph type="title" idx="8"/>
          </p:nvPr>
        </p:nvSpPr>
        <p:spPr>
          <a:xfrm>
            <a:off x="3486769" y="1556825"/>
            <a:ext cx="2175300" cy="38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94" name="Google Shape;194;p19"/>
          <p:cNvSpPr txBox="1">
            <a:spLocks noGrp="1"/>
          </p:cNvSpPr>
          <p:nvPr>
            <p:ph type="title" idx="9"/>
          </p:nvPr>
        </p:nvSpPr>
        <p:spPr>
          <a:xfrm>
            <a:off x="6033686" y="1556825"/>
            <a:ext cx="2175300" cy="38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2">
  <p:cSld name="CUSTOM_7_1"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20"/>
          <p:cNvSpPr/>
          <p:nvPr/>
        </p:nvSpPr>
        <p:spPr>
          <a:xfrm rot="3041079">
            <a:off x="-869640" y="-1854478"/>
            <a:ext cx="4473971" cy="4778702"/>
          </a:xfrm>
          <a:custGeom>
            <a:avLst/>
            <a:gdLst/>
            <a:ahLst/>
            <a:cxnLst/>
            <a:rect l="l" t="t" r="r" b="b"/>
            <a:pathLst>
              <a:path w="66180" h="77985" extrusionOk="0">
                <a:moveTo>
                  <a:pt x="41421" y="1"/>
                </a:moveTo>
                <a:cubicBezTo>
                  <a:pt x="30886" y="1"/>
                  <a:pt x="19650" y="6761"/>
                  <a:pt x="12831" y="13852"/>
                </a:cubicBezTo>
                <a:cubicBezTo>
                  <a:pt x="6707" y="20255"/>
                  <a:pt x="0" y="31239"/>
                  <a:pt x="633" y="40501"/>
                </a:cubicBezTo>
                <a:cubicBezTo>
                  <a:pt x="1215" y="49486"/>
                  <a:pt x="5264" y="59052"/>
                  <a:pt x="11211" y="65759"/>
                </a:cubicBezTo>
                <a:cubicBezTo>
                  <a:pt x="17538" y="72845"/>
                  <a:pt x="26700" y="77527"/>
                  <a:pt x="36216" y="77957"/>
                </a:cubicBezTo>
                <a:cubicBezTo>
                  <a:pt x="36585" y="77974"/>
                  <a:pt x="36959" y="77984"/>
                  <a:pt x="37334" y="77984"/>
                </a:cubicBezTo>
                <a:cubicBezTo>
                  <a:pt x="40202" y="77984"/>
                  <a:pt x="43177" y="77415"/>
                  <a:pt x="45124" y="75401"/>
                </a:cubicBezTo>
                <a:cubicBezTo>
                  <a:pt x="48718" y="71731"/>
                  <a:pt x="47376" y="64923"/>
                  <a:pt x="46820" y="60343"/>
                </a:cubicBezTo>
                <a:cubicBezTo>
                  <a:pt x="45326" y="48372"/>
                  <a:pt x="50514" y="42020"/>
                  <a:pt x="57348" y="33112"/>
                </a:cubicBezTo>
                <a:cubicBezTo>
                  <a:pt x="62839" y="25924"/>
                  <a:pt x="66180" y="18129"/>
                  <a:pt x="60309" y="9980"/>
                </a:cubicBezTo>
                <a:cubicBezTo>
                  <a:pt x="57246" y="5703"/>
                  <a:pt x="52514" y="2388"/>
                  <a:pt x="47807" y="920"/>
                </a:cubicBezTo>
                <a:cubicBezTo>
                  <a:pt x="45738" y="288"/>
                  <a:pt x="43594" y="1"/>
                  <a:pt x="41421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20"/>
          <p:cNvSpPr txBox="1">
            <a:spLocks noGrp="1"/>
          </p:cNvSpPr>
          <p:nvPr>
            <p:ph type="title" hasCustomPrompt="1"/>
          </p:nvPr>
        </p:nvSpPr>
        <p:spPr>
          <a:xfrm>
            <a:off x="4572125" y="1037298"/>
            <a:ext cx="3858900" cy="76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98" name="Google Shape;198;p20"/>
          <p:cNvSpPr txBox="1">
            <a:spLocks noGrp="1"/>
          </p:cNvSpPr>
          <p:nvPr>
            <p:ph type="subTitle" idx="1"/>
          </p:nvPr>
        </p:nvSpPr>
        <p:spPr>
          <a:xfrm>
            <a:off x="4572125" y="1986323"/>
            <a:ext cx="3858900" cy="480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  <p:sp>
        <p:nvSpPr>
          <p:cNvPr id="199" name="Google Shape;199;p20"/>
          <p:cNvSpPr txBox="1">
            <a:spLocks noGrp="1"/>
          </p:cNvSpPr>
          <p:nvPr>
            <p:ph type="title" idx="2" hasCustomPrompt="1"/>
          </p:nvPr>
        </p:nvSpPr>
        <p:spPr>
          <a:xfrm>
            <a:off x="713225" y="2677898"/>
            <a:ext cx="3858900" cy="76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00" name="Google Shape;200;p20"/>
          <p:cNvSpPr txBox="1">
            <a:spLocks noGrp="1"/>
          </p:cNvSpPr>
          <p:nvPr>
            <p:ph type="subTitle" idx="3"/>
          </p:nvPr>
        </p:nvSpPr>
        <p:spPr>
          <a:xfrm>
            <a:off x="713225" y="3625302"/>
            <a:ext cx="3858900" cy="480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PT Sans"/>
              <a:buNone/>
              <a:defRPr>
                <a:solidFill>
                  <a:schemeClr val="dk1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PT Sans"/>
              <a:buNone/>
              <a:defRPr sz="2100">
                <a:solidFill>
                  <a:schemeClr val="dk1"/>
                </a:solidFill>
                <a:latin typeface="PT Sans"/>
                <a:ea typeface="PT Sans"/>
                <a:cs typeface="PT Sans"/>
                <a:sym typeface="PT Sans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 3">
  <p:cSld name="CUSTOM_7_1_1"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21"/>
          <p:cNvSpPr txBox="1">
            <a:spLocks noGrp="1"/>
          </p:cNvSpPr>
          <p:nvPr>
            <p:ph type="title" hasCustomPrompt="1"/>
          </p:nvPr>
        </p:nvSpPr>
        <p:spPr>
          <a:xfrm>
            <a:off x="4004394" y="2045969"/>
            <a:ext cx="4107000" cy="581100"/>
          </a:xfrm>
          <a:prstGeom prst="rect">
            <a:avLst/>
          </a:prstGeom>
        </p:spPr>
        <p:txBody>
          <a:bodyPr spcFirstLastPara="1" wrap="square" lIns="91425" tIns="0" rIns="91425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4000" b="1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03" name="Google Shape;203;p21"/>
          <p:cNvSpPr txBox="1">
            <a:spLocks noGrp="1"/>
          </p:cNvSpPr>
          <p:nvPr>
            <p:ph type="title" idx="2" hasCustomPrompt="1"/>
          </p:nvPr>
        </p:nvSpPr>
        <p:spPr>
          <a:xfrm>
            <a:off x="4004400" y="855035"/>
            <a:ext cx="4107000" cy="581100"/>
          </a:xfrm>
          <a:prstGeom prst="rect">
            <a:avLst/>
          </a:prstGeom>
        </p:spPr>
        <p:txBody>
          <a:bodyPr spcFirstLastPara="1" wrap="square" lIns="91425" tIns="0" rIns="91425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4000" b="1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04" name="Google Shape;204;p21"/>
          <p:cNvSpPr txBox="1">
            <a:spLocks noGrp="1"/>
          </p:cNvSpPr>
          <p:nvPr>
            <p:ph type="title" idx="3" hasCustomPrompt="1"/>
          </p:nvPr>
        </p:nvSpPr>
        <p:spPr>
          <a:xfrm>
            <a:off x="4004394" y="3236902"/>
            <a:ext cx="4107000" cy="581100"/>
          </a:xfrm>
          <a:prstGeom prst="rect">
            <a:avLst/>
          </a:prstGeom>
        </p:spPr>
        <p:txBody>
          <a:bodyPr spcFirstLastPara="1" wrap="square" lIns="91425" tIns="0" rIns="91425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4000" b="1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0"/>
              <a:buNone/>
              <a:defRPr sz="12000">
                <a:solidFill>
                  <a:schemeClr val="dk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205" name="Google Shape;205;p21"/>
          <p:cNvSpPr txBox="1">
            <a:spLocks noGrp="1"/>
          </p:cNvSpPr>
          <p:nvPr>
            <p:ph type="subTitle" idx="1"/>
          </p:nvPr>
        </p:nvSpPr>
        <p:spPr>
          <a:xfrm>
            <a:off x="4004407" y="2626752"/>
            <a:ext cx="4107000" cy="472500"/>
          </a:xfrm>
          <a:prstGeom prst="rect">
            <a:avLst/>
          </a:prstGeom>
        </p:spPr>
        <p:txBody>
          <a:bodyPr spcFirstLastPara="1" wrap="square" lIns="91425" tIns="0" rIns="91425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206" name="Google Shape;206;p21"/>
          <p:cNvSpPr txBox="1">
            <a:spLocks noGrp="1"/>
          </p:cNvSpPr>
          <p:nvPr>
            <p:ph type="subTitle" idx="4"/>
          </p:nvPr>
        </p:nvSpPr>
        <p:spPr>
          <a:xfrm>
            <a:off x="4004407" y="1437539"/>
            <a:ext cx="4107000" cy="472500"/>
          </a:xfrm>
          <a:prstGeom prst="rect">
            <a:avLst/>
          </a:prstGeom>
        </p:spPr>
        <p:txBody>
          <a:bodyPr spcFirstLastPara="1" wrap="square" lIns="91425" tIns="0" rIns="91425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207" name="Google Shape;207;p21"/>
          <p:cNvSpPr txBox="1">
            <a:spLocks noGrp="1"/>
          </p:cNvSpPr>
          <p:nvPr>
            <p:ph type="subTitle" idx="5"/>
          </p:nvPr>
        </p:nvSpPr>
        <p:spPr>
          <a:xfrm>
            <a:off x="4004393" y="3815965"/>
            <a:ext cx="4107000" cy="472500"/>
          </a:xfrm>
          <a:prstGeom prst="rect">
            <a:avLst/>
          </a:prstGeom>
        </p:spPr>
        <p:txBody>
          <a:bodyPr spcFirstLastPara="1" wrap="square" lIns="91425" tIns="0" rIns="91425" bIns="0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208" name="Google Shape;208;p21"/>
          <p:cNvSpPr/>
          <p:nvPr/>
        </p:nvSpPr>
        <p:spPr>
          <a:xfrm rot="10800000" flipH="1">
            <a:off x="2255836" y="-402068"/>
            <a:ext cx="3640842" cy="1133443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p21"/>
          <p:cNvSpPr/>
          <p:nvPr/>
        </p:nvSpPr>
        <p:spPr>
          <a:xfrm rot="5400000" flipH="1">
            <a:off x="-610777" y="-273488"/>
            <a:ext cx="2705389" cy="2009738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21"/>
          <p:cNvSpPr/>
          <p:nvPr/>
        </p:nvSpPr>
        <p:spPr>
          <a:xfrm rot="-6418504" flipH="1">
            <a:off x="7913764" y="-395057"/>
            <a:ext cx="1650862" cy="1978751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11" name="Google Shape;211;p21"/>
          <p:cNvGrpSpPr/>
          <p:nvPr/>
        </p:nvGrpSpPr>
        <p:grpSpPr>
          <a:xfrm>
            <a:off x="7786330" y="3629221"/>
            <a:ext cx="2466678" cy="2616989"/>
            <a:chOff x="7786330" y="3629221"/>
            <a:chExt cx="2466678" cy="2616989"/>
          </a:xfrm>
        </p:grpSpPr>
        <p:sp>
          <p:nvSpPr>
            <p:cNvPr id="212" name="Google Shape;212;p21"/>
            <p:cNvSpPr/>
            <p:nvPr/>
          </p:nvSpPr>
          <p:spPr>
            <a:xfrm rot="9900096">
              <a:off x="7984439" y="4205444"/>
              <a:ext cx="2070460" cy="1803578"/>
            </a:xfrm>
            <a:custGeom>
              <a:avLst/>
              <a:gdLst/>
              <a:ahLst/>
              <a:cxnLst/>
              <a:rect l="l" t="t" r="r" b="b"/>
              <a:pathLst>
                <a:path w="60613" h="52800" extrusionOk="0">
                  <a:moveTo>
                    <a:pt x="31966" y="1"/>
                  </a:moveTo>
                  <a:cubicBezTo>
                    <a:pt x="30936" y="1"/>
                    <a:pt x="29827" y="197"/>
                    <a:pt x="28623" y="634"/>
                  </a:cubicBezTo>
                  <a:cubicBezTo>
                    <a:pt x="25080" y="1950"/>
                    <a:pt x="22549" y="4683"/>
                    <a:pt x="20246" y="7594"/>
                  </a:cubicBezTo>
                  <a:cubicBezTo>
                    <a:pt x="19538" y="8479"/>
                    <a:pt x="18854" y="9390"/>
                    <a:pt x="18146" y="10276"/>
                  </a:cubicBezTo>
                  <a:cubicBezTo>
                    <a:pt x="13869" y="15667"/>
                    <a:pt x="10326" y="21361"/>
                    <a:pt x="6327" y="26954"/>
                  </a:cubicBezTo>
                  <a:cubicBezTo>
                    <a:pt x="3822" y="30446"/>
                    <a:pt x="1519" y="34243"/>
                    <a:pt x="1012" y="38469"/>
                  </a:cubicBezTo>
                  <a:cubicBezTo>
                    <a:pt x="0" y="47225"/>
                    <a:pt x="7972" y="51730"/>
                    <a:pt x="15716" y="51983"/>
                  </a:cubicBezTo>
                  <a:cubicBezTo>
                    <a:pt x="16055" y="51995"/>
                    <a:pt x="16393" y="52000"/>
                    <a:pt x="16731" y="52000"/>
                  </a:cubicBezTo>
                  <a:cubicBezTo>
                    <a:pt x="21204" y="52000"/>
                    <a:pt x="25678" y="51070"/>
                    <a:pt x="30151" y="51070"/>
                  </a:cubicBezTo>
                  <a:cubicBezTo>
                    <a:pt x="30578" y="51070"/>
                    <a:pt x="31005" y="51079"/>
                    <a:pt x="31432" y="51098"/>
                  </a:cubicBezTo>
                  <a:cubicBezTo>
                    <a:pt x="36570" y="51325"/>
                    <a:pt x="41555" y="52717"/>
                    <a:pt x="46693" y="52793"/>
                  </a:cubicBezTo>
                  <a:cubicBezTo>
                    <a:pt x="46863" y="52797"/>
                    <a:pt x="47034" y="52799"/>
                    <a:pt x="47205" y="52799"/>
                  </a:cubicBezTo>
                  <a:cubicBezTo>
                    <a:pt x="50161" y="52799"/>
                    <a:pt x="53216" y="52170"/>
                    <a:pt x="55728" y="50591"/>
                  </a:cubicBezTo>
                  <a:cubicBezTo>
                    <a:pt x="60612" y="47529"/>
                    <a:pt x="60486" y="42670"/>
                    <a:pt x="58638" y="37684"/>
                  </a:cubicBezTo>
                  <a:cubicBezTo>
                    <a:pt x="54690" y="26979"/>
                    <a:pt x="49224" y="16856"/>
                    <a:pt x="42416" y="7720"/>
                  </a:cubicBezTo>
                  <a:cubicBezTo>
                    <a:pt x="39565" y="3877"/>
                    <a:pt x="36545" y="1"/>
                    <a:pt x="3196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21"/>
            <p:cNvSpPr/>
            <p:nvPr/>
          </p:nvSpPr>
          <p:spPr>
            <a:xfrm rot="10135164">
              <a:off x="8131928" y="3689721"/>
              <a:ext cx="821266" cy="451264"/>
            </a:xfrm>
            <a:custGeom>
              <a:avLst/>
              <a:gdLst/>
              <a:ahLst/>
              <a:cxnLst/>
              <a:rect l="l" t="t" r="r" b="b"/>
              <a:pathLst>
                <a:path w="17236" h="14692" extrusionOk="0">
                  <a:moveTo>
                    <a:pt x="6543" y="0"/>
                  </a:moveTo>
                  <a:cubicBezTo>
                    <a:pt x="5423" y="0"/>
                    <a:pt x="4317" y="237"/>
                    <a:pt x="3314" y="818"/>
                  </a:cubicBezTo>
                  <a:cubicBezTo>
                    <a:pt x="1429" y="1912"/>
                    <a:pt x="153" y="4070"/>
                    <a:pt x="92" y="6289"/>
                  </a:cubicBezTo>
                  <a:cubicBezTo>
                    <a:pt x="1" y="8599"/>
                    <a:pt x="1186" y="10879"/>
                    <a:pt x="2888" y="12307"/>
                  </a:cubicBezTo>
                  <a:cubicBezTo>
                    <a:pt x="4074" y="13311"/>
                    <a:pt x="5533" y="13888"/>
                    <a:pt x="7053" y="14101"/>
                  </a:cubicBezTo>
                  <a:cubicBezTo>
                    <a:pt x="7752" y="14374"/>
                    <a:pt x="8512" y="14557"/>
                    <a:pt x="9241" y="14648"/>
                  </a:cubicBezTo>
                  <a:cubicBezTo>
                    <a:pt x="9530" y="14677"/>
                    <a:pt x="9820" y="14692"/>
                    <a:pt x="10111" y="14692"/>
                  </a:cubicBezTo>
                  <a:cubicBezTo>
                    <a:pt x="12241" y="14692"/>
                    <a:pt x="14378" y="13901"/>
                    <a:pt x="15715" y="12216"/>
                  </a:cubicBezTo>
                  <a:cubicBezTo>
                    <a:pt x="17235" y="10301"/>
                    <a:pt x="17235" y="7687"/>
                    <a:pt x="16171" y="5560"/>
                  </a:cubicBezTo>
                  <a:cubicBezTo>
                    <a:pt x="15107" y="3341"/>
                    <a:pt x="13010" y="1882"/>
                    <a:pt x="10791" y="970"/>
                  </a:cubicBezTo>
                  <a:cubicBezTo>
                    <a:pt x="9484" y="402"/>
                    <a:pt x="8002" y="0"/>
                    <a:pt x="654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CUSTOM_5"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Google Shape;215;p22"/>
          <p:cNvSpPr txBox="1">
            <a:spLocks noGrp="1"/>
          </p:cNvSpPr>
          <p:nvPr>
            <p:ph type="title"/>
          </p:nvPr>
        </p:nvSpPr>
        <p:spPr>
          <a:xfrm>
            <a:off x="701552" y="3084301"/>
            <a:ext cx="3934200" cy="662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 sz="4300"/>
            </a:lvl1pPr>
            <a:lvl2pPr lvl="1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16" name="Google Shape;216;p22"/>
          <p:cNvSpPr txBox="1">
            <a:spLocks noGrp="1"/>
          </p:cNvSpPr>
          <p:nvPr>
            <p:ph type="title" idx="2" hasCustomPrompt="1"/>
          </p:nvPr>
        </p:nvSpPr>
        <p:spPr>
          <a:xfrm>
            <a:off x="1650752" y="169550"/>
            <a:ext cx="2035800" cy="197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1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17" name="Google Shape;217;p22"/>
          <p:cNvSpPr txBox="1">
            <a:spLocks noGrp="1"/>
          </p:cNvSpPr>
          <p:nvPr>
            <p:ph type="subTitle" idx="1"/>
          </p:nvPr>
        </p:nvSpPr>
        <p:spPr>
          <a:xfrm>
            <a:off x="701552" y="3746400"/>
            <a:ext cx="3934200" cy="516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grpSp>
        <p:nvGrpSpPr>
          <p:cNvPr id="218" name="Google Shape;218;p22"/>
          <p:cNvGrpSpPr/>
          <p:nvPr/>
        </p:nvGrpSpPr>
        <p:grpSpPr>
          <a:xfrm flipH="1">
            <a:off x="7095456" y="-1360327"/>
            <a:ext cx="3468208" cy="6426511"/>
            <a:chOff x="-656687" y="-922212"/>
            <a:chExt cx="2161012" cy="4004306"/>
          </a:xfrm>
        </p:grpSpPr>
        <p:sp>
          <p:nvSpPr>
            <p:cNvPr id="219" name="Google Shape;219;p22"/>
            <p:cNvSpPr/>
            <p:nvPr/>
          </p:nvSpPr>
          <p:spPr>
            <a:xfrm rot="-5276923">
              <a:off x="548513" y="2479766"/>
              <a:ext cx="651184" cy="534785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" name="Google Shape;220;p22"/>
            <p:cNvSpPr/>
            <p:nvPr/>
          </p:nvSpPr>
          <p:spPr>
            <a:xfrm rot="-3600468">
              <a:off x="-468410" y="-515847"/>
              <a:ext cx="1784457" cy="1465186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1" name="Google Shape;221;p22"/>
          <p:cNvSpPr/>
          <p:nvPr/>
        </p:nvSpPr>
        <p:spPr>
          <a:xfrm rot="-6052696" flipH="1">
            <a:off x="7920662" y="3092139"/>
            <a:ext cx="1630800" cy="1954704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" name="Google Shape;222;p22"/>
          <p:cNvSpPr/>
          <p:nvPr/>
        </p:nvSpPr>
        <p:spPr>
          <a:xfrm rot="9776644" flipH="1">
            <a:off x="130109" y="3954982"/>
            <a:ext cx="1701689" cy="1863085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2">
  <p:cSld name="CUSTOM_5_1"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23"/>
          <p:cNvSpPr txBox="1">
            <a:spLocks noGrp="1"/>
          </p:cNvSpPr>
          <p:nvPr>
            <p:ph type="title"/>
          </p:nvPr>
        </p:nvSpPr>
        <p:spPr>
          <a:xfrm>
            <a:off x="2603400" y="3084300"/>
            <a:ext cx="3937200" cy="6621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 sz="4300"/>
            </a:lvl1pPr>
            <a:lvl2pPr lvl="1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25" name="Google Shape;225;p23"/>
          <p:cNvSpPr txBox="1">
            <a:spLocks noGrp="1"/>
          </p:cNvSpPr>
          <p:nvPr>
            <p:ph type="title" idx="2" hasCustomPrompt="1"/>
          </p:nvPr>
        </p:nvSpPr>
        <p:spPr>
          <a:xfrm>
            <a:off x="3554100" y="169550"/>
            <a:ext cx="2035800" cy="197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1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26" name="Google Shape;226;p23"/>
          <p:cNvSpPr txBox="1">
            <a:spLocks noGrp="1"/>
          </p:cNvSpPr>
          <p:nvPr>
            <p:ph type="subTitle" idx="1"/>
          </p:nvPr>
        </p:nvSpPr>
        <p:spPr>
          <a:xfrm>
            <a:off x="2603400" y="3746400"/>
            <a:ext cx="3937200" cy="5166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227" name="Google Shape;227;p23"/>
          <p:cNvSpPr/>
          <p:nvPr/>
        </p:nvSpPr>
        <p:spPr>
          <a:xfrm rot="7666541">
            <a:off x="8172046" y="3147489"/>
            <a:ext cx="2070496" cy="1803609"/>
          </a:xfrm>
          <a:custGeom>
            <a:avLst/>
            <a:gdLst/>
            <a:ahLst/>
            <a:cxnLst/>
            <a:rect l="l" t="t" r="r" b="b"/>
            <a:pathLst>
              <a:path w="60613" h="52800" extrusionOk="0">
                <a:moveTo>
                  <a:pt x="31966" y="1"/>
                </a:moveTo>
                <a:cubicBezTo>
                  <a:pt x="30936" y="1"/>
                  <a:pt x="29827" y="197"/>
                  <a:pt x="28623" y="634"/>
                </a:cubicBezTo>
                <a:cubicBezTo>
                  <a:pt x="25080" y="1950"/>
                  <a:pt x="22549" y="4683"/>
                  <a:pt x="20246" y="7594"/>
                </a:cubicBezTo>
                <a:cubicBezTo>
                  <a:pt x="19538" y="8479"/>
                  <a:pt x="18854" y="9390"/>
                  <a:pt x="18146" y="10276"/>
                </a:cubicBezTo>
                <a:cubicBezTo>
                  <a:pt x="13869" y="15667"/>
                  <a:pt x="10326" y="21361"/>
                  <a:pt x="6327" y="26954"/>
                </a:cubicBezTo>
                <a:cubicBezTo>
                  <a:pt x="3822" y="30446"/>
                  <a:pt x="1519" y="34243"/>
                  <a:pt x="1012" y="38469"/>
                </a:cubicBezTo>
                <a:cubicBezTo>
                  <a:pt x="0" y="47225"/>
                  <a:pt x="7972" y="51730"/>
                  <a:pt x="15716" y="51983"/>
                </a:cubicBezTo>
                <a:cubicBezTo>
                  <a:pt x="16055" y="51995"/>
                  <a:pt x="16393" y="52000"/>
                  <a:pt x="16731" y="52000"/>
                </a:cubicBezTo>
                <a:cubicBezTo>
                  <a:pt x="21204" y="52000"/>
                  <a:pt x="25678" y="51070"/>
                  <a:pt x="30151" y="51070"/>
                </a:cubicBezTo>
                <a:cubicBezTo>
                  <a:pt x="30578" y="51070"/>
                  <a:pt x="31005" y="51079"/>
                  <a:pt x="31432" y="51098"/>
                </a:cubicBezTo>
                <a:cubicBezTo>
                  <a:pt x="36570" y="51325"/>
                  <a:pt x="41555" y="52717"/>
                  <a:pt x="46693" y="52793"/>
                </a:cubicBezTo>
                <a:cubicBezTo>
                  <a:pt x="46863" y="52797"/>
                  <a:pt x="47034" y="52799"/>
                  <a:pt x="47205" y="52799"/>
                </a:cubicBezTo>
                <a:cubicBezTo>
                  <a:pt x="50161" y="52799"/>
                  <a:pt x="53216" y="52170"/>
                  <a:pt x="55728" y="50591"/>
                </a:cubicBezTo>
                <a:cubicBezTo>
                  <a:pt x="60612" y="47529"/>
                  <a:pt x="60486" y="42670"/>
                  <a:pt x="58638" y="37684"/>
                </a:cubicBezTo>
                <a:cubicBezTo>
                  <a:pt x="54690" y="26979"/>
                  <a:pt x="49224" y="16856"/>
                  <a:pt x="42416" y="7720"/>
                </a:cubicBezTo>
                <a:cubicBezTo>
                  <a:pt x="39565" y="3877"/>
                  <a:pt x="36545" y="1"/>
                  <a:pt x="31966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23"/>
          <p:cNvSpPr/>
          <p:nvPr/>
        </p:nvSpPr>
        <p:spPr>
          <a:xfrm rot="-786362" flipH="1">
            <a:off x="6757682" y="4280041"/>
            <a:ext cx="2705507" cy="1276293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9" name="Google Shape;229;p23"/>
          <p:cNvSpPr/>
          <p:nvPr/>
        </p:nvSpPr>
        <p:spPr>
          <a:xfrm rot="-2700292">
            <a:off x="-855258" y="2876387"/>
            <a:ext cx="2753262" cy="2940539"/>
          </a:xfrm>
          <a:custGeom>
            <a:avLst/>
            <a:gdLst/>
            <a:ahLst/>
            <a:cxnLst/>
            <a:rect l="l" t="t" r="r" b="b"/>
            <a:pathLst>
              <a:path w="66180" h="77985" extrusionOk="0">
                <a:moveTo>
                  <a:pt x="41421" y="1"/>
                </a:moveTo>
                <a:cubicBezTo>
                  <a:pt x="30886" y="1"/>
                  <a:pt x="19650" y="6761"/>
                  <a:pt x="12831" y="13852"/>
                </a:cubicBezTo>
                <a:cubicBezTo>
                  <a:pt x="6707" y="20255"/>
                  <a:pt x="0" y="31239"/>
                  <a:pt x="633" y="40501"/>
                </a:cubicBezTo>
                <a:cubicBezTo>
                  <a:pt x="1215" y="49486"/>
                  <a:pt x="5264" y="59052"/>
                  <a:pt x="11211" y="65759"/>
                </a:cubicBezTo>
                <a:cubicBezTo>
                  <a:pt x="17538" y="72845"/>
                  <a:pt x="26700" y="77527"/>
                  <a:pt x="36216" y="77957"/>
                </a:cubicBezTo>
                <a:cubicBezTo>
                  <a:pt x="36585" y="77974"/>
                  <a:pt x="36959" y="77984"/>
                  <a:pt x="37334" y="77984"/>
                </a:cubicBezTo>
                <a:cubicBezTo>
                  <a:pt x="40202" y="77984"/>
                  <a:pt x="43177" y="77415"/>
                  <a:pt x="45124" y="75401"/>
                </a:cubicBezTo>
                <a:cubicBezTo>
                  <a:pt x="48718" y="71731"/>
                  <a:pt x="47376" y="64923"/>
                  <a:pt x="46820" y="60343"/>
                </a:cubicBezTo>
                <a:cubicBezTo>
                  <a:pt x="45326" y="48372"/>
                  <a:pt x="50514" y="42020"/>
                  <a:pt x="57348" y="33112"/>
                </a:cubicBezTo>
                <a:cubicBezTo>
                  <a:pt x="62839" y="25924"/>
                  <a:pt x="66180" y="18129"/>
                  <a:pt x="60309" y="9980"/>
                </a:cubicBezTo>
                <a:cubicBezTo>
                  <a:pt x="57246" y="5703"/>
                  <a:pt x="52514" y="2388"/>
                  <a:pt x="47807" y="920"/>
                </a:cubicBezTo>
                <a:cubicBezTo>
                  <a:pt x="45738" y="288"/>
                  <a:pt x="43594" y="1"/>
                  <a:pt x="4142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Google Shape;230;p23"/>
          <p:cNvSpPr/>
          <p:nvPr/>
        </p:nvSpPr>
        <p:spPr>
          <a:xfrm rot="-9052469">
            <a:off x="7738594" y="461799"/>
            <a:ext cx="1743949" cy="2090326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23"/>
          <p:cNvSpPr/>
          <p:nvPr/>
        </p:nvSpPr>
        <p:spPr>
          <a:xfrm rot="-5082684">
            <a:off x="-436189" y="858508"/>
            <a:ext cx="1915124" cy="1855969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3">
  <p:cSld name="CUSTOM_5_1_1"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4"/>
          <p:cNvSpPr txBox="1">
            <a:spLocks noGrp="1"/>
          </p:cNvSpPr>
          <p:nvPr>
            <p:ph type="title"/>
          </p:nvPr>
        </p:nvSpPr>
        <p:spPr>
          <a:xfrm>
            <a:off x="2606100" y="3084301"/>
            <a:ext cx="3931800" cy="66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200"/>
              <a:buNone/>
              <a:defRPr sz="4300"/>
            </a:lvl1pPr>
            <a:lvl2pPr lvl="1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34" name="Google Shape;234;p24"/>
          <p:cNvSpPr txBox="1">
            <a:spLocks noGrp="1"/>
          </p:cNvSpPr>
          <p:nvPr>
            <p:ph type="title" idx="2" hasCustomPrompt="1"/>
          </p:nvPr>
        </p:nvSpPr>
        <p:spPr>
          <a:xfrm>
            <a:off x="3554100" y="169550"/>
            <a:ext cx="2035800" cy="197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1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r>
              <a:t>xx%</a:t>
            </a:r>
          </a:p>
        </p:txBody>
      </p:sp>
      <p:sp>
        <p:nvSpPr>
          <p:cNvPr id="235" name="Google Shape;235;p24"/>
          <p:cNvSpPr txBox="1">
            <a:spLocks noGrp="1"/>
          </p:cNvSpPr>
          <p:nvPr>
            <p:ph type="subTitle" idx="1"/>
          </p:nvPr>
        </p:nvSpPr>
        <p:spPr>
          <a:xfrm>
            <a:off x="2606100" y="3746400"/>
            <a:ext cx="3931800" cy="516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236" name="Google Shape;236;p24"/>
          <p:cNvSpPr/>
          <p:nvPr/>
        </p:nvSpPr>
        <p:spPr>
          <a:xfrm rot="-7880736">
            <a:off x="6945088" y="3124864"/>
            <a:ext cx="2753245" cy="2940474"/>
          </a:xfrm>
          <a:custGeom>
            <a:avLst/>
            <a:gdLst/>
            <a:ahLst/>
            <a:cxnLst/>
            <a:rect l="l" t="t" r="r" b="b"/>
            <a:pathLst>
              <a:path w="66180" h="77985" extrusionOk="0">
                <a:moveTo>
                  <a:pt x="41421" y="1"/>
                </a:moveTo>
                <a:cubicBezTo>
                  <a:pt x="30886" y="1"/>
                  <a:pt x="19650" y="6761"/>
                  <a:pt x="12831" y="13852"/>
                </a:cubicBezTo>
                <a:cubicBezTo>
                  <a:pt x="6707" y="20255"/>
                  <a:pt x="0" y="31239"/>
                  <a:pt x="633" y="40501"/>
                </a:cubicBezTo>
                <a:cubicBezTo>
                  <a:pt x="1215" y="49486"/>
                  <a:pt x="5264" y="59052"/>
                  <a:pt x="11211" y="65759"/>
                </a:cubicBezTo>
                <a:cubicBezTo>
                  <a:pt x="17538" y="72845"/>
                  <a:pt x="26700" y="77527"/>
                  <a:pt x="36216" y="77957"/>
                </a:cubicBezTo>
                <a:cubicBezTo>
                  <a:pt x="36585" y="77974"/>
                  <a:pt x="36959" y="77984"/>
                  <a:pt x="37334" y="77984"/>
                </a:cubicBezTo>
                <a:cubicBezTo>
                  <a:pt x="40202" y="77984"/>
                  <a:pt x="43177" y="77415"/>
                  <a:pt x="45124" y="75401"/>
                </a:cubicBezTo>
                <a:cubicBezTo>
                  <a:pt x="48718" y="71731"/>
                  <a:pt x="47376" y="64923"/>
                  <a:pt x="46820" y="60343"/>
                </a:cubicBezTo>
                <a:cubicBezTo>
                  <a:pt x="45326" y="48372"/>
                  <a:pt x="50514" y="42020"/>
                  <a:pt x="57348" y="33112"/>
                </a:cubicBezTo>
                <a:cubicBezTo>
                  <a:pt x="62839" y="25924"/>
                  <a:pt x="66180" y="18129"/>
                  <a:pt x="60309" y="9980"/>
                </a:cubicBezTo>
                <a:cubicBezTo>
                  <a:pt x="57246" y="5703"/>
                  <a:pt x="52514" y="2388"/>
                  <a:pt x="47807" y="920"/>
                </a:cubicBezTo>
                <a:cubicBezTo>
                  <a:pt x="45738" y="288"/>
                  <a:pt x="43594" y="1"/>
                  <a:pt x="41421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24"/>
          <p:cNvSpPr/>
          <p:nvPr/>
        </p:nvSpPr>
        <p:spPr>
          <a:xfrm rot="-9052497">
            <a:off x="7473637" y="110748"/>
            <a:ext cx="1914219" cy="2294414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8" name="Google Shape;238;p24"/>
          <p:cNvSpPr/>
          <p:nvPr/>
        </p:nvSpPr>
        <p:spPr>
          <a:xfrm rot="8508976" flipH="1">
            <a:off x="7685780" y="3158025"/>
            <a:ext cx="821253" cy="604960"/>
          </a:xfrm>
          <a:custGeom>
            <a:avLst/>
            <a:gdLst/>
            <a:ahLst/>
            <a:cxnLst/>
            <a:rect l="l" t="t" r="r" b="b"/>
            <a:pathLst>
              <a:path w="17236" h="14692" extrusionOk="0">
                <a:moveTo>
                  <a:pt x="6543" y="0"/>
                </a:moveTo>
                <a:cubicBezTo>
                  <a:pt x="5423" y="0"/>
                  <a:pt x="4317" y="237"/>
                  <a:pt x="3314" y="818"/>
                </a:cubicBezTo>
                <a:cubicBezTo>
                  <a:pt x="1429" y="1912"/>
                  <a:pt x="153" y="4070"/>
                  <a:pt x="92" y="6289"/>
                </a:cubicBezTo>
                <a:cubicBezTo>
                  <a:pt x="1" y="8599"/>
                  <a:pt x="1186" y="10879"/>
                  <a:pt x="2888" y="12307"/>
                </a:cubicBezTo>
                <a:cubicBezTo>
                  <a:pt x="4074" y="13311"/>
                  <a:pt x="5533" y="13888"/>
                  <a:pt x="7053" y="14101"/>
                </a:cubicBezTo>
                <a:cubicBezTo>
                  <a:pt x="7752" y="14374"/>
                  <a:pt x="8512" y="14557"/>
                  <a:pt x="9241" y="14648"/>
                </a:cubicBezTo>
                <a:cubicBezTo>
                  <a:pt x="9530" y="14677"/>
                  <a:pt x="9820" y="14692"/>
                  <a:pt x="10111" y="14692"/>
                </a:cubicBezTo>
                <a:cubicBezTo>
                  <a:pt x="12241" y="14692"/>
                  <a:pt x="14378" y="13901"/>
                  <a:pt x="15715" y="12216"/>
                </a:cubicBezTo>
                <a:cubicBezTo>
                  <a:pt x="17235" y="10301"/>
                  <a:pt x="17235" y="7687"/>
                  <a:pt x="16171" y="5560"/>
                </a:cubicBezTo>
                <a:cubicBezTo>
                  <a:pt x="15107" y="3341"/>
                  <a:pt x="13010" y="1882"/>
                  <a:pt x="10791" y="970"/>
                </a:cubicBezTo>
                <a:cubicBezTo>
                  <a:pt x="9484" y="402"/>
                  <a:pt x="8002" y="0"/>
                  <a:pt x="6543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CUSTOM_3"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0" name="Google Shape;240;p25"/>
          <p:cNvGrpSpPr/>
          <p:nvPr/>
        </p:nvGrpSpPr>
        <p:grpSpPr>
          <a:xfrm>
            <a:off x="-1598436" y="-1184053"/>
            <a:ext cx="11416375" cy="3278501"/>
            <a:chOff x="-1598436" y="-1184053"/>
            <a:chExt cx="11416375" cy="3278501"/>
          </a:xfrm>
        </p:grpSpPr>
        <p:sp>
          <p:nvSpPr>
            <p:cNvPr id="241" name="Google Shape;241;p25"/>
            <p:cNvSpPr/>
            <p:nvPr/>
          </p:nvSpPr>
          <p:spPr>
            <a:xfrm rot="1858098" flipH="1">
              <a:off x="-1238219" y="-672750"/>
              <a:ext cx="2572704" cy="2112557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" name="Google Shape;242;p25"/>
            <p:cNvSpPr/>
            <p:nvPr/>
          </p:nvSpPr>
          <p:spPr>
            <a:xfrm rot="9035610" flipH="1">
              <a:off x="7326519" y="-130472"/>
              <a:ext cx="904032" cy="742251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3" name="Google Shape;243;p25"/>
            <p:cNvSpPr/>
            <p:nvPr/>
          </p:nvSpPr>
          <p:spPr>
            <a:xfrm rot="-1225117" flipH="1">
              <a:off x="7842564" y="-488660"/>
              <a:ext cx="1776565" cy="1458609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" name="Google Shape;244;p25"/>
            <p:cNvSpPr/>
            <p:nvPr/>
          </p:nvSpPr>
          <p:spPr>
            <a:xfrm rot="-5931689" flipH="1">
              <a:off x="-686233" y="531467"/>
              <a:ext cx="1388260" cy="1520004"/>
            </a:xfrm>
            <a:custGeom>
              <a:avLst/>
              <a:gdLst/>
              <a:ahLst/>
              <a:cxnLst/>
              <a:rect l="l" t="t" r="r" b="b"/>
              <a:pathLst>
                <a:path w="46668" h="45226" extrusionOk="0">
                  <a:moveTo>
                    <a:pt x="22247" y="3604"/>
                  </a:moveTo>
                  <a:cubicBezTo>
                    <a:pt x="22456" y="3797"/>
                    <a:pt x="22634" y="3997"/>
                    <a:pt x="22777" y="4177"/>
                  </a:cubicBezTo>
                  <a:cubicBezTo>
                    <a:pt x="22929" y="4379"/>
                    <a:pt x="23131" y="4683"/>
                    <a:pt x="23309" y="4986"/>
                  </a:cubicBezTo>
                  <a:cubicBezTo>
                    <a:pt x="23817" y="5813"/>
                    <a:pt x="24433" y="6782"/>
                    <a:pt x="25200" y="7105"/>
                  </a:cubicBezTo>
                  <a:lnTo>
                    <a:pt x="25200" y="7105"/>
                  </a:lnTo>
                  <a:cubicBezTo>
                    <a:pt x="24526" y="6657"/>
                    <a:pt x="24010" y="5891"/>
                    <a:pt x="23536" y="5189"/>
                  </a:cubicBezTo>
                  <a:cubicBezTo>
                    <a:pt x="23359" y="4885"/>
                    <a:pt x="23131" y="4582"/>
                    <a:pt x="22954" y="4328"/>
                  </a:cubicBezTo>
                  <a:cubicBezTo>
                    <a:pt x="22722" y="4037"/>
                    <a:pt x="22487" y="3796"/>
                    <a:pt x="22247" y="3604"/>
                  </a:cubicBezTo>
                  <a:close/>
                  <a:moveTo>
                    <a:pt x="26983" y="4053"/>
                  </a:moveTo>
                  <a:cubicBezTo>
                    <a:pt x="26753" y="4053"/>
                    <a:pt x="26549" y="4175"/>
                    <a:pt x="26345" y="4379"/>
                  </a:cubicBezTo>
                  <a:cubicBezTo>
                    <a:pt x="26016" y="4733"/>
                    <a:pt x="25966" y="5265"/>
                    <a:pt x="25941" y="5746"/>
                  </a:cubicBezTo>
                  <a:lnTo>
                    <a:pt x="25941" y="6328"/>
                  </a:lnTo>
                  <a:lnTo>
                    <a:pt x="25941" y="6707"/>
                  </a:lnTo>
                  <a:lnTo>
                    <a:pt x="25941" y="6783"/>
                  </a:lnTo>
                  <a:lnTo>
                    <a:pt x="25941" y="6986"/>
                  </a:lnTo>
                  <a:lnTo>
                    <a:pt x="25941" y="7138"/>
                  </a:lnTo>
                  <a:cubicBezTo>
                    <a:pt x="25941" y="7214"/>
                    <a:pt x="25941" y="7239"/>
                    <a:pt x="25915" y="7239"/>
                  </a:cubicBezTo>
                  <a:lnTo>
                    <a:pt x="25814" y="7239"/>
                  </a:lnTo>
                  <a:cubicBezTo>
                    <a:pt x="25789" y="7239"/>
                    <a:pt x="25713" y="7239"/>
                    <a:pt x="25662" y="7214"/>
                  </a:cubicBezTo>
                  <a:cubicBezTo>
                    <a:pt x="25502" y="7205"/>
                    <a:pt x="25348" y="7167"/>
                    <a:pt x="25200" y="7105"/>
                  </a:cubicBezTo>
                  <a:lnTo>
                    <a:pt x="25200" y="7105"/>
                  </a:lnTo>
                  <a:cubicBezTo>
                    <a:pt x="25559" y="7344"/>
                    <a:pt x="25964" y="7492"/>
                    <a:pt x="26431" y="7492"/>
                  </a:cubicBezTo>
                  <a:cubicBezTo>
                    <a:pt x="26445" y="7492"/>
                    <a:pt x="26458" y="7492"/>
                    <a:pt x="26472" y="7492"/>
                  </a:cubicBezTo>
                  <a:cubicBezTo>
                    <a:pt x="26573" y="7492"/>
                    <a:pt x="26649" y="7416"/>
                    <a:pt x="26649" y="7365"/>
                  </a:cubicBezTo>
                  <a:cubicBezTo>
                    <a:pt x="26725" y="6986"/>
                    <a:pt x="26700" y="6606"/>
                    <a:pt x="26700" y="6201"/>
                  </a:cubicBezTo>
                  <a:cubicBezTo>
                    <a:pt x="26674" y="5771"/>
                    <a:pt x="26649" y="5341"/>
                    <a:pt x="26801" y="4936"/>
                  </a:cubicBezTo>
                  <a:cubicBezTo>
                    <a:pt x="26907" y="4618"/>
                    <a:pt x="27119" y="4318"/>
                    <a:pt x="27453" y="4318"/>
                  </a:cubicBezTo>
                  <a:cubicBezTo>
                    <a:pt x="27512" y="4318"/>
                    <a:pt x="27575" y="4327"/>
                    <a:pt x="27642" y="4347"/>
                  </a:cubicBezTo>
                  <a:lnTo>
                    <a:pt x="27642" y="4347"/>
                  </a:lnTo>
                  <a:cubicBezTo>
                    <a:pt x="27485" y="4212"/>
                    <a:pt x="27320" y="4115"/>
                    <a:pt x="27155" y="4075"/>
                  </a:cubicBezTo>
                  <a:cubicBezTo>
                    <a:pt x="27096" y="4061"/>
                    <a:pt x="27039" y="4053"/>
                    <a:pt x="26983" y="4053"/>
                  </a:cubicBezTo>
                  <a:close/>
                  <a:moveTo>
                    <a:pt x="27642" y="4347"/>
                  </a:moveTo>
                  <a:cubicBezTo>
                    <a:pt x="27990" y="4648"/>
                    <a:pt x="28297" y="5132"/>
                    <a:pt x="28471" y="5569"/>
                  </a:cubicBezTo>
                  <a:cubicBezTo>
                    <a:pt x="28800" y="6277"/>
                    <a:pt x="28724" y="7112"/>
                    <a:pt x="28674" y="7872"/>
                  </a:cubicBezTo>
                  <a:cubicBezTo>
                    <a:pt x="28623" y="7973"/>
                    <a:pt x="28623" y="8099"/>
                    <a:pt x="28623" y="8175"/>
                  </a:cubicBezTo>
                  <a:cubicBezTo>
                    <a:pt x="28598" y="8428"/>
                    <a:pt x="28497" y="8732"/>
                    <a:pt x="28446" y="8985"/>
                  </a:cubicBezTo>
                  <a:cubicBezTo>
                    <a:pt x="28345" y="9289"/>
                    <a:pt x="28218" y="9643"/>
                    <a:pt x="28244" y="9947"/>
                  </a:cubicBezTo>
                  <a:cubicBezTo>
                    <a:pt x="28277" y="10397"/>
                    <a:pt x="28464" y="10584"/>
                    <a:pt x="28704" y="10680"/>
                  </a:cubicBezTo>
                  <a:lnTo>
                    <a:pt x="28704" y="10680"/>
                  </a:lnTo>
                  <a:cubicBezTo>
                    <a:pt x="28514" y="10431"/>
                    <a:pt x="28395" y="10112"/>
                    <a:pt x="28395" y="9770"/>
                  </a:cubicBezTo>
                  <a:cubicBezTo>
                    <a:pt x="28395" y="9491"/>
                    <a:pt x="28446" y="9263"/>
                    <a:pt x="28547" y="9010"/>
                  </a:cubicBezTo>
                  <a:cubicBezTo>
                    <a:pt x="28573" y="8884"/>
                    <a:pt x="28648" y="8757"/>
                    <a:pt x="28674" y="8605"/>
                  </a:cubicBezTo>
                  <a:cubicBezTo>
                    <a:pt x="28800" y="8049"/>
                    <a:pt x="28800" y="7416"/>
                    <a:pt x="28800" y="6783"/>
                  </a:cubicBezTo>
                  <a:cubicBezTo>
                    <a:pt x="28800" y="6227"/>
                    <a:pt x="28674" y="5720"/>
                    <a:pt x="28421" y="5240"/>
                  </a:cubicBezTo>
                  <a:cubicBezTo>
                    <a:pt x="28370" y="5138"/>
                    <a:pt x="28319" y="5088"/>
                    <a:pt x="28294" y="5012"/>
                  </a:cubicBezTo>
                  <a:lnTo>
                    <a:pt x="28269" y="4986"/>
                  </a:lnTo>
                  <a:cubicBezTo>
                    <a:pt x="28092" y="4759"/>
                    <a:pt x="27915" y="4455"/>
                    <a:pt x="27661" y="4354"/>
                  </a:cubicBezTo>
                  <a:cubicBezTo>
                    <a:pt x="27655" y="4352"/>
                    <a:pt x="27648" y="4349"/>
                    <a:pt x="27642" y="4347"/>
                  </a:cubicBezTo>
                  <a:close/>
                  <a:moveTo>
                    <a:pt x="28704" y="10680"/>
                  </a:moveTo>
                  <a:cubicBezTo>
                    <a:pt x="28711" y="10689"/>
                    <a:pt x="28718" y="10698"/>
                    <a:pt x="28724" y="10706"/>
                  </a:cubicBezTo>
                  <a:cubicBezTo>
                    <a:pt x="28927" y="10934"/>
                    <a:pt x="29079" y="10934"/>
                    <a:pt x="29281" y="10959"/>
                  </a:cubicBezTo>
                  <a:cubicBezTo>
                    <a:pt x="29408" y="10959"/>
                    <a:pt x="29534" y="11010"/>
                    <a:pt x="29711" y="11060"/>
                  </a:cubicBezTo>
                  <a:cubicBezTo>
                    <a:pt x="29723" y="11068"/>
                    <a:pt x="29734" y="11076"/>
                    <a:pt x="29746" y="11083"/>
                  </a:cubicBezTo>
                  <a:lnTo>
                    <a:pt x="29746" y="11083"/>
                  </a:lnTo>
                  <a:cubicBezTo>
                    <a:pt x="29599" y="10879"/>
                    <a:pt x="29368" y="10822"/>
                    <a:pt x="29104" y="10782"/>
                  </a:cubicBezTo>
                  <a:cubicBezTo>
                    <a:pt x="28966" y="10756"/>
                    <a:pt x="28828" y="10730"/>
                    <a:pt x="28704" y="10680"/>
                  </a:cubicBezTo>
                  <a:close/>
                  <a:moveTo>
                    <a:pt x="19183" y="4253"/>
                  </a:moveTo>
                  <a:lnTo>
                    <a:pt x="19209" y="4303"/>
                  </a:lnTo>
                  <a:cubicBezTo>
                    <a:pt x="19411" y="4455"/>
                    <a:pt x="19614" y="4607"/>
                    <a:pt x="19816" y="4733"/>
                  </a:cubicBezTo>
                  <a:cubicBezTo>
                    <a:pt x="20069" y="4885"/>
                    <a:pt x="20322" y="5088"/>
                    <a:pt x="20575" y="5315"/>
                  </a:cubicBezTo>
                  <a:cubicBezTo>
                    <a:pt x="20980" y="5695"/>
                    <a:pt x="21335" y="6125"/>
                    <a:pt x="21638" y="6581"/>
                  </a:cubicBezTo>
                  <a:cubicBezTo>
                    <a:pt x="21739" y="6707"/>
                    <a:pt x="21841" y="6859"/>
                    <a:pt x="21967" y="6986"/>
                  </a:cubicBezTo>
                  <a:cubicBezTo>
                    <a:pt x="22777" y="8049"/>
                    <a:pt x="23663" y="9036"/>
                    <a:pt x="24498" y="9947"/>
                  </a:cubicBezTo>
                  <a:cubicBezTo>
                    <a:pt x="24903" y="10428"/>
                    <a:pt x="25207" y="10807"/>
                    <a:pt x="25510" y="11187"/>
                  </a:cubicBezTo>
                  <a:lnTo>
                    <a:pt x="25561" y="11263"/>
                  </a:lnTo>
                  <a:lnTo>
                    <a:pt x="25561" y="11263"/>
                  </a:lnTo>
                  <a:lnTo>
                    <a:pt x="25510" y="11237"/>
                  </a:lnTo>
                  <a:cubicBezTo>
                    <a:pt x="24772" y="10816"/>
                    <a:pt x="24104" y="10605"/>
                    <a:pt x="23360" y="10605"/>
                  </a:cubicBezTo>
                  <a:cubicBezTo>
                    <a:pt x="23212" y="10605"/>
                    <a:pt x="23060" y="10613"/>
                    <a:pt x="22904" y="10630"/>
                  </a:cubicBezTo>
                  <a:cubicBezTo>
                    <a:pt x="22777" y="10630"/>
                    <a:pt x="22625" y="10655"/>
                    <a:pt x="22499" y="10655"/>
                  </a:cubicBezTo>
                  <a:cubicBezTo>
                    <a:pt x="22146" y="10691"/>
                    <a:pt x="21782" y="10738"/>
                    <a:pt x="21413" y="10738"/>
                  </a:cubicBezTo>
                  <a:cubicBezTo>
                    <a:pt x="21253" y="10738"/>
                    <a:pt x="21091" y="10729"/>
                    <a:pt x="20930" y="10706"/>
                  </a:cubicBezTo>
                  <a:cubicBezTo>
                    <a:pt x="19867" y="10504"/>
                    <a:pt x="19032" y="10175"/>
                    <a:pt x="18222" y="9820"/>
                  </a:cubicBezTo>
                  <a:lnTo>
                    <a:pt x="18171" y="9820"/>
                  </a:lnTo>
                  <a:cubicBezTo>
                    <a:pt x="18019" y="9263"/>
                    <a:pt x="17665" y="9061"/>
                    <a:pt x="17159" y="8808"/>
                  </a:cubicBezTo>
                  <a:cubicBezTo>
                    <a:pt x="16248" y="8352"/>
                    <a:pt x="15514" y="7467"/>
                    <a:pt x="15134" y="6454"/>
                  </a:cubicBezTo>
                  <a:cubicBezTo>
                    <a:pt x="15058" y="6252"/>
                    <a:pt x="15008" y="6075"/>
                    <a:pt x="15033" y="5872"/>
                  </a:cubicBezTo>
                  <a:cubicBezTo>
                    <a:pt x="15058" y="5695"/>
                    <a:pt x="15134" y="5569"/>
                    <a:pt x="15286" y="5467"/>
                  </a:cubicBezTo>
                  <a:cubicBezTo>
                    <a:pt x="15413" y="5388"/>
                    <a:pt x="15588" y="5349"/>
                    <a:pt x="15783" y="5349"/>
                  </a:cubicBezTo>
                  <a:cubicBezTo>
                    <a:pt x="15900" y="5349"/>
                    <a:pt x="16023" y="5363"/>
                    <a:pt x="16146" y="5391"/>
                  </a:cubicBezTo>
                  <a:cubicBezTo>
                    <a:pt x="16400" y="5467"/>
                    <a:pt x="16653" y="5619"/>
                    <a:pt x="16906" y="5746"/>
                  </a:cubicBezTo>
                  <a:lnTo>
                    <a:pt x="16956" y="5771"/>
                  </a:lnTo>
                  <a:cubicBezTo>
                    <a:pt x="17159" y="5872"/>
                    <a:pt x="17336" y="5999"/>
                    <a:pt x="17538" y="6125"/>
                  </a:cubicBezTo>
                  <a:cubicBezTo>
                    <a:pt x="18190" y="6525"/>
                    <a:pt x="18964" y="7029"/>
                    <a:pt x="19686" y="7029"/>
                  </a:cubicBezTo>
                  <a:cubicBezTo>
                    <a:pt x="19833" y="7029"/>
                    <a:pt x="19978" y="7008"/>
                    <a:pt x="20120" y="6960"/>
                  </a:cubicBezTo>
                  <a:cubicBezTo>
                    <a:pt x="20196" y="6910"/>
                    <a:pt x="20221" y="6885"/>
                    <a:pt x="20246" y="6859"/>
                  </a:cubicBezTo>
                  <a:cubicBezTo>
                    <a:pt x="20297" y="6783"/>
                    <a:pt x="20246" y="6758"/>
                    <a:pt x="20246" y="6707"/>
                  </a:cubicBezTo>
                  <a:cubicBezTo>
                    <a:pt x="20170" y="6530"/>
                    <a:pt x="20069" y="6378"/>
                    <a:pt x="19968" y="6201"/>
                  </a:cubicBezTo>
                  <a:cubicBezTo>
                    <a:pt x="19588" y="5594"/>
                    <a:pt x="19183" y="4885"/>
                    <a:pt x="19183" y="4303"/>
                  </a:cubicBezTo>
                  <a:lnTo>
                    <a:pt x="19183" y="4253"/>
                  </a:lnTo>
                  <a:close/>
                  <a:moveTo>
                    <a:pt x="29746" y="11083"/>
                  </a:moveTo>
                  <a:cubicBezTo>
                    <a:pt x="29782" y="11133"/>
                    <a:pt x="29813" y="11192"/>
                    <a:pt x="29838" y="11263"/>
                  </a:cubicBezTo>
                  <a:cubicBezTo>
                    <a:pt x="29874" y="11371"/>
                    <a:pt x="29865" y="11476"/>
                    <a:pt x="29828" y="11578"/>
                  </a:cubicBezTo>
                  <a:lnTo>
                    <a:pt x="29828" y="11578"/>
                  </a:lnTo>
                  <a:cubicBezTo>
                    <a:pt x="29917" y="11489"/>
                    <a:pt x="29984" y="11409"/>
                    <a:pt x="29964" y="11313"/>
                  </a:cubicBezTo>
                  <a:cubicBezTo>
                    <a:pt x="29964" y="11220"/>
                    <a:pt x="29878" y="11170"/>
                    <a:pt x="29746" y="11083"/>
                  </a:cubicBezTo>
                  <a:close/>
                  <a:moveTo>
                    <a:pt x="29828" y="11578"/>
                  </a:moveTo>
                  <a:cubicBezTo>
                    <a:pt x="29799" y="11607"/>
                    <a:pt x="29768" y="11636"/>
                    <a:pt x="29737" y="11668"/>
                  </a:cubicBezTo>
                  <a:cubicBezTo>
                    <a:pt x="29711" y="11693"/>
                    <a:pt x="29661" y="11769"/>
                    <a:pt x="29610" y="11820"/>
                  </a:cubicBezTo>
                  <a:cubicBezTo>
                    <a:pt x="29560" y="11921"/>
                    <a:pt x="29484" y="12022"/>
                    <a:pt x="29408" y="12073"/>
                  </a:cubicBezTo>
                  <a:cubicBezTo>
                    <a:pt x="29332" y="12174"/>
                    <a:pt x="29281" y="12275"/>
                    <a:pt x="29180" y="12351"/>
                  </a:cubicBezTo>
                  <a:cubicBezTo>
                    <a:pt x="29129" y="12427"/>
                    <a:pt x="29079" y="12452"/>
                    <a:pt x="29053" y="12528"/>
                  </a:cubicBezTo>
                  <a:cubicBezTo>
                    <a:pt x="28949" y="12653"/>
                    <a:pt x="28837" y="12782"/>
                    <a:pt x="28739" y="12919"/>
                  </a:cubicBezTo>
                  <a:lnTo>
                    <a:pt x="28739" y="12919"/>
                  </a:lnTo>
                  <a:cubicBezTo>
                    <a:pt x="28824" y="12810"/>
                    <a:pt x="28913" y="12705"/>
                    <a:pt x="29003" y="12604"/>
                  </a:cubicBezTo>
                  <a:cubicBezTo>
                    <a:pt x="29104" y="12528"/>
                    <a:pt x="29205" y="12402"/>
                    <a:pt x="29306" y="12300"/>
                  </a:cubicBezTo>
                  <a:cubicBezTo>
                    <a:pt x="29332" y="12224"/>
                    <a:pt x="29382" y="12174"/>
                    <a:pt x="29458" y="12098"/>
                  </a:cubicBezTo>
                  <a:cubicBezTo>
                    <a:pt x="29605" y="11935"/>
                    <a:pt x="29762" y="11761"/>
                    <a:pt x="29828" y="11578"/>
                  </a:cubicBezTo>
                  <a:close/>
                  <a:moveTo>
                    <a:pt x="28739" y="12919"/>
                  </a:moveTo>
                  <a:cubicBezTo>
                    <a:pt x="28631" y="13056"/>
                    <a:pt x="28531" y="13197"/>
                    <a:pt x="28446" y="13338"/>
                  </a:cubicBezTo>
                  <a:cubicBezTo>
                    <a:pt x="28319" y="13591"/>
                    <a:pt x="28294" y="13869"/>
                    <a:pt x="28370" y="14123"/>
                  </a:cubicBezTo>
                  <a:cubicBezTo>
                    <a:pt x="28471" y="14350"/>
                    <a:pt x="28674" y="14477"/>
                    <a:pt x="28876" y="14553"/>
                  </a:cubicBezTo>
                  <a:cubicBezTo>
                    <a:pt x="28909" y="14558"/>
                    <a:pt x="28942" y="14562"/>
                    <a:pt x="28973" y="14564"/>
                  </a:cubicBezTo>
                  <a:lnTo>
                    <a:pt x="28973" y="14564"/>
                  </a:lnTo>
                  <a:cubicBezTo>
                    <a:pt x="28884" y="14506"/>
                    <a:pt x="28801" y="14436"/>
                    <a:pt x="28724" y="14350"/>
                  </a:cubicBezTo>
                  <a:cubicBezTo>
                    <a:pt x="28547" y="14123"/>
                    <a:pt x="28446" y="13844"/>
                    <a:pt x="28471" y="13566"/>
                  </a:cubicBezTo>
                  <a:cubicBezTo>
                    <a:pt x="28486" y="13327"/>
                    <a:pt x="28598" y="13115"/>
                    <a:pt x="28739" y="12919"/>
                  </a:cubicBezTo>
                  <a:close/>
                  <a:moveTo>
                    <a:pt x="35508" y="16183"/>
                  </a:moveTo>
                  <a:lnTo>
                    <a:pt x="35508" y="16183"/>
                  </a:lnTo>
                  <a:cubicBezTo>
                    <a:pt x="35525" y="16195"/>
                    <a:pt x="35542" y="16207"/>
                    <a:pt x="35558" y="16220"/>
                  </a:cubicBezTo>
                  <a:lnTo>
                    <a:pt x="35558" y="16220"/>
                  </a:lnTo>
                  <a:lnTo>
                    <a:pt x="35558" y="16198"/>
                  </a:lnTo>
                  <a:lnTo>
                    <a:pt x="35532" y="16198"/>
                  </a:lnTo>
                  <a:cubicBezTo>
                    <a:pt x="35524" y="16193"/>
                    <a:pt x="35516" y="16188"/>
                    <a:pt x="35508" y="16183"/>
                  </a:cubicBezTo>
                  <a:close/>
                  <a:moveTo>
                    <a:pt x="35869" y="17482"/>
                  </a:moveTo>
                  <a:cubicBezTo>
                    <a:pt x="35867" y="17493"/>
                    <a:pt x="35864" y="17503"/>
                    <a:pt x="35861" y="17514"/>
                  </a:cubicBezTo>
                  <a:cubicBezTo>
                    <a:pt x="35813" y="17678"/>
                    <a:pt x="35768" y="17849"/>
                    <a:pt x="35740" y="18014"/>
                  </a:cubicBezTo>
                  <a:lnTo>
                    <a:pt x="35740" y="18014"/>
                  </a:lnTo>
                  <a:cubicBezTo>
                    <a:pt x="35746" y="17999"/>
                    <a:pt x="35753" y="17984"/>
                    <a:pt x="35760" y="17969"/>
                  </a:cubicBezTo>
                  <a:cubicBezTo>
                    <a:pt x="35760" y="17893"/>
                    <a:pt x="35785" y="17868"/>
                    <a:pt x="35785" y="17843"/>
                  </a:cubicBezTo>
                  <a:cubicBezTo>
                    <a:pt x="35785" y="17792"/>
                    <a:pt x="35811" y="17767"/>
                    <a:pt x="35811" y="17742"/>
                  </a:cubicBezTo>
                  <a:cubicBezTo>
                    <a:pt x="35831" y="17653"/>
                    <a:pt x="35851" y="17567"/>
                    <a:pt x="35869" y="17482"/>
                  </a:cubicBezTo>
                  <a:close/>
                  <a:moveTo>
                    <a:pt x="34908" y="16005"/>
                  </a:moveTo>
                  <a:cubicBezTo>
                    <a:pt x="34744" y="16005"/>
                    <a:pt x="34576" y="16036"/>
                    <a:pt x="34419" y="16097"/>
                  </a:cubicBezTo>
                  <a:cubicBezTo>
                    <a:pt x="33811" y="16350"/>
                    <a:pt x="33381" y="16881"/>
                    <a:pt x="32926" y="17413"/>
                  </a:cubicBezTo>
                  <a:cubicBezTo>
                    <a:pt x="32815" y="17589"/>
                    <a:pt x="32685" y="17728"/>
                    <a:pt x="32553" y="17895"/>
                  </a:cubicBezTo>
                  <a:lnTo>
                    <a:pt x="32553" y="17895"/>
                  </a:lnTo>
                  <a:cubicBezTo>
                    <a:pt x="32535" y="17861"/>
                    <a:pt x="32516" y="17826"/>
                    <a:pt x="32495" y="17792"/>
                  </a:cubicBezTo>
                  <a:cubicBezTo>
                    <a:pt x="32369" y="17615"/>
                    <a:pt x="32268" y="17413"/>
                    <a:pt x="32116" y="17286"/>
                  </a:cubicBezTo>
                  <a:cubicBezTo>
                    <a:pt x="32049" y="17231"/>
                    <a:pt x="31975" y="17199"/>
                    <a:pt x="31896" y="17184"/>
                  </a:cubicBezTo>
                  <a:lnTo>
                    <a:pt x="31896" y="17184"/>
                  </a:lnTo>
                  <a:cubicBezTo>
                    <a:pt x="32071" y="17331"/>
                    <a:pt x="32207" y="17549"/>
                    <a:pt x="32343" y="17767"/>
                  </a:cubicBezTo>
                  <a:cubicBezTo>
                    <a:pt x="32369" y="17843"/>
                    <a:pt x="32419" y="17893"/>
                    <a:pt x="32470" y="17969"/>
                  </a:cubicBezTo>
                  <a:lnTo>
                    <a:pt x="32470" y="17995"/>
                  </a:lnTo>
                  <a:lnTo>
                    <a:pt x="32495" y="17969"/>
                  </a:lnTo>
                  <a:cubicBezTo>
                    <a:pt x="32515" y="17944"/>
                    <a:pt x="32534" y="17919"/>
                    <a:pt x="32553" y="17895"/>
                  </a:cubicBezTo>
                  <a:lnTo>
                    <a:pt x="32553" y="17895"/>
                  </a:lnTo>
                  <a:cubicBezTo>
                    <a:pt x="32602" y="17985"/>
                    <a:pt x="32649" y="18073"/>
                    <a:pt x="32723" y="18146"/>
                  </a:cubicBezTo>
                  <a:cubicBezTo>
                    <a:pt x="32748" y="18172"/>
                    <a:pt x="32774" y="18172"/>
                    <a:pt x="32824" y="18172"/>
                  </a:cubicBezTo>
                  <a:cubicBezTo>
                    <a:pt x="32875" y="18172"/>
                    <a:pt x="32951" y="18146"/>
                    <a:pt x="32976" y="18121"/>
                  </a:cubicBezTo>
                  <a:cubicBezTo>
                    <a:pt x="33204" y="17893"/>
                    <a:pt x="33381" y="17666"/>
                    <a:pt x="33584" y="17463"/>
                  </a:cubicBezTo>
                  <a:lnTo>
                    <a:pt x="34140" y="16780"/>
                  </a:lnTo>
                  <a:cubicBezTo>
                    <a:pt x="34368" y="16577"/>
                    <a:pt x="34646" y="16248"/>
                    <a:pt x="35001" y="16147"/>
                  </a:cubicBezTo>
                  <a:cubicBezTo>
                    <a:pt x="35074" y="16126"/>
                    <a:pt x="35152" y="16114"/>
                    <a:pt x="35229" y="16114"/>
                  </a:cubicBezTo>
                  <a:cubicBezTo>
                    <a:pt x="35327" y="16114"/>
                    <a:pt x="35424" y="16134"/>
                    <a:pt x="35508" y="16183"/>
                  </a:cubicBezTo>
                  <a:lnTo>
                    <a:pt x="35508" y="16183"/>
                  </a:lnTo>
                  <a:cubicBezTo>
                    <a:pt x="35476" y="16160"/>
                    <a:pt x="35441" y="16140"/>
                    <a:pt x="35406" y="16122"/>
                  </a:cubicBezTo>
                  <a:cubicBezTo>
                    <a:pt x="35260" y="16042"/>
                    <a:pt x="35087" y="16005"/>
                    <a:pt x="34908" y="16005"/>
                  </a:cubicBezTo>
                  <a:close/>
                  <a:moveTo>
                    <a:pt x="42883" y="1336"/>
                  </a:moveTo>
                  <a:cubicBezTo>
                    <a:pt x="42445" y="1812"/>
                    <a:pt x="41963" y="2223"/>
                    <a:pt x="41505" y="2633"/>
                  </a:cubicBezTo>
                  <a:cubicBezTo>
                    <a:pt x="41353" y="2759"/>
                    <a:pt x="41201" y="2911"/>
                    <a:pt x="41049" y="3038"/>
                  </a:cubicBezTo>
                  <a:cubicBezTo>
                    <a:pt x="40239" y="3721"/>
                    <a:pt x="39556" y="4556"/>
                    <a:pt x="38898" y="5366"/>
                  </a:cubicBezTo>
                  <a:lnTo>
                    <a:pt x="38797" y="5467"/>
                  </a:lnTo>
                  <a:cubicBezTo>
                    <a:pt x="37936" y="6505"/>
                    <a:pt x="37076" y="7593"/>
                    <a:pt x="36291" y="8656"/>
                  </a:cubicBezTo>
                  <a:cubicBezTo>
                    <a:pt x="35608" y="9592"/>
                    <a:pt x="34874" y="10529"/>
                    <a:pt x="34140" y="11415"/>
                  </a:cubicBezTo>
                  <a:cubicBezTo>
                    <a:pt x="33584" y="12123"/>
                    <a:pt x="32976" y="12781"/>
                    <a:pt x="32369" y="13414"/>
                  </a:cubicBezTo>
                  <a:cubicBezTo>
                    <a:pt x="31964" y="13819"/>
                    <a:pt x="31559" y="14249"/>
                    <a:pt x="31179" y="14705"/>
                  </a:cubicBezTo>
                  <a:cubicBezTo>
                    <a:pt x="30825" y="15084"/>
                    <a:pt x="30496" y="15514"/>
                    <a:pt x="30218" y="15945"/>
                  </a:cubicBezTo>
                  <a:cubicBezTo>
                    <a:pt x="29863" y="16400"/>
                    <a:pt x="29534" y="16881"/>
                    <a:pt x="29104" y="17337"/>
                  </a:cubicBezTo>
                  <a:lnTo>
                    <a:pt x="28952" y="17488"/>
                  </a:lnTo>
                  <a:cubicBezTo>
                    <a:pt x="28612" y="17829"/>
                    <a:pt x="28290" y="18169"/>
                    <a:pt x="28435" y="18629"/>
                  </a:cubicBezTo>
                  <a:lnTo>
                    <a:pt x="28435" y="18629"/>
                  </a:lnTo>
                  <a:cubicBezTo>
                    <a:pt x="28468" y="18240"/>
                    <a:pt x="28918" y="17753"/>
                    <a:pt x="29231" y="17463"/>
                  </a:cubicBezTo>
                  <a:cubicBezTo>
                    <a:pt x="29332" y="17362"/>
                    <a:pt x="29382" y="17286"/>
                    <a:pt x="29433" y="17235"/>
                  </a:cubicBezTo>
                  <a:cubicBezTo>
                    <a:pt x="29838" y="16755"/>
                    <a:pt x="30142" y="16375"/>
                    <a:pt x="30395" y="15995"/>
                  </a:cubicBezTo>
                  <a:cubicBezTo>
                    <a:pt x="30496" y="15869"/>
                    <a:pt x="30572" y="15768"/>
                    <a:pt x="30648" y="15641"/>
                  </a:cubicBezTo>
                  <a:cubicBezTo>
                    <a:pt x="30850" y="15388"/>
                    <a:pt x="31027" y="15135"/>
                    <a:pt x="31255" y="14882"/>
                  </a:cubicBezTo>
                  <a:cubicBezTo>
                    <a:pt x="32622" y="13566"/>
                    <a:pt x="33811" y="12047"/>
                    <a:pt x="34874" y="10706"/>
                  </a:cubicBezTo>
                  <a:cubicBezTo>
                    <a:pt x="35279" y="10175"/>
                    <a:pt x="35709" y="9618"/>
                    <a:pt x="36140" y="9061"/>
                  </a:cubicBezTo>
                  <a:cubicBezTo>
                    <a:pt x="37051" y="7872"/>
                    <a:pt x="37987" y="6631"/>
                    <a:pt x="38999" y="5467"/>
                  </a:cubicBezTo>
                  <a:cubicBezTo>
                    <a:pt x="39632" y="4733"/>
                    <a:pt x="40265" y="3974"/>
                    <a:pt x="40999" y="3341"/>
                  </a:cubicBezTo>
                  <a:cubicBezTo>
                    <a:pt x="41100" y="3291"/>
                    <a:pt x="41201" y="3190"/>
                    <a:pt x="41252" y="3114"/>
                  </a:cubicBezTo>
                  <a:cubicBezTo>
                    <a:pt x="41834" y="2658"/>
                    <a:pt x="42391" y="2152"/>
                    <a:pt x="42871" y="1570"/>
                  </a:cubicBezTo>
                  <a:cubicBezTo>
                    <a:pt x="42918" y="1477"/>
                    <a:pt x="42922" y="1406"/>
                    <a:pt x="42883" y="1336"/>
                  </a:cubicBezTo>
                  <a:close/>
                  <a:moveTo>
                    <a:pt x="35740" y="18014"/>
                  </a:moveTo>
                  <a:lnTo>
                    <a:pt x="35740" y="18014"/>
                  </a:lnTo>
                  <a:cubicBezTo>
                    <a:pt x="35680" y="18164"/>
                    <a:pt x="35661" y="18363"/>
                    <a:pt x="35684" y="18501"/>
                  </a:cubicBezTo>
                  <a:cubicBezTo>
                    <a:pt x="35714" y="18597"/>
                    <a:pt x="35760" y="18667"/>
                    <a:pt x="35816" y="18718"/>
                  </a:cubicBezTo>
                  <a:lnTo>
                    <a:pt x="35816" y="18718"/>
                  </a:lnTo>
                  <a:cubicBezTo>
                    <a:pt x="35698" y="18533"/>
                    <a:pt x="35695" y="18281"/>
                    <a:pt x="35740" y="18014"/>
                  </a:cubicBezTo>
                  <a:close/>
                  <a:moveTo>
                    <a:pt x="28435" y="18629"/>
                  </a:moveTo>
                  <a:cubicBezTo>
                    <a:pt x="28431" y="18681"/>
                    <a:pt x="28434" y="18731"/>
                    <a:pt x="28446" y="18779"/>
                  </a:cubicBezTo>
                  <a:cubicBezTo>
                    <a:pt x="28466" y="18787"/>
                    <a:pt x="28486" y="18793"/>
                    <a:pt x="28507" y="18797"/>
                  </a:cubicBezTo>
                  <a:lnTo>
                    <a:pt x="28507" y="18797"/>
                  </a:lnTo>
                  <a:cubicBezTo>
                    <a:pt x="28476" y="18739"/>
                    <a:pt x="28453" y="18683"/>
                    <a:pt x="28435" y="18629"/>
                  </a:cubicBezTo>
                  <a:close/>
                  <a:moveTo>
                    <a:pt x="31416" y="17003"/>
                  </a:moveTo>
                  <a:cubicBezTo>
                    <a:pt x="31388" y="17003"/>
                    <a:pt x="31360" y="17005"/>
                    <a:pt x="31331" y="17008"/>
                  </a:cubicBezTo>
                  <a:cubicBezTo>
                    <a:pt x="30977" y="17033"/>
                    <a:pt x="30622" y="17337"/>
                    <a:pt x="30344" y="17539"/>
                  </a:cubicBezTo>
                  <a:cubicBezTo>
                    <a:pt x="30319" y="17590"/>
                    <a:pt x="30243" y="17615"/>
                    <a:pt x="30218" y="17640"/>
                  </a:cubicBezTo>
                  <a:cubicBezTo>
                    <a:pt x="30116" y="17716"/>
                    <a:pt x="30015" y="17792"/>
                    <a:pt x="29863" y="17919"/>
                  </a:cubicBezTo>
                  <a:cubicBezTo>
                    <a:pt x="29481" y="18301"/>
                    <a:pt x="28958" y="18804"/>
                    <a:pt x="28580" y="18804"/>
                  </a:cubicBezTo>
                  <a:cubicBezTo>
                    <a:pt x="28555" y="18804"/>
                    <a:pt x="28531" y="18802"/>
                    <a:pt x="28507" y="18797"/>
                  </a:cubicBezTo>
                  <a:lnTo>
                    <a:pt x="28507" y="18797"/>
                  </a:lnTo>
                  <a:cubicBezTo>
                    <a:pt x="28526" y="18833"/>
                    <a:pt x="28548" y="18869"/>
                    <a:pt x="28573" y="18906"/>
                  </a:cubicBezTo>
                  <a:cubicBezTo>
                    <a:pt x="28592" y="18963"/>
                    <a:pt x="28653" y="18991"/>
                    <a:pt x="28715" y="18991"/>
                  </a:cubicBezTo>
                  <a:cubicBezTo>
                    <a:pt x="28735" y="18991"/>
                    <a:pt x="28756" y="18988"/>
                    <a:pt x="28775" y="18982"/>
                  </a:cubicBezTo>
                  <a:cubicBezTo>
                    <a:pt x="28842" y="19004"/>
                    <a:pt x="28910" y="19014"/>
                    <a:pt x="28977" y="19014"/>
                  </a:cubicBezTo>
                  <a:cubicBezTo>
                    <a:pt x="29364" y="19014"/>
                    <a:pt x="29742" y="18672"/>
                    <a:pt x="30066" y="18349"/>
                  </a:cubicBezTo>
                  <a:lnTo>
                    <a:pt x="30369" y="18020"/>
                  </a:lnTo>
                  <a:cubicBezTo>
                    <a:pt x="30420" y="17995"/>
                    <a:pt x="30471" y="17969"/>
                    <a:pt x="30496" y="17893"/>
                  </a:cubicBezTo>
                  <a:cubicBezTo>
                    <a:pt x="30852" y="17597"/>
                    <a:pt x="31378" y="17176"/>
                    <a:pt x="31797" y="17176"/>
                  </a:cubicBezTo>
                  <a:cubicBezTo>
                    <a:pt x="31831" y="17176"/>
                    <a:pt x="31864" y="17179"/>
                    <a:pt x="31896" y="17184"/>
                  </a:cubicBezTo>
                  <a:lnTo>
                    <a:pt x="31896" y="17184"/>
                  </a:lnTo>
                  <a:cubicBezTo>
                    <a:pt x="31764" y="17074"/>
                    <a:pt x="31609" y="17003"/>
                    <a:pt x="31416" y="17003"/>
                  </a:cubicBezTo>
                  <a:close/>
                  <a:moveTo>
                    <a:pt x="9845" y="9365"/>
                  </a:moveTo>
                  <a:cubicBezTo>
                    <a:pt x="10503" y="9390"/>
                    <a:pt x="11136" y="9770"/>
                    <a:pt x="11718" y="10073"/>
                  </a:cubicBezTo>
                  <a:cubicBezTo>
                    <a:pt x="11819" y="10149"/>
                    <a:pt x="11945" y="10225"/>
                    <a:pt x="12021" y="10250"/>
                  </a:cubicBezTo>
                  <a:lnTo>
                    <a:pt x="12123" y="10301"/>
                  </a:lnTo>
                  <a:cubicBezTo>
                    <a:pt x="12629" y="10605"/>
                    <a:pt x="13185" y="10908"/>
                    <a:pt x="13793" y="10959"/>
                  </a:cubicBezTo>
                  <a:cubicBezTo>
                    <a:pt x="13844" y="10968"/>
                    <a:pt x="13895" y="10973"/>
                    <a:pt x="13946" y="10973"/>
                  </a:cubicBezTo>
                  <a:cubicBezTo>
                    <a:pt x="14172" y="10973"/>
                    <a:pt x="14391" y="10890"/>
                    <a:pt x="14577" y="10807"/>
                  </a:cubicBezTo>
                  <a:cubicBezTo>
                    <a:pt x="14808" y="10736"/>
                    <a:pt x="15051" y="10653"/>
                    <a:pt x="15306" y="10653"/>
                  </a:cubicBezTo>
                  <a:cubicBezTo>
                    <a:pt x="15415" y="10653"/>
                    <a:pt x="15527" y="10668"/>
                    <a:pt x="15640" y="10706"/>
                  </a:cubicBezTo>
                  <a:cubicBezTo>
                    <a:pt x="16146" y="10858"/>
                    <a:pt x="16551" y="11288"/>
                    <a:pt x="16906" y="11642"/>
                  </a:cubicBezTo>
                  <a:cubicBezTo>
                    <a:pt x="16956" y="11718"/>
                    <a:pt x="17058" y="11794"/>
                    <a:pt x="17108" y="11870"/>
                  </a:cubicBezTo>
                  <a:cubicBezTo>
                    <a:pt x="17716" y="12452"/>
                    <a:pt x="18374" y="13034"/>
                    <a:pt x="19082" y="13566"/>
                  </a:cubicBezTo>
                  <a:cubicBezTo>
                    <a:pt x="19740" y="14097"/>
                    <a:pt x="20272" y="14477"/>
                    <a:pt x="20778" y="14806"/>
                  </a:cubicBezTo>
                  <a:cubicBezTo>
                    <a:pt x="20854" y="14831"/>
                    <a:pt x="20904" y="14907"/>
                    <a:pt x="21006" y="14932"/>
                  </a:cubicBezTo>
                  <a:cubicBezTo>
                    <a:pt x="21484" y="15220"/>
                    <a:pt x="22076" y="15620"/>
                    <a:pt x="22631" y="15620"/>
                  </a:cubicBezTo>
                  <a:cubicBezTo>
                    <a:pt x="22663" y="15620"/>
                    <a:pt x="22695" y="15618"/>
                    <a:pt x="22726" y="15616"/>
                  </a:cubicBezTo>
                  <a:cubicBezTo>
                    <a:pt x="22980" y="15590"/>
                    <a:pt x="23131" y="15489"/>
                    <a:pt x="23233" y="15337"/>
                  </a:cubicBezTo>
                  <a:cubicBezTo>
                    <a:pt x="23410" y="14983"/>
                    <a:pt x="23258" y="14350"/>
                    <a:pt x="23030" y="13920"/>
                  </a:cubicBezTo>
                  <a:cubicBezTo>
                    <a:pt x="22448" y="12756"/>
                    <a:pt x="21410" y="12275"/>
                    <a:pt x="20322" y="11744"/>
                  </a:cubicBezTo>
                  <a:lnTo>
                    <a:pt x="19563" y="11364"/>
                  </a:lnTo>
                  <a:cubicBezTo>
                    <a:pt x="19209" y="11162"/>
                    <a:pt x="18829" y="10984"/>
                    <a:pt x="18551" y="10681"/>
                  </a:cubicBezTo>
                  <a:cubicBezTo>
                    <a:pt x="18348" y="10504"/>
                    <a:pt x="18298" y="10377"/>
                    <a:pt x="18247" y="10175"/>
                  </a:cubicBezTo>
                  <a:lnTo>
                    <a:pt x="18247" y="10149"/>
                  </a:lnTo>
                  <a:lnTo>
                    <a:pt x="18298" y="10149"/>
                  </a:lnTo>
                  <a:cubicBezTo>
                    <a:pt x="19294" y="10557"/>
                    <a:pt x="20352" y="10924"/>
                    <a:pt x="21452" y="10924"/>
                  </a:cubicBezTo>
                  <a:cubicBezTo>
                    <a:pt x="21581" y="10924"/>
                    <a:pt x="21711" y="10919"/>
                    <a:pt x="21841" y="10908"/>
                  </a:cubicBezTo>
                  <a:cubicBezTo>
                    <a:pt x="21993" y="10908"/>
                    <a:pt x="22195" y="10883"/>
                    <a:pt x="22347" y="10858"/>
                  </a:cubicBezTo>
                  <a:cubicBezTo>
                    <a:pt x="22693" y="10803"/>
                    <a:pt x="23053" y="10762"/>
                    <a:pt x="23398" y="10762"/>
                  </a:cubicBezTo>
                  <a:cubicBezTo>
                    <a:pt x="23531" y="10762"/>
                    <a:pt x="23662" y="10768"/>
                    <a:pt x="23789" y="10782"/>
                  </a:cubicBezTo>
                  <a:cubicBezTo>
                    <a:pt x="24549" y="10883"/>
                    <a:pt x="25181" y="11313"/>
                    <a:pt x="25789" y="11744"/>
                  </a:cubicBezTo>
                  <a:lnTo>
                    <a:pt x="25915" y="11820"/>
                  </a:lnTo>
                  <a:cubicBezTo>
                    <a:pt x="25991" y="11946"/>
                    <a:pt x="26042" y="12047"/>
                    <a:pt x="26118" y="12174"/>
                  </a:cubicBezTo>
                  <a:cubicBezTo>
                    <a:pt x="26371" y="12629"/>
                    <a:pt x="26523" y="13060"/>
                    <a:pt x="26649" y="13540"/>
                  </a:cubicBezTo>
                  <a:cubicBezTo>
                    <a:pt x="26750" y="13895"/>
                    <a:pt x="26801" y="14224"/>
                    <a:pt x="26877" y="14553"/>
                  </a:cubicBezTo>
                  <a:cubicBezTo>
                    <a:pt x="27029" y="15312"/>
                    <a:pt x="27181" y="16046"/>
                    <a:pt x="27535" y="16729"/>
                  </a:cubicBezTo>
                  <a:cubicBezTo>
                    <a:pt x="27434" y="16830"/>
                    <a:pt x="27332" y="16957"/>
                    <a:pt x="27257" y="17058"/>
                  </a:cubicBezTo>
                  <a:lnTo>
                    <a:pt x="27155" y="17134"/>
                  </a:lnTo>
                  <a:cubicBezTo>
                    <a:pt x="26573" y="17767"/>
                    <a:pt x="25991" y="18450"/>
                    <a:pt x="25283" y="19133"/>
                  </a:cubicBezTo>
                  <a:cubicBezTo>
                    <a:pt x="25257" y="19133"/>
                    <a:pt x="25257" y="19133"/>
                    <a:pt x="25232" y="19159"/>
                  </a:cubicBezTo>
                  <a:cubicBezTo>
                    <a:pt x="25202" y="19178"/>
                    <a:pt x="25165" y="19186"/>
                    <a:pt x="25123" y="19186"/>
                  </a:cubicBezTo>
                  <a:cubicBezTo>
                    <a:pt x="24881" y="19186"/>
                    <a:pt x="24459" y="18900"/>
                    <a:pt x="24093" y="18577"/>
                  </a:cubicBezTo>
                  <a:cubicBezTo>
                    <a:pt x="24042" y="18526"/>
                    <a:pt x="24017" y="18501"/>
                    <a:pt x="23992" y="18501"/>
                  </a:cubicBezTo>
                  <a:cubicBezTo>
                    <a:pt x="23536" y="18146"/>
                    <a:pt x="23106" y="17817"/>
                    <a:pt x="22701" y="17413"/>
                  </a:cubicBezTo>
                  <a:lnTo>
                    <a:pt x="22499" y="17261"/>
                  </a:lnTo>
                  <a:cubicBezTo>
                    <a:pt x="21461" y="16375"/>
                    <a:pt x="20246" y="15818"/>
                    <a:pt x="19183" y="15312"/>
                  </a:cubicBezTo>
                  <a:cubicBezTo>
                    <a:pt x="18348" y="14932"/>
                    <a:pt x="17462" y="14452"/>
                    <a:pt x="16678" y="13819"/>
                  </a:cubicBezTo>
                  <a:cubicBezTo>
                    <a:pt x="16577" y="13743"/>
                    <a:pt x="16501" y="13667"/>
                    <a:pt x="16425" y="13591"/>
                  </a:cubicBezTo>
                  <a:cubicBezTo>
                    <a:pt x="15792" y="13085"/>
                    <a:pt x="15159" y="12553"/>
                    <a:pt x="14476" y="12098"/>
                  </a:cubicBezTo>
                  <a:cubicBezTo>
                    <a:pt x="13742" y="11642"/>
                    <a:pt x="12958" y="11263"/>
                    <a:pt x="12123" y="10934"/>
                  </a:cubicBezTo>
                  <a:cubicBezTo>
                    <a:pt x="11971" y="10883"/>
                    <a:pt x="11844" y="10833"/>
                    <a:pt x="11692" y="10782"/>
                  </a:cubicBezTo>
                  <a:cubicBezTo>
                    <a:pt x="10807" y="10529"/>
                    <a:pt x="9921" y="10225"/>
                    <a:pt x="9162" y="9618"/>
                  </a:cubicBezTo>
                  <a:cubicBezTo>
                    <a:pt x="9288" y="9415"/>
                    <a:pt x="9491" y="9365"/>
                    <a:pt x="9845" y="9365"/>
                  </a:cubicBezTo>
                  <a:close/>
                  <a:moveTo>
                    <a:pt x="9086" y="10023"/>
                  </a:moveTo>
                  <a:lnTo>
                    <a:pt x="9111" y="10048"/>
                  </a:lnTo>
                  <a:cubicBezTo>
                    <a:pt x="9895" y="10630"/>
                    <a:pt x="10857" y="10959"/>
                    <a:pt x="11768" y="11313"/>
                  </a:cubicBezTo>
                  <a:cubicBezTo>
                    <a:pt x="12603" y="11642"/>
                    <a:pt x="13439" y="11946"/>
                    <a:pt x="14198" y="12452"/>
                  </a:cubicBezTo>
                  <a:cubicBezTo>
                    <a:pt x="14755" y="12807"/>
                    <a:pt x="15210" y="13211"/>
                    <a:pt x="15691" y="13591"/>
                  </a:cubicBezTo>
                  <a:cubicBezTo>
                    <a:pt x="16071" y="13920"/>
                    <a:pt x="16475" y="14224"/>
                    <a:pt x="16906" y="14502"/>
                  </a:cubicBezTo>
                  <a:cubicBezTo>
                    <a:pt x="17665" y="15059"/>
                    <a:pt x="18500" y="15464"/>
                    <a:pt x="19335" y="15843"/>
                  </a:cubicBezTo>
                  <a:cubicBezTo>
                    <a:pt x="19436" y="15869"/>
                    <a:pt x="19487" y="15945"/>
                    <a:pt x="19588" y="15970"/>
                  </a:cubicBezTo>
                  <a:lnTo>
                    <a:pt x="19740" y="16021"/>
                  </a:lnTo>
                  <a:cubicBezTo>
                    <a:pt x="20398" y="16350"/>
                    <a:pt x="21081" y="16653"/>
                    <a:pt x="21638" y="17109"/>
                  </a:cubicBezTo>
                  <a:cubicBezTo>
                    <a:pt x="21891" y="17337"/>
                    <a:pt x="22144" y="17564"/>
                    <a:pt x="22397" y="17742"/>
                  </a:cubicBezTo>
                  <a:cubicBezTo>
                    <a:pt x="22625" y="17919"/>
                    <a:pt x="22853" y="18121"/>
                    <a:pt x="23106" y="18298"/>
                  </a:cubicBezTo>
                  <a:cubicBezTo>
                    <a:pt x="23157" y="18349"/>
                    <a:pt x="23233" y="18450"/>
                    <a:pt x="23309" y="18501"/>
                  </a:cubicBezTo>
                  <a:cubicBezTo>
                    <a:pt x="23713" y="18804"/>
                    <a:pt x="24296" y="19361"/>
                    <a:pt x="24802" y="19513"/>
                  </a:cubicBezTo>
                  <a:lnTo>
                    <a:pt x="24852" y="19513"/>
                  </a:lnTo>
                  <a:lnTo>
                    <a:pt x="24802" y="19538"/>
                  </a:lnTo>
                  <a:cubicBezTo>
                    <a:pt x="24549" y="19791"/>
                    <a:pt x="24346" y="20019"/>
                    <a:pt x="24093" y="20247"/>
                  </a:cubicBezTo>
                  <a:cubicBezTo>
                    <a:pt x="23334" y="20956"/>
                    <a:pt x="22651" y="21639"/>
                    <a:pt x="22018" y="22322"/>
                  </a:cubicBezTo>
                  <a:cubicBezTo>
                    <a:pt x="21993" y="22322"/>
                    <a:pt x="21967" y="22322"/>
                    <a:pt x="21942" y="22348"/>
                  </a:cubicBezTo>
                  <a:cubicBezTo>
                    <a:pt x="21633" y="22521"/>
                    <a:pt x="21269" y="22595"/>
                    <a:pt x="20879" y="22595"/>
                  </a:cubicBezTo>
                  <a:cubicBezTo>
                    <a:pt x="19736" y="22595"/>
                    <a:pt x="18375" y="21958"/>
                    <a:pt x="17564" y="21335"/>
                  </a:cubicBezTo>
                  <a:cubicBezTo>
                    <a:pt x="16804" y="20778"/>
                    <a:pt x="15995" y="20374"/>
                    <a:pt x="15159" y="19994"/>
                  </a:cubicBezTo>
                  <a:lnTo>
                    <a:pt x="14021" y="19412"/>
                  </a:lnTo>
                  <a:cubicBezTo>
                    <a:pt x="13616" y="19184"/>
                    <a:pt x="13261" y="18982"/>
                    <a:pt x="12958" y="18653"/>
                  </a:cubicBezTo>
                  <a:cubicBezTo>
                    <a:pt x="12781" y="18501"/>
                    <a:pt x="12705" y="18298"/>
                    <a:pt x="12578" y="18146"/>
                  </a:cubicBezTo>
                  <a:cubicBezTo>
                    <a:pt x="12477" y="17995"/>
                    <a:pt x="12376" y="17843"/>
                    <a:pt x="12249" y="17716"/>
                  </a:cubicBezTo>
                  <a:cubicBezTo>
                    <a:pt x="11895" y="17286"/>
                    <a:pt x="11465" y="17109"/>
                    <a:pt x="10984" y="16881"/>
                  </a:cubicBezTo>
                  <a:lnTo>
                    <a:pt x="10807" y="16780"/>
                  </a:lnTo>
                  <a:cubicBezTo>
                    <a:pt x="9212" y="16071"/>
                    <a:pt x="7896" y="15312"/>
                    <a:pt x="6808" y="14502"/>
                  </a:cubicBezTo>
                  <a:lnTo>
                    <a:pt x="6808" y="14502"/>
                  </a:lnTo>
                  <a:lnTo>
                    <a:pt x="6884" y="14553"/>
                  </a:lnTo>
                  <a:lnTo>
                    <a:pt x="6909" y="14553"/>
                  </a:lnTo>
                  <a:cubicBezTo>
                    <a:pt x="6970" y="14538"/>
                    <a:pt x="7036" y="14531"/>
                    <a:pt x="7105" y="14531"/>
                  </a:cubicBezTo>
                  <a:cubicBezTo>
                    <a:pt x="7493" y="14531"/>
                    <a:pt x="7966" y="14741"/>
                    <a:pt x="8073" y="14806"/>
                  </a:cubicBezTo>
                  <a:cubicBezTo>
                    <a:pt x="8605" y="15059"/>
                    <a:pt x="9111" y="15261"/>
                    <a:pt x="9718" y="15464"/>
                  </a:cubicBezTo>
                  <a:cubicBezTo>
                    <a:pt x="10553" y="15768"/>
                    <a:pt x="11237" y="16198"/>
                    <a:pt x="12021" y="16755"/>
                  </a:cubicBezTo>
                  <a:cubicBezTo>
                    <a:pt x="13388" y="17742"/>
                    <a:pt x="14906" y="18602"/>
                    <a:pt x="16627" y="19412"/>
                  </a:cubicBezTo>
                  <a:cubicBezTo>
                    <a:pt x="17423" y="19791"/>
                    <a:pt x="18276" y="20156"/>
                    <a:pt x="19100" y="20156"/>
                  </a:cubicBezTo>
                  <a:cubicBezTo>
                    <a:pt x="19377" y="20156"/>
                    <a:pt x="19650" y="20115"/>
                    <a:pt x="19917" y="20019"/>
                  </a:cubicBezTo>
                  <a:cubicBezTo>
                    <a:pt x="20297" y="19893"/>
                    <a:pt x="20550" y="19640"/>
                    <a:pt x="20626" y="19387"/>
                  </a:cubicBezTo>
                  <a:cubicBezTo>
                    <a:pt x="20727" y="19108"/>
                    <a:pt x="20626" y="18779"/>
                    <a:pt x="20423" y="18501"/>
                  </a:cubicBezTo>
                  <a:cubicBezTo>
                    <a:pt x="19841" y="17767"/>
                    <a:pt x="18981" y="17463"/>
                    <a:pt x="18146" y="17159"/>
                  </a:cubicBezTo>
                  <a:lnTo>
                    <a:pt x="18019" y="17134"/>
                  </a:lnTo>
                  <a:cubicBezTo>
                    <a:pt x="17943" y="17109"/>
                    <a:pt x="17893" y="17109"/>
                    <a:pt x="17791" y="17084"/>
                  </a:cubicBezTo>
                  <a:cubicBezTo>
                    <a:pt x="17108" y="16856"/>
                    <a:pt x="16172" y="16527"/>
                    <a:pt x="15969" y="15843"/>
                  </a:cubicBezTo>
                  <a:cubicBezTo>
                    <a:pt x="15944" y="15717"/>
                    <a:pt x="15944" y="15616"/>
                    <a:pt x="15919" y="15514"/>
                  </a:cubicBezTo>
                  <a:cubicBezTo>
                    <a:pt x="15893" y="15363"/>
                    <a:pt x="15893" y="15211"/>
                    <a:pt x="15767" y="15059"/>
                  </a:cubicBezTo>
                  <a:cubicBezTo>
                    <a:pt x="15640" y="14831"/>
                    <a:pt x="15413" y="14629"/>
                    <a:pt x="15210" y="14477"/>
                  </a:cubicBezTo>
                  <a:cubicBezTo>
                    <a:pt x="14400" y="13794"/>
                    <a:pt x="13413" y="13211"/>
                    <a:pt x="12502" y="12705"/>
                  </a:cubicBezTo>
                  <a:cubicBezTo>
                    <a:pt x="12350" y="12604"/>
                    <a:pt x="12224" y="12553"/>
                    <a:pt x="12047" y="12452"/>
                  </a:cubicBezTo>
                  <a:cubicBezTo>
                    <a:pt x="11161" y="11971"/>
                    <a:pt x="10275" y="11516"/>
                    <a:pt x="9592" y="10807"/>
                  </a:cubicBezTo>
                  <a:cubicBezTo>
                    <a:pt x="9389" y="10630"/>
                    <a:pt x="9212" y="10326"/>
                    <a:pt x="9111" y="10073"/>
                  </a:cubicBezTo>
                  <a:lnTo>
                    <a:pt x="9086" y="10023"/>
                  </a:lnTo>
                  <a:close/>
                  <a:moveTo>
                    <a:pt x="44744" y="20019"/>
                  </a:moveTo>
                  <a:cubicBezTo>
                    <a:pt x="44744" y="20146"/>
                    <a:pt x="44719" y="20247"/>
                    <a:pt x="44643" y="20348"/>
                  </a:cubicBezTo>
                  <a:cubicBezTo>
                    <a:pt x="44618" y="20399"/>
                    <a:pt x="44592" y="20475"/>
                    <a:pt x="44592" y="20500"/>
                  </a:cubicBezTo>
                  <a:cubicBezTo>
                    <a:pt x="44415" y="20829"/>
                    <a:pt x="44289" y="21057"/>
                    <a:pt x="44643" y="21386"/>
                  </a:cubicBezTo>
                  <a:cubicBezTo>
                    <a:pt x="44896" y="21614"/>
                    <a:pt x="45174" y="21765"/>
                    <a:pt x="45503" y="21917"/>
                  </a:cubicBezTo>
                  <a:cubicBezTo>
                    <a:pt x="45731" y="22019"/>
                    <a:pt x="45908" y="22145"/>
                    <a:pt x="46111" y="22272"/>
                  </a:cubicBezTo>
                  <a:cubicBezTo>
                    <a:pt x="46313" y="22398"/>
                    <a:pt x="46440" y="22550"/>
                    <a:pt x="46516" y="22677"/>
                  </a:cubicBezTo>
                  <a:cubicBezTo>
                    <a:pt x="46566" y="22803"/>
                    <a:pt x="46566" y="22904"/>
                    <a:pt x="46541" y="23031"/>
                  </a:cubicBezTo>
                  <a:cubicBezTo>
                    <a:pt x="46415" y="23461"/>
                    <a:pt x="45554" y="23714"/>
                    <a:pt x="45048" y="23714"/>
                  </a:cubicBezTo>
                  <a:cubicBezTo>
                    <a:pt x="44238" y="23714"/>
                    <a:pt x="43479" y="23461"/>
                    <a:pt x="42720" y="23208"/>
                  </a:cubicBezTo>
                  <a:cubicBezTo>
                    <a:pt x="41951" y="22952"/>
                    <a:pt x="41183" y="22696"/>
                    <a:pt x="40376" y="22696"/>
                  </a:cubicBezTo>
                  <a:cubicBezTo>
                    <a:pt x="40305" y="22696"/>
                    <a:pt x="40235" y="22698"/>
                    <a:pt x="40164" y="22702"/>
                  </a:cubicBezTo>
                  <a:cubicBezTo>
                    <a:pt x="39936" y="22727"/>
                    <a:pt x="39733" y="22778"/>
                    <a:pt x="39607" y="22904"/>
                  </a:cubicBezTo>
                  <a:cubicBezTo>
                    <a:pt x="38620" y="22398"/>
                    <a:pt x="37582" y="22094"/>
                    <a:pt x="36545" y="22044"/>
                  </a:cubicBezTo>
                  <a:cubicBezTo>
                    <a:pt x="36393" y="22035"/>
                    <a:pt x="36246" y="22033"/>
                    <a:pt x="36108" y="22033"/>
                  </a:cubicBezTo>
                  <a:cubicBezTo>
                    <a:pt x="35830" y="22033"/>
                    <a:pt x="35583" y="22044"/>
                    <a:pt x="35380" y="22044"/>
                  </a:cubicBezTo>
                  <a:lnTo>
                    <a:pt x="35304" y="22044"/>
                  </a:lnTo>
                  <a:lnTo>
                    <a:pt x="35330" y="22019"/>
                  </a:lnTo>
                  <a:cubicBezTo>
                    <a:pt x="36848" y="20778"/>
                    <a:pt x="38797" y="20728"/>
                    <a:pt x="40644" y="20652"/>
                  </a:cubicBezTo>
                  <a:cubicBezTo>
                    <a:pt x="42062" y="20551"/>
                    <a:pt x="43479" y="20500"/>
                    <a:pt x="44744" y="20019"/>
                  </a:cubicBezTo>
                  <a:close/>
                  <a:moveTo>
                    <a:pt x="39355" y="23348"/>
                  </a:moveTo>
                  <a:lnTo>
                    <a:pt x="39355" y="23348"/>
                  </a:lnTo>
                  <a:cubicBezTo>
                    <a:pt x="39344" y="23376"/>
                    <a:pt x="39335" y="23405"/>
                    <a:pt x="39328" y="23436"/>
                  </a:cubicBezTo>
                  <a:cubicBezTo>
                    <a:pt x="39261" y="23721"/>
                    <a:pt x="39461" y="24096"/>
                    <a:pt x="39707" y="24441"/>
                  </a:cubicBezTo>
                  <a:lnTo>
                    <a:pt x="39707" y="24441"/>
                  </a:lnTo>
                  <a:cubicBezTo>
                    <a:pt x="39578" y="24217"/>
                    <a:pt x="39472" y="23984"/>
                    <a:pt x="39404" y="23739"/>
                  </a:cubicBezTo>
                  <a:cubicBezTo>
                    <a:pt x="39352" y="23601"/>
                    <a:pt x="39336" y="23463"/>
                    <a:pt x="39355" y="23348"/>
                  </a:cubicBezTo>
                  <a:close/>
                  <a:moveTo>
                    <a:pt x="6631" y="14755"/>
                  </a:moveTo>
                  <a:lnTo>
                    <a:pt x="6656" y="14806"/>
                  </a:lnTo>
                  <a:cubicBezTo>
                    <a:pt x="7820" y="15641"/>
                    <a:pt x="9212" y="16451"/>
                    <a:pt x="11085" y="17286"/>
                  </a:cubicBezTo>
                  <a:cubicBezTo>
                    <a:pt x="11642" y="17539"/>
                    <a:pt x="11996" y="17843"/>
                    <a:pt x="12350" y="18298"/>
                  </a:cubicBezTo>
                  <a:cubicBezTo>
                    <a:pt x="12401" y="18374"/>
                    <a:pt x="12452" y="18425"/>
                    <a:pt x="12477" y="18526"/>
                  </a:cubicBezTo>
                  <a:cubicBezTo>
                    <a:pt x="12629" y="18754"/>
                    <a:pt x="12755" y="18982"/>
                    <a:pt x="12958" y="19133"/>
                  </a:cubicBezTo>
                  <a:cubicBezTo>
                    <a:pt x="13388" y="19538"/>
                    <a:pt x="13995" y="19817"/>
                    <a:pt x="14552" y="20070"/>
                  </a:cubicBezTo>
                  <a:cubicBezTo>
                    <a:pt x="14653" y="20120"/>
                    <a:pt x="14729" y="20146"/>
                    <a:pt x="14805" y="20171"/>
                  </a:cubicBezTo>
                  <a:cubicBezTo>
                    <a:pt x="14906" y="20247"/>
                    <a:pt x="15033" y="20272"/>
                    <a:pt x="15134" y="20323"/>
                  </a:cubicBezTo>
                  <a:cubicBezTo>
                    <a:pt x="15691" y="20576"/>
                    <a:pt x="16298" y="20880"/>
                    <a:pt x="16830" y="21209"/>
                  </a:cubicBezTo>
                  <a:cubicBezTo>
                    <a:pt x="17032" y="21335"/>
                    <a:pt x="17235" y="21512"/>
                    <a:pt x="17437" y="21639"/>
                  </a:cubicBezTo>
                  <a:cubicBezTo>
                    <a:pt x="17842" y="21943"/>
                    <a:pt x="18222" y="22221"/>
                    <a:pt x="18703" y="22423"/>
                  </a:cubicBezTo>
                  <a:cubicBezTo>
                    <a:pt x="19120" y="22612"/>
                    <a:pt x="20125" y="22955"/>
                    <a:pt x="21047" y="22955"/>
                  </a:cubicBezTo>
                  <a:cubicBezTo>
                    <a:pt x="21241" y="22955"/>
                    <a:pt x="21432" y="22940"/>
                    <a:pt x="21613" y="22904"/>
                  </a:cubicBezTo>
                  <a:lnTo>
                    <a:pt x="21689" y="22904"/>
                  </a:lnTo>
                  <a:lnTo>
                    <a:pt x="21638" y="22930"/>
                  </a:lnTo>
                  <a:cubicBezTo>
                    <a:pt x="21486" y="23107"/>
                    <a:pt x="21360" y="23284"/>
                    <a:pt x="21233" y="23436"/>
                  </a:cubicBezTo>
                  <a:cubicBezTo>
                    <a:pt x="20449" y="24448"/>
                    <a:pt x="19816" y="25587"/>
                    <a:pt x="19209" y="26700"/>
                  </a:cubicBezTo>
                  <a:cubicBezTo>
                    <a:pt x="19183" y="26726"/>
                    <a:pt x="19158" y="26776"/>
                    <a:pt x="19158" y="26827"/>
                  </a:cubicBezTo>
                  <a:cubicBezTo>
                    <a:pt x="19158" y="26852"/>
                    <a:pt x="19107" y="26878"/>
                    <a:pt x="19107" y="26903"/>
                  </a:cubicBezTo>
                  <a:cubicBezTo>
                    <a:pt x="18912" y="26916"/>
                    <a:pt x="18712" y="26922"/>
                    <a:pt x="18508" y="26922"/>
                  </a:cubicBezTo>
                  <a:cubicBezTo>
                    <a:pt x="17501" y="26922"/>
                    <a:pt x="16389" y="26767"/>
                    <a:pt x="15084" y="26473"/>
                  </a:cubicBezTo>
                  <a:cubicBezTo>
                    <a:pt x="14856" y="26397"/>
                    <a:pt x="14552" y="26346"/>
                    <a:pt x="14274" y="26321"/>
                  </a:cubicBezTo>
                  <a:cubicBezTo>
                    <a:pt x="13160" y="26093"/>
                    <a:pt x="12021" y="25865"/>
                    <a:pt x="11136" y="25233"/>
                  </a:cubicBezTo>
                  <a:cubicBezTo>
                    <a:pt x="10224" y="24575"/>
                    <a:pt x="9187" y="24043"/>
                    <a:pt x="7972" y="23588"/>
                  </a:cubicBezTo>
                  <a:cubicBezTo>
                    <a:pt x="7795" y="23537"/>
                    <a:pt x="7592" y="23436"/>
                    <a:pt x="7390" y="23360"/>
                  </a:cubicBezTo>
                  <a:cubicBezTo>
                    <a:pt x="6555" y="23056"/>
                    <a:pt x="5694" y="22727"/>
                    <a:pt x="4884" y="22677"/>
                  </a:cubicBezTo>
                  <a:lnTo>
                    <a:pt x="4783" y="22677"/>
                  </a:lnTo>
                  <a:lnTo>
                    <a:pt x="4809" y="22651"/>
                  </a:lnTo>
                  <a:cubicBezTo>
                    <a:pt x="5062" y="22442"/>
                    <a:pt x="5407" y="22372"/>
                    <a:pt x="5772" y="22372"/>
                  </a:cubicBezTo>
                  <a:cubicBezTo>
                    <a:pt x="6244" y="22372"/>
                    <a:pt x="6751" y="22490"/>
                    <a:pt x="7137" y="22575"/>
                  </a:cubicBezTo>
                  <a:lnTo>
                    <a:pt x="7188" y="22575"/>
                  </a:lnTo>
                  <a:lnTo>
                    <a:pt x="7567" y="22677"/>
                  </a:lnTo>
                  <a:cubicBezTo>
                    <a:pt x="7972" y="22778"/>
                    <a:pt x="8402" y="22904"/>
                    <a:pt x="8807" y="22930"/>
                  </a:cubicBezTo>
                  <a:cubicBezTo>
                    <a:pt x="8881" y="22937"/>
                    <a:pt x="8958" y="22940"/>
                    <a:pt x="9035" y="22940"/>
                  </a:cubicBezTo>
                  <a:cubicBezTo>
                    <a:pt x="9223" y="22940"/>
                    <a:pt x="9420" y="22922"/>
                    <a:pt x="9617" y="22904"/>
                  </a:cubicBezTo>
                  <a:cubicBezTo>
                    <a:pt x="9833" y="22870"/>
                    <a:pt x="10048" y="22846"/>
                    <a:pt x="10259" y="22846"/>
                  </a:cubicBezTo>
                  <a:cubicBezTo>
                    <a:pt x="10519" y="22846"/>
                    <a:pt x="10772" y="22883"/>
                    <a:pt x="11009" y="22980"/>
                  </a:cubicBezTo>
                  <a:cubicBezTo>
                    <a:pt x="11313" y="23107"/>
                    <a:pt x="11566" y="23335"/>
                    <a:pt x="11819" y="23537"/>
                  </a:cubicBezTo>
                  <a:cubicBezTo>
                    <a:pt x="11996" y="23689"/>
                    <a:pt x="12224" y="23841"/>
                    <a:pt x="12452" y="23967"/>
                  </a:cubicBezTo>
                  <a:cubicBezTo>
                    <a:pt x="12831" y="24195"/>
                    <a:pt x="13337" y="24473"/>
                    <a:pt x="13869" y="24600"/>
                  </a:cubicBezTo>
                  <a:cubicBezTo>
                    <a:pt x="14026" y="24652"/>
                    <a:pt x="14225" y="24698"/>
                    <a:pt x="14422" y="24698"/>
                  </a:cubicBezTo>
                  <a:cubicBezTo>
                    <a:pt x="14604" y="24698"/>
                    <a:pt x="14786" y="24659"/>
                    <a:pt x="14932" y="24549"/>
                  </a:cubicBezTo>
                  <a:cubicBezTo>
                    <a:pt x="15185" y="24347"/>
                    <a:pt x="15185" y="24170"/>
                    <a:pt x="15159" y="23917"/>
                  </a:cubicBezTo>
                  <a:lnTo>
                    <a:pt x="15159" y="23739"/>
                  </a:lnTo>
                  <a:cubicBezTo>
                    <a:pt x="15134" y="22575"/>
                    <a:pt x="14476" y="21411"/>
                    <a:pt x="13388" y="20627"/>
                  </a:cubicBezTo>
                  <a:cubicBezTo>
                    <a:pt x="12958" y="20298"/>
                    <a:pt x="12452" y="20045"/>
                    <a:pt x="11844" y="19791"/>
                  </a:cubicBezTo>
                  <a:cubicBezTo>
                    <a:pt x="11768" y="19766"/>
                    <a:pt x="11692" y="19741"/>
                    <a:pt x="11591" y="19716"/>
                  </a:cubicBezTo>
                  <a:cubicBezTo>
                    <a:pt x="11110" y="19538"/>
                    <a:pt x="10553" y="19361"/>
                    <a:pt x="10478" y="19007"/>
                  </a:cubicBezTo>
                  <a:cubicBezTo>
                    <a:pt x="10452" y="18855"/>
                    <a:pt x="10553" y="18653"/>
                    <a:pt x="10807" y="18475"/>
                  </a:cubicBezTo>
                  <a:cubicBezTo>
                    <a:pt x="10832" y="18450"/>
                    <a:pt x="10857" y="18400"/>
                    <a:pt x="10857" y="18349"/>
                  </a:cubicBezTo>
                  <a:cubicBezTo>
                    <a:pt x="10857" y="18273"/>
                    <a:pt x="10832" y="18248"/>
                    <a:pt x="10807" y="18222"/>
                  </a:cubicBezTo>
                  <a:cubicBezTo>
                    <a:pt x="10300" y="17767"/>
                    <a:pt x="9693" y="17413"/>
                    <a:pt x="9162" y="17109"/>
                  </a:cubicBezTo>
                  <a:cubicBezTo>
                    <a:pt x="8453" y="16704"/>
                    <a:pt x="7770" y="16274"/>
                    <a:pt x="7188" y="15717"/>
                  </a:cubicBezTo>
                  <a:lnTo>
                    <a:pt x="7137" y="15641"/>
                  </a:lnTo>
                  <a:cubicBezTo>
                    <a:pt x="6934" y="15464"/>
                    <a:pt x="6580" y="15135"/>
                    <a:pt x="6631" y="14856"/>
                  </a:cubicBezTo>
                  <a:lnTo>
                    <a:pt x="6631" y="14806"/>
                  </a:lnTo>
                  <a:lnTo>
                    <a:pt x="6631" y="14755"/>
                  </a:lnTo>
                  <a:close/>
                  <a:moveTo>
                    <a:pt x="4606" y="22980"/>
                  </a:moveTo>
                  <a:cubicBezTo>
                    <a:pt x="5239" y="22980"/>
                    <a:pt x="5770" y="23208"/>
                    <a:pt x="6378" y="23436"/>
                  </a:cubicBezTo>
                  <a:cubicBezTo>
                    <a:pt x="6428" y="23461"/>
                    <a:pt x="6504" y="23461"/>
                    <a:pt x="6555" y="23512"/>
                  </a:cubicBezTo>
                  <a:cubicBezTo>
                    <a:pt x="6783" y="23588"/>
                    <a:pt x="7036" y="23664"/>
                    <a:pt x="7263" y="23739"/>
                  </a:cubicBezTo>
                  <a:cubicBezTo>
                    <a:pt x="7643" y="23891"/>
                    <a:pt x="8023" y="23993"/>
                    <a:pt x="8402" y="24170"/>
                  </a:cubicBezTo>
                  <a:lnTo>
                    <a:pt x="8453" y="24195"/>
                  </a:lnTo>
                  <a:cubicBezTo>
                    <a:pt x="9086" y="24448"/>
                    <a:pt x="9718" y="24726"/>
                    <a:pt x="10300" y="25106"/>
                  </a:cubicBezTo>
                  <a:cubicBezTo>
                    <a:pt x="10452" y="25207"/>
                    <a:pt x="10579" y="25334"/>
                    <a:pt x="10731" y="25435"/>
                  </a:cubicBezTo>
                  <a:cubicBezTo>
                    <a:pt x="11060" y="25688"/>
                    <a:pt x="11363" y="25891"/>
                    <a:pt x="11743" y="26068"/>
                  </a:cubicBezTo>
                  <a:cubicBezTo>
                    <a:pt x="12578" y="26397"/>
                    <a:pt x="13514" y="26574"/>
                    <a:pt x="14400" y="26751"/>
                  </a:cubicBezTo>
                  <a:cubicBezTo>
                    <a:pt x="14729" y="26827"/>
                    <a:pt x="15008" y="26878"/>
                    <a:pt x="15286" y="26954"/>
                  </a:cubicBezTo>
                  <a:cubicBezTo>
                    <a:pt x="16469" y="27209"/>
                    <a:pt x="17525" y="27336"/>
                    <a:pt x="18511" y="27336"/>
                  </a:cubicBezTo>
                  <a:cubicBezTo>
                    <a:pt x="18601" y="27336"/>
                    <a:pt x="18690" y="27335"/>
                    <a:pt x="18778" y="27333"/>
                  </a:cubicBezTo>
                  <a:lnTo>
                    <a:pt x="18804" y="27333"/>
                  </a:lnTo>
                  <a:lnTo>
                    <a:pt x="18778" y="27358"/>
                  </a:lnTo>
                  <a:cubicBezTo>
                    <a:pt x="18146" y="28421"/>
                    <a:pt x="17336" y="29560"/>
                    <a:pt x="16298" y="30902"/>
                  </a:cubicBezTo>
                  <a:cubicBezTo>
                    <a:pt x="15855" y="31026"/>
                    <a:pt x="15388" y="31088"/>
                    <a:pt x="14843" y="31088"/>
                  </a:cubicBezTo>
                  <a:cubicBezTo>
                    <a:pt x="14610" y="31088"/>
                    <a:pt x="14362" y="31076"/>
                    <a:pt x="14097" y="31053"/>
                  </a:cubicBezTo>
                  <a:cubicBezTo>
                    <a:pt x="13413" y="31003"/>
                    <a:pt x="12882" y="30775"/>
                    <a:pt x="12325" y="30522"/>
                  </a:cubicBezTo>
                  <a:cubicBezTo>
                    <a:pt x="12224" y="30497"/>
                    <a:pt x="12123" y="30421"/>
                    <a:pt x="11996" y="30395"/>
                  </a:cubicBezTo>
                  <a:cubicBezTo>
                    <a:pt x="11060" y="29990"/>
                    <a:pt x="9870" y="29763"/>
                    <a:pt x="8478" y="29737"/>
                  </a:cubicBezTo>
                  <a:cubicBezTo>
                    <a:pt x="8149" y="29737"/>
                    <a:pt x="7770" y="29763"/>
                    <a:pt x="7415" y="29763"/>
                  </a:cubicBezTo>
                  <a:cubicBezTo>
                    <a:pt x="7137" y="29788"/>
                    <a:pt x="6833" y="29788"/>
                    <a:pt x="6580" y="29788"/>
                  </a:cubicBezTo>
                  <a:cubicBezTo>
                    <a:pt x="6251" y="29788"/>
                    <a:pt x="5897" y="29763"/>
                    <a:pt x="5568" y="29687"/>
                  </a:cubicBezTo>
                  <a:cubicBezTo>
                    <a:pt x="5264" y="29661"/>
                    <a:pt x="4986" y="29611"/>
                    <a:pt x="4657" y="29611"/>
                  </a:cubicBezTo>
                  <a:cubicBezTo>
                    <a:pt x="4302" y="29611"/>
                    <a:pt x="3923" y="29661"/>
                    <a:pt x="3594" y="29687"/>
                  </a:cubicBezTo>
                  <a:cubicBezTo>
                    <a:pt x="3290" y="29737"/>
                    <a:pt x="2986" y="29788"/>
                    <a:pt x="2657" y="29788"/>
                  </a:cubicBezTo>
                  <a:cubicBezTo>
                    <a:pt x="2500" y="29810"/>
                    <a:pt x="2336" y="29819"/>
                    <a:pt x="2163" y="29819"/>
                  </a:cubicBezTo>
                  <a:cubicBezTo>
                    <a:pt x="1726" y="29819"/>
                    <a:pt x="1231" y="29759"/>
                    <a:pt x="633" y="29687"/>
                  </a:cubicBezTo>
                  <a:cubicBezTo>
                    <a:pt x="810" y="29434"/>
                    <a:pt x="1012" y="29282"/>
                    <a:pt x="1139" y="29231"/>
                  </a:cubicBezTo>
                  <a:cubicBezTo>
                    <a:pt x="1594" y="28947"/>
                    <a:pt x="2036" y="28890"/>
                    <a:pt x="2474" y="28890"/>
                  </a:cubicBezTo>
                  <a:cubicBezTo>
                    <a:pt x="2619" y="28890"/>
                    <a:pt x="2765" y="28896"/>
                    <a:pt x="2910" y="28902"/>
                  </a:cubicBezTo>
                  <a:cubicBezTo>
                    <a:pt x="3045" y="28902"/>
                    <a:pt x="3192" y="28913"/>
                    <a:pt x="3327" y="28913"/>
                  </a:cubicBezTo>
                  <a:cubicBezTo>
                    <a:pt x="3394" y="28913"/>
                    <a:pt x="3459" y="28911"/>
                    <a:pt x="3518" y="28902"/>
                  </a:cubicBezTo>
                  <a:cubicBezTo>
                    <a:pt x="4125" y="28902"/>
                    <a:pt x="4555" y="28649"/>
                    <a:pt x="5062" y="28371"/>
                  </a:cubicBezTo>
                  <a:cubicBezTo>
                    <a:pt x="5138" y="28345"/>
                    <a:pt x="5239" y="28270"/>
                    <a:pt x="5289" y="28244"/>
                  </a:cubicBezTo>
                  <a:cubicBezTo>
                    <a:pt x="5810" y="27960"/>
                    <a:pt x="6271" y="27834"/>
                    <a:pt x="6747" y="27834"/>
                  </a:cubicBezTo>
                  <a:cubicBezTo>
                    <a:pt x="7035" y="27834"/>
                    <a:pt x="7328" y="27880"/>
                    <a:pt x="7643" y="27966"/>
                  </a:cubicBezTo>
                  <a:cubicBezTo>
                    <a:pt x="8073" y="28092"/>
                    <a:pt x="8478" y="28244"/>
                    <a:pt x="8908" y="28421"/>
                  </a:cubicBezTo>
                  <a:cubicBezTo>
                    <a:pt x="9566" y="28725"/>
                    <a:pt x="10224" y="28978"/>
                    <a:pt x="10984" y="29029"/>
                  </a:cubicBezTo>
                  <a:cubicBezTo>
                    <a:pt x="11131" y="29039"/>
                    <a:pt x="11270" y="29044"/>
                    <a:pt x="11401" y="29044"/>
                  </a:cubicBezTo>
                  <a:cubicBezTo>
                    <a:pt x="12235" y="29044"/>
                    <a:pt x="12725" y="28834"/>
                    <a:pt x="12856" y="28396"/>
                  </a:cubicBezTo>
                  <a:cubicBezTo>
                    <a:pt x="13110" y="27662"/>
                    <a:pt x="12198" y="27029"/>
                    <a:pt x="11515" y="26776"/>
                  </a:cubicBezTo>
                  <a:cubicBezTo>
                    <a:pt x="11237" y="26700"/>
                    <a:pt x="10958" y="26625"/>
                    <a:pt x="10655" y="26574"/>
                  </a:cubicBezTo>
                  <a:lnTo>
                    <a:pt x="9921" y="26371"/>
                  </a:lnTo>
                  <a:cubicBezTo>
                    <a:pt x="9617" y="26270"/>
                    <a:pt x="9288" y="26144"/>
                    <a:pt x="9035" y="25941"/>
                  </a:cubicBezTo>
                  <a:cubicBezTo>
                    <a:pt x="8858" y="25764"/>
                    <a:pt x="8782" y="25587"/>
                    <a:pt x="8706" y="25384"/>
                  </a:cubicBezTo>
                  <a:cubicBezTo>
                    <a:pt x="8681" y="25258"/>
                    <a:pt x="8605" y="25182"/>
                    <a:pt x="8554" y="25055"/>
                  </a:cubicBezTo>
                  <a:cubicBezTo>
                    <a:pt x="8175" y="24448"/>
                    <a:pt x="7415" y="24322"/>
                    <a:pt x="6681" y="24195"/>
                  </a:cubicBezTo>
                  <a:cubicBezTo>
                    <a:pt x="6327" y="24119"/>
                    <a:pt x="6023" y="24094"/>
                    <a:pt x="5745" y="23967"/>
                  </a:cubicBezTo>
                  <a:cubicBezTo>
                    <a:pt x="5289" y="23815"/>
                    <a:pt x="4555" y="23461"/>
                    <a:pt x="4555" y="23031"/>
                  </a:cubicBezTo>
                  <a:lnTo>
                    <a:pt x="4555" y="22980"/>
                  </a:lnTo>
                  <a:close/>
                  <a:moveTo>
                    <a:pt x="25561" y="19412"/>
                  </a:moveTo>
                  <a:cubicBezTo>
                    <a:pt x="26472" y="19766"/>
                    <a:pt x="27332" y="20272"/>
                    <a:pt x="28193" y="20778"/>
                  </a:cubicBezTo>
                  <a:cubicBezTo>
                    <a:pt x="29382" y="21512"/>
                    <a:pt x="30622" y="22221"/>
                    <a:pt x="32014" y="22474"/>
                  </a:cubicBezTo>
                  <a:cubicBezTo>
                    <a:pt x="32014" y="22474"/>
                    <a:pt x="32065" y="22525"/>
                    <a:pt x="32090" y="22525"/>
                  </a:cubicBezTo>
                  <a:cubicBezTo>
                    <a:pt x="32698" y="22778"/>
                    <a:pt x="33204" y="23183"/>
                    <a:pt x="33659" y="23562"/>
                  </a:cubicBezTo>
                  <a:cubicBezTo>
                    <a:pt x="33862" y="23714"/>
                    <a:pt x="34039" y="23841"/>
                    <a:pt x="34242" y="23993"/>
                  </a:cubicBezTo>
                  <a:cubicBezTo>
                    <a:pt x="35178" y="24701"/>
                    <a:pt x="35760" y="25486"/>
                    <a:pt x="36367" y="26574"/>
                  </a:cubicBezTo>
                  <a:cubicBezTo>
                    <a:pt x="36165" y="26700"/>
                    <a:pt x="36140" y="27004"/>
                    <a:pt x="36317" y="27409"/>
                  </a:cubicBezTo>
                  <a:cubicBezTo>
                    <a:pt x="36570" y="27890"/>
                    <a:pt x="37000" y="28270"/>
                    <a:pt x="37380" y="28624"/>
                  </a:cubicBezTo>
                  <a:cubicBezTo>
                    <a:pt x="37785" y="28978"/>
                    <a:pt x="38190" y="29358"/>
                    <a:pt x="38443" y="29864"/>
                  </a:cubicBezTo>
                  <a:cubicBezTo>
                    <a:pt x="38468" y="29889"/>
                    <a:pt x="38468" y="29915"/>
                    <a:pt x="38519" y="29940"/>
                  </a:cubicBezTo>
                  <a:cubicBezTo>
                    <a:pt x="38772" y="30446"/>
                    <a:pt x="38848" y="31003"/>
                    <a:pt x="38848" y="31534"/>
                  </a:cubicBezTo>
                  <a:cubicBezTo>
                    <a:pt x="38848" y="31813"/>
                    <a:pt x="38822" y="32015"/>
                    <a:pt x="38721" y="32066"/>
                  </a:cubicBezTo>
                  <a:cubicBezTo>
                    <a:pt x="38699" y="32087"/>
                    <a:pt x="38670" y="32097"/>
                    <a:pt x="38633" y="32097"/>
                  </a:cubicBezTo>
                  <a:cubicBezTo>
                    <a:pt x="38539" y="32097"/>
                    <a:pt x="38396" y="32037"/>
                    <a:pt x="38215" y="31964"/>
                  </a:cubicBezTo>
                  <a:cubicBezTo>
                    <a:pt x="37456" y="31635"/>
                    <a:pt x="36798" y="31028"/>
                    <a:pt x="36165" y="30471"/>
                  </a:cubicBezTo>
                  <a:cubicBezTo>
                    <a:pt x="35406" y="29763"/>
                    <a:pt x="34874" y="29054"/>
                    <a:pt x="34419" y="28270"/>
                  </a:cubicBezTo>
                  <a:cubicBezTo>
                    <a:pt x="34267" y="27991"/>
                    <a:pt x="34115" y="27662"/>
                    <a:pt x="33988" y="27358"/>
                  </a:cubicBezTo>
                  <a:cubicBezTo>
                    <a:pt x="33735" y="26776"/>
                    <a:pt x="33457" y="26220"/>
                    <a:pt x="33103" y="25739"/>
                  </a:cubicBezTo>
                  <a:cubicBezTo>
                    <a:pt x="32571" y="25005"/>
                    <a:pt x="31761" y="24322"/>
                    <a:pt x="30850" y="23739"/>
                  </a:cubicBezTo>
                  <a:cubicBezTo>
                    <a:pt x="30600" y="23596"/>
                    <a:pt x="29984" y="23226"/>
                    <a:pt x="29402" y="23226"/>
                  </a:cubicBezTo>
                  <a:cubicBezTo>
                    <a:pt x="29161" y="23226"/>
                    <a:pt x="28925" y="23290"/>
                    <a:pt x="28724" y="23461"/>
                  </a:cubicBezTo>
                  <a:cubicBezTo>
                    <a:pt x="28269" y="23866"/>
                    <a:pt x="28269" y="24549"/>
                    <a:pt x="28345" y="25005"/>
                  </a:cubicBezTo>
                  <a:cubicBezTo>
                    <a:pt x="28471" y="25638"/>
                    <a:pt x="28775" y="26220"/>
                    <a:pt x="29028" y="26523"/>
                  </a:cubicBezTo>
                  <a:cubicBezTo>
                    <a:pt x="29534" y="27207"/>
                    <a:pt x="30218" y="27637"/>
                    <a:pt x="30876" y="27991"/>
                  </a:cubicBezTo>
                  <a:cubicBezTo>
                    <a:pt x="31382" y="28270"/>
                    <a:pt x="31812" y="28548"/>
                    <a:pt x="31863" y="29257"/>
                  </a:cubicBezTo>
                  <a:cubicBezTo>
                    <a:pt x="31888" y="29408"/>
                    <a:pt x="31863" y="29560"/>
                    <a:pt x="31863" y="29737"/>
                  </a:cubicBezTo>
                  <a:lnTo>
                    <a:pt x="31863" y="29940"/>
                  </a:lnTo>
                  <a:lnTo>
                    <a:pt x="31863" y="29990"/>
                  </a:lnTo>
                  <a:lnTo>
                    <a:pt x="31837" y="29990"/>
                  </a:lnTo>
                  <a:cubicBezTo>
                    <a:pt x="30977" y="29560"/>
                    <a:pt x="30319" y="28978"/>
                    <a:pt x="29661" y="28345"/>
                  </a:cubicBezTo>
                  <a:cubicBezTo>
                    <a:pt x="29433" y="28143"/>
                    <a:pt x="29231" y="27915"/>
                    <a:pt x="28977" y="27738"/>
                  </a:cubicBezTo>
                  <a:cubicBezTo>
                    <a:pt x="28724" y="27510"/>
                    <a:pt x="28522" y="27333"/>
                    <a:pt x="28269" y="27131"/>
                  </a:cubicBezTo>
                  <a:cubicBezTo>
                    <a:pt x="27535" y="26574"/>
                    <a:pt x="26776" y="25967"/>
                    <a:pt x="26295" y="25106"/>
                  </a:cubicBezTo>
                  <a:cubicBezTo>
                    <a:pt x="25915" y="24448"/>
                    <a:pt x="25612" y="23739"/>
                    <a:pt x="25283" y="23081"/>
                  </a:cubicBezTo>
                  <a:cubicBezTo>
                    <a:pt x="25181" y="22904"/>
                    <a:pt x="25131" y="22727"/>
                    <a:pt x="25029" y="22550"/>
                  </a:cubicBezTo>
                  <a:cubicBezTo>
                    <a:pt x="25004" y="22449"/>
                    <a:pt x="24928" y="22348"/>
                    <a:pt x="24903" y="22272"/>
                  </a:cubicBezTo>
                  <a:cubicBezTo>
                    <a:pt x="24675" y="21791"/>
                    <a:pt x="24473" y="21259"/>
                    <a:pt x="24042" y="20930"/>
                  </a:cubicBezTo>
                  <a:lnTo>
                    <a:pt x="24017" y="20930"/>
                  </a:lnTo>
                  <a:cubicBezTo>
                    <a:pt x="24498" y="20449"/>
                    <a:pt x="25029" y="19943"/>
                    <a:pt x="25536" y="19412"/>
                  </a:cubicBezTo>
                  <a:close/>
                  <a:moveTo>
                    <a:pt x="4569" y="29894"/>
                  </a:moveTo>
                  <a:cubicBezTo>
                    <a:pt x="4899" y="29894"/>
                    <a:pt x="5214" y="29936"/>
                    <a:pt x="5542" y="29990"/>
                  </a:cubicBezTo>
                  <a:cubicBezTo>
                    <a:pt x="5821" y="30016"/>
                    <a:pt x="6099" y="30041"/>
                    <a:pt x="6428" y="30041"/>
                  </a:cubicBezTo>
                  <a:cubicBezTo>
                    <a:pt x="6783" y="30041"/>
                    <a:pt x="7162" y="30016"/>
                    <a:pt x="7491" y="30016"/>
                  </a:cubicBezTo>
                  <a:cubicBezTo>
                    <a:pt x="7742" y="29998"/>
                    <a:pt x="8005" y="29980"/>
                    <a:pt x="8263" y="29980"/>
                  </a:cubicBezTo>
                  <a:cubicBezTo>
                    <a:pt x="8370" y="29980"/>
                    <a:pt x="8476" y="29983"/>
                    <a:pt x="8579" y="29990"/>
                  </a:cubicBezTo>
                  <a:cubicBezTo>
                    <a:pt x="9364" y="29990"/>
                    <a:pt x="10123" y="30092"/>
                    <a:pt x="10857" y="30269"/>
                  </a:cubicBezTo>
                  <a:cubicBezTo>
                    <a:pt x="11389" y="30395"/>
                    <a:pt x="11869" y="30623"/>
                    <a:pt x="12350" y="30851"/>
                  </a:cubicBezTo>
                  <a:cubicBezTo>
                    <a:pt x="12502" y="30902"/>
                    <a:pt x="12654" y="30977"/>
                    <a:pt x="12806" y="31053"/>
                  </a:cubicBezTo>
                  <a:cubicBezTo>
                    <a:pt x="13360" y="31298"/>
                    <a:pt x="14061" y="31427"/>
                    <a:pt x="14774" y="31427"/>
                  </a:cubicBezTo>
                  <a:cubicBezTo>
                    <a:pt x="15168" y="31427"/>
                    <a:pt x="15566" y="31388"/>
                    <a:pt x="15944" y="31306"/>
                  </a:cubicBezTo>
                  <a:lnTo>
                    <a:pt x="16020" y="31306"/>
                  </a:lnTo>
                  <a:lnTo>
                    <a:pt x="15969" y="31357"/>
                  </a:lnTo>
                  <a:cubicBezTo>
                    <a:pt x="15564" y="31889"/>
                    <a:pt x="15134" y="32420"/>
                    <a:pt x="14679" y="32926"/>
                  </a:cubicBezTo>
                  <a:cubicBezTo>
                    <a:pt x="14426" y="33255"/>
                    <a:pt x="14147" y="33584"/>
                    <a:pt x="13869" y="33913"/>
                  </a:cubicBezTo>
                  <a:cubicBezTo>
                    <a:pt x="13439" y="34419"/>
                    <a:pt x="13008" y="34900"/>
                    <a:pt x="12553" y="35356"/>
                  </a:cubicBezTo>
                  <a:cubicBezTo>
                    <a:pt x="12527" y="35356"/>
                    <a:pt x="12502" y="35356"/>
                    <a:pt x="12477" y="35406"/>
                  </a:cubicBezTo>
                  <a:cubicBezTo>
                    <a:pt x="11905" y="35819"/>
                    <a:pt x="11242" y="35951"/>
                    <a:pt x="10543" y="35951"/>
                  </a:cubicBezTo>
                  <a:cubicBezTo>
                    <a:pt x="9913" y="35951"/>
                    <a:pt x="9253" y="35843"/>
                    <a:pt x="8605" y="35735"/>
                  </a:cubicBezTo>
                  <a:cubicBezTo>
                    <a:pt x="8073" y="35659"/>
                    <a:pt x="7592" y="35583"/>
                    <a:pt x="7112" y="35558"/>
                  </a:cubicBezTo>
                  <a:cubicBezTo>
                    <a:pt x="5441" y="35558"/>
                    <a:pt x="4024" y="36469"/>
                    <a:pt x="2632" y="37355"/>
                  </a:cubicBezTo>
                  <a:cubicBezTo>
                    <a:pt x="2354" y="37532"/>
                    <a:pt x="2025" y="37735"/>
                    <a:pt x="1746" y="37912"/>
                  </a:cubicBezTo>
                  <a:lnTo>
                    <a:pt x="1721" y="37912"/>
                  </a:lnTo>
                  <a:lnTo>
                    <a:pt x="1721" y="37886"/>
                  </a:lnTo>
                  <a:cubicBezTo>
                    <a:pt x="1620" y="37608"/>
                    <a:pt x="1696" y="37228"/>
                    <a:pt x="1848" y="36925"/>
                  </a:cubicBezTo>
                  <a:cubicBezTo>
                    <a:pt x="2328" y="35963"/>
                    <a:pt x="3341" y="35204"/>
                    <a:pt x="4151" y="34647"/>
                  </a:cubicBezTo>
                  <a:cubicBezTo>
                    <a:pt x="5112" y="33964"/>
                    <a:pt x="6201" y="33837"/>
                    <a:pt x="7289" y="33711"/>
                  </a:cubicBezTo>
                  <a:cubicBezTo>
                    <a:pt x="7567" y="33685"/>
                    <a:pt x="7846" y="33660"/>
                    <a:pt x="8175" y="33584"/>
                  </a:cubicBezTo>
                  <a:cubicBezTo>
                    <a:pt x="9820" y="33331"/>
                    <a:pt x="10756" y="32825"/>
                    <a:pt x="10857" y="32167"/>
                  </a:cubicBezTo>
                  <a:cubicBezTo>
                    <a:pt x="10882" y="31964"/>
                    <a:pt x="10832" y="31813"/>
                    <a:pt x="10731" y="31686"/>
                  </a:cubicBezTo>
                  <a:cubicBezTo>
                    <a:pt x="10461" y="31372"/>
                    <a:pt x="9854" y="31277"/>
                    <a:pt x="9473" y="31277"/>
                  </a:cubicBezTo>
                  <a:cubicBezTo>
                    <a:pt x="9424" y="31277"/>
                    <a:pt x="9379" y="31278"/>
                    <a:pt x="9339" y="31281"/>
                  </a:cubicBezTo>
                  <a:cubicBezTo>
                    <a:pt x="8934" y="31281"/>
                    <a:pt x="8579" y="31433"/>
                    <a:pt x="8200" y="31560"/>
                  </a:cubicBezTo>
                  <a:cubicBezTo>
                    <a:pt x="7972" y="31661"/>
                    <a:pt x="7770" y="31737"/>
                    <a:pt x="7491" y="31787"/>
                  </a:cubicBezTo>
                  <a:cubicBezTo>
                    <a:pt x="7338" y="31826"/>
                    <a:pt x="7196" y="31843"/>
                    <a:pt x="7064" y="31843"/>
                  </a:cubicBezTo>
                  <a:cubicBezTo>
                    <a:pt x="6586" y="31843"/>
                    <a:pt x="6234" y="31620"/>
                    <a:pt x="5897" y="31382"/>
                  </a:cubicBezTo>
                  <a:cubicBezTo>
                    <a:pt x="5669" y="31256"/>
                    <a:pt x="5441" y="31104"/>
                    <a:pt x="5188" y="30977"/>
                  </a:cubicBezTo>
                  <a:cubicBezTo>
                    <a:pt x="5026" y="30896"/>
                    <a:pt x="4879" y="30863"/>
                    <a:pt x="4733" y="30863"/>
                  </a:cubicBezTo>
                  <a:cubicBezTo>
                    <a:pt x="4562" y="30863"/>
                    <a:pt x="4393" y="30909"/>
                    <a:pt x="4201" y="30977"/>
                  </a:cubicBezTo>
                  <a:cubicBezTo>
                    <a:pt x="3767" y="31102"/>
                    <a:pt x="3294" y="31216"/>
                    <a:pt x="2789" y="31216"/>
                  </a:cubicBezTo>
                  <a:cubicBezTo>
                    <a:pt x="2470" y="31216"/>
                    <a:pt x="2139" y="31171"/>
                    <a:pt x="1797" y="31053"/>
                  </a:cubicBezTo>
                  <a:cubicBezTo>
                    <a:pt x="1341" y="30927"/>
                    <a:pt x="582" y="30598"/>
                    <a:pt x="532" y="30016"/>
                  </a:cubicBezTo>
                  <a:lnTo>
                    <a:pt x="532" y="29990"/>
                  </a:lnTo>
                  <a:lnTo>
                    <a:pt x="532" y="29965"/>
                  </a:lnTo>
                  <a:lnTo>
                    <a:pt x="582" y="29965"/>
                  </a:lnTo>
                  <a:cubicBezTo>
                    <a:pt x="1134" y="30036"/>
                    <a:pt x="1675" y="30073"/>
                    <a:pt x="2223" y="30073"/>
                  </a:cubicBezTo>
                  <a:cubicBezTo>
                    <a:pt x="2856" y="30073"/>
                    <a:pt x="3498" y="30023"/>
                    <a:pt x="4176" y="29915"/>
                  </a:cubicBezTo>
                  <a:cubicBezTo>
                    <a:pt x="4310" y="29900"/>
                    <a:pt x="4440" y="29894"/>
                    <a:pt x="4569" y="29894"/>
                  </a:cubicBezTo>
                  <a:close/>
                  <a:moveTo>
                    <a:pt x="23865" y="21158"/>
                  </a:moveTo>
                  <a:cubicBezTo>
                    <a:pt x="24296" y="21436"/>
                    <a:pt x="24599" y="22069"/>
                    <a:pt x="24802" y="22677"/>
                  </a:cubicBezTo>
                  <a:cubicBezTo>
                    <a:pt x="24878" y="22879"/>
                    <a:pt x="24979" y="23056"/>
                    <a:pt x="25029" y="23183"/>
                  </a:cubicBezTo>
                  <a:cubicBezTo>
                    <a:pt x="25156" y="23410"/>
                    <a:pt x="25257" y="23664"/>
                    <a:pt x="25384" y="23917"/>
                  </a:cubicBezTo>
                  <a:cubicBezTo>
                    <a:pt x="25738" y="24676"/>
                    <a:pt x="26118" y="25460"/>
                    <a:pt x="26649" y="26093"/>
                  </a:cubicBezTo>
                  <a:cubicBezTo>
                    <a:pt x="27155" y="26675"/>
                    <a:pt x="27763" y="27131"/>
                    <a:pt x="28319" y="27612"/>
                  </a:cubicBezTo>
                  <a:cubicBezTo>
                    <a:pt x="28775" y="27966"/>
                    <a:pt x="29205" y="28345"/>
                    <a:pt x="29610" y="28725"/>
                  </a:cubicBezTo>
                  <a:cubicBezTo>
                    <a:pt x="30420" y="29484"/>
                    <a:pt x="31103" y="29990"/>
                    <a:pt x="31964" y="30319"/>
                  </a:cubicBezTo>
                  <a:cubicBezTo>
                    <a:pt x="31989" y="30395"/>
                    <a:pt x="31989" y="30471"/>
                    <a:pt x="32014" y="30522"/>
                  </a:cubicBezTo>
                  <a:cubicBezTo>
                    <a:pt x="32217" y="31028"/>
                    <a:pt x="32521" y="31458"/>
                    <a:pt x="32850" y="31889"/>
                  </a:cubicBezTo>
                  <a:cubicBezTo>
                    <a:pt x="33027" y="32142"/>
                    <a:pt x="33229" y="32395"/>
                    <a:pt x="33381" y="32648"/>
                  </a:cubicBezTo>
                  <a:cubicBezTo>
                    <a:pt x="33457" y="32724"/>
                    <a:pt x="33482" y="32800"/>
                    <a:pt x="33508" y="32850"/>
                  </a:cubicBezTo>
                  <a:cubicBezTo>
                    <a:pt x="33887" y="33559"/>
                    <a:pt x="33786" y="33812"/>
                    <a:pt x="33634" y="33913"/>
                  </a:cubicBezTo>
                  <a:cubicBezTo>
                    <a:pt x="33612" y="33924"/>
                    <a:pt x="33584" y="33930"/>
                    <a:pt x="33552" y="33930"/>
                  </a:cubicBezTo>
                  <a:cubicBezTo>
                    <a:pt x="33366" y="33930"/>
                    <a:pt x="33017" y="33741"/>
                    <a:pt x="32521" y="33331"/>
                  </a:cubicBezTo>
                  <a:cubicBezTo>
                    <a:pt x="31812" y="32698"/>
                    <a:pt x="31255" y="31889"/>
                    <a:pt x="30800" y="31104"/>
                  </a:cubicBezTo>
                  <a:cubicBezTo>
                    <a:pt x="30597" y="30775"/>
                    <a:pt x="30369" y="30421"/>
                    <a:pt x="30167" y="30117"/>
                  </a:cubicBezTo>
                  <a:cubicBezTo>
                    <a:pt x="29484" y="29155"/>
                    <a:pt x="28674" y="28194"/>
                    <a:pt x="27636" y="28067"/>
                  </a:cubicBezTo>
                  <a:cubicBezTo>
                    <a:pt x="27558" y="28054"/>
                    <a:pt x="27479" y="28048"/>
                    <a:pt x="27400" y="28048"/>
                  </a:cubicBezTo>
                  <a:cubicBezTo>
                    <a:pt x="27020" y="28048"/>
                    <a:pt x="26643" y="28195"/>
                    <a:pt x="26371" y="28447"/>
                  </a:cubicBezTo>
                  <a:cubicBezTo>
                    <a:pt x="26118" y="28649"/>
                    <a:pt x="25941" y="28953"/>
                    <a:pt x="25915" y="29257"/>
                  </a:cubicBezTo>
                  <a:cubicBezTo>
                    <a:pt x="25890" y="30168"/>
                    <a:pt x="26674" y="31053"/>
                    <a:pt x="27257" y="31686"/>
                  </a:cubicBezTo>
                  <a:cubicBezTo>
                    <a:pt x="27636" y="32116"/>
                    <a:pt x="28066" y="32521"/>
                    <a:pt x="28471" y="32901"/>
                  </a:cubicBezTo>
                  <a:cubicBezTo>
                    <a:pt x="28977" y="33382"/>
                    <a:pt x="29534" y="33837"/>
                    <a:pt x="29964" y="34394"/>
                  </a:cubicBezTo>
                  <a:cubicBezTo>
                    <a:pt x="30597" y="35153"/>
                    <a:pt x="30951" y="36090"/>
                    <a:pt x="31053" y="37228"/>
                  </a:cubicBezTo>
                  <a:lnTo>
                    <a:pt x="31053" y="37330"/>
                  </a:lnTo>
                  <a:cubicBezTo>
                    <a:pt x="31078" y="37583"/>
                    <a:pt x="31078" y="37836"/>
                    <a:pt x="31053" y="38089"/>
                  </a:cubicBezTo>
                  <a:cubicBezTo>
                    <a:pt x="30977" y="38469"/>
                    <a:pt x="30850" y="38696"/>
                    <a:pt x="30622" y="38722"/>
                  </a:cubicBezTo>
                  <a:cubicBezTo>
                    <a:pt x="30596" y="38728"/>
                    <a:pt x="30568" y="38731"/>
                    <a:pt x="30540" y="38731"/>
                  </a:cubicBezTo>
                  <a:cubicBezTo>
                    <a:pt x="30149" y="38731"/>
                    <a:pt x="29679" y="38106"/>
                    <a:pt x="29585" y="37988"/>
                  </a:cubicBezTo>
                  <a:cubicBezTo>
                    <a:pt x="29408" y="37735"/>
                    <a:pt x="29231" y="37431"/>
                    <a:pt x="29079" y="37127"/>
                  </a:cubicBezTo>
                  <a:cubicBezTo>
                    <a:pt x="28851" y="36722"/>
                    <a:pt x="28648" y="36292"/>
                    <a:pt x="28319" y="35963"/>
                  </a:cubicBezTo>
                  <a:cubicBezTo>
                    <a:pt x="28168" y="35811"/>
                    <a:pt x="28066" y="35735"/>
                    <a:pt x="27915" y="35710"/>
                  </a:cubicBezTo>
                  <a:lnTo>
                    <a:pt x="27889" y="35710"/>
                  </a:lnTo>
                  <a:lnTo>
                    <a:pt x="27889" y="35685"/>
                  </a:lnTo>
                  <a:lnTo>
                    <a:pt x="27889" y="35609"/>
                  </a:lnTo>
                  <a:cubicBezTo>
                    <a:pt x="27813" y="34824"/>
                    <a:pt x="27383" y="34141"/>
                    <a:pt x="26953" y="33458"/>
                  </a:cubicBezTo>
                  <a:cubicBezTo>
                    <a:pt x="26877" y="33306"/>
                    <a:pt x="26750" y="33129"/>
                    <a:pt x="26649" y="32926"/>
                  </a:cubicBezTo>
                  <a:cubicBezTo>
                    <a:pt x="26523" y="32749"/>
                    <a:pt x="26421" y="32547"/>
                    <a:pt x="26295" y="32369"/>
                  </a:cubicBezTo>
                  <a:cubicBezTo>
                    <a:pt x="25738" y="31408"/>
                    <a:pt x="25131" y="30395"/>
                    <a:pt x="24650" y="29383"/>
                  </a:cubicBezTo>
                  <a:cubicBezTo>
                    <a:pt x="24093" y="28219"/>
                    <a:pt x="23764" y="26979"/>
                    <a:pt x="23587" y="25410"/>
                  </a:cubicBezTo>
                  <a:cubicBezTo>
                    <a:pt x="23460" y="24397"/>
                    <a:pt x="23283" y="23335"/>
                    <a:pt x="22752" y="22322"/>
                  </a:cubicBezTo>
                  <a:cubicBezTo>
                    <a:pt x="22752" y="22322"/>
                    <a:pt x="22752" y="22297"/>
                    <a:pt x="22726" y="22297"/>
                  </a:cubicBezTo>
                  <a:cubicBezTo>
                    <a:pt x="23030" y="21993"/>
                    <a:pt x="23384" y="21614"/>
                    <a:pt x="23840" y="21183"/>
                  </a:cubicBezTo>
                  <a:lnTo>
                    <a:pt x="23865" y="21158"/>
                  </a:lnTo>
                  <a:close/>
                  <a:moveTo>
                    <a:pt x="22499" y="22550"/>
                  </a:moveTo>
                  <a:lnTo>
                    <a:pt x="22499" y="22575"/>
                  </a:lnTo>
                  <a:cubicBezTo>
                    <a:pt x="23005" y="23562"/>
                    <a:pt x="23131" y="24600"/>
                    <a:pt x="23258" y="25688"/>
                  </a:cubicBezTo>
                  <a:lnTo>
                    <a:pt x="23283" y="25815"/>
                  </a:lnTo>
                  <a:cubicBezTo>
                    <a:pt x="23460" y="27004"/>
                    <a:pt x="23713" y="28067"/>
                    <a:pt x="24144" y="29029"/>
                  </a:cubicBezTo>
                  <a:cubicBezTo>
                    <a:pt x="24650" y="30168"/>
                    <a:pt x="25283" y="31281"/>
                    <a:pt x="25865" y="32268"/>
                  </a:cubicBezTo>
                  <a:cubicBezTo>
                    <a:pt x="26016" y="32521"/>
                    <a:pt x="26168" y="32774"/>
                    <a:pt x="26371" y="33027"/>
                  </a:cubicBezTo>
                  <a:cubicBezTo>
                    <a:pt x="26902" y="33812"/>
                    <a:pt x="27459" y="34698"/>
                    <a:pt x="27560" y="35583"/>
                  </a:cubicBezTo>
                  <a:cubicBezTo>
                    <a:pt x="27560" y="35609"/>
                    <a:pt x="27560" y="35609"/>
                    <a:pt x="27586" y="35659"/>
                  </a:cubicBezTo>
                  <a:lnTo>
                    <a:pt x="27586" y="35685"/>
                  </a:lnTo>
                  <a:lnTo>
                    <a:pt x="27459" y="35685"/>
                  </a:lnTo>
                  <a:cubicBezTo>
                    <a:pt x="27395" y="35692"/>
                    <a:pt x="27333" y="35695"/>
                    <a:pt x="27272" y="35695"/>
                  </a:cubicBezTo>
                  <a:cubicBezTo>
                    <a:pt x="26021" y="35695"/>
                    <a:pt x="25542" y="34236"/>
                    <a:pt x="25156" y="33053"/>
                  </a:cubicBezTo>
                  <a:cubicBezTo>
                    <a:pt x="25055" y="32800"/>
                    <a:pt x="25004" y="32547"/>
                    <a:pt x="24903" y="32369"/>
                  </a:cubicBezTo>
                  <a:cubicBezTo>
                    <a:pt x="24625" y="31661"/>
                    <a:pt x="24220" y="30876"/>
                    <a:pt x="23663" y="30016"/>
                  </a:cubicBezTo>
                  <a:lnTo>
                    <a:pt x="23638" y="29990"/>
                  </a:lnTo>
                  <a:cubicBezTo>
                    <a:pt x="23283" y="29408"/>
                    <a:pt x="22701" y="28497"/>
                    <a:pt x="21891" y="28497"/>
                  </a:cubicBezTo>
                  <a:cubicBezTo>
                    <a:pt x="21613" y="28497"/>
                    <a:pt x="21385" y="28624"/>
                    <a:pt x="21208" y="28852"/>
                  </a:cubicBezTo>
                  <a:cubicBezTo>
                    <a:pt x="20854" y="29257"/>
                    <a:pt x="20727" y="29915"/>
                    <a:pt x="20803" y="30395"/>
                  </a:cubicBezTo>
                  <a:cubicBezTo>
                    <a:pt x="20955" y="31585"/>
                    <a:pt x="21765" y="32648"/>
                    <a:pt x="22524" y="33584"/>
                  </a:cubicBezTo>
                  <a:lnTo>
                    <a:pt x="22625" y="33711"/>
                  </a:lnTo>
                  <a:cubicBezTo>
                    <a:pt x="22701" y="33787"/>
                    <a:pt x="22752" y="33863"/>
                    <a:pt x="22828" y="33938"/>
                  </a:cubicBezTo>
                  <a:cubicBezTo>
                    <a:pt x="23131" y="34318"/>
                    <a:pt x="23460" y="34698"/>
                    <a:pt x="23410" y="35229"/>
                  </a:cubicBezTo>
                  <a:cubicBezTo>
                    <a:pt x="23410" y="35381"/>
                    <a:pt x="23359" y="35533"/>
                    <a:pt x="23334" y="35685"/>
                  </a:cubicBezTo>
                  <a:cubicBezTo>
                    <a:pt x="23258" y="35862"/>
                    <a:pt x="23233" y="36014"/>
                    <a:pt x="23233" y="36216"/>
                  </a:cubicBezTo>
                  <a:cubicBezTo>
                    <a:pt x="23233" y="36697"/>
                    <a:pt x="23511" y="37178"/>
                    <a:pt x="23739" y="37583"/>
                  </a:cubicBezTo>
                  <a:lnTo>
                    <a:pt x="23764" y="37659"/>
                  </a:lnTo>
                  <a:cubicBezTo>
                    <a:pt x="23840" y="37760"/>
                    <a:pt x="23865" y="37861"/>
                    <a:pt x="23916" y="37962"/>
                  </a:cubicBezTo>
                  <a:cubicBezTo>
                    <a:pt x="24169" y="38393"/>
                    <a:pt x="24473" y="38848"/>
                    <a:pt x="24498" y="39354"/>
                  </a:cubicBezTo>
                  <a:cubicBezTo>
                    <a:pt x="24523" y="39658"/>
                    <a:pt x="24397" y="39962"/>
                    <a:pt x="24220" y="40164"/>
                  </a:cubicBezTo>
                  <a:cubicBezTo>
                    <a:pt x="23233" y="39202"/>
                    <a:pt x="22954" y="37836"/>
                    <a:pt x="22625" y="36545"/>
                  </a:cubicBezTo>
                  <a:cubicBezTo>
                    <a:pt x="22473" y="35811"/>
                    <a:pt x="22322" y="35077"/>
                    <a:pt x="22018" y="34394"/>
                  </a:cubicBezTo>
                  <a:cubicBezTo>
                    <a:pt x="21233" y="32496"/>
                    <a:pt x="19690" y="31003"/>
                    <a:pt x="18196" y="29535"/>
                  </a:cubicBezTo>
                  <a:lnTo>
                    <a:pt x="18019" y="29358"/>
                  </a:lnTo>
                  <a:cubicBezTo>
                    <a:pt x="18298" y="28953"/>
                    <a:pt x="18551" y="28599"/>
                    <a:pt x="18778" y="28244"/>
                  </a:cubicBezTo>
                  <a:cubicBezTo>
                    <a:pt x="19082" y="27713"/>
                    <a:pt x="19411" y="27131"/>
                    <a:pt x="19690" y="26599"/>
                  </a:cubicBezTo>
                  <a:cubicBezTo>
                    <a:pt x="20044" y="25941"/>
                    <a:pt x="20423" y="25233"/>
                    <a:pt x="20854" y="24600"/>
                  </a:cubicBezTo>
                  <a:cubicBezTo>
                    <a:pt x="21309" y="23967"/>
                    <a:pt x="21815" y="23309"/>
                    <a:pt x="22473" y="22575"/>
                  </a:cubicBezTo>
                  <a:lnTo>
                    <a:pt x="22499" y="22550"/>
                  </a:lnTo>
                  <a:close/>
                  <a:moveTo>
                    <a:pt x="7101" y="35941"/>
                  </a:moveTo>
                  <a:cubicBezTo>
                    <a:pt x="7362" y="35941"/>
                    <a:pt x="7634" y="35957"/>
                    <a:pt x="7921" y="35988"/>
                  </a:cubicBezTo>
                  <a:cubicBezTo>
                    <a:pt x="8175" y="36014"/>
                    <a:pt x="8453" y="36064"/>
                    <a:pt x="8731" y="36090"/>
                  </a:cubicBezTo>
                  <a:cubicBezTo>
                    <a:pt x="9333" y="36180"/>
                    <a:pt x="9943" y="36270"/>
                    <a:pt x="10536" y="36270"/>
                  </a:cubicBezTo>
                  <a:cubicBezTo>
                    <a:pt x="10941" y="36270"/>
                    <a:pt x="11338" y="36228"/>
                    <a:pt x="11718" y="36115"/>
                  </a:cubicBezTo>
                  <a:lnTo>
                    <a:pt x="11768" y="36090"/>
                  </a:lnTo>
                  <a:lnTo>
                    <a:pt x="11768" y="36090"/>
                  </a:lnTo>
                  <a:lnTo>
                    <a:pt x="11718" y="36166"/>
                  </a:lnTo>
                  <a:cubicBezTo>
                    <a:pt x="10528" y="37254"/>
                    <a:pt x="9237" y="38291"/>
                    <a:pt x="7820" y="39228"/>
                  </a:cubicBezTo>
                  <a:cubicBezTo>
                    <a:pt x="7339" y="39531"/>
                    <a:pt x="6833" y="39886"/>
                    <a:pt x="6352" y="40189"/>
                  </a:cubicBezTo>
                  <a:cubicBezTo>
                    <a:pt x="5315" y="40949"/>
                    <a:pt x="4252" y="41683"/>
                    <a:pt x="3138" y="42315"/>
                  </a:cubicBezTo>
                  <a:cubicBezTo>
                    <a:pt x="3138" y="42088"/>
                    <a:pt x="3239" y="41885"/>
                    <a:pt x="3290" y="41759"/>
                  </a:cubicBezTo>
                  <a:cubicBezTo>
                    <a:pt x="3518" y="41303"/>
                    <a:pt x="3796" y="40898"/>
                    <a:pt x="4049" y="40493"/>
                  </a:cubicBezTo>
                  <a:cubicBezTo>
                    <a:pt x="4378" y="40038"/>
                    <a:pt x="4682" y="39607"/>
                    <a:pt x="4884" y="39101"/>
                  </a:cubicBezTo>
                  <a:cubicBezTo>
                    <a:pt x="4884" y="39076"/>
                    <a:pt x="4910" y="39076"/>
                    <a:pt x="4910" y="39025"/>
                  </a:cubicBezTo>
                  <a:cubicBezTo>
                    <a:pt x="5011" y="38798"/>
                    <a:pt x="5163" y="38418"/>
                    <a:pt x="5062" y="38241"/>
                  </a:cubicBezTo>
                  <a:lnTo>
                    <a:pt x="5062" y="38215"/>
                  </a:lnTo>
                  <a:cubicBezTo>
                    <a:pt x="5006" y="38127"/>
                    <a:pt x="4917" y="38097"/>
                    <a:pt x="4814" y="38097"/>
                  </a:cubicBezTo>
                  <a:cubicBezTo>
                    <a:pt x="4680" y="38097"/>
                    <a:pt x="4521" y="38147"/>
                    <a:pt x="4378" y="38190"/>
                  </a:cubicBezTo>
                  <a:cubicBezTo>
                    <a:pt x="4302" y="38215"/>
                    <a:pt x="4252" y="38215"/>
                    <a:pt x="4226" y="38215"/>
                  </a:cubicBezTo>
                  <a:cubicBezTo>
                    <a:pt x="4049" y="38241"/>
                    <a:pt x="3897" y="38266"/>
                    <a:pt x="3746" y="38342"/>
                  </a:cubicBezTo>
                  <a:cubicBezTo>
                    <a:pt x="3391" y="38443"/>
                    <a:pt x="3012" y="38519"/>
                    <a:pt x="2657" y="38519"/>
                  </a:cubicBezTo>
                  <a:cubicBezTo>
                    <a:pt x="2328" y="38519"/>
                    <a:pt x="2075" y="38393"/>
                    <a:pt x="1873" y="38215"/>
                  </a:cubicBezTo>
                  <a:lnTo>
                    <a:pt x="1873" y="38190"/>
                  </a:lnTo>
                  <a:lnTo>
                    <a:pt x="1898" y="38190"/>
                  </a:lnTo>
                  <a:cubicBezTo>
                    <a:pt x="2202" y="37988"/>
                    <a:pt x="2506" y="37811"/>
                    <a:pt x="2784" y="37633"/>
                  </a:cubicBezTo>
                  <a:cubicBezTo>
                    <a:pt x="3493" y="37203"/>
                    <a:pt x="4176" y="36748"/>
                    <a:pt x="4935" y="36393"/>
                  </a:cubicBezTo>
                  <a:cubicBezTo>
                    <a:pt x="5621" y="36088"/>
                    <a:pt x="6307" y="35941"/>
                    <a:pt x="7101" y="35941"/>
                  </a:cubicBezTo>
                  <a:close/>
                  <a:moveTo>
                    <a:pt x="17791" y="29586"/>
                  </a:moveTo>
                  <a:lnTo>
                    <a:pt x="17943" y="29737"/>
                  </a:lnTo>
                  <a:cubicBezTo>
                    <a:pt x="19183" y="30927"/>
                    <a:pt x="20550" y="32243"/>
                    <a:pt x="21385" y="33812"/>
                  </a:cubicBezTo>
                  <a:cubicBezTo>
                    <a:pt x="21613" y="34217"/>
                    <a:pt x="21815" y="34672"/>
                    <a:pt x="21942" y="35103"/>
                  </a:cubicBezTo>
                  <a:cubicBezTo>
                    <a:pt x="22094" y="35583"/>
                    <a:pt x="22195" y="36090"/>
                    <a:pt x="22322" y="36570"/>
                  </a:cubicBezTo>
                  <a:cubicBezTo>
                    <a:pt x="22575" y="37962"/>
                    <a:pt x="22904" y="39354"/>
                    <a:pt x="23891" y="40392"/>
                  </a:cubicBezTo>
                  <a:cubicBezTo>
                    <a:pt x="23743" y="40461"/>
                    <a:pt x="23592" y="40495"/>
                    <a:pt x="23445" y="40495"/>
                  </a:cubicBezTo>
                  <a:cubicBezTo>
                    <a:pt x="23215" y="40495"/>
                    <a:pt x="22998" y="40410"/>
                    <a:pt x="22828" y="40240"/>
                  </a:cubicBezTo>
                  <a:cubicBezTo>
                    <a:pt x="22094" y="39557"/>
                    <a:pt x="21815" y="38544"/>
                    <a:pt x="21562" y="37608"/>
                  </a:cubicBezTo>
                  <a:cubicBezTo>
                    <a:pt x="21436" y="37127"/>
                    <a:pt x="21309" y="36722"/>
                    <a:pt x="21132" y="36317"/>
                  </a:cubicBezTo>
                  <a:cubicBezTo>
                    <a:pt x="20828" y="35583"/>
                    <a:pt x="20449" y="34850"/>
                    <a:pt x="20069" y="34192"/>
                  </a:cubicBezTo>
                  <a:cubicBezTo>
                    <a:pt x="19993" y="34065"/>
                    <a:pt x="19943" y="33964"/>
                    <a:pt x="19867" y="33837"/>
                  </a:cubicBezTo>
                  <a:cubicBezTo>
                    <a:pt x="19616" y="33381"/>
                    <a:pt x="19345" y="32987"/>
                    <a:pt x="18850" y="32987"/>
                  </a:cubicBezTo>
                  <a:cubicBezTo>
                    <a:pt x="18795" y="32987"/>
                    <a:pt x="18738" y="32992"/>
                    <a:pt x="18677" y="33002"/>
                  </a:cubicBezTo>
                  <a:cubicBezTo>
                    <a:pt x="18348" y="33053"/>
                    <a:pt x="18095" y="33205"/>
                    <a:pt x="17918" y="33458"/>
                  </a:cubicBezTo>
                  <a:cubicBezTo>
                    <a:pt x="17589" y="33964"/>
                    <a:pt x="17690" y="34748"/>
                    <a:pt x="17842" y="35305"/>
                  </a:cubicBezTo>
                  <a:cubicBezTo>
                    <a:pt x="17943" y="35609"/>
                    <a:pt x="18095" y="35938"/>
                    <a:pt x="18222" y="36267"/>
                  </a:cubicBezTo>
                  <a:cubicBezTo>
                    <a:pt x="18601" y="37127"/>
                    <a:pt x="19057" y="38114"/>
                    <a:pt x="18804" y="38924"/>
                  </a:cubicBezTo>
                  <a:cubicBezTo>
                    <a:pt x="18677" y="39329"/>
                    <a:pt x="18449" y="39430"/>
                    <a:pt x="18171" y="39557"/>
                  </a:cubicBezTo>
                  <a:cubicBezTo>
                    <a:pt x="18146" y="39557"/>
                    <a:pt x="18095" y="39607"/>
                    <a:pt x="18095" y="39607"/>
                  </a:cubicBezTo>
                  <a:cubicBezTo>
                    <a:pt x="18070" y="39633"/>
                    <a:pt x="18045" y="39633"/>
                    <a:pt x="18019" y="39633"/>
                  </a:cubicBezTo>
                  <a:cubicBezTo>
                    <a:pt x="17943" y="39633"/>
                    <a:pt x="17918" y="39658"/>
                    <a:pt x="17893" y="39683"/>
                  </a:cubicBezTo>
                  <a:cubicBezTo>
                    <a:pt x="17665" y="39911"/>
                    <a:pt x="17791" y="40493"/>
                    <a:pt x="17893" y="40898"/>
                  </a:cubicBezTo>
                  <a:cubicBezTo>
                    <a:pt x="17918" y="41050"/>
                    <a:pt x="17943" y="41151"/>
                    <a:pt x="17943" y="41252"/>
                  </a:cubicBezTo>
                  <a:cubicBezTo>
                    <a:pt x="17969" y="41759"/>
                    <a:pt x="17716" y="42821"/>
                    <a:pt x="17159" y="43100"/>
                  </a:cubicBezTo>
                  <a:lnTo>
                    <a:pt x="17133" y="43100"/>
                  </a:lnTo>
                  <a:lnTo>
                    <a:pt x="17133" y="43075"/>
                  </a:lnTo>
                  <a:cubicBezTo>
                    <a:pt x="16830" y="42417"/>
                    <a:pt x="16804" y="41683"/>
                    <a:pt x="16804" y="40999"/>
                  </a:cubicBezTo>
                  <a:cubicBezTo>
                    <a:pt x="16804" y="40797"/>
                    <a:pt x="16804" y="40594"/>
                    <a:pt x="16779" y="40367"/>
                  </a:cubicBezTo>
                  <a:cubicBezTo>
                    <a:pt x="16754" y="39531"/>
                    <a:pt x="16627" y="38798"/>
                    <a:pt x="16425" y="38114"/>
                  </a:cubicBezTo>
                  <a:cubicBezTo>
                    <a:pt x="16248" y="37456"/>
                    <a:pt x="15919" y="36849"/>
                    <a:pt x="15640" y="36241"/>
                  </a:cubicBezTo>
                  <a:cubicBezTo>
                    <a:pt x="15235" y="35432"/>
                    <a:pt x="14805" y="34596"/>
                    <a:pt x="14729" y="33685"/>
                  </a:cubicBezTo>
                  <a:cubicBezTo>
                    <a:pt x="14729" y="33660"/>
                    <a:pt x="14679" y="33635"/>
                    <a:pt x="14653" y="33584"/>
                  </a:cubicBezTo>
                  <a:cubicBezTo>
                    <a:pt x="15008" y="33154"/>
                    <a:pt x="15362" y="32749"/>
                    <a:pt x="15691" y="32293"/>
                  </a:cubicBezTo>
                  <a:cubicBezTo>
                    <a:pt x="15868" y="32066"/>
                    <a:pt x="16045" y="31863"/>
                    <a:pt x="16197" y="31635"/>
                  </a:cubicBezTo>
                  <a:cubicBezTo>
                    <a:pt x="16324" y="31484"/>
                    <a:pt x="16425" y="31357"/>
                    <a:pt x="16551" y="31180"/>
                  </a:cubicBezTo>
                  <a:cubicBezTo>
                    <a:pt x="16577" y="31180"/>
                    <a:pt x="16577" y="31155"/>
                    <a:pt x="16577" y="31129"/>
                  </a:cubicBezTo>
                  <a:lnTo>
                    <a:pt x="16627" y="31104"/>
                  </a:lnTo>
                  <a:cubicBezTo>
                    <a:pt x="17007" y="30623"/>
                    <a:pt x="17412" y="30117"/>
                    <a:pt x="17791" y="29611"/>
                  </a:cubicBezTo>
                  <a:lnTo>
                    <a:pt x="17791" y="29586"/>
                  </a:lnTo>
                  <a:close/>
                  <a:moveTo>
                    <a:pt x="10452" y="37811"/>
                  </a:moveTo>
                  <a:lnTo>
                    <a:pt x="10452" y="37836"/>
                  </a:lnTo>
                  <a:cubicBezTo>
                    <a:pt x="11009" y="40367"/>
                    <a:pt x="9465" y="42923"/>
                    <a:pt x="8048" y="44618"/>
                  </a:cubicBezTo>
                  <a:cubicBezTo>
                    <a:pt x="7846" y="44542"/>
                    <a:pt x="7694" y="44416"/>
                    <a:pt x="7542" y="44188"/>
                  </a:cubicBezTo>
                  <a:cubicBezTo>
                    <a:pt x="7036" y="43479"/>
                    <a:pt x="7289" y="42847"/>
                    <a:pt x="7542" y="42189"/>
                  </a:cubicBezTo>
                  <a:lnTo>
                    <a:pt x="7719" y="41632"/>
                  </a:lnTo>
                  <a:cubicBezTo>
                    <a:pt x="7770" y="41556"/>
                    <a:pt x="7719" y="41531"/>
                    <a:pt x="7694" y="41455"/>
                  </a:cubicBezTo>
                  <a:cubicBezTo>
                    <a:pt x="7668" y="41404"/>
                    <a:pt x="7567" y="41404"/>
                    <a:pt x="7491" y="41404"/>
                  </a:cubicBezTo>
                  <a:cubicBezTo>
                    <a:pt x="6909" y="41505"/>
                    <a:pt x="6352" y="41809"/>
                    <a:pt x="5796" y="42088"/>
                  </a:cubicBezTo>
                  <a:cubicBezTo>
                    <a:pt x="5568" y="42239"/>
                    <a:pt x="5391" y="42315"/>
                    <a:pt x="5163" y="42442"/>
                  </a:cubicBezTo>
                  <a:cubicBezTo>
                    <a:pt x="5138" y="42467"/>
                    <a:pt x="5062" y="42467"/>
                    <a:pt x="5036" y="42518"/>
                  </a:cubicBezTo>
                  <a:cubicBezTo>
                    <a:pt x="4650" y="42687"/>
                    <a:pt x="4172" y="42924"/>
                    <a:pt x="3734" y="42924"/>
                  </a:cubicBezTo>
                  <a:cubicBezTo>
                    <a:pt x="3713" y="42924"/>
                    <a:pt x="3691" y="42924"/>
                    <a:pt x="3670" y="42923"/>
                  </a:cubicBezTo>
                  <a:cubicBezTo>
                    <a:pt x="3467" y="42923"/>
                    <a:pt x="3290" y="42821"/>
                    <a:pt x="3214" y="42695"/>
                  </a:cubicBezTo>
                  <a:lnTo>
                    <a:pt x="3214" y="42670"/>
                  </a:lnTo>
                  <a:lnTo>
                    <a:pt x="3239" y="42670"/>
                  </a:lnTo>
                  <a:cubicBezTo>
                    <a:pt x="4302" y="42012"/>
                    <a:pt x="5391" y="41303"/>
                    <a:pt x="6428" y="40620"/>
                  </a:cubicBezTo>
                  <a:cubicBezTo>
                    <a:pt x="6833" y="40316"/>
                    <a:pt x="7263" y="40038"/>
                    <a:pt x="7694" y="39785"/>
                  </a:cubicBezTo>
                  <a:cubicBezTo>
                    <a:pt x="8706" y="39127"/>
                    <a:pt x="9592" y="38494"/>
                    <a:pt x="10427" y="37836"/>
                  </a:cubicBezTo>
                  <a:lnTo>
                    <a:pt x="10452" y="37811"/>
                  </a:lnTo>
                  <a:close/>
                  <a:moveTo>
                    <a:pt x="14375" y="33863"/>
                  </a:moveTo>
                  <a:lnTo>
                    <a:pt x="14375" y="33913"/>
                  </a:lnTo>
                  <a:cubicBezTo>
                    <a:pt x="14501" y="34748"/>
                    <a:pt x="14906" y="35583"/>
                    <a:pt x="15286" y="36368"/>
                  </a:cubicBezTo>
                  <a:cubicBezTo>
                    <a:pt x="15615" y="37026"/>
                    <a:pt x="15944" y="37709"/>
                    <a:pt x="16121" y="38418"/>
                  </a:cubicBezTo>
                  <a:cubicBezTo>
                    <a:pt x="16273" y="39101"/>
                    <a:pt x="16298" y="39810"/>
                    <a:pt x="16324" y="40518"/>
                  </a:cubicBezTo>
                  <a:cubicBezTo>
                    <a:pt x="16374" y="41404"/>
                    <a:pt x="16400" y="42315"/>
                    <a:pt x="16703" y="43100"/>
                  </a:cubicBezTo>
                  <a:lnTo>
                    <a:pt x="16703" y="43150"/>
                  </a:lnTo>
                  <a:lnTo>
                    <a:pt x="16703" y="43176"/>
                  </a:lnTo>
                  <a:lnTo>
                    <a:pt x="16678" y="43176"/>
                  </a:lnTo>
                  <a:cubicBezTo>
                    <a:pt x="16121" y="43049"/>
                    <a:pt x="15792" y="42163"/>
                    <a:pt x="15615" y="41683"/>
                  </a:cubicBezTo>
                  <a:lnTo>
                    <a:pt x="15615" y="41657"/>
                  </a:lnTo>
                  <a:cubicBezTo>
                    <a:pt x="15488" y="41278"/>
                    <a:pt x="15362" y="40873"/>
                    <a:pt x="15235" y="40493"/>
                  </a:cubicBezTo>
                  <a:cubicBezTo>
                    <a:pt x="15109" y="40012"/>
                    <a:pt x="14932" y="39531"/>
                    <a:pt x="14755" y="39051"/>
                  </a:cubicBezTo>
                  <a:cubicBezTo>
                    <a:pt x="14755" y="39025"/>
                    <a:pt x="14729" y="39000"/>
                    <a:pt x="14729" y="38924"/>
                  </a:cubicBezTo>
                  <a:cubicBezTo>
                    <a:pt x="14476" y="38291"/>
                    <a:pt x="14046" y="37330"/>
                    <a:pt x="13363" y="37153"/>
                  </a:cubicBezTo>
                  <a:cubicBezTo>
                    <a:pt x="13312" y="37142"/>
                    <a:pt x="13263" y="37138"/>
                    <a:pt x="13215" y="37138"/>
                  </a:cubicBezTo>
                  <a:cubicBezTo>
                    <a:pt x="12431" y="37138"/>
                    <a:pt x="12062" y="38453"/>
                    <a:pt x="11895" y="39025"/>
                  </a:cubicBezTo>
                  <a:cubicBezTo>
                    <a:pt x="11844" y="39354"/>
                    <a:pt x="11768" y="39683"/>
                    <a:pt x="11743" y="40012"/>
                  </a:cubicBezTo>
                  <a:cubicBezTo>
                    <a:pt x="11692" y="40443"/>
                    <a:pt x="11616" y="40923"/>
                    <a:pt x="11490" y="41379"/>
                  </a:cubicBezTo>
                  <a:cubicBezTo>
                    <a:pt x="11262" y="42138"/>
                    <a:pt x="10807" y="42948"/>
                    <a:pt x="10123" y="43707"/>
                  </a:cubicBezTo>
                  <a:cubicBezTo>
                    <a:pt x="9870" y="43986"/>
                    <a:pt x="9212" y="44694"/>
                    <a:pt x="8478" y="44694"/>
                  </a:cubicBezTo>
                  <a:lnTo>
                    <a:pt x="8453" y="44694"/>
                  </a:lnTo>
                  <a:lnTo>
                    <a:pt x="8478" y="44669"/>
                  </a:lnTo>
                  <a:cubicBezTo>
                    <a:pt x="9921" y="42897"/>
                    <a:pt x="11465" y="40189"/>
                    <a:pt x="10756" y="37532"/>
                  </a:cubicBezTo>
                  <a:cubicBezTo>
                    <a:pt x="11743" y="36722"/>
                    <a:pt x="12603" y="35938"/>
                    <a:pt x="13363" y="35052"/>
                  </a:cubicBezTo>
                  <a:cubicBezTo>
                    <a:pt x="13666" y="34698"/>
                    <a:pt x="13995" y="34318"/>
                    <a:pt x="14350" y="33913"/>
                  </a:cubicBezTo>
                  <a:lnTo>
                    <a:pt x="14375" y="33863"/>
                  </a:lnTo>
                  <a:close/>
                  <a:moveTo>
                    <a:pt x="41530" y="1"/>
                  </a:moveTo>
                  <a:cubicBezTo>
                    <a:pt x="41480" y="1"/>
                    <a:pt x="41404" y="26"/>
                    <a:pt x="41378" y="77"/>
                  </a:cubicBezTo>
                  <a:cubicBezTo>
                    <a:pt x="40341" y="1646"/>
                    <a:pt x="39075" y="3164"/>
                    <a:pt x="37861" y="4582"/>
                  </a:cubicBezTo>
                  <a:cubicBezTo>
                    <a:pt x="37532" y="4986"/>
                    <a:pt x="37152" y="5442"/>
                    <a:pt x="36798" y="5872"/>
                  </a:cubicBezTo>
                  <a:cubicBezTo>
                    <a:pt x="35330" y="7669"/>
                    <a:pt x="33761" y="9517"/>
                    <a:pt x="31964" y="11516"/>
                  </a:cubicBezTo>
                  <a:cubicBezTo>
                    <a:pt x="31584" y="11921"/>
                    <a:pt x="31255" y="12351"/>
                    <a:pt x="30901" y="12807"/>
                  </a:cubicBezTo>
                  <a:cubicBezTo>
                    <a:pt x="30597" y="13237"/>
                    <a:pt x="30243" y="13692"/>
                    <a:pt x="29889" y="14072"/>
                  </a:cubicBezTo>
                  <a:cubicBezTo>
                    <a:pt x="29644" y="14339"/>
                    <a:pt x="29419" y="14566"/>
                    <a:pt x="29042" y="14566"/>
                  </a:cubicBezTo>
                  <a:cubicBezTo>
                    <a:pt x="29020" y="14566"/>
                    <a:pt x="28996" y="14566"/>
                    <a:pt x="28973" y="14564"/>
                  </a:cubicBezTo>
                  <a:lnTo>
                    <a:pt x="28973" y="14564"/>
                  </a:lnTo>
                  <a:cubicBezTo>
                    <a:pt x="29148" y="14677"/>
                    <a:pt x="29350" y="14738"/>
                    <a:pt x="29585" y="14755"/>
                  </a:cubicBezTo>
                  <a:lnTo>
                    <a:pt x="29610" y="14755"/>
                  </a:lnTo>
                  <a:lnTo>
                    <a:pt x="29585" y="14806"/>
                  </a:lnTo>
                  <a:cubicBezTo>
                    <a:pt x="29534" y="14856"/>
                    <a:pt x="29433" y="14932"/>
                    <a:pt x="29357" y="14983"/>
                  </a:cubicBezTo>
                  <a:cubicBezTo>
                    <a:pt x="29129" y="15185"/>
                    <a:pt x="28927" y="15363"/>
                    <a:pt x="28699" y="15590"/>
                  </a:cubicBezTo>
                  <a:cubicBezTo>
                    <a:pt x="28446" y="15843"/>
                    <a:pt x="28193" y="16122"/>
                    <a:pt x="27839" y="16501"/>
                  </a:cubicBezTo>
                  <a:lnTo>
                    <a:pt x="27813" y="16527"/>
                  </a:lnTo>
                  <a:lnTo>
                    <a:pt x="27813" y="16501"/>
                  </a:lnTo>
                  <a:cubicBezTo>
                    <a:pt x="27535" y="15869"/>
                    <a:pt x="27358" y="15211"/>
                    <a:pt x="27231" y="14553"/>
                  </a:cubicBezTo>
                  <a:cubicBezTo>
                    <a:pt x="27155" y="14047"/>
                    <a:pt x="27029" y="13540"/>
                    <a:pt x="26852" y="13060"/>
                  </a:cubicBezTo>
                  <a:cubicBezTo>
                    <a:pt x="26421" y="11794"/>
                    <a:pt x="25561" y="10706"/>
                    <a:pt x="24802" y="9871"/>
                  </a:cubicBezTo>
                  <a:lnTo>
                    <a:pt x="24523" y="9542"/>
                  </a:lnTo>
                  <a:cubicBezTo>
                    <a:pt x="23638" y="8530"/>
                    <a:pt x="22726" y="7517"/>
                    <a:pt x="21891" y="6454"/>
                  </a:cubicBezTo>
                  <a:cubicBezTo>
                    <a:pt x="21841" y="6353"/>
                    <a:pt x="21739" y="6252"/>
                    <a:pt x="21664" y="6151"/>
                  </a:cubicBezTo>
                  <a:cubicBezTo>
                    <a:pt x="21385" y="5771"/>
                    <a:pt x="21081" y="5366"/>
                    <a:pt x="20727" y="5062"/>
                  </a:cubicBezTo>
                  <a:cubicBezTo>
                    <a:pt x="20499" y="4835"/>
                    <a:pt x="20221" y="4683"/>
                    <a:pt x="19968" y="4480"/>
                  </a:cubicBezTo>
                  <a:cubicBezTo>
                    <a:pt x="19715" y="4303"/>
                    <a:pt x="19436" y="4101"/>
                    <a:pt x="19209" y="3873"/>
                  </a:cubicBezTo>
                  <a:cubicBezTo>
                    <a:pt x="19310" y="3493"/>
                    <a:pt x="19614" y="3291"/>
                    <a:pt x="20094" y="3164"/>
                  </a:cubicBezTo>
                  <a:cubicBezTo>
                    <a:pt x="20334" y="3088"/>
                    <a:pt x="20569" y="3050"/>
                    <a:pt x="20799" y="3050"/>
                  </a:cubicBezTo>
                  <a:cubicBezTo>
                    <a:pt x="21302" y="3050"/>
                    <a:pt x="21783" y="3234"/>
                    <a:pt x="22247" y="3604"/>
                  </a:cubicBezTo>
                  <a:lnTo>
                    <a:pt x="22247" y="3604"/>
                  </a:lnTo>
                  <a:cubicBezTo>
                    <a:pt x="21768" y="3163"/>
                    <a:pt x="21121" y="2764"/>
                    <a:pt x="20337" y="2764"/>
                  </a:cubicBezTo>
                  <a:cubicBezTo>
                    <a:pt x="20017" y="2764"/>
                    <a:pt x="19674" y="2830"/>
                    <a:pt x="19310" y="2987"/>
                  </a:cubicBezTo>
                  <a:cubicBezTo>
                    <a:pt x="18804" y="3215"/>
                    <a:pt x="18475" y="3493"/>
                    <a:pt x="18374" y="3873"/>
                  </a:cubicBezTo>
                  <a:cubicBezTo>
                    <a:pt x="18551" y="4556"/>
                    <a:pt x="19082" y="5493"/>
                    <a:pt x="19588" y="6277"/>
                  </a:cubicBezTo>
                  <a:cubicBezTo>
                    <a:pt x="19664" y="6378"/>
                    <a:pt x="19715" y="6480"/>
                    <a:pt x="19740" y="6581"/>
                  </a:cubicBezTo>
                  <a:lnTo>
                    <a:pt x="19740" y="6606"/>
                  </a:lnTo>
                  <a:lnTo>
                    <a:pt x="19715" y="6606"/>
                  </a:lnTo>
                  <a:cubicBezTo>
                    <a:pt x="19681" y="6609"/>
                    <a:pt x="19646" y="6610"/>
                    <a:pt x="19612" y="6610"/>
                  </a:cubicBezTo>
                  <a:cubicBezTo>
                    <a:pt x="18906" y="6610"/>
                    <a:pt x="18137" y="6129"/>
                    <a:pt x="17437" y="5695"/>
                  </a:cubicBezTo>
                  <a:cubicBezTo>
                    <a:pt x="17083" y="5467"/>
                    <a:pt x="16729" y="5240"/>
                    <a:pt x="16450" y="5113"/>
                  </a:cubicBezTo>
                  <a:cubicBezTo>
                    <a:pt x="16184" y="5015"/>
                    <a:pt x="15863" y="4940"/>
                    <a:pt x="15566" y="4940"/>
                  </a:cubicBezTo>
                  <a:cubicBezTo>
                    <a:pt x="15326" y="4940"/>
                    <a:pt x="15101" y="4989"/>
                    <a:pt x="14932" y="5113"/>
                  </a:cubicBezTo>
                  <a:cubicBezTo>
                    <a:pt x="14704" y="5265"/>
                    <a:pt x="14577" y="5569"/>
                    <a:pt x="14577" y="5898"/>
                  </a:cubicBezTo>
                  <a:cubicBezTo>
                    <a:pt x="14628" y="7087"/>
                    <a:pt x="15666" y="8378"/>
                    <a:pt x="16678" y="8985"/>
                  </a:cubicBezTo>
                  <a:cubicBezTo>
                    <a:pt x="16779" y="9036"/>
                    <a:pt x="16880" y="9061"/>
                    <a:pt x="16982" y="9137"/>
                  </a:cubicBezTo>
                  <a:cubicBezTo>
                    <a:pt x="17235" y="9263"/>
                    <a:pt x="17538" y="9390"/>
                    <a:pt x="17690" y="9643"/>
                  </a:cubicBezTo>
                  <a:cubicBezTo>
                    <a:pt x="17791" y="9795"/>
                    <a:pt x="17817" y="9997"/>
                    <a:pt x="17817" y="10149"/>
                  </a:cubicBezTo>
                  <a:cubicBezTo>
                    <a:pt x="17817" y="10276"/>
                    <a:pt x="17842" y="10402"/>
                    <a:pt x="17893" y="10529"/>
                  </a:cubicBezTo>
                  <a:cubicBezTo>
                    <a:pt x="18070" y="10959"/>
                    <a:pt x="18601" y="11313"/>
                    <a:pt x="18981" y="11541"/>
                  </a:cubicBezTo>
                  <a:cubicBezTo>
                    <a:pt x="19361" y="11769"/>
                    <a:pt x="19791" y="11946"/>
                    <a:pt x="20196" y="12149"/>
                  </a:cubicBezTo>
                  <a:cubicBezTo>
                    <a:pt x="21208" y="12604"/>
                    <a:pt x="22144" y="13060"/>
                    <a:pt x="22676" y="14072"/>
                  </a:cubicBezTo>
                  <a:lnTo>
                    <a:pt x="22777" y="14249"/>
                  </a:lnTo>
                  <a:cubicBezTo>
                    <a:pt x="22853" y="14376"/>
                    <a:pt x="22904" y="14578"/>
                    <a:pt x="22929" y="14730"/>
                  </a:cubicBezTo>
                  <a:cubicBezTo>
                    <a:pt x="22980" y="14958"/>
                    <a:pt x="22929" y="15110"/>
                    <a:pt x="22802" y="15211"/>
                  </a:cubicBezTo>
                  <a:cubicBezTo>
                    <a:pt x="22731" y="15271"/>
                    <a:pt x="22636" y="15296"/>
                    <a:pt x="22527" y="15296"/>
                  </a:cubicBezTo>
                  <a:cubicBezTo>
                    <a:pt x="22406" y="15296"/>
                    <a:pt x="22266" y="15264"/>
                    <a:pt x="22119" y="15211"/>
                  </a:cubicBezTo>
                  <a:cubicBezTo>
                    <a:pt x="21765" y="15059"/>
                    <a:pt x="21410" y="14856"/>
                    <a:pt x="21107" y="14679"/>
                  </a:cubicBezTo>
                  <a:cubicBezTo>
                    <a:pt x="20221" y="14123"/>
                    <a:pt x="19436" y="13465"/>
                    <a:pt x="18728" y="12933"/>
                  </a:cubicBezTo>
                  <a:cubicBezTo>
                    <a:pt x="18070" y="12351"/>
                    <a:pt x="17564" y="11921"/>
                    <a:pt x="17083" y="11440"/>
                  </a:cubicBezTo>
                  <a:cubicBezTo>
                    <a:pt x="16703" y="11060"/>
                    <a:pt x="16273" y="10630"/>
                    <a:pt x="15716" y="10453"/>
                  </a:cubicBezTo>
                  <a:cubicBezTo>
                    <a:pt x="15587" y="10415"/>
                    <a:pt x="15463" y="10400"/>
                    <a:pt x="15342" y="10400"/>
                  </a:cubicBezTo>
                  <a:cubicBezTo>
                    <a:pt x="15059" y="10400"/>
                    <a:pt x="14793" y="10483"/>
                    <a:pt x="14527" y="10554"/>
                  </a:cubicBezTo>
                  <a:cubicBezTo>
                    <a:pt x="14426" y="10579"/>
                    <a:pt x="14324" y="10630"/>
                    <a:pt x="14198" y="10655"/>
                  </a:cubicBezTo>
                  <a:cubicBezTo>
                    <a:pt x="14093" y="10683"/>
                    <a:pt x="13986" y="10695"/>
                    <a:pt x="13877" y="10695"/>
                  </a:cubicBezTo>
                  <a:cubicBezTo>
                    <a:pt x="13277" y="10695"/>
                    <a:pt x="12625" y="10319"/>
                    <a:pt x="12047" y="9997"/>
                  </a:cubicBezTo>
                  <a:cubicBezTo>
                    <a:pt x="11869" y="9871"/>
                    <a:pt x="11667" y="9770"/>
                    <a:pt x="11490" y="9668"/>
                  </a:cubicBezTo>
                  <a:cubicBezTo>
                    <a:pt x="11058" y="9436"/>
                    <a:pt x="10331" y="9072"/>
                    <a:pt x="9711" y="9072"/>
                  </a:cubicBezTo>
                  <a:cubicBezTo>
                    <a:pt x="9387" y="9072"/>
                    <a:pt x="9092" y="9171"/>
                    <a:pt x="8883" y="9441"/>
                  </a:cubicBezTo>
                  <a:cubicBezTo>
                    <a:pt x="8377" y="10124"/>
                    <a:pt x="8984" y="10833"/>
                    <a:pt x="9592" y="11339"/>
                  </a:cubicBezTo>
                  <a:cubicBezTo>
                    <a:pt x="10351" y="11971"/>
                    <a:pt x="11237" y="12452"/>
                    <a:pt x="12047" y="12933"/>
                  </a:cubicBezTo>
                  <a:cubicBezTo>
                    <a:pt x="12173" y="12984"/>
                    <a:pt x="12350" y="13085"/>
                    <a:pt x="12477" y="13161"/>
                  </a:cubicBezTo>
                  <a:cubicBezTo>
                    <a:pt x="12856" y="13338"/>
                    <a:pt x="13185" y="13591"/>
                    <a:pt x="13489" y="13794"/>
                  </a:cubicBezTo>
                  <a:cubicBezTo>
                    <a:pt x="13616" y="13869"/>
                    <a:pt x="13768" y="13971"/>
                    <a:pt x="13919" y="14072"/>
                  </a:cubicBezTo>
                  <a:cubicBezTo>
                    <a:pt x="14501" y="14426"/>
                    <a:pt x="15159" y="14806"/>
                    <a:pt x="15438" y="15312"/>
                  </a:cubicBezTo>
                  <a:cubicBezTo>
                    <a:pt x="15539" y="15464"/>
                    <a:pt x="15564" y="15616"/>
                    <a:pt x="15590" y="15818"/>
                  </a:cubicBezTo>
                  <a:cubicBezTo>
                    <a:pt x="15640" y="15970"/>
                    <a:pt x="15640" y="16097"/>
                    <a:pt x="15716" y="16248"/>
                  </a:cubicBezTo>
                  <a:lnTo>
                    <a:pt x="15716" y="16274"/>
                  </a:lnTo>
                  <a:cubicBezTo>
                    <a:pt x="15843" y="16501"/>
                    <a:pt x="16045" y="16653"/>
                    <a:pt x="16172" y="16780"/>
                  </a:cubicBezTo>
                  <a:cubicBezTo>
                    <a:pt x="16653" y="17159"/>
                    <a:pt x="17235" y="17362"/>
                    <a:pt x="17817" y="17539"/>
                  </a:cubicBezTo>
                  <a:lnTo>
                    <a:pt x="17918" y="17590"/>
                  </a:lnTo>
                  <a:cubicBezTo>
                    <a:pt x="17994" y="17615"/>
                    <a:pt x="18070" y="17640"/>
                    <a:pt x="18171" y="17666"/>
                  </a:cubicBezTo>
                  <a:cubicBezTo>
                    <a:pt x="18627" y="17843"/>
                    <a:pt x="19107" y="17995"/>
                    <a:pt x="19512" y="18273"/>
                  </a:cubicBezTo>
                  <a:cubicBezTo>
                    <a:pt x="19943" y="18551"/>
                    <a:pt x="20348" y="19007"/>
                    <a:pt x="20272" y="19412"/>
                  </a:cubicBezTo>
                  <a:cubicBezTo>
                    <a:pt x="20221" y="19665"/>
                    <a:pt x="19993" y="19817"/>
                    <a:pt x="19563" y="19918"/>
                  </a:cubicBezTo>
                  <a:cubicBezTo>
                    <a:pt x="19401" y="19950"/>
                    <a:pt x="19235" y="19965"/>
                    <a:pt x="19066" y="19965"/>
                  </a:cubicBezTo>
                  <a:cubicBezTo>
                    <a:pt x="17919" y="19965"/>
                    <a:pt x="16649" y="19274"/>
                    <a:pt x="15590" y="18678"/>
                  </a:cubicBezTo>
                  <a:cubicBezTo>
                    <a:pt x="15438" y="18602"/>
                    <a:pt x="15286" y="18501"/>
                    <a:pt x="15134" y="18425"/>
                  </a:cubicBezTo>
                  <a:cubicBezTo>
                    <a:pt x="14299" y="17995"/>
                    <a:pt x="13439" y="17488"/>
                    <a:pt x="12654" y="16957"/>
                  </a:cubicBezTo>
                  <a:cubicBezTo>
                    <a:pt x="12502" y="16830"/>
                    <a:pt x="12300" y="16729"/>
                    <a:pt x="12148" y="16603"/>
                  </a:cubicBezTo>
                  <a:cubicBezTo>
                    <a:pt x="11540" y="16198"/>
                    <a:pt x="11009" y="15818"/>
                    <a:pt x="10351" y="15514"/>
                  </a:cubicBezTo>
                  <a:cubicBezTo>
                    <a:pt x="10073" y="15388"/>
                    <a:pt x="9744" y="15261"/>
                    <a:pt x="9465" y="15185"/>
                  </a:cubicBezTo>
                  <a:cubicBezTo>
                    <a:pt x="9010" y="15008"/>
                    <a:pt x="8579" y="14831"/>
                    <a:pt x="8124" y="14629"/>
                  </a:cubicBezTo>
                  <a:cubicBezTo>
                    <a:pt x="7811" y="14489"/>
                    <a:pt x="7497" y="14362"/>
                    <a:pt x="7176" y="14362"/>
                  </a:cubicBezTo>
                  <a:cubicBezTo>
                    <a:pt x="7030" y="14362"/>
                    <a:pt x="6882" y="14388"/>
                    <a:pt x="6732" y="14452"/>
                  </a:cubicBezTo>
                  <a:cubicBezTo>
                    <a:pt x="6479" y="14553"/>
                    <a:pt x="6327" y="14705"/>
                    <a:pt x="6276" y="14932"/>
                  </a:cubicBezTo>
                  <a:cubicBezTo>
                    <a:pt x="6201" y="15135"/>
                    <a:pt x="6276" y="15439"/>
                    <a:pt x="6454" y="15717"/>
                  </a:cubicBezTo>
                  <a:cubicBezTo>
                    <a:pt x="7061" y="16603"/>
                    <a:pt x="7997" y="17134"/>
                    <a:pt x="8883" y="17666"/>
                  </a:cubicBezTo>
                  <a:cubicBezTo>
                    <a:pt x="9389" y="17969"/>
                    <a:pt x="9895" y="18273"/>
                    <a:pt x="10376" y="18627"/>
                  </a:cubicBezTo>
                  <a:lnTo>
                    <a:pt x="10402" y="18627"/>
                  </a:lnTo>
                  <a:cubicBezTo>
                    <a:pt x="10199" y="18855"/>
                    <a:pt x="10098" y="19108"/>
                    <a:pt x="10123" y="19311"/>
                  </a:cubicBezTo>
                  <a:cubicBezTo>
                    <a:pt x="10199" y="19614"/>
                    <a:pt x="10452" y="19867"/>
                    <a:pt x="10882" y="20045"/>
                  </a:cubicBezTo>
                  <a:cubicBezTo>
                    <a:pt x="11110" y="20146"/>
                    <a:pt x="11338" y="20247"/>
                    <a:pt x="11515" y="20323"/>
                  </a:cubicBezTo>
                  <a:cubicBezTo>
                    <a:pt x="12654" y="20829"/>
                    <a:pt x="13742" y="21310"/>
                    <a:pt x="14375" y="22525"/>
                  </a:cubicBezTo>
                  <a:lnTo>
                    <a:pt x="14375" y="22550"/>
                  </a:lnTo>
                  <a:cubicBezTo>
                    <a:pt x="14577" y="22955"/>
                    <a:pt x="14932" y="23739"/>
                    <a:pt x="14780" y="24296"/>
                  </a:cubicBezTo>
                  <a:lnTo>
                    <a:pt x="14780" y="24322"/>
                  </a:lnTo>
                  <a:cubicBezTo>
                    <a:pt x="14704" y="24549"/>
                    <a:pt x="14679" y="24575"/>
                    <a:pt x="14299" y="24600"/>
                  </a:cubicBezTo>
                  <a:cubicBezTo>
                    <a:pt x="13995" y="24600"/>
                    <a:pt x="13616" y="24448"/>
                    <a:pt x="13312" y="24322"/>
                  </a:cubicBezTo>
                  <a:lnTo>
                    <a:pt x="13287" y="24322"/>
                  </a:lnTo>
                  <a:cubicBezTo>
                    <a:pt x="12882" y="24119"/>
                    <a:pt x="12426" y="23917"/>
                    <a:pt x="12021" y="23588"/>
                  </a:cubicBezTo>
                  <a:cubicBezTo>
                    <a:pt x="11920" y="23537"/>
                    <a:pt x="11794" y="23436"/>
                    <a:pt x="11718" y="23360"/>
                  </a:cubicBezTo>
                  <a:cubicBezTo>
                    <a:pt x="11363" y="23107"/>
                    <a:pt x="11034" y="22854"/>
                    <a:pt x="10604" y="22778"/>
                  </a:cubicBezTo>
                  <a:cubicBezTo>
                    <a:pt x="10456" y="22746"/>
                    <a:pt x="10307" y="22732"/>
                    <a:pt x="10163" y="22732"/>
                  </a:cubicBezTo>
                  <a:cubicBezTo>
                    <a:pt x="9962" y="22732"/>
                    <a:pt x="9768" y="22759"/>
                    <a:pt x="9592" y="22803"/>
                  </a:cubicBezTo>
                  <a:cubicBezTo>
                    <a:pt x="9395" y="22821"/>
                    <a:pt x="9185" y="22839"/>
                    <a:pt x="8981" y="22839"/>
                  </a:cubicBezTo>
                  <a:cubicBezTo>
                    <a:pt x="8897" y="22839"/>
                    <a:pt x="8813" y="22836"/>
                    <a:pt x="8731" y="22828"/>
                  </a:cubicBezTo>
                  <a:cubicBezTo>
                    <a:pt x="8301" y="22803"/>
                    <a:pt x="7871" y="22677"/>
                    <a:pt x="7441" y="22575"/>
                  </a:cubicBezTo>
                  <a:cubicBezTo>
                    <a:pt x="7112" y="22474"/>
                    <a:pt x="6808" y="22423"/>
                    <a:pt x="6479" y="22348"/>
                  </a:cubicBezTo>
                  <a:cubicBezTo>
                    <a:pt x="6286" y="22316"/>
                    <a:pt x="6059" y="22296"/>
                    <a:pt x="5822" y="22296"/>
                  </a:cubicBezTo>
                  <a:cubicBezTo>
                    <a:pt x="5095" y="22296"/>
                    <a:pt x="4284" y="22489"/>
                    <a:pt x="4151" y="23157"/>
                  </a:cubicBezTo>
                  <a:cubicBezTo>
                    <a:pt x="3999" y="23841"/>
                    <a:pt x="5011" y="24322"/>
                    <a:pt x="5593" y="24549"/>
                  </a:cubicBezTo>
                  <a:cubicBezTo>
                    <a:pt x="5922" y="24625"/>
                    <a:pt x="6226" y="24701"/>
                    <a:pt x="6555" y="24752"/>
                  </a:cubicBezTo>
                  <a:cubicBezTo>
                    <a:pt x="6783" y="24802"/>
                    <a:pt x="6985" y="24853"/>
                    <a:pt x="7238" y="24878"/>
                  </a:cubicBezTo>
                  <a:cubicBezTo>
                    <a:pt x="7846" y="25055"/>
                    <a:pt x="8073" y="25182"/>
                    <a:pt x="8326" y="25739"/>
                  </a:cubicBezTo>
                  <a:cubicBezTo>
                    <a:pt x="8352" y="25815"/>
                    <a:pt x="8352" y="25840"/>
                    <a:pt x="8377" y="25865"/>
                  </a:cubicBezTo>
                  <a:cubicBezTo>
                    <a:pt x="8453" y="26017"/>
                    <a:pt x="8504" y="26194"/>
                    <a:pt x="8706" y="26346"/>
                  </a:cubicBezTo>
                  <a:cubicBezTo>
                    <a:pt x="9187" y="26776"/>
                    <a:pt x="9845" y="26954"/>
                    <a:pt x="10452" y="27080"/>
                  </a:cubicBezTo>
                  <a:cubicBezTo>
                    <a:pt x="10908" y="27156"/>
                    <a:pt x="11389" y="27283"/>
                    <a:pt x="11794" y="27510"/>
                  </a:cubicBezTo>
                  <a:cubicBezTo>
                    <a:pt x="12021" y="27637"/>
                    <a:pt x="12401" y="27966"/>
                    <a:pt x="12426" y="28270"/>
                  </a:cubicBezTo>
                  <a:cubicBezTo>
                    <a:pt x="12426" y="28421"/>
                    <a:pt x="12376" y="28573"/>
                    <a:pt x="12249" y="28649"/>
                  </a:cubicBezTo>
                  <a:cubicBezTo>
                    <a:pt x="12047" y="28801"/>
                    <a:pt x="11718" y="28801"/>
                    <a:pt x="11465" y="28852"/>
                  </a:cubicBezTo>
                  <a:lnTo>
                    <a:pt x="11389" y="28852"/>
                  </a:lnTo>
                  <a:cubicBezTo>
                    <a:pt x="11338" y="28854"/>
                    <a:pt x="11287" y="28855"/>
                    <a:pt x="11236" y="28855"/>
                  </a:cubicBezTo>
                  <a:cubicBezTo>
                    <a:pt x="10682" y="28855"/>
                    <a:pt x="10138" y="28729"/>
                    <a:pt x="9465" y="28497"/>
                  </a:cubicBezTo>
                  <a:cubicBezTo>
                    <a:pt x="9237" y="28421"/>
                    <a:pt x="9060" y="28345"/>
                    <a:pt x="8833" y="28244"/>
                  </a:cubicBezTo>
                  <a:cubicBezTo>
                    <a:pt x="8113" y="27948"/>
                    <a:pt x="7393" y="27651"/>
                    <a:pt x="6628" y="27651"/>
                  </a:cubicBezTo>
                  <a:cubicBezTo>
                    <a:pt x="6479" y="27651"/>
                    <a:pt x="6328" y="27663"/>
                    <a:pt x="6175" y="27687"/>
                  </a:cubicBezTo>
                  <a:cubicBezTo>
                    <a:pt x="5694" y="27738"/>
                    <a:pt x="5315" y="27966"/>
                    <a:pt x="4910" y="28168"/>
                  </a:cubicBezTo>
                  <a:cubicBezTo>
                    <a:pt x="4555" y="28371"/>
                    <a:pt x="4176" y="28599"/>
                    <a:pt x="3771" y="28674"/>
                  </a:cubicBezTo>
                  <a:cubicBezTo>
                    <a:pt x="3558" y="28720"/>
                    <a:pt x="3346" y="28729"/>
                    <a:pt x="3139" y="28729"/>
                  </a:cubicBezTo>
                  <a:cubicBezTo>
                    <a:pt x="3001" y="28729"/>
                    <a:pt x="2865" y="28725"/>
                    <a:pt x="2733" y="28725"/>
                  </a:cubicBezTo>
                  <a:cubicBezTo>
                    <a:pt x="2544" y="28700"/>
                    <a:pt x="2354" y="28681"/>
                    <a:pt x="2164" y="28681"/>
                  </a:cubicBezTo>
                  <a:cubicBezTo>
                    <a:pt x="1974" y="28681"/>
                    <a:pt x="1784" y="28700"/>
                    <a:pt x="1594" y="28750"/>
                  </a:cubicBezTo>
                  <a:cubicBezTo>
                    <a:pt x="987" y="28902"/>
                    <a:pt x="253" y="29358"/>
                    <a:pt x="76" y="29915"/>
                  </a:cubicBezTo>
                  <a:cubicBezTo>
                    <a:pt x="25" y="29940"/>
                    <a:pt x="25" y="30016"/>
                    <a:pt x="25" y="30041"/>
                  </a:cubicBezTo>
                  <a:cubicBezTo>
                    <a:pt x="0" y="30193"/>
                    <a:pt x="0" y="30319"/>
                    <a:pt x="76" y="30497"/>
                  </a:cubicBezTo>
                  <a:cubicBezTo>
                    <a:pt x="329" y="31417"/>
                    <a:pt x="1712" y="31772"/>
                    <a:pt x="2721" y="31772"/>
                  </a:cubicBezTo>
                  <a:cubicBezTo>
                    <a:pt x="2822" y="31772"/>
                    <a:pt x="2920" y="31769"/>
                    <a:pt x="3012" y="31762"/>
                  </a:cubicBezTo>
                  <a:cubicBezTo>
                    <a:pt x="3239" y="31737"/>
                    <a:pt x="3442" y="31661"/>
                    <a:pt x="3670" y="31585"/>
                  </a:cubicBezTo>
                  <a:cubicBezTo>
                    <a:pt x="3968" y="31485"/>
                    <a:pt x="4267" y="31417"/>
                    <a:pt x="4541" y="31417"/>
                  </a:cubicBezTo>
                  <a:cubicBezTo>
                    <a:pt x="4615" y="31417"/>
                    <a:pt x="4688" y="31422"/>
                    <a:pt x="4758" y="31433"/>
                  </a:cubicBezTo>
                  <a:cubicBezTo>
                    <a:pt x="5062" y="31534"/>
                    <a:pt x="5315" y="31737"/>
                    <a:pt x="5568" y="31914"/>
                  </a:cubicBezTo>
                  <a:cubicBezTo>
                    <a:pt x="5846" y="32142"/>
                    <a:pt x="6175" y="32369"/>
                    <a:pt x="6605" y="32420"/>
                  </a:cubicBezTo>
                  <a:cubicBezTo>
                    <a:pt x="6641" y="32422"/>
                    <a:pt x="6677" y="32423"/>
                    <a:pt x="6712" y="32423"/>
                  </a:cubicBezTo>
                  <a:cubicBezTo>
                    <a:pt x="7154" y="32423"/>
                    <a:pt x="7574" y="32282"/>
                    <a:pt x="7972" y="32142"/>
                  </a:cubicBezTo>
                  <a:cubicBezTo>
                    <a:pt x="8099" y="32091"/>
                    <a:pt x="8225" y="32040"/>
                    <a:pt x="8326" y="32015"/>
                  </a:cubicBezTo>
                  <a:cubicBezTo>
                    <a:pt x="8710" y="31881"/>
                    <a:pt x="9020" y="31819"/>
                    <a:pt x="9314" y="31819"/>
                  </a:cubicBezTo>
                  <a:cubicBezTo>
                    <a:pt x="9408" y="31819"/>
                    <a:pt x="9500" y="31826"/>
                    <a:pt x="9592" y="31838"/>
                  </a:cubicBezTo>
                  <a:cubicBezTo>
                    <a:pt x="9895" y="31914"/>
                    <a:pt x="10123" y="32040"/>
                    <a:pt x="10149" y="32218"/>
                  </a:cubicBezTo>
                  <a:cubicBezTo>
                    <a:pt x="10199" y="32420"/>
                    <a:pt x="10073" y="32597"/>
                    <a:pt x="9769" y="32800"/>
                  </a:cubicBezTo>
                  <a:cubicBezTo>
                    <a:pt x="8934" y="33356"/>
                    <a:pt x="7871" y="33458"/>
                    <a:pt x="6909" y="33559"/>
                  </a:cubicBezTo>
                  <a:cubicBezTo>
                    <a:pt x="6201" y="33609"/>
                    <a:pt x="5467" y="33711"/>
                    <a:pt x="4834" y="33938"/>
                  </a:cubicBezTo>
                  <a:cubicBezTo>
                    <a:pt x="3619" y="34369"/>
                    <a:pt x="2531" y="35432"/>
                    <a:pt x="1999" y="35988"/>
                  </a:cubicBezTo>
                  <a:cubicBezTo>
                    <a:pt x="1088" y="37001"/>
                    <a:pt x="861" y="37836"/>
                    <a:pt x="1341" y="38519"/>
                  </a:cubicBezTo>
                  <a:cubicBezTo>
                    <a:pt x="1622" y="38933"/>
                    <a:pt x="2028" y="39058"/>
                    <a:pt x="2473" y="39058"/>
                  </a:cubicBezTo>
                  <a:cubicBezTo>
                    <a:pt x="2871" y="39058"/>
                    <a:pt x="3300" y="38957"/>
                    <a:pt x="3695" y="38873"/>
                  </a:cubicBezTo>
                  <a:cubicBezTo>
                    <a:pt x="3872" y="38848"/>
                    <a:pt x="3999" y="38798"/>
                    <a:pt x="4151" y="38772"/>
                  </a:cubicBezTo>
                  <a:cubicBezTo>
                    <a:pt x="4277" y="38747"/>
                    <a:pt x="4328" y="38722"/>
                    <a:pt x="4404" y="38722"/>
                  </a:cubicBezTo>
                  <a:cubicBezTo>
                    <a:pt x="4454" y="38671"/>
                    <a:pt x="4530" y="38671"/>
                    <a:pt x="4530" y="38671"/>
                  </a:cubicBezTo>
                  <a:lnTo>
                    <a:pt x="4530" y="38671"/>
                  </a:lnTo>
                  <a:cubicBezTo>
                    <a:pt x="4555" y="38722"/>
                    <a:pt x="4530" y="38747"/>
                    <a:pt x="4454" y="38899"/>
                  </a:cubicBezTo>
                  <a:cubicBezTo>
                    <a:pt x="4454" y="38924"/>
                    <a:pt x="4429" y="38975"/>
                    <a:pt x="4429" y="39000"/>
                  </a:cubicBezTo>
                  <a:cubicBezTo>
                    <a:pt x="4328" y="39228"/>
                    <a:pt x="4252" y="39430"/>
                    <a:pt x="4125" y="39607"/>
                  </a:cubicBezTo>
                  <a:cubicBezTo>
                    <a:pt x="3948" y="39860"/>
                    <a:pt x="3796" y="40114"/>
                    <a:pt x="3644" y="40316"/>
                  </a:cubicBezTo>
                  <a:cubicBezTo>
                    <a:pt x="3493" y="40544"/>
                    <a:pt x="3315" y="40797"/>
                    <a:pt x="3164" y="41050"/>
                  </a:cubicBezTo>
                  <a:lnTo>
                    <a:pt x="3138" y="41126"/>
                  </a:lnTo>
                  <a:cubicBezTo>
                    <a:pt x="2784" y="41683"/>
                    <a:pt x="2252" y="42568"/>
                    <a:pt x="2784" y="43176"/>
                  </a:cubicBezTo>
                  <a:cubicBezTo>
                    <a:pt x="2986" y="43378"/>
                    <a:pt x="3246" y="43448"/>
                    <a:pt x="3515" y="43448"/>
                  </a:cubicBezTo>
                  <a:cubicBezTo>
                    <a:pt x="3954" y="43448"/>
                    <a:pt x="4415" y="43260"/>
                    <a:pt x="4682" y="43150"/>
                  </a:cubicBezTo>
                  <a:cubicBezTo>
                    <a:pt x="5011" y="43024"/>
                    <a:pt x="5315" y="42821"/>
                    <a:pt x="5644" y="42670"/>
                  </a:cubicBezTo>
                  <a:cubicBezTo>
                    <a:pt x="6099" y="42417"/>
                    <a:pt x="6580" y="42138"/>
                    <a:pt x="7086" y="42012"/>
                  </a:cubicBezTo>
                  <a:lnTo>
                    <a:pt x="7112" y="42012"/>
                  </a:lnTo>
                  <a:lnTo>
                    <a:pt x="7112" y="42037"/>
                  </a:lnTo>
                  <a:cubicBezTo>
                    <a:pt x="7086" y="42138"/>
                    <a:pt x="7061" y="42214"/>
                    <a:pt x="7036" y="42290"/>
                  </a:cubicBezTo>
                  <a:cubicBezTo>
                    <a:pt x="6808" y="42897"/>
                    <a:pt x="6580" y="43454"/>
                    <a:pt x="6808" y="44062"/>
                  </a:cubicBezTo>
                  <a:cubicBezTo>
                    <a:pt x="6960" y="44542"/>
                    <a:pt x="7314" y="44922"/>
                    <a:pt x="7744" y="45099"/>
                  </a:cubicBezTo>
                  <a:cubicBezTo>
                    <a:pt x="7782" y="45156"/>
                    <a:pt x="7834" y="45185"/>
                    <a:pt x="7890" y="45185"/>
                  </a:cubicBezTo>
                  <a:cubicBezTo>
                    <a:pt x="7909" y="45185"/>
                    <a:pt x="7928" y="45181"/>
                    <a:pt x="7947" y="45175"/>
                  </a:cubicBezTo>
                  <a:cubicBezTo>
                    <a:pt x="8073" y="45200"/>
                    <a:pt x="8175" y="45226"/>
                    <a:pt x="8301" y="45226"/>
                  </a:cubicBezTo>
                  <a:cubicBezTo>
                    <a:pt x="8309" y="45226"/>
                    <a:pt x="8318" y="45226"/>
                    <a:pt x="8326" y="45226"/>
                  </a:cubicBezTo>
                  <a:cubicBezTo>
                    <a:pt x="9885" y="45226"/>
                    <a:pt x="11239" y="42891"/>
                    <a:pt x="11591" y="41632"/>
                  </a:cubicBezTo>
                  <a:cubicBezTo>
                    <a:pt x="11616" y="41505"/>
                    <a:pt x="11642" y="41278"/>
                    <a:pt x="11718" y="40949"/>
                  </a:cubicBezTo>
                  <a:cubicBezTo>
                    <a:pt x="11895" y="39785"/>
                    <a:pt x="12249" y="37861"/>
                    <a:pt x="12907" y="37709"/>
                  </a:cubicBezTo>
                  <a:cubicBezTo>
                    <a:pt x="12946" y="37696"/>
                    <a:pt x="12984" y="37690"/>
                    <a:pt x="13023" y="37690"/>
                  </a:cubicBezTo>
                  <a:cubicBezTo>
                    <a:pt x="13213" y="37690"/>
                    <a:pt x="13406" y="37841"/>
                    <a:pt x="13616" y="38114"/>
                  </a:cubicBezTo>
                  <a:cubicBezTo>
                    <a:pt x="14172" y="38899"/>
                    <a:pt x="14451" y="39860"/>
                    <a:pt x="14704" y="40772"/>
                  </a:cubicBezTo>
                  <a:cubicBezTo>
                    <a:pt x="14780" y="41025"/>
                    <a:pt x="14881" y="41278"/>
                    <a:pt x="14932" y="41531"/>
                  </a:cubicBezTo>
                  <a:cubicBezTo>
                    <a:pt x="15058" y="41936"/>
                    <a:pt x="15463" y="43201"/>
                    <a:pt x="16172" y="43555"/>
                  </a:cubicBezTo>
                  <a:cubicBezTo>
                    <a:pt x="16311" y="43633"/>
                    <a:pt x="16441" y="43663"/>
                    <a:pt x="16579" y="43663"/>
                  </a:cubicBezTo>
                  <a:cubicBezTo>
                    <a:pt x="16667" y="43663"/>
                    <a:pt x="16757" y="43651"/>
                    <a:pt x="16855" y="43631"/>
                  </a:cubicBezTo>
                  <a:cubicBezTo>
                    <a:pt x="17437" y="43429"/>
                    <a:pt x="17918" y="42670"/>
                    <a:pt x="18045" y="42062"/>
                  </a:cubicBezTo>
                  <a:cubicBezTo>
                    <a:pt x="18095" y="41733"/>
                    <a:pt x="18070" y="41404"/>
                    <a:pt x="17994" y="41050"/>
                  </a:cubicBezTo>
                  <a:cubicBezTo>
                    <a:pt x="17994" y="40999"/>
                    <a:pt x="17969" y="40898"/>
                    <a:pt x="17943" y="40797"/>
                  </a:cubicBezTo>
                  <a:cubicBezTo>
                    <a:pt x="17867" y="40594"/>
                    <a:pt x="17817" y="40341"/>
                    <a:pt x="17918" y="40189"/>
                  </a:cubicBezTo>
                  <a:cubicBezTo>
                    <a:pt x="17969" y="40114"/>
                    <a:pt x="17969" y="40114"/>
                    <a:pt x="17994" y="40063"/>
                  </a:cubicBezTo>
                  <a:cubicBezTo>
                    <a:pt x="18045" y="40063"/>
                    <a:pt x="18070" y="40063"/>
                    <a:pt x="18120" y="40012"/>
                  </a:cubicBezTo>
                  <a:cubicBezTo>
                    <a:pt x="19361" y="39253"/>
                    <a:pt x="18981" y="37988"/>
                    <a:pt x="18551" y="36824"/>
                  </a:cubicBezTo>
                  <a:cubicBezTo>
                    <a:pt x="18475" y="36621"/>
                    <a:pt x="18374" y="36444"/>
                    <a:pt x="18323" y="36241"/>
                  </a:cubicBezTo>
                  <a:cubicBezTo>
                    <a:pt x="18095" y="35735"/>
                    <a:pt x="17867" y="35204"/>
                    <a:pt x="17817" y="34647"/>
                  </a:cubicBezTo>
                  <a:cubicBezTo>
                    <a:pt x="17791" y="34318"/>
                    <a:pt x="17817" y="34090"/>
                    <a:pt x="17943" y="33863"/>
                  </a:cubicBezTo>
                  <a:cubicBezTo>
                    <a:pt x="18045" y="33685"/>
                    <a:pt x="18247" y="33559"/>
                    <a:pt x="18500" y="33534"/>
                  </a:cubicBezTo>
                  <a:cubicBezTo>
                    <a:pt x="18829" y="33534"/>
                    <a:pt x="19107" y="33660"/>
                    <a:pt x="19234" y="33863"/>
                  </a:cubicBezTo>
                  <a:cubicBezTo>
                    <a:pt x="19512" y="34369"/>
                    <a:pt x="19816" y="34925"/>
                    <a:pt x="20069" y="35432"/>
                  </a:cubicBezTo>
                  <a:lnTo>
                    <a:pt x="20094" y="35482"/>
                  </a:lnTo>
                  <a:cubicBezTo>
                    <a:pt x="20474" y="36241"/>
                    <a:pt x="20727" y="36975"/>
                    <a:pt x="20980" y="37760"/>
                  </a:cubicBezTo>
                  <a:cubicBezTo>
                    <a:pt x="21081" y="38089"/>
                    <a:pt x="21208" y="38443"/>
                    <a:pt x="21284" y="38747"/>
                  </a:cubicBezTo>
                  <a:cubicBezTo>
                    <a:pt x="21588" y="39506"/>
                    <a:pt x="21891" y="40088"/>
                    <a:pt x="22271" y="40493"/>
                  </a:cubicBezTo>
                  <a:cubicBezTo>
                    <a:pt x="22529" y="40752"/>
                    <a:pt x="22881" y="40893"/>
                    <a:pt x="23240" y="40893"/>
                  </a:cubicBezTo>
                  <a:cubicBezTo>
                    <a:pt x="23408" y="40893"/>
                    <a:pt x="23577" y="40862"/>
                    <a:pt x="23739" y="40797"/>
                  </a:cubicBezTo>
                  <a:cubicBezTo>
                    <a:pt x="24245" y="40620"/>
                    <a:pt x="24549" y="40164"/>
                    <a:pt x="24625" y="39607"/>
                  </a:cubicBezTo>
                  <a:cubicBezTo>
                    <a:pt x="24650" y="39000"/>
                    <a:pt x="24321" y="38393"/>
                    <a:pt x="24017" y="37886"/>
                  </a:cubicBezTo>
                  <a:lnTo>
                    <a:pt x="23992" y="37836"/>
                  </a:lnTo>
                  <a:cubicBezTo>
                    <a:pt x="23941" y="37760"/>
                    <a:pt x="23891" y="37709"/>
                    <a:pt x="23865" y="37633"/>
                  </a:cubicBezTo>
                  <a:cubicBezTo>
                    <a:pt x="23739" y="37431"/>
                    <a:pt x="23612" y="37203"/>
                    <a:pt x="23511" y="36975"/>
                  </a:cubicBezTo>
                  <a:cubicBezTo>
                    <a:pt x="23283" y="36545"/>
                    <a:pt x="23384" y="36166"/>
                    <a:pt x="23435" y="35735"/>
                  </a:cubicBezTo>
                  <a:cubicBezTo>
                    <a:pt x="23486" y="35609"/>
                    <a:pt x="23486" y="35533"/>
                    <a:pt x="23511" y="35406"/>
                  </a:cubicBezTo>
                  <a:cubicBezTo>
                    <a:pt x="23612" y="34698"/>
                    <a:pt x="23157" y="34166"/>
                    <a:pt x="22726" y="33660"/>
                  </a:cubicBezTo>
                  <a:cubicBezTo>
                    <a:pt x="22600" y="33534"/>
                    <a:pt x="22499" y="33407"/>
                    <a:pt x="22397" y="33280"/>
                  </a:cubicBezTo>
                  <a:lnTo>
                    <a:pt x="22347" y="33205"/>
                  </a:lnTo>
                  <a:cubicBezTo>
                    <a:pt x="21790" y="32496"/>
                    <a:pt x="21259" y="31762"/>
                    <a:pt x="20980" y="30902"/>
                  </a:cubicBezTo>
                  <a:cubicBezTo>
                    <a:pt x="20854" y="30497"/>
                    <a:pt x="20854" y="29484"/>
                    <a:pt x="21259" y="29105"/>
                  </a:cubicBezTo>
                  <a:cubicBezTo>
                    <a:pt x="21389" y="29007"/>
                    <a:pt x="21520" y="28951"/>
                    <a:pt x="21664" y="28951"/>
                  </a:cubicBezTo>
                  <a:cubicBezTo>
                    <a:pt x="21744" y="28951"/>
                    <a:pt x="21827" y="28968"/>
                    <a:pt x="21917" y="29003"/>
                  </a:cubicBezTo>
                  <a:cubicBezTo>
                    <a:pt x="22473" y="29231"/>
                    <a:pt x="22878" y="29889"/>
                    <a:pt x="23157" y="30370"/>
                  </a:cubicBezTo>
                  <a:cubicBezTo>
                    <a:pt x="23182" y="30395"/>
                    <a:pt x="23233" y="30471"/>
                    <a:pt x="23258" y="30497"/>
                  </a:cubicBezTo>
                  <a:cubicBezTo>
                    <a:pt x="23815" y="31433"/>
                    <a:pt x="24245" y="32395"/>
                    <a:pt x="24650" y="33432"/>
                  </a:cubicBezTo>
                  <a:cubicBezTo>
                    <a:pt x="24751" y="33685"/>
                    <a:pt x="24878" y="33938"/>
                    <a:pt x="24954" y="34192"/>
                  </a:cubicBezTo>
                  <a:cubicBezTo>
                    <a:pt x="25257" y="34900"/>
                    <a:pt x="25586" y="35583"/>
                    <a:pt x="26194" y="35938"/>
                  </a:cubicBezTo>
                  <a:cubicBezTo>
                    <a:pt x="26421" y="36064"/>
                    <a:pt x="26700" y="36115"/>
                    <a:pt x="27029" y="36115"/>
                  </a:cubicBezTo>
                  <a:cubicBezTo>
                    <a:pt x="27105" y="36115"/>
                    <a:pt x="27181" y="36115"/>
                    <a:pt x="27231" y="36090"/>
                  </a:cubicBezTo>
                  <a:cubicBezTo>
                    <a:pt x="27302" y="36084"/>
                    <a:pt x="27364" y="36079"/>
                    <a:pt x="27421" y="36079"/>
                  </a:cubicBezTo>
                  <a:cubicBezTo>
                    <a:pt x="27611" y="36079"/>
                    <a:pt x="27745" y="36129"/>
                    <a:pt x="27940" y="36343"/>
                  </a:cubicBezTo>
                  <a:cubicBezTo>
                    <a:pt x="28041" y="36444"/>
                    <a:pt x="28168" y="36697"/>
                    <a:pt x="28345" y="37001"/>
                  </a:cubicBezTo>
                  <a:cubicBezTo>
                    <a:pt x="28851" y="37861"/>
                    <a:pt x="29585" y="39202"/>
                    <a:pt x="30268" y="39228"/>
                  </a:cubicBezTo>
                  <a:cubicBezTo>
                    <a:pt x="30496" y="39228"/>
                    <a:pt x="30724" y="39101"/>
                    <a:pt x="30901" y="38848"/>
                  </a:cubicBezTo>
                  <a:cubicBezTo>
                    <a:pt x="31280" y="38291"/>
                    <a:pt x="31154" y="37482"/>
                    <a:pt x="31103" y="36849"/>
                  </a:cubicBezTo>
                  <a:lnTo>
                    <a:pt x="31103" y="36798"/>
                  </a:lnTo>
                  <a:cubicBezTo>
                    <a:pt x="30977" y="35761"/>
                    <a:pt x="30597" y="34900"/>
                    <a:pt x="29964" y="34166"/>
                  </a:cubicBezTo>
                  <a:cubicBezTo>
                    <a:pt x="29509" y="33635"/>
                    <a:pt x="28977" y="33129"/>
                    <a:pt x="28471" y="32673"/>
                  </a:cubicBezTo>
                  <a:cubicBezTo>
                    <a:pt x="27839" y="32066"/>
                    <a:pt x="27181" y="31484"/>
                    <a:pt x="26649" y="30699"/>
                  </a:cubicBezTo>
                  <a:cubicBezTo>
                    <a:pt x="26345" y="30319"/>
                    <a:pt x="25713" y="29408"/>
                    <a:pt x="26270" y="28801"/>
                  </a:cubicBezTo>
                  <a:cubicBezTo>
                    <a:pt x="26472" y="28573"/>
                    <a:pt x="26725" y="28421"/>
                    <a:pt x="27054" y="28421"/>
                  </a:cubicBezTo>
                  <a:cubicBezTo>
                    <a:pt x="27069" y="28421"/>
                    <a:pt x="27084" y="28421"/>
                    <a:pt x="27099" y="28421"/>
                  </a:cubicBezTo>
                  <a:cubicBezTo>
                    <a:pt x="27816" y="28421"/>
                    <a:pt x="28475" y="29008"/>
                    <a:pt x="28674" y="29206"/>
                  </a:cubicBezTo>
                  <a:cubicBezTo>
                    <a:pt x="29306" y="29788"/>
                    <a:pt x="29762" y="30598"/>
                    <a:pt x="30243" y="31306"/>
                  </a:cubicBezTo>
                  <a:cubicBezTo>
                    <a:pt x="30622" y="31914"/>
                    <a:pt x="31002" y="32547"/>
                    <a:pt x="31483" y="33078"/>
                  </a:cubicBezTo>
                  <a:cubicBezTo>
                    <a:pt x="31989" y="33660"/>
                    <a:pt x="32622" y="34267"/>
                    <a:pt x="33406" y="34369"/>
                  </a:cubicBezTo>
                  <a:cubicBezTo>
                    <a:pt x="33508" y="34369"/>
                    <a:pt x="33558" y="34369"/>
                    <a:pt x="33609" y="34293"/>
                  </a:cubicBezTo>
                  <a:cubicBezTo>
                    <a:pt x="34014" y="33711"/>
                    <a:pt x="33761" y="33078"/>
                    <a:pt x="33482" y="32597"/>
                  </a:cubicBezTo>
                  <a:cubicBezTo>
                    <a:pt x="33280" y="32293"/>
                    <a:pt x="33052" y="31964"/>
                    <a:pt x="32850" y="31661"/>
                  </a:cubicBezTo>
                  <a:lnTo>
                    <a:pt x="32748" y="31534"/>
                  </a:lnTo>
                  <a:cubicBezTo>
                    <a:pt x="32242" y="30826"/>
                    <a:pt x="31989" y="30319"/>
                    <a:pt x="31989" y="29510"/>
                  </a:cubicBezTo>
                  <a:cubicBezTo>
                    <a:pt x="31989" y="28674"/>
                    <a:pt x="31660" y="28143"/>
                    <a:pt x="30901" y="27738"/>
                  </a:cubicBezTo>
                  <a:cubicBezTo>
                    <a:pt x="29813" y="27131"/>
                    <a:pt x="28724" y="26371"/>
                    <a:pt x="28497" y="25081"/>
                  </a:cubicBezTo>
                  <a:cubicBezTo>
                    <a:pt x="28421" y="24625"/>
                    <a:pt x="28446" y="24043"/>
                    <a:pt x="28750" y="23739"/>
                  </a:cubicBezTo>
                  <a:cubicBezTo>
                    <a:pt x="28882" y="23623"/>
                    <a:pt x="29047" y="23573"/>
                    <a:pt x="29245" y="23573"/>
                  </a:cubicBezTo>
                  <a:cubicBezTo>
                    <a:pt x="29349" y="23573"/>
                    <a:pt x="29463" y="23587"/>
                    <a:pt x="29585" y="23613"/>
                  </a:cubicBezTo>
                  <a:cubicBezTo>
                    <a:pt x="30243" y="23815"/>
                    <a:pt x="30850" y="24246"/>
                    <a:pt x="31382" y="24726"/>
                  </a:cubicBezTo>
                  <a:cubicBezTo>
                    <a:pt x="31787" y="25081"/>
                    <a:pt x="32268" y="25511"/>
                    <a:pt x="32622" y="26017"/>
                  </a:cubicBezTo>
                  <a:cubicBezTo>
                    <a:pt x="32976" y="26523"/>
                    <a:pt x="33229" y="27105"/>
                    <a:pt x="33508" y="27662"/>
                  </a:cubicBezTo>
                  <a:cubicBezTo>
                    <a:pt x="33761" y="28219"/>
                    <a:pt x="34014" y="28750"/>
                    <a:pt x="34317" y="29231"/>
                  </a:cubicBezTo>
                  <a:cubicBezTo>
                    <a:pt x="34798" y="29940"/>
                    <a:pt x="35507" y="30648"/>
                    <a:pt x="36519" y="31458"/>
                  </a:cubicBezTo>
                  <a:cubicBezTo>
                    <a:pt x="37101" y="31939"/>
                    <a:pt x="37835" y="32445"/>
                    <a:pt x="38620" y="32547"/>
                  </a:cubicBezTo>
                  <a:cubicBezTo>
                    <a:pt x="38696" y="32547"/>
                    <a:pt x="38797" y="32471"/>
                    <a:pt x="38797" y="32420"/>
                  </a:cubicBezTo>
                  <a:cubicBezTo>
                    <a:pt x="39075" y="31458"/>
                    <a:pt x="38949" y="30421"/>
                    <a:pt x="38417" y="29510"/>
                  </a:cubicBezTo>
                  <a:cubicBezTo>
                    <a:pt x="38114" y="29029"/>
                    <a:pt x="37785" y="28725"/>
                    <a:pt x="37354" y="28345"/>
                  </a:cubicBezTo>
                  <a:cubicBezTo>
                    <a:pt x="37203" y="28168"/>
                    <a:pt x="37025" y="28016"/>
                    <a:pt x="36848" y="27865"/>
                  </a:cubicBezTo>
                  <a:lnTo>
                    <a:pt x="36798" y="27789"/>
                  </a:lnTo>
                  <a:cubicBezTo>
                    <a:pt x="36570" y="27586"/>
                    <a:pt x="36190" y="27207"/>
                    <a:pt x="36317" y="26903"/>
                  </a:cubicBezTo>
                  <a:cubicBezTo>
                    <a:pt x="36393" y="26776"/>
                    <a:pt x="36443" y="26726"/>
                    <a:pt x="36570" y="26700"/>
                  </a:cubicBezTo>
                  <a:cubicBezTo>
                    <a:pt x="36626" y="26683"/>
                    <a:pt x="36690" y="26675"/>
                    <a:pt x="36759" y="26675"/>
                  </a:cubicBezTo>
                  <a:cubicBezTo>
                    <a:pt x="37189" y="26675"/>
                    <a:pt x="37823" y="26978"/>
                    <a:pt x="38063" y="27131"/>
                  </a:cubicBezTo>
                  <a:cubicBezTo>
                    <a:pt x="38316" y="27283"/>
                    <a:pt x="38569" y="27485"/>
                    <a:pt x="38797" y="27662"/>
                  </a:cubicBezTo>
                  <a:cubicBezTo>
                    <a:pt x="39252" y="28042"/>
                    <a:pt x="39759" y="28421"/>
                    <a:pt x="40366" y="28624"/>
                  </a:cubicBezTo>
                  <a:cubicBezTo>
                    <a:pt x="40534" y="28676"/>
                    <a:pt x="40805" y="28733"/>
                    <a:pt x="41084" y="28733"/>
                  </a:cubicBezTo>
                  <a:cubicBezTo>
                    <a:pt x="41479" y="28733"/>
                    <a:pt x="41888" y="28619"/>
                    <a:pt x="42036" y="28219"/>
                  </a:cubicBezTo>
                  <a:cubicBezTo>
                    <a:pt x="42239" y="27738"/>
                    <a:pt x="41960" y="27257"/>
                    <a:pt x="41631" y="26852"/>
                  </a:cubicBezTo>
                  <a:cubicBezTo>
                    <a:pt x="41404" y="26523"/>
                    <a:pt x="41125" y="26220"/>
                    <a:pt x="40872" y="25891"/>
                  </a:cubicBezTo>
                  <a:cubicBezTo>
                    <a:pt x="40644" y="25638"/>
                    <a:pt x="40467" y="25384"/>
                    <a:pt x="40239" y="25106"/>
                  </a:cubicBezTo>
                  <a:cubicBezTo>
                    <a:pt x="40214" y="25055"/>
                    <a:pt x="40138" y="24980"/>
                    <a:pt x="40088" y="24929"/>
                  </a:cubicBezTo>
                  <a:cubicBezTo>
                    <a:pt x="39968" y="24784"/>
                    <a:pt x="39832" y="24617"/>
                    <a:pt x="39707" y="24441"/>
                  </a:cubicBezTo>
                  <a:lnTo>
                    <a:pt x="39707" y="24441"/>
                  </a:lnTo>
                  <a:cubicBezTo>
                    <a:pt x="39966" y="24892"/>
                    <a:pt x="40315" y="25308"/>
                    <a:pt x="40619" y="25713"/>
                  </a:cubicBezTo>
                  <a:cubicBezTo>
                    <a:pt x="40720" y="25840"/>
                    <a:pt x="40822" y="25967"/>
                    <a:pt x="40948" y="26093"/>
                  </a:cubicBezTo>
                  <a:cubicBezTo>
                    <a:pt x="40999" y="26194"/>
                    <a:pt x="41075" y="26245"/>
                    <a:pt x="41125" y="26346"/>
                  </a:cubicBezTo>
                  <a:cubicBezTo>
                    <a:pt x="41353" y="26625"/>
                    <a:pt x="41606" y="26903"/>
                    <a:pt x="41809" y="27232"/>
                  </a:cubicBezTo>
                  <a:cubicBezTo>
                    <a:pt x="41809" y="27257"/>
                    <a:pt x="41834" y="27257"/>
                    <a:pt x="41834" y="27308"/>
                  </a:cubicBezTo>
                  <a:cubicBezTo>
                    <a:pt x="41859" y="27358"/>
                    <a:pt x="41935" y="27434"/>
                    <a:pt x="41960" y="27485"/>
                  </a:cubicBezTo>
                  <a:cubicBezTo>
                    <a:pt x="41986" y="27510"/>
                    <a:pt x="41986" y="27586"/>
                    <a:pt x="42011" y="27612"/>
                  </a:cubicBezTo>
                  <a:cubicBezTo>
                    <a:pt x="42087" y="27890"/>
                    <a:pt x="42087" y="28092"/>
                    <a:pt x="41935" y="28219"/>
                  </a:cubicBezTo>
                  <a:cubicBezTo>
                    <a:pt x="41803" y="28340"/>
                    <a:pt x="41599" y="28380"/>
                    <a:pt x="41395" y="28380"/>
                  </a:cubicBezTo>
                  <a:cubicBezTo>
                    <a:pt x="41128" y="28380"/>
                    <a:pt x="40860" y="28312"/>
                    <a:pt x="40746" y="28270"/>
                  </a:cubicBezTo>
                  <a:cubicBezTo>
                    <a:pt x="40189" y="28118"/>
                    <a:pt x="39708" y="27738"/>
                    <a:pt x="39227" y="27358"/>
                  </a:cubicBezTo>
                  <a:cubicBezTo>
                    <a:pt x="38670" y="26878"/>
                    <a:pt x="38063" y="26422"/>
                    <a:pt x="37304" y="26371"/>
                  </a:cubicBezTo>
                  <a:cubicBezTo>
                    <a:pt x="37152" y="26371"/>
                    <a:pt x="37000" y="26371"/>
                    <a:pt x="36874" y="26422"/>
                  </a:cubicBezTo>
                  <a:lnTo>
                    <a:pt x="36874" y="26371"/>
                  </a:lnTo>
                  <a:cubicBezTo>
                    <a:pt x="36317" y="25435"/>
                    <a:pt x="35811" y="24549"/>
                    <a:pt x="34900" y="23917"/>
                  </a:cubicBezTo>
                  <a:cubicBezTo>
                    <a:pt x="34646" y="23714"/>
                    <a:pt x="34393" y="23537"/>
                    <a:pt x="34166" y="23335"/>
                  </a:cubicBezTo>
                  <a:cubicBezTo>
                    <a:pt x="33837" y="23081"/>
                    <a:pt x="33508" y="22803"/>
                    <a:pt x="33128" y="22575"/>
                  </a:cubicBezTo>
                  <a:lnTo>
                    <a:pt x="33077" y="22550"/>
                  </a:lnTo>
                  <a:lnTo>
                    <a:pt x="33128" y="22550"/>
                  </a:lnTo>
                  <a:cubicBezTo>
                    <a:pt x="33634" y="22550"/>
                    <a:pt x="34140" y="22525"/>
                    <a:pt x="34646" y="22499"/>
                  </a:cubicBezTo>
                  <a:cubicBezTo>
                    <a:pt x="34975" y="22449"/>
                    <a:pt x="35279" y="22423"/>
                    <a:pt x="35558" y="22423"/>
                  </a:cubicBezTo>
                  <a:cubicBezTo>
                    <a:pt x="35671" y="22419"/>
                    <a:pt x="35784" y="22417"/>
                    <a:pt x="35896" y="22417"/>
                  </a:cubicBezTo>
                  <a:cubicBezTo>
                    <a:pt x="37134" y="22417"/>
                    <a:pt x="38290" y="22674"/>
                    <a:pt x="39404" y="23208"/>
                  </a:cubicBezTo>
                  <a:cubicBezTo>
                    <a:pt x="39380" y="23248"/>
                    <a:pt x="39364" y="23296"/>
                    <a:pt x="39355" y="23348"/>
                  </a:cubicBezTo>
                  <a:lnTo>
                    <a:pt x="39355" y="23348"/>
                  </a:lnTo>
                  <a:cubicBezTo>
                    <a:pt x="39391" y="23263"/>
                    <a:pt x="39448" y="23196"/>
                    <a:pt x="39506" y="23157"/>
                  </a:cubicBezTo>
                  <a:cubicBezTo>
                    <a:pt x="39631" y="23082"/>
                    <a:pt x="39804" y="23052"/>
                    <a:pt x="40001" y="23052"/>
                  </a:cubicBezTo>
                  <a:cubicBezTo>
                    <a:pt x="40597" y="23052"/>
                    <a:pt x="41415" y="23328"/>
                    <a:pt x="41834" y="23461"/>
                  </a:cubicBezTo>
                  <a:cubicBezTo>
                    <a:pt x="41884" y="23486"/>
                    <a:pt x="41960" y="23486"/>
                    <a:pt x="41986" y="23537"/>
                  </a:cubicBezTo>
                  <a:lnTo>
                    <a:pt x="42264" y="23613"/>
                  </a:lnTo>
                  <a:cubicBezTo>
                    <a:pt x="43064" y="23886"/>
                    <a:pt x="43845" y="24125"/>
                    <a:pt x="44668" y="24125"/>
                  </a:cubicBezTo>
                  <a:cubicBezTo>
                    <a:pt x="44835" y="24125"/>
                    <a:pt x="45004" y="24115"/>
                    <a:pt x="45174" y="24094"/>
                  </a:cubicBezTo>
                  <a:cubicBezTo>
                    <a:pt x="45579" y="24043"/>
                    <a:pt x="46541" y="23815"/>
                    <a:pt x="46592" y="23107"/>
                  </a:cubicBezTo>
                  <a:cubicBezTo>
                    <a:pt x="46668" y="22423"/>
                    <a:pt x="45934" y="22019"/>
                    <a:pt x="45402" y="21715"/>
                  </a:cubicBezTo>
                  <a:lnTo>
                    <a:pt x="45326" y="21690"/>
                  </a:lnTo>
                  <a:cubicBezTo>
                    <a:pt x="45276" y="21664"/>
                    <a:pt x="45250" y="21639"/>
                    <a:pt x="45174" y="21639"/>
                  </a:cubicBezTo>
                  <a:cubicBezTo>
                    <a:pt x="45023" y="21538"/>
                    <a:pt x="44871" y="21462"/>
                    <a:pt x="44744" y="21386"/>
                  </a:cubicBezTo>
                  <a:cubicBezTo>
                    <a:pt x="44390" y="21158"/>
                    <a:pt x="44441" y="21006"/>
                    <a:pt x="44618" y="20627"/>
                  </a:cubicBezTo>
                  <a:cubicBezTo>
                    <a:pt x="44643" y="20576"/>
                    <a:pt x="44643" y="20551"/>
                    <a:pt x="44668" y="20525"/>
                  </a:cubicBezTo>
                  <a:cubicBezTo>
                    <a:pt x="44795" y="20247"/>
                    <a:pt x="44921" y="20019"/>
                    <a:pt x="44795" y="19665"/>
                  </a:cubicBezTo>
                  <a:cubicBezTo>
                    <a:pt x="44632" y="19155"/>
                    <a:pt x="44194" y="19133"/>
                    <a:pt x="43751" y="19133"/>
                  </a:cubicBezTo>
                  <a:cubicBezTo>
                    <a:pt x="43711" y="19133"/>
                    <a:pt x="43671" y="19133"/>
                    <a:pt x="43631" y="19133"/>
                  </a:cubicBezTo>
                  <a:lnTo>
                    <a:pt x="43023" y="19133"/>
                  </a:lnTo>
                  <a:cubicBezTo>
                    <a:pt x="42897" y="19108"/>
                    <a:pt x="42871" y="19108"/>
                    <a:pt x="42846" y="19058"/>
                  </a:cubicBezTo>
                  <a:cubicBezTo>
                    <a:pt x="42796" y="19032"/>
                    <a:pt x="42846" y="19007"/>
                    <a:pt x="42897" y="18906"/>
                  </a:cubicBezTo>
                  <a:cubicBezTo>
                    <a:pt x="42922" y="18880"/>
                    <a:pt x="42922" y="18804"/>
                    <a:pt x="42973" y="18779"/>
                  </a:cubicBezTo>
                  <a:cubicBezTo>
                    <a:pt x="42998" y="18754"/>
                    <a:pt x="43023" y="18678"/>
                    <a:pt x="43023" y="18653"/>
                  </a:cubicBezTo>
                  <a:cubicBezTo>
                    <a:pt x="43049" y="18602"/>
                    <a:pt x="43125" y="18501"/>
                    <a:pt x="43125" y="18425"/>
                  </a:cubicBezTo>
                  <a:cubicBezTo>
                    <a:pt x="43175" y="18146"/>
                    <a:pt x="43125" y="17893"/>
                    <a:pt x="42897" y="17615"/>
                  </a:cubicBezTo>
                  <a:cubicBezTo>
                    <a:pt x="42659" y="17312"/>
                    <a:pt x="42305" y="17208"/>
                    <a:pt x="41916" y="17208"/>
                  </a:cubicBezTo>
                  <a:cubicBezTo>
                    <a:pt x="41397" y="17208"/>
                    <a:pt x="40815" y="17394"/>
                    <a:pt x="40366" y="17539"/>
                  </a:cubicBezTo>
                  <a:lnTo>
                    <a:pt x="40265" y="17590"/>
                  </a:lnTo>
                  <a:cubicBezTo>
                    <a:pt x="39885" y="17716"/>
                    <a:pt x="39506" y="17843"/>
                    <a:pt x="39177" y="17995"/>
                  </a:cubicBezTo>
                  <a:cubicBezTo>
                    <a:pt x="38341" y="18298"/>
                    <a:pt x="37481" y="18627"/>
                    <a:pt x="36595" y="18779"/>
                  </a:cubicBezTo>
                  <a:lnTo>
                    <a:pt x="36545" y="18779"/>
                  </a:lnTo>
                  <a:cubicBezTo>
                    <a:pt x="36424" y="18807"/>
                    <a:pt x="36294" y="18831"/>
                    <a:pt x="36171" y="18831"/>
                  </a:cubicBezTo>
                  <a:cubicBezTo>
                    <a:pt x="36037" y="18831"/>
                    <a:pt x="35911" y="18802"/>
                    <a:pt x="35816" y="18718"/>
                  </a:cubicBezTo>
                  <a:lnTo>
                    <a:pt x="35816" y="18718"/>
                  </a:lnTo>
                  <a:cubicBezTo>
                    <a:pt x="35897" y="18843"/>
                    <a:pt x="36031" y="18937"/>
                    <a:pt x="36241" y="18982"/>
                  </a:cubicBezTo>
                  <a:cubicBezTo>
                    <a:pt x="36344" y="19007"/>
                    <a:pt x="36454" y="19018"/>
                    <a:pt x="36567" y="19018"/>
                  </a:cubicBezTo>
                  <a:cubicBezTo>
                    <a:pt x="36897" y="19018"/>
                    <a:pt x="37255" y="18924"/>
                    <a:pt x="37557" y="18830"/>
                  </a:cubicBezTo>
                  <a:cubicBezTo>
                    <a:pt x="37633" y="18779"/>
                    <a:pt x="37683" y="18779"/>
                    <a:pt x="37759" y="18754"/>
                  </a:cubicBezTo>
                  <a:cubicBezTo>
                    <a:pt x="38468" y="18577"/>
                    <a:pt x="39202" y="18298"/>
                    <a:pt x="39936" y="18020"/>
                  </a:cubicBezTo>
                  <a:cubicBezTo>
                    <a:pt x="40037" y="17995"/>
                    <a:pt x="40164" y="17944"/>
                    <a:pt x="40290" y="17893"/>
                  </a:cubicBezTo>
                  <a:cubicBezTo>
                    <a:pt x="40849" y="17670"/>
                    <a:pt x="41545" y="17391"/>
                    <a:pt x="42126" y="17391"/>
                  </a:cubicBezTo>
                  <a:cubicBezTo>
                    <a:pt x="42334" y="17391"/>
                    <a:pt x="42527" y="17427"/>
                    <a:pt x="42694" y="17514"/>
                  </a:cubicBezTo>
                  <a:cubicBezTo>
                    <a:pt x="43200" y="17767"/>
                    <a:pt x="43074" y="18146"/>
                    <a:pt x="42947" y="18526"/>
                  </a:cubicBezTo>
                  <a:cubicBezTo>
                    <a:pt x="42846" y="18754"/>
                    <a:pt x="42770" y="19007"/>
                    <a:pt x="42821" y="19235"/>
                  </a:cubicBezTo>
                  <a:cubicBezTo>
                    <a:pt x="42821" y="19285"/>
                    <a:pt x="42897" y="19361"/>
                    <a:pt x="42973" y="19361"/>
                  </a:cubicBezTo>
                  <a:cubicBezTo>
                    <a:pt x="43099" y="19361"/>
                    <a:pt x="43226" y="19361"/>
                    <a:pt x="43378" y="19336"/>
                  </a:cubicBezTo>
                  <a:cubicBezTo>
                    <a:pt x="43557" y="19318"/>
                    <a:pt x="43751" y="19300"/>
                    <a:pt x="43937" y="19300"/>
                  </a:cubicBezTo>
                  <a:cubicBezTo>
                    <a:pt x="44277" y="19300"/>
                    <a:pt x="44588" y="19360"/>
                    <a:pt x="44719" y="19589"/>
                  </a:cubicBezTo>
                  <a:lnTo>
                    <a:pt x="44719" y="19614"/>
                  </a:lnTo>
                  <a:lnTo>
                    <a:pt x="44668" y="19614"/>
                  </a:lnTo>
                  <a:cubicBezTo>
                    <a:pt x="43352" y="20171"/>
                    <a:pt x="41859" y="20247"/>
                    <a:pt x="40442" y="20272"/>
                  </a:cubicBezTo>
                  <a:cubicBezTo>
                    <a:pt x="38316" y="20348"/>
                    <a:pt x="36317" y="20424"/>
                    <a:pt x="34722" y="22019"/>
                  </a:cubicBezTo>
                  <a:lnTo>
                    <a:pt x="34621" y="22019"/>
                  </a:lnTo>
                  <a:cubicBezTo>
                    <a:pt x="34176" y="22056"/>
                    <a:pt x="33718" y="22079"/>
                    <a:pt x="33266" y="22079"/>
                  </a:cubicBezTo>
                  <a:cubicBezTo>
                    <a:pt x="33101" y="22079"/>
                    <a:pt x="32936" y="22076"/>
                    <a:pt x="32774" y="22069"/>
                  </a:cubicBezTo>
                  <a:cubicBezTo>
                    <a:pt x="31458" y="21993"/>
                    <a:pt x="30293" y="21436"/>
                    <a:pt x="29231" y="20829"/>
                  </a:cubicBezTo>
                  <a:lnTo>
                    <a:pt x="29205" y="20804"/>
                  </a:lnTo>
                  <a:lnTo>
                    <a:pt x="29281" y="20804"/>
                  </a:lnTo>
                  <a:cubicBezTo>
                    <a:pt x="29484" y="20778"/>
                    <a:pt x="29711" y="20753"/>
                    <a:pt x="29914" y="20728"/>
                  </a:cubicBezTo>
                  <a:cubicBezTo>
                    <a:pt x="31103" y="20525"/>
                    <a:pt x="32343" y="20348"/>
                    <a:pt x="33356" y="19538"/>
                  </a:cubicBezTo>
                  <a:cubicBezTo>
                    <a:pt x="34267" y="18830"/>
                    <a:pt x="35026" y="17640"/>
                    <a:pt x="35684" y="16577"/>
                  </a:cubicBezTo>
                  <a:lnTo>
                    <a:pt x="35795" y="16514"/>
                  </a:lnTo>
                  <a:lnTo>
                    <a:pt x="35795" y="16514"/>
                  </a:lnTo>
                  <a:cubicBezTo>
                    <a:pt x="35846" y="16609"/>
                    <a:pt x="35885" y="16715"/>
                    <a:pt x="35912" y="16830"/>
                  </a:cubicBezTo>
                  <a:cubicBezTo>
                    <a:pt x="35949" y="17034"/>
                    <a:pt x="35918" y="17251"/>
                    <a:pt x="35869" y="17482"/>
                  </a:cubicBezTo>
                  <a:lnTo>
                    <a:pt x="35869" y="17482"/>
                  </a:lnTo>
                  <a:cubicBezTo>
                    <a:pt x="35920" y="17288"/>
                    <a:pt x="35988" y="17076"/>
                    <a:pt x="35988" y="16932"/>
                  </a:cubicBezTo>
                  <a:cubicBezTo>
                    <a:pt x="35988" y="16755"/>
                    <a:pt x="35912" y="16603"/>
                    <a:pt x="35861" y="16476"/>
                  </a:cubicBezTo>
                  <a:lnTo>
                    <a:pt x="35795" y="16514"/>
                  </a:lnTo>
                  <a:lnTo>
                    <a:pt x="35795" y="16514"/>
                  </a:lnTo>
                  <a:cubicBezTo>
                    <a:pt x="35733" y="16397"/>
                    <a:pt x="35653" y="16297"/>
                    <a:pt x="35558" y="16220"/>
                  </a:cubicBezTo>
                  <a:lnTo>
                    <a:pt x="35558" y="16220"/>
                  </a:lnTo>
                  <a:lnTo>
                    <a:pt x="35558" y="16223"/>
                  </a:lnTo>
                  <a:cubicBezTo>
                    <a:pt x="35532" y="16274"/>
                    <a:pt x="35482" y="16375"/>
                    <a:pt x="35406" y="16451"/>
                  </a:cubicBezTo>
                  <a:cubicBezTo>
                    <a:pt x="34773" y="17463"/>
                    <a:pt x="33988" y="18729"/>
                    <a:pt x="33001" y="19412"/>
                  </a:cubicBezTo>
                  <a:cubicBezTo>
                    <a:pt x="32090" y="20045"/>
                    <a:pt x="30951" y="20247"/>
                    <a:pt x="29863" y="20399"/>
                  </a:cubicBezTo>
                  <a:cubicBezTo>
                    <a:pt x="29534" y="20449"/>
                    <a:pt x="29180" y="20500"/>
                    <a:pt x="28826" y="20551"/>
                  </a:cubicBezTo>
                  <a:cubicBezTo>
                    <a:pt x="28699" y="20500"/>
                    <a:pt x="28573" y="20399"/>
                    <a:pt x="28446" y="20323"/>
                  </a:cubicBezTo>
                  <a:cubicBezTo>
                    <a:pt x="27661" y="19867"/>
                    <a:pt x="26826" y="19387"/>
                    <a:pt x="25991" y="19032"/>
                  </a:cubicBezTo>
                  <a:lnTo>
                    <a:pt x="25941" y="19032"/>
                  </a:lnTo>
                  <a:lnTo>
                    <a:pt x="25991" y="19007"/>
                  </a:lnTo>
                  <a:cubicBezTo>
                    <a:pt x="26447" y="18501"/>
                    <a:pt x="26877" y="18045"/>
                    <a:pt x="27282" y="17640"/>
                  </a:cubicBezTo>
                  <a:lnTo>
                    <a:pt x="27535" y="17362"/>
                  </a:lnTo>
                  <a:cubicBezTo>
                    <a:pt x="28041" y="16780"/>
                    <a:pt x="28547" y="16223"/>
                    <a:pt x="29079" y="15692"/>
                  </a:cubicBezTo>
                  <a:cubicBezTo>
                    <a:pt x="29281" y="15489"/>
                    <a:pt x="29484" y="15312"/>
                    <a:pt x="29686" y="15110"/>
                  </a:cubicBezTo>
                  <a:cubicBezTo>
                    <a:pt x="29990" y="14831"/>
                    <a:pt x="30344" y="14502"/>
                    <a:pt x="30622" y="14198"/>
                  </a:cubicBezTo>
                  <a:cubicBezTo>
                    <a:pt x="30673" y="14123"/>
                    <a:pt x="30724" y="14097"/>
                    <a:pt x="30749" y="14047"/>
                  </a:cubicBezTo>
                  <a:cubicBezTo>
                    <a:pt x="30850" y="13844"/>
                    <a:pt x="31053" y="13591"/>
                    <a:pt x="31205" y="13389"/>
                  </a:cubicBezTo>
                  <a:cubicBezTo>
                    <a:pt x="31483" y="12984"/>
                    <a:pt x="31761" y="12604"/>
                    <a:pt x="32090" y="12250"/>
                  </a:cubicBezTo>
                  <a:cubicBezTo>
                    <a:pt x="32622" y="11617"/>
                    <a:pt x="33153" y="11010"/>
                    <a:pt x="33710" y="10402"/>
                  </a:cubicBezTo>
                  <a:cubicBezTo>
                    <a:pt x="34267" y="9770"/>
                    <a:pt x="34849" y="9137"/>
                    <a:pt x="35380" y="8504"/>
                  </a:cubicBezTo>
                  <a:cubicBezTo>
                    <a:pt x="36519" y="7188"/>
                    <a:pt x="37683" y="5720"/>
                    <a:pt x="39025" y="4075"/>
                  </a:cubicBezTo>
                  <a:cubicBezTo>
                    <a:pt x="39252" y="3772"/>
                    <a:pt x="39531" y="3468"/>
                    <a:pt x="39733" y="3164"/>
                  </a:cubicBezTo>
                  <a:cubicBezTo>
                    <a:pt x="40474" y="2251"/>
                    <a:pt x="41239" y="1313"/>
                    <a:pt x="41934" y="351"/>
                  </a:cubicBezTo>
                  <a:lnTo>
                    <a:pt x="41934" y="351"/>
                  </a:lnTo>
                  <a:cubicBezTo>
                    <a:pt x="42034" y="454"/>
                    <a:pt x="42133" y="553"/>
                    <a:pt x="42239" y="659"/>
                  </a:cubicBezTo>
                  <a:cubicBezTo>
                    <a:pt x="42467" y="887"/>
                    <a:pt x="42644" y="1089"/>
                    <a:pt x="42871" y="1317"/>
                  </a:cubicBezTo>
                  <a:cubicBezTo>
                    <a:pt x="42876" y="1323"/>
                    <a:pt x="42880" y="1330"/>
                    <a:pt x="42883" y="1336"/>
                  </a:cubicBezTo>
                  <a:lnTo>
                    <a:pt x="42883" y="1336"/>
                  </a:lnTo>
                  <a:cubicBezTo>
                    <a:pt x="42905" y="1313"/>
                    <a:pt x="42926" y="1290"/>
                    <a:pt x="42947" y="1266"/>
                  </a:cubicBezTo>
                  <a:cubicBezTo>
                    <a:pt x="42745" y="1064"/>
                    <a:pt x="42593" y="887"/>
                    <a:pt x="42391" y="684"/>
                  </a:cubicBezTo>
                  <a:cubicBezTo>
                    <a:pt x="42264" y="558"/>
                    <a:pt x="42138" y="406"/>
                    <a:pt x="42011" y="279"/>
                  </a:cubicBezTo>
                  <a:lnTo>
                    <a:pt x="41986" y="254"/>
                  </a:lnTo>
                  <a:lnTo>
                    <a:pt x="41986" y="279"/>
                  </a:lnTo>
                  <a:cubicBezTo>
                    <a:pt x="41969" y="303"/>
                    <a:pt x="41951" y="327"/>
                    <a:pt x="41934" y="351"/>
                  </a:cubicBezTo>
                  <a:lnTo>
                    <a:pt x="41934" y="351"/>
                  </a:lnTo>
                  <a:cubicBezTo>
                    <a:pt x="41844" y="257"/>
                    <a:pt x="41753" y="160"/>
                    <a:pt x="41657" y="51"/>
                  </a:cubicBezTo>
                  <a:cubicBezTo>
                    <a:pt x="41631" y="26"/>
                    <a:pt x="41581" y="1"/>
                    <a:pt x="415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45" name="Google Shape;245;p25"/>
          <p:cNvSpPr txBox="1">
            <a:spLocks noGrp="1"/>
          </p:cNvSpPr>
          <p:nvPr>
            <p:ph type="title"/>
          </p:nvPr>
        </p:nvSpPr>
        <p:spPr>
          <a:xfrm>
            <a:off x="724755" y="3376050"/>
            <a:ext cx="24444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46" name="Google Shape;246;p25"/>
          <p:cNvSpPr txBox="1">
            <a:spLocks noGrp="1"/>
          </p:cNvSpPr>
          <p:nvPr>
            <p:ph type="subTitle" idx="1"/>
          </p:nvPr>
        </p:nvSpPr>
        <p:spPr>
          <a:xfrm>
            <a:off x="724750" y="3747450"/>
            <a:ext cx="2444400" cy="79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247" name="Google Shape;247;p25"/>
          <p:cNvSpPr txBox="1">
            <a:spLocks noGrp="1"/>
          </p:cNvSpPr>
          <p:nvPr>
            <p:ph type="title" idx="2"/>
          </p:nvPr>
        </p:nvSpPr>
        <p:spPr>
          <a:xfrm>
            <a:off x="5974512" y="3376050"/>
            <a:ext cx="24444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48" name="Google Shape;248;p25"/>
          <p:cNvSpPr txBox="1">
            <a:spLocks noGrp="1"/>
          </p:cNvSpPr>
          <p:nvPr>
            <p:ph type="subTitle" idx="3"/>
          </p:nvPr>
        </p:nvSpPr>
        <p:spPr>
          <a:xfrm>
            <a:off x="5974501" y="3747450"/>
            <a:ext cx="2444400" cy="79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249" name="Google Shape;249;p25"/>
          <p:cNvSpPr txBox="1">
            <a:spLocks noGrp="1"/>
          </p:cNvSpPr>
          <p:nvPr>
            <p:ph type="title" idx="4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250" name="Google Shape;250;p25"/>
          <p:cNvSpPr txBox="1">
            <a:spLocks noGrp="1"/>
          </p:cNvSpPr>
          <p:nvPr>
            <p:ph type="title" idx="5"/>
          </p:nvPr>
        </p:nvSpPr>
        <p:spPr>
          <a:xfrm>
            <a:off x="3349626" y="3376050"/>
            <a:ext cx="24444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51" name="Google Shape;251;p25"/>
          <p:cNvSpPr txBox="1">
            <a:spLocks noGrp="1"/>
          </p:cNvSpPr>
          <p:nvPr>
            <p:ph type="subTitle" idx="6"/>
          </p:nvPr>
        </p:nvSpPr>
        <p:spPr>
          <a:xfrm>
            <a:off x="3349620" y="3747450"/>
            <a:ext cx="2444400" cy="795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2">
  <p:cSld name="CUSTOM_3_1"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26"/>
          <p:cNvSpPr/>
          <p:nvPr/>
        </p:nvSpPr>
        <p:spPr>
          <a:xfrm rot="2700000">
            <a:off x="-140555" y="-1865641"/>
            <a:ext cx="2050381" cy="4088769"/>
          </a:xfrm>
          <a:custGeom>
            <a:avLst/>
            <a:gdLst/>
            <a:ahLst/>
            <a:cxnLst/>
            <a:rect l="l" t="t" r="r" b="b"/>
            <a:pathLst>
              <a:path w="66180" h="77985" extrusionOk="0">
                <a:moveTo>
                  <a:pt x="41421" y="1"/>
                </a:moveTo>
                <a:cubicBezTo>
                  <a:pt x="30886" y="1"/>
                  <a:pt x="19650" y="6761"/>
                  <a:pt x="12831" y="13852"/>
                </a:cubicBezTo>
                <a:cubicBezTo>
                  <a:pt x="6707" y="20255"/>
                  <a:pt x="0" y="31239"/>
                  <a:pt x="633" y="40501"/>
                </a:cubicBezTo>
                <a:cubicBezTo>
                  <a:pt x="1215" y="49486"/>
                  <a:pt x="5264" y="59052"/>
                  <a:pt x="11211" y="65759"/>
                </a:cubicBezTo>
                <a:cubicBezTo>
                  <a:pt x="17538" y="72845"/>
                  <a:pt x="26700" y="77527"/>
                  <a:pt x="36216" y="77957"/>
                </a:cubicBezTo>
                <a:cubicBezTo>
                  <a:pt x="36585" y="77974"/>
                  <a:pt x="36959" y="77984"/>
                  <a:pt x="37334" y="77984"/>
                </a:cubicBezTo>
                <a:cubicBezTo>
                  <a:pt x="40202" y="77984"/>
                  <a:pt x="43177" y="77415"/>
                  <a:pt x="45124" y="75401"/>
                </a:cubicBezTo>
                <a:cubicBezTo>
                  <a:pt x="48718" y="71731"/>
                  <a:pt x="47376" y="64923"/>
                  <a:pt x="46820" y="60343"/>
                </a:cubicBezTo>
                <a:cubicBezTo>
                  <a:pt x="45326" y="48372"/>
                  <a:pt x="50514" y="42020"/>
                  <a:pt x="57348" y="33112"/>
                </a:cubicBezTo>
                <a:cubicBezTo>
                  <a:pt x="62839" y="25924"/>
                  <a:pt x="66180" y="18129"/>
                  <a:pt x="60309" y="9980"/>
                </a:cubicBezTo>
                <a:cubicBezTo>
                  <a:pt x="57246" y="5703"/>
                  <a:pt x="52514" y="2388"/>
                  <a:pt x="47807" y="920"/>
                </a:cubicBezTo>
                <a:cubicBezTo>
                  <a:pt x="45738" y="288"/>
                  <a:pt x="43594" y="1"/>
                  <a:pt x="4142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26"/>
          <p:cNvSpPr/>
          <p:nvPr/>
        </p:nvSpPr>
        <p:spPr>
          <a:xfrm rot="-8477434">
            <a:off x="7772994" y="-437905"/>
            <a:ext cx="1630879" cy="1954799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5" name="Google Shape;255;p26"/>
          <p:cNvSpPr/>
          <p:nvPr/>
        </p:nvSpPr>
        <p:spPr>
          <a:xfrm rot="7666541">
            <a:off x="8152996" y="3997764"/>
            <a:ext cx="2070496" cy="1803609"/>
          </a:xfrm>
          <a:custGeom>
            <a:avLst/>
            <a:gdLst/>
            <a:ahLst/>
            <a:cxnLst/>
            <a:rect l="l" t="t" r="r" b="b"/>
            <a:pathLst>
              <a:path w="60613" h="52800" extrusionOk="0">
                <a:moveTo>
                  <a:pt x="31966" y="1"/>
                </a:moveTo>
                <a:cubicBezTo>
                  <a:pt x="30936" y="1"/>
                  <a:pt x="29827" y="197"/>
                  <a:pt x="28623" y="634"/>
                </a:cubicBezTo>
                <a:cubicBezTo>
                  <a:pt x="25080" y="1950"/>
                  <a:pt x="22549" y="4683"/>
                  <a:pt x="20246" y="7594"/>
                </a:cubicBezTo>
                <a:cubicBezTo>
                  <a:pt x="19538" y="8479"/>
                  <a:pt x="18854" y="9390"/>
                  <a:pt x="18146" y="10276"/>
                </a:cubicBezTo>
                <a:cubicBezTo>
                  <a:pt x="13869" y="15667"/>
                  <a:pt x="10326" y="21361"/>
                  <a:pt x="6327" y="26954"/>
                </a:cubicBezTo>
                <a:cubicBezTo>
                  <a:pt x="3822" y="30446"/>
                  <a:pt x="1519" y="34243"/>
                  <a:pt x="1012" y="38469"/>
                </a:cubicBezTo>
                <a:cubicBezTo>
                  <a:pt x="0" y="47225"/>
                  <a:pt x="7972" y="51730"/>
                  <a:pt x="15716" y="51983"/>
                </a:cubicBezTo>
                <a:cubicBezTo>
                  <a:pt x="16055" y="51995"/>
                  <a:pt x="16393" y="52000"/>
                  <a:pt x="16731" y="52000"/>
                </a:cubicBezTo>
                <a:cubicBezTo>
                  <a:pt x="21204" y="52000"/>
                  <a:pt x="25678" y="51070"/>
                  <a:pt x="30151" y="51070"/>
                </a:cubicBezTo>
                <a:cubicBezTo>
                  <a:pt x="30578" y="51070"/>
                  <a:pt x="31005" y="51079"/>
                  <a:pt x="31432" y="51098"/>
                </a:cubicBezTo>
                <a:cubicBezTo>
                  <a:pt x="36570" y="51325"/>
                  <a:pt x="41555" y="52717"/>
                  <a:pt x="46693" y="52793"/>
                </a:cubicBezTo>
                <a:cubicBezTo>
                  <a:pt x="46863" y="52797"/>
                  <a:pt x="47034" y="52799"/>
                  <a:pt x="47205" y="52799"/>
                </a:cubicBezTo>
                <a:cubicBezTo>
                  <a:pt x="50161" y="52799"/>
                  <a:pt x="53216" y="52170"/>
                  <a:pt x="55728" y="50591"/>
                </a:cubicBezTo>
                <a:cubicBezTo>
                  <a:pt x="60612" y="47529"/>
                  <a:pt x="60486" y="42670"/>
                  <a:pt x="58638" y="37684"/>
                </a:cubicBezTo>
                <a:cubicBezTo>
                  <a:pt x="54690" y="26979"/>
                  <a:pt x="49224" y="16856"/>
                  <a:pt x="42416" y="7720"/>
                </a:cubicBezTo>
                <a:cubicBezTo>
                  <a:pt x="39565" y="3877"/>
                  <a:pt x="36545" y="1"/>
                  <a:pt x="31966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26"/>
          <p:cNvSpPr txBox="1">
            <a:spLocks noGrp="1"/>
          </p:cNvSpPr>
          <p:nvPr>
            <p:ph type="title"/>
          </p:nvPr>
        </p:nvSpPr>
        <p:spPr>
          <a:xfrm>
            <a:off x="5723263" y="2557463"/>
            <a:ext cx="2444400" cy="347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57" name="Google Shape;257;p26"/>
          <p:cNvSpPr txBox="1">
            <a:spLocks noGrp="1"/>
          </p:cNvSpPr>
          <p:nvPr>
            <p:ph type="subTitle" idx="1"/>
          </p:nvPr>
        </p:nvSpPr>
        <p:spPr>
          <a:xfrm>
            <a:off x="5723263" y="2847338"/>
            <a:ext cx="2444400" cy="51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258" name="Google Shape;258;p26"/>
          <p:cNvSpPr txBox="1">
            <a:spLocks noGrp="1"/>
          </p:cNvSpPr>
          <p:nvPr>
            <p:ph type="title" idx="2"/>
          </p:nvPr>
        </p:nvSpPr>
        <p:spPr>
          <a:xfrm>
            <a:off x="5723263" y="3648075"/>
            <a:ext cx="2444400" cy="347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59" name="Google Shape;259;p26"/>
          <p:cNvSpPr txBox="1">
            <a:spLocks noGrp="1"/>
          </p:cNvSpPr>
          <p:nvPr>
            <p:ph type="subTitle" idx="3"/>
          </p:nvPr>
        </p:nvSpPr>
        <p:spPr>
          <a:xfrm>
            <a:off x="5723263" y="3937950"/>
            <a:ext cx="2444400" cy="51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260" name="Google Shape;260;p26"/>
          <p:cNvSpPr txBox="1">
            <a:spLocks noGrp="1"/>
          </p:cNvSpPr>
          <p:nvPr>
            <p:ph type="title" idx="4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261" name="Google Shape;261;p26"/>
          <p:cNvSpPr txBox="1">
            <a:spLocks noGrp="1"/>
          </p:cNvSpPr>
          <p:nvPr>
            <p:ph type="title" idx="5"/>
          </p:nvPr>
        </p:nvSpPr>
        <p:spPr>
          <a:xfrm>
            <a:off x="5723263" y="1466850"/>
            <a:ext cx="2444400" cy="347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62" name="Google Shape;262;p26"/>
          <p:cNvSpPr txBox="1">
            <a:spLocks noGrp="1"/>
          </p:cNvSpPr>
          <p:nvPr>
            <p:ph type="subTitle" idx="6"/>
          </p:nvPr>
        </p:nvSpPr>
        <p:spPr>
          <a:xfrm>
            <a:off x="5723263" y="1756725"/>
            <a:ext cx="2444400" cy="51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SECTION_TITLE_AND_DESCRIPTION_1_1_2"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4" name="Google Shape;264;p27"/>
          <p:cNvGrpSpPr/>
          <p:nvPr/>
        </p:nvGrpSpPr>
        <p:grpSpPr>
          <a:xfrm>
            <a:off x="8" y="-860030"/>
            <a:ext cx="9310207" cy="3184127"/>
            <a:chOff x="8" y="-860030"/>
            <a:chExt cx="9310207" cy="3184127"/>
          </a:xfrm>
        </p:grpSpPr>
        <p:sp>
          <p:nvSpPr>
            <p:cNvPr id="265" name="Google Shape;265;p27"/>
            <p:cNvSpPr/>
            <p:nvPr/>
          </p:nvSpPr>
          <p:spPr>
            <a:xfrm rot="-5400000">
              <a:off x="7617043" y="630926"/>
              <a:ext cx="2410454" cy="975890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27"/>
            <p:cNvSpPr/>
            <p:nvPr/>
          </p:nvSpPr>
          <p:spPr>
            <a:xfrm rot="5400000">
              <a:off x="-295283" y="257408"/>
              <a:ext cx="1324031" cy="733390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27"/>
            <p:cNvSpPr/>
            <p:nvPr/>
          </p:nvSpPr>
          <p:spPr>
            <a:xfrm rot="740633">
              <a:off x="179559" y="-699693"/>
              <a:ext cx="1701653" cy="1863111"/>
            </a:xfrm>
            <a:custGeom>
              <a:avLst/>
              <a:gdLst/>
              <a:ahLst/>
              <a:cxnLst/>
              <a:rect l="l" t="t" r="r" b="b"/>
              <a:pathLst>
                <a:path w="46668" h="45226" extrusionOk="0">
                  <a:moveTo>
                    <a:pt x="22247" y="3604"/>
                  </a:moveTo>
                  <a:cubicBezTo>
                    <a:pt x="22456" y="3797"/>
                    <a:pt x="22634" y="3997"/>
                    <a:pt x="22777" y="4177"/>
                  </a:cubicBezTo>
                  <a:cubicBezTo>
                    <a:pt x="22929" y="4379"/>
                    <a:pt x="23131" y="4683"/>
                    <a:pt x="23309" y="4986"/>
                  </a:cubicBezTo>
                  <a:cubicBezTo>
                    <a:pt x="23817" y="5813"/>
                    <a:pt x="24433" y="6782"/>
                    <a:pt x="25200" y="7105"/>
                  </a:cubicBezTo>
                  <a:lnTo>
                    <a:pt x="25200" y="7105"/>
                  </a:lnTo>
                  <a:cubicBezTo>
                    <a:pt x="24526" y="6657"/>
                    <a:pt x="24010" y="5891"/>
                    <a:pt x="23536" y="5189"/>
                  </a:cubicBezTo>
                  <a:cubicBezTo>
                    <a:pt x="23359" y="4885"/>
                    <a:pt x="23131" y="4582"/>
                    <a:pt x="22954" y="4328"/>
                  </a:cubicBezTo>
                  <a:cubicBezTo>
                    <a:pt x="22722" y="4037"/>
                    <a:pt x="22487" y="3796"/>
                    <a:pt x="22247" y="3604"/>
                  </a:cubicBezTo>
                  <a:close/>
                  <a:moveTo>
                    <a:pt x="26983" y="4053"/>
                  </a:moveTo>
                  <a:cubicBezTo>
                    <a:pt x="26753" y="4053"/>
                    <a:pt x="26549" y="4175"/>
                    <a:pt x="26345" y="4379"/>
                  </a:cubicBezTo>
                  <a:cubicBezTo>
                    <a:pt x="26016" y="4733"/>
                    <a:pt x="25966" y="5265"/>
                    <a:pt x="25941" y="5746"/>
                  </a:cubicBezTo>
                  <a:lnTo>
                    <a:pt x="25941" y="6328"/>
                  </a:lnTo>
                  <a:lnTo>
                    <a:pt x="25941" y="6707"/>
                  </a:lnTo>
                  <a:lnTo>
                    <a:pt x="25941" y="6783"/>
                  </a:lnTo>
                  <a:lnTo>
                    <a:pt x="25941" y="6986"/>
                  </a:lnTo>
                  <a:lnTo>
                    <a:pt x="25941" y="7138"/>
                  </a:lnTo>
                  <a:cubicBezTo>
                    <a:pt x="25941" y="7214"/>
                    <a:pt x="25941" y="7239"/>
                    <a:pt x="25915" y="7239"/>
                  </a:cubicBezTo>
                  <a:lnTo>
                    <a:pt x="25814" y="7239"/>
                  </a:lnTo>
                  <a:cubicBezTo>
                    <a:pt x="25789" y="7239"/>
                    <a:pt x="25713" y="7239"/>
                    <a:pt x="25662" y="7214"/>
                  </a:cubicBezTo>
                  <a:cubicBezTo>
                    <a:pt x="25502" y="7205"/>
                    <a:pt x="25348" y="7167"/>
                    <a:pt x="25200" y="7105"/>
                  </a:cubicBezTo>
                  <a:lnTo>
                    <a:pt x="25200" y="7105"/>
                  </a:lnTo>
                  <a:cubicBezTo>
                    <a:pt x="25559" y="7344"/>
                    <a:pt x="25964" y="7492"/>
                    <a:pt x="26431" y="7492"/>
                  </a:cubicBezTo>
                  <a:cubicBezTo>
                    <a:pt x="26445" y="7492"/>
                    <a:pt x="26458" y="7492"/>
                    <a:pt x="26472" y="7492"/>
                  </a:cubicBezTo>
                  <a:cubicBezTo>
                    <a:pt x="26573" y="7492"/>
                    <a:pt x="26649" y="7416"/>
                    <a:pt x="26649" y="7365"/>
                  </a:cubicBezTo>
                  <a:cubicBezTo>
                    <a:pt x="26725" y="6986"/>
                    <a:pt x="26700" y="6606"/>
                    <a:pt x="26700" y="6201"/>
                  </a:cubicBezTo>
                  <a:cubicBezTo>
                    <a:pt x="26674" y="5771"/>
                    <a:pt x="26649" y="5341"/>
                    <a:pt x="26801" y="4936"/>
                  </a:cubicBezTo>
                  <a:cubicBezTo>
                    <a:pt x="26907" y="4618"/>
                    <a:pt x="27119" y="4318"/>
                    <a:pt x="27453" y="4318"/>
                  </a:cubicBezTo>
                  <a:cubicBezTo>
                    <a:pt x="27512" y="4318"/>
                    <a:pt x="27575" y="4327"/>
                    <a:pt x="27642" y="4347"/>
                  </a:cubicBezTo>
                  <a:lnTo>
                    <a:pt x="27642" y="4347"/>
                  </a:lnTo>
                  <a:cubicBezTo>
                    <a:pt x="27485" y="4212"/>
                    <a:pt x="27320" y="4115"/>
                    <a:pt x="27155" y="4075"/>
                  </a:cubicBezTo>
                  <a:cubicBezTo>
                    <a:pt x="27096" y="4061"/>
                    <a:pt x="27039" y="4053"/>
                    <a:pt x="26983" y="4053"/>
                  </a:cubicBezTo>
                  <a:close/>
                  <a:moveTo>
                    <a:pt x="27642" y="4347"/>
                  </a:moveTo>
                  <a:cubicBezTo>
                    <a:pt x="27990" y="4648"/>
                    <a:pt x="28297" y="5132"/>
                    <a:pt x="28471" y="5569"/>
                  </a:cubicBezTo>
                  <a:cubicBezTo>
                    <a:pt x="28800" y="6277"/>
                    <a:pt x="28724" y="7112"/>
                    <a:pt x="28674" y="7872"/>
                  </a:cubicBezTo>
                  <a:cubicBezTo>
                    <a:pt x="28623" y="7973"/>
                    <a:pt x="28623" y="8099"/>
                    <a:pt x="28623" y="8175"/>
                  </a:cubicBezTo>
                  <a:cubicBezTo>
                    <a:pt x="28598" y="8428"/>
                    <a:pt x="28497" y="8732"/>
                    <a:pt x="28446" y="8985"/>
                  </a:cubicBezTo>
                  <a:cubicBezTo>
                    <a:pt x="28345" y="9289"/>
                    <a:pt x="28218" y="9643"/>
                    <a:pt x="28244" y="9947"/>
                  </a:cubicBezTo>
                  <a:cubicBezTo>
                    <a:pt x="28277" y="10397"/>
                    <a:pt x="28464" y="10584"/>
                    <a:pt x="28704" y="10680"/>
                  </a:cubicBezTo>
                  <a:lnTo>
                    <a:pt x="28704" y="10680"/>
                  </a:lnTo>
                  <a:cubicBezTo>
                    <a:pt x="28514" y="10431"/>
                    <a:pt x="28395" y="10112"/>
                    <a:pt x="28395" y="9770"/>
                  </a:cubicBezTo>
                  <a:cubicBezTo>
                    <a:pt x="28395" y="9491"/>
                    <a:pt x="28446" y="9263"/>
                    <a:pt x="28547" y="9010"/>
                  </a:cubicBezTo>
                  <a:cubicBezTo>
                    <a:pt x="28573" y="8884"/>
                    <a:pt x="28648" y="8757"/>
                    <a:pt x="28674" y="8605"/>
                  </a:cubicBezTo>
                  <a:cubicBezTo>
                    <a:pt x="28800" y="8049"/>
                    <a:pt x="28800" y="7416"/>
                    <a:pt x="28800" y="6783"/>
                  </a:cubicBezTo>
                  <a:cubicBezTo>
                    <a:pt x="28800" y="6227"/>
                    <a:pt x="28674" y="5720"/>
                    <a:pt x="28421" y="5240"/>
                  </a:cubicBezTo>
                  <a:cubicBezTo>
                    <a:pt x="28370" y="5138"/>
                    <a:pt x="28319" y="5088"/>
                    <a:pt x="28294" y="5012"/>
                  </a:cubicBezTo>
                  <a:lnTo>
                    <a:pt x="28269" y="4986"/>
                  </a:lnTo>
                  <a:cubicBezTo>
                    <a:pt x="28092" y="4759"/>
                    <a:pt x="27915" y="4455"/>
                    <a:pt x="27661" y="4354"/>
                  </a:cubicBezTo>
                  <a:cubicBezTo>
                    <a:pt x="27655" y="4352"/>
                    <a:pt x="27648" y="4349"/>
                    <a:pt x="27642" y="4347"/>
                  </a:cubicBezTo>
                  <a:close/>
                  <a:moveTo>
                    <a:pt x="28704" y="10680"/>
                  </a:moveTo>
                  <a:cubicBezTo>
                    <a:pt x="28711" y="10689"/>
                    <a:pt x="28718" y="10698"/>
                    <a:pt x="28724" y="10706"/>
                  </a:cubicBezTo>
                  <a:cubicBezTo>
                    <a:pt x="28927" y="10934"/>
                    <a:pt x="29079" y="10934"/>
                    <a:pt x="29281" y="10959"/>
                  </a:cubicBezTo>
                  <a:cubicBezTo>
                    <a:pt x="29408" y="10959"/>
                    <a:pt x="29534" y="11010"/>
                    <a:pt x="29711" y="11060"/>
                  </a:cubicBezTo>
                  <a:cubicBezTo>
                    <a:pt x="29723" y="11068"/>
                    <a:pt x="29734" y="11076"/>
                    <a:pt x="29746" y="11083"/>
                  </a:cubicBezTo>
                  <a:lnTo>
                    <a:pt x="29746" y="11083"/>
                  </a:lnTo>
                  <a:cubicBezTo>
                    <a:pt x="29599" y="10879"/>
                    <a:pt x="29368" y="10822"/>
                    <a:pt x="29104" y="10782"/>
                  </a:cubicBezTo>
                  <a:cubicBezTo>
                    <a:pt x="28966" y="10756"/>
                    <a:pt x="28828" y="10730"/>
                    <a:pt x="28704" y="10680"/>
                  </a:cubicBezTo>
                  <a:close/>
                  <a:moveTo>
                    <a:pt x="19183" y="4253"/>
                  </a:moveTo>
                  <a:lnTo>
                    <a:pt x="19209" y="4303"/>
                  </a:lnTo>
                  <a:cubicBezTo>
                    <a:pt x="19411" y="4455"/>
                    <a:pt x="19614" y="4607"/>
                    <a:pt x="19816" y="4733"/>
                  </a:cubicBezTo>
                  <a:cubicBezTo>
                    <a:pt x="20069" y="4885"/>
                    <a:pt x="20322" y="5088"/>
                    <a:pt x="20575" y="5315"/>
                  </a:cubicBezTo>
                  <a:cubicBezTo>
                    <a:pt x="20980" y="5695"/>
                    <a:pt x="21335" y="6125"/>
                    <a:pt x="21638" y="6581"/>
                  </a:cubicBezTo>
                  <a:cubicBezTo>
                    <a:pt x="21739" y="6707"/>
                    <a:pt x="21841" y="6859"/>
                    <a:pt x="21967" y="6986"/>
                  </a:cubicBezTo>
                  <a:cubicBezTo>
                    <a:pt x="22777" y="8049"/>
                    <a:pt x="23663" y="9036"/>
                    <a:pt x="24498" y="9947"/>
                  </a:cubicBezTo>
                  <a:cubicBezTo>
                    <a:pt x="24903" y="10428"/>
                    <a:pt x="25207" y="10807"/>
                    <a:pt x="25510" y="11187"/>
                  </a:cubicBezTo>
                  <a:lnTo>
                    <a:pt x="25561" y="11263"/>
                  </a:lnTo>
                  <a:lnTo>
                    <a:pt x="25561" y="11263"/>
                  </a:lnTo>
                  <a:lnTo>
                    <a:pt x="25510" y="11237"/>
                  </a:lnTo>
                  <a:cubicBezTo>
                    <a:pt x="24772" y="10816"/>
                    <a:pt x="24104" y="10605"/>
                    <a:pt x="23360" y="10605"/>
                  </a:cubicBezTo>
                  <a:cubicBezTo>
                    <a:pt x="23212" y="10605"/>
                    <a:pt x="23060" y="10613"/>
                    <a:pt x="22904" y="10630"/>
                  </a:cubicBezTo>
                  <a:cubicBezTo>
                    <a:pt x="22777" y="10630"/>
                    <a:pt x="22625" y="10655"/>
                    <a:pt x="22499" y="10655"/>
                  </a:cubicBezTo>
                  <a:cubicBezTo>
                    <a:pt x="22146" y="10691"/>
                    <a:pt x="21782" y="10738"/>
                    <a:pt x="21413" y="10738"/>
                  </a:cubicBezTo>
                  <a:cubicBezTo>
                    <a:pt x="21253" y="10738"/>
                    <a:pt x="21091" y="10729"/>
                    <a:pt x="20930" y="10706"/>
                  </a:cubicBezTo>
                  <a:cubicBezTo>
                    <a:pt x="19867" y="10504"/>
                    <a:pt x="19032" y="10175"/>
                    <a:pt x="18222" y="9820"/>
                  </a:cubicBezTo>
                  <a:lnTo>
                    <a:pt x="18171" y="9820"/>
                  </a:lnTo>
                  <a:cubicBezTo>
                    <a:pt x="18019" y="9263"/>
                    <a:pt x="17665" y="9061"/>
                    <a:pt x="17159" y="8808"/>
                  </a:cubicBezTo>
                  <a:cubicBezTo>
                    <a:pt x="16248" y="8352"/>
                    <a:pt x="15514" y="7467"/>
                    <a:pt x="15134" y="6454"/>
                  </a:cubicBezTo>
                  <a:cubicBezTo>
                    <a:pt x="15058" y="6252"/>
                    <a:pt x="15008" y="6075"/>
                    <a:pt x="15033" y="5872"/>
                  </a:cubicBezTo>
                  <a:cubicBezTo>
                    <a:pt x="15058" y="5695"/>
                    <a:pt x="15134" y="5569"/>
                    <a:pt x="15286" y="5467"/>
                  </a:cubicBezTo>
                  <a:cubicBezTo>
                    <a:pt x="15413" y="5388"/>
                    <a:pt x="15588" y="5349"/>
                    <a:pt x="15783" y="5349"/>
                  </a:cubicBezTo>
                  <a:cubicBezTo>
                    <a:pt x="15900" y="5349"/>
                    <a:pt x="16023" y="5363"/>
                    <a:pt x="16146" y="5391"/>
                  </a:cubicBezTo>
                  <a:cubicBezTo>
                    <a:pt x="16400" y="5467"/>
                    <a:pt x="16653" y="5619"/>
                    <a:pt x="16906" y="5746"/>
                  </a:cubicBezTo>
                  <a:lnTo>
                    <a:pt x="16956" y="5771"/>
                  </a:lnTo>
                  <a:cubicBezTo>
                    <a:pt x="17159" y="5872"/>
                    <a:pt x="17336" y="5999"/>
                    <a:pt x="17538" y="6125"/>
                  </a:cubicBezTo>
                  <a:cubicBezTo>
                    <a:pt x="18190" y="6525"/>
                    <a:pt x="18964" y="7029"/>
                    <a:pt x="19686" y="7029"/>
                  </a:cubicBezTo>
                  <a:cubicBezTo>
                    <a:pt x="19833" y="7029"/>
                    <a:pt x="19978" y="7008"/>
                    <a:pt x="20120" y="6960"/>
                  </a:cubicBezTo>
                  <a:cubicBezTo>
                    <a:pt x="20196" y="6910"/>
                    <a:pt x="20221" y="6885"/>
                    <a:pt x="20246" y="6859"/>
                  </a:cubicBezTo>
                  <a:cubicBezTo>
                    <a:pt x="20297" y="6783"/>
                    <a:pt x="20246" y="6758"/>
                    <a:pt x="20246" y="6707"/>
                  </a:cubicBezTo>
                  <a:cubicBezTo>
                    <a:pt x="20170" y="6530"/>
                    <a:pt x="20069" y="6378"/>
                    <a:pt x="19968" y="6201"/>
                  </a:cubicBezTo>
                  <a:cubicBezTo>
                    <a:pt x="19588" y="5594"/>
                    <a:pt x="19183" y="4885"/>
                    <a:pt x="19183" y="4303"/>
                  </a:cubicBezTo>
                  <a:lnTo>
                    <a:pt x="19183" y="4253"/>
                  </a:lnTo>
                  <a:close/>
                  <a:moveTo>
                    <a:pt x="29746" y="11083"/>
                  </a:moveTo>
                  <a:cubicBezTo>
                    <a:pt x="29782" y="11133"/>
                    <a:pt x="29813" y="11192"/>
                    <a:pt x="29838" y="11263"/>
                  </a:cubicBezTo>
                  <a:cubicBezTo>
                    <a:pt x="29874" y="11371"/>
                    <a:pt x="29865" y="11476"/>
                    <a:pt x="29828" y="11578"/>
                  </a:cubicBezTo>
                  <a:lnTo>
                    <a:pt x="29828" y="11578"/>
                  </a:lnTo>
                  <a:cubicBezTo>
                    <a:pt x="29917" y="11489"/>
                    <a:pt x="29984" y="11409"/>
                    <a:pt x="29964" y="11313"/>
                  </a:cubicBezTo>
                  <a:cubicBezTo>
                    <a:pt x="29964" y="11220"/>
                    <a:pt x="29878" y="11170"/>
                    <a:pt x="29746" y="11083"/>
                  </a:cubicBezTo>
                  <a:close/>
                  <a:moveTo>
                    <a:pt x="29828" y="11578"/>
                  </a:moveTo>
                  <a:cubicBezTo>
                    <a:pt x="29799" y="11607"/>
                    <a:pt x="29768" y="11636"/>
                    <a:pt x="29737" y="11668"/>
                  </a:cubicBezTo>
                  <a:cubicBezTo>
                    <a:pt x="29711" y="11693"/>
                    <a:pt x="29661" y="11769"/>
                    <a:pt x="29610" y="11820"/>
                  </a:cubicBezTo>
                  <a:cubicBezTo>
                    <a:pt x="29560" y="11921"/>
                    <a:pt x="29484" y="12022"/>
                    <a:pt x="29408" y="12073"/>
                  </a:cubicBezTo>
                  <a:cubicBezTo>
                    <a:pt x="29332" y="12174"/>
                    <a:pt x="29281" y="12275"/>
                    <a:pt x="29180" y="12351"/>
                  </a:cubicBezTo>
                  <a:cubicBezTo>
                    <a:pt x="29129" y="12427"/>
                    <a:pt x="29079" y="12452"/>
                    <a:pt x="29053" y="12528"/>
                  </a:cubicBezTo>
                  <a:cubicBezTo>
                    <a:pt x="28949" y="12653"/>
                    <a:pt x="28837" y="12782"/>
                    <a:pt x="28739" y="12919"/>
                  </a:cubicBezTo>
                  <a:lnTo>
                    <a:pt x="28739" y="12919"/>
                  </a:lnTo>
                  <a:cubicBezTo>
                    <a:pt x="28824" y="12810"/>
                    <a:pt x="28913" y="12705"/>
                    <a:pt x="29003" y="12604"/>
                  </a:cubicBezTo>
                  <a:cubicBezTo>
                    <a:pt x="29104" y="12528"/>
                    <a:pt x="29205" y="12402"/>
                    <a:pt x="29306" y="12300"/>
                  </a:cubicBezTo>
                  <a:cubicBezTo>
                    <a:pt x="29332" y="12224"/>
                    <a:pt x="29382" y="12174"/>
                    <a:pt x="29458" y="12098"/>
                  </a:cubicBezTo>
                  <a:cubicBezTo>
                    <a:pt x="29605" y="11935"/>
                    <a:pt x="29762" y="11761"/>
                    <a:pt x="29828" y="11578"/>
                  </a:cubicBezTo>
                  <a:close/>
                  <a:moveTo>
                    <a:pt x="28739" y="12919"/>
                  </a:moveTo>
                  <a:cubicBezTo>
                    <a:pt x="28631" y="13056"/>
                    <a:pt x="28531" y="13197"/>
                    <a:pt x="28446" y="13338"/>
                  </a:cubicBezTo>
                  <a:cubicBezTo>
                    <a:pt x="28319" y="13591"/>
                    <a:pt x="28294" y="13869"/>
                    <a:pt x="28370" y="14123"/>
                  </a:cubicBezTo>
                  <a:cubicBezTo>
                    <a:pt x="28471" y="14350"/>
                    <a:pt x="28674" y="14477"/>
                    <a:pt x="28876" y="14553"/>
                  </a:cubicBezTo>
                  <a:cubicBezTo>
                    <a:pt x="28909" y="14558"/>
                    <a:pt x="28942" y="14562"/>
                    <a:pt x="28973" y="14564"/>
                  </a:cubicBezTo>
                  <a:lnTo>
                    <a:pt x="28973" y="14564"/>
                  </a:lnTo>
                  <a:cubicBezTo>
                    <a:pt x="28884" y="14506"/>
                    <a:pt x="28801" y="14436"/>
                    <a:pt x="28724" y="14350"/>
                  </a:cubicBezTo>
                  <a:cubicBezTo>
                    <a:pt x="28547" y="14123"/>
                    <a:pt x="28446" y="13844"/>
                    <a:pt x="28471" y="13566"/>
                  </a:cubicBezTo>
                  <a:cubicBezTo>
                    <a:pt x="28486" y="13327"/>
                    <a:pt x="28598" y="13115"/>
                    <a:pt x="28739" y="12919"/>
                  </a:cubicBezTo>
                  <a:close/>
                  <a:moveTo>
                    <a:pt x="35508" y="16183"/>
                  </a:moveTo>
                  <a:lnTo>
                    <a:pt x="35508" y="16183"/>
                  </a:lnTo>
                  <a:cubicBezTo>
                    <a:pt x="35525" y="16195"/>
                    <a:pt x="35542" y="16207"/>
                    <a:pt x="35558" y="16220"/>
                  </a:cubicBezTo>
                  <a:lnTo>
                    <a:pt x="35558" y="16220"/>
                  </a:lnTo>
                  <a:lnTo>
                    <a:pt x="35558" y="16198"/>
                  </a:lnTo>
                  <a:lnTo>
                    <a:pt x="35532" y="16198"/>
                  </a:lnTo>
                  <a:cubicBezTo>
                    <a:pt x="35524" y="16193"/>
                    <a:pt x="35516" y="16188"/>
                    <a:pt x="35508" y="16183"/>
                  </a:cubicBezTo>
                  <a:close/>
                  <a:moveTo>
                    <a:pt x="35869" y="17482"/>
                  </a:moveTo>
                  <a:cubicBezTo>
                    <a:pt x="35867" y="17493"/>
                    <a:pt x="35864" y="17503"/>
                    <a:pt x="35861" y="17514"/>
                  </a:cubicBezTo>
                  <a:cubicBezTo>
                    <a:pt x="35813" y="17678"/>
                    <a:pt x="35768" y="17849"/>
                    <a:pt x="35740" y="18014"/>
                  </a:cubicBezTo>
                  <a:lnTo>
                    <a:pt x="35740" y="18014"/>
                  </a:lnTo>
                  <a:cubicBezTo>
                    <a:pt x="35746" y="17999"/>
                    <a:pt x="35753" y="17984"/>
                    <a:pt x="35760" y="17969"/>
                  </a:cubicBezTo>
                  <a:cubicBezTo>
                    <a:pt x="35760" y="17893"/>
                    <a:pt x="35785" y="17868"/>
                    <a:pt x="35785" y="17843"/>
                  </a:cubicBezTo>
                  <a:cubicBezTo>
                    <a:pt x="35785" y="17792"/>
                    <a:pt x="35811" y="17767"/>
                    <a:pt x="35811" y="17742"/>
                  </a:cubicBezTo>
                  <a:cubicBezTo>
                    <a:pt x="35831" y="17653"/>
                    <a:pt x="35851" y="17567"/>
                    <a:pt x="35869" y="17482"/>
                  </a:cubicBezTo>
                  <a:close/>
                  <a:moveTo>
                    <a:pt x="34908" y="16005"/>
                  </a:moveTo>
                  <a:cubicBezTo>
                    <a:pt x="34744" y="16005"/>
                    <a:pt x="34576" y="16036"/>
                    <a:pt x="34419" y="16097"/>
                  </a:cubicBezTo>
                  <a:cubicBezTo>
                    <a:pt x="33811" y="16350"/>
                    <a:pt x="33381" y="16881"/>
                    <a:pt x="32926" y="17413"/>
                  </a:cubicBezTo>
                  <a:cubicBezTo>
                    <a:pt x="32815" y="17589"/>
                    <a:pt x="32685" y="17728"/>
                    <a:pt x="32553" y="17895"/>
                  </a:cubicBezTo>
                  <a:lnTo>
                    <a:pt x="32553" y="17895"/>
                  </a:lnTo>
                  <a:cubicBezTo>
                    <a:pt x="32535" y="17861"/>
                    <a:pt x="32516" y="17826"/>
                    <a:pt x="32495" y="17792"/>
                  </a:cubicBezTo>
                  <a:cubicBezTo>
                    <a:pt x="32369" y="17615"/>
                    <a:pt x="32268" y="17413"/>
                    <a:pt x="32116" y="17286"/>
                  </a:cubicBezTo>
                  <a:cubicBezTo>
                    <a:pt x="32049" y="17231"/>
                    <a:pt x="31975" y="17199"/>
                    <a:pt x="31896" y="17184"/>
                  </a:cubicBezTo>
                  <a:lnTo>
                    <a:pt x="31896" y="17184"/>
                  </a:lnTo>
                  <a:cubicBezTo>
                    <a:pt x="32071" y="17331"/>
                    <a:pt x="32207" y="17549"/>
                    <a:pt x="32343" y="17767"/>
                  </a:cubicBezTo>
                  <a:cubicBezTo>
                    <a:pt x="32369" y="17843"/>
                    <a:pt x="32419" y="17893"/>
                    <a:pt x="32470" y="17969"/>
                  </a:cubicBezTo>
                  <a:lnTo>
                    <a:pt x="32470" y="17995"/>
                  </a:lnTo>
                  <a:lnTo>
                    <a:pt x="32495" y="17969"/>
                  </a:lnTo>
                  <a:cubicBezTo>
                    <a:pt x="32515" y="17944"/>
                    <a:pt x="32534" y="17919"/>
                    <a:pt x="32553" y="17895"/>
                  </a:cubicBezTo>
                  <a:lnTo>
                    <a:pt x="32553" y="17895"/>
                  </a:lnTo>
                  <a:cubicBezTo>
                    <a:pt x="32602" y="17985"/>
                    <a:pt x="32649" y="18073"/>
                    <a:pt x="32723" y="18146"/>
                  </a:cubicBezTo>
                  <a:cubicBezTo>
                    <a:pt x="32748" y="18172"/>
                    <a:pt x="32774" y="18172"/>
                    <a:pt x="32824" y="18172"/>
                  </a:cubicBezTo>
                  <a:cubicBezTo>
                    <a:pt x="32875" y="18172"/>
                    <a:pt x="32951" y="18146"/>
                    <a:pt x="32976" y="18121"/>
                  </a:cubicBezTo>
                  <a:cubicBezTo>
                    <a:pt x="33204" y="17893"/>
                    <a:pt x="33381" y="17666"/>
                    <a:pt x="33584" y="17463"/>
                  </a:cubicBezTo>
                  <a:lnTo>
                    <a:pt x="34140" y="16780"/>
                  </a:lnTo>
                  <a:cubicBezTo>
                    <a:pt x="34368" y="16577"/>
                    <a:pt x="34646" y="16248"/>
                    <a:pt x="35001" y="16147"/>
                  </a:cubicBezTo>
                  <a:cubicBezTo>
                    <a:pt x="35074" y="16126"/>
                    <a:pt x="35152" y="16114"/>
                    <a:pt x="35229" y="16114"/>
                  </a:cubicBezTo>
                  <a:cubicBezTo>
                    <a:pt x="35327" y="16114"/>
                    <a:pt x="35424" y="16134"/>
                    <a:pt x="35508" y="16183"/>
                  </a:cubicBezTo>
                  <a:lnTo>
                    <a:pt x="35508" y="16183"/>
                  </a:lnTo>
                  <a:cubicBezTo>
                    <a:pt x="35476" y="16160"/>
                    <a:pt x="35441" y="16140"/>
                    <a:pt x="35406" y="16122"/>
                  </a:cubicBezTo>
                  <a:cubicBezTo>
                    <a:pt x="35260" y="16042"/>
                    <a:pt x="35087" y="16005"/>
                    <a:pt x="34908" y="16005"/>
                  </a:cubicBezTo>
                  <a:close/>
                  <a:moveTo>
                    <a:pt x="42883" y="1336"/>
                  </a:moveTo>
                  <a:cubicBezTo>
                    <a:pt x="42445" y="1812"/>
                    <a:pt x="41963" y="2223"/>
                    <a:pt x="41505" y="2633"/>
                  </a:cubicBezTo>
                  <a:cubicBezTo>
                    <a:pt x="41353" y="2759"/>
                    <a:pt x="41201" y="2911"/>
                    <a:pt x="41049" y="3038"/>
                  </a:cubicBezTo>
                  <a:cubicBezTo>
                    <a:pt x="40239" y="3721"/>
                    <a:pt x="39556" y="4556"/>
                    <a:pt x="38898" y="5366"/>
                  </a:cubicBezTo>
                  <a:lnTo>
                    <a:pt x="38797" y="5467"/>
                  </a:lnTo>
                  <a:cubicBezTo>
                    <a:pt x="37936" y="6505"/>
                    <a:pt x="37076" y="7593"/>
                    <a:pt x="36291" y="8656"/>
                  </a:cubicBezTo>
                  <a:cubicBezTo>
                    <a:pt x="35608" y="9592"/>
                    <a:pt x="34874" y="10529"/>
                    <a:pt x="34140" y="11415"/>
                  </a:cubicBezTo>
                  <a:cubicBezTo>
                    <a:pt x="33584" y="12123"/>
                    <a:pt x="32976" y="12781"/>
                    <a:pt x="32369" y="13414"/>
                  </a:cubicBezTo>
                  <a:cubicBezTo>
                    <a:pt x="31964" y="13819"/>
                    <a:pt x="31559" y="14249"/>
                    <a:pt x="31179" y="14705"/>
                  </a:cubicBezTo>
                  <a:cubicBezTo>
                    <a:pt x="30825" y="15084"/>
                    <a:pt x="30496" y="15514"/>
                    <a:pt x="30218" y="15945"/>
                  </a:cubicBezTo>
                  <a:cubicBezTo>
                    <a:pt x="29863" y="16400"/>
                    <a:pt x="29534" y="16881"/>
                    <a:pt x="29104" y="17337"/>
                  </a:cubicBezTo>
                  <a:lnTo>
                    <a:pt x="28952" y="17488"/>
                  </a:lnTo>
                  <a:cubicBezTo>
                    <a:pt x="28612" y="17829"/>
                    <a:pt x="28290" y="18169"/>
                    <a:pt x="28435" y="18629"/>
                  </a:cubicBezTo>
                  <a:lnTo>
                    <a:pt x="28435" y="18629"/>
                  </a:lnTo>
                  <a:cubicBezTo>
                    <a:pt x="28468" y="18240"/>
                    <a:pt x="28918" y="17753"/>
                    <a:pt x="29231" y="17463"/>
                  </a:cubicBezTo>
                  <a:cubicBezTo>
                    <a:pt x="29332" y="17362"/>
                    <a:pt x="29382" y="17286"/>
                    <a:pt x="29433" y="17235"/>
                  </a:cubicBezTo>
                  <a:cubicBezTo>
                    <a:pt x="29838" y="16755"/>
                    <a:pt x="30142" y="16375"/>
                    <a:pt x="30395" y="15995"/>
                  </a:cubicBezTo>
                  <a:cubicBezTo>
                    <a:pt x="30496" y="15869"/>
                    <a:pt x="30572" y="15768"/>
                    <a:pt x="30648" y="15641"/>
                  </a:cubicBezTo>
                  <a:cubicBezTo>
                    <a:pt x="30850" y="15388"/>
                    <a:pt x="31027" y="15135"/>
                    <a:pt x="31255" y="14882"/>
                  </a:cubicBezTo>
                  <a:cubicBezTo>
                    <a:pt x="32622" y="13566"/>
                    <a:pt x="33811" y="12047"/>
                    <a:pt x="34874" y="10706"/>
                  </a:cubicBezTo>
                  <a:cubicBezTo>
                    <a:pt x="35279" y="10175"/>
                    <a:pt x="35709" y="9618"/>
                    <a:pt x="36140" y="9061"/>
                  </a:cubicBezTo>
                  <a:cubicBezTo>
                    <a:pt x="37051" y="7872"/>
                    <a:pt x="37987" y="6631"/>
                    <a:pt x="38999" y="5467"/>
                  </a:cubicBezTo>
                  <a:cubicBezTo>
                    <a:pt x="39632" y="4733"/>
                    <a:pt x="40265" y="3974"/>
                    <a:pt x="40999" y="3341"/>
                  </a:cubicBezTo>
                  <a:cubicBezTo>
                    <a:pt x="41100" y="3291"/>
                    <a:pt x="41201" y="3190"/>
                    <a:pt x="41252" y="3114"/>
                  </a:cubicBezTo>
                  <a:cubicBezTo>
                    <a:pt x="41834" y="2658"/>
                    <a:pt x="42391" y="2152"/>
                    <a:pt x="42871" y="1570"/>
                  </a:cubicBezTo>
                  <a:cubicBezTo>
                    <a:pt x="42918" y="1477"/>
                    <a:pt x="42922" y="1406"/>
                    <a:pt x="42883" y="1336"/>
                  </a:cubicBezTo>
                  <a:close/>
                  <a:moveTo>
                    <a:pt x="35740" y="18014"/>
                  </a:moveTo>
                  <a:lnTo>
                    <a:pt x="35740" y="18014"/>
                  </a:lnTo>
                  <a:cubicBezTo>
                    <a:pt x="35680" y="18164"/>
                    <a:pt x="35661" y="18363"/>
                    <a:pt x="35684" y="18501"/>
                  </a:cubicBezTo>
                  <a:cubicBezTo>
                    <a:pt x="35714" y="18597"/>
                    <a:pt x="35760" y="18667"/>
                    <a:pt x="35816" y="18718"/>
                  </a:cubicBezTo>
                  <a:lnTo>
                    <a:pt x="35816" y="18718"/>
                  </a:lnTo>
                  <a:cubicBezTo>
                    <a:pt x="35698" y="18533"/>
                    <a:pt x="35695" y="18281"/>
                    <a:pt x="35740" y="18014"/>
                  </a:cubicBezTo>
                  <a:close/>
                  <a:moveTo>
                    <a:pt x="28435" y="18629"/>
                  </a:moveTo>
                  <a:cubicBezTo>
                    <a:pt x="28431" y="18681"/>
                    <a:pt x="28434" y="18731"/>
                    <a:pt x="28446" y="18779"/>
                  </a:cubicBezTo>
                  <a:cubicBezTo>
                    <a:pt x="28466" y="18787"/>
                    <a:pt x="28486" y="18793"/>
                    <a:pt x="28507" y="18797"/>
                  </a:cubicBezTo>
                  <a:lnTo>
                    <a:pt x="28507" y="18797"/>
                  </a:lnTo>
                  <a:cubicBezTo>
                    <a:pt x="28476" y="18739"/>
                    <a:pt x="28453" y="18683"/>
                    <a:pt x="28435" y="18629"/>
                  </a:cubicBezTo>
                  <a:close/>
                  <a:moveTo>
                    <a:pt x="31416" y="17003"/>
                  </a:moveTo>
                  <a:cubicBezTo>
                    <a:pt x="31388" y="17003"/>
                    <a:pt x="31360" y="17005"/>
                    <a:pt x="31331" y="17008"/>
                  </a:cubicBezTo>
                  <a:cubicBezTo>
                    <a:pt x="30977" y="17033"/>
                    <a:pt x="30622" y="17337"/>
                    <a:pt x="30344" y="17539"/>
                  </a:cubicBezTo>
                  <a:cubicBezTo>
                    <a:pt x="30319" y="17590"/>
                    <a:pt x="30243" y="17615"/>
                    <a:pt x="30218" y="17640"/>
                  </a:cubicBezTo>
                  <a:cubicBezTo>
                    <a:pt x="30116" y="17716"/>
                    <a:pt x="30015" y="17792"/>
                    <a:pt x="29863" y="17919"/>
                  </a:cubicBezTo>
                  <a:cubicBezTo>
                    <a:pt x="29481" y="18301"/>
                    <a:pt x="28958" y="18804"/>
                    <a:pt x="28580" y="18804"/>
                  </a:cubicBezTo>
                  <a:cubicBezTo>
                    <a:pt x="28555" y="18804"/>
                    <a:pt x="28531" y="18802"/>
                    <a:pt x="28507" y="18797"/>
                  </a:cubicBezTo>
                  <a:lnTo>
                    <a:pt x="28507" y="18797"/>
                  </a:lnTo>
                  <a:cubicBezTo>
                    <a:pt x="28526" y="18833"/>
                    <a:pt x="28548" y="18869"/>
                    <a:pt x="28573" y="18906"/>
                  </a:cubicBezTo>
                  <a:cubicBezTo>
                    <a:pt x="28592" y="18963"/>
                    <a:pt x="28653" y="18991"/>
                    <a:pt x="28715" y="18991"/>
                  </a:cubicBezTo>
                  <a:cubicBezTo>
                    <a:pt x="28735" y="18991"/>
                    <a:pt x="28756" y="18988"/>
                    <a:pt x="28775" y="18982"/>
                  </a:cubicBezTo>
                  <a:cubicBezTo>
                    <a:pt x="28842" y="19004"/>
                    <a:pt x="28910" y="19014"/>
                    <a:pt x="28977" y="19014"/>
                  </a:cubicBezTo>
                  <a:cubicBezTo>
                    <a:pt x="29364" y="19014"/>
                    <a:pt x="29742" y="18672"/>
                    <a:pt x="30066" y="18349"/>
                  </a:cubicBezTo>
                  <a:lnTo>
                    <a:pt x="30369" y="18020"/>
                  </a:lnTo>
                  <a:cubicBezTo>
                    <a:pt x="30420" y="17995"/>
                    <a:pt x="30471" y="17969"/>
                    <a:pt x="30496" y="17893"/>
                  </a:cubicBezTo>
                  <a:cubicBezTo>
                    <a:pt x="30852" y="17597"/>
                    <a:pt x="31378" y="17176"/>
                    <a:pt x="31797" y="17176"/>
                  </a:cubicBezTo>
                  <a:cubicBezTo>
                    <a:pt x="31831" y="17176"/>
                    <a:pt x="31864" y="17179"/>
                    <a:pt x="31896" y="17184"/>
                  </a:cubicBezTo>
                  <a:lnTo>
                    <a:pt x="31896" y="17184"/>
                  </a:lnTo>
                  <a:cubicBezTo>
                    <a:pt x="31764" y="17074"/>
                    <a:pt x="31609" y="17003"/>
                    <a:pt x="31416" y="17003"/>
                  </a:cubicBezTo>
                  <a:close/>
                  <a:moveTo>
                    <a:pt x="9845" y="9365"/>
                  </a:moveTo>
                  <a:cubicBezTo>
                    <a:pt x="10503" y="9390"/>
                    <a:pt x="11136" y="9770"/>
                    <a:pt x="11718" y="10073"/>
                  </a:cubicBezTo>
                  <a:cubicBezTo>
                    <a:pt x="11819" y="10149"/>
                    <a:pt x="11945" y="10225"/>
                    <a:pt x="12021" y="10250"/>
                  </a:cubicBezTo>
                  <a:lnTo>
                    <a:pt x="12123" y="10301"/>
                  </a:lnTo>
                  <a:cubicBezTo>
                    <a:pt x="12629" y="10605"/>
                    <a:pt x="13185" y="10908"/>
                    <a:pt x="13793" y="10959"/>
                  </a:cubicBezTo>
                  <a:cubicBezTo>
                    <a:pt x="13844" y="10968"/>
                    <a:pt x="13895" y="10973"/>
                    <a:pt x="13946" y="10973"/>
                  </a:cubicBezTo>
                  <a:cubicBezTo>
                    <a:pt x="14172" y="10973"/>
                    <a:pt x="14391" y="10890"/>
                    <a:pt x="14577" y="10807"/>
                  </a:cubicBezTo>
                  <a:cubicBezTo>
                    <a:pt x="14808" y="10736"/>
                    <a:pt x="15051" y="10653"/>
                    <a:pt x="15306" y="10653"/>
                  </a:cubicBezTo>
                  <a:cubicBezTo>
                    <a:pt x="15415" y="10653"/>
                    <a:pt x="15527" y="10668"/>
                    <a:pt x="15640" y="10706"/>
                  </a:cubicBezTo>
                  <a:cubicBezTo>
                    <a:pt x="16146" y="10858"/>
                    <a:pt x="16551" y="11288"/>
                    <a:pt x="16906" y="11642"/>
                  </a:cubicBezTo>
                  <a:cubicBezTo>
                    <a:pt x="16956" y="11718"/>
                    <a:pt x="17058" y="11794"/>
                    <a:pt x="17108" y="11870"/>
                  </a:cubicBezTo>
                  <a:cubicBezTo>
                    <a:pt x="17716" y="12452"/>
                    <a:pt x="18374" y="13034"/>
                    <a:pt x="19082" y="13566"/>
                  </a:cubicBezTo>
                  <a:cubicBezTo>
                    <a:pt x="19740" y="14097"/>
                    <a:pt x="20272" y="14477"/>
                    <a:pt x="20778" y="14806"/>
                  </a:cubicBezTo>
                  <a:cubicBezTo>
                    <a:pt x="20854" y="14831"/>
                    <a:pt x="20904" y="14907"/>
                    <a:pt x="21006" y="14932"/>
                  </a:cubicBezTo>
                  <a:cubicBezTo>
                    <a:pt x="21484" y="15220"/>
                    <a:pt x="22076" y="15620"/>
                    <a:pt x="22631" y="15620"/>
                  </a:cubicBezTo>
                  <a:cubicBezTo>
                    <a:pt x="22663" y="15620"/>
                    <a:pt x="22695" y="15618"/>
                    <a:pt x="22726" y="15616"/>
                  </a:cubicBezTo>
                  <a:cubicBezTo>
                    <a:pt x="22980" y="15590"/>
                    <a:pt x="23131" y="15489"/>
                    <a:pt x="23233" y="15337"/>
                  </a:cubicBezTo>
                  <a:cubicBezTo>
                    <a:pt x="23410" y="14983"/>
                    <a:pt x="23258" y="14350"/>
                    <a:pt x="23030" y="13920"/>
                  </a:cubicBezTo>
                  <a:cubicBezTo>
                    <a:pt x="22448" y="12756"/>
                    <a:pt x="21410" y="12275"/>
                    <a:pt x="20322" y="11744"/>
                  </a:cubicBezTo>
                  <a:lnTo>
                    <a:pt x="19563" y="11364"/>
                  </a:lnTo>
                  <a:cubicBezTo>
                    <a:pt x="19209" y="11162"/>
                    <a:pt x="18829" y="10984"/>
                    <a:pt x="18551" y="10681"/>
                  </a:cubicBezTo>
                  <a:cubicBezTo>
                    <a:pt x="18348" y="10504"/>
                    <a:pt x="18298" y="10377"/>
                    <a:pt x="18247" y="10175"/>
                  </a:cubicBezTo>
                  <a:lnTo>
                    <a:pt x="18247" y="10149"/>
                  </a:lnTo>
                  <a:lnTo>
                    <a:pt x="18298" y="10149"/>
                  </a:lnTo>
                  <a:cubicBezTo>
                    <a:pt x="19294" y="10557"/>
                    <a:pt x="20352" y="10924"/>
                    <a:pt x="21452" y="10924"/>
                  </a:cubicBezTo>
                  <a:cubicBezTo>
                    <a:pt x="21581" y="10924"/>
                    <a:pt x="21711" y="10919"/>
                    <a:pt x="21841" y="10908"/>
                  </a:cubicBezTo>
                  <a:cubicBezTo>
                    <a:pt x="21993" y="10908"/>
                    <a:pt x="22195" y="10883"/>
                    <a:pt x="22347" y="10858"/>
                  </a:cubicBezTo>
                  <a:cubicBezTo>
                    <a:pt x="22693" y="10803"/>
                    <a:pt x="23053" y="10762"/>
                    <a:pt x="23398" y="10762"/>
                  </a:cubicBezTo>
                  <a:cubicBezTo>
                    <a:pt x="23531" y="10762"/>
                    <a:pt x="23662" y="10768"/>
                    <a:pt x="23789" y="10782"/>
                  </a:cubicBezTo>
                  <a:cubicBezTo>
                    <a:pt x="24549" y="10883"/>
                    <a:pt x="25181" y="11313"/>
                    <a:pt x="25789" y="11744"/>
                  </a:cubicBezTo>
                  <a:lnTo>
                    <a:pt x="25915" y="11820"/>
                  </a:lnTo>
                  <a:cubicBezTo>
                    <a:pt x="25991" y="11946"/>
                    <a:pt x="26042" y="12047"/>
                    <a:pt x="26118" y="12174"/>
                  </a:cubicBezTo>
                  <a:cubicBezTo>
                    <a:pt x="26371" y="12629"/>
                    <a:pt x="26523" y="13060"/>
                    <a:pt x="26649" y="13540"/>
                  </a:cubicBezTo>
                  <a:cubicBezTo>
                    <a:pt x="26750" y="13895"/>
                    <a:pt x="26801" y="14224"/>
                    <a:pt x="26877" y="14553"/>
                  </a:cubicBezTo>
                  <a:cubicBezTo>
                    <a:pt x="27029" y="15312"/>
                    <a:pt x="27181" y="16046"/>
                    <a:pt x="27535" y="16729"/>
                  </a:cubicBezTo>
                  <a:cubicBezTo>
                    <a:pt x="27434" y="16830"/>
                    <a:pt x="27332" y="16957"/>
                    <a:pt x="27257" y="17058"/>
                  </a:cubicBezTo>
                  <a:lnTo>
                    <a:pt x="27155" y="17134"/>
                  </a:lnTo>
                  <a:cubicBezTo>
                    <a:pt x="26573" y="17767"/>
                    <a:pt x="25991" y="18450"/>
                    <a:pt x="25283" y="19133"/>
                  </a:cubicBezTo>
                  <a:cubicBezTo>
                    <a:pt x="25257" y="19133"/>
                    <a:pt x="25257" y="19133"/>
                    <a:pt x="25232" y="19159"/>
                  </a:cubicBezTo>
                  <a:cubicBezTo>
                    <a:pt x="25202" y="19178"/>
                    <a:pt x="25165" y="19186"/>
                    <a:pt x="25123" y="19186"/>
                  </a:cubicBezTo>
                  <a:cubicBezTo>
                    <a:pt x="24881" y="19186"/>
                    <a:pt x="24459" y="18900"/>
                    <a:pt x="24093" y="18577"/>
                  </a:cubicBezTo>
                  <a:cubicBezTo>
                    <a:pt x="24042" y="18526"/>
                    <a:pt x="24017" y="18501"/>
                    <a:pt x="23992" y="18501"/>
                  </a:cubicBezTo>
                  <a:cubicBezTo>
                    <a:pt x="23536" y="18146"/>
                    <a:pt x="23106" y="17817"/>
                    <a:pt x="22701" y="17413"/>
                  </a:cubicBezTo>
                  <a:lnTo>
                    <a:pt x="22499" y="17261"/>
                  </a:lnTo>
                  <a:cubicBezTo>
                    <a:pt x="21461" y="16375"/>
                    <a:pt x="20246" y="15818"/>
                    <a:pt x="19183" y="15312"/>
                  </a:cubicBezTo>
                  <a:cubicBezTo>
                    <a:pt x="18348" y="14932"/>
                    <a:pt x="17462" y="14452"/>
                    <a:pt x="16678" y="13819"/>
                  </a:cubicBezTo>
                  <a:cubicBezTo>
                    <a:pt x="16577" y="13743"/>
                    <a:pt x="16501" y="13667"/>
                    <a:pt x="16425" y="13591"/>
                  </a:cubicBezTo>
                  <a:cubicBezTo>
                    <a:pt x="15792" y="13085"/>
                    <a:pt x="15159" y="12553"/>
                    <a:pt x="14476" y="12098"/>
                  </a:cubicBezTo>
                  <a:cubicBezTo>
                    <a:pt x="13742" y="11642"/>
                    <a:pt x="12958" y="11263"/>
                    <a:pt x="12123" y="10934"/>
                  </a:cubicBezTo>
                  <a:cubicBezTo>
                    <a:pt x="11971" y="10883"/>
                    <a:pt x="11844" y="10833"/>
                    <a:pt x="11692" y="10782"/>
                  </a:cubicBezTo>
                  <a:cubicBezTo>
                    <a:pt x="10807" y="10529"/>
                    <a:pt x="9921" y="10225"/>
                    <a:pt x="9162" y="9618"/>
                  </a:cubicBezTo>
                  <a:cubicBezTo>
                    <a:pt x="9288" y="9415"/>
                    <a:pt x="9491" y="9365"/>
                    <a:pt x="9845" y="9365"/>
                  </a:cubicBezTo>
                  <a:close/>
                  <a:moveTo>
                    <a:pt x="9086" y="10023"/>
                  </a:moveTo>
                  <a:lnTo>
                    <a:pt x="9111" y="10048"/>
                  </a:lnTo>
                  <a:cubicBezTo>
                    <a:pt x="9895" y="10630"/>
                    <a:pt x="10857" y="10959"/>
                    <a:pt x="11768" y="11313"/>
                  </a:cubicBezTo>
                  <a:cubicBezTo>
                    <a:pt x="12603" y="11642"/>
                    <a:pt x="13439" y="11946"/>
                    <a:pt x="14198" y="12452"/>
                  </a:cubicBezTo>
                  <a:cubicBezTo>
                    <a:pt x="14755" y="12807"/>
                    <a:pt x="15210" y="13211"/>
                    <a:pt x="15691" y="13591"/>
                  </a:cubicBezTo>
                  <a:cubicBezTo>
                    <a:pt x="16071" y="13920"/>
                    <a:pt x="16475" y="14224"/>
                    <a:pt x="16906" y="14502"/>
                  </a:cubicBezTo>
                  <a:cubicBezTo>
                    <a:pt x="17665" y="15059"/>
                    <a:pt x="18500" y="15464"/>
                    <a:pt x="19335" y="15843"/>
                  </a:cubicBezTo>
                  <a:cubicBezTo>
                    <a:pt x="19436" y="15869"/>
                    <a:pt x="19487" y="15945"/>
                    <a:pt x="19588" y="15970"/>
                  </a:cubicBezTo>
                  <a:lnTo>
                    <a:pt x="19740" y="16021"/>
                  </a:lnTo>
                  <a:cubicBezTo>
                    <a:pt x="20398" y="16350"/>
                    <a:pt x="21081" y="16653"/>
                    <a:pt x="21638" y="17109"/>
                  </a:cubicBezTo>
                  <a:cubicBezTo>
                    <a:pt x="21891" y="17337"/>
                    <a:pt x="22144" y="17564"/>
                    <a:pt x="22397" y="17742"/>
                  </a:cubicBezTo>
                  <a:cubicBezTo>
                    <a:pt x="22625" y="17919"/>
                    <a:pt x="22853" y="18121"/>
                    <a:pt x="23106" y="18298"/>
                  </a:cubicBezTo>
                  <a:cubicBezTo>
                    <a:pt x="23157" y="18349"/>
                    <a:pt x="23233" y="18450"/>
                    <a:pt x="23309" y="18501"/>
                  </a:cubicBezTo>
                  <a:cubicBezTo>
                    <a:pt x="23713" y="18804"/>
                    <a:pt x="24296" y="19361"/>
                    <a:pt x="24802" y="19513"/>
                  </a:cubicBezTo>
                  <a:lnTo>
                    <a:pt x="24852" y="19513"/>
                  </a:lnTo>
                  <a:lnTo>
                    <a:pt x="24802" y="19538"/>
                  </a:lnTo>
                  <a:cubicBezTo>
                    <a:pt x="24549" y="19791"/>
                    <a:pt x="24346" y="20019"/>
                    <a:pt x="24093" y="20247"/>
                  </a:cubicBezTo>
                  <a:cubicBezTo>
                    <a:pt x="23334" y="20956"/>
                    <a:pt x="22651" y="21639"/>
                    <a:pt x="22018" y="22322"/>
                  </a:cubicBezTo>
                  <a:cubicBezTo>
                    <a:pt x="21993" y="22322"/>
                    <a:pt x="21967" y="22322"/>
                    <a:pt x="21942" y="22348"/>
                  </a:cubicBezTo>
                  <a:cubicBezTo>
                    <a:pt x="21633" y="22521"/>
                    <a:pt x="21269" y="22595"/>
                    <a:pt x="20879" y="22595"/>
                  </a:cubicBezTo>
                  <a:cubicBezTo>
                    <a:pt x="19736" y="22595"/>
                    <a:pt x="18375" y="21958"/>
                    <a:pt x="17564" y="21335"/>
                  </a:cubicBezTo>
                  <a:cubicBezTo>
                    <a:pt x="16804" y="20778"/>
                    <a:pt x="15995" y="20374"/>
                    <a:pt x="15159" y="19994"/>
                  </a:cubicBezTo>
                  <a:lnTo>
                    <a:pt x="14021" y="19412"/>
                  </a:lnTo>
                  <a:cubicBezTo>
                    <a:pt x="13616" y="19184"/>
                    <a:pt x="13261" y="18982"/>
                    <a:pt x="12958" y="18653"/>
                  </a:cubicBezTo>
                  <a:cubicBezTo>
                    <a:pt x="12781" y="18501"/>
                    <a:pt x="12705" y="18298"/>
                    <a:pt x="12578" y="18146"/>
                  </a:cubicBezTo>
                  <a:cubicBezTo>
                    <a:pt x="12477" y="17995"/>
                    <a:pt x="12376" y="17843"/>
                    <a:pt x="12249" y="17716"/>
                  </a:cubicBezTo>
                  <a:cubicBezTo>
                    <a:pt x="11895" y="17286"/>
                    <a:pt x="11465" y="17109"/>
                    <a:pt x="10984" y="16881"/>
                  </a:cubicBezTo>
                  <a:lnTo>
                    <a:pt x="10807" y="16780"/>
                  </a:lnTo>
                  <a:cubicBezTo>
                    <a:pt x="9212" y="16071"/>
                    <a:pt x="7896" y="15312"/>
                    <a:pt x="6808" y="14502"/>
                  </a:cubicBezTo>
                  <a:lnTo>
                    <a:pt x="6808" y="14502"/>
                  </a:lnTo>
                  <a:lnTo>
                    <a:pt x="6884" y="14553"/>
                  </a:lnTo>
                  <a:lnTo>
                    <a:pt x="6909" y="14553"/>
                  </a:lnTo>
                  <a:cubicBezTo>
                    <a:pt x="6970" y="14538"/>
                    <a:pt x="7036" y="14531"/>
                    <a:pt x="7105" y="14531"/>
                  </a:cubicBezTo>
                  <a:cubicBezTo>
                    <a:pt x="7493" y="14531"/>
                    <a:pt x="7966" y="14741"/>
                    <a:pt x="8073" y="14806"/>
                  </a:cubicBezTo>
                  <a:cubicBezTo>
                    <a:pt x="8605" y="15059"/>
                    <a:pt x="9111" y="15261"/>
                    <a:pt x="9718" y="15464"/>
                  </a:cubicBezTo>
                  <a:cubicBezTo>
                    <a:pt x="10553" y="15768"/>
                    <a:pt x="11237" y="16198"/>
                    <a:pt x="12021" y="16755"/>
                  </a:cubicBezTo>
                  <a:cubicBezTo>
                    <a:pt x="13388" y="17742"/>
                    <a:pt x="14906" y="18602"/>
                    <a:pt x="16627" y="19412"/>
                  </a:cubicBezTo>
                  <a:cubicBezTo>
                    <a:pt x="17423" y="19791"/>
                    <a:pt x="18276" y="20156"/>
                    <a:pt x="19100" y="20156"/>
                  </a:cubicBezTo>
                  <a:cubicBezTo>
                    <a:pt x="19377" y="20156"/>
                    <a:pt x="19650" y="20115"/>
                    <a:pt x="19917" y="20019"/>
                  </a:cubicBezTo>
                  <a:cubicBezTo>
                    <a:pt x="20297" y="19893"/>
                    <a:pt x="20550" y="19640"/>
                    <a:pt x="20626" y="19387"/>
                  </a:cubicBezTo>
                  <a:cubicBezTo>
                    <a:pt x="20727" y="19108"/>
                    <a:pt x="20626" y="18779"/>
                    <a:pt x="20423" y="18501"/>
                  </a:cubicBezTo>
                  <a:cubicBezTo>
                    <a:pt x="19841" y="17767"/>
                    <a:pt x="18981" y="17463"/>
                    <a:pt x="18146" y="17159"/>
                  </a:cubicBezTo>
                  <a:lnTo>
                    <a:pt x="18019" y="17134"/>
                  </a:lnTo>
                  <a:cubicBezTo>
                    <a:pt x="17943" y="17109"/>
                    <a:pt x="17893" y="17109"/>
                    <a:pt x="17791" y="17084"/>
                  </a:cubicBezTo>
                  <a:cubicBezTo>
                    <a:pt x="17108" y="16856"/>
                    <a:pt x="16172" y="16527"/>
                    <a:pt x="15969" y="15843"/>
                  </a:cubicBezTo>
                  <a:cubicBezTo>
                    <a:pt x="15944" y="15717"/>
                    <a:pt x="15944" y="15616"/>
                    <a:pt x="15919" y="15514"/>
                  </a:cubicBezTo>
                  <a:cubicBezTo>
                    <a:pt x="15893" y="15363"/>
                    <a:pt x="15893" y="15211"/>
                    <a:pt x="15767" y="15059"/>
                  </a:cubicBezTo>
                  <a:cubicBezTo>
                    <a:pt x="15640" y="14831"/>
                    <a:pt x="15413" y="14629"/>
                    <a:pt x="15210" y="14477"/>
                  </a:cubicBezTo>
                  <a:cubicBezTo>
                    <a:pt x="14400" y="13794"/>
                    <a:pt x="13413" y="13211"/>
                    <a:pt x="12502" y="12705"/>
                  </a:cubicBezTo>
                  <a:cubicBezTo>
                    <a:pt x="12350" y="12604"/>
                    <a:pt x="12224" y="12553"/>
                    <a:pt x="12047" y="12452"/>
                  </a:cubicBezTo>
                  <a:cubicBezTo>
                    <a:pt x="11161" y="11971"/>
                    <a:pt x="10275" y="11516"/>
                    <a:pt x="9592" y="10807"/>
                  </a:cubicBezTo>
                  <a:cubicBezTo>
                    <a:pt x="9389" y="10630"/>
                    <a:pt x="9212" y="10326"/>
                    <a:pt x="9111" y="10073"/>
                  </a:cubicBezTo>
                  <a:lnTo>
                    <a:pt x="9086" y="10023"/>
                  </a:lnTo>
                  <a:close/>
                  <a:moveTo>
                    <a:pt x="44744" y="20019"/>
                  </a:moveTo>
                  <a:cubicBezTo>
                    <a:pt x="44744" y="20146"/>
                    <a:pt x="44719" y="20247"/>
                    <a:pt x="44643" y="20348"/>
                  </a:cubicBezTo>
                  <a:cubicBezTo>
                    <a:pt x="44618" y="20399"/>
                    <a:pt x="44592" y="20475"/>
                    <a:pt x="44592" y="20500"/>
                  </a:cubicBezTo>
                  <a:cubicBezTo>
                    <a:pt x="44415" y="20829"/>
                    <a:pt x="44289" y="21057"/>
                    <a:pt x="44643" y="21386"/>
                  </a:cubicBezTo>
                  <a:cubicBezTo>
                    <a:pt x="44896" y="21614"/>
                    <a:pt x="45174" y="21765"/>
                    <a:pt x="45503" y="21917"/>
                  </a:cubicBezTo>
                  <a:cubicBezTo>
                    <a:pt x="45731" y="22019"/>
                    <a:pt x="45908" y="22145"/>
                    <a:pt x="46111" y="22272"/>
                  </a:cubicBezTo>
                  <a:cubicBezTo>
                    <a:pt x="46313" y="22398"/>
                    <a:pt x="46440" y="22550"/>
                    <a:pt x="46516" y="22677"/>
                  </a:cubicBezTo>
                  <a:cubicBezTo>
                    <a:pt x="46566" y="22803"/>
                    <a:pt x="46566" y="22904"/>
                    <a:pt x="46541" y="23031"/>
                  </a:cubicBezTo>
                  <a:cubicBezTo>
                    <a:pt x="46415" y="23461"/>
                    <a:pt x="45554" y="23714"/>
                    <a:pt x="45048" y="23714"/>
                  </a:cubicBezTo>
                  <a:cubicBezTo>
                    <a:pt x="44238" y="23714"/>
                    <a:pt x="43479" y="23461"/>
                    <a:pt x="42720" y="23208"/>
                  </a:cubicBezTo>
                  <a:cubicBezTo>
                    <a:pt x="41951" y="22952"/>
                    <a:pt x="41183" y="22696"/>
                    <a:pt x="40376" y="22696"/>
                  </a:cubicBezTo>
                  <a:cubicBezTo>
                    <a:pt x="40305" y="22696"/>
                    <a:pt x="40235" y="22698"/>
                    <a:pt x="40164" y="22702"/>
                  </a:cubicBezTo>
                  <a:cubicBezTo>
                    <a:pt x="39936" y="22727"/>
                    <a:pt x="39733" y="22778"/>
                    <a:pt x="39607" y="22904"/>
                  </a:cubicBezTo>
                  <a:cubicBezTo>
                    <a:pt x="38620" y="22398"/>
                    <a:pt x="37582" y="22094"/>
                    <a:pt x="36545" y="22044"/>
                  </a:cubicBezTo>
                  <a:cubicBezTo>
                    <a:pt x="36393" y="22035"/>
                    <a:pt x="36246" y="22033"/>
                    <a:pt x="36108" y="22033"/>
                  </a:cubicBezTo>
                  <a:cubicBezTo>
                    <a:pt x="35830" y="22033"/>
                    <a:pt x="35583" y="22044"/>
                    <a:pt x="35380" y="22044"/>
                  </a:cubicBezTo>
                  <a:lnTo>
                    <a:pt x="35304" y="22044"/>
                  </a:lnTo>
                  <a:lnTo>
                    <a:pt x="35330" y="22019"/>
                  </a:lnTo>
                  <a:cubicBezTo>
                    <a:pt x="36848" y="20778"/>
                    <a:pt x="38797" y="20728"/>
                    <a:pt x="40644" y="20652"/>
                  </a:cubicBezTo>
                  <a:cubicBezTo>
                    <a:pt x="42062" y="20551"/>
                    <a:pt x="43479" y="20500"/>
                    <a:pt x="44744" y="20019"/>
                  </a:cubicBezTo>
                  <a:close/>
                  <a:moveTo>
                    <a:pt x="39355" y="23348"/>
                  </a:moveTo>
                  <a:lnTo>
                    <a:pt x="39355" y="23348"/>
                  </a:lnTo>
                  <a:cubicBezTo>
                    <a:pt x="39344" y="23376"/>
                    <a:pt x="39335" y="23405"/>
                    <a:pt x="39328" y="23436"/>
                  </a:cubicBezTo>
                  <a:cubicBezTo>
                    <a:pt x="39261" y="23721"/>
                    <a:pt x="39461" y="24096"/>
                    <a:pt x="39707" y="24441"/>
                  </a:cubicBezTo>
                  <a:lnTo>
                    <a:pt x="39707" y="24441"/>
                  </a:lnTo>
                  <a:cubicBezTo>
                    <a:pt x="39578" y="24217"/>
                    <a:pt x="39472" y="23984"/>
                    <a:pt x="39404" y="23739"/>
                  </a:cubicBezTo>
                  <a:cubicBezTo>
                    <a:pt x="39352" y="23601"/>
                    <a:pt x="39336" y="23463"/>
                    <a:pt x="39355" y="23348"/>
                  </a:cubicBezTo>
                  <a:close/>
                  <a:moveTo>
                    <a:pt x="6631" y="14755"/>
                  </a:moveTo>
                  <a:lnTo>
                    <a:pt x="6656" y="14806"/>
                  </a:lnTo>
                  <a:cubicBezTo>
                    <a:pt x="7820" y="15641"/>
                    <a:pt x="9212" y="16451"/>
                    <a:pt x="11085" y="17286"/>
                  </a:cubicBezTo>
                  <a:cubicBezTo>
                    <a:pt x="11642" y="17539"/>
                    <a:pt x="11996" y="17843"/>
                    <a:pt x="12350" y="18298"/>
                  </a:cubicBezTo>
                  <a:cubicBezTo>
                    <a:pt x="12401" y="18374"/>
                    <a:pt x="12452" y="18425"/>
                    <a:pt x="12477" y="18526"/>
                  </a:cubicBezTo>
                  <a:cubicBezTo>
                    <a:pt x="12629" y="18754"/>
                    <a:pt x="12755" y="18982"/>
                    <a:pt x="12958" y="19133"/>
                  </a:cubicBezTo>
                  <a:cubicBezTo>
                    <a:pt x="13388" y="19538"/>
                    <a:pt x="13995" y="19817"/>
                    <a:pt x="14552" y="20070"/>
                  </a:cubicBezTo>
                  <a:cubicBezTo>
                    <a:pt x="14653" y="20120"/>
                    <a:pt x="14729" y="20146"/>
                    <a:pt x="14805" y="20171"/>
                  </a:cubicBezTo>
                  <a:cubicBezTo>
                    <a:pt x="14906" y="20247"/>
                    <a:pt x="15033" y="20272"/>
                    <a:pt x="15134" y="20323"/>
                  </a:cubicBezTo>
                  <a:cubicBezTo>
                    <a:pt x="15691" y="20576"/>
                    <a:pt x="16298" y="20880"/>
                    <a:pt x="16830" y="21209"/>
                  </a:cubicBezTo>
                  <a:cubicBezTo>
                    <a:pt x="17032" y="21335"/>
                    <a:pt x="17235" y="21512"/>
                    <a:pt x="17437" y="21639"/>
                  </a:cubicBezTo>
                  <a:cubicBezTo>
                    <a:pt x="17842" y="21943"/>
                    <a:pt x="18222" y="22221"/>
                    <a:pt x="18703" y="22423"/>
                  </a:cubicBezTo>
                  <a:cubicBezTo>
                    <a:pt x="19120" y="22612"/>
                    <a:pt x="20125" y="22955"/>
                    <a:pt x="21047" y="22955"/>
                  </a:cubicBezTo>
                  <a:cubicBezTo>
                    <a:pt x="21241" y="22955"/>
                    <a:pt x="21432" y="22940"/>
                    <a:pt x="21613" y="22904"/>
                  </a:cubicBezTo>
                  <a:lnTo>
                    <a:pt x="21689" y="22904"/>
                  </a:lnTo>
                  <a:lnTo>
                    <a:pt x="21638" y="22930"/>
                  </a:lnTo>
                  <a:cubicBezTo>
                    <a:pt x="21486" y="23107"/>
                    <a:pt x="21360" y="23284"/>
                    <a:pt x="21233" y="23436"/>
                  </a:cubicBezTo>
                  <a:cubicBezTo>
                    <a:pt x="20449" y="24448"/>
                    <a:pt x="19816" y="25587"/>
                    <a:pt x="19209" y="26700"/>
                  </a:cubicBezTo>
                  <a:cubicBezTo>
                    <a:pt x="19183" y="26726"/>
                    <a:pt x="19158" y="26776"/>
                    <a:pt x="19158" y="26827"/>
                  </a:cubicBezTo>
                  <a:cubicBezTo>
                    <a:pt x="19158" y="26852"/>
                    <a:pt x="19107" y="26878"/>
                    <a:pt x="19107" y="26903"/>
                  </a:cubicBezTo>
                  <a:cubicBezTo>
                    <a:pt x="18912" y="26916"/>
                    <a:pt x="18712" y="26922"/>
                    <a:pt x="18508" y="26922"/>
                  </a:cubicBezTo>
                  <a:cubicBezTo>
                    <a:pt x="17501" y="26922"/>
                    <a:pt x="16389" y="26767"/>
                    <a:pt x="15084" y="26473"/>
                  </a:cubicBezTo>
                  <a:cubicBezTo>
                    <a:pt x="14856" y="26397"/>
                    <a:pt x="14552" y="26346"/>
                    <a:pt x="14274" y="26321"/>
                  </a:cubicBezTo>
                  <a:cubicBezTo>
                    <a:pt x="13160" y="26093"/>
                    <a:pt x="12021" y="25865"/>
                    <a:pt x="11136" y="25233"/>
                  </a:cubicBezTo>
                  <a:cubicBezTo>
                    <a:pt x="10224" y="24575"/>
                    <a:pt x="9187" y="24043"/>
                    <a:pt x="7972" y="23588"/>
                  </a:cubicBezTo>
                  <a:cubicBezTo>
                    <a:pt x="7795" y="23537"/>
                    <a:pt x="7592" y="23436"/>
                    <a:pt x="7390" y="23360"/>
                  </a:cubicBezTo>
                  <a:cubicBezTo>
                    <a:pt x="6555" y="23056"/>
                    <a:pt x="5694" y="22727"/>
                    <a:pt x="4884" y="22677"/>
                  </a:cubicBezTo>
                  <a:lnTo>
                    <a:pt x="4783" y="22677"/>
                  </a:lnTo>
                  <a:lnTo>
                    <a:pt x="4809" y="22651"/>
                  </a:lnTo>
                  <a:cubicBezTo>
                    <a:pt x="5062" y="22442"/>
                    <a:pt x="5407" y="22372"/>
                    <a:pt x="5772" y="22372"/>
                  </a:cubicBezTo>
                  <a:cubicBezTo>
                    <a:pt x="6244" y="22372"/>
                    <a:pt x="6751" y="22490"/>
                    <a:pt x="7137" y="22575"/>
                  </a:cubicBezTo>
                  <a:lnTo>
                    <a:pt x="7188" y="22575"/>
                  </a:lnTo>
                  <a:lnTo>
                    <a:pt x="7567" y="22677"/>
                  </a:lnTo>
                  <a:cubicBezTo>
                    <a:pt x="7972" y="22778"/>
                    <a:pt x="8402" y="22904"/>
                    <a:pt x="8807" y="22930"/>
                  </a:cubicBezTo>
                  <a:cubicBezTo>
                    <a:pt x="8881" y="22937"/>
                    <a:pt x="8958" y="22940"/>
                    <a:pt x="9035" y="22940"/>
                  </a:cubicBezTo>
                  <a:cubicBezTo>
                    <a:pt x="9223" y="22940"/>
                    <a:pt x="9420" y="22922"/>
                    <a:pt x="9617" y="22904"/>
                  </a:cubicBezTo>
                  <a:cubicBezTo>
                    <a:pt x="9833" y="22870"/>
                    <a:pt x="10048" y="22846"/>
                    <a:pt x="10259" y="22846"/>
                  </a:cubicBezTo>
                  <a:cubicBezTo>
                    <a:pt x="10519" y="22846"/>
                    <a:pt x="10772" y="22883"/>
                    <a:pt x="11009" y="22980"/>
                  </a:cubicBezTo>
                  <a:cubicBezTo>
                    <a:pt x="11313" y="23107"/>
                    <a:pt x="11566" y="23335"/>
                    <a:pt x="11819" y="23537"/>
                  </a:cubicBezTo>
                  <a:cubicBezTo>
                    <a:pt x="11996" y="23689"/>
                    <a:pt x="12224" y="23841"/>
                    <a:pt x="12452" y="23967"/>
                  </a:cubicBezTo>
                  <a:cubicBezTo>
                    <a:pt x="12831" y="24195"/>
                    <a:pt x="13337" y="24473"/>
                    <a:pt x="13869" y="24600"/>
                  </a:cubicBezTo>
                  <a:cubicBezTo>
                    <a:pt x="14026" y="24652"/>
                    <a:pt x="14225" y="24698"/>
                    <a:pt x="14422" y="24698"/>
                  </a:cubicBezTo>
                  <a:cubicBezTo>
                    <a:pt x="14604" y="24698"/>
                    <a:pt x="14786" y="24659"/>
                    <a:pt x="14932" y="24549"/>
                  </a:cubicBezTo>
                  <a:cubicBezTo>
                    <a:pt x="15185" y="24347"/>
                    <a:pt x="15185" y="24170"/>
                    <a:pt x="15159" y="23917"/>
                  </a:cubicBezTo>
                  <a:lnTo>
                    <a:pt x="15159" y="23739"/>
                  </a:lnTo>
                  <a:cubicBezTo>
                    <a:pt x="15134" y="22575"/>
                    <a:pt x="14476" y="21411"/>
                    <a:pt x="13388" y="20627"/>
                  </a:cubicBezTo>
                  <a:cubicBezTo>
                    <a:pt x="12958" y="20298"/>
                    <a:pt x="12452" y="20045"/>
                    <a:pt x="11844" y="19791"/>
                  </a:cubicBezTo>
                  <a:cubicBezTo>
                    <a:pt x="11768" y="19766"/>
                    <a:pt x="11692" y="19741"/>
                    <a:pt x="11591" y="19716"/>
                  </a:cubicBezTo>
                  <a:cubicBezTo>
                    <a:pt x="11110" y="19538"/>
                    <a:pt x="10553" y="19361"/>
                    <a:pt x="10478" y="19007"/>
                  </a:cubicBezTo>
                  <a:cubicBezTo>
                    <a:pt x="10452" y="18855"/>
                    <a:pt x="10553" y="18653"/>
                    <a:pt x="10807" y="18475"/>
                  </a:cubicBezTo>
                  <a:cubicBezTo>
                    <a:pt x="10832" y="18450"/>
                    <a:pt x="10857" y="18400"/>
                    <a:pt x="10857" y="18349"/>
                  </a:cubicBezTo>
                  <a:cubicBezTo>
                    <a:pt x="10857" y="18273"/>
                    <a:pt x="10832" y="18248"/>
                    <a:pt x="10807" y="18222"/>
                  </a:cubicBezTo>
                  <a:cubicBezTo>
                    <a:pt x="10300" y="17767"/>
                    <a:pt x="9693" y="17413"/>
                    <a:pt x="9162" y="17109"/>
                  </a:cubicBezTo>
                  <a:cubicBezTo>
                    <a:pt x="8453" y="16704"/>
                    <a:pt x="7770" y="16274"/>
                    <a:pt x="7188" y="15717"/>
                  </a:cubicBezTo>
                  <a:lnTo>
                    <a:pt x="7137" y="15641"/>
                  </a:lnTo>
                  <a:cubicBezTo>
                    <a:pt x="6934" y="15464"/>
                    <a:pt x="6580" y="15135"/>
                    <a:pt x="6631" y="14856"/>
                  </a:cubicBezTo>
                  <a:lnTo>
                    <a:pt x="6631" y="14806"/>
                  </a:lnTo>
                  <a:lnTo>
                    <a:pt x="6631" y="14755"/>
                  </a:lnTo>
                  <a:close/>
                  <a:moveTo>
                    <a:pt x="4606" y="22980"/>
                  </a:moveTo>
                  <a:cubicBezTo>
                    <a:pt x="5239" y="22980"/>
                    <a:pt x="5770" y="23208"/>
                    <a:pt x="6378" y="23436"/>
                  </a:cubicBezTo>
                  <a:cubicBezTo>
                    <a:pt x="6428" y="23461"/>
                    <a:pt x="6504" y="23461"/>
                    <a:pt x="6555" y="23512"/>
                  </a:cubicBezTo>
                  <a:cubicBezTo>
                    <a:pt x="6783" y="23588"/>
                    <a:pt x="7036" y="23664"/>
                    <a:pt x="7263" y="23739"/>
                  </a:cubicBezTo>
                  <a:cubicBezTo>
                    <a:pt x="7643" y="23891"/>
                    <a:pt x="8023" y="23993"/>
                    <a:pt x="8402" y="24170"/>
                  </a:cubicBezTo>
                  <a:lnTo>
                    <a:pt x="8453" y="24195"/>
                  </a:lnTo>
                  <a:cubicBezTo>
                    <a:pt x="9086" y="24448"/>
                    <a:pt x="9718" y="24726"/>
                    <a:pt x="10300" y="25106"/>
                  </a:cubicBezTo>
                  <a:cubicBezTo>
                    <a:pt x="10452" y="25207"/>
                    <a:pt x="10579" y="25334"/>
                    <a:pt x="10731" y="25435"/>
                  </a:cubicBezTo>
                  <a:cubicBezTo>
                    <a:pt x="11060" y="25688"/>
                    <a:pt x="11363" y="25891"/>
                    <a:pt x="11743" y="26068"/>
                  </a:cubicBezTo>
                  <a:cubicBezTo>
                    <a:pt x="12578" y="26397"/>
                    <a:pt x="13514" y="26574"/>
                    <a:pt x="14400" y="26751"/>
                  </a:cubicBezTo>
                  <a:cubicBezTo>
                    <a:pt x="14729" y="26827"/>
                    <a:pt x="15008" y="26878"/>
                    <a:pt x="15286" y="26954"/>
                  </a:cubicBezTo>
                  <a:cubicBezTo>
                    <a:pt x="16469" y="27209"/>
                    <a:pt x="17525" y="27336"/>
                    <a:pt x="18511" y="27336"/>
                  </a:cubicBezTo>
                  <a:cubicBezTo>
                    <a:pt x="18601" y="27336"/>
                    <a:pt x="18690" y="27335"/>
                    <a:pt x="18778" y="27333"/>
                  </a:cubicBezTo>
                  <a:lnTo>
                    <a:pt x="18804" y="27333"/>
                  </a:lnTo>
                  <a:lnTo>
                    <a:pt x="18778" y="27358"/>
                  </a:lnTo>
                  <a:cubicBezTo>
                    <a:pt x="18146" y="28421"/>
                    <a:pt x="17336" y="29560"/>
                    <a:pt x="16298" y="30902"/>
                  </a:cubicBezTo>
                  <a:cubicBezTo>
                    <a:pt x="15855" y="31026"/>
                    <a:pt x="15388" y="31088"/>
                    <a:pt x="14843" y="31088"/>
                  </a:cubicBezTo>
                  <a:cubicBezTo>
                    <a:pt x="14610" y="31088"/>
                    <a:pt x="14362" y="31076"/>
                    <a:pt x="14097" y="31053"/>
                  </a:cubicBezTo>
                  <a:cubicBezTo>
                    <a:pt x="13413" y="31003"/>
                    <a:pt x="12882" y="30775"/>
                    <a:pt x="12325" y="30522"/>
                  </a:cubicBezTo>
                  <a:cubicBezTo>
                    <a:pt x="12224" y="30497"/>
                    <a:pt x="12123" y="30421"/>
                    <a:pt x="11996" y="30395"/>
                  </a:cubicBezTo>
                  <a:cubicBezTo>
                    <a:pt x="11060" y="29990"/>
                    <a:pt x="9870" y="29763"/>
                    <a:pt x="8478" y="29737"/>
                  </a:cubicBezTo>
                  <a:cubicBezTo>
                    <a:pt x="8149" y="29737"/>
                    <a:pt x="7770" y="29763"/>
                    <a:pt x="7415" y="29763"/>
                  </a:cubicBezTo>
                  <a:cubicBezTo>
                    <a:pt x="7137" y="29788"/>
                    <a:pt x="6833" y="29788"/>
                    <a:pt x="6580" y="29788"/>
                  </a:cubicBezTo>
                  <a:cubicBezTo>
                    <a:pt x="6251" y="29788"/>
                    <a:pt x="5897" y="29763"/>
                    <a:pt x="5568" y="29687"/>
                  </a:cubicBezTo>
                  <a:cubicBezTo>
                    <a:pt x="5264" y="29661"/>
                    <a:pt x="4986" y="29611"/>
                    <a:pt x="4657" y="29611"/>
                  </a:cubicBezTo>
                  <a:cubicBezTo>
                    <a:pt x="4302" y="29611"/>
                    <a:pt x="3923" y="29661"/>
                    <a:pt x="3594" y="29687"/>
                  </a:cubicBezTo>
                  <a:cubicBezTo>
                    <a:pt x="3290" y="29737"/>
                    <a:pt x="2986" y="29788"/>
                    <a:pt x="2657" y="29788"/>
                  </a:cubicBezTo>
                  <a:cubicBezTo>
                    <a:pt x="2500" y="29810"/>
                    <a:pt x="2336" y="29819"/>
                    <a:pt x="2163" y="29819"/>
                  </a:cubicBezTo>
                  <a:cubicBezTo>
                    <a:pt x="1726" y="29819"/>
                    <a:pt x="1231" y="29759"/>
                    <a:pt x="633" y="29687"/>
                  </a:cubicBezTo>
                  <a:cubicBezTo>
                    <a:pt x="810" y="29434"/>
                    <a:pt x="1012" y="29282"/>
                    <a:pt x="1139" y="29231"/>
                  </a:cubicBezTo>
                  <a:cubicBezTo>
                    <a:pt x="1594" y="28947"/>
                    <a:pt x="2036" y="28890"/>
                    <a:pt x="2474" y="28890"/>
                  </a:cubicBezTo>
                  <a:cubicBezTo>
                    <a:pt x="2619" y="28890"/>
                    <a:pt x="2765" y="28896"/>
                    <a:pt x="2910" y="28902"/>
                  </a:cubicBezTo>
                  <a:cubicBezTo>
                    <a:pt x="3045" y="28902"/>
                    <a:pt x="3192" y="28913"/>
                    <a:pt x="3327" y="28913"/>
                  </a:cubicBezTo>
                  <a:cubicBezTo>
                    <a:pt x="3394" y="28913"/>
                    <a:pt x="3459" y="28911"/>
                    <a:pt x="3518" y="28902"/>
                  </a:cubicBezTo>
                  <a:cubicBezTo>
                    <a:pt x="4125" y="28902"/>
                    <a:pt x="4555" y="28649"/>
                    <a:pt x="5062" y="28371"/>
                  </a:cubicBezTo>
                  <a:cubicBezTo>
                    <a:pt x="5138" y="28345"/>
                    <a:pt x="5239" y="28270"/>
                    <a:pt x="5289" y="28244"/>
                  </a:cubicBezTo>
                  <a:cubicBezTo>
                    <a:pt x="5810" y="27960"/>
                    <a:pt x="6271" y="27834"/>
                    <a:pt x="6747" y="27834"/>
                  </a:cubicBezTo>
                  <a:cubicBezTo>
                    <a:pt x="7035" y="27834"/>
                    <a:pt x="7328" y="27880"/>
                    <a:pt x="7643" y="27966"/>
                  </a:cubicBezTo>
                  <a:cubicBezTo>
                    <a:pt x="8073" y="28092"/>
                    <a:pt x="8478" y="28244"/>
                    <a:pt x="8908" y="28421"/>
                  </a:cubicBezTo>
                  <a:cubicBezTo>
                    <a:pt x="9566" y="28725"/>
                    <a:pt x="10224" y="28978"/>
                    <a:pt x="10984" y="29029"/>
                  </a:cubicBezTo>
                  <a:cubicBezTo>
                    <a:pt x="11131" y="29039"/>
                    <a:pt x="11270" y="29044"/>
                    <a:pt x="11401" y="29044"/>
                  </a:cubicBezTo>
                  <a:cubicBezTo>
                    <a:pt x="12235" y="29044"/>
                    <a:pt x="12725" y="28834"/>
                    <a:pt x="12856" y="28396"/>
                  </a:cubicBezTo>
                  <a:cubicBezTo>
                    <a:pt x="13110" y="27662"/>
                    <a:pt x="12198" y="27029"/>
                    <a:pt x="11515" y="26776"/>
                  </a:cubicBezTo>
                  <a:cubicBezTo>
                    <a:pt x="11237" y="26700"/>
                    <a:pt x="10958" y="26625"/>
                    <a:pt x="10655" y="26574"/>
                  </a:cubicBezTo>
                  <a:lnTo>
                    <a:pt x="9921" y="26371"/>
                  </a:lnTo>
                  <a:cubicBezTo>
                    <a:pt x="9617" y="26270"/>
                    <a:pt x="9288" y="26144"/>
                    <a:pt x="9035" y="25941"/>
                  </a:cubicBezTo>
                  <a:cubicBezTo>
                    <a:pt x="8858" y="25764"/>
                    <a:pt x="8782" y="25587"/>
                    <a:pt x="8706" y="25384"/>
                  </a:cubicBezTo>
                  <a:cubicBezTo>
                    <a:pt x="8681" y="25258"/>
                    <a:pt x="8605" y="25182"/>
                    <a:pt x="8554" y="25055"/>
                  </a:cubicBezTo>
                  <a:cubicBezTo>
                    <a:pt x="8175" y="24448"/>
                    <a:pt x="7415" y="24322"/>
                    <a:pt x="6681" y="24195"/>
                  </a:cubicBezTo>
                  <a:cubicBezTo>
                    <a:pt x="6327" y="24119"/>
                    <a:pt x="6023" y="24094"/>
                    <a:pt x="5745" y="23967"/>
                  </a:cubicBezTo>
                  <a:cubicBezTo>
                    <a:pt x="5289" y="23815"/>
                    <a:pt x="4555" y="23461"/>
                    <a:pt x="4555" y="23031"/>
                  </a:cubicBezTo>
                  <a:lnTo>
                    <a:pt x="4555" y="22980"/>
                  </a:lnTo>
                  <a:close/>
                  <a:moveTo>
                    <a:pt x="25561" y="19412"/>
                  </a:moveTo>
                  <a:cubicBezTo>
                    <a:pt x="26472" y="19766"/>
                    <a:pt x="27332" y="20272"/>
                    <a:pt x="28193" y="20778"/>
                  </a:cubicBezTo>
                  <a:cubicBezTo>
                    <a:pt x="29382" y="21512"/>
                    <a:pt x="30622" y="22221"/>
                    <a:pt x="32014" y="22474"/>
                  </a:cubicBezTo>
                  <a:cubicBezTo>
                    <a:pt x="32014" y="22474"/>
                    <a:pt x="32065" y="22525"/>
                    <a:pt x="32090" y="22525"/>
                  </a:cubicBezTo>
                  <a:cubicBezTo>
                    <a:pt x="32698" y="22778"/>
                    <a:pt x="33204" y="23183"/>
                    <a:pt x="33659" y="23562"/>
                  </a:cubicBezTo>
                  <a:cubicBezTo>
                    <a:pt x="33862" y="23714"/>
                    <a:pt x="34039" y="23841"/>
                    <a:pt x="34242" y="23993"/>
                  </a:cubicBezTo>
                  <a:cubicBezTo>
                    <a:pt x="35178" y="24701"/>
                    <a:pt x="35760" y="25486"/>
                    <a:pt x="36367" y="26574"/>
                  </a:cubicBezTo>
                  <a:cubicBezTo>
                    <a:pt x="36165" y="26700"/>
                    <a:pt x="36140" y="27004"/>
                    <a:pt x="36317" y="27409"/>
                  </a:cubicBezTo>
                  <a:cubicBezTo>
                    <a:pt x="36570" y="27890"/>
                    <a:pt x="37000" y="28270"/>
                    <a:pt x="37380" y="28624"/>
                  </a:cubicBezTo>
                  <a:cubicBezTo>
                    <a:pt x="37785" y="28978"/>
                    <a:pt x="38190" y="29358"/>
                    <a:pt x="38443" y="29864"/>
                  </a:cubicBezTo>
                  <a:cubicBezTo>
                    <a:pt x="38468" y="29889"/>
                    <a:pt x="38468" y="29915"/>
                    <a:pt x="38519" y="29940"/>
                  </a:cubicBezTo>
                  <a:cubicBezTo>
                    <a:pt x="38772" y="30446"/>
                    <a:pt x="38848" y="31003"/>
                    <a:pt x="38848" y="31534"/>
                  </a:cubicBezTo>
                  <a:cubicBezTo>
                    <a:pt x="38848" y="31813"/>
                    <a:pt x="38822" y="32015"/>
                    <a:pt x="38721" y="32066"/>
                  </a:cubicBezTo>
                  <a:cubicBezTo>
                    <a:pt x="38699" y="32087"/>
                    <a:pt x="38670" y="32097"/>
                    <a:pt x="38633" y="32097"/>
                  </a:cubicBezTo>
                  <a:cubicBezTo>
                    <a:pt x="38539" y="32097"/>
                    <a:pt x="38396" y="32037"/>
                    <a:pt x="38215" y="31964"/>
                  </a:cubicBezTo>
                  <a:cubicBezTo>
                    <a:pt x="37456" y="31635"/>
                    <a:pt x="36798" y="31028"/>
                    <a:pt x="36165" y="30471"/>
                  </a:cubicBezTo>
                  <a:cubicBezTo>
                    <a:pt x="35406" y="29763"/>
                    <a:pt x="34874" y="29054"/>
                    <a:pt x="34419" y="28270"/>
                  </a:cubicBezTo>
                  <a:cubicBezTo>
                    <a:pt x="34267" y="27991"/>
                    <a:pt x="34115" y="27662"/>
                    <a:pt x="33988" y="27358"/>
                  </a:cubicBezTo>
                  <a:cubicBezTo>
                    <a:pt x="33735" y="26776"/>
                    <a:pt x="33457" y="26220"/>
                    <a:pt x="33103" y="25739"/>
                  </a:cubicBezTo>
                  <a:cubicBezTo>
                    <a:pt x="32571" y="25005"/>
                    <a:pt x="31761" y="24322"/>
                    <a:pt x="30850" y="23739"/>
                  </a:cubicBezTo>
                  <a:cubicBezTo>
                    <a:pt x="30600" y="23596"/>
                    <a:pt x="29984" y="23226"/>
                    <a:pt x="29402" y="23226"/>
                  </a:cubicBezTo>
                  <a:cubicBezTo>
                    <a:pt x="29161" y="23226"/>
                    <a:pt x="28925" y="23290"/>
                    <a:pt x="28724" y="23461"/>
                  </a:cubicBezTo>
                  <a:cubicBezTo>
                    <a:pt x="28269" y="23866"/>
                    <a:pt x="28269" y="24549"/>
                    <a:pt x="28345" y="25005"/>
                  </a:cubicBezTo>
                  <a:cubicBezTo>
                    <a:pt x="28471" y="25638"/>
                    <a:pt x="28775" y="26220"/>
                    <a:pt x="29028" y="26523"/>
                  </a:cubicBezTo>
                  <a:cubicBezTo>
                    <a:pt x="29534" y="27207"/>
                    <a:pt x="30218" y="27637"/>
                    <a:pt x="30876" y="27991"/>
                  </a:cubicBezTo>
                  <a:cubicBezTo>
                    <a:pt x="31382" y="28270"/>
                    <a:pt x="31812" y="28548"/>
                    <a:pt x="31863" y="29257"/>
                  </a:cubicBezTo>
                  <a:cubicBezTo>
                    <a:pt x="31888" y="29408"/>
                    <a:pt x="31863" y="29560"/>
                    <a:pt x="31863" y="29737"/>
                  </a:cubicBezTo>
                  <a:lnTo>
                    <a:pt x="31863" y="29940"/>
                  </a:lnTo>
                  <a:lnTo>
                    <a:pt x="31863" y="29990"/>
                  </a:lnTo>
                  <a:lnTo>
                    <a:pt x="31837" y="29990"/>
                  </a:lnTo>
                  <a:cubicBezTo>
                    <a:pt x="30977" y="29560"/>
                    <a:pt x="30319" y="28978"/>
                    <a:pt x="29661" y="28345"/>
                  </a:cubicBezTo>
                  <a:cubicBezTo>
                    <a:pt x="29433" y="28143"/>
                    <a:pt x="29231" y="27915"/>
                    <a:pt x="28977" y="27738"/>
                  </a:cubicBezTo>
                  <a:cubicBezTo>
                    <a:pt x="28724" y="27510"/>
                    <a:pt x="28522" y="27333"/>
                    <a:pt x="28269" y="27131"/>
                  </a:cubicBezTo>
                  <a:cubicBezTo>
                    <a:pt x="27535" y="26574"/>
                    <a:pt x="26776" y="25967"/>
                    <a:pt x="26295" y="25106"/>
                  </a:cubicBezTo>
                  <a:cubicBezTo>
                    <a:pt x="25915" y="24448"/>
                    <a:pt x="25612" y="23739"/>
                    <a:pt x="25283" y="23081"/>
                  </a:cubicBezTo>
                  <a:cubicBezTo>
                    <a:pt x="25181" y="22904"/>
                    <a:pt x="25131" y="22727"/>
                    <a:pt x="25029" y="22550"/>
                  </a:cubicBezTo>
                  <a:cubicBezTo>
                    <a:pt x="25004" y="22449"/>
                    <a:pt x="24928" y="22348"/>
                    <a:pt x="24903" y="22272"/>
                  </a:cubicBezTo>
                  <a:cubicBezTo>
                    <a:pt x="24675" y="21791"/>
                    <a:pt x="24473" y="21259"/>
                    <a:pt x="24042" y="20930"/>
                  </a:cubicBezTo>
                  <a:lnTo>
                    <a:pt x="24017" y="20930"/>
                  </a:lnTo>
                  <a:cubicBezTo>
                    <a:pt x="24498" y="20449"/>
                    <a:pt x="25029" y="19943"/>
                    <a:pt x="25536" y="19412"/>
                  </a:cubicBezTo>
                  <a:close/>
                  <a:moveTo>
                    <a:pt x="4569" y="29894"/>
                  </a:moveTo>
                  <a:cubicBezTo>
                    <a:pt x="4899" y="29894"/>
                    <a:pt x="5214" y="29936"/>
                    <a:pt x="5542" y="29990"/>
                  </a:cubicBezTo>
                  <a:cubicBezTo>
                    <a:pt x="5821" y="30016"/>
                    <a:pt x="6099" y="30041"/>
                    <a:pt x="6428" y="30041"/>
                  </a:cubicBezTo>
                  <a:cubicBezTo>
                    <a:pt x="6783" y="30041"/>
                    <a:pt x="7162" y="30016"/>
                    <a:pt x="7491" y="30016"/>
                  </a:cubicBezTo>
                  <a:cubicBezTo>
                    <a:pt x="7742" y="29998"/>
                    <a:pt x="8005" y="29980"/>
                    <a:pt x="8263" y="29980"/>
                  </a:cubicBezTo>
                  <a:cubicBezTo>
                    <a:pt x="8370" y="29980"/>
                    <a:pt x="8476" y="29983"/>
                    <a:pt x="8579" y="29990"/>
                  </a:cubicBezTo>
                  <a:cubicBezTo>
                    <a:pt x="9364" y="29990"/>
                    <a:pt x="10123" y="30092"/>
                    <a:pt x="10857" y="30269"/>
                  </a:cubicBezTo>
                  <a:cubicBezTo>
                    <a:pt x="11389" y="30395"/>
                    <a:pt x="11869" y="30623"/>
                    <a:pt x="12350" y="30851"/>
                  </a:cubicBezTo>
                  <a:cubicBezTo>
                    <a:pt x="12502" y="30902"/>
                    <a:pt x="12654" y="30977"/>
                    <a:pt x="12806" y="31053"/>
                  </a:cubicBezTo>
                  <a:cubicBezTo>
                    <a:pt x="13360" y="31298"/>
                    <a:pt x="14061" y="31427"/>
                    <a:pt x="14774" y="31427"/>
                  </a:cubicBezTo>
                  <a:cubicBezTo>
                    <a:pt x="15168" y="31427"/>
                    <a:pt x="15566" y="31388"/>
                    <a:pt x="15944" y="31306"/>
                  </a:cubicBezTo>
                  <a:lnTo>
                    <a:pt x="16020" y="31306"/>
                  </a:lnTo>
                  <a:lnTo>
                    <a:pt x="15969" y="31357"/>
                  </a:lnTo>
                  <a:cubicBezTo>
                    <a:pt x="15564" y="31889"/>
                    <a:pt x="15134" y="32420"/>
                    <a:pt x="14679" y="32926"/>
                  </a:cubicBezTo>
                  <a:cubicBezTo>
                    <a:pt x="14426" y="33255"/>
                    <a:pt x="14147" y="33584"/>
                    <a:pt x="13869" y="33913"/>
                  </a:cubicBezTo>
                  <a:cubicBezTo>
                    <a:pt x="13439" y="34419"/>
                    <a:pt x="13008" y="34900"/>
                    <a:pt x="12553" y="35356"/>
                  </a:cubicBezTo>
                  <a:cubicBezTo>
                    <a:pt x="12527" y="35356"/>
                    <a:pt x="12502" y="35356"/>
                    <a:pt x="12477" y="35406"/>
                  </a:cubicBezTo>
                  <a:cubicBezTo>
                    <a:pt x="11905" y="35819"/>
                    <a:pt x="11242" y="35951"/>
                    <a:pt x="10543" y="35951"/>
                  </a:cubicBezTo>
                  <a:cubicBezTo>
                    <a:pt x="9913" y="35951"/>
                    <a:pt x="9253" y="35843"/>
                    <a:pt x="8605" y="35735"/>
                  </a:cubicBezTo>
                  <a:cubicBezTo>
                    <a:pt x="8073" y="35659"/>
                    <a:pt x="7592" y="35583"/>
                    <a:pt x="7112" y="35558"/>
                  </a:cubicBezTo>
                  <a:cubicBezTo>
                    <a:pt x="5441" y="35558"/>
                    <a:pt x="4024" y="36469"/>
                    <a:pt x="2632" y="37355"/>
                  </a:cubicBezTo>
                  <a:cubicBezTo>
                    <a:pt x="2354" y="37532"/>
                    <a:pt x="2025" y="37735"/>
                    <a:pt x="1746" y="37912"/>
                  </a:cubicBezTo>
                  <a:lnTo>
                    <a:pt x="1721" y="37912"/>
                  </a:lnTo>
                  <a:lnTo>
                    <a:pt x="1721" y="37886"/>
                  </a:lnTo>
                  <a:cubicBezTo>
                    <a:pt x="1620" y="37608"/>
                    <a:pt x="1696" y="37228"/>
                    <a:pt x="1848" y="36925"/>
                  </a:cubicBezTo>
                  <a:cubicBezTo>
                    <a:pt x="2328" y="35963"/>
                    <a:pt x="3341" y="35204"/>
                    <a:pt x="4151" y="34647"/>
                  </a:cubicBezTo>
                  <a:cubicBezTo>
                    <a:pt x="5112" y="33964"/>
                    <a:pt x="6201" y="33837"/>
                    <a:pt x="7289" y="33711"/>
                  </a:cubicBezTo>
                  <a:cubicBezTo>
                    <a:pt x="7567" y="33685"/>
                    <a:pt x="7846" y="33660"/>
                    <a:pt x="8175" y="33584"/>
                  </a:cubicBezTo>
                  <a:cubicBezTo>
                    <a:pt x="9820" y="33331"/>
                    <a:pt x="10756" y="32825"/>
                    <a:pt x="10857" y="32167"/>
                  </a:cubicBezTo>
                  <a:cubicBezTo>
                    <a:pt x="10882" y="31964"/>
                    <a:pt x="10832" y="31813"/>
                    <a:pt x="10731" y="31686"/>
                  </a:cubicBezTo>
                  <a:cubicBezTo>
                    <a:pt x="10461" y="31372"/>
                    <a:pt x="9854" y="31277"/>
                    <a:pt x="9473" y="31277"/>
                  </a:cubicBezTo>
                  <a:cubicBezTo>
                    <a:pt x="9424" y="31277"/>
                    <a:pt x="9379" y="31278"/>
                    <a:pt x="9339" y="31281"/>
                  </a:cubicBezTo>
                  <a:cubicBezTo>
                    <a:pt x="8934" y="31281"/>
                    <a:pt x="8579" y="31433"/>
                    <a:pt x="8200" y="31560"/>
                  </a:cubicBezTo>
                  <a:cubicBezTo>
                    <a:pt x="7972" y="31661"/>
                    <a:pt x="7770" y="31737"/>
                    <a:pt x="7491" y="31787"/>
                  </a:cubicBezTo>
                  <a:cubicBezTo>
                    <a:pt x="7338" y="31826"/>
                    <a:pt x="7196" y="31843"/>
                    <a:pt x="7064" y="31843"/>
                  </a:cubicBezTo>
                  <a:cubicBezTo>
                    <a:pt x="6586" y="31843"/>
                    <a:pt x="6234" y="31620"/>
                    <a:pt x="5897" y="31382"/>
                  </a:cubicBezTo>
                  <a:cubicBezTo>
                    <a:pt x="5669" y="31256"/>
                    <a:pt x="5441" y="31104"/>
                    <a:pt x="5188" y="30977"/>
                  </a:cubicBezTo>
                  <a:cubicBezTo>
                    <a:pt x="5026" y="30896"/>
                    <a:pt x="4879" y="30863"/>
                    <a:pt x="4733" y="30863"/>
                  </a:cubicBezTo>
                  <a:cubicBezTo>
                    <a:pt x="4562" y="30863"/>
                    <a:pt x="4393" y="30909"/>
                    <a:pt x="4201" y="30977"/>
                  </a:cubicBezTo>
                  <a:cubicBezTo>
                    <a:pt x="3767" y="31102"/>
                    <a:pt x="3294" y="31216"/>
                    <a:pt x="2789" y="31216"/>
                  </a:cubicBezTo>
                  <a:cubicBezTo>
                    <a:pt x="2470" y="31216"/>
                    <a:pt x="2139" y="31171"/>
                    <a:pt x="1797" y="31053"/>
                  </a:cubicBezTo>
                  <a:cubicBezTo>
                    <a:pt x="1341" y="30927"/>
                    <a:pt x="582" y="30598"/>
                    <a:pt x="532" y="30016"/>
                  </a:cubicBezTo>
                  <a:lnTo>
                    <a:pt x="532" y="29990"/>
                  </a:lnTo>
                  <a:lnTo>
                    <a:pt x="532" y="29965"/>
                  </a:lnTo>
                  <a:lnTo>
                    <a:pt x="582" y="29965"/>
                  </a:lnTo>
                  <a:cubicBezTo>
                    <a:pt x="1134" y="30036"/>
                    <a:pt x="1675" y="30073"/>
                    <a:pt x="2223" y="30073"/>
                  </a:cubicBezTo>
                  <a:cubicBezTo>
                    <a:pt x="2856" y="30073"/>
                    <a:pt x="3498" y="30023"/>
                    <a:pt x="4176" y="29915"/>
                  </a:cubicBezTo>
                  <a:cubicBezTo>
                    <a:pt x="4310" y="29900"/>
                    <a:pt x="4440" y="29894"/>
                    <a:pt x="4569" y="29894"/>
                  </a:cubicBezTo>
                  <a:close/>
                  <a:moveTo>
                    <a:pt x="23865" y="21158"/>
                  </a:moveTo>
                  <a:cubicBezTo>
                    <a:pt x="24296" y="21436"/>
                    <a:pt x="24599" y="22069"/>
                    <a:pt x="24802" y="22677"/>
                  </a:cubicBezTo>
                  <a:cubicBezTo>
                    <a:pt x="24878" y="22879"/>
                    <a:pt x="24979" y="23056"/>
                    <a:pt x="25029" y="23183"/>
                  </a:cubicBezTo>
                  <a:cubicBezTo>
                    <a:pt x="25156" y="23410"/>
                    <a:pt x="25257" y="23664"/>
                    <a:pt x="25384" y="23917"/>
                  </a:cubicBezTo>
                  <a:cubicBezTo>
                    <a:pt x="25738" y="24676"/>
                    <a:pt x="26118" y="25460"/>
                    <a:pt x="26649" y="26093"/>
                  </a:cubicBezTo>
                  <a:cubicBezTo>
                    <a:pt x="27155" y="26675"/>
                    <a:pt x="27763" y="27131"/>
                    <a:pt x="28319" y="27612"/>
                  </a:cubicBezTo>
                  <a:cubicBezTo>
                    <a:pt x="28775" y="27966"/>
                    <a:pt x="29205" y="28345"/>
                    <a:pt x="29610" y="28725"/>
                  </a:cubicBezTo>
                  <a:cubicBezTo>
                    <a:pt x="30420" y="29484"/>
                    <a:pt x="31103" y="29990"/>
                    <a:pt x="31964" y="30319"/>
                  </a:cubicBezTo>
                  <a:cubicBezTo>
                    <a:pt x="31989" y="30395"/>
                    <a:pt x="31989" y="30471"/>
                    <a:pt x="32014" y="30522"/>
                  </a:cubicBezTo>
                  <a:cubicBezTo>
                    <a:pt x="32217" y="31028"/>
                    <a:pt x="32521" y="31458"/>
                    <a:pt x="32850" y="31889"/>
                  </a:cubicBezTo>
                  <a:cubicBezTo>
                    <a:pt x="33027" y="32142"/>
                    <a:pt x="33229" y="32395"/>
                    <a:pt x="33381" y="32648"/>
                  </a:cubicBezTo>
                  <a:cubicBezTo>
                    <a:pt x="33457" y="32724"/>
                    <a:pt x="33482" y="32800"/>
                    <a:pt x="33508" y="32850"/>
                  </a:cubicBezTo>
                  <a:cubicBezTo>
                    <a:pt x="33887" y="33559"/>
                    <a:pt x="33786" y="33812"/>
                    <a:pt x="33634" y="33913"/>
                  </a:cubicBezTo>
                  <a:cubicBezTo>
                    <a:pt x="33612" y="33924"/>
                    <a:pt x="33584" y="33930"/>
                    <a:pt x="33552" y="33930"/>
                  </a:cubicBezTo>
                  <a:cubicBezTo>
                    <a:pt x="33366" y="33930"/>
                    <a:pt x="33017" y="33741"/>
                    <a:pt x="32521" y="33331"/>
                  </a:cubicBezTo>
                  <a:cubicBezTo>
                    <a:pt x="31812" y="32698"/>
                    <a:pt x="31255" y="31889"/>
                    <a:pt x="30800" y="31104"/>
                  </a:cubicBezTo>
                  <a:cubicBezTo>
                    <a:pt x="30597" y="30775"/>
                    <a:pt x="30369" y="30421"/>
                    <a:pt x="30167" y="30117"/>
                  </a:cubicBezTo>
                  <a:cubicBezTo>
                    <a:pt x="29484" y="29155"/>
                    <a:pt x="28674" y="28194"/>
                    <a:pt x="27636" y="28067"/>
                  </a:cubicBezTo>
                  <a:cubicBezTo>
                    <a:pt x="27558" y="28054"/>
                    <a:pt x="27479" y="28048"/>
                    <a:pt x="27400" y="28048"/>
                  </a:cubicBezTo>
                  <a:cubicBezTo>
                    <a:pt x="27020" y="28048"/>
                    <a:pt x="26643" y="28195"/>
                    <a:pt x="26371" y="28447"/>
                  </a:cubicBezTo>
                  <a:cubicBezTo>
                    <a:pt x="26118" y="28649"/>
                    <a:pt x="25941" y="28953"/>
                    <a:pt x="25915" y="29257"/>
                  </a:cubicBezTo>
                  <a:cubicBezTo>
                    <a:pt x="25890" y="30168"/>
                    <a:pt x="26674" y="31053"/>
                    <a:pt x="27257" y="31686"/>
                  </a:cubicBezTo>
                  <a:cubicBezTo>
                    <a:pt x="27636" y="32116"/>
                    <a:pt x="28066" y="32521"/>
                    <a:pt x="28471" y="32901"/>
                  </a:cubicBezTo>
                  <a:cubicBezTo>
                    <a:pt x="28977" y="33382"/>
                    <a:pt x="29534" y="33837"/>
                    <a:pt x="29964" y="34394"/>
                  </a:cubicBezTo>
                  <a:cubicBezTo>
                    <a:pt x="30597" y="35153"/>
                    <a:pt x="30951" y="36090"/>
                    <a:pt x="31053" y="37228"/>
                  </a:cubicBezTo>
                  <a:lnTo>
                    <a:pt x="31053" y="37330"/>
                  </a:lnTo>
                  <a:cubicBezTo>
                    <a:pt x="31078" y="37583"/>
                    <a:pt x="31078" y="37836"/>
                    <a:pt x="31053" y="38089"/>
                  </a:cubicBezTo>
                  <a:cubicBezTo>
                    <a:pt x="30977" y="38469"/>
                    <a:pt x="30850" y="38696"/>
                    <a:pt x="30622" y="38722"/>
                  </a:cubicBezTo>
                  <a:cubicBezTo>
                    <a:pt x="30596" y="38728"/>
                    <a:pt x="30568" y="38731"/>
                    <a:pt x="30540" y="38731"/>
                  </a:cubicBezTo>
                  <a:cubicBezTo>
                    <a:pt x="30149" y="38731"/>
                    <a:pt x="29679" y="38106"/>
                    <a:pt x="29585" y="37988"/>
                  </a:cubicBezTo>
                  <a:cubicBezTo>
                    <a:pt x="29408" y="37735"/>
                    <a:pt x="29231" y="37431"/>
                    <a:pt x="29079" y="37127"/>
                  </a:cubicBezTo>
                  <a:cubicBezTo>
                    <a:pt x="28851" y="36722"/>
                    <a:pt x="28648" y="36292"/>
                    <a:pt x="28319" y="35963"/>
                  </a:cubicBezTo>
                  <a:cubicBezTo>
                    <a:pt x="28168" y="35811"/>
                    <a:pt x="28066" y="35735"/>
                    <a:pt x="27915" y="35710"/>
                  </a:cubicBezTo>
                  <a:lnTo>
                    <a:pt x="27889" y="35710"/>
                  </a:lnTo>
                  <a:lnTo>
                    <a:pt x="27889" y="35685"/>
                  </a:lnTo>
                  <a:lnTo>
                    <a:pt x="27889" y="35609"/>
                  </a:lnTo>
                  <a:cubicBezTo>
                    <a:pt x="27813" y="34824"/>
                    <a:pt x="27383" y="34141"/>
                    <a:pt x="26953" y="33458"/>
                  </a:cubicBezTo>
                  <a:cubicBezTo>
                    <a:pt x="26877" y="33306"/>
                    <a:pt x="26750" y="33129"/>
                    <a:pt x="26649" y="32926"/>
                  </a:cubicBezTo>
                  <a:cubicBezTo>
                    <a:pt x="26523" y="32749"/>
                    <a:pt x="26421" y="32547"/>
                    <a:pt x="26295" y="32369"/>
                  </a:cubicBezTo>
                  <a:cubicBezTo>
                    <a:pt x="25738" y="31408"/>
                    <a:pt x="25131" y="30395"/>
                    <a:pt x="24650" y="29383"/>
                  </a:cubicBezTo>
                  <a:cubicBezTo>
                    <a:pt x="24093" y="28219"/>
                    <a:pt x="23764" y="26979"/>
                    <a:pt x="23587" y="25410"/>
                  </a:cubicBezTo>
                  <a:cubicBezTo>
                    <a:pt x="23460" y="24397"/>
                    <a:pt x="23283" y="23335"/>
                    <a:pt x="22752" y="22322"/>
                  </a:cubicBezTo>
                  <a:cubicBezTo>
                    <a:pt x="22752" y="22322"/>
                    <a:pt x="22752" y="22297"/>
                    <a:pt x="22726" y="22297"/>
                  </a:cubicBezTo>
                  <a:cubicBezTo>
                    <a:pt x="23030" y="21993"/>
                    <a:pt x="23384" y="21614"/>
                    <a:pt x="23840" y="21183"/>
                  </a:cubicBezTo>
                  <a:lnTo>
                    <a:pt x="23865" y="21158"/>
                  </a:lnTo>
                  <a:close/>
                  <a:moveTo>
                    <a:pt x="22499" y="22550"/>
                  </a:moveTo>
                  <a:lnTo>
                    <a:pt x="22499" y="22575"/>
                  </a:lnTo>
                  <a:cubicBezTo>
                    <a:pt x="23005" y="23562"/>
                    <a:pt x="23131" y="24600"/>
                    <a:pt x="23258" y="25688"/>
                  </a:cubicBezTo>
                  <a:lnTo>
                    <a:pt x="23283" y="25815"/>
                  </a:lnTo>
                  <a:cubicBezTo>
                    <a:pt x="23460" y="27004"/>
                    <a:pt x="23713" y="28067"/>
                    <a:pt x="24144" y="29029"/>
                  </a:cubicBezTo>
                  <a:cubicBezTo>
                    <a:pt x="24650" y="30168"/>
                    <a:pt x="25283" y="31281"/>
                    <a:pt x="25865" y="32268"/>
                  </a:cubicBezTo>
                  <a:cubicBezTo>
                    <a:pt x="26016" y="32521"/>
                    <a:pt x="26168" y="32774"/>
                    <a:pt x="26371" y="33027"/>
                  </a:cubicBezTo>
                  <a:cubicBezTo>
                    <a:pt x="26902" y="33812"/>
                    <a:pt x="27459" y="34698"/>
                    <a:pt x="27560" y="35583"/>
                  </a:cubicBezTo>
                  <a:cubicBezTo>
                    <a:pt x="27560" y="35609"/>
                    <a:pt x="27560" y="35609"/>
                    <a:pt x="27586" y="35659"/>
                  </a:cubicBezTo>
                  <a:lnTo>
                    <a:pt x="27586" y="35685"/>
                  </a:lnTo>
                  <a:lnTo>
                    <a:pt x="27459" y="35685"/>
                  </a:lnTo>
                  <a:cubicBezTo>
                    <a:pt x="27395" y="35692"/>
                    <a:pt x="27333" y="35695"/>
                    <a:pt x="27272" y="35695"/>
                  </a:cubicBezTo>
                  <a:cubicBezTo>
                    <a:pt x="26021" y="35695"/>
                    <a:pt x="25542" y="34236"/>
                    <a:pt x="25156" y="33053"/>
                  </a:cubicBezTo>
                  <a:cubicBezTo>
                    <a:pt x="25055" y="32800"/>
                    <a:pt x="25004" y="32547"/>
                    <a:pt x="24903" y="32369"/>
                  </a:cubicBezTo>
                  <a:cubicBezTo>
                    <a:pt x="24625" y="31661"/>
                    <a:pt x="24220" y="30876"/>
                    <a:pt x="23663" y="30016"/>
                  </a:cubicBezTo>
                  <a:lnTo>
                    <a:pt x="23638" y="29990"/>
                  </a:lnTo>
                  <a:cubicBezTo>
                    <a:pt x="23283" y="29408"/>
                    <a:pt x="22701" y="28497"/>
                    <a:pt x="21891" y="28497"/>
                  </a:cubicBezTo>
                  <a:cubicBezTo>
                    <a:pt x="21613" y="28497"/>
                    <a:pt x="21385" y="28624"/>
                    <a:pt x="21208" y="28852"/>
                  </a:cubicBezTo>
                  <a:cubicBezTo>
                    <a:pt x="20854" y="29257"/>
                    <a:pt x="20727" y="29915"/>
                    <a:pt x="20803" y="30395"/>
                  </a:cubicBezTo>
                  <a:cubicBezTo>
                    <a:pt x="20955" y="31585"/>
                    <a:pt x="21765" y="32648"/>
                    <a:pt x="22524" y="33584"/>
                  </a:cubicBezTo>
                  <a:lnTo>
                    <a:pt x="22625" y="33711"/>
                  </a:lnTo>
                  <a:cubicBezTo>
                    <a:pt x="22701" y="33787"/>
                    <a:pt x="22752" y="33863"/>
                    <a:pt x="22828" y="33938"/>
                  </a:cubicBezTo>
                  <a:cubicBezTo>
                    <a:pt x="23131" y="34318"/>
                    <a:pt x="23460" y="34698"/>
                    <a:pt x="23410" y="35229"/>
                  </a:cubicBezTo>
                  <a:cubicBezTo>
                    <a:pt x="23410" y="35381"/>
                    <a:pt x="23359" y="35533"/>
                    <a:pt x="23334" y="35685"/>
                  </a:cubicBezTo>
                  <a:cubicBezTo>
                    <a:pt x="23258" y="35862"/>
                    <a:pt x="23233" y="36014"/>
                    <a:pt x="23233" y="36216"/>
                  </a:cubicBezTo>
                  <a:cubicBezTo>
                    <a:pt x="23233" y="36697"/>
                    <a:pt x="23511" y="37178"/>
                    <a:pt x="23739" y="37583"/>
                  </a:cubicBezTo>
                  <a:lnTo>
                    <a:pt x="23764" y="37659"/>
                  </a:lnTo>
                  <a:cubicBezTo>
                    <a:pt x="23840" y="37760"/>
                    <a:pt x="23865" y="37861"/>
                    <a:pt x="23916" y="37962"/>
                  </a:cubicBezTo>
                  <a:cubicBezTo>
                    <a:pt x="24169" y="38393"/>
                    <a:pt x="24473" y="38848"/>
                    <a:pt x="24498" y="39354"/>
                  </a:cubicBezTo>
                  <a:cubicBezTo>
                    <a:pt x="24523" y="39658"/>
                    <a:pt x="24397" y="39962"/>
                    <a:pt x="24220" y="40164"/>
                  </a:cubicBezTo>
                  <a:cubicBezTo>
                    <a:pt x="23233" y="39202"/>
                    <a:pt x="22954" y="37836"/>
                    <a:pt x="22625" y="36545"/>
                  </a:cubicBezTo>
                  <a:cubicBezTo>
                    <a:pt x="22473" y="35811"/>
                    <a:pt x="22322" y="35077"/>
                    <a:pt x="22018" y="34394"/>
                  </a:cubicBezTo>
                  <a:cubicBezTo>
                    <a:pt x="21233" y="32496"/>
                    <a:pt x="19690" y="31003"/>
                    <a:pt x="18196" y="29535"/>
                  </a:cubicBezTo>
                  <a:lnTo>
                    <a:pt x="18019" y="29358"/>
                  </a:lnTo>
                  <a:cubicBezTo>
                    <a:pt x="18298" y="28953"/>
                    <a:pt x="18551" y="28599"/>
                    <a:pt x="18778" y="28244"/>
                  </a:cubicBezTo>
                  <a:cubicBezTo>
                    <a:pt x="19082" y="27713"/>
                    <a:pt x="19411" y="27131"/>
                    <a:pt x="19690" y="26599"/>
                  </a:cubicBezTo>
                  <a:cubicBezTo>
                    <a:pt x="20044" y="25941"/>
                    <a:pt x="20423" y="25233"/>
                    <a:pt x="20854" y="24600"/>
                  </a:cubicBezTo>
                  <a:cubicBezTo>
                    <a:pt x="21309" y="23967"/>
                    <a:pt x="21815" y="23309"/>
                    <a:pt x="22473" y="22575"/>
                  </a:cubicBezTo>
                  <a:lnTo>
                    <a:pt x="22499" y="22550"/>
                  </a:lnTo>
                  <a:close/>
                  <a:moveTo>
                    <a:pt x="7101" y="35941"/>
                  </a:moveTo>
                  <a:cubicBezTo>
                    <a:pt x="7362" y="35941"/>
                    <a:pt x="7634" y="35957"/>
                    <a:pt x="7921" y="35988"/>
                  </a:cubicBezTo>
                  <a:cubicBezTo>
                    <a:pt x="8175" y="36014"/>
                    <a:pt x="8453" y="36064"/>
                    <a:pt x="8731" y="36090"/>
                  </a:cubicBezTo>
                  <a:cubicBezTo>
                    <a:pt x="9333" y="36180"/>
                    <a:pt x="9943" y="36270"/>
                    <a:pt x="10536" y="36270"/>
                  </a:cubicBezTo>
                  <a:cubicBezTo>
                    <a:pt x="10941" y="36270"/>
                    <a:pt x="11338" y="36228"/>
                    <a:pt x="11718" y="36115"/>
                  </a:cubicBezTo>
                  <a:lnTo>
                    <a:pt x="11768" y="36090"/>
                  </a:lnTo>
                  <a:lnTo>
                    <a:pt x="11768" y="36090"/>
                  </a:lnTo>
                  <a:lnTo>
                    <a:pt x="11718" y="36166"/>
                  </a:lnTo>
                  <a:cubicBezTo>
                    <a:pt x="10528" y="37254"/>
                    <a:pt x="9237" y="38291"/>
                    <a:pt x="7820" y="39228"/>
                  </a:cubicBezTo>
                  <a:cubicBezTo>
                    <a:pt x="7339" y="39531"/>
                    <a:pt x="6833" y="39886"/>
                    <a:pt x="6352" y="40189"/>
                  </a:cubicBezTo>
                  <a:cubicBezTo>
                    <a:pt x="5315" y="40949"/>
                    <a:pt x="4252" y="41683"/>
                    <a:pt x="3138" y="42315"/>
                  </a:cubicBezTo>
                  <a:cubicBezTo>
                    <a:pt x="3138" y="42088"/>
                    <a:pt x="3239" y="41885"/>
                    <a:pt x="3290" y="41759"/>
                  </a:cubicBezTo>
                  <a:cubicBezTo>
                    <a:pt x="3518" y="41303"/>
                    <a:pt x="3796" y="40898"/>
                    <a:pt x="4049" y="40493"/>
                  </a:cubicBezTo>
                  <a:cubicBezTo>
                    <a:pt x="4378" y="40038"/>
                    <a:pt x="4682" y="39607"/>
                    <a:pt x="4884" y="39101"/>
                  </a:cubicBezTo>
                  <a:cubicBezTo>
                    <a:pt x="4884" y="39076"/>
                    <a:pt x="4910" y="39076"/>
                    <a:pt x="4910" y="39025"/>
                  </a:cubicBezTo>
                  <a:cubicBezTo>
                    <a:pt x="5011" y="38798"/>
                    <a:pt x="5163" y="38418"/>
                    <a:pt x="5062" y="38241"/>
                  </a:cubicBezTo>
                  <a:lnTo>
                    <a:pt x="5062" y="38215"/>
                  </a:lnTo>
                  <a:cubicBezTo>
                    <a:pt x="5006" y="38127"/>
                    <a:pt x="4917" y="38097"/>
                    <a:pt x="4814" y="38097"/>
                  </a:cubicBezTo>
                  <a:cubicBezTo>
                    <a:pt x="4680" y="38097"/>
                    <a:pt x="4521" y="38147"/>
                    <a:pt x="4378" y="38190"/>
                  </a:cubicBezTo>
                  <a:cubicBezTo>
                    <a:pt x="4302" y="38215"/>
                    <a:pt x="4252" y="38215"/>
                    <a:pt x="4226" y="38215"/>
                  </a:cubicBezTo>
                  <a:cubicBezTo>
                    <a:pt x="4049" y="38241"/>
                    <a:pt x="3897" y="38266"/>
                    <a:pt x="3746" y="38342"/>
                  </a:cubicBezTo>
                  <a:cubicBezTo>
                    <a:pt x="3391" y="38443"/>
                    <a:pt x="3012" y="38519"/>
                    <a:pt x="2657" y="38519"/>
                  </a:cubicBezTo>
                  <a:cubicBezTo>
                    <a:pt x="2328" y="38519"/>
                    <a:pt x="2075" y="38393"/>
                    <a:pt x="1873" y="38215"/>
                  </a:cubicBezTo>
                  <a:lnTo>
                    <a:pt x="1873" y="38190"/>
                  </a:lnTo>
                  <a:lnTo>
                    <a:pt x="1898" y="38190"/>
                  </a:lnTo>
                  <a:cubicBezTo>
                    <a:pt x="2202" y="37988"/>
                    <a:pt x="2506" y="37811"/>
                    <a:pt x="2784" y="37633"/>
                  </a:cubicBezTo>
                  <a:cubicBezTo>
                    <a:pt x="3493" y="37203"/>
                    <a:pt x="4176" y="36748"/>
                    <a:pt x="4935" y="36393"/>
                  </a:cubicBezTo>
                  <a:cubicBezTo>
                    <a:pt x="5621" y="36088"/>
                    <a:pt x="6307" y="35941"/>
                    <a:pt x="7101" y="35941"/>
                  </a:cubicBezTo>
                  <a:close/>
                  <a:moveTo>
                    <a:pt x="17791" y="29586"/>
                  </a:moveTo>
                  <a:lnTo>
                    <a:pt x="17943" y="29737"/>
                  </a:lnTo>
                  <a:cubicBezTo>
                    <a:pt x="19183" y="30927"/>
                    <a:pt x="20550" y="32243"/>
                    <a:pt x="21385" y="33812"/>
                  </a:cubicBezTo>
                  <a:cubicBezTo>
                    <a:pt x="21613" y="34217"/>
                    <a:pt x="21815" y="34672"/>
                    <a:pt x="21942" y="35103"/>
                  </a:cubicBezTo>
                  <a:cubicBezTo>
                    <a:pt x="22094" y="35583"/>
                    <a:pt x="22195" y="36090"/>
                    <a:pt x="22322" y="36570"/>
                  </a:cubicBezTo>
                  <a:cubicBezTo>
                    <a:pt x="22575" y="37962"/>
                    <a:pt x="22904" y="39354"/>
                    <a:pt x="23891" y="40392"/>
                  </a:cubicBezTo>
                  <a:cubicBezTo>
                    <a:pt x="23743" y="40461"/>
                    <a:pt x="23592" y="40495"/>
                    <a:pt x="23445" y="40495"/>
                  </a:cubicBezTo>
                  <a:cubicBezTo>
                    <a:pt x="23215" y="40495"/>
                    <a:pt x="22998" y="40410"/>
                    <a:pt x="22828" y="40240"/>
                  </a:cubicBezTo>
                  <a:cubicBezTo>
                    <a:pt x="22094" y="39557"/>
                    <a:pt x="21815" y="38544"/>
                    <a:pt x="21562" y="37608"/>
                  </a:cubicBezTo>
                  <a:cubicBezTo>
                    <a:pt x="21436" y="37127"/>
                    <a:pt x="21309" y="36722"/>
                    <a:pt x="21132" y="36317"/>
                  </a:cubicBezTo>
                  <a:cubicBezTo>
                    <a:pt x="20828" y="35583"/>
                    <a:pt x="20449" y="34850"/>
                    <a:pt x="20069" y="34192"/>
                  </a:cubicBezTo>
                  <a:cubicBezTo>
                    <a:pt x="19993" y="34065"/>
                    <a:pt x="19943" y="33964"/>
                    <a:pt x="19867" y="33837"/>
                  </a:cubicBezTo>
                  <a:cubicBezTo>
                    <a:pt x="19616" y="33381"/>
                    <a:pt x="19345" y="32987"/>
                    <a:pt x="18850" y="32987"/>
                  </a:cubicBezTo>
                  <a:cubicBezTo>
                    <a:pt x="18795" y="32987"/>
                    <a:pt x="18738" y="32992"/>
                    <a:pt x="18677" y="33002"/>
                  </a:cubicBezTo>
                  <a:cubicBezTo>
                    <a:pt x="18348" y="33053"/>
                    <a:pt x="18095" y="33205"/>
                    <a:pt x="17918" y="33458"/>
                  </a:cubicBezTo>
                  <a:cubicBezTo>
                    <a:pt x="17589" y="33964"/>
                    <a:pt x="17690" y="34748"/>
                    <a:pt x="17842" y="35305"/>
                  </a:cubicBezTo>
                  <a:cubicBezTo>
                    <a:pt x="17943" y="35609"/>
                    <a:pt x="18095" y="35938"/>
                    <a:pt x="18222" y="36267"/>
                  </a:cubicBezTo>
                  <a:cubicBezTo>
                    <a:pt x="18601" y="37127"/>
                    <a:pt x="19057" y="38114"/>
                    <a:pt x="18804" y="38924"/>
                  </a:cubicBezTo>
                  <a:cubicBezTo>
                    <a:pt x="18677" y="39329"/>
                    <a:pt x="18449" y="39430"/>
                    <a:pt x="18171" y="39557"/>
                  </a:cubicBezTo>
                  <a:cubicBezTo>
                    <a:pt x="18146" y="39557"/>
                    <a:pt x="18095" y="39607"/>
                    <a:pt x="18095" y="39607"/>
                  </a:cubicBezTo>
                  <a:cubicBezTo>
                    <a:pt x="18070" y="39633"/>
                    <a:pt x="18045" y="39633"/>
                    <a:pt x="18019" y="39633"/>
                  </a:cubicBezTo>
                  <a:cubicBezTo>
                    <a:pt x="17943" y="39633"/>
                    <a:pt x="17918" y="39658"/>
                    <a:pt x="17893" y="39683"/>
                  </a:cubicBezTo>
                  <a:cubicBezTo>
                    <a:pt x="17665" y="39911"/>
                    <a:pt x="17791" y="40493"/>
                    <a:pt x="17893" y="40898"/>
                  </a:cubicBezTo>
                  <a:cubicBezTo>
                    <a:pt x="17918" y="41050"/>
                    <a:pt x="17943" y="41151"/>
                    <a:pt x="17943" y="41252"/>
                  </a:cubicBezTo>
                  <a:cubicBezTo>
                    <a:pt x="17969" y="41759"/>
                    <a:pt x="17716" y="42821"/>
                    <a:pt x="17159" y="43100"/>
                  </a:cubicBezTo>
                  <a:lnTo>
                    <a:pt x="17133" y="43100"/>
                  </a:lnTo>
                  <a:lnTo>
                    <a:pt x="17133" y="43075"/>
                  </a:lnTo>
                  <a:cubicBezTo>
                    <a:pt x="16830" y="42417"/>
                    <a:pt x="16804" y="41683"/>
                    <a:pt x="16804" y="40999"/>
                  </a:cubicBezTo>
                  <a:cubicBezTo>
                    <a:pt x="16804" y="40797"/>
                    <a:pt x="16804" y="40594"/>
                    <a:pt x="16779" y="40367"/>
                  </a:cubicBezTo>
                  <a:cubicBezTo>
                    <a:pt x="16754" y="39531"/>
                    <a:pt x="16627" y="38798"/>
                    <a:pt x="16425" y="38114"/>
                  </a:cubicBezTo>
                  <a:cubicBezTo>
                    <a:pt x="16248" y="37456"/>
                    <a:pt x="15919" y="36849"/>
                    <a:pt x="15640" y="36241"/>
                  </a:cubicBezTo>
                  <a:cubicBezTo>
                    <a:pt x="15235" y="35432"/>
                    <a:pt x="14805" y="34596"/>
                    <a:pt x="14729" y="33685"/>
                  </a:cubicBezTo>
                  <a:cubicBezTo>
                    <a:pt x="14729" y="33660"/>
                    <a:pt x="14679" y="33635"/>
                    <a:pt x="14653" y="33584"/>
                  </a:cubicBezTo>
                  <a:cubicBezTo>
                    <a:pt x="15008" y="33154"/>
                    <a:pt x="15362" y="32749"/>
                    <a:pt x="15691" y="32293"/>
                  </a:cubicBezTo>
                  <a:cubicBezTo>
                    <a:pt x="15868" y="32066"/>
                    <a:pt x="16045" y="31863"/>
                    <a:pt x="16197" y="31635"/>
                  </a:cubicBezTo>
                  <a:cubicBezTo>
                    <a:pt x="16324" y="31484"/>
                    <a:pt x="16425" y="31357"/>
                    <a:pt x="16551" y="31180"/>
                  </a:cubicBezTo>
                  <a:cubicBezTo>
                    <a:pt x="16577" y="31180"/>
                    <a:pt x="16577" y="31155"/>
                    <a:pt x="16577" y="31129"/>
                  </a:cubicBezTo>
                  <a:lnTo>
                    <a:pt x="16627" y="31104"/>
                  </a:lnTo>
                  <a:cubicBezTo>
                    <a:pt x="17007" y="30623"/>
                    <a:pt x="17412" y="30117"/>
                    <a:pt x="17791" y="29611"/>
                  </a:cubicBezTo>
                  <a:lnTo>
                    <a:pt x="17791" y="29586"/>
                  </a:lnTo>
                  <a:close/>
                  <a:moveTo>
                    <a:pt x="10452" y="37811"/>
                  </a:moveTo>
                  <a:lnTo>
                    <a:pt x="10452" y="37836"/>
                  </a:lnTo>
                  <a:cubicBezTo>
                    <a:pt x="11009" y="40367"/>
                    <a:pt x="9465" y="42923"/>
                    <a:pt x="8048" y="44618"/>
                  </a:cubicBezTo>
                  <a:cubicBezTo>
                    <a:pt x="7846" y="44542"/>
                    <a:pt x="7694" y="44416"/>
                    <a:pt x="7542" y="44188"/>
                  </a:cubicBezTo>
                  <a:cubicBezTo>
                    <a:pt x="7036" y="43479"/>
                    <a:pt x="7289" y="42847"/>
                    <a:pt x="7542" y="42189"/>
                  </a:cubicBezTo>
                  <a:lnTo>
                    <a:pt x="7719" y="41632"/>
                  </a:lnTo>
                  <a:cubicBezTo>
                    <a:pt x="7770" y="41556"/>
                    <a:pt x="7719" y="41531"/>
                    <a:pt x="7694" y="41455"/>
                  </a:cubicBezTo>
                  <a:cubicBezTo>
                    <a:pt x="7668" y="41404"/>
                    <a:pt x="7567" y="41404"/>
                    <a:pt x="7491" y="41404"/>
                  </a:cubicBezTo>
                  <a:cubicBezTo>
                    <a:pt x="6909" y="41505"/>
                    <a:pt x="6352" y="41809"/>
                    <a:pt x="5796" y="42088"/>
                  </a:cubicBezTo>
                  <a:cubicBezTo>
                    <a:pt x="5568" y="42239"/>
                    <a:pt x="5391" y="42315"/>
                    <a:pt x="5163" y="42442"/>
                  </a:cubicBezTo>
                  <a:cubicBezTo>
                    <a:pt x="5138" y="42467"/>
                    <a:pt x="5062" y="42467"/>
                    <a:pt x="5036" y="42518"/>
                  </a:cubicBezTo>
                  <a:cubicBezTo>
                    <a:pt x="4650" y="42687"/>
                    <a:pt x="4172" y="42924"/>
                    <a:pt x="3734" y="42924"/>
                  </a:cubicBezTo>
                  <a:cubicBezTo>
                    <a:pt x="3713" y="42924"/>
                    <a:pt x="3691" y="42924"/>
                    <a:pt x="3670" y="42923"/>
                  </a:cubicBezTo>
                  <a:cubicBezTo>
                    <a:pt x="3467" y="42923"/>
                    <a:pt x="3290" y="42821"/>
                    <a:pt x="3214" y="42695"/>
                  </a:cubicBezTo>
                  <a:lnTo>
                    <a:pt x="3214" y="42670"/>
                  </a:lnTo>
                  <a:lnTo>
                    <a:pt x="3239" y="42670"/>
                  </a:lnTo>
                  <a:cubicBezTo>
                    <a:pt x="4302" y="42012"/>
                    <a:pt x="5391" y="41303"/>
                    <a:pt x="6428" y="40620"/>
                  </a:cubicBezTo>
                  <a:cubicBezTo>
                    <a:pt x="6833" y="40316"/>
                    <a:pt x="7263" y="40038"/>
                    <a:pt x="7694" y="39785"/>
                  </a:cubicBezTo>
                  <a:cubicBezTo>
                    <a:pt x="8706" y="39127"/>
                    <a:pt x="9592" y="38494"/>
                    <a:pt x="10427" y="37836"/>
                  </a:cubicBezTo>
                  <a:lnTo>
                    <a:pt x="10452" y="37811"/>
                  </a:lnTo>
                  <a:close/>
                  <a:moveTo>
                    <a:pt x="14375" y="33863"/>
                  </a:moveTo>
                  <a:lnTo>
                    <a:pt x="14375" y="33913"/>
                  </a:lnTo>
                  <a:cubicBezTo>
                    <a:pt x="14501" y="34748"/>
                    <a:pt x="14906" y="35583"/>
                    <a:pt x="15286" y="36368"/>
                  </a:cubicBezTo>
                  <a:cubicBezTo>
                    <a:pt x="15615" y="37026"/>
                    <a:pt x="15944" y="37709"/>
                    <a:pt x="16121" y="38418"/>
                  </a:cubicBezTo>
                  <a:cubicBezTo>
                    <a:pt x="16273" y="39101"/>
                    <a:pt x="16298" y="39810"/>
                    <a:pt x="16324" y="40518"/>
                  </a:cubicBezTo>
                  <a:cubicBezTo>
                    <a:pt x="16374" y="41404"/>
                    <a:pt x="16400" y="42315"/>
                    <a:pt x="16703" y="43100"/>
                  </a:cubicBezTo>
                  <a:lnTo>
                    <a:pt x="16703" y="43150"/>
                  </a:lnTo>
                  <a:lnTo>
                    <a:pt x="16703" y="43176"/>
                  </a:lnTo>
                  <a:lnTo>
                    <a:pt x="16678" y="43176"/>
                  </a:lnTo>
                  <a:cubicBezTo>
                    <a:pt x="16121" y="43049"/>
                    <a:pt x="15792" y="42163"/>
                    <a:pt x="15615" y="41683"/>
                  </a:cubicBezTo>
                  <a:lnTo>
                    <a:pt x="15615" y="41657"/>
                  </a:lnTo>
                  <a:cubicBezTo>
                    <a:pt x="15488" y="41278"/>
                    <a:pt x="15362" y="40873"/>
                    <a:pt x="15235" y="40493"/>
                  </a:cubicBezTo>
                  <a:cubicBezTo>
                    <a:pt x="15109" y="40012"/>
                    <a:pt x="14932" y="39531"/>
                    <a:pt x="14755" y="39051"/>
                  </a:cubicBezTo>
                  <a:cubicBezTo>
                    <a:pt x="14755" y="39025"/>
                    <a:pt x="14729" y="39000"/>
                    <a:pt x="14729" y="38924"/>
                  </a:cubicBezTo>
                  <a:cubicBezTo>
                    <a:pt x="14476" y="38291"/>
                    <a:pt x="14046" y="37330"/>
                    <a:pt x="13363" y="37153"/>
                  </a:cubicBezTo>
                  <a:cubicBezTo>
                    <a:pt x="13312" y="37142"/>
                    <a:pt x="13263" y="37138"/>
                    <a:pt x="13215" y="37138"/>
                  </a:cubicBezTo>
                  <a:cubicBezTo>
                    <a:pt x="12431" y="37138"/>
                    <a:pt x="12062" y="38453"/>
                    <a:pt x="11895" y="39025"/>
                  </a:cubicBezTo>
                  <a:cubicBezTo>
                    <a:pt x="11844" y="39354"/>
                    <a:pt x="11768" y="39683"/>
                    <a:pt x="11743" y="40012"/>
                  </a:cubicBezTo>
                  <a:cubicBezTo>
                    <a:pt x="11692" y="40443"/>
                    <a:pt x="11616" y="40923"/>
                    <a:pt x="11490" y="41379"/>
                  </a:cubicBezTo>
                  <a:cubicBezTo>
                    <a:pt x="11262" y="42138"/>
                    <a:pt x="10807" y="42948"/>
                    <a:pt x="10123" y="43707"/>
                  </a:cubicBezTo>
                  <a:cubicBezTo>
                    <a:pt x="9870" y="43986"/>
                    <a:pt x="9212" y="44694"/>
                    <a:pt x="8478" y="44694"/>
                  </a:cubicBezTo>
                  <a:lnTo>
                    <a:pt x="8453" y="44694"/>
                  </a:lnTo>
                  <a:lnTo>
                    <a:pt x="8478" y="44669"/>
                  </a:lnTo>
                  <a:cubicBezTo>
                    <a:pt x="9921" y="42897"/>
                    <a:pt x="11465" y="40189"/>
                    <a:pt x="10756" y="37532"/>
                  </a:cubicBezTo>
                  <a:cubicBezTo>
                    <a:pt x="11743" y="36722"/>
                    <a:pt x="12603" y="35938"/>
                    <a:pt x="13363" y="35052"/>
                  </a:cubicBezTo>
                  <a:cubicBezTo>
                    <a:pt x="13666" y="34698"/>
                    <a:pt x="13995" y="34318"/>
                    <a:pt x="14350" y="33913"/>
                  </a:cubicBezTo>
                  <a:lnTo>
                    <a:pt x="14375" y="33863"/>
                  </a:lnTo>
                  <a:close/>
                  <a:moveTo>
                    <a:pt x="41530" y="1"/>
                  </a:moveTo>
                  <a:cubicBezTo>
                    <a:pt x="41480" y="1"/>
                    <a:pt x="41404" y="26"/>
                    <a:pt x="41378" y="77"/>
                  </a:cubicBezTo>
                  <a:cubicBezTo>
                    <a:pt x="40341" y="1646"/>
                    <a:pt x="39075" y="3164"/>
                    <a:pt x="37861" y="4582"/>
                  </a:cubicBezTo>
                  <a:cubicBezTo>
                    <a:pt x="37532" y="4986"/>
                    <a:pt x="37152" y="5442"/>
                    <a:pt x="36798" y="5872"/>
                  </a:cubicBezTo>
                  <a:cubicBezTo>
                    <a:pt x="35330" y="7669"/>
                    <a:pt x="33761" y="9517"/>
                    <a:pt x="31964" y="11516"/>
                  </a:cubicBezTo>
                  <a:cubicBezTo>
                    <a:pt x="31584" y="11921"/>
                    <a:pt x="31255" y="12351"/>
                    <a:pt x="30901" y="12807"/>
                  </a:cubicBezTo>
                  <a:cubicBezTo>
                    <a:pt x="30597" y="13237"/>
                    <a:pt x="30243" y="13692"/>
                    <a:pt x="29889" y="14072"/>
                  </a:cubicBezTo>
                  <a:cubicBezTo>
                    <a:pt x="29644" y="14339"/>
                    <a:pt x="29419" y="14566"/>
                    <a:pt x="29042" y="14566"/>
                  </a:cubicBezTo>
                  <a:cubicBezTo>
                    <a:pt x="29020" y="14566"/>
                    <a:pt x="28996" y="14566"/>
                    <a:pt x="28973" y="14564"/>
                  </a:cubicBezTo>
                  <a:lnTo>
                    <a:pt x="28973" y="14564"/>
                  </a:lnTo>
                  <a:cubicBezTo>
                    <a:pt x="29148" y="14677"/>
                    <a:pt x="29350" y="14738"/>
                    <a:pt x="29585" y="14755"/>
                  </a:cubicBezTo>
                  <a:lnTo>
                    <a:pt x="29610" y="14755"/>
                  </a:lnTo>
                  <a:lnTo>
                    <a:pt x="29585" y="14806"/>
                  </a:lnTo>
                  <a:cubicBezTo>
                    <a:pt x="29534" y="14856"/>
                    <a:pt x="29433" y="14932"/>
                    <a:pt x="29357" y="14983"/>
                  </a:cubicBezTo>
                  <a:cubicBezTo>
                    <a:pt x="29129" y="15185"/>
                    <a:pt x="28927" y="15363"/>
                    <a:pt x="28699" y="15590"/>
                  </a:cubicBezTo>
                  <a:cubicBezTo>
                    <a:pt x="28446" y="15843"/>
                    <a:pt x="28193" y="16122"/>
                    <a:pt x="27839" y="16501"/>
                  </a:cubicBezTo>
                  <a:lnTo>
                    <a:pt x="27813" y="16527"/>
                  </a:lnTo>
                  <a:lnTo>
                    <a:pt x="27813" y="16501"/>
                  </a:lnTo>
                  <a:cubicBezTo>
                    <a:pt x="27535" y="15869"/>
                    <a:pt x="27358" y="15211"/>
                    <a:pt x="27231" y="14553"/>
                  </a:cubicBezTo>
                  <a:cubicBezTo>
                    <a:pt x="27155" y="14047"/>
                    <a:pt x="27029" y="13540"/>
                    <a:pt x="26852" y="13060"/>
                  </a:cubicBezTo>
                  <a:cubicBezTo>
                    <a:pt x="26421" y="11794"/>
                    <a:pt x="25561" y="10706"/>
                    <a:pt x="24802" y="9871"/>
                  </a:cubicBezTo>
                  <a:lnTo>
                    <a:pt x="24523" y="9542"/>
                  </a:lnTo>
                  <a:cubicBezTo>
                    <a:pt x="23638" y="8530"/>
                    <a:pt x="22726" y="7517"/>
                    <a:pt x="21891" y="6454"/>
                  </a:cubicBezTo>
                  <a:cubicBezTo>
                    <a:pt x="21841" y="6353"/>
                    <a:pt x="21739" y="6252"/>
                    <a:pt x="21664" y="6151"/>
                  </a:cubicBezTo>
                  <a:cubicBezTo>
                    <a:pt x="21385" y="5771"/>
                    <a:pt x="21081" y="5366"/>
                    <a:pt x="20727" y="5062"/>
                  </a:cubicBezTo>
                  <a:cubicBezTo>
                    <a:pt x="20499" y="4835"/>
                    <a:pt x="20221" y="4683"/>
                    <a:pt x="19968" y="4480"/>
                  </a:cubicBezTo>
                  <a:cubicBezTo>
                    <a:pt x="19715" y="4303"/>
                    <a:pt x="19436" y="4101"/>
                    <a:pt x="19209" y="3873"/>
                  </a:cubicBezTo>
                  <a:cubicBezTo>
                    <a:pt x="19310" y="3493"/>
                    <a:pt x="19614" y="3291"/>
                    <a:pt x="20094" y="3164"/>
                  </a:cubicBezTo>
                  <a:cubicBezTo>
                    <a:pt x="20334" y="3088"/>
                    <a:pt x="20569" y="3050"/>
                    <a:pt x="20799" y="3050"/>
                  </a:cubicBezTo>
                  <a:cubicBezTo>
                    <a:pt x="21302" y="3050"/>
                    <a:pt x="21783" y="3234"/>
                    <a:pt x="22247" y="3604"/>
                  </a:cubicBezTo>
                  <a:lnTo>
                    <a:pt x="22247" y="3604"/>
                  </a:lnTo>
                  <a:cubicBezTo>
                    <a:pt x="21768" y="3163"/>
                    <a:pt x="21121" y="2764"/>
                    <a:pt x="20337" y="2764"/>
                  </a:cubicBezTo>
                  <a:cubicBezTo>
                    <a:pt x="20017" y="2764"/>
                    <a:pt x="19674" y="2830"/>
                    <a:pt x="19310" y="2987"/>
                  </a:cubicBezTo>
                  <a:cubicBezTo>
                    <a:pt x="18804" y="3215"/>
                    <a:pt x="18475" y="3493"/>
                    <a:pt x="18374" y="3873"/>
                  </a:cubicBezTo>
                  <a:cubicBezTo>
                    <a:pt x="18551" y="4556"/>
                    <a:pt x="19082" y="5493"/>
                    <a:pt x="19588" y="6277"/>
                  </a:cubicBezTo>
                  <a:cubicBezTo>
                    <a:pt x="19664" y="6378"/>
                    <a:pt x="19715" y="6480"/>
                    <a:pt x="19740" y="6581"/>
                  </a:cubicBezTo>
                  <a:lnTo>
                    <a:pt x="19740" y="6606"/>
                  </a:lnTo>
                  <a:lnTo>
                    <a:pt x="19715" y="6606"/>
                  </a:lnTo>
                  <a:cubicBezTo>
                    <a:pt x="19681" y="6609"/>
                    <a:pt x="19646" y="6610"/>
                    <a:pt x="19612" y="6610"/>
                  </a:cubicBezTo>
                  <a:cubicBezTo>
                    <a:pt x="18906" y="6610"/>
                    <a:pt x="18137" y="6129"/>
                    <a:pt x="17437" y="5695"/>
                  </a:cubicBezTo>
                  <a:cubicBezTo>
                    <a:pt x="17083" y="5467"/>
                    <a:pt x="16729" y="5240"/>
                    <a:pt x="16450" y="5113"/>
                  </a:cubicBezTo>
                  <a:cubicBezTo>
                    <a:pt x="16184" y="5015"/>
                    <a:pt x="15863" y="4940"/>
                    <a:pt x="15566" y="4940"/>
                  </a:cubicBezTo>
                  <a:cubicBezTo>
                    <a:pt x="15326" y="4940"/>
                    <a:pt x="15101" y="4989"/>
                    <a:pt x="14932" y="5113"/>
                  </a:cubicBezTo>
                  <a:cubicBezTo>
                    <a:pt x="14704" y="5265"/>
                    <a:pt x="14577" y="5569"/>
                    <a:pt x="14577" y="5898"/>
                  </a:cubicBezTo>
                  <a:cubicBezTo>
                    <a:pt x="14628" y="7087"/>
                    <a:pt x="15666" y="8378"/>
                    <a:pt x="16678" y="8985"/>
                  </a:cubicBezTo>
                  <a:cubicBezTo>
                    <a:pt x="16779" y="9036"/>
                    <a:pt x="16880" y="9061"/>
                    <a:pt x="16982" y="9137"/>
                  </a:cubicBezTo>
                  <a:cubicBezTo>
                    <a:pt x="17235" y="9263"/>
                    <a:pt x="17538" y="9390"/>
                    <a:pt x="17690" y="9643"/>
                  </a:cubicBezTo>
                  <a:cubicBezTo>
                    <a:pt x="17791" y="9795"/>
                    <a:pt x="17817" y="9997"/>
                    <a:pt x="17817" y="10149"/>
                  </a:cubicBezTo>
                  <a:cubicBezTo>
                    <a:pt x="17817" y="10276"/>
                    <a:pt x="17842" y="10402"/>
                    <a:pt x="17893" y="10529"/>
                  </a:cubicBezTo>
                  <a:cubicBezTo>
                    <a:pt x="18070" y="10959"/>
                    <a:pt x="18601" y="11313"/>
                    <a:pt x="18981" y="11541"/>
                  </a:cubicBezTo>
                  <a:cubicBezTo>
                    <a:pt x="19361" y="11769"/>
                    <a:pt x="19791" y="11946"/>
                    <a:pt x="20196" y="12149"/>
                  </a:cubicBezTo>
                  <a:cubicBezTo>
                    <a:pt x="21208" y="12604"/>
                    <a:pt x="22144" y="13060"/>
                    <a:pt x="22676" y="14072"/>
                  </a:cubicBezTo>
                  <a:lnTo>
                    <a:pt x="22777" y="14249"/>
                  </a:lnTo>
                  <a:cubicBezTo>
                    <a:pt x="22853" y="14376"/>
                    <a:pt x="22904" y="14578"/>
                    <a:pt x="22929" y="14730"/>
                  </a:cubicBezTo>
                  <a:cubicBezTo>
                    <a:pt x="22980" y="14958"/>
                    <a:pt x="22929" y="15110"/>
                    <a:pt x="22802" y="15211"/>
                  </a:cubicBezTo>
                  <a:cubicBezTo>
                    <a:pt x="22731" y="15271"/>
                    <a:pt x="22636" y="15296"/>
                    <a:pt x="22527" y="15296"/>
                  </a:cubicBezTo>
                  <a:cubicBezTo>
                    <a:pt x="22406" y="15296"/>
                    <a:pt x="22266" y="15264"/>
                    <a:pt x="22119" y="15211"/>
                  </a:cubicBezTo>
                  <a:cubicBezTo>
                    <a:pt x="21765" y="15059"/>
                    <a:pt x="21410" y="14856"/>
                    <a:pt x="21107" y="14679"/>
                  </a:cubicBezTo>
                  <a:cubicBezTo>
                    <a:pt x="20221" y="14123"/>
                    <a:pt x="19436" y="13465"/>
                    <a:pt x="18728" y="12933"/>
                  </a:cubicBezTo>
                  <a:cubicBezTo>
                    <a:pt x="18070" y="12351"/>
                    <a:pt x="17564" y="11921"/>
                    <a:pt x="17083" y="11440"/>
                  </a:cubicBezTo>
                  <a:cubicBezTo>
                    <a:pt x="16703" y="11060"/>
                    <a:pt x="16273" y="10630"/>
                    <a:pt x="15716" y="10453"/>
                  </a:cubicBezTo>
                  <a:cubicBezTo>
                    <a:pt x="15587" y="10415"/>
                    <a:pt x="15463" y="10400"/>
                    <a:pt x="15342" y="10400"/>
                  </a:cubicBezTo>
                  <a:cubicBezTo>
                    <a:pt x="15059" y="10400"/>
                    <a:pt x="14793" y="10483"/>
                    <a:pt x="14527" y="10554"/>
                  </a:cubicBezTo>
                  <a:cubicBezTo>
                    <a:pt x="14426" y="10579"/>
                    <a:pt x="14324" y="10630"/>
                    <a:pt x="14198" y="10655"/>
                  </a:cubicBezTo>
                  <a:cubicBezTo>
                    <a:pt x="14093" y="10683"/>
                    <a:pt x="13986" y="10695"/>
                    <a:pt x="13877" y="10695"/>
                  </a:cubicBezTo>
                  <a:cubicBezTo>
                    <a:pt x="13277" y="10695"/>
                    <a:pt x="12625" y="10319"/>
                    <a:pt x="12047" y="9997"/>
                  </a:cubicBezTo>
                  <a:cubicBezTo>
                    <a:pt x="11869" y="9871"/>
                    <a:pt x="11667" y="9770"/>
                    <a:pt x="11490" y="9668"/>
                  </a:cubicBezTo>
                  <a:cubicBezTo>
                    <a:pt x="11058" y="9436"/>
                    <a:pt x="10331" y="9072"/>
                    <a:pt x="9711" y="9072"/>
                  </a:cubicBezTo>
                  <a:cubicBezTo>
                    <a:pt x="9387" y="9072"/>
                    <a:pt x="9092" y="9171"/>
                    <a:pt x="8883" y="9441"/>
                  </a:cubicBezTo>
                  <a:cubicBezTo>
                    <a:pt x="8377" y="10124"/>
                    <a:pt x="8984" y="10833"/>
                    <a:pt x="9592" y="11339"/>
                  </a:cubicBezTo>
                  <a:cubicBezTo>
                    <a:pt x="10351" y="11971"/>
                    <a:pt x="11237" y="12452"/>
                    <a:pt x="12047" y="12933"/>
                  </a:cubicBezTo>
                  <a:cubicBezTo>
                    <a:pt x="12173" y="12984"/>
                    <a:pt x="12350" y="13085"/>
                    <a:pt x="12477" y="13161"/>
                  </a:cubicBezTo>
                  <a:cubicBezTo>
                    <a:pt x="12856" y="13338"/>
                    <a:pt x="13185" y="13591"/>
                    <a:pt x="13489" y="13794"/>
                  </a:cubicBezTo>
                  <a:cubicBezTo>
                    <a:pt x="13616" y="13869"/>
                    <a:pt x="13768" y="13971"/>
                    <a:pt x="13919" y="14072"/>
                  </a:cubicBezTo>
                  <a:cubicBezTo>
                    <a:pt x="14501" y="14426"/>
                    <a:pt x="15159" y="14806"/>
                    <a:pt x="15438" y="15312"/>
                  </a:cubicBezTo>
                  <a:cubicBezTo>
                    <a:pt x="15539" y="15464"/>
                    <a:pt x="15564" y="15616"/>
                    <a:pt x="15590" y="15818"/>
                  </a:cubicBezTo>
                  <a:cubicBezTo>
                    <a:pt x="15640" y="15970"/>
                    <a:pt x="15640" y="16097"/>
                    <a:pt x="15716" y="16248"/>
                  </a:cubicBezTo>
                  <a:lnTo>
                    <a:pt x="15716" y="16274"/>
                  </a:lnTo>
                  <a:cubicBezTo>
                    <a:pt x="15843" y="16501"/>
                    <a:pt x="16045" y="16653"/>
                    <a:pt x="16172" y="16780"/>
                  </a:cubicBezTo>
                  <a:cubicBezTo>
                    <a:pt x="16653" y="17159"/>
                    <a:pt x="17235" y="17362"/>
                    <a:pt x="17817" y="17539"/>
                  </a:cubicBezTo>
                  <a:lnTo>
                    <a:pt x="17918" y="17590"/>
                  </a:lnTo>
                  <a:cubicBezTo>
                    <a:pt x="17994" y="17615"/>
                    <a:pt x="18070" y="17640"/>
                    <a:pt x="18171" y="17666"/>
                  </a:cubicBezTo>
                  <a:cubicBezTo>
                    <a:pt x="18627" y="17843"/>
                    <a:pt x="19107" y="17995"/>
                    <a:pt x="19512" y="18273"/>
                  </a:cubicBezTo>
                  <a:cubicBezTo>
                    <a:pt x="19943" y="18551"/>
                    <a:pt x="20348" y="19007"/>
                    <a:pt x="20272" y="19412"/>
                  </a:cubicBezTo>
                  <a:cubicBezTo>
                    <a:pt x="20221" y="19665"/>
                    <a:pt x="19993" y="19817"/>
                    <a:pt x="19563" y="19918"/>
                  </a:cubicBezTo>
                  <a:cubicBezTo>
                    <a:pt x="19401" y="19950"/>
                    <a:pt x="19235" y="19965"/>
                    <a:pt x="19066" y="19965"/>
                  </a:cubicBezTo>
                  <a:cubicBezTo>
                    <a:pt x="17919" y="19965"/>
                    <a:pt x="16649" y="19274"/>
                    <a:pt x="15590" y="18678"/>
                  </a:cubicBezTo>
                  <a:cubicBezTo>
                    <a:pt x="15438" y="18602"/>
                    <a:pt x="15286" y="18501"/>
                    <a:pt x="15134" y="18425"/>
                  </a:cubicBezTo>
                  <a:cubicBezTo>
                    <a:pt x="14299" y="17995"/>
                    <a:pt x="13439" y="17488"/>
                    <a:pt x="12654" y="16957"/>
                  </a:cubicBezTo>
                  <a:cubicBezTo>
                    <a:pt x="12502" y="16830"/>
                    <a:pt x="12300" y="16729"/>
                    <a:pt x="12148" y="16603"/>
                  </a:cubicBezTo>
                  <a:cubicBezTo>
                    <a:pt x="11540" y="16198"/>
                    <a:pt x="11009" y="15818"/>
                    <a:pt x="10351" y="15514"/>
                  </a:cubicBezTo>
                  <a:cubicBezTo>
                    <a:pt x="10073" y="15388"/>
                    <a:pt x="9744" y="15261"/>
                    <a:pt x="9465" y="15185"/>
                  </a:cubicBezTo>
                  <a:cubicBezTo>
                    <a:pt x="9010" y="15008"/>
                    <a:pt x="8579" y="14831"/>
                    <a:pt x="8124" y="14629"/>
                  </a:cubicBezTo>
                  <a:cubicBezTo>
                    <a:pt x="7811" y="14489"/>
                    <a:pt x="7497" y="14362"/>
                    <a:pt x="7176" y="14362"/>
                  </a:cubicBezTo>
                  <a:cubicBezTo>
                    <a:pt x="7030" y="14362"/>
                    <a:pt x="6882" y="14388"/>
                    <a:pt x="6732" y="14452"/>
                  </a:cubicBezTo>
                  <a:cubicBezTo>
                    <a:pt x="6479" y="14553"/>
                    <a:pt x="6327" y="14705"/>
                    <a:pt x="6276" y="14932"/>
                  </a:cubicBezTo>
                  <a:cubicBezTo>
                    <a:pt x="6201" y="15135"/>
                    <a:pt x="6276" y="15439"/>
                    <a:pt x="6454" y="15717"/>
                  </a:cubicBezTo>
                  <a:cubicBezTo>
                    <a:pt x="7061" y="16603"/>
                    <a:pt x="7997" y="17134"/>
                    <a:pt x="8883" y="17666"/>
                  </a:cubicBezTo>
                  <a:cubicBezTo>
                    <a:pt x="9389" y="17969"/>
                    <a:pt x="9895" y="18273"/>
                    <a:pt x="10376" y="18627"/>
                  </a:cubicBezTo>
                  <a:lnTo>
                    <a:pt x="10402" y="18627"/>
                  </a:lnTo>
                  <a:cubicBezTo>
                    <a:pt x="10199" y="18855"/>
                    <a:pt x="10098" y="19108"/>
                    <a:pt x="10123" y="19311"/>
                  </a:cubicBezTo>
                  <a:cubicBezTo>
                    <a:pt x="10199" y="19614"/>
                    <a:pt x="10452" y="19867"/>
                    <a:pt x="10882" y="20045"/>
                  </a:cubicBezTo>
                  <a:cubicBezTo>
                    <a:pt x="11110" y="20146"/>
                    <a:pt x="11338" y="20247"/>
                    <a:pt x="11515" y="20323"/>
                  </a:cubicBezTo>
                  <a:cubicBezTo>
                    <a:pt x="12654" y="20829"/>
                    <a:pt x="13742" y="21310"/>
                    <a:pt x="14375" y="22525"/>
                  </a:cubicBezTo>
                  <a:lnTo>
                    <a:pt x="14375" y="22550"/>
                  </a:lnTo>
                  <a:cubicBezTo>
                    <a:pt x="14577" y="22955"/>
                    <a:pt x="14932" y="23739"/>
                    <a:pt x="14780" y="24296"/>
                  </a:cubicBezTo>
                  <a:lnTo>
                    <a:pt x="14780" y="24322"/>
                  </a:lnTo>
                  <a:cubicBezTo>
                    <a:pt x="14704" y="24549"/>
                    <a:pt x="14679" y="24575"/>
                    <a:pt x="14299" y="24600"/>
                  </a:cubicBezTo>
                  <a:cubicBezTo>
                    <a:pt x="13995" y="24600"/>
                    <a:pt x="13616" y="24448"/>
                    <a:pt x="13312" y="24322"/>
                  </a:cubicBezTo>
                  <a:lnTo>
                    <a:pt x="13287" y="24322"/>
                  </a:lnTo>
                  <a:cubicBezTo>
                    <a:pt x="12882" y="24119"/>
                    <a:pt x="12426" y="23917"/>
                    <a:pt x="12021" y="23588"/>
                  </a:cubicBezTo>
                  <a:cubicBezTo>
                    <a:pt x="11920" y="23537"/>
                    <a:pt x="11794" y="23436"/>
                    <a:pt x="11718" y="23360"/>
                  </a:cubicBezTo>
                  <a:cubicBezTo>
                    <a:pt x="11363" y="23107"/>
                    <a:pt x="11034" y="22854"/>
                    <a:pt x="10604" y="22778"/>
                  </a:cubicBezTo>
                  <a:cubicBezTo>
                    <a:pt x="10456" y="22746"/>
                    <a:pt x="10307" y="22732"/>
                    <a:pt x="10163" y="22732"/>
                  </a:cubicBezTo>
                  <a:cubicBezTo>
                    <a:pt x="9962" y="22732"/>
                    <a:pt x="9768" y="22759"/>
                    <a:pt x="9592" y="22803"/>
                  </a:cubicBezTo>
                  <a:cubicBezTo>
                    <a:pt x="9395" y="22821"/>
                    <a:pt x="9185" y="22839"/>
                    <a:pt x="8981" y="22839"/>
                  </a:cubicBezTo>
                  <a:cubicBezTo>
                    <a:pt x="8897" y="22839"/>
                    <a:pt x="8813" y="22836"/>
                    <a:pt x="8731" y="22828"/>
                  </a:cubicBezTo>
                  <a:cubicBezTo>
                    <a:pt x="8301" y="22803"/>
                    <a:pt x="7871" y="22677"/>
                    <a:pt x="7441" y="22575"/>
                  </a:cubicBezTo>
                  <a:cubicBezTo>
                    <a:pt x="7112" y="22474"/>
                    <a:pt x="6808" y="22423"/>
                    <a:pt x="6479" y="22348"/>
                  </a:cubicBezTo>
                  <a:cubicBezTo>
                    <a:pt x="6286" y="22316"/>
                    <a:pt x="6059" y="22296"/>
                    <a:pt x="5822" y="22296"/>
                  </a:cubicBezTo>
                  <a:cubicBezTo>
                    <a:pt x="5095" y="22296"/>
                    <a:pt x="4284" y="22489"/>
                    <a:pt x="4151" y="23157"/>
                  </a:cubicBezTo>
                  <a:cubicBezTo>
                    <a:pt x="3999" y="23841"/>
                    <a:pt x="5011" y="24322"/>
                    <a:pt x="5593" y="24549"/>
                  </a:cubicBezTo>
                  <a:cubicBezTo>
                    <a:pt x="5922" y="24625"/>
                    <a:pt x="6226" y="24701"/>
                    <a:pt x="6555" y="24752"/>
                  </a:cubicBezTo>
                  <a:cubicBezTo>
                    <a:pt x="6783" y="24802"/>
                    <a:pt x="6985" y="24853"/>
                    <a:pt x="7238" y="24878"/>
                  </a:cubicBezTo>
                  <a:cubicBezTo>
                    <a:pt x="7846" y="25055"/>
                    <a:pt x="8073" y="25182"/>
                    <a:pt x="8326" y="25739"/>
                  </a:cubicBezTo>
                  <a:cubicBezTo>
                    <a:pt x="8352" y="25815"/>
                    <a:pt x="8352" y="25840"/>
                    <a:pt x="8377" y="25865"/>
                  </a:cubicBezTo>
                  <a:cubicBezTo>
                    <a:pt x="8453" y="26017"/>
                    <a:pt x="8504" y="26194"/>
                    <a:pt x="8706" y="26346"/>
                  </a:cubicBezTo>
                  <a:cubicBezTo>
                    <a:pt x="9187" y="26776"/>
                    <a:pt x="9845" y="26954"/>
                    <a:pt x="10452" y="27080"/>
                  </a:cubicBezTo>
                  <a:cubicBezTo>
                    <a:pt x="10908" y="27156"/>
                    <a:pt x="11389" y="27283"/>
                    <a:pt x="11794" y="27510"/>
                  </a:cubicBezTo>
                  <a:cubicBezTo>
                    <a:pt x="12021" y="27637"/>
                    <a:pt x="12401" y="27966"/>
                    <a:pt x="12426" y="28270"/>
                  </a:cubicBezTo>
                  <a:cubicBezTo>
                    <a:pt x="12426" y="28421"/>
                    <a:pt x="12376" y="28573"/>
                    <a:pt x="12249" y="28649"/>
                  </a:cubicBezTo>
                  <a:cubicBezTo>
                    <a:pt x="12047" y="28801"/>
                    <a:pt x="11718" y="28801"/>
                    <a:pt x="11465" y="28852"/>
                  </a:cubicBezTo>
                  <a:lnTo>
                    <a:pt x="11389" y="28852"/>
                  </a:lnTo>
                  <a:cubicBezTo>
                    <a:pt x="11338" y="28854"/>
                    <a:pt x="11287" y="28855"/>
                    <a:pt x="11236" y="28855"/>
                  </a:cubicBezTo>
                  <a:cubicBezTo>
                    <a:pt x="10682" y="28855"/>
                    <a:pt x="10138" y="28729"/>
                    <a:pt x="9465" y="28497"/>
                  </a:cubicBezTo>
                  <a:cubicBezTo>
                    <a:pt x="9237" y="28421"/>
                    <a:pt x="9060" y="28345"/>
                    <a:pt x="8833" y="28244"/>
                  </a:cubicBezTo>
                  <a:cubicBezTo>
                    <a:pt x="8113" y="27948"/>
                    <a:pt x="7393" y="27651"/>
                    <a:pt x="6628" y="27651"/>
                  </a:cubicBezTo>
                  <a:cubicBezTo>
                    <a:pt x="6479" y="27651"/>
                    <a:pt x="6328" y="27663"/>
                    <a:pt x="6175" y="27687"/>
                  </a:cubicBezTo>
                  <a:cubicBezTo>
                    <a:pt x="5694" y="27738"/>
                    <a:pt x="5315" y="27966"/>
                    <a:pt x="4910" y="28168"/>
                  </a:cubicBezTo>
                  <a:cubicBezTo>
                    <a:pt x="4555" y="28371"/>
                    <a:pt x="4176" y="28599"/>
                    <a:pt x="3771" y="28674"/>
                  </a:cubicBezTo>
                  <a:cubicBezTo>
                    <a:pt x="3558" y="28720"/>
                    <a:pt x="3346" y="28729"/>
                    <a:pt x="3139" y="28729"/>
                  </a:cubicBezTo>
                  <a:cubicBezTo>
                    <a:pt x="3001" y="28729"/>
                    <a:pt x="2865" y="28725"/>
                    <a:pt x="2733" y="28725"/>
                  </a:cubicBezTo>
                  <a:cubicBezTo>
                    <a:pt x="2544" y="28700"/>
                    <a:pt x="2354" y="28681"/>
                    <a:pt x="2164" y="28681"/>
                  </a:cubicBezTo>
                  <a:cubicBezTo>
                    <a:pt x="1974" y="28681"/>
                    <a:pt x="1784" y="28700"/>
                    <a:pt x="1594" y="28750"/>
                  </a:cubicBezTo>
                  <a:cubicBezTo>
                    <a:pt x="987" y="28902"/>
                    <a:pt x="253" y="29358"/>
                    <a:pt x="76" y="29915"/>
                  </a:cubicBezTo>
                  <a:cubicBezTo>
                    <a:pt x="25" y="29940"/>
                    <a:pt x="25" y="30016"/>
                    <a:pt x="25" y="30041"/>
                  </a:cubicBezTo>
                  <a:cubicBezTo>
                    <a:pt x="0" y="30193"/>
                    <a:pt x="0" y="30319"/>
                    <a:pt x="76" y="30497"/>
                  </a:cubicBezTo>
                  <a:cubicBezTo>
                    <a:pt x="329" y="31417"/>
                    <a:pt x="1712" y="31772"/>
                    <a:pt x="2721" y="31772"/>
                  </a:cubicBezTo>
                  <a:cubicBezTo>
                    <a:pt x="2822" y="31772"/>
                    <a:pt x="2920" y="31769"/>
                    <a:pt x="3012" y="31762"/>
                  </a:cubicBezTo>
                  <a:cubicBezTo>
                    <a:pt x="3239" y="31737"/>
                    <a:pt x="3442" y="31661"/>
                    <a:pt x="3670" y="31585"/>
                  </a:cubicBezTo>
                  <a:cubicBezTo>
                    <a:pt x="3968" y="31485"/>
                    <a:pt x="4267" y="31417"/>
                    <a:pt x="4541" y="31417"/>
                  </a:cubicBezTo>
                  <a:cubicBezTo>
                    <a:pt x="4615" y="31417"/>
                    <a:pt x="4688" y="31422"/>
                    <a:pt x="4758" y="31433"/>
                  </a:cubicBezTo>
                  <a:cubicBezTo>
                    <a:pt x="5062" y="31534"/>
                    <a:pt x="5315" y="31737"/>
                    <a:pt x="5568" y="31914"/>
                  </a:cubicBezTo>
                  <a:cubicBezTo>
                    <a:pt x="5846" y="32142"/>
                    <a:pt x="6175" y="32369"/>
                    <a:pt x="6605" y="32420"/>
                  </a:cubicBezTo>
                  <a:cubicBezTo>
                    <a:pt x="6641" y="32422"/>
                    <a:pt x="6677" y="32423"/>
                    <a:pt x="6712" y="32423"/>
                  </a:cubicBezTo>
                  <a:cubicBezTo>
                    <a:pt x="7154" y="32423"/>
                    <a:pt x="7574" y="32282"/>
                    <a:pt x="7972" y="32142"/>
                  </a:cubicBezTo>
                  <a:cubicBezTo>
                    <a:pt x="8099" y="32091"/>
                    <a:pt x="8225" y="32040"/>
                    <a:pt x="8326" y="32015"/>
                  </a:cubicBezTo>
                  <a:cubicBezTo>
                    <a:pt x="8710" y="31881"/>
                    <a:pt x="9020" y="31819"/>
                    <a:pt x="9314" y="31819"/>
                  </a:cubicBezTo>
                  <a:cubicBezTo>
                    <a:pt x="9408" y="31819"/>
                    <a:pt x="9500" y="31826"/>
                    <a:pt x="9592" y="31838"/>
                  </a:cubicBezTo>
                  <a:cubicBezTo>
                    <a:pt x="9895" y="31914"/>
                    <a:pt x="10123" y="32040"/>
                    <a:pt x="10149" y="32218"/>
                  </a:cubicBezTo>
                  <a:cubicBezTo>
                    <a:pt x="10199" y="32420"/>
                    <a:pt x="10073" y="32597"/>
                    <a:pt x="9769" y="32800"/>
                  </a:cubicBezTo>
                  <a:cubicBezTo>
                    <a:pt x="8934" y="33356"/>
                    <a:pt x="7871" y="33458"/>
                    <a:pt x="6909" y="33559"/>
                  </a:cubicBezTo>
                  <a:cubicBezTo>
                    <a:pt x="6201" y="33609"/>
                    <a:pt x="5467" y="33711"/>
                    <a:pt x="4834" y="33938"/>
                  </a:cubicBezTo>
                  <a:cubicBezTo>
                    <a:pt x="3619" y="34369"/>
                    <a:pt x="2531" y="35432"/>
                    <a:pt x="1999" y="35988"/>
                  </a:cubicBezTo>
                  <a:cubicBezTo>
                    <a:pt x="1088" y="37001"/>
                    <a:pt x="861" y="37836"/>
                    <a:pt x="1341" y="38519"/>
                  </a:cubicBezTo>
                  <a:cubicBezTo>
                    <a:pt x="1622" y="38933"/>
                    <a:pt x="2028" y="39058"/>
                    <a:pt x="2473" y="39058"/>
                  </a:cubicBezTo>
                  <a:cubicBezTo>
                    <a:pt x="2871" y="39058"/>
                    <a:pt x="3300" y="38957"/>
                    <a:pt x="3695" y="38873"/>
                  </a:cubicBezTo>
                  <a:cubicBezTo>
                    <a:pt x="3872" y="38848"/>
                    <a:pt x="3999" y="38798"/>
                    <a:pt x="4151" y="38772"/>
                  </a:cubicBezTo>
                  <a:cubicBezTo>
                    <a:pt x="4277" y="38747"/>
                    <a:pt x="4328" y="38722"/>
                    <a:pt x="4404" y="38722"/>
                  </a:cubicBezTo>
                  <a:cubicBezTo>
                    <a:pt x="4454" y="38671"/>
                    <a:pt x="4530" y="38671"/>
                    <a:pt x="4530" y="38671"/>
                  </a:cubicBezTo>
                  <a:lnTo>
                    <a:pt x="4530" y="38671"/>
                  </a:lnTo>
                  <a:cubicBezTo>
                    <a:pt x="4555" y="38722"/>
                    <a:pt x="4530" y="38747"/>
                    <a:pt x="4454" y="38899"/>
                  </a:cubicBezTo>
                  <a:cubicBezTo>
                    <a:pt x="4454" y="38924"/>
                    <a:pt x="4429" y="38975"/>
                    <a:pt x="4429" y="39000"/>
                  </a:cubicBezTo>
                  <a:cubicBezTo>
                    <a:pt x="4328" y="39228"/>
                    <a:pt x="4252" y="39430"/>
                    <a:pt x="4125" y="39607"/>
                  </a:cubicBezTo>
                  <a:cubicBezTo>
                    <a:pt x="3948" y="39860"/>
                    <a:pt x="3796" y="40114"/>
                    <a:pt x="3644" y="40316"/>
                  </a:cubicBezTo>
                  <a:cubicBezTo>
                    <a:pt x="3493" y="40544"/>
                    <a:pt x="3315" y="40797"/>
                    <a:pt x="3164" y="41050"/>
                  </a:cubicBezTo>
                  <a:lnTo>
                    <a:pt x="3138" y="41126"/>
                  </a:lnTo>
                  <a:cubicBezTo>
                    <a:pt x="2784" y="41683"/>
                    <a:pt x="2252" y="42568"/>
                    <a:pt x="2784" y="43176"/>
                  </a:cubicBezTo>
                  <a:cubicBezTo>
                    <a:pt x="2986" y="43378"/>
                    <a:pt x="3246" y="43448"/>
                    <a:pt x="3515" y="43448"/>
                  </a:cubicBezTo>
                  <a:cubicBezTo>
                    <a:pt x="3954" y="43448"/>
                    <a:pt x="4415" y="43260"/>
                    <a:pt x="4682" y="43150"/>
                  </a:cubicBezTo>
                  <a:cubicBezTo>
                    <a:pt x="5011" y="43024"/>
                    <a:pt x="5315" y="42821"/>
                    <a:pt x="5644" y="42670"/>
                  </a:cubicBezTo>
                  <a:cubicBezTo>
                    <a:pt x="6099" y="42417"/>
                    <a:pt x="6580" y="42138"/>
                    <a:pt x="7086" y="42012"/>
                  </a:cubicBezTo>
                  <a:lnTo>
                    <a:pt x="7112" y="42012"/>
                  </a:lnTo>
                  <a:lnTo>
                    <a:pt x="7112" y="42037"/>
                  </a:lnTo>
                  <a:cubicBezTo>
                    <a:pt x="7086" y="42138"/>
                    <a:pt x="7061" y="42214"/>
                    <a:pt x="7036" y="42290"/>
                  </a:cubicBezTo>
                  <a:cubicBezTo>
                    <a:pt x="6808" y="42897"/>
                    <a:pt x="6580" y="43454"/>
                    <a:pt x="6808" y="44062"/>
                  </a:cubicBezTo>
                  <a:cubicBezTo>
                    <a:pt x="6960" y="44542"/>
                    <a:pt x="7314" y="44922"/>
                    <a:pt x="7744" y="45099"/>
                  </a:cubicBezTo>
                  <a:cubicBezTo>
                    <a:pt x="7782" y="45156"/>
                    <a:pt x="7834" y="45185"/>
                    <a:pt x="7890" y="45185"/>
                  </a:cubicBezTo>
                  <a:cubicBezTo>
                    <a:pt x="7909" y="45185"/>
                    <a:pt x="7928" y="45181"/>
                    <a:pt x="7947" y="45175"/>
                  </a:cubicBezTo>
                  <a:cubicBezTo>
                    <a:pt x="8073" y="45200"/>
                    <a:pt x="8175" y="45226"/>
                    <a:pt x="8301" y="45226"/>
                  </a:cubicBezTo>
                  <a:cubicBezTo>
                    <a:pt x="8309" y="45226"/>
                    <a:pt x="8318" y="45226"/>
                    <a:pt x="8326" y="45226"/>
                  </a:cubicBezTo>
                  <a:cubicBezTo>
                    <a:pt x="9885" y="45226"/>
                    <a:pt x="11239" y="42891"/>
                    <a:pt x="11591" y="41632"/>
                  </a:cubicBezTo>
                  <a:cubicBezTo>
                    <a:pt x="11616" y="41505"/>
                    <a:pt x="11642" y="41278"/>
                    <a:pt x="11718" y="40949"/>
                  </a:cubicBezTo>
                  <a:cubicBezTo>
                    <a:pt x="11895" y="39785"/>
                    <a:pt x="12249" y="37861"/>
                    <a:pt x="12907" y="37709"/>
                  </a:cubicBezTo>
                  <a:cubicBezTo>
                    <a:pt x="12946" y="37696"/>
                    <a:pt x="12984" y="37690"/>
                    <a:pt x="13023" y="37690"/>
                  </a:cubicBezTo>
                  <a:cubicBezTo>
                    <a:pt x="13213" y="37690"/>
                    <a:pt x="13406" y="37841"/>
                    <a:pt x="13616" y="38114"/>
                  </a:cubicBezTo>
                  <a:cubicBezTo>
                    <a:pt x="14172" y="38899"/>
                    <a:pt x="14451" y="39860"/>
                    <a:pt x="14704" y="40772"/>
                  </a:cubicBezTo>
                  <a:cubicBezTo>
                    <a:pt x="14780" y="41025"/>
                    <a:pt x="14881" y="41278"/>
                    <a:pt x="14932" y="41531"/>
                  </a:cubicBezTo>
                  <a:cubicBezTo>
                    <a:pt x="15058" y="41936"/>
                    <a:pt x="15463" y="43201"/>
                    <a:pt x="16172" y="43555"/>
                  </a:cubicBezTo>
                  <a:cubicBezTo>
                    <a:pt x="16311" y="43633"/>
                    <a:pt x="16441" y="43663"/>
                    <a:pt x="16579" y="43663"/>
                  </a:cubicBezTo>
                  <a:cubicBezTo>
                    <a:pt x="16667" y="43663"/>
                    <a:pt x="16757" y="43651"/>
                    <a:pt x="16855" y="43631"/>
                  </a:cubicBezTo>
                  <a:cubicBezTo>
                    <a:pt x="17437" y="43429"/>
                    <a:pt x="17918" y="42670"/>
                    <a:pt x="18045" y="42062"/>
                  </a:cubicBezTo>
                  <a:cubicBezTo>
                    <a:pt x="18095" y="41733"/>
                    <a:pt x="18070" y="41404"/>
                    <a:pt x="17994" y="41050"/>
                  </a:cubicBezTo>
                  <a:cubicBezTo>
                    <a:pt x="17994" y="40999"/>
                    <a:pt x="17969" y="40898"/>
                    <a:pt x="17943" y="40797"/>
                  </a:cubicBezTo>
                  <a:cubicBezTo>
                    <a:pt x="17867" y="40594"/>
                    <a:pt x="17817" y="40341"/>
                    <a:pt x="17918" y="40189"/>
                  </a:cubicBezTo>
                  <a:cubicBezTo>
                    <a:pt x="17969" y="40114"/>
                    <a:pt x="17969" y="40114"/>
                    <a:pt x="17994" y="40063"/>
                  </a:cubicBezTo>
                  <a:cubicBezTo>
                    <a:pt x="18045" y="40063"/>
                    <a:pt x="18070" y="40063"/>
                    <a:pt x="18120" y="40012"/>
                  </a:cubicBezTo>
                  <a:cubicBezTo>
                    <a:pt x="19361" y="39253"/>
                    <a:pt x="18981" y="37988"/>
                    <a:pt x="18551" y="36824"/>
                  </a:cubicBezTo>
                  <a:cubicBezTo>
                    <a:pt x="18475" y="36621"/>
                    <a:pt x="18374" y="36444"/>
                    <a:pt x="18323" y="36241"/>
                  </a:cubicBezTo>
                  <a:cubicBezTo>
                    <a:pt x="18095" y="35735"/>
                    <a:pt x="17867" y="35204"/>
                    <a:pt x="17817" y="34647"/>
                  </a:cubicBezTo>
                  <a:cubicBezTo>
                    <a:pt x="17791" y="34318"/>
                    <a:pt x="17817" y="34090"/>
                    <a:pt x="17943" y="33863"/>
                  </a:cubicBezTo>
                  <a:cubicBezTo>
                    <a:pt x="18045" y="33685"/>
                    <a:pt x="18247" y="33559"/>
                    <a:pt x="18500" y="33534"/>
                  </a:cubicBezTo>
                  <a:cubicBezTo>
                    <a:pt x="18829" y="33534"/>
                    <a:pt x="19107" y="33660"/>
                    <a:pt x="19234" y="33863"/>
                  </a:cubicBezTo>
                  <a:cubicBezTo>
                    <a:pt x="19512" y="34369"/>
                    <a:pt x="19816" y="34925"/>
                    <a:pt x="20069" y="35432"/>
                  </a:cubicBezTo>
                  <a:lnTo>
                    <a:pt x="20094" y="35482"/>
                  </a:lnTo>
                  <a:cubicBezTo>
                    <a:pt x="20474" y="36241"/>
                    <a:pt x="20727" y="36975"/>
                    <a:pt x="20980" y="37760"/>
                  </a:cubicBezTo>
                  <a:cubicBezTo>
                    <a:pt x="21081" y="38089"/>
                    <a:pt x="21208" y="38443"/>
                    <a:pt x="21284" y="38747"/>
                  </a:cubicBezTo>
                  <a:cubicBezTo>
                    <a:pt x="21588" y="39506"/>
                    <a:pt x="21891" y="40088"/>
                    <a:pt x="22271" y="40493"/>
                  </a:cubicBezTo>
                  <a:cubicBezTo>
                    <a:pt x="22529" y="40752"/>
                    <a:pt x="22881" y="40893"/>
                    <a:pt x="23240" y="40893"/>
                  </a:cubicBezTo>
                  <a:cubicBezTo>
                    <a:pt x="23408" y="40893"/>
                    <a:pt x="23577" y="40862"/>
                    <a:pt x="23739" y="40797"/>
                  </a:cubicBezTo>
                  <a:cubicBezTo>
                    <a:pt x="24245" y="40620"/>
                    <a:pt x="24549" y="40164"/>
                    <a:pt x="24625" y="39607"/>
                  </a:cubicBezTo>
                  <a:cubicBezTo>
                    <a:pt x="24650" y="39000"/>
                    <a:pt x="24321" y="38393"/>
                    <a:pt x="24017" y="37886"/>
                  </a:cubicBezTo>
                  <a:lnTo>
                    <a:pt x="23992" y="37836"/>
                  </a:lnTo>
                  <a:cubicBezTo>
                    <a:pt x="23941" y="37760"/>
                    <a:pt x="23891" y="37709"/>
                    <a:pt x="23865" y="37633"/>
                  </a:cubicBezTo>
                  <a:cubicBezTo>
                    <a:pt x="23739" y="37431"/>
                    <a:pt x="23612" y="37203"/>
                    <a:pt x="23511" y="36975"/>
                  </a:cubicBezTo>
                  <a:cubicBezTo>
                    <a:pt x="23283" y="36545"/>
                    <a:pt x="23384" y="36166"/>
                    <a:pt x="23435" y="35735"/>
                  </a:cubicBezTo>
                  <a:cubicBezTo>
                    <a:pt x="23486" y="35609"/>
                    <a:pt x="23486" y="35533"/>
                    <a:pt x="23511" y="35406"/>
                  </a:cubicBezTo>
                  <a:cubicBezTo>
                    <a:pt x="23612" y="34698"/>
                    <a:pt x="23157" y="34166"/>
                    <a:pt x="22726" y="33660"/>
                  </a:cubicBezTo>
                  <a:cubicBezTo>
                    <a:pt x="22600" y="33534"/>
                    <a:pt x="22499" y="33407"/>
                    <a:pt x="22397" y="33280"/>
                  </a:cubicBezTo>
                  <a:lnTo>
                    <a:pt x="22347" y="33205"/>
                  </a:lnTo>
                  <a:cubicBezTo>
                    <a:pt x="21790" y="32496"/>
                    <a:pt x="21259" y="31762"/>
                    <a:pt x="20980" y="30902"/>
                  </a:cubicBezTo>
                  <a:cubicBezTo>
                    <a:pt x="20854" y="30497"/>
                    <a:pt x="20854" y="29484"/>
                    <a:pt x="21259" y="29105"/>
                  </a:cubicBezTo>
                  <a:cubicBezTo>
                    <a:pt x="21389" y="29007"/>
                    <a:pt x="21520" y="28951"/>
                    <a:pt x="21664" y="28951"/>
                  </a:cubicBezTo>
                  <a:cubicBezTo>
                    <a:pt x="21744" y="28951"/>
                    <a:pt x="21827" y="28968"/>
                    <a:pt x="21917" y="29003"/>
                  </a:cubicBezTo>
                  <a:cubicBezTo>
                    <a:pt x="22473" y="29231"/>
                    <a:pt x="22878" y="29889"/>
                    <a:pt x="23157" y="30370"/>
                  </a:cubicBezTo>
                  <a:cubicBezTo>
                    <a:pt x="23182" y="30395"/>
                    <a:pt x="23233" y="30471"/>
                    <a:pt x="23258" y="30497"/>
                  </a:cubicBezTo>
                  <a:cubicBezTo>
                    <a:pt x="23815" y="31433"/>
                    <a:pt x="24245" y="32395"/>
                    <a:pt x="24650" y="33432"/>
                  </a:cubicBezTo>
                  <a:cubicBezTo>
                    <a:pt x="24751" y="33685"/>
                    <a:pt x="24878" y="33938"/>
                    <a:pt x="24954" y="34192"/>
                  </a:cubicBezTo>
                  <a:cubicBezTo>
                    <a:pt x="25257" y="34900"/>
                    <a:pt x="25586" y="35583"/>
                    <a:pt x="26194" y="35938"/>
                  </a:cubicBezTo>
                  <a:cubicBezTo>
                    <a:pt x="26421" y="36064"/>
                    <a:pt x="26700" y="36115"/>
                    <a:pt x="27029" y="36115"/>
                  </a:cubicBezTo>
                  <a:cubicBezTo>
                    <a:pt x="27105" y="36115"/>
                    <a:pt x="27181" y="36115"/>
                    <a:pt x="27231" y="36090"/>
                  </a:cubicBezTo>
                  <a:cubicBezTo>
                    <a:pt x="27302" y="36084"/>
                    <a:pt x="27364" y="36079"/>
                    <a:pt x="27421" y="36079"/>
                  </a:cubicBezTo>
                  <a:cubicBezTo>
                    <a:pt x="27611" y="36079"/>
                    <a:pt x="27745" y="36129"/>
                    <a:pt x="27940" y="36343"/>
                  </a:cubicBezTo>
                  <a:cubicBezTo>
                    <a:pt x="28041" y="36444"/>
                    <a:pt x="28168" y="36697"/>
                    <a:pt x="28345" y="37001"/>
                  </a:cubicBezTo>
                  <a:cubicBezTo>
                    <a:pt x="28851" y="37861"/>
                    <a:pt x="29585" y="39202"/>
                    <a:pt x="30268" y="39228"/>
                  </a:cubicBezTo>
                  <a:cubicBezTo>
                    <a:pt x="30496" y="39228"/>
                    <a:pt x="30724" y="39101"/>
                    <a:pt x="30901" y="38848"/>
                  </a:cubicBezTo>
                  <a:cubicBezTo>
                    <a:pt x="31280" y="38291"/>
                    <a:pt x="31154" y="37482"/>
                    <a:pt x="31103" y="36849"/>
                  </a:cubicBezTo>
                  <a:lnTo>
                    <a:pt x="31103" y="36798"/>
                  </a:lnTo>
                  <a:cubicBezTo>
                    <a:pt x="30977" y="35761"/>
                    <a:pt x="30597" y="34900"/>
                    <a:pt x="29964" y="34166"/>
                  </a:cubicBezTo>
                  <a:cubicBezTo>
                    <a:pt x="29509" y="33635"/>
                    <a:pt x="28977" y="33129"/>
                    <a:pt x="28471" y="32673"/>
                  </a:cubicBezTo>
                  <a:cubicBezTo>
                    <a:pt x="27839" y="32066"/>
                    <a:pt x="27181" y="31484"/>
                    <a:pt x="26649" y="30699"/>
                  </a:cubicBezTo>
                  <a:cubicBezTo>
                    <a:pt x="26345" y="30319"/>
                    <a:pt x="25713" y="29408"/>
                    <a:pt x="26270" y="28801"/>
                  </a:cubicBezTo>
                  <a:cubicBezTo>
                    <a:pt x="26472" y="28573"/>
                    <a:pt x="26725" y="28421"/>
                    <a:pt x="27054" y="28421"/>
                  </a:cubicBezTo>
                  <a:cubicBezTo>
                    <a:pt x="27069" y="28421"/>
                    <a:pt x="27084" y="28421"/>
                    <a:pt x="27099" y="28421"/>
                  </a:cubicBezTo>
                  <a:cubicBezTo>
                    <a:pt x="27816" y="28421"/>
                    <a:pt x="28475" y="29008"/>
                    <a:pt x="28674" y="29206"/>
                  </a:cubicBezTo>
                  <a:cubicBezTo>
                    <a:pt x="29306" y="29788"/>
                    <a:pt x="29762" y="30598"/>
                    <a:pt x="30243" y="31306"/>
                  </a:cubicBezTo>
                  <a:cubicBezTo>
                    <a:pt x="30622" y="31914"/>
                    <a:pt x="31002" y="32547"/>
                    <a:pt x="31483" y="33078"/>
                  </a:cubicBezTo>
                  <a:cubicBezTo>
                    <a:pt x="31989" y="33660"/>
                    <a:pt x="32622" y="34267"/>
                    <a:pt x="33406" y="34369"/>
                  </a:cubicBezTo>
                  <a:cubicBezTo>
                    <a:pt x="33508" y="34369"/>
                    <a:pt x="33558" y="34369"/>
                    <a:pt x="33609" y="34293"/>
                  </a:cubicBezTo>
                  <a:cubicBezTo>
                    <a:pt x="34014" y="33711"/>
                    <a:pt x="33761" y="33078"/>
                    <a:pt x="33482" y="32597"/>
                  </a:cubicBezTo>
                  <a:cubicBezTo>
                    <a:pt x="33280" y="32293"/>
                    <a:pt x="33052" y="31964"/>
                    <a:pt x="32850" y="31661"/>
                  </a:cubicBezTo>
                  <a:lnTo>
                    <a:pt x="32748" y="31534"/>
                  </a:lnTo>
                  <a:cubicBezTo>
                    <a:pt x="32242" y="30826"/>
                    <a:pt x="31989" y="30319"/>
                    <a:pt x="31989" y="29510"/>
                  </a:cubicBezTo>
                  <a:cubicBezTo>
                    <a:pt x="31989" y="28674"/>
                    <a:pt x="31660" y="28143"/>
                    <a:pt x="30901" y="27738"/>
                  </a:cubicBezTo>
                  <a:cubicBezTo>
                    <a:pt x="29813" y="27131"/>
                    <a:pt x="28724" y="26371"/>
                    <a:pt x="28497" y="25081"/>
                  </a:cubicBezTo>
                  <a:cubicBezTo>
                    <a:pt x="28421" y="24625"/>
                    <a:pt x="28446" y="24043"/>
                    <a:pt x="28750" y="23739"/>
                  </a:cubicBezTo>
                  <a:cubicBezTo>
                    <a:pt x="28882" y="23623"/>
                    <a:pt x="29047" y="23573"/>
                    <a:pt x="29245" y="23573"/>
                  </a:cubicBezTo>
                  <a:cubicBezTo>
                    <a:pt x="29349" y="23573"/>
                    <a:pt x="29463" y="23587"/>
                    <a:pt x="29585" y="23613"/>
                  </a:cubicBezTo>
                  <a:cubicBezTo>
                    <a:pt x="30243" y="23815"/>
                    <a:pt x="30850" y="24246"/>
                    <a:pt x="31382" y="24726"/>
                  </a:cubicBezTo>
                  <a:cubicBezTo>
                    <a:pt x="31787" y="25081"/>
                    <a:pt x="32268" y="25511"/>
                    <a:pt x="32622" y="26017"/>
                  </a:cubicBezTo>
                  <a:cubicBezTo>
                    <a:pt x="32976" y="26523"/>
                    <a:pt x="33229" y="27105"/>
                    <a:pt x="33508" y="27662"/>
                  </a:cubicBezTo>
                  <a:cubicBezTo>
                    <a:pt x="33761" y="28219"/>
                    <a:pt x="34014" y="28750"/>
                    <a:pt x="34317" y="29231"/>
                  </a:cubicBezTo>
                  <a:cubicBezTo>
                    <a:pt x="34798" y="29940"/>
                    <a:pt x="35507" y="30648"/>
                    <a:pt x="36519" y="31458"/>
                  </a:cubicBezTo>
                  <a:cubicBezTo>
                    <a:pt x="37101" y="31939"/>
                    <a:pt x="37835" y="32445"/>
                    <a:pt x="38620" y="32547"/>
                  </a:cubicBezTo>
                  <a:cubicBezTo>
                    <a:pt x="38696" y="32547"/>
                    <a:pt x="38797" y="32471"/>
                    <a:pt x="38797" y="32420"/>
                  </a:cubicBezTo>
                  <a:cubicBezTo>
                    <a:pt x="39075" y="31458"/>
                    <a:pt x="38949" y="30421"/>
                    <a:pt x="38417" y="29510"/>
                  </a:cubicBezTo>
                  <a:cubicBezTo>
                    <a:pt x="38114" y="29029"/>
                    <a:pt x="37785" y="28725"/>
                    <a:pt x="37354" y="28345"/>
                  </a:cubicBezTo>
                  <a:cubicBezTo>
                    <a:pt x="37203" y="28168"/>
                    <a:pt x="37025" y="28016"/>
                    <a:pt x="36848" y="27865"/>
                  </a:cubicBezTo>
                  <a:lnTo>
                    <a:pt x="36798" y="27789"/>
                  </a:lnTo>
                  <a:cubicBezTo>
                    <a:pt x="36570" y="27586"/>
                    <a:pt x="36190" y="27207"/>
                    <a:pt x="36317" y="26903"/>
                  </a:cubicBezTo>
                  <a:cubicBezTo>
                    <a:pt x="36393" y="26776"/>
                    <a:pt x="36443" y="26726"/>
                    <a:pt x="36570" y="26700"/>
                  </a:cubicBezTo>
                  <a:cubicBezTo>
                    <a:pt x="36626" y="26683"/>
                    <a:pt x="36690" y="26675"/>
                    <a:pt x="36759" y="26675"/>
                  </a:cubicBezTo>
                  <a:cubicBezTo>
                    <a:pt x="37189" y="26675"/>
                    <a:pt x="37823" y="26978"/>
                    <a:pt x="38063" y="27131"/>
                  </a:cubicBezTo>
                  <a:cubicBezTo>
                    <a:pt x="38316" y="27283"/>
                    <a:pt x="38569" y="27485"/>
                    <a:pt x="38797" y="27662"/>
                  </a:cubicBezTo>
                  <a:cubicBezTo>
                    <a:pt x="39252" y="28042"/>
                    <a:pt x="39759" y="28421"/>
                    <a:pt x="40366" y="28624"/>
                  </a:cubicBezTo>
                  <a:cubicBezTo>
                    <a:pt x="40534" y="28676"/>
                    <a:pt x="40805" y="28733"/>
                    <a:pt x="41084" y="28733"/>
                  </a:cubicBezTo>
                  <a:cubicBezTo>
                    <a:pt x="41479" y="28733"/>
                    <a:pt x="41888" y="28619"/>
                    <a:pt x="42036" y="28219"/>
                  </a:cubicBezTo>
                  <a:cubicBezTo>
                    <a:pt x="42239" y="27738"/>
                    <a:pt x="41960" y="27257"/>
                    <a:pt x="41631" y="26852"/>
                  </a:cubicBezTo>
                  <a:cubicBezTo>
                    <a:pt x="41404" y="26523"/>
                    <a:pt x="41125" y="26220"/>
                    <a:pt x="40872" y="25891"/>
                  </a:cubicBezTo>
                  <a:cubicBezTo>
                    <a:pt x="40644" y="25638"/>
                    <a:pt x="40467" y="25384"/>
                    <a:pt x="40239" y="25106"/>
                  </a:cubicBezTo>
                  <a:cubicBezTo>
                    <a:pt x="40214" y="25055"/>
                    <a:pt x="40138" y="24980"/>
                    <a:pt x="40088" y="24929"/>
                  </a:cubicBezTo>
                  <a:cubicBezTo>
                    <a:pt x="39968" y="24784"/>
                    <a:pt x="39832" y="24617"/>
                    <a:pt x="39707" y="24441"/>
                  </a:cubicBezTo>
                  <a:lnTo>
                    <a:pt x="39707" y="24441"/>
                  </a:lnTo>
                  <a:cubicBezTo>
                    <a:pt x="39966" y="24892"/>
                    <a:pt x="40315" y="25308"/>
                    <a:pt x="40619" y="25713"/>
                  </a:cubicBezTo>
                  <a:cubicBezTo>
                    <a:pt x="40720" y="25840"/>
                    <a:pt x="40822" y="25967"/>
                    <a:pt x="40948" y="26093"/>
                  </a:cubicBezTo>
                  <a:cubicBezTo>
                    <a:pt x="40999" y="26194"/>
                    <a:pt x="41075" y="26245"/>
                    <a:pt x="41125" y="26346"/>
                  </a:cubicBezTo>
                  <a:cubicBezTo>
                    <a:pt x="41353" y="26625"/>
                    <a:pt x="41606" y="26903"/>
                    <a:pt x="41809" y="27232"/>
                  </a:cubicBezTo>
                  <a:cubicBezTo>
                    <a:pt x="41809" y="27257"/>
                    <a:pt x="41834" y="27257"/>
                    <a:pt x="41834" y="27308"/>
                  </a:cubicBezTo>
                  <a:cubicBezTo>
                    <a:pt x="41859" y="27358"/>
                    <a:pt x="41935" y="27434"/>
                    <a:pt x="41960" y="27485"/>
                  </a:cubicBezTo>
                  <a:cubicBezTo>
                    <a:pt x="41986" y="27510"/>
                    <a:pt x="41986" y="27586"/>
                    <a:pt x="42011" y="27612"/>
                  </a:cubicBezTo>
                  <a:cubicBezTo>
                    <a:pt x="42087" y="27890"/>
                    <a:pt x="42087" y="28092"/>
                    <a:pt x="41935" y="28219"/>
                  </a:cubicBezTo>
                  <a:cubicBezTo>
                    <a:pt x="41803" y="28340"/>
                    <a:pt x="41599" y="28380"/>
                    <a:pt x="41395" y="28380"/>
                  </a:cubicBezTo>
                  <a:cubicBezTo>
                    <a:pt x="41128" y="28380"/>
                    <a:pt x="40860" y="28312"/>
                    <a:pt x="40746" y="28270"/>
                  </a:cubicBezTo>
                  <a:cubicBezTo>
                    <a:pt x="40189" y="28118"/>
                    <a:pt x="39708" y="27738"/>
                    <a:pt x="39227" y="27358"/>
                  </a:cubicBezTo>
                  <a:cubicBezTo>
                    <a:pt x="38670" y="26878"/>
                    <a:pt x="38063" y="26422"/>
                    <a:pt x="37304" y="26371"/>
                  </a:cubicBezTo>
                  <a:cubicBezTo>
                    <a:pt x="37152" y="26371"/>
                    <a:pt x="37000" y="26371"/>
                    <a:pt x="36874" y="26422"/>
                  </a:cubicBezTo>
                  <a:lnTo>
                    <a:pt x="36874" y="26371"/>
                  </a:lnTo>
                  <a:cubicBezTo>
                    <a:pt x="36317" y="25435"/>
                    <a:pt x="35811" y="24549"/>
                    <a:pt x="34900" y="23917"/>
                  </a:cubicBezTo>
                  <a:cubicBezTo>
                    <a:pt x="34646" y="23714"/>
                    <a:pt x="34393" y="23537"/>
                    <a:pt x="34166" y="23335"/>
                  </a:cubicBezTo>
                  <a:cubicBezTo>
                    <a:pt x="33837" y="23081"/>
                    <a:pt x="33508" y="22803"/>
                    <a:pt x="33128" y="22575"/>
                  </a:cubicBezTo>
                  <a:lnTo>
                    <a:pt x="33077" y="22550"/>
                  </a:lnTo>
                  <a:lnTo>
                    <a:pt x="33128" y="22550"/>
                  </a:lnTo>
                  <a:cubicBezTo>
                    <a:pt x="33634" y="22550"/>
                    <a:pt x="34140" y="22525"/>
                    <a:pt x="34646" y="22499"/>
                  </a:cubicBezTo>
                  <a:cubicBezTo>
                    <a:pt x="34975" y="22449"/>
                    <a:pt x="35279" y="22423"/>
                    <a:pt x="35558" y="22423"/>
                  </a:cubicBezTo>
                  <a:cubicBezTo>
                    <a:pt x="35671" y="22419"/>
                    <a:pt x="35784" y="22417"/>
                    <a:pt x="35896" y="22417"/>
                  </a:cubicBezTo>
                  <a:cubicBezTo>
                    <a:pt x="37134" y="22417"/>
                    <a:pt x="38290" y="22674"/>
                    <a:pt x="39404" y="23208"/>
                  </a:cubicBezTo>
                  <a:cubicBezTo>
                    <a:pt x="39380" y="23248"/>
                    <a:pt x="39364" y="23296"/>
                    <a:pt x="39355" y="23348"/>
                  </a:cubicBezTo>
                  <a:lnTo>
                    <a:pt x="39355" y="23348"/>
                  </a:lnTo>
                  <a:cubicBezTo>
                    <a:pt x="39391" y="23263"/>
                    <a:pt x="39448" y="23196"/>
                    <a:pt x="39506" y="23157"/>
                  </a:cubicBezTo>
                  <a:cubicBezTo>
                    <a:pt x="39631" y="23082"/>
                    <a:pt x="39804" y="23052"/>
                    <a:pt x="40001" y="23052"/>
                  </a:cubicBezTo>
                  <a:cubicBezTo>
                    <a:pt x="40597" y="23052"/>
                    <a:pt x="41415" y="23328"/>
                    <a:pt x="41834" y="23461"/>
                  </a:cubicBezTo>
                  <a:cubicBezTo>
                    <a:pt x="41884" y="23486"/>
                    <a:pt x="41960" y="23486"/>
                    <a:pt x="41986" y="23537"/>
                  </a:cubicBezTo>
                  <a:lnTo>
                    <a:pt x="42264" y="23613"/>
                  </a:lnTo>
                  <a:cubicBezTo>
                    <a:pt x="43064" y="23886"/>
                    <a:pt x="43845" y="24125"/>
                    <a:pt x="44668" y="24125"/>
                  </a:cubicBezTo>
                  <a:cubicBezTo>
                    <a:pt x="44835" y="24125"/>
                    <a:pt x="45004" y="24115"/>
                    <a:pt x="45174" y="24094"/>
                  </a:cubicBezTo>
                  <a:cubicBezTo>
                    <a:pt x="45579" y="24043"/>
                    <a:pt x="46541" y="23815"/>
                    <a:pt x="46592" y="23107"/>
                  </a:cubicBezTo>
                  <a:cubicBezTo>
                    <a:pt x="46668" y="22423"/>
                    <a:pt x="45934" y="22019"/>
                    <a:pt x="45402" y="21715"/>
                  </a:cubicBezTo>
                  <a:lnTo>
                    <a:pt x="45326" y="21690"/>
                  </a:lnTo>
                  <a:cubicBezTo>
                    <a:pt x="45276" y="21664"/>
                    <a:pt x="45250" y="21639"/>
                    <a:pt x="45174" y="21639"/>
                  </a:cubicBezTo>
                  <a:cubicBezTo>
                    <a:pt x="45023" y="21538"/>
                    <a:pt x="44871" y="21462"/>
                    <a:pt x="44744" y="21386"/>
                  </a:cubicBezTo>
                  <a:cubicBezTo>
                    <a:pt x="44390" y="21158"/>
                    <a:pt x="44441" y="21006"/>
                    <a:pt x="44618" y="20627"/>
                  </a:cubicBezTo>
                  <a:cubicBezTo>
                    <a:pt x="44643" y="20576"/>
                    <a:pt x="44643" y="20551"/>
                    <a:pt x="44668" y="20525"/>
                  </a:cubicBezTo>
                  <a:cubicBezTo>
                    <a:pt x="44795" y="20247"/>
                    <a:pt x="44921" y="20019"/>
                    <a:pt x="44795" y="19665"/>
                  </a:cubicBezTo>
                  <a:cubicBezTo>
                    <a:pt x="44632" y="19155"/>
                    <a:pt x="44194" y="19133"/>
                    <a:pt x="43751" y="19133"/>
                  </a:cubicBezTo>
                  <a:cubicBezTo>
                    <a:pt x="43711" y="19133"/>
                    <a:pt x="43671" y="19133"/>
                    <a:pt x="43631" y="19133"/>
                  </a:cubicBezTo>
                  <a:lnTo>
                    <a:pt x="43023" y="19133"/>
                  </a:lnTo>
                  <a:cubicBezTo>
                    <a:pt x="42897" y="19108"/>
                    <a:pt x="42871" y="19108"/>
                    <a:pt x="42846" y="19058"/>
                  </a:cubicBezTo>
                  <a:cubicBezTo>
                    <a:pt x="42796" y="19032"/>
                    <a:pt x="42846" y="19007"/>
                    <a:pt x="42897" y="18906"/>
                  </a:cubicBezTo>
                  <a:cubicBezTo>
                    <a:pt x="42922" y="18880"/>
                    <a:pt x="42922" y="18804"/>
                    <a:pt x="42973" y="18779"/>
                  </a:cubicBezTo>
                  <a:cubicBezTo>
                    <a:pt x="42998" y="18754"/>
                    <a:pt x="43023" y="18678"/>
                    <a:pt x="43023" y="18653"/>
                  </a:cubicBezTo>
                  <a:cubicBezTo>
                    <a:pt x="43049" y="18602"/>
                    <a:pt x="43125" y="18501"/>
                    <a:pt x="43125" y="18425"/>
                  </a:cubicBezTo>
                  <a:cubicBezTo>
                    <a:pt x="43175" y="18146"/>
                    <a:pt x="43125" y="17893"/>
                    <a:pt x="42897" y="17615"/>
                  </a:cubicBezTo>
                  <a:cubicBezTo>
                    <a:pt x="42659" y="17312"/>
                    <a:pt x="42305" y="17208"/>
                    <a:pt x="41916" y="17208"/>
                  </a:cubicBezTo>
                  <a:cubicBezTo>
                    <a:pt x="41397" y="17208"/>
                    <a:pt x="40815" y="17394"/>
                    <a:pt x="40366" y="17539"/>
                  </a:cubicBezTo>
                  <a:lnTo>
                    <a:pt x="40265" y="17590"/>
                  </a:lnTo>
                  <a:cubicBezTo>
                    <a:pt x="39885" y="17716"/>
                    <a:pt x="39506" y="17843"/>
                    <a:pt x="39177" y="17995"/>
                  </a:cubicBezTo>
                  <a:cubicBezTo>
                    <a:pt x="38341" y="18298"/>
                    <a:pt x="37481" y="18627"/>
                    <a:pt x="36595" y="18779"/>
                  </a:cubicBezTo>
                  <a:lnTo>
                    <a:pt x="36545" y="18779"/>
                  </a:lnTo>
                  <a:cubicBezTo>
                    <a:pt x="36424" y="18807"/>
                    <a:pt x="36294" y="18831"/>
                    <a:pt x="36171" y="18831"/>
                  </a:cubicBezTo>
                  <a:cubicBezTo>
                    <a:pt x="36037" y="18831"/>
                    <a:pt x="35911" y="18802"/>
                    <a:pt x="35816" y="18718"/>
                  </a:cubicBezTo>
                  <a:lnTo>
                    <a:pt x="35816" y="18718"/>
                  </a:lnTo>
                  <a:cubicBezTo>
                    <a:pt x="35897" y="18843"/>
                    <a:pt x="36031" y="18937"/>
                    <a:pt x="36241" y="18982"/>
                  </a:cubicBezTo>
                  <a:cubicBezTo>
                    <a:pt x="36344" y="19007"/>
                    <a:pt x="36454" y="19018"/>
                    <a:pt x="36567" y="19018"/>
                  </a:cubicBezTo>
                  <a:cubicBezTo>
                    <a:pt x="36897" y="19018"/>
                    <a:pt x="37255" y="18924"/>
                    <a:pt x="37557" y="18830"/>
                  </a:cubicBezTo>
                  <a:cubicBezTo>
                    <a:pt x="37633" y="18779"/>
                    <a:pt x="37683" y="18779"/>
                    <a:pt x="37759" y="18754"/>
                  </a:cubicBezTo>
                  <a:cubicBezTo>
                    <a:pt x="38468" y="18577"/>
                    <a:pt x="39202" y="18298"/>
                    <a:pt x="39936" y="18020"/>
                  </a:cubicBezTo>
                  <a:cubicBezTo>
                    <a:pt x="40037" y="17995"/>
                    <a:pt x="40164" y="17944"/>
                    <a:pt x="40290" y="17893"/>
                  </a:cubicBezTo>
                  <a:cubicBezTo>
                    <a:pt x="40849" y="17670"/>
                    <a:pt x="41545" y="17391"/>
                    <a:pt x="42126" y="17391"/>
                  </a:cubicBezTo>
                  <a:cubicBezTo>
                    <a:pt x="42334" y="17391"/>
                    <a:pt x="42527" y="17427"/>
                    <a:pt x="42694" y="17514"/>
                  </a:cubicBezTo>
                  <a:cubicBezTo>
                    <a:pt x="43200" y="17767"/>
                    <a:pt x="43074" y="18146"/>
                    <a:pt x="42947" y="18526"/>
                  </a:cubicBezTo>
                  <a:cubicBezTo>
                    <a:pt x="42846" y="18754"/>
                    <a:pt x="42770" y="19007"/>
                    <a:pt x="42821" y="19235"/>
                  </a:cubicBezTo>
                  <a:cubicBezTo>
                    <a:pt x="42821" y="19285"/>
                    <a:pt x="42897" y="19361"/>
                    <a:pt x="42973" y="19361"/>
                  </a:cubicBezTo>
                  <a:cubicBezTo>
                    <a:pt x="43099" y="19361"/>
                    <a:pt x="43226" y="19361"/>
                    <a:pt x="43378" y="19336"/>
                  </a:cubicBezTo>
                  <a:cubicBezTo>
                    <a:pt x="43557" y="19318"/>
                    <a:pt x="43751" y="19300"/>
                    <a:pt x="43937" y="19300"/>
                  </a:cubicBezTo>
                  <a:cubicBezTo>
                    <a:pt x="44277" y="19300"/>
                    <a:pt x="44588" y="19360"/>
                    <a:pt x="44719" y="19589"/>
                  </a:cubicBezTo>
                  <a:lnTo>
                    <a:pt x="44719" y="19614"/>
                  </a:lnTo>
                  <a:lnTo>
                    <a:pt x="44668" y="19614"/>
                  </a:lnTo>
                  <a:cubicBezTo>
                    <a:pt x="43352" y="20171"/>
                    <a:pt x="41859" y="20247"/>
                    <a:pt x="40442" y="20272"/>
                  </a:cubicBezTo>
                  <a:cubicBezTo>
                    <a:pt x="38316" y="20348"/>
                    <a:pt x="36317" y="20424"/>
                    <a:pt x="34722" y="22019"/>
                  </a:cubicBezTo>
                  <a:lnTo>
                    <a:pt x="34621" y="22019"/>
                  </a:lnTo>
                  <a:cubicBezTo>
                    <a:pt x="34176" y="22056"/>
                    <a:pt x="33718" y="22079"/>
                    <a:pt x="33266" y="22079"/>
                  </a:cubicBezTo>
                  <a:cubicBezTo>
                    <a:pt x="33101" y="22079"/>
                    <a:pt x="32936" y="22076"/>
                    <a:pt x="32774" y="22069"/>
                  </a:cubicBezTo>
                  <a:cubicBezTo>
                    <a:pt x="31458" y="21993"/>
                    <a:pt x="30293" y="21436"/>
                    <a:pt x="29231" y="20829"/>
                  </a:cubicBezTo>
                  <a:lnTo>
                    <a:pt x="29205" y="20804"/>
                  </a:lnTo>
                  <a:lnTo>
                    <a:pt x="29281" y="20804"/>
                  </a:lnTo>
                  <a:cubicBezTo>
                    <a:pt x="29484" y="20778"/>
                    <a:pt x="29711" y="20753"/>
                    <a:pt x="29914" y="20728"/>
                  </a:cubicBezTo>
                  <a:cubicBezTo>
                    <a:pt x="31103" y="20525"/>
                    <a:pt x="32343" y="20348"/>
                    <a:pt x="33356" y="19538"/>
                  </a:cubicBezTo>
                  <a:cubicBezTo>
                    <a:pt x="34267" y="18830"/>
                    <a:pt x="35026" y="17640"/>
                    <a:pt x="35684" y="16577"/>
                  </a:cubicBezTo>
                  <a:lnTo>
                    <a:pt x="35795" y="16514"/>
                  </a:lnTo>
                  <a:lnTo>
                    <a:pt x="35795" y="16514"/>
                  </a:lnTo>
                  <a:cubicBezTo>
                    <a:pt x="35846" y="16609"/>
                    <a:pt x="35885" y="16715"/>
                    <a:pt x="35912" y="16830"/>
                  </a:cubicBezTo>
                  <a:cubicBezTo>
                    <a:pt x="35949" y="17034"/>
                    <a:pt x="35918" y="17251"/>
                    <a:pt x="35869" y="17482"/>
                  </a:cubicBezTo>
                  <a:lnTo>
                    <a:pt x="35869" y="17482"/>
                  </a:lnTo>
                  <a:cubicBezTo>
                    <a:pt x="35920" y="17288"/>
                    <a:pt x="35988" y="17076"/>
                    <a:pt x="35988" y="16932"/>
                  </a:cubicBezTo>
                  <a:cubicBezTo>
                    <a:pt x="35988" y="16755"/>
                    <a:pt x="35912" y="16603"/>
                    <a:pt x="35861" y="16476"/>
                  </a:cubicBezTo>
                  <a:lnTo>
                    <a:pt x="35795" y="16514"/>
                  </a:lnTo>
                  <a:lnTo>
                    <a:pt x="35795" y="16514"/>
                  </a:lnTo>
                  <a:cubicBezTo>
                    <a:pt x="35733" y="16397"/>
                    <a:pt x="35653" y="16297"/>
                    <a:pt x="35558" y="16220"/>
                  </a:cubicBezTo>
                  <a:lnTo>
                    <a:pt x="35558" y="16220"/>
                  </a:lnTo>
                  <a:lnTo>
                    <a:pt x="35558" y="16223"/>
                  </a:lnTo>
                  <a:cubicBezTo>
                    <a:pt x="35532" y="16274"/>
                    <a:pt x="35482" y="16375"/>
                    <a:pt x="35406" y="16451"/>
                  </a:cubicBezTo>
                  <a:cubicBezTo>
                    <a:pt x="34773" y="17463"/>
                    <a:pt x="33988" y="18729"/>
                    <a:pt x="33001" y="19412"/>
                  </a:cubicBezTo>
                  <a:cubicBezTo>
                    <a:pt x="32090" y="20045"/>
                    <a:pt x="30951" y="20247"/>
                    <a:pt x="29863" y="20399"/>
                  </a:cubicBezTo>
                  <a:cubicBezTo>
                    <a:pt x="29534" y="20449"/>
                    <a:pt x="29180" y="20500"/>
                    <a:pt x="28826" y="20551"/>
                  </a:cubicBezTo>
                  <a:cubicBezTo>
                    <a:pt x="28699" y="20500"/>
                    <a:pt x="28573" y="20399"/>
                    <a:pt x="28446" y="20323"/>
                  </a:cubicBezTo>
                  <a:cubicBezTo>
                    <a:pt x="27661" y="19867"/>
                    <a:pt x="26826" y="19387"/>
                    <a:pt x="25991" y="19032"/>
                  </a:cubicBezTo>
                  <a:lnTo>
                    <a:pt x="25941" y="19032"/>
                  </a:lnTo>
                  <a:lnTo>
                    <a:pt x="25991" y="19007"/>
                  </a:lnTo>
                  <a:cubicBezTo>
                    <a:pt x="26447" y="18501"/>
                    <a:pt x="26877" y="18045"/>
                    <a:pt x="27282" y="17640"/>
                  </a:cubicBezTo>
                  <a:lnTo>
                    <a:pt x="27535" y="17362"/>
                  </a:lnTo>
                  <a:cubicBezTo>
                    <a:pt x="28041" y="16780"/>
                    <a:pt x="28547" y="16223"/>
                    <a:pt x="29079" y="15692"/>
                  </a:cubicBezTo>
                  <a:cubicBezTo>
                    <a:pt x="29281" y="15489"/>
                    <a:pt x="29484" y="15312"/>
                    <a:pt x="29686" y="15110"/>
                  </a:cubicBezTo>
                  <a:cubicBezTo>
                    <a:pt x="29990" y="14831"/>
                    <a:pt x="30344" y="14502"/>
                    <a:pt x="30622" y="14198"/>
                  </a:cubicBezTo>
                  <a:cubicBezTo>
                    <a:pt x="30673" y="14123"/>
                    <a:pt x="30724" y="14097"/>
                    <a:pt x="30749" y="14047"/>
                  </a:cubicBezTo>
                  <a:cubicBezTo>
                    <a:pt x="30850" y="13844"/>
                    <a:pt x="31053" y="13591"/>
                    <a:pt x="31205" y="13389"/>
                  </a:cubicBezTo>
                  <a:cubicBezTo>
                    <a:pt x="31483" y="12984"/>
                    <a:pt x="31761" y="12604"/>
                    <a:pt x="32090" y="12250"/>
                  </a:cubicBezTo>
                  <a:cubicBezTo>
                    <a:pt x="32622" y="11617"/>
                    <a:pt x="33153" y="11010"/>
                    <a:pt x="33710" y="10402"/>
                  </a:cubicBezTo>
                  <a:cubicBezTo>
                    <a:pt x="34267" y="9770"/>
                    <a:pt x="34849" y="9137"/>
                    <a:pt x="35380" y="8504"/>
                  </a:cubicBezTo>
                  <a:cubicBezTo>
                    <a:pt x="36519" y="7188"/>
                    <a:pt x="37683" y="5720"/>
                    <a:pt x="39025" y="4075"/>
                  </a:cubicBezTo>
                  <a:cubicBezTo>
                    <a:pt x="39252" y="3772"/>
                    <a:pt x="39531" y="3468"/>
                    <a:pt x="39733" y="3164"/>
                  </a:cubicBezTo>
                  <a:cubicBezTo>
                    <a:pt x="40474" y="2251"/>
                    <a:pt x="41239" y="1313"/>
                    <a:pt x="41934" y="351"/>
                  </a:cubicBezTo>
                  <a:lnTo>
                    <a:pt x="41934" y="351"/>
                  </a:lnTo>
                  <a:cubicBezTo>
                    <a:pt x="42034" y="454"/>
                    <a:pt x="42133" y="553"/>
                    <a:pt x="42239" y="659"/>
                  </a:cubicBezTo>
                  <a:cubicBezTo>
                    <a:pt x="42467" y="887"/>
                    <a:pt x="42644" y="1089"/>
                    <a:pt x="42871" y="1317"/>
                  </a:cubicBezTo>
                  <a:cubicBezTo>
                    <a:pt x="42876" y="1323"/>
                    <a:pt x="42880" y="1330"/>
                    <a:pt x="42883" y="1336"/>
                  </a:cubicBezTo>
                  <a:lnTo>
                    <a:pt x="42883" y="1336"/>
                  </a:lnTo>
                  <a:cubicBezTo>
                    <a:pt x="42905" y="1313"/>
                    <a:pt x="42926" y="1290"/>
                    <a:pt x="42947" y="1266"/>
                  </a:cubicBezTo>
                  <a:cubicBezTo>
                    <a:pt x="42745" y="1064"/>
                    <a:pt x="42593" y="887"/>
                    <a:pt x="42391" y="684"/>
                  </a:cubicBezTo>
                  <a:cubicBezTo>
                    <a:pt x="42264" y="558"/>
                    <a:pt x="42138" y="406"/>
                    <a:pt x="42011" y="279"/>
                  </a:cubicBezTo>
                  <a:lnTo>
                    <a:pt x="41986" y="254"/>
                  </a:lnTo>
                  <a:lnTo>
                    <a:pt x="41986" y="279"/>
                  </a:lnTo>
                  <a:cubicBezTo>
                    <a:pt x="41969" y="303"/>
                    <a:pt x="41951" y="327"/>
                    <a:pt x="41934" y="351"/>
                  </a:cubicBezTo>
                  <a:lnTo>
                    <a:pt x="41934" y="351"/>
                  </a:lnTo>
                  <a:cubicBezTo>
                    <a:pt x="41844" y="257"/>
                    <a:pt x="41753" y="160"/>
                    <a:pt x="41657" y="51"/>
                  </a:cubicBezTo>
                  <a:cubicBezTo>
                    <a:pt x="41631" y="26"/>
                    <a:pt x="41581" y="1"/>
                    <a:pt x="415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68" name="Google Shape;268;p27"/>
          <p:cNvSpPr txBox="1">
            <a:spLocks noGrp="1"/>
          </p:cNvSpPr>
          <p:nvPr>
            <p:ph type="body" idx="1"/>
          </p:nvPr>
        </p:nvSpPr>
        <p:spPr>
          <a:xfrm>
            <a:off x="606475" y="3061725"/>
            <a:ext cx="3965400" cy="1475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 sz="1400"/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69" name="Google Shape;269;p27"/>
          <p:cNvSpPr txBox="1">
            <a:spLocks noGrp="1"/>
          </p:cNvSpPr>
          <p:nvPr>
            <p:ph type="body" idx="2"/>
          </p:nvPr>
        </p:nvSpPr>
        <p:spPr>
          <a:xfrm>
            <a:off x="4572150" y="1691750"/>
            <a:ext cx="3965400" cy="2845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Char char="●"/>
              <a:defRPr sz="1400"/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70" name="Google Shape;270;p27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SECTION_TITLE_AND_DESCRIPTION_1_1_2_1"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2" name="Google Shape;272;p28"/>
          <p:cNvGrpSpPr/>
          <p:nvPr/>
        </p:nvGrpSpPr>
        <p:grpSpPr>
          <a:xfrm>
            <a:off x="-30174" y="-37912"/>
            <a:ext cx="9809963" cy="5738380"/>
            <a:chOff x="-30174" y="-37912"/>
            <a:chExt cx="9809963" cy="5738380"/>
          </a:xfrm>
        </p:grpSpPr>
        <p:sp>
          <p:nvSpPr>
            <p:cNvPr id="273" name="Google Shape;273;p28"/>
            <p:cNvSpPr/>
            <p:nvPr/>
          </p:nvSpPr>
          <p:spPr>
            <a:xfrm>
              <a:off x="6733543" y="4452676"/>
              <a:ext cx="2410454" cy="975890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4" name="Google Shape;274;p28"/>
            <p:cNvSpPr/>
            <p:nvPr/>
          </p:nvSpPr>
          <p:spPr>
            <a:xfrm rot="5400000">
              <a:off x="-325495" y="257408"/>
              <a:ext cx="1324031" cy="733390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28"/>
            <p:cNvSpPr/>
            <p:nvPr/>
          </p:nvSpPr>
          <p:spPr>
            <a:xfrm rot="740633">
              <a:off x="7898584" y="3677020"/>
              <a:ext cx="1701653" cy="1863111"/>
            </a:xfrm>
            <a:custGeom>
              <a:avLst/>
              <a:gdLst/>
              <a:ahLst/>
              <a:cxnLst/>
              <a:rect l="l" t="t" r="r" b="b"/>
              <a:pathLst>
                <a:path w="46668" h="45226" extrusionOk="0">
                  <a:moveTo>
                    <a:pt x="22247" y="3604"/>
                  </a:moveTo>
                  <a:cubicBezTo>
                    <a:pt x="22456" y="3797"/>
                    <a:pt x="22634" y="3997"/>
                    <a:pt x="22777" y="4177"/>
                  </a:cubicBezTo>
                  <a:cubicBezTo>
                    <a:pt x="22929" y="4379"/>
                    <a:pt x="23131" y="4683"/>
                    <a:pt x="23309" y="4986"/>
                  </a:cubicBezTo>
                  <a:cubicBezTo>
                    <a:pt x="23817" y="5813"/>
                    <a:pt x="24433" y="6782"/>
                    <a:pt x="25200" y="7105"/>
                  </a:cubicBezTo>
                  <a:lnTo>
                    <a:pt x="25200" y="7105"/>
                  </a:lnTo>
                  <a:cubicBezTo>
                    <a:pt x="24526" y="6657"/>
                    <a:pt x="24010" y="5891"/>
                    <a:pt x="23536" y="5189"/>
                  </a:cubicBezTo>
                  <a:cubicBezTo>
                    <a:pt x="23359" y="4885"/>
                    <a:pt x="23131" y="4582"/>
                    <a:pt x="22954" y="4328"/>
                  </a:cubicBezTo>
                  <a:cubicBezTo>
                    <a:pt x="22722" y="4037"/>
                    <a:pt x="22487" y="3796"/>
                    <a:pt x="22247" y="3604"/>
                  </a:cubicBezTo>
                  <a:close/>
                  <a:moveTo>
                    <a:pt x="26983" y="4053"/>
                  </a:moveTo>
                  <a:cubicBezTo>
                    <a:pt x="26753" y="4053"/>
                    <a:pt x="26549" y="4175"/>
                    <a:pt x="26345" y="4379"/>
                  </a:cubicBezTo>
                  <a:cubicBezTo>
                    <a:pt x="26016" y="4733"/>
                    <a:pt x="25966" y="5265"/>
                    <a:pt x="25941" y="5746"/>
                  </a:cubicBezTo>
                  <a:lnTo>
                    <a:pt x="25941" y="6328"/>
                  </a:lnTo>
                  <a:lnTo>
                    <a:pt x="25941" y="6707"/>
                  </a:lnTo>
                  <a:lnTo>
                    <a:pt x="25941" y="6783"/>
                  </a:lnTo>
                  <a:lnTo>
                    <a:pt x="25941" y="6986"/>
                  </a:lnTo>
                  <a:lnTo>
                    <a:pt x="25941" y="7138"/>
                  </a:lnTo>
                  <a:cubicBezTo>
                    <a:pt x="25941" y="7214"/>
                    <a:pt x="25941" y="7239"/>
                    <a:pt x="25915" y="7239"/>
                  </a:cubicBezTo>
                  <a:lnTo>
                    <a:pt x="25814" y="7239"/>
                  </a:lnTo>
                  <a:cubicBezTo>
                    <a:pt x="25789" y="7239"/>
                    <a:pt x="25713" y="7239"/>
                    <a:pt x="25662" y="7214"/>
                  </a:cubicBezTo>
                  <a:cubicBezTo>
                    <a:pt x="25502" y="7205"/>
                    <a:pt x="25348" y="7167"/>
                    <a:pt x="25200" y="7105"/>
                  </a:cubicBezTo>
                  <a:lnTo>
                    <a:pt x="25200" y="7105"/>
                  </a:lnTo>
                  <a:cubicBezTo>
                    <a:pt x="25559" y="7344"/>
                    <a:pt x="25964" y="7492"/>
                    <a:pt x="26431" y="7492"/>
                  </a:cubicBezTo>
                  <a:cubicBezTo>
                    <a:pt x="26445" y="7492"/>
                    <a:pt x="26458" y="7492"/>
                    <a:pt x="26472" y="7492"/>
                  </a:cubicBezTo>
                  <a:cubicBezTo>
                    <a:pt x="26573" y="7492"/>
                    <a:pt x="26649" y="7416"/>
                    <a:pt x="26649" y="7365"/>
                  </a:cubicBezTo>
                  <a:cubicBezTo>
                    <a:pt x="26725" y="6986"/>
                    <a:pt x="26700" y="6606"/>
                    <a:pt x="26700" y="6201"/>
                  </a:cubicBezTo>
                  <a:cubicBezTo>
                    <a:pt x="26674" y="5771"/>
                    <a:pt x="26649" y="5341"/>
                    <a:pt x="26801" y="4936"/>
                  </a:cubicBezTo>
                  <a:cubicBezTo>
                    <a:pt x="26907" y="4618"/>
                    <a:pt x="27119" y="4318"/>
                    <a:pt x="27453" y="4318"/>
                  </a:cubicBezTo>
                  <a:cubicBezTo>
                    <a:pt x="27512" y="4318"/>
                    <a:pt x="27575" y="4327"/>
                    <a:pt x="27642" y="4347"/>
                  </a:cubicBezTo>
                  <a:lnTo>
                    <a:pt x="27642" y="4347"/>
                  </a:lnTo>
                  <a:cubicBezTo>
                    <a:pt x="27485" y="4212"/>
                    <a:pt x="27320" y="4115"/>
                    <a:pt x="27155" y="4075"/>
                  </a:cubicBezTo>
                  <a:cubicBezTo>
                    <a:pt x="27096" y="4061"/>
                    <a:pt x="27039" y="4053"/>
                    <a:pt x="26983" y="4053"/>
                  </a:cubicBezTo>
                  <a:close/>
                  <a:moveTo>
                    <a:pt x="27642" y="4347"/>
                  </a:moveTo>
                  <a:cubicBezTo>
                    <a:pt x="27990" y="4648"/>
                    <a:pt x="28297" y="5132"/>
                    <a:pt x="28471" y="5569"/>
                  </a:cubicBezTo>
                  <a:cubicBezTo>
                    <a:pt x="28800" y="6277"/>
                    <a:pt x="28724" y="7112"/>
                    <a:pt x="28674" y="7872"/>
                  </a:cubicBezTo>
                  <a:cubicBezTo>
                    <a:pt x="28623" y="7973"/>
                    <a:pt x="28623" y="8099"/>
                    <a:pt x="28623" y="8175"/>
                  </a:cubicBezTo>
                  <a:cubicBezTo>
                    <a:pt x="28598" y="8428"/>
                    <a:pt x="28497" y="8732"/>
                    <a:pt x="28446" y="8985"/>
                  </a:cubicBezTo>
                  <a:cubicBezTo>
                    <a:pt x="28345" y="9289"/>
                    <a:pt x="28218" y="9643"/>
                    <a:pt x="28244" y="9947"/>
                  </a:cubicBezTo>
                  <a:cubicBezTo>
                    <a:pt x="28277" y="10397"/>
                    <a:pt x="28464" y="10584"/>
                    <a:pt x="28704" y="10680"/>
                  </a:cubicBezTo>
                  <a:lnTo>
                    <a:pt x="28704" y="10680"/>
                  </a:lnTo>
                  <a:cubicBezTo>
                    <a:pt x="28514" y="10431"/>
                    <a:pt x="28395" y="10112"/>
                    <a:pt x="28395" y="9770"/>
                  </a:cubicBezTo>
                  <a:cubicBezTo>
                    <a:pt x="28395" y="9491"/>
                    <a:pt x="28446" y="9263"/>
                    <a:pt x="28547" y="9010"/>
                  </a:cubicBezTo>
                  <a:cubicBezTo>
                    <a:pt x="28573" y="8884"/>
                    <a:pt x="28648" y="8757"/>
                    <a:pt x="28674" y="8605"/>
                  </a:cubicBezTo>
                  <a:cubicBezTo>
                    <a:pt x="28800" y="8049"/>
                    <a:pt x="28800" y="7416"/>
                    <a:pt x="28800" y="6783"/>
                  </a:cubicBezTo>
                  <a:cubicBezTo>
                    <a:pt x="28800" y="6227"/>
                    <a:pt x="28674" y="5720"/>
                    <a:pt x="28421" y="5240"/>
                  </a:cubicBezTo>
                  <a:cubicBezTo>
                    <a:pt x="28370" y="5138"/>
                    <a:pt x="28319" y="5088"/>
                    <a:pt x="28294" y="5012"/>
                  </a:cubicBezTo>
                  <a:lnTo>
                    <a:pt x="28269" y="4986"/>
                  </a:lnTo>
                  <a:cubicBezTo>
                    <a:pt x="28092" y="4759"/>
                    <a:pt x="27915" y="4455"/>
                    <a:pt x="27661" y="4354"/>
                  </a:cubicBezTo>
                  <a:cubicBezTo>
                    <a:pt x="27655" y="4352"/>
                    <a:pt x="27648" y="4349"/>
                    <a:pt x="27642" y="4347"/>
                  </a:cubicBezTo>
                  <a:close/>
                  <a:moveTo>
                    <a:pt x="28704" y="10680"/>
                  </a:moveTo>
                  <a:cubicBezTo>
                    <a:pt x="28711" y="10689"/>
                    <a:pt x="28718" y="10698"/>
                    <a:pt x="28724" y="10706"/>
                  </a:cubicBezTo>
                  <a:cubicBezTo>
                    <a:pt x="28927" y="10934"/>
                    <a:pt x="29079" y="10934"/>
                    <a:pt x="29281" y="10959"/>
                  </a:cubicBezTo>
                  <a:cubicBezTo>
                    <a:pt x="29408" y="10959"/>
                    <a:pt x="29534" y="11010"/>
                    <a:pt x="29711" y="11060"/>
                  </a:cubicBezTo>
                  <a:cubicBezTo>
                    <a:pt x="29723" y="11068"/>
                    <a:pt x="29734" y="11076"/>
                    <a:pt x="29746" y="11083"/>
                  </a:cubicBezTo>
                  <a:lnTo>
                    <a:pt x="29746" y="11083"/>
                  </a:lnTo>
                  <a:cubicBezTo>
                    <a:pt x="29599" y="10879"/>
                    <a:pt x="29368" y="10822"/>
                    <a:pt x="29104" y="10782"/>
                  </a:cubicBezTo>
                  <a:cubicBezTo>
                    <a:pt x="28966" y="10756"/>
                    <a:pt x="28828" y="10730"/>
                    <a:pt x="28704" y="10680"/>
                  </a:cubicBezTo>
                  <a:close/>
                  <a:moveTo>
                    <a:pt x="19183" y="4253"/>
                  </a:moveTo>
                  <a:lnTo>
                    <a:pt x="19209" y="4303"/>
                  </a:lnTo>
                  <a:cubicBezTo>
                    <a:pt x="19411" y="4455"/>
                    <a:pt x="19614" y="4607"/>
                    <a:pt x="19816" y="4733"/>
                  </a:cubicBezTo>
                  <a:cubicBezTo>
                    <a:pt x="20069" y="4885"/>
                    <a:pt x="20322" y="5088"/>
                    <a:pt x="20575" y="5315"/>
                  </a:cubicBezTo>
                  <a:cubicBezTo>
                    <a:pt x="20980" y="5695"/>
                    <a:pt x="21335" y="6125"/>
                    <a:pt x="21638" y="6581"/>
                  </a:cubicBezTo>
                  <a:cubicBezTo>
                    <a:pt x="21739" y="6707"/>
                    <a:pt x="21841" y="6859"/>
                    <a:pt x="21967" y="6986"/>
                  </a:cubicBezTo>
                  <a:cubicBezTo>
                    <a:pt x="22777" y="8049"/>
                    <a:pt x="23663" y="9036"/>
                    <a:pt x="24498" y="9947"/>
                  </a:cubicBezTo>
                  <a:cubicBezTo>
                    <a:pt x="24903" y="10428"/>
                    <a:pt x="25207" y="10807"/>
                    <a:pt x="25510" y="11187"/>
                  </a:cubicBezTo>
                  <a:lnTo>
                    <a:pt x="25561" y="11263"/>
                  </a:lnTo>
                  <a:lnTo>
                    <a:pt x="25561" y="11263"/>
                  </a:lnTo>
                  <a:lnTo>
                    <a:pt x="25510" y="11237"/>
                  </a:lnTo>
                  <a:cubicBezTo>
                    <a:pt x="24772" y="10816"/>
                    <a:pt x="24104" y="10605"/>
                    <a:pt x="23360" y="10605"/>
                  </a:cubicBezTo>
                  <a:cubicBezTo>
                    <a:pt x="23212" y="10605"/>
                    <a:pt x="23060" y="10613"/>
                    <a:pt x="22904" y="10630"/>
                  </a:cubicBezTo>
                  <a:cubicBezTo>
                    <a:pt x="22777" y="10630"/>
                    <a:pt x="22625" y="10655"/>
                    <a:pt x="22499" y="10655"/>
                  </a:cubicBezTo>
                  <a:cubicBezTo>
                    <a:pt x="22146" y="10691"/>
                    <a:pt x="21782" y="10738"/>
                    <a:pt x="21413" y="10738"/>
                  </a:cubicBezTo>
                  <a:cubicBezTo>
                    <a:pt x="21253" y="10738"/>
                    <a:pt x="21091" y="10729"/>
                    <a:pt x="20930" y="10706"/>
                  </a:cubicBezTo>
                  <a:cubicBezTo>
                    <a:pt x="19867" y="10504"/>
                    <a:pt x="19032" y="10175"/>
                    <a:pt x="18222" y="9820"/>
                  </a:cubicBezTo>
                  <a:lnTo>
                    <a:pt x="18171" y="9820"/>
                  </a:lnTo>
                  <a:cubicBezTo>
                    <a:pt x="18019" y="9263"/>
                    <a:pt x="17665" y="9061"/>
                    <a:pt x="17159" y="8808"/>
                  </a:cubicBezTo>
                  <a:cubicBezTo>
                    <a:pt x="16248" y="8352"/>
                    <a:pt x="15514" y="7467"/>
                    <a:pt x="15134" y="6454"/>
                  </a:cubicBezTo>
                  <a:cubicBezTo>
                    <a:pt x="15058" y="6252"/>
                    <a:pt x="15008" y="6075"/>
                    <a:pt x="15033" y="5872"/>
                  </a:cubicBezTo>
                  <a:cubicBezTo>
                    <a:pt x="15058" y="5695"/>
                    <a:pt x="15134" y="5569"/>
                    <a:pt x="15286" y="5467"/>
                  </a:cubicBezTo>
                  <a:cubicBezTo>
                    <a:pt x="15413" y="5388"/>
                    <a:pt x="15588" y="5349"/>
                    <a:pt x="15783" y="5349"/>
                  </a:cubicBezTo>
                  <a:cubicBezTo>
                    <a:pt x="15900" y="5349"/>
                    <a:pt x="16023" y="5363"/>
                    <a:pt x="16146" y="5391"/>
                  </a:cubicBezTo>
                  <a:cubicBezTo>
                    <a:pt x="16400" y="5467"/>
                    <a:pt x="16653" y="5619"/>
                    <a:pt x="16906" y="5746"/>
                  </a:cubicBezTo>
                  <a:lnTo>
                    <a:pt x="16956" y="5771"/>
                  </a:lnTo>
                  <a:cubicBezTo>
                    <a:pt x="17159" y="5872"/>
                    <a:pt x="17336" y="5999"/>
                    <a:pt x="17538" y="6125"/>
                  </a:cubicBezTo>
                  <a:cubicBezTo>
                    <a:pt x="18190" y="6525"/>
                    <a:pt x="18964" y="7029"/>
                    <a:pt x="19686" y="7029"/>
                  </a:cubicBezTo>
                  <a:cubicBezTo>
                    <a:pt x="19833" y="7029"/>
                    <a:pt x="19978" y="7008"/>
                    <a:pt x="20120" y="6960"/>
                  </a:cubicBezTo>
                  <a:cubicBezTo>
                    <a:pt x="20196" y="6910"/>
                    <a:pt x="20221" y="6885"/>
                    <a:pt x="20246" y="6859"/>
                  </a:cubicBezTo>
                  <a:cubicBezTo>
                    <a:pt x="20297" y="6783"/>
                    <a:pt x="20246" y="6758"/>
                    <a:pt x="20246" y="6707"/>
                  </a:cubicBezTo>
                  <a:cubicBezTo>
                    <a:pt x="20170" y="6530"/>
                    <a:pt x="20069" y="6378"/>
                    <a:pt x="19968" y="6201"/>
                  </a:cubicBezTo>
                  <a:cubicBezTo>
                    <a:pt x="19588" y="5594"/>
                    <a:pt x="19183" y="4885"/>
                    <a:pt x="19183" y="4303"/>
                  </a:cubicBezTo>
                  <a:lnTo>
                    <a:pt x="19183" y="4253"/>
                  </a:lnTo>
                  <a:close/>
                  <a:moveTo>
                    <a:pt x="29746" y="11083"/>
                  </a:moveTo>
                  <a:cubicBezTo>
                    <a:pt x="29782" y="11133"/>
                    <a:pt x="29813" y="11192"/>
                    <a:pt x="29838" y="11263"/>
                  </a:cubicBezTo>
                  <a:cubicBezTo>
                    <a:pt x="29874" y="11371"/>
                    <a:pt x="29865" y="11476"/>
                    <a:pt x="29828" y="11578"/>
                  </a:cubicBezTo>
                  <a:lnTo>
                    <a:pt x="29828" y="11578"/>
                  </a:lnTo>
                  <a:cubicBezTo>
                    <a:pt x="29917" y="11489"/>
                    <a:pt x="29984" y="11409"/>
                    <a:pt x="29964" y="11313"/>
                  </a:cubicBezTo>
                  <a:cubicBezTo>
                    <a:pt x="29964" y="11220"/>
                    <a:pt x="29878" y="11170"/>
                    <a:pt x="29746" y="11083"/>
                  </a:cubicBezTo>
                  <a:close/>
                  <a:moveTo>
                    <a:pt x="29828" y="11578"/>
                  </a:moveTo>
                  <a:cubicBezTo>
                    <a:pt x="29799" y="11607"/>
                    <a:pt x="29768" y="11636"/>
                    <a:pt x="29737" y="11668"/>
                  </a:cubicBezTo>
                  <a:cubicBezTo>
                    <a:pt x="29711" y="11693"/>
                    <a:pt x="29661" y="11769"/>
                    <a:pt x="29610" y="11820"/>
                  </a:cubicBezTo>
                  <a:cubicBezTo>
                    <a:pt x="29560" y="11921"/>
                    <a:pt x="29484" y="12022"/>
                    <a:pt x="29408" y="12073"/>
                  </a:cubicBezTo>
                  <a:cubicBezTo>
                    <a:pt x="29332" y="12174"/>
                    <a:pt x="29281" y="12275"/>
                    <a:pt x="29180" y="12351"/>
                  </a:cubicBezTo>
                  <a:cubicBezTo>
                    <a:pt x="29129" y="12427"/>
                    <a:pt x="29079" y="12452"/>
                    <a:pt x="29053" y="12528"/>
                  </a:cubicBezTo>
                  <a:cubicBezTo>
                    <a:pt x="28949" y="12653"/>
                    <a:pt x="28837" y="12782"/>
                    <a:pt x="28739" y="12919"/>
                  </a:cubicBezTo>
                  <a:lnTo>
                    <a:pt x="28739" y="12919"/>
                  </a:lnTo>
                  <a:cubicBezTo>
                    <a:pt x="28824" y="12810"/>
                    <a:pt x="28913" y="12705"/>
                    <a:pt x="29003" y="12604"/>
                  </a:cubicBezTo>
                  <a:cubicBezTo>
                    <a:pt x="29104" y="12528"/>
                    <a:pt x="29205" y="12402"/>
                    <a:pt x="29306" y="12300"/>
                  </a:cubicBezTo>
                  <a:cubicBezTo>
                    <a:pt x="29332" y="12224"/>
                    <a:pt x="29382" y="12174"/>
                    <a:pt x="29458" y="12098"/>
                  </a:cubicBezTo>
                  <a:cubicBezTo>
                    <a:pt x="29605" y="11935"/>
                    <a:pt x="29762" y="11761"/>
                    <a:pt x="29828" y="11578"/>
                  </a:cubicBezTo>
                  <a:close/>
                  <a:moveTo>
                    <a:pt x="28739" y="12919"/>
                  </a:moveTo>
                  <a:cubicBezTo>
                    <a:pt x="28631" y="13056"/>
                    <a:pt x="28531" y="13197"/>
                    <a:pt x="28446" y="13338"/>
                  </a:cubicBezTo>
                  <a:cubicBezTo>
                    <a:pt x="28319" y="13591"/>
                    <a:pt x="28294" y="13869"/>
                    <a:pt x="28370" y="14123"/>
                  </a:cubicBezTo>
                  <a:cubicBezTo>
                    <a:pt x="28471" y="14350"/>
                    <a:pt x="28674" y="14477"/>
                    <a:pt x="28876" y="14553"/>
                  </a:cubicBezTo>
                  <a:cubicBezTo>
                    <a:pt x="28909" y="14558"/>
                    <a:pt x="28942" y="14562"/>
                    <a:pt x="28973" y="14564"/>
                  </a:cubicBezTo>
                  <a:lnTo>
                    <a:pt x="28973" y="14564"/>
                  </a:lnTo>
                  <a:cubicBezTo>
                    <a:pt x="28884" y="14506"/>
                    <a:pt x="28801" y="14436"/>
                    <a:pt x="28724" y="14350"/>
                  </a:cubicBezTo>
                  <a:cubicBezTo>
                    <a:pt x="28547" y="14123"/>
                    <a:pt x="28446" y="13844"/>
                    <a:pt x="28471" y="13566"/>
                  </a:cubicBezTo>
                  <a:cubicBezTo>
                    <a:pt x="28486" y="13327"/>
                    <a:pt x="28598" y="13115"/>
                    <a:pt x="28739" y="12919"/>
                  </a:cubicBezTo>
                  <a:close/>
                  <a:moveTo>
                    <a:pt x="35508" y="16183"/>
                  </a:moveTo>
                  <a:lnTo>
                    <a:pt x="35508" y="16183"/>
                  </a:lnTo>
                  <a:cubicBezTo>
                    <a:pt x="35525" y="16195"/>
                    <a:pt x="35542" y="16207"/>
                    <a:pt x="35558" y="16220"/>
                  </a:cubicBezTo>
                  <a:lnTo>
                    <a:pt x="35558" y="16220"/>
                  </a:lnTo>
                  <a:lnTo>
                    <a:pt x="35558" y="16198"/>
                  </a:lnTo>
                  <a:lnTo>
                    <a:pt x="35532" y="16198"/>
                  </a:lnTo>
                  <a:cubicBezTo>
                    <a:pt x="35524" y="16193"/>
                    <a:pt x="35516" y="16188"/>
                    <a:pt x="35508" y="16183"/>
                  </a:cubicBezTo>
                  <a:close/>
                  <a:moveTo>
                    <a:pt x="35869" y="17482"/>
                  </a:moveTo>
                  <a:cubicBezTo>
                    <a:pt x="35867" y="17493"/>
                    <a:pt x="35864" y="17503"/>
                    <a:pt x="35861" y="17514"/>
                  </a:cubicBezTo>
                  <a:cubicBezTo>
                    <a:pt x="35813" y="17678"/>
                    <a:pt x="35768" y="17849"/>
                    <a:pt x="35740" y="18014"/>
                  </a:cubicBezTo>
                  <a:lnTo>
                    <a:pt x="35740" y="18014"/>
                  </a:lnTo>
                  <a:cubicBezTo>
                    <a:pt x="35746" y="17999"/>
                    <a:pt x="35753" y="17984"/>
                    <a:pt x="35760" y="17969"/>
                  </a:cubicBezTo>
                  <a:cubicBezTo>
                    <a:pt x="35760" y="17893"/>
                    <a:pt x="35785" y="17868"/>
                    <a:pt x="35785" y="17843"/>
                  </a:cubicBezTo>
                  <a:cubicBezTo>
                    <a:pt x="35785" y="17792"/>
                    <a:pt x="35811" y="17767"/>
                    <a:pt x="35811" y="17742"/>
                  </a:cubicBezTo>
                  <a:cubicBezTo>
                    <a:pt x="35831" y="17653"/>
                    <a:pt x="35851" y="17567"/>
                    <a:pt x="35869" y="17482"/>
                  </a:cubicBezTo>
                  <a:close/>
                  <a:moveTo>
                    <a:pt x="34908" y="16005"/>
                  </a:moveTo>
                  <a:cubicBezTo>
                    <a:pt x="34744" y="16005"/>
                    <a:pt x="34576" y="16036"/>
                    <a:pt x="34419" y="16097"/>
                  </a:cubicBezTo>
                  <a:cubicBezTo>
                    <a:pt x="33811" y="16350"/>
                    <a:pt x="33381" y="16881"/>
                    <a:pt x="32926" y="17413"/>
                  </a:cubicBezTo>
                  <a:cubicBezTo>
                    <a:pt x="32815" y="17589"/>
                    <a:pt x="32685" y="17728"/>
                    <a:pt x="32553" y="17895"/>
                  </a:cubicBezTo>
                  <a:lnTo>
                    <a:pt x="32553" y="17895"/>
                  </a:lnTo>
                  <a:cubicBezTo>
                    <a:pt x="32535" y="17861"/>
                    <a:pt x="32516" y="17826"/>
                    <a:pt x="32495" y="17792"/>
                  </a:cubicBezTo>
                  <a:cubicBezTo>
                    <a:pt x="32369" y="17615"/>
                    <a:pt x="32268" y="17413"/>
                    <a:pt x="32116" y="17286"/>
                  </a:cubicBezTo>
                  <a:cubicBezTo>
                    <a:pt x="32049" y="17231"/>
                    <a:pt x="31975" y="17199"/>
                    <a:pt x="31896" y="17184"/>
                  </a:cubicBezTo>
                  <a:lnTo>
                    <a:pt x="31896" y="17184"/>
                  </a:lnTo>
                  <a:cubicBezTo>
                    <a:pt x="32071" y="17331"/>
                    <a:pt x="32207" y="17549"/>
                    <a:pt x="32343" y="17767"/>
                  </a:cubicBezTo>
                  <a:cubicBezTo>
                    <a:pt x="32369" y="17843"/>
                    <a:pt x="32419" y="17893"/>
                    <a:pt x="32470" y="17969"/>
                  </a:cubicBezTo>
                  <a:lnTo>
                    <a:pt x="32470" y="17995"/>
                  </a:lnTo>
                  <a:lnTo>
                    <a:pt x="32495" y="17969"/>
                  </a:lnTo>
                  <a:cubicBezTo>
                    <a:pt x="32515" y="17944"/>
                    <a:pt x="32534" y="17919"/>
                    <a:pt x="32553" y="17895"/>
                  </a:cubicBezTo>
                  <a:lnTo>
                    <a:pt x="32553" y="17895"/>
                  </a:lnTo>
                  <a:cubicBezTo>
                    <a:pt x="32602" y="17985"/>
                    <a:pt x="32649" y="18073"/>
                    <a:pt x="32723" y="18146"/>
                  </a:cubicBezTo>
                  <a:cubicBezTo>
                    <a:pt x="32748" y="18172"/>
                    <a:pt x="32774" y="18172"/>
                    <a:pt x="32824" y="18172"/>
                  </a:cubicBezTo>
                  <a:cubicBezTo>
                    <a:pt x="32875" y="18172"/>
                    <a:pt x="32951" y="18146"/>
                    <a:pt x="32976" y="18121"/>
                  </a:cubicBezTo>
                  <a:cubicBezTo>
                    <a:pt x="33204" y="17893"/>
                    <a:pt x="33381" y="17666"/>
                    <a:pt x="33584" y="17463"/>
                  </a:cubicBezTo>
                  <a:lnTo>
                    <a:pt x="34140" y="16780"/>
                  </a:lnTo>
                  <a:cubicBezTo>
                    <a:pt x="34368" y="16577"/>
                    <a:pt x="34646" y="16248"/>
                    <a:pt x="35001" y="16147"/>
                  </a:cubicBezTo>
                  <a:cubicBezTo>
                    <a:pt x="35074" y="16126"/>
                    <a:pt x="35152" y="16114"/>
                    <a:pt x="35229" y="16114"/>
                  </a:cubicBezTo>
                  <a:cubicBezTo>
                    <a:pt x="35327" y="16114"/>
                    <a:pt x="35424" y="16134"/>
                    <a:pt x="35508" y="16183"/>
                  </a:cubicBezTo>
                  <a:lnTo>
                    <a:pt x="35508" y="16183"/>
                  </a:lnTo>
                  <a:cubicBezTo>
                    <a:pt x="35476" y="16160"/>
                    <a:pt x="35441" y="16140"/>
                    <a:pt x="35406" y="16122"/>
                  </a:cubicBezTo>
                  <a:cubicBezTo>
                    <a:pt x="35260" y="16042"/>
                    <a:pt x="35087" y="16005"/>
                    <a:pt x="34908" y="16005"/>
                  </a:cubicBezTo>
                  <a:close/>
                  <a:moveTo>
                    <a:pt x="42883" y="1336"/>
                  </a:moveTo>
                  <a:cubicBezTo>
                    <a:pt x="42445" y="1812"/>
                    <a:pt x="41963" y="2223"/>
                    <a:pt x="41505" y="2633"/>
                  </a:cubicBezTo>
                  <a:cubicBezTo>
                    <a:pt x="41353" y="2759"/>
                    <a:pt x="41201" y="2911"/>
                    <a:pt x="41049" y="3038"/>
                  </a:cubicBezTo>
                  <a:cubicBezTo>
                    <a:pt x="40239" y="3721"/>
                    <a:pt x="39556" y="4556"/>
                    <a:pt x="38898" y="5366"/>
                  </a:cubicBezTo>
                  <a:lnTo>
                    <a:pt x="38797" y="5467"/>
                  </a:lnTo>
                  <a:cubicBezTo>
                    <a:pt x="37936" y="6505"/>
                    <a:pt x="37076" y="7593"/>
                    <a:pt x="36291" y="8656"/>
                  </a:cubicBezTo>
                  <a:cubicBezTo>
                    <a:pt x="35608" y="9592"/>
                    <a:pt x="34874" y="10529"/>
                    <a:pt x="34140" y="11415"/>
                  </a:cubicBezTo>
                  <a:cubicBezTo>
                    <a:pt x="33584" y="12123"/>
                    <a:pt x="32976" y="12781"/>
                    <a:pt x="32369" y="13414"/>
                  </a:cubicBezTo>
                  <a:cubicBezTo>
                    <a:pt x="31964" y="13819"/>
                    <a:pt x="31559" y="14249"/>
                    <a:pt x="31179" y="14705"/>
                  </a:cubicBezTo>
                  <a:cubicBezTo>
                    <a:pt x="30825" y="15084"/>
                    <a:pt x="30496" y="15514"/>
                    <a:pt x="30218" y="15945"/>
                  </a:cubicBezTo>
                  <a:cubicBezTo>
                    <a:pt x="29863" y="16400"/>
                    <a:pt x="29534" y="16881"/>
                    <a:pt x="29104" y="17337"/>
                  </a:cubicBezTo>
                  <a:lnTo>
                    <a:pt x="28952" y="17488"/>
                  </a:lnTo>
                  <a:cubicBezTo>
                    <a:pt x="28612" y="17829"/>
                    <a:pt x="28290" y="18169"/>
                    <a:pt x="28435" y="18629"/>
                  </a:cubicBezTo>
                  <a:lnTo>
                    <a:pt x="28435" y="18629"/>
                  </a:lnTo>
                  <a:cubicBezTo>
                    <a:pt x="28468" y="18240"/>
                    <a:pt x="28918" y="17753"/>
                    <a:pt x="29231" y="17463"/>
                  </a:cubicBezTo>
                  <a:cubicBezTo>
                    <a:pt x="29332" y="17362"/>
                    <a:pt x="29382" y="17286"/>
                    <a:pt x="29433" y="17235"/>
                  </a:cubicBezTo>
                  <a:cubicBezTo>
                    <a:pt x="29838" y="16755"/>
                    <a:pt x="30142" y="16375"/>
                    <a:pt x="30395" y="15995"/>
                  </a:cubicBezTo>
                  <a:cubicBezTo>
                    <a:pt x="30496" y="15869"/>
                    <a:pt x="30572" y="15768"/>
                    <a:pt x="30648" y="15641"/>
                  </a:cubicBezTo>
                  <a:cubicBezTo>
                    <a:pt x="30850" y="15388"/>
                    <a:pt x="31027" y="15135"/>
                    <a:pt x="31255" y="14882"/>
                  </a:cubicBezTo>
                  <a:cubicBezTo>
                    <a:pt x="32622" y="13566"/>
                    <a:pt x="33811" y="12047"/>
                    <a:pt x="34874" y="10706"/>
                  </a:cubicBezTo>
                  <a:cubicBezTo>
                    <a:pt x="35279" y="10175"/>
                    <a:pt x="35709" y="9618"/>
                    <a:pt x="36140" y="9061"/>
                  </a:cubicBezTo>
                  <a:cubicBezTo>
                    <a:pt x="37051" y="7872"/>
                    <a:pt x="37987" y="6631"/>
                    <a:pt x="38999" y="5467"/>
                  </a:cubicBezTo>
                  <a:cubicBezTo>
                    <a:pt x="39632" y="4733"/>
                    <a:pt x="40265" y="3974"/>
                    <a:pt x="40999" y="3341"/>
                  </a:cubicBezTo>
                  <a:cubicBezTo>
                    <a:pt x="41100" y="3291"/>
                    <a:pt x="41201" y="3190"/>
                    <a:pt x="41252" y="3114"/>
                  </a:cubicBezTo>
                  <a:cubicBezTo>
                    <a:pt x="41834" y="2658"/>
                    <a:pt x="42391" y="2152"/>
                    <a:pt x="42871" y="1570"/>
                  </a:cubicBezTo>
                  <a:cubicBezTo>
                    <a:pt x="42918" y="1477"/>
                    <a:pt x="42922" y="1406"/>
                    <a:pt x="42883" y="1336"/>
                  </a:cubicBezTo>
                  <a:close/>
                  <a:moveTo>
                    <a:pt x="35740" y="18014"/>
                  </a:moveTo>
                  <a:lnTo>
                    <a:pt x="35740" y="18014"/>
                  </a:lnTo>
                  <a:cubicBezTo>
                    <a:pt x="35680" y="18164"/>
                    <a:pt x="35661" y="18363"/>
                    <a:pt x="35684" y="18501"/>
                  </a:cubicBezTo>
                  <a:cubicBezTo>
                    <a:pt x="35714" y="18597"/>
                    <a:pt x="35760" y="18667"/>
                    <a:pt x="35816" y="18718"/>
                  </a:cubicBezTo>
                  <a:lnTo>
                    <a:pt x="35816" y="18718"/>
                  </a:lnTo>
                  <a:cubicBezTo>
                    <a:pt x="35698" y="18533"/>
                    <a:pt x="35695" y="18281"/>
                    <a:pt x="35740" y="18014"/>
                  </a:cubicBezTo>
                  <a:close/>
                  <a:moveTo>
                    <a:pt x="28435" y="18629"/>
                  </a:moveTo>
                  <a:cubicBezTo>
                    <a:pt x="28431" y="18681"/>
                    <a:pt x="28434" y="18731"/>
                    <a:pt x="28446" y="18779"/>
                  </a:cubicBezTo>
                  <a:cubicBezTo>
                    <a:pt x="28466" y="18787"/>
                    <a:pt x="28486" y="18793"/>
                    <a:pt x="28507" y="18797"/>
                  </a:cubicBezTo>
                  <a:lnTo>
                    <a:pt x="28507" y="18797"/>
                  </a:lnTo>
                  <a:cubicBezTo>
                    <a:pt x="28476" y="18739"/>
                    <a:pt x="28453" y="18683"/>
                    <a:pt x="28435" y="18629"/>
                  </a:cubicBezTo>
                  <a:close/>
                  <a:moveTo>
                    <a:pt x="31416" y="17003"/>
                  </a:moveTo>
                  <a:cubicBezTo>
                    <a:pt x="31388" y="17003"/>
                    <a:pt x="31360" y="17005"/>
                    <a:pt x="31331" y="17008"/>
                  </a:cubicBezTo>
                  <a:cubicBezTo>
                    <a:pt x="30977" y="17033"/>
                    <a:pt x="30622" y="17337"/>
                    <a:pt x="30344" y="17539"/>
                  </a:cubicBezTo>
                  <a:cubicBezTo>
                    <a:pt x="30319" y="17590"/>
                    <a:pt x="30243" y="17615"/>
                    <a:pt x="30218" y="17640"/>
                  </a:cubicBezTo>
                  <a:cubicBezTo>
                    <a:pt x="30116" y="17716"/>
                    <a:pt x="30015" y="17792"/>
                    <a:pt x="29863" y="17919"/>
                  </a:cubicBezTo>
                  <a:cubicBezTo>
                    <a:pt x="29481" y="18301"/>
                    <a:pt x="28958" y="18804"/>
                    <a:pt x="28580" y="18804"/>
                  </a:cubicBezTo>
                  <a:cubicBezTo>
                    <a:pt x="28555" y="18804"/>
                    <a:pt x="28531" y="18802"/>
                    <a:pt x="28507" y="18797"/>
                  </a:cubicBezTo>
                  <a:lnTo>
                    <a:pt x="28507" y="18797"/>
                  </a:lnTo>
                  <a:cubicBezTo>
                    <a:pt x="28526" y="18833"/>
                    <a:pt x="28548" y="18869"/>
                    <a:pt x="28573" y="18906"/>
                  </a:cubicBezTo>
                  <a:cubicBezTo>
                    <a:pt x="28592" y="18963"/>
                    <a:pt x="28653" y="18991"/>
                    <a:pt x="28715" y="18991"/>
                  </a:cubicBezTo>
                  <a:cubicBezTo>
                    <a:pt x="28735" y="18991"/>
                    <a:pt x="28756" y="18988"/>
                    <a:pt x="28775" y="18982"/>
                  </a:cubicBezTo>
                  <a:cubicBezTo>
                    <a:pt x="28842" y="19004"/>
                    <a:pt x="28910" y="19014"/>
                    <a:pt x="28977" y="19014"/>
                  </a:cubicBezTo>
                  <a:cubicBezTo>
                    <a:pt x="29364" y="19014"/>
                    <a:pt x="29742" y="18672"/>
                    <a:pt x="30066" y="18349"/>
                  </a:cubicBezTo>
                  <a:lnTo>
                    <a:pt x="30369" y="18020"/>
                  </a:lnTo>
                  <a:cubicBezTo>
                    <a:pt x="30420" y="17995"/>
                    <a:pt x="30471" y="17969"/>
                    <a:pt x="30496" y="17893"/>
                  </a:cubicBezTo>
                  <a:cubicBezTo>
                    <a:pt x="30852" y="17597"/>
                    <a:pt x="31378" y="17176"/>
                    <a:pt x="31797" y="17176"/>
                  </a:cubicBezTo>
                  <a:cubicBezTo>
                    <a:pt x="31831" y="17176"/>
                    <a:pt x="31864" y="17179"/>
                    <a:pt x="31896" y="17184"/>
                  </a:cubicBezTo>
                  <a:lnTo>
                    <a:pt x="31896" y="17184"/>
                  </a:lnTo>
                  <a:cubicBezTo>
                    <a:pt x="31764" y="17074"/>
                    <a:pt x="31609" y="17003"/>
                    <a:pt x="31416" y="17003"/>
                  </a:cubicBezTo>
                  <a:close/>
                  <a:moveTo>
                    <a:pt x="9845" y="9365"/>
                  </a:moveTo>
                  <a:cubicBezTo>
                    <a:pt x="10503" y="9390"/>
                    <a:pt x="11136" y="9770"/>
                    <a:pt x="11718" y="10073"/>
                  </a:cubicBezTo>
                  <a:cubicBezTo>
                    <a:pt x="11819" y="10149"/>
                    <a:pt x="11945" y="10225"/>
                    <a:pt x="12021" y="10250"/>
                  </a:cubicBezTo>
                  <a:lnTo>
                    <a:pt x="12123" y="10301"/>
                  </a:lnTo>
                  <a:cubicBezTo>
                    <a:pt x="12629" y="10605"/>
                    <a:pt x="13185" y="10908"/>
                    <a:pt x="13793" y="10959"/>
                  </a:cubicBezTo>
                  <a:cubicBezTo>
                    <a:pt x="13844" y="10968"/>
                    <a:pt x="13895" y="10973"/>
                    <a:pt x="13946" y="10973"/>
                  </a:cubicBezTo>
                  <a:cubicBezTo>
                    <a:pt x="14172" y="10973"/>
                    <a:pt x="14391" y="10890"/>
                    <a:pt x="14577" y="10807"/>
                  </a:cubicBezTo>
                  <a:cubicBezTo>
                    <a:pt x="14808" y="10736"/>
                    <a:pt x="15051" y="10653"/>
                    <a:pt x="15306" y="10653"/>
                  </a:cubicBezTo>
                  <a:cubicBezTo>
                    <a:pt x="15415" y="10653"/>
                    <a:pt x="15527" y="10668"/>
                    <a:pt x="15640" y="10706"/>
                  </a:cubicBezTo>
                  <a:cubicBezTo>
                    <a:pt x="16146" y="10858"/>
                    <a:pt x="16551" y="11288"/>
                    <a:pt x="16906" y="11642"/>
                  </a:cubicBezTo>
                  <a:cubicBezTo>
                    <a:pt x="16956" y="11718"/>
                    <a:pt x="17058" y="11794"/>
                    <a:pt x="17108" y="11870"/>
                  </a:cubicBezTo>
                  <a:cubicBezTo>
                    <a:pt x="17716" y="12452"/>
                    <a:pt x="18374" y="13034"/>
                    <a:pt x="19082" y="13566"/>
                  </a:cubicBezTo>
                  <a:cubicBezTo>
                    <a:pt x="19740" y="14097"/>
                    <a:pt x="20272" y="14477"/>
                    <a:pt x="20778" y="14806"/>
                  </a:cubicBezTo>
                  <a:cubicBezTo>
                    <a:pt x="20854" y="14831"/>
                    <a:pt x="20904" y="14907"/>
                    <a:pt x="21006" y="14932"/>
                  </a:cubicBezTo>
                  <a:cubicBezTo>
                    <a:pt x="21484" y="15220"/>
                    <a:pt x="22076" y="15620"/>
                    <a:pt x="22631" y="15620"/>
                  </a:cubicBezTo>
                  <a:cubicBezTo>
                    <a:pt x="22663" y="15620"/>
                    <a:pt x="22695" y="15618"/>
                    <a:pt x="22726" y="15616"/>
                  </a:cubicBezTo>
                  <a:cubicBezTo>
                    <a:pt x="22980" y="15590"/>
                    <a:pt x="23131" y="15489"/>
                    <a:pt x="23233" y="15337"/>
                  </a:cubicBezTo>
                  <a:cubicBezTo>
                    <a:pt x="23410" y="14983"/>
                    <a:pt x="23258" y="14350"/>
                    <a:pt x="23030" y="13920"/>
                  </a:cubicBezTo>
                  <a:cubicBezTo>
                    <a:pt x="22448" y="12756"/>
                    <a:pt x="21410" y="12275"/>
                    <a:pt x="20322" y="11744"/>
                  </a:cubicBezTo>
                  <a:lnTo>
                    <a:pt x="19563" y="11364"/>
                  </a:lnTo>
                  <a:cubicBezTo>
                    <a:pt x="19209" y="11162"/>
                    <a:pt x="18829" y="10984"/>
                    <a:pt x="18551" y="10681"/>
                  </a:cubicBezTo>
                  <a:cubicBezTo>
                    <a:pt x="18348" y="10504"/>
                    <a:pt x="18298" y="10377"/>
                    <a:pt x="18247" y="10175"/>
                  </a:cubicBezTo>
                  <a:lnTo>
                    <a:pt x="18247" y="10149"/>
                  </a:lnTo>
                  <a:lnTo>
                    <a:pt x="18298" y="10149"/>
                  </a:lnTo>
                  <a:cubicBezTo>
                    <a:pt x="19294" y="10557"/>
                    <a:pt x="20352" y="10924"/>
                    <a:pt x="21452" y="10924"/>
                  </a:cubicBezTo>
                  <a:cubicBezTo>
                    <a:pt x="21581" y="10924"/>
                    <a:pt x="21711" y="10919"/>
                    <a:pt x="21841" y="10908"/>
                  </a:cubicBezTo>
                  <a:cubicBezTo>
                    <a:pt x="21993" y="10908"/>
                    <a:pt x="22195" y="10883"/>
                    <a:pt x="22347" y="10858"/>
                  </a:cubicBezTo>
                  <a:cubicBezTo>
                    <a:pt x="22693" y="10803"/>
                    <a:pt x="23053" y="10762"/>
                    <a:pt x="23398" y="10762"/>
                  </a:cubicBezTo>
                  <a:cubicBezTo>
                    <a:pt x="23531" y="10762"/>
                    <a:pt x="23662" y="10768"/>
                    <a:pt x="23789" y="10782"/>
                  </a:cubicBezTo>
                  <a:cubicBezTo>
                    <a:pt x="24549" y="10883"/>
                    <a:pt x="25181" y="11313"/>
                    <a:pt x="25789" y="11744"/>
                  </a:cubicBezTo>
                  <a:lnTo>
                    <a:pt x="25915" y="11820"/>
                  </a:lnTo>
                  <a:cubicBezTo>
                    <a:pt x="25991" y="11946"/>
                    <a:pt x="26042" y="12047"/>
                    <a:pt x="26118" y="12174"/>
                  </a:cubicBezTo>
                  <a:cubicBezTo>
                    <a:pt x="26371" y="12629"/>
                    <a:pt x="26523" y="13060"/>
                    <a:pt x="26649" y="13540"/>
                  </a:cubicBezTo>
                  <a:cubicBezTo>
                    <a:pt x="26750" y="13895"/>
                    <a:pt x="26801" y="14224"/>
                    <a:pt x="26877" y="14553"/>
                  </a:cubicBezTo>
                  <a:cubicBezTo>
                    <a:pt x="27029" y="15312"/>
                    <a:pt x="27181" y="16046"/>
                    <a:pt x="27535" y="16729"/>
                  </a:cubicBezTo>
                  <a:cubicBezTo>
                    <a:pt x="27434" y="16830"/>
                    <a:pt x="27332" y="16957"/>
                    <a:pt x="27257" y="17058"/>
                  </a:cubicBezTo>
                  <a:lnTo>
                    <a:pt x="27155" y="17134"/>
                  </a:lnTo>
                  <a:cubicBezTo>
                    <a:pt x="26573" y="17767"/>
                    <a:pt x="25991" y="18450"/>
                    <a:pt x="25283" y="19133"/>
                  </a:cubicBezTo>
                  <a:cubicBezTo>
                    <a:pt x="25257" y="19133"/>
                    <a:pt x="25257" y="19133"/>
                    <a:pt x="25232" y="19159"/>
                  </a:cubicBezTo>
                  <a:cubicBezTo>
                    <a:pt x="25202" y="19178"/>
                    <a:pt x="25165" y="19186"/>
                    <a:pt x="25123" y="19186"/>
                  </a:cubicBezTo>
                  <a:cubicBezTo>
                    <a:pt x="24881" y="19186"/>
                    <a:pt x="24459" y="18900"/>
                    <a:pt x="24093" y="18577"/>
                  </a:cubicBezTo>
                  <a:cubicBezTo>
                    <a:pt x="24042" y="18526"/>
                    <a:pt x="24017" y="18501"/>
                    <a:pt x="23992" y="18501"/>
                  </a:cubicBezTo>
                  <a:cubicBezTo>
                    <a:pt x="23536" y="18146"/>
                    <a:pt x="23106" y="17817"/>
                    <a:pt x="22701" y="17413"/>
                  </a:cubicBezTo>
                  <a:lnTo>
                    <a:pt x="22499" y="17261"/>
                  </a:lnTo>
                  <a:cubicBezTo>
                    <a:pt x="21461" y="16375"/>
                    <a:pt x="20246" y="15818"/>
                    <a:pt x="19183" y="15312"/>
                  </a:cubicBezTo>
                  <a:cubicBezTo>
                    <a:pt x="18348" y="14932"/>
                    <a:pt x="17462" y="14452"/>
                    <a:pt x="16678" y="13819"/>
                  </a:cubicBezTo>
                  <a:cubicBezTo>
                    <a:pt x="16577" y="13743"/>
                    <a:pt x="16501" y="13667"/>
                    <a:pt x="16425" y="13591"/>
                  </a:cubicBezTo>
                  <a:cubicBezTo>
                    <a:pt x="15792" y="13085"/>
                    <a:pt x="15159" y="12553"/>
                    <a:pt x="14476" y="12098"/>
                  </a:cubicBezTo>
                  <a:cubicBezTo>
                    <a:pt x="13742" y="11642"/>
                    <a:pt x="12958" y="11263"/>
                    <a:pt x="12123" y="10934"/>
                  </a:cubicBezTo>
                  <a:cubicBezTo>
                    <a:pt x="11971" y="10883"/>
                    <a:pt x="11844" y="10833"/>
                    <a:pt x="11692" y="10782"/>
                  </a:cubicBezTo>
                  <a:cubicBezTo>
                    <a:pt x="10807" y="10529"/>
                    <a:pt x="9921" y="10225"/>
                    <a:pt x="9162" y="9618"/>
                  </a:cubicBezTo>
                  <a:cubicBezTo>
                    <a:pt x="9288" y="9415"/>
                    <a:pt x="9491" y="9365"/>
                    <a:pt x="9845" y="9365"/>
                  </a:cubicBezTo>
                  <a:close/>
                  <a:moveTo>
                    <a:pt x="9086" y="10023"/>
                  </a:moveTo>
                  <a:lnTo>
                    <a:pt x="9111" y="10048"/>
                  </a:lnTo>
                  <a:cubicBezTo>
                    <a:pt x="9895" y="10630"/>
                    <a:pt x="10857" y="10959"/>
                    <a:pt x="11768" y="11313"/>
                  </a:cubicBezTo>
                  <a:cubicBezTo>
                    <a:pt x="12603" y="11642"/>
                    <a:pt x="13439" y="11946"/>
                    <a:pt x="14198" y="12452"/>
                  </a:cubicBezTo>
                  <a:cubicBezTo>
                    <a:pt x="14755" y="12807"/>
                    <a:pt x="15210" y="13211"/>
                    <a:pt x="15691" y="13591"/>
                  </a:cubicBezTo>
                  <a:cubicBezTo>
                    <a:pt x="16071" y="13920"/>
                    <a:pt x="16475" y="14224"/>
                    <a:pt x="16906" y="14502"/>
                  </a:cubicBezTo>
                  <a:cubicBezTo>
                    <a:pt x="17665" y="15059"/>
                    <a:pt x="18500" y="15464"/>
                    <a:pt x="19335" y="15843"/>
                  </a:cubicBezTo>
                  <a:cubicBezTo>
                    <a:pt x="19436" y="15869"/>
                    <a:pt x="19487" y="15945"/>
                    <a:pt x="19588" y="15970"/>
                  </a:cubicBezTo>
                  <a:lnTo>
                    <a:pt x="19740" y="16021"/>
                  </a:lnTo>
                  <a:cubicBezTo>
                    <a:pt x="20398" y="16350"/>
                    <a:pt x="21081" y="16653"/>
                    <a:pt x="21638" y="17109"/>
                  </a:cubicBezTo>
                  <a:cubicBezTo>
                    <a:pt x="21891" y="17337"/>
                    <a:pt x="22144" y="17564"/>
                    <a:pt x="22397" y="17742"/>
                  </a:cubicBezTo>
                  <a:cubicBezTo>
                    <a:pt x="22625" y="17919"/>
                    <a:pt x="22853" y="18121"/>
                    <a:pt x="23106" y="18298"/>
                  </a:cubicBezTo>
                  <a:cubicBezTo>
                    <a:pt x="23157" y="18349"/>
                    <a:pt x="23233" y="18450"/>
                    <a:pt x="23309" y="18501"/>
                  </a:cubicBezTo>
                  <a:cubicBezTo>
                    <a:pt x="23713" y="18804"/>
                    <a:pt x="24296" y="19361"/>
                    <a:pt x="24802" y="19513"/>
                  </a:cubicBezTo>
                  <a:lnTo>
                    <a:pt x="24852" y="19513"/>
                  </a:lnTo>
                  <a:lnTo>
                    <a:pt x="24802" y="19538"/>
                  </a:lnTo>
                  <a:cubicBezTo>
                    <a:pt x="24549" y="19791"/>
                    <a:pt x="24346" y="20019"/>
                    <a:pt x="24093" y="20247"/>
                  </a:cubicBezTo>
                  <a:cubicBezTo>
                    <a:pt x="23334" y="20956"/>
                    <a:pt x="22651" y="21639"/>
                    <a:pt x="22018" y="22322"/>
                  </a:cubicBezTo>
                  <a:cubicBezTo>
                    <a:pt x="21993" y="22322"/>
                    <a:pt x="21967" y="22322"/>
                    <a:pt x="21942" y="22348"/>
                  </a:cubicBezTo>
                  <a:cubicBezTo>
                    <a:pt x="21633" y="22521"/>
                    <a:pt x="21269" y="22595"/>
                    <a:pt x="20879" y="22595"/>
                  </a:cubicBezTo>
                  <a:cubicBezTo>
                    <a:pt x="19736" y="22595"/>
                    <a:pt x="18375" y="21958"/>
                    <a:pt x="17564" y="21335"/>
                  </a:cubicBezTo>
                  <a:cubicBezTo>
                    <a:pt x="16804" y="20778"/>
                    <a:pt x="15995" y="20374"/>
                    <a:pt x="15159" y="19994"/>
                  </a:cubicBezTo>
                  <a:lnTo>
                    <a:pt x="14021" y="19412"/>
                  </a:lnTo>
                  <a:cubicBezTo>
                    <a:pt x="13616" y="19184"/>
                    <a:pt x="13261" y="18982"/>
                    <a:pt x="12958" y="18653"/>
                  </a:cubicBezTo>
                  <a:cubicBezTo>
                    <a:pt x="12781" y="18501"/>
                    <a:pt x="12705" y="18298"/>
                    <a:pt x="12578" y="18146"/>
                  </a:cubicBezTo>
                  <a:cubicBezTo>
                    <a:pt x="12477" y="17995"/>
                    <a:pt x="12376" y="17843"/>
                    <a:pt x="12249" y="17716"/>
                  </a:cubicBezTo>
                  <a:cubicBezTo>
                    <a:pt x="11895" y="17286"/>
                    <a:pt x="11465" y="17109"/>
                    <a:pt x="10984" y="16881"/>
                  </a:cubicBezTo>
                  <a:lnTo>
                    <a:pt x="10807" y="16780"/>
                  </a:lnTo>
                  <a:cubicBezTo>
                    <a:pt x="9212" y="16071"/>
                    <a:pt x="7896" y="15312"/>
                    <a:pt x="6808" y="14502"/>
                  </a:cubicBezTo>
                  <a:lnTo>
                    <a:pt x="6808" y="14502"/>
                  </a:lnTo>
                  <a:lnTo>
                    <a:pt x="6884" y="14553"/>
                  </a:lnTo>
                  <a:lnTo>
                    <a:pt x="6909" y="14553"/>
                  </a:lnTo>
                  <a:cubicBezTo>
                    <a:pt x="6970" y="14538"/>
                    <a:pt x="7036" y="14531"/>
                    <a:pt x="7105" y="14531"/>
                  </a:cubicBezTo>
                  <a:cubicBezTo>
                    <a:pt x="7493" y="14531"/>
                    <a:pt x="7966" y="14741"/>
                    <a:pt x="8073" y="14806"/>
                  </a:cubicBezTo>
                  <a:cubicBezTo>
                    <a:pt x="8605" y="15059"/>
                    <a:pt x="9111" y="15261"/>
                    <a:pt x="9718" y="15464"/>
                  </a:cubicBezTo>
                  <a:cubicBezTo>
                    <a:pt x="10553" y="15768"/>
                    <a:pt x="11237" y="16198"/>
                    <a:pt x="12021" y="16755"/>
                  </a:cubicBezTo>
                  <a:cubicBezTo>
                    <a:pt x="13388" y="17742"/>
                    <a:pt x="14906" y="18602"/>
                    <a:pt x="16627" y="19412"/>
                  </a:cubicBezTo>
                  <a:cubicBezTo>
                    <a:pt x="17423" y="19791"/>
                    <a:pt x="18276" y="20156"/>
                    <a:pt x="19100" y="20156"/>
                  </a:cubicBezTo>
                  <a:cubicBezTo>
                    <a:pt x="19377" y="20156"/>
                    <a:pt x="19650" y="20115"/>
                    <a:pt x="19917" y="20019"/>
                  </a:cubicBezTo>
                  <a:cubicBezTo>
                    <a:pt x="20297" y="19893"/>
                    <a:pt x="20550" y="19640"/>
                    <a:pt x="20626" y="19387"/>
                  </a:cubicBezTo>
                  <a:cubicBezTo>
                    <a:pt x="20727" y="19108"/>
                    <a:pt x="20626" y="18779"/>
                    <a:pt x="20423" y="18501"/>
                  </a:cubicBezTo>
                  <a:cubicBezTo>
                    <a:pt x="19841" y="17767"/>
                    <a:pt x="18981" y="17463"/>
                    <a:pt x="18146" y="17159"/>
                  </a:cubicBezTo>
                  <a:lnTo>
                    <a:pt x="18019" y="17134"/>
                  </a:lnTo>
                  <a:cubicBezTo>
                    <a:pt x="17943" y="17109"/>
                    <a:pt x="17893" y="17109"/>
                    <a:pt x="17791" y="17084"/>
                  </a:cubicBezTo>
                  <a:cubicBezTo>
                    <a:pt x="17108" y="16856"/>
                    <a:pt x="16172" y="16527"/>
                    <a:pt x="15969" y="15843"/>
                  </a:cubicBezTo>
                  <a:cubicBezTo>
                    <a:pt x="15944" y="15717"/>
                    <a:pt x="15944" y="15616"/>
                    <a:pt x="15919" y="15514"/>
                  </a:cubicBezTo>
                  <a:cubicBezTo>
                    <a:pt x="15893" y="15363"/>
                    <a:pt x="15893" y="15211"/>
                    <a:pt x="15767" y="15059"/>
                  </a:cubicBezTo>
                  <a:cubicBezTo>
                    <a:pt x="15640" y="14831"/>
                    <a:pt x="15413" y="14629"/>
                    <a:pt x="15210" y="14477"/>
                  </a:cubicBezTo>
                  <a:cubicBezTo>
                    <a:pt x="14400" y="13794"/>
                    <a:pt x="13413" y="13211"/>
                    <a:pt x="12502" y="12705"/>
                  </a:cubicBezTo>
                  <a:cubicBezTo>
                    <a:pt x="12350" y="12604"/>
                    <a:pt x="12224" y="12553"/>
                    <a:pt x="12047" y="12452"/>
                  </a:cubicBezTo>
                  <a:cubicBezTo>
                    <a:pt x="11161" y="11971"/>
                    <a:pt x="10275" y="11516"/>
                    <a:pt x="9592" y="10807"/>
                  </a:cubicBezTo>
                  <a:cubicBezTo>
                    <a:pt x="9389" y="10630"/>
                    <a:pt x="9212" y="10326"/>
                    <a:pt x="9111" y="10073"/>
                  </a:cubicBezTo>
                  <a:lnTo>
                    <a:pt x="9086" y="10023"/>
                  </a:lnTo>
                  <a:close/>
                  <a:moveTo>
                    <a:pt x="44744" y="20019"/>
                  </a:moveTo>
                  <a:cubicBezTo>
                    <a:pt x="44744" y="20146"/>
                    <a:pt x="44719" y="20247"/>
                    <a:pt x="44643" y="20348"/>
                  </a:cubicBezTo>
                  <a:cubicBezTo>
                    <a:pt x="44618" y="20399"/>
                    <a:pt x="44592" y="20475"/>
                    <a:pt x="44592" y="20500"/>
                  </a:cubicBezTo>
                  <a:cubicBezTo>
                    <a:pt x="44415" y="20829"/>
                    <a:pt x="44289" y="21057"/>
                    <a:pt x="44643" y="21386"/>
                  </a:cubicBezTo>
                  <a:cubicBezTo>
                    <a:pt x="44896" y="21614"/>
                    <a:pt x="45174" y="21765"/>
                    <a:pt x="45503" y="21917"/>
                  </a:cubicBezTo>
                  <a:cubicBezTo>
                    <a:pt x="45731" y="22019"/>
                    <a:pt x="45908" y="22145"/>
                    <a:pt x="46111" y="22272"/>
                  </a:cubicBezTo>
                  <a:cubicBezTo>
                    <a:pt x="46313" y="22398"/>
                    <a:pt x="46440" y="22550"/>
                    <a:pt x="46516" y="22677"/>
                  </a:cubicBezTo>
                  <a:cubicBezTo>
                    <a:pt x="46566" y="22803"/>
                    <a:pt x="46566" y="22904"/>
                    <a:pt x="46541" y="23031"/>
                  </a:cubicBezTo>
                  <a:cubicBezTo>
                    <a:pt x="46415" y="23461"/>
                    <a:pt x="45554" y="23714"/>
                    <a:pt x="45048" y="23714"/>
                  </a:cubicBezTo>
                  <a:cubicBezTo>
                    <a:pt x="44238" y="23714"/>
                    <a:pt x="43479" y="23461"/>
                    <a:pt x="42720" y="23208"/>
                  </a:cubicBezTo>
                  <a:cubicBezTo>
                    <a:pt x="41951" y="22952"/>
                    <a:pt x="41183" y="22696"/>
                    <a:pt x="40376" y="22696"/>
                  </a:cubicBezTo>
                  <a:cubicBezTo>
                    <a:pt x="40305" y="22696"/>
                    <a:pt x="40235" y="22698"/>
                    <a:pt x="40164" y="22702"/>
                  </a:cubicBezTo>
                  <a:cubicBezTo>
                    <a:pt x="39936" y="22727"/>
                    <a:pt x="39733" y="22778"/>
                    <a:pt x="39607" y="22904"/>
                  </a:cubicBezTo>
                  <a:cubicBezTo>
                    <a:pt x="38620" y="22398"/>
                    <a:pt x="37582" y="22094"/>
                    <a:pt x="36545" y="22044"/>
                  </a:cubicBezTo>
                  <a:cubicBezTo>
                    <a:pt x="36393" y="22035"/>
                    <a:pt x="36246" y="22033"/>
                    <a:pt x="36108" y="22033"/>
                  </a:cubicBezTo>
                  <a:cubicBezTo>
                    <a:pt x="35830" y="22033"/>
                    <a:pt x="35583" y="22044"/>
                    <a:pt x="35380" y="22044"/>
                  </a:cubicBezTo>
                  <a:lnTo>
                    <a:pt x="35304" y="22044"/>
                  </a:lnTo>
                  <a:lnTo>
                    <a:pt x="35330" y="22019"/>
                  </a:lnTo>
                  <a:cubicBezTo>
                    <a:pt x="36848" y="20778"/>
                    <a:pt x="38797" y="20728"/>
                    <a:pt x="40644" y="20652"/>
                  </a:cubicBezTo>
                  <a:cubicBezTo>
                    <a:pt x="42062" y="20551"/>
                    <a:pt x="43479" y="20500"/>
                    <a:pt x="44744" y="20019"/>
                  </a:cubicBezTo>
                  <a:close/>
                  <a:moveTo>
                    <a:pt x="39355" y="23348"/>
                  </a:moveTo>
                  <a:lnTo>
                    <a:pt x="39355" y="23348"/>
                  </a:lnTo>
                  <a:cubicBezTo>
                    <a:pt x="39344" y="23376"/>
                    <a:pt x="39335" y="23405"/>
                    <a:pt x="39328" y="23436"/>
                  </a:cubicBezTo>
                  <a:cubicBezTo>
                    <a:pt x="39261" y="23721"/>
                    <a:pt x="39461" y="24096"/>
                    <a:pt x="39707" y="24441"/>
                  </a:cubicBezTo>
                  <a:lnTo>
                    <a:pt x="39707" y="24441"/>
                  </a:lnTo>
                  <a:cubicBezTo>
                    <a:pt x="39578" y="24217"/>
                    <a:pt x="39472" y="23984"/>
                    <a:pt x="39404" y="23739"/>
                  </a:cubicBezTo>
                  <a:cubicBezTo>
                    <a:pt x="39352" y="23601"/>
                    <a:pt x="39336" y="23463"/>
                    <a:pt x="39355" y="23348"/>
                  </a:cubicBezTo>
                  <a:close/>
                  <a:moveTo>
                    <a:pt x="6631" y="14755"/>
                  </a:moveTo>
                  <a:lnTo>
                    <a:pt x="6656" y="14806"/>
                  </a:lnTo>
                  <a:cubicBezTo>
                    <a:pt x="7820" y="15641"/>
                    <a:pt x="9212" y="16451"/>
                    <a:pt x="11085" y="17286"/>
                  </a:cubicBezTo>
                  <a:cubicBezTo>
                    <a:pt x="11642" y="17539"/>
                    <a:pt x="11996" y="17843"/>
                    <a:pt x="12350" y="18298"/>
                  </a:cubicBezTo>
                  <a:cubicBezTo>
                    <a:pt x="12401" y="18374"/>
                    <a:pt x="12452" y="18425"/>
                    <a:pt x="12477" y="18526"/>
                  </a:cubicBezTo>
                  <a:cubicBezTo>
                    <a:pt x="12629" y="18754"/>
                    <a:pt x="12755" y="18982"/>
                    <a:pt x="12958" y="19133"/>
                  </a:cubicBezTo>
                  <a:cubicBezTo>
                    <a:pt x="13388" y="19538"/>
                    <a:pt x="13995" y="19817"/>
                    <a:pt x="14552" y="20070"/>
                  </a:cubicBezTo>
                  <a:cubicBezTo>
                    <a:pt x="14653" y="20120"/>
                    <a:pt x="14729" y="20146"/>
                    <a:pt x="14805" y="20171"/>
                  </a:cubicBezTo>
                  <a:cubicBezTo>
                    <a:pt x="14906" y="20247"/>
                    <a:pt x="15033" y="20272"/>
                    <a:pt x="15134" y="20323"/>
                  </a:cubicBezTo>
                  <a:cubicBezTo>
                    <a:pt x="15691" y="20576"/>
                    <a:pt x="16298" y="20880"/>
                    <a:pt x="16830" y="21209"/>
                  </a:cubicBezTo>
                  <a:cubicBezTo>
                    <a:pt x="17032" y="21335"/>
                    <a:pt x="17235" y="21512"/>
                    <a:pt x="17437" y="21639"/>
                  </a:cubicBezTo>
                  <a:cubicBezTo>
                    <a:pt x="17842" y="21943"/>
                    <a:pt x="18222" y="22221"/>
                    <a:pt x="18703" y="22423"/>
                  </a:cubicBezTo>
                  <a:cubicBezTo>
                    <a:pt x="19120" y="22612"/>
                    <a:pt x="20125" y="22955"/>
                    <a:pt x="21047" y="22955"/>
                  </a:cubicBezTo>
                  <a:cubicBezTo>
                    <a:pt x="21241" y="22955"/>
                    <a:pt x="21432" y="22940"/>
                    <a:pt x="21613" y="22904"/>
                  </a:cubicBezTo>
                  <a:lnTo>
                    <a:pt x="21689" y="22904"/>
                  </a:lnTo>
                  <a:lnTo>
                    <a:pt x="21638" y="22930"/>
                  </a:lnTo>
                  <a:cubicBezTo>
                    <a:pt x="21486" y="23107"/>
                    <a:pt x="21360" y="23284"/>
                    <a:pt x="21233" y="23436"/>
                  </a:cubicBezTo>
                  <a:cubicBezTo>
                    <a:pt x="20449" y="24448"/>
                    <a:pt x="19816" y="25587"/>
                    <a:pt x="19209" y="26700"/>
                  </a:cubicBezTo>
                  <a:cubicBezTo>
                    <a:pt x="19183" y="26726"/>
                    <a:pt x="19158" y="26776"/>
                    <a:pt x="19158" y="26827"/>
                  </a:cubicBezTo>
                  <a:cubicBezTo>
                    <a:pt x="19158" y="26852"/>
                    <a:pt x="19107" y="26878"/>
                    <a:pt x="19107" y="26903"/>
                  </a:cubicBezTo>
                  <a:cubicBezTo>
                    <a:pt x="18912" y="26916"/>
                    <a:pt x="18712" y="26922"/>
                    <a:pt x="18508" y="26922"/>
                  </a:cubicBezTo>
                  <a:cubicBezTo>
                    <a:pt x="17501" y="26922"/>
                    <a:pt x="16389" y="26767"/>
                    <a:pt x="15084" y="26473"/>
                  </a:cubicBezTo>
                  <a:cubicBezTo>
                    <a:pt x="14856" y="26397"/>
                    <a:pt x="14552" y="26346"/>
                    <a:pt x="14274" y="26321"/>
                  </a:cubicBezTo>
                  <a:cubicBezTo>
                    <a:pt x="13160" y="26093"/>
                    <a:pt x="12021" y="25865"/>
                    <a:pt x="11136" y="25233"/>
                  </a:cubicBezTo>
                  <a:cubicBezTo>
                    <a:pt x="10224" y="24575"/>
                    <a:pt x="9187" y="24043"/>
                    <a:pt x="7972" y="23588"/>
                  </a:cubicBezTo>
                  <a:cubicBezTo>
                    <a:pt x="7795" y="23537"/>
                    <a:pt x="7592" y="23436"/>
                    <a:pt x="7390" y="23360"/>
                  </a:cubicBezTo>
                  <a:cubicBezTo>
                    <a:pt x="6555" y="23056"/>
                    <a:pt x="5694" y="22727"/>
                    <a:pt x="4884" y="22677"/>
                  </a:cubicBezTo>
                  <a:lnTo>
                    <a:pt x="4783" y="22677"/>
                  </a:lnTo>
                  <a:lnTo>
                    <a:pt x="4809" y="22651"/>
                  </a:lnTo>
                  <a:cubicBezTo>
                    <a:pt x="5062" y="22442"/>
                    <a:pt x="5407" y="22372"/>
                    <a:pt x="5772" y="22372"/>
                  </a:cubicBezTo>
                  <a:cubicBezTo>
                    <a:pt x="6244" y="22372"/>
                    <a:pt x="6751" y="22490"/>
                    <a:pt x="7137" y="22575"/>
                  </a:cubicBezTo>
                  <a:lnTo>
                    <a:pt x="7188" y="22575"/>
                  </a:lnTo>
                  <a:lnTo>
                    <a:pt x="7567" y="22677"/>
                  </a:lnTo>
                  <a:cubicBezTo>
                    <a:pt x="7972" y="22778"/>
                    <a:pt x="8402" y="22904"/>
                    <a:pt x="8807" y="22930"/>
                  </a:cubicBezTo>
                  <a:cubicBezTo>
                    <a:pt x="8881" y="22937"/>
                    <a:pt x="8958" y="22940"/>
                    <a:pt x="9035" y="22940"/>
                  </a:cubicBezTo>
                  <a:cubicBezTo>
                    <a:pt x="9223" y="22940"/>
                    <a:pt x="9420" y="22922"/>
                    <a:pt x="9617" y="22904"/>
                  </a:cubicBezTo>
                  <a:cubicBezTo>
                    <a:pt x="9833" y="22870"/>
                    <a:pt x="10048" y="22846"/>
                    <a:pt x="10259" y="22846"/>
                  </a:cubicBezTo>
                  <a:cubicBezTo>
                    <a:pt x="10519" y="22846"/>
                    <a:pt x="10772" y="22883"/>
                    <a:pt x="11009" y="22980"/>
                  </a:cubicBezTo>
                  <a:cubicBezTo>
                    <a:pt x="11313" y="23107"/>
                    <a:pt x="11566" y="23335"/>
                    <a:pt x="11819" y="23537"/>
                  </a:cubicBezTo>
                  <a:cubicBezTo>
                    <a:pt x="11996" y="23689"/>
                    <a:pt x="12224" y="23841"/>
                    <a:pt x="12452" y="23967"/>
                  </a:cubicBezTo>
                  <a:cubicBezTo>
                    <a:pt x="12831" y="24195"/>
                    <a:pt x="13337" y="24473"/>
                    <a:pt x="13869" y="24600"/>
                  </a:cubicBezTo>
                  <a:cubicBezTo>
                    <a:pt x="14026" y="24652"/>
                    <a:pt x="14225" y="24698"/>
                    <a:pt x="14422" y="24698"/>
                  </a:cubicBezTo>
                  <a:cubicBezTo>
                    <a:pt x="14604" y="24698"/>
                    <a:pt x="14786" y="24659"/>
                    <a:pt x="14932" y="24549"/>
                  </a:cubicBezTo>
                  <a:cubicBezTo>
                    <a:pt x="15185" y="24347"/>
                    <a:pt x="15185" y="24170"/>
                    <a:pt x="15159" y="23917"/>
                  </a:cubicBezTo>
                  <a:lnTo>
                    <a:pt x="15159" y="23739"/>
                  </a:lnTo>
                  <a:cubicBezTo>
                    <a:pt x="15134" y="22575"/>
                    <a:pt x="14476" y="21411"/>
                    <a:pt x="13388" y="20627"/>
                  </a:cubicBezTo>
                  <a:cubicBezTo>
                    <a:pt x="12958" y="20298"/>
                    <a:pt x="12452" y="20045"/>
                    <a:pt x="11844" y="19791"/>
                  </a:cubicBezTo>
                  <a:cubicBezTo>
                    <a:pt x="11768" y="19766"/>
                    <a:pt x="11692" y="19741"/>
                    <a:pt x="11591" y="19716"/>
                  </a:cubicBezTo>
                  <a:cubicBezTo>
                    <a:pt x="11110" y="19538"/>
                    <a:pt x="10553" y="19361"/>
                    <a:pt x="10478" y="19007"/>
                  </a:cubicBezTo>
                  <a:cubicBezTo>
                    <a:pt x="10452" y="18855"/>
                    <a:pt x="10553" y="18653"/>
                    <a:pt x="10807" y="18475"/>
                  </a:cubicBezTo>
                  <a:cubicBezTo>
                    <a:pt x="10832" y="18450"/>
                    <a:pt x="10857" y="18400"/>
                    <a:pt x="10857" y="18349"/>
                  </a:cubicBezTo>
                  <a:cubicBezTo>
                    <a:pt x="10857" y="18273"/>
                    <a:pt x="10832" y="18248"/>
                    <a:pt x="10807" y="18222"/>
                  </a:cubicBezTo>
                  <a:cubicBezTo>
                    <a:pt x="10300" y="17767"/>
                    <a:pt x="9693" y="17413"/>
                    <a:pt x="9162" y="17109"/>
                  </a:cubicBezTo>
                  <a:cubicBezTo>
                    <a:pt x="8453" y="16704"/>
                    <a:pt x="7770" y="16274"/>
                    <a:pt x="7188" y="15717"/>
                  </a:cubicBezTo>
                  <a:lnTo>
                    <a:pt x="7137" y="15641"/>
                  </a:lnTo>
                  <a:cubicBezTo>
                    <a:pt x="6934" y="15464"/>
                    <a:pt x="6580" y="15135"/>
                    <a:pt x="6631" y="14856"/>
                  </a:cubicBezTo>
                  <a:lnTo>
                    <a:pt x="6631" y="14806"/>
                  </a:lnTo>
                  <a:lnTo>
                    <a:pt x="6631" y="14755"/>
                  </a:lnTo>
                  <a:close/>
                  <a:moveTo>
                    <a:pt x="4606" y="22980"/>
                  </a:moveTo>
                  <a:cubicBezTo>
                    <a:pt x="5239" y="22980"/>
                    <a:pt x="5770" y="23208"/>
                    <a:pt x="6378" y="23436"/>
                  </a:cubicBezTo>
                  <a:cubicBezTo>
                    <a:pt x="6428" y="23461"/>
                    <a:pt x="6504" y="23461"/>
                    <a:pt x="6555" y="23512"/>
                  </a:cubicBezTo>
                  <a:cubicBezTo>
                    <a:pt x="6783" y="23588"/>
                    <a:pt x="7036" y="23664"/>
                    <a:pt x="7263" y="23739"/>
                  </a:cubicBezTo>
                  <a:cubicBezTo>
                    <a:pt x="7643" y="23891"/>
                    <a:pt x="8023" y="23993"/>
                    <a:pt x="8402" y="24170"/>
                  </a:cubicBezTo>
                  <a:lnTo>
                    <a:pt x="8453" y="24195"/>
                  </a:lnTo>
                  <a:cubicBezTo>
                    <a:pt x="9086" y="24448"/>
                    <a:pt x="9718" y="24726"/>
                    <a:pt x="10300" y="25106"/>
                  </a:cubicBezTo>
                  <a:cubicBezTo>
                    <a:pt x="10452" y="25207"/>
                    <a:pt x="10579" y="25334"/>
                    <a:pt x="10731" y="25435"/>
                  </a:cubicBezTo>
                  <a:cubicBezTo>
                    <a:pt x="11060" y="25688"/>
                    <a:pt x="11363" y="25891"/>
                    <a:pt x="11743" y="26068"/>
                  </a:cubicBezTo>
                  <a:cubicBezTo>
                    <a:pt x="12578" y="26397"/>
                    <a:pt x="13514" y="26574"/>
                    <a:pt x="14400" y="26751"/>
                  </a:cubicBezTo>
                  <a:cubicBezTo>
                    <a:pt x="14729" y="26827"/>
                    <a:pt x="15008" y="26878"/>
                    <a:pt x="15286" y="26954"/>
                  </a:cubicBezTo>
                  <a:cubicBezTo>
                    <a:pt x="16469" y="27209"/>
                    <a:pt x="17525" y="27336"/>
                    <a:pt x="18511" y="27336"/>
                  </a:cubicBezTo>
                  <a:cubicBezTo>
                    <a:pt x="18601" y="27336"/>
                    <a:pt x="18690" y="27335"/>
                    <a:pt x="18778" y="27333"/>
                  </a:cubicBezTo>
                  <a:lnTo>
                    <a:pt x="18804" y="27333"/>
                  </a:lnTo>
                  <a:lnTo>
                    <a:pt x="18778" y="27358"/>
                  </a:lnTo>
                  <a:cubicBezTo>
                    <a:pt x="18146" y="28421"/>
                    <a:pt x="17336" y="29560"/>
                    <a:pt x="16298" y="30902"/>
                  </a:cubicBezTo>
                  <a:cubicBezTo>
                    <a:pt x="15855" y="31026"/>
                    <a:pt x="15388" y="31088"/>
                    <a:pt x="14843" y="31088"/>
                  </a:cubicBezTo>
                  <a:cubicBezTo>
                    <a:pt x="14610" y="31088"/>
                    <a:pt x="14362" y="31076"/>
                    <a:pt x="14097" y="31053"/>
                  </a:cubicBezTo>
                  <a:cubicBezTo>
                    <a:pt x="13413" y="31003"/>
                    <a:pt x="12882" y="30775"/>
                    <a:pt x="12325" y="30522"/>
                  </a:cubicBezTo>
                  <a:cubicBezTo>
                    <a:pt x="12224" y="30497"/>
                    <a:pt x="12123" y="30421"/>
                    <a:pt x="11996" y="30395"/>
                  </a:cubicBezTo>
                  <a:cubicBezTo>
                    <a:pt x="11060" y="29990"/>
                    <a:pt x="9870" y="29763"/>
                    <a:pt x="8478" y="29737"/>
                  </a:cubicBezTo>
                  <a:cubicBezTo>
                    <a:pt x="8149" y="29737"/>
                    <a:pt x="7770" y="29763"/>
                    <a:pt x="7415" y="29763"/>
                  </a:cubicBezTo>
                  <a:cubicBezTo>
                    <a:pt x="7137" y="29788"/>
                    <a:pt x="6833" y="29788"/>
                    <a:pt x="6580" y="29788"/>
                  </a:cubicBezTo>
                  <a:cubicBezTo>
                    <a:pt x="6251" y="29788"/>
                    <a:pt x="5897" y="29763"/>
                    <a:pt x="5568" y="29687"/>
                  </a:cubicBezTo>
                  <a:cubicBezTo>
                    <a:pt x="5264" y="29661"/>
                    <a:pt x="4986" y="29611"/>
                    <a:pt x="4657" y="29611"/>
                  </a:cubicBezTo>
                  <a:cubicBezTo>
                    <a:pt x="4302" y="29611"/>
                    <a:pt x="3923" y="29661"/>
                    <a:pt x="3594" y="29687"/>
                  </a:cubicBezTo>
                  <a:cubicBezTo>
                    <a:pt x="3290" y="29737"/>
                    <a:pt x="2986" y="29788"/>
                    <a:pt x="2657" y="29788"/>
                  </a:cubicBezTo>
                  <a:cubicBezTo>
                    <a:pt x="2500" y="29810"/>
                    <a:pt x="2336" y="29819"/>
                    <a:pt x="2163" y="29819"/>
                  </a:cubicBezTo>
                  <a:cubicBezTo>
                    <a:pt x="1726" y="29819"/>
                    <a:pt x="1231" y="29759"/>
                    <a:pt x="633" y="29687"/>
                  </a:cubicBezTo>
                  <a:cubicBezTo>
                    <a:pt x="810" y="29434"/>
                    <a:pt x="1012" y="29282"/>
                    <a:pt x="1139" y="29231"/>
                  </a:cubicBezTo>
                  <a:cubicBezTo>
                    <a:pt x="1594" y="28947"/>
                    <a:pt x="2036" y="28890"/>
                    <a:pt x="2474" y="28890"/>
                  </a:cubicBezTo>
                  <a:cubicBezTo>
                    <a:pt x="2619" y="28890"/>
                    <a:pt x="2765" y="28896"/>
                    <a:pt x="2910" y="28902"/>
                  </a:cubicBezTo>
                  <a:cubicBezTo>
                    <a:pt x="3045" y="28902"/>
                    <a:pt x="3192" y="28913"/>
                    <a:pt x="3327" y="28913"/>
                  </a:cubicBezTo>
                  <a:cubicBezTo>
                    <a:pt x="3394" y="28913"/>
                    <a:pt x="3459" y="28911"/>
                    <a:pt x="3518" y="28902"/>
                  </a:cubicBezTo>
                  <a:cubicBezTo>
                    <a:pt x="4125" y="28902"/>
                    <a:pt x="4555" y="28649"/>
                    <a:pt x="5062" y="28371"/>
                  </a:cubicBezTo>
                  <a:cubicBezTo>
                    <a:pt x="5138" y="28345"/>
                    <a:pt x="5239" y="28270"/>
                    <a:pt x="5289" y="28244"/>
                  </a:cubicBezTo>
                  <a:cubicBezTo>
                    <a:pt x="5810" y="27960"/>
                    <a:pt x="6271" y="27834"/>
                    <a:pt x="6747" y="27834"/>
                  </a:cubicBezTo>
                  <a:cubicBezTo>
                    <a:pt x="7035" y="27834"/>
                    <a:pt x="7328" y="27880"/>
                    <a:pt x="7643" y="27966"/>
                  </a:cubicBezTo>
                  <a:cubicBezTo>
                    <a:pt x="8073" y="28092"/>
                    <a:pt x="8478" y="28244"/>
                    <a:pt x="8908" y="28421"/>
                  </a:cubicBezTo>
                  <a:cubicBezTo>
                    <a:pt x="9566" y="28725"/>
                    <a:pt x="10224" y="28978"/>
                    <a:pt x="10984" y="29029"/>
                  </a:cubicBezTo>
                  <a:cubicBezTo>
                    <a:pt x="11131" y="29039"/>
                    <a:pt x="11270" y="29044"/>
                    <a:pt x="11401" y="29044"/>
                  </a:cubicBezTo>
                  <a:cubicBezTo>
                    <a:pt x="12235" y="29044"/>
                    <a:pt x="12725" y="28834"/>
                    <a:pt x="12856" y="28396"/>
                  </a:cubicBezTo>
                  <a:cubicBezTo>
                    <a:pt x="13110" y="27662"/>
                    <a:pt x="12198" y="27029"/>
                    <a:pt x="11515" y="26776"/>
                  </a:cubicBezTo>
                  <a:cubicBezTo>
                    <a:pt x="11237" y="26700"/>
                    <a:pt x="10958" y="26625"/>
                    <a:pt x="10655" y="26574"/>
                  </a:cubicBezTo>
                  <a:lnTo>
                    <a:pt x="9921" y="26371"/>
                  </a:lnTo>
                  <a:cubicBezTo>
                    <a:pt x="9617" y="26270"/>
                    <a:pt x="9288" y="26144"/>
                    <a:pt x="9035" y="25941"/>
                  </a:cubicBezTo>
                  <a:cubicBezTo>
                    <a:pt x="8858" y="25764"/>
                    <a:pt x="8782" y="25587"/>
                    <a:pt x="8706" y="25384"/>
                  </a:cubicBezTo>
                  <a:cubicBezTo>
                    <a:pt x="8681" y="25258"/>
                    <a:pt x="8605" y="25182"/>
                    <a:pt x="8554" y="25055"/>
                  </a:cubicBezTo>
                  <a:cubicBezTo>
                    <a:pt x="8175" y="24448"/>
                    <a:pt x="7415" y="24322"/>
                    <a:pt x="6681" y="24195"/>
                  </a:cubicBezTo>
                  <a:cubicBezTo>
                    <a:pt x="6327" y="24119"/>
                    <a:pt x="6023" y="24094"/>
                    <a:pt x="5745" y="23967"/>
                  </a:cubicBezTo>
                  <a:cubicBezTo>
                    <a:pt x="5289" y="23815"/>
                    <a:pt x="4555" y="23461"/>
                    <a:pt x="4555" y="23031"/>
                  </a:cubicBezTo>
                  <a:lnTo>
                    <a:pt x="4555" y="22980"/>
                  </a:lnTo>
                  <a:close/>
                  <a:moveTo>
                    <a:pt x="25561" y="19412"/>
                  </a:moveTo>
                  <a:cubicBezTo>
                    <a:pt x="26472" y="19766"/>
                    <a:pt x="27332" y="20272"/>
                    <a:pt x="28193" y="20778"/>
                  </a:cubicBezTo>
                  <a:cubicBezTo>
                    <a:pt x="29382" y="21512"/>
                    <a:pt x="30622" y="22221"/>
                    <a:pt x="32014" y="22474"/>
                  </a:cubicBezTo>
                  <a:cubicBezTo>
                    <a:pt x="32014" y="22474"/>
                    <a:pt x="32065" y="22525"/>
                    <a:pt x="32090" y="22525"/>
                  </a:cubicBezTo>
                  <a:cubicBezTo>
                    <a:pt x="32698" y="22778"/>
                    <a:pt x="33204" y="23183"/>
                    <a:pt x="33659" y="23562"/>
                  </a:cubicBezTo>
                  <a:cubicBezTo>
                    <a:pt x="33862" y="23714"/>
                    <a:pt x="34039" y="23841"/>
                    <a:pt x="34242" y="23993"/>
                  </a:cubicBezTo>
                  <a:cubicBezTo>
                    <a:pt x="35178" y="24701"/>
                    <a:pt x="35760" y="25486"/>
                    <a:pt x="36367" y="26574"/>
                  </a:cubicBezTo>
                  <a:cubicBezTo>
                    <a:pt x="36165" y="26700"/>
                    <a:pt x="36140" y="27004"/>
                    <a:pt x="36317" y="27409"/>
                  </a:cubicBezTo>
                  <a:cubicBezTo>
                    <a:pt x="36570" y="27890"/>
                    <a:pt x="37000" y="28270"/>
                    <a:pt x="37380" y="28624"/>
                  </a:cubicBezTo>
                  <a:cubicBezTo>
                    <a:pt x="37785" y="28978"/>
                    <a:pt x="38190" y="29358"/>
                    <a:pt x="38443" y="29864"/>
                  </a:cubicBezTo>
                  <a:cubicBezTo>
                    <a:pt x="38468" y="29889"/>
                    <a:pt x="38468" y="29915"/>
                    <a:pt x="38519" y="29940"/>
                  </a:cubicBezTo>
                  <a:cubicBezTo>
                    <a:pt x="38772" y="30446"/>
                    <a:pt x="38848" y="31003"/>
                    <a:pt x="38848" y="31534"/>
                  </a:cubicBezTo>
                  <a:cubicBezTo>
                    <a:pt x="38848" y="31813"/>
                    <a:pt x="38822" y="32015"/>
                    <a:pt x="38721" y="32066"/>
                  </a:cubicBezTo>
                  <a:cubicBezTo>
                    <a:pt x="38699" y="32087"/>
                    <a:pt x="38670" y="32097"/>
                    <a:pt x="38633" y="32097"/>
                  </a:cubicBezTo>
                  <a:cubicBezTo>
                    <a:pt x="38539" y="32097"/>
                    <a:pt x="38396" y="32037"/>
                    <a:pt x="38215" y="31964"/>
                  </a:cubicBezTo>
                  <a:cubicBezTo>
                    <a:pt x="37456" y="31635"/>
                    <a:pt x="36798" y="31028"/>
                    <a:pt x="36165" y="30471"/>
                  </a:cubicBezTo>
                  <a:cubicBezTo>
                    <a:pt x="35406" y="29763"/>
                    <a:pt x="34874" y="29054"/>
                    <a:pt x="34419" y="28270"/>
                  </a:cubicBezTo>
                  <a:cubicBezTo>
                    <a:pt x="34267" y="27991"/>
                    <a:pt x="34115" y="27662"/>
                    <a:pt x="33988" y="27358"/>
                  </a:cubicBezTo>
                  <a:cubicBezTo>
                    <a:pt x="33735" y="26776"/>
                    <a:pt x="33457" y="26220"/>
                    <a:pt x="33103" y="25739"/>
                  </a:cubicBezTo>
                  <a:cubicBezTo>
                    <a:pt x="32571" y="25005"/>
                    <a:pt x="31761" y="24322"/>
                    <a:pt x="30850" y="23739"/>
                  </a:cubicBezTo>
                  <a:cubicBezTo>
                    <a:pt x="30600" y="23596"/>
                    <a:pt x="29984" y="23226"/>
                    <a:pt x="29402" y="23226"/>
                  </a:cubicBezTo>
                  <a:cubicBezTo>
                    <a:pt x="29161" y="23226"/>
                    <a:pt x="28925" y="23290"/>
                    <a:pt x="28724" y="23461"/>
                  </a:cubicBezTo>
                  <a:cubicBezTo>
                    <a:pt x="28269" y="23866"/>
                    <a:pt x="28269" y="24549"/>
                    <a:pt x="28345" y="25005"/>
                  </a:cubicBezTo>
                  <a:cubicBezTo>
                    <a:pt x="28471" y="25638"/>
                    <a:pt x="28775" y="26220"/>
                    <a:pt x="29028" y="26523"/>
                  </a:cubicBezTo>
                  <a:cubicBezTo>
                    <a:pt x="29534" y="27207"/>
                    <a:pt x="30218" y="27637"/>
                    <a:pt x="30876" y="27991"/>
                  </a:cubicBezTo>
                  <a:cubicBezTo>
                    <a:pt x="31382" y="28270"/>
                    <a:pt x="31812" y="28548"/>
                    <a:pt x="31863" y="29257"/>
                  </a:cubicBezTo>
                  <a:cubicBezTo>
                    <a:pt x="31888" y="29408"/>
                    <a:pt x="31863" y="29560"/>
                    <a:pt x="31863" y="29737"/>
                  </a:cubicBezTo>
                  <a:lnTo>
                    <a:pt x="31863" y="29940"/>
                  </a:lnTo>
                  <a:lnTo>
                    <a:pt x="31863" y="29990"/>
                  </a:lnTo>
                  <a:lnTo>
                    <a:pt x="31837" y="29990"/>
                  </a:lnTo>
                  <a:cubicBezTo>
                    <a:pt x="30977" y="29560"/>
                    <a:pt x="30319" y="28978"/>
                    <a:pt x="29661" y="28345"/>
                  </a:cubicBezTo>
                  <a:cubicBezTo>
                    <a:pt x="29433" y="28143"/>
                    <a:pt x="29231" y="27915"/>
                    <a:pt x="28977" y="27738"/>
                  </a:cubicBezTo>
                  <a:cubicBezTo>
                    <a:pt x="28724" y="27510"/>
                    <a:pt x="28522" y="27333"/>
                    <a:pt x="28269" y="27131"/>
                  </a:cubicBezTo>
                  <a:cubicBezTo>
                    <a:pt x="27535" y="26574"/>
                    <a:pt x="26776" y="25967"/>
                    <a:pt x="26295" y="25106"/>
                  </a:cubicBezTo>
                  <a:cubicBezTo>
                    <a:pt x="25915" y="24448"/>
                    <a:pt x="25612" y="23739"/>
                    <a:pt x="25283" y="23081"/>
                  </a:cubicBezTo>
                  <a:cubicBezTo>
                    <a:pt x="25181" y="22904"/>
                    <a:pt x="25131" y="22727"/>
                    <a:pt x="25029" y="22550"/>
                  </a:cubicBezTo>
                  <a:cubicBezTo>
                    <a:pt x="25004" y="22449"/>
                    <a:pt x="24928" y="22348"/>
                    <a:pt x="24903" y="22272"/>
                  </a:cubicBezTo>
                  <a:cubicBezTo>
                    <a:pt x="24675" y="21791"/>
                    <a:pt x="24473" y="21259"/>
                    <a:pt x="24042" y="20930"/>
                  </a:cubicBezTo>
                  <a:lnTo>
                    <a:pt x="24017" y="20930"/>
                  </a:lnTo>
                  <a:cubicBezTo>
                    <a:pt x="24498" y="20449"/>
                    <a:pt x="25029" y="19943"/>
                    <a:pt x="25536" y="19412"/>
                  </a:cubicBezTo>
                  <a:close/>
                  <a:moveTo>
                    <a:pt x="4569" y="29894"/>
                  </a:moveTo>
                  <a:cubicBezTo>
                    <a:pt x="4899" y="29894"/>
                    <a:pt x="5214" y="29936"/>
                    <a:pt x="5542" y="29990"/>
                  </a:cubicBezTo>
                  <a:cubicBezTo>
                    <a:pt x="5821" y="30016"/>
                    <a:pt x="6099" y="30041"/>
                    <a:pt x="6428" y="30041"/>
                  </a:cubicBezTo>
                  <a:cubicBezTo>
                    <a:pt x="6783" y="30041"/>
                    <a:pt x="7162" y="30016"/>
                    <a:pt x="7491" y="30016"/>
                  </a:cubicBezTo>
                  <a:cubicBezTo>
                    <a:pt x="7742" y="29998"/>
                    <a:pt x="8005" y="29980"/>
                    <a:pt x="8263" y="29980"/>
                  </a:cubicBezTo>
                  <a:cubicBezTo>
                    <a:pt x="8370" y="29980"/>
                    <a:pt x="8476" y="29983"/>
                    <a:pt x="8579" y="29990"/>
                  </a:cubicBezTo>
                  <a:cubicBezTo>
                    <a:pt x="9364" y="29990"/>
                    <a:pt x="10123" y="30092"/>
                    <a:pt x="10857" y="30269"/>
                  </a:cubicBezTo>
                  <a:cubicBezTo>
                    <a:pt x="11389" y="30395"/>
                    <a:pt x="11869" y="30623"/>
                    <a:pt x="12350" y="30851"/>
                  </a:cubicBezTo>
                  <a:cubicBezTo>
                    <a:pt x="12502" y="30902"/>
                    <a:pt x="12654" y="30977"/>
                    <a:pt x="12806" y="31053"/>
                  </a:cubicBezTo>
                  <a:cubicBezTo>
                    <a:pt x="13360" y="31298"/>
                    <a:pt x="14061" y="31427"/>
                    <a:pt x="14774" y="31427"/>
                  </a:cubicBezTo>
                  <a:cubicBezTo>
                    <a:pt x="15168" y="31427"/>
                    <a:pt x="15566" y="31388"/>
                    <a:pt x="15944" y="31306"/>
                  </a:cubicBezTo>
                  <a:lnTo>
                    <a:pt x="16020" y="31306"/>
                  </a:lnTo>
                  <a:lnTo>
                    <a:pt x="15969" y="31357"/>
                  </a:lnTo>
                  <a:cubicBezTo>
                    <a:pt x="15564" y="31889"/>
                    <a:pt x="15134" y="32420"/>
                    <a:pt x="14679" y="32926"/>
                  </a:cubicBezTo>
                  <a:cubicBezTo>
                    <a:pt x="14426" y="33255"/>
                    <a:pt x="14147" y="33584"/>
                    <a:pt x="13869" y="33913"/>
                  </a:cubicBezTo>
                  <a:cubicBezTo>
                    <a:pt x="13439" y="34419"/>
                    <a:pt x="13008" y="34900"/>
                    <a:pt x="12553" y="35356"/>
                  </a:cubicBezTo>
                  <a:cubicBezTo>
                    <a:pt x="12527" y="35356"/>
                    <a:pt x="12502" y="35356"/>
                    <a:pt x="12477" y="35406"/>
                  </a:cubicBezTo>
                  <a:cubicBezTo>
                    <a:pt x="11905" y="35819"/>
                    <a:pt x="11242" y="35951"/>
                    <a:pt x="10543" y="35951"/>
                  </a:cubicBezTo>
                  <a:cubicBezTo>
                    <a:pt x="9913" y="35951"/>
                    <a:pt x="9253" y="35843"/>
                    <a:pt x="8605" y="35735"/>
                  </a:cubicBezTo>
                  <a:cubicBezTo>
                    <a:pt x="8073" y="35659"/>
                    <a:pt x="7592" y="35583"/>
                    <a:pt x="7112" y="35558"/>
                  </a:cubicBezTo>
                  <a:cubicBezTo>
                    <a:pt x="5441" y="35558"/>
                    <a:pt x="4024" y="36469"/>
                    <a:pt x="2632" y="37355"/>
                  </a:cubicBezTo>
                  <a:cubicBezTo>
                    <a:pt x="2354" y="37532"/>
                    <a:pt x="2025" y="37735"/>
                    <a:pt x="1746" y="37912"/>
                  </a:cubicBezTo>
                  <a:lnTo>
                    <a:pt x="1721" y="37912"/>
                  </a:lnTo>
                  <a:lnTo>
                    <a:pt x="1721" y="37886"/>
                  </a:lnTo>
                  <a:cubicBezTo>
                    <a:pt x="1620" y="37608"/>
                    <a:pt x="1696" y="37228"/>
                    <a:pt x="1848" y="36925"/>
                  </a:cubicBezTo>
                  <a:cubicBezTo>
                    <a:pt x="2328" y="35963"/>
                    <a:pt x="3341" y="35204"/>
                    <a:pt x="4151" y="34647"/>
                  </a:cubicBezTo>
                  <a:cubicBezTo>
                    <a:pt x="5112" y="33964"/>
                    <a:pt x="6201" y="33837"/>
                    <a:pt x="7289" y="33711"/>
                  </a:cubicBezTo>
                  <a:cubicBezTo>
                    <a:pt x="7567" y="33685"/>
                    <a:pt x="7846" y="33660"/>
                    <a:pt x="8175" y="33584"/>
                  </a:cubicBezTo>
                  <a:cubicBezTo>
                    <a:pt x="9820" y="33331"/>
                    <a:pt x="10756" y="32825"/>
                    <a:pt x="10857" y="32167"/>
                  </a:cubicBezTo>
                  <a:cubicBezTo>
                    <a:pt x="10882" y="31964"/>
                    <a:pt x="10832" y="31813"/>
                    <a:pt x="10731" y="31686"/>
                  </a:cubicBezTo>
                  <a:cubicBezTo>
                    <a:pt x="10461" y="31372"/>
                    <a:pt x="9854" y="31277"/>
                    <a:pt x="9473" y="31277"/>
                  </a:cubicBezTo>
                  <a:cubicBezTo>
                    <a:pt x="9424" y="31277"/>
                    <a:pt x="9379" y="31278"/>
                    <a:pt x="9339" y="31281"/>
                  </a:cubicBezTo>
                  <a:cubicBezTo>
                    <a:pt x="8934" y="31281"/>
                    <a:pt x="8579" y="31433"/>
                    <a:pt x="8200" y="31560"/>
                  </a:cubicBezTo>
                  <a:cubicBezTo>
                    <a:pt x="7972" y="31661"/>
                    <a:pt x="7770" y="31737"/>
                    <a:pt x="7491" y="31787"/>
                  </a:cubicBezTo>
                  <a:cubicBezTo>
                    <a:pt x="7338" y="31826"/>
                    <a:pt x="7196" y="31843"/>
                    <a:pt x="7064" y="31843"/>
                  </a:cubicBezTo>
                  <a:cubicBezTo>
                    <a:pt x="6586" y="31843"/>
                    <a:pt x="6234" y="31620"/>
                    <a:pt x="5897" y="31382"/>
                  </a:cubicBezTo>
                  <a:cubicBezTo>
                    <a:pt x="5669" y="31256"/>
                    <a:pt x="5441" y="31104"/>
                    <a:pt x="5188" y="30977"/>
                  </a:cubicBezTo>
                  <a:cubicBezTo>
                    <a:pt x="5026" y="30896"/>
                    <a:pt x="4879" y="30863"/>
                    <a:pt x="4733" y="30863"/>
                  </a:cubicBezTo>
                  <a:cubicBezTo>
                    <a:pt x="4562" y="30863"/>
                    <a:pt x="4393" y="30909"/>
                    <a:pt x="4201" y="30977"/>
                  </a:cubicBezTo>
                  <a:cubicBezTo>
                    <a:pt x="3767" y="31102"/>
                    <a:pt x="3294" y="31216"/>
                    <a:pt x="2789" y="31216"/>
                  </a:cubicBezTo>
                  <a:cubicBezTo>
                    <a:pt x="2470" y="31216"/>
                    <a:pt x="2139" y="31171"/>
                    <a:pt x="1797" y="31053"/>
                  </a:cubicBezTo>
                  <a:cubicBezTo>
                    <a:pt x="1341" y="30927"/>
                    <a:pt x="582" y="30598"/>
                    <a:pt x="532" y="30016"/>
                  </a:cubicBezTo>
                  <a:lnTo>
                    <a:pt x="532" y="29990"/>
                  </a:lnTo>
                  <a:lnTo>
                    <a:pt x="532" y="29965"/>
                  </a:lnTo>
                  <a:lnTo>
                    <a:pt x="582" y="29965"/>
                  </a:lnTo>
                  <a:cubicBezTo>
                    <a:pt x="1134" y="30036"/>
                    <a:pt x="1675" y="30073"/>
                    <a:pt x="2223" y="30073"/>
                  </a:cubicBezTo>
                  <a:cubicBezTo>
                    <a:pt x="2856" y="30073"/>
                    <a:pt x="3498" y="30023"/>
                    <a:pt x="4176" y="29915"/>
                  </a:cubicBezTo>
                  <a:cubicBezTo>
                    <a:pt x="4310" y="29900"/>
                    <a:pt x="4440" y="29894"/>
                    <a:pt x="4569" y="29894"/>
                  </a:cubicBezTo>
                  <a:close/>
                  <a:moveTo>
                    <a:pt x="23865" y="21158"/>
                  </a:moveTo>
                  <a:cubicBezTo>
                    <a:pt x="24296" y="21436"/>
                    <a:pt x="24599" y="22069"/>
                    <a:pt x="24802" y="22677"/>
                  </a:cubicBezTo>
                  <a:cubicBezTo>
                    <a:pt x="24878" y="22879"/>
                    <a:pt x="24979" y="23056"/>
                    <a:pt x="25029" y="23183"/>
                  </a:cubicBezTo>
                  <a:cubicBezTo>
                    <a:pt x="25156" y="23410"/>
                    <a:pt x="25257" y="23664"/>
                    <a:pt x="25384" y="23917"/>
                  </a:cubicBezTo>
                  <a:cubicBezTo>
                    <a:pt x="25738" y="24676"/>
                    <a:pt x="26118" y="25460"/>
                    <a:pt x="26649" y="26093"/>
                  </a:cubicBezTo>
                  <a:cubicBezTo>
                    <a:pt x="27155" y="26675"/>
                    <a:pt x="27763" y="27131"/>
                    <a:pt x="28319" y="27612"/>
                  </a:cubicBezTo>
                  <a:cubicBezTo>
                    <a:pt x="28775" y="27966"/>
                    <a:pt x="29205" y="28345"/>
                    <a:pt x="29610" y="28725"/>
                  </a:cubicBezTo>
                  <a:cubicBezTo>
                    <a:pt x="30420" y="29484"/>
                    <a:pt x="31103" y="29990"/>
                    <a:pt x="31964" y="30319"/>
                  </a:cubicBezTo>
                  <a:cubicBezTo>
                    <a:pt x="31989" y="30395"/>
                    <a:pt x="31989" y="30471"/>
                    <a:pt x="32014" y="30522"/>
                  </a:cubicBezTo>
                  <a:cubicBezTo>
                    <a:pt x="32217" y="31028"/>
                    <a:pt x="32521" y="31458"/>
                    <a:pt x="32850" y="31889"/>
                  </a:cubicBezTo>
                  <a:cubicBezTo>
                    <a:pt x="33027" y="32142"/>
                    <a:pt x="33229" y="32395"/>
                    <a:pt x="33381" y="32648"/>
                  </a:cubicBezTo>
                  <a:cubicBezTo>
                    <a:pt x="33457" y="32724"/>
                    <a:pt x="33482" y="32800"/>
                    <a:pt x="33508" y="32850"/>
                  </a:cubicBezTo>
                  <a:cubicBezTo>
                    <a:pt x="33887" y="33559"/>
                    <a:pt x="33786" y="33812"/>
                    <a:pt x="33634" y="33913"/>
                  </a:cubicBezTo>
                  <a:cubicBezTo>
                    <a:pt x="33612" y="33924"/>
                    <a:pt x="33584" y="33930"/>
                    <a:pt x="33552" y="33930"/>
                  </a:cubicBezTo>
                  <a:cubicBezTo>
                    <a:pt x="33366" y="33930"/>
                    <a:pt x="33017" y="33741"/>
                    <a:pt x="32521" y="33331"/>
                  </a:cubicBezTo>
                  <a:cubicBezTo>
                    <a:pt x="31812" y="32698"/>
                    <a:pt x="31255" y="31889"/>
                    <a:pt x="30800" y="31104"/>
                  </a:cubicBezTo>
                  <a:cubicBezTo>
                    <a:pt x="30597" y="30775"/>
                    <a:pt x="30369" y="30421"/>
                    <a:pt x="30167" y="30117"/>
                  </a:cubicBezTo>
                  <a:cubicBezTo>
                    <a:pt x="29484" y="29155"/>
                    <a:pt x="28674" y="28194"/>
                    <a:pt x="27636" y="28067"/>
                  </a:cubicBezTo>
                  <a:cubicBezTo>
                    <a:pt x="27558" y="28054"/>
                    <a:pt x="27479" y="28048"/>
                    <a:pt x="27400" y="28048"/>
                  </a:cubicBezTo>
                  <a:cubicBezTo>
                    <a:pt x="27020" y="28048"/>
                    <a:pt x="26643" y="28195"/>
                    <a:pt x="26371" y="28447"/>
                  </a:cubicBezTo>
                  <a:cubicBezTo>
                    <a:pt x="26118" y="28649"/>
                    <a:pt x="25941" y="28953"/>
                    <a:pt x="25915" y="29257"/>
                  </a:cubicBezTo>
                  <a:cubicBezTo>
                    <a:pt x="25890" y="30168"/>
                    <a:pt x="26674" y="31053"/>
                    <a:pt x="27257" y="31686"/>
                  </a:cubicBezTo>
                  <a:cubicBezTo>
                    <a:pt x="27636" y="32116"/>
                    <a:pt x="28066" y="32521"/>
                    <a:pt x="28471" y="32901"/>
                  </a:cubicBezTo>
                  <a:cubicBezTo>
                    <a:pt x="28977" y="33382"/>
                    <a:pt x="29534" y="33837"/>
                    <a:pt x="29964" y="34394"/>
                  </a:cubicBezTo>
                  <a:cubicBezTo>
                    <a:pt x="30597" y="35153"/>
                    <a:pt x="30951" y="36090"/>
                    <a:pt x="31053" y="37228"/>
                  </a:cubicBezTo>
                  <a:lnTo>
                    <a:pt x="31053" y="37330"/>
                  </a:lnTo>
                  <a:cubicBezTo>
                    <a:pt x="31078" y="37583"/>
                    <a:pt x="31078" y="37836"/>
                    <a:pt x="31053" y="38089"/>
                  </a:cubicBezTo>
                  <a:cubicBezTo>
                    <a:pt x="30977" y="38469"/>
                    <a:pt x="30850" y="38696"/>
                    <a:pt x="30622" y="38722"/>
                  </a:cubicBezTo>
                  <a:cubicBezTo>
                    <a:pt x="30596" y="38728"/>
                    <a:pt x="30568" y="38731"/>
                    <a:pt x="30540" y="38731"/>
                  </a:cubicBezTo>
                  <a:cubicBezTo>
                    <a:pt x="30149" y="38731"/>
                    <a:pt x="29679" y="38106"/>
                    <a:pt x="29585" y="37988"/>
                  </a:cubicBezTo>
                  <a:cubicBezTo>
                    <a:pt x="29408" y="37735"/>
                    <a:pt x="29231" y="37431"/>
                    <a:pt x="29079" y="37127"/>
                  </a:cubicBezTo>
                  <a:cubicBezTo>
                    <a:pt x="28851" y="36722"/>
                    <a:pt x="28648" y="36292"/>
                    <a:pt x="28319" y="35963"/>
                  </a:cubicBezTo>
                  <a:cubicBezTo>
                    <a:pt x="28168" y="35811"/>
                    <a:pt x="28066" y="35735"/>
                    <a:pt x="27915" y="35710"/>
                  </a:cubicBezTo>
                  <a:lnTo>
                    <a:pt x="27889" y="35710"/>
                  </a:lnTo>
                  <a:lnTo>
                    <a:pt x="27889" y="35685"/>
                  </a:lnTo>
                  <a:lnTo>
                    <a:pt x="27889" y="35609"/>
                  </a:lnTo>
                  <a:cubicBezTo>
                    <a:pt x="27813" y="34824"/>
                    <a:pt x="27383" y="34141"/>
                    <a:pt x="26953" y="33458"/>
                  </a:cubicBezTo>
                  <a:cubicBezTo>
                    <a:pt x="26877" y="33306"/>
                    <a:pt x="26750" y="33129"/>
                    <a:pt x="26649" y="32926"/>
                  </a:cubicBezTo>
                  <a:cubicBezTo>
                    <a:pt x="26523" y="32749"/>
                    <a:pt x="26421" y="32547"/>
                    <a:pt x="26295" y="32369"/>
                  </a:cubicBezTo>
                  <a:cubicBezTo>
                    <a:pt x="25738" y="31408"/>
                    <a:pt x="25131" y="30395"/>
                    <a:pt x="24650" y="29383"/>
                  </a:cubicBezTo>
                  <a:cubicBezTo>
                    <a:pt x="24093" y="28219"/>
                    <a:pt x="23764" y="26979"/>
                    <a:pt x="23587" y="25410"/>
                  </a:cubicBezTo>
                  <a:cubicBezTo>
                    <a:pt x="23460" y="24397"/>
                    <a:pt x="23283" y="23335"/>
                    <a:pt x="22752" y="22322"/>
                  </a:cubicBezTo>
                  <a:cubicBezTo>
                    <a:pt x="22752" y="22322"/>
                    <a:pt x="22752" y="22297"/>
                    <a:pt x="22726" y="22297"/>
                  </a:cubicBezTo>
                  <a:cubicBezTo>
                    <a:pt x="23030" y="21993"/>
                    <a:pt x="23384" y="21614"/>
                    <a:pt x="23840" y="21183"/>
                  </a:cubicBezTo>
                  <a:lnTo>
                    <a:pt x="23865" y="21158"/>
                  </a:lnTo>
                  <a:close/>
                  <a:moveTo>
                    <a:pt x="22499" y="22550"/>
                  </a:moveTo>
                  <a:lnTo>
                    <a:pt x="22499" y="22575"/>
                  </a:lnTo>
                  <a:cubicBezTo>
                    <a:pt x="23005" y="23562"/>
                    <a:pt x="23131" y="24600"/>
                    <a:pt x="23258" y="25688"/>
                  </a:cubicBezTo>
                  <a:lnTo>
                    <a:pt x="23283" y="25815"/>
                  </a:lnTo>
                  <a:cubicBezTo>
                    <a:pt x="23460" y="27004"/>
                    <a:pt x="23713" y="28067"/>
                    <a:pt x="24144" y="29029"/>
                  </a:cubicBezTo>
                  <a:cubicBezTo>
                    <a:pt x="24650" y="30168"/>
                    <a:pt x="25283" y="31281"/>
                    <a:pt x="25865" y="32268"/>
                  </a:cubicBezTo>
                  <a:cubicBezTo>
                    <a:pt x="26016" y="32521"/>
                    <a:pt x="26168" y="32774"/>
                    <a:pt x="26371" y="33027"/>
                  </a:cubicBezTo>
                  <a:cubicBezTo>
                    <a:pt x="26902" y="33812"/>
                    <a:pt x="27459" y="34698"/>
                    <a:pt x="27560" y="35583"/>
                  </a:cubicBezTo>
                  <a:cubicBezTo>
                    <a:pt x="27560" y="35609"/>
                    <a:pt x="27560" y="35609"/>
                    <a:pt x="27586" y="35659"/>
                  </a:cubicBezTo>
                  <a:lnTo>
                    <a:pt x="27586" y="35685"/>
                  </a:lnTo>
                  <a:lnTo>
                    <a:pt x="27459" y="35685"/>
                  </a:lnTo>
                  <a:cubicBezTo>
                    <a:pt x="27395" y="35692"/>
                    <a:pt x="27333" y="35695"/>
                    <a:pt x="27272" y="35695"/>
                  </a:cubicBezTo>
                  <a:cubicBezTo>
                    <a:pt x="26021" y="35695"/>
                    <a:pt x="25542" y="34236"/>
                    <a:pt x="25156" y="33053"/>
                  </a:cubicBezTo>
                  <a:cubicBezTo>
                    <a:pt x="25055" y="32800"/>
                    <a:pt x="25004" y="32547"/>
                    <a:pt x="24903" y="32369"/>
                  </a:cubicBezTo>
                  <a:cubicBezTo>
                    <a:pt x="24625" y="31661"/>
                    <a:pt x="24220" y="30876"/>
                    <a:pt x="23663" y="30016"/>
                  </a:cubicBezTo>
                  <a:lnTo>
                    <a:pt x="23638" y="29990"/>
                  </a:lnTo>
                  <a:cubicBezTo>
                    <a:pt x="23283" y="29408"/>
                    <a:pt x="22701" y="28497"/>
                    <a:pt x="21891" y="28497"/>
                  </a:cubicBezTo>
                  <a:cubicBezTo>
                    <a:pt x="21613" y="28497"/>
                    <a:pt x="21385" y="28624"/>
                    <a:pt x="21208" y="28852"/>
                  </a:cubicBezTo>
                  <a:cubicBezTo>
                    <a:pt x="20854" y="29257"/>
                    <a:pt x="20727" y="29915"/>
                    <a:pt x="20803" y="30395"/>
                  </a:cubicBezTo>
                  <a:cubicBezTo>
                    <a:pt x="20955" y="31585"/>
                    <a:pt x="21765" y="32648"/>
                    <a:pt x="22524" y="33584"/>
                  </a:cubicBezTo>
                  <a:lnTo>
                    <a:pt x="22625" y="33711"/>
                  </a:lnTo>
                  <a:cubicBezTo>
                    <a:pt x="22701" y="33787"/>
                    <a:pt x="22752" y="33863"/>
                    <a:pt x="22828" y="33938"/>
                  </a:cubicBezTo>
                  <a:cubicBezTo>
                    <a:pt x="23131" y="34318"/>
                    <a:pt x="23460" y="34698"/>
                    <a:pt x="23410" y="35229"/>
                  </a:cubicBezTo>
                  <a:cubicBezTo>
                    <a:pt x="23410" y="35381"/>
                    <a:pt x="23359" y="35533"/>
                    <a:pt x="23334" y="35685"/>
                  </a:cubicBezTo>
                  <a:cubicBezTo>
                    <a:pt x="23258" y="35862"/>
                    <a:pt x="23233" y="36014"/>
                    <a:pt x="23233" y="36216"/>
                  </a:cubicBezTo>
                  <a:cubicBezTo>
                    <a:pt x="23233" y="36697"/>
                    <a:pt x="23511" y="37178"/>
                    <a:pt x="23739" y="37583"/>
                  </a:cubicBezTo>
                  <a:lnTo>
                    <a:pt x="23764" y="37659"/>
                  </a:lnTo>
                  <a:cubicBezTo>
                    <a:pt x="23840" y="37760"/>
                    <a:pt x="23865" y="37861"/>
                    <a:pt x="23916" y="37962"/>
                  </a:cubicBezTo>
                  <a:cubicBezTo>
                    <a:pt x="24169" y="38393"/>
                    <a:pt x="24473" y="38848"/>
                    <a:pt x="24498" y="39354"/>
                  </a:cubicBezTo>
                  <a:cubicBezTo>
                    <a:pt x="24523" y="39658"/>
                    <a:pt x="24397" y="39962"/>
                    <a:pt x="24220" y="40164"/>
                  </a:cubicBezTo>
                  <a:cubicBezTo>
                    <a:pt x="23233" y="39202"/>
                    <a:pt x="22954" y="37836"/>
                    <a:pt x="22625" y="36545"/>
                  </a:cubicBezTo>
                  <a:cubicBezTo>
                    <a:pt x="22473" y="35811"/>
                    <a:pt x="22322" y="35077"/>
                    <a:pt x="22018" y="34394"/>
                  </a:cubicBezTo>
                  <a:cubicBezTo>
                    <a:pt x="21233" y="32496"/>
                    <a:pt x="19690" y="31003"/>
                    <a:pt x="18196" y="29535"/>
                  </a:cubicBezTo>
                  <a:lnTo>
                    <a:pt x="18019" y="29358"/>
                  </a:lnTo>
                  <a:cubicBezTo>
                    <a:pt x="18298" y="28953"/>
                    <a:pt x="18551" y="28599"/>
                    <a:pt x="18778" y="28244"/>
                  </a:cubicBezTo>
                  <a:cubicBezTo>
                    <a:pt x="19082" y="27713"/>
                    <a:pt x="19411" y="27131"/>
                    <a:pt x="19690" y="26599"/>
                  </a:cubicBezTo>
                  <a:cubicBezTo>
                    <a:pt x="20044" y="25941"/>
                    <a:pt x="20423" y="25233"/>
                    <a:pt x="20854" y="24600"/>
                  </a:cubicBezTo>
                  <a:cubicBezTo>
                    <a:pt x="21309" y="23967"/>
                    <a:pt x="21815" y="23309"/>
                    <a:pt x="22473" y="22575"/>
                  </a:cubicBezTo>
                  <a:lnTo>
                    <a:pt x="22499" y="22550"/>
                  </a:lnTo>
                  <a:close/>
                  <a:moveTo>
                    <a:pt x="7101" y="35941"/>
                  </a:moveTo>
                  <a:cubicBezTo>
                    <a:pt x="7362" y="35941"/>
                    <a:pt x="7634" y="35957"/>
                    <a:pt x="7921" y="35988"/>
                  </a:cubicBezTo>
                  <a:cubicBezTo>
                    <a:pt x="8175" y="36014"/>
                    <a:pt x="8453" y="36064"/>
                    <a:pt x="8731" y="36090"/>
                  </a:cubicBezTo>
                  <a:cubicBezTo>
                    <a:pt x="9333" y="36180"/>
                    <a:pt x="9943" y="36270"/>
                    <a:pt x="10536" y="36270"/>
                  </a:cubicBezTo>
                  <a:cubicBezTo>
                    <a:pt x="10941" y="36270"/>
                    <a:pt x="11338" y="36228"/>
                    <a:pt x="11718" y="36115"/>
                  </a:cubicBezTo>
                  <a:lnTo>
                    <a:pt x="11768" y="36090"/>
                  </a:lnTo>
                  <a:lnTo>
                    <a:pt x="11768" y="36090"/>
                  </a:lnTo>
                  <a:lnTo>
                    <a:pt x="11718" y="36166"/>
                  </a:lnTo>
                  <a:cubicBezTo>
                    <a:pt x="10528" y="37254"/>
                    <a:pt x="9237" y="38291"/>
                    <a:pt x="7820" y="39228"/>
                  </a:cubicBezTo>
                  <a:cubicBezTo>
                    <a:pt x="7339" y="39531"/>
                    <a:pt x="6833" y="39886"/>
                    <a:pt x="6352" y="40189"/>
                  </a:cubicBezTo>
                  <a:cubicBezTo>
                    <a:pt x="5315" y="40949"/>
                    <a:pt x="4252" y="41683"/>
                    <a:pt x="3138" y="42315"/>
                  </a:cubicBezTo>
                  <a:cubicBezTo>
                    <a:pt x="3138" y="42088"/>
                    <a:pt x="3239" y="41885"/>
                    <a:pt x="3290" y="41759"/>
                  </a:cubicBezTo>
                  <a:cubicBezTo>
                    <a:pt x="3518" y="41303"/>
                    <a:pt x="3796" y="40898"/>
                    <a:pt x="4049" y="40493"/>
                  </a:cubicBezTo>
                  <a:cubicBezTo>
                    <a:pt x="4378" y="40038"/>
                    <a:pt x="4682" y="39607"/>
                    <a:pt x="4884" y="39101"/>
                  </a:cubicBezTo>
                  <a:cubicBezTo>
                    <a:pt x="4884" y="39076"/>
                    <a:pt x="4910" y="39076"/>
                    <a:pt x="4910" y="39025"/>
                  </a:cubicBezTo>
                  <a:cubicBezTo>
                    <a:pt x="5011" y="38798"/>
                    <a:pt x="5163" y="38418"/>
                    <a:pt x="5062" y="38241"/>
                  </a:cubicBezTo>
                  <a:lnTo>
                    <a:pt x="5062" y="38215"/>
                  </a:lnTo>
                  <a:cubicBezTo>
                    <a:pt x="5006" y="38127"/>
                    <a:pt x="4917" y="38097"/>
                    <a:pt x="4814" y="38097"/>
                  </a:cubicBezTo>
                  <a:cubicBezTo>
                    <a:pt x="4680" y="38097"/>
                    <a:pt x="4521" y="38147"/>
                    <a:pt x="4378" y="38190"/>
                  </a:cubicBezTo>
                  <a:cubicBezTo>
                    <a:pt x="4302" y="38215"/>
                    <a:pt x="4252" y="38215"/>
                    <a:pt x="4226" y="38215"/>
                  </a:cubicBezTo>
                  <a:cubicBezTo>
                    <a:pt x="4049" y="38241"/>
                    <a:pt x="3897" y="38266"/>
                    <a:pt x="3746" y="38342"/>
                  </a:cubicBezTo>
                  <a:cubicBezTo>
                    <a:pt x="3391" y="38443"/>
                    <a:pt x="3012" y="38519"/>
                    <a:pt x="2657" y="38519"/>
                  </a:cubicBezTo>
                  <a:cubicBezTo>
                    <a:pt x="2328" y="38519"/>
                    <a:pt x="2075" y="38393"/>
                    <a:pt x="1873" y="38215"/>
                  </a:cubicBezTo>
                  <a:lnTo>
                    <a:pt x="1873" y="38190"/>
                  </a:lnTo>
                  <a:lnTo>
                    <a:pt x="1898" y="38190"/>
                  </a:lnTo>
                  <a:cubicBezTo>
                    <a:pt x="2202" y="37988"/>
                    <a:pt x="2506" y="37811"/>
                    <a:pt x="2784" y="37633"/>
                  </a:cubicBezTo>
                  <a:cubicBezTo>
                    <a:pt x="3493" y="37203"/>
                    <a:pt x="4176" y="36748"/>
                    <a:pt x="4935" y="36393"/>
                  </a:cubicBezTo>
                  <a:cubicBezTo>
                    <a:pt x="5621" y="36088"/>
                    <a:pt x="6307" y="35941"/>
                    <a:pt x="7101" y="35941"/>
                  </a:cubicBezTo>
                  <a:close/>
                  <a:moveTo>
                    <a:pt x="17791" y="29586"/>
                  </a:moveTo>
                  <a:lnTo>
                    <a:pt x="17943" y="29737"/>
                  </a:lnTo>
                  <a:cubicBezTo>
                    <a:pt x="19183" y="30927"/>
                    <a:pt x="20550" y="32243"/>
                    <a:pt x="21385" y="33812"/>
                  </a:cubicBezTo>
                  <a:cubicBezTo>
                    <a:pt x="21613" y="34217"/>
                    <a:pt x="21815" y="34672"/>
                    <a:pt x="21942" y="35103"/>
                  </a:cubicBezTo>
                  <a:cubicBezTo>
                    <a:pt x="22094" y="35583"/>
                    <a:pt x="22195" y="36090"/>
                    <a:pt x="22322" y="36570"/>
                  </a:cubicBezTo>
                  <a:cubicBezTo>
                    <a:pt x="22575" y="37962"/>
                    <a:pt x="22904" y="39354"/>
                    <a:pt x="23891" y="40392"/>
                  </a:cubicBezTo>
                  <a:cubicBezTo>
                    <a:pt x="23743" y="40461"/>
                    <a:pt x="23592" y="40495"/>
                    <a:pt x="23445" y="40495"/>
                  </a:cubicBezTo>
                  <a:cubicBezTo>
                    <a:pt x="23215" y="40495"/>
                    <a:pt x="22998" y="40410"/>
                    <a:pt x="22828" y="40240"/>
                  </a:cubicBezTo>
                  <a:cubicBezTo>
                    <a:pt x="22094" y="39557"/>
                    <a:pt x="21815" y="38544"/>
                    <a:pt x="21562" y="37608"/>
                  </a:cubicBezTo>
                  <a:cubicBezTo>
                    <a:pt x="21436" y="37127"/>
                    <a:pt x="21309" y="36722"/>
                    <a:pt x="21132" y="36317"/>
                  </a:cubicBezTo>
                  <a:cubicBezTo>
                    <a:pt x="20828" y="35583"/>
                    <a:pt x="20449" y="34850"/>
                    <a:pt x="20069" y="34192"/>
                  </a:cubicBezTo>
                  <a:cubicBezTo>
                    <a:pt x="19993" y="34065"/>
                    <a:pt x="19943" y="33964"/>
                    <a:pt x="19867" y="33837"/>
                  </a:cubicBezTo>
                  <a:cubicBezTo>
                    <a:pt x="19616" y="33381"/>
                    <a:pt x="19345" y="32987"/>
                    <a:pt x="18850" y="32987"/>
                  </a:cubicBezTo>
                  <a:cubicBezTo>
                    <a:pt x="18795" y="32987"/>
                    <a:pt x="18738" y="32992"/>
                    <a:pt x="18677" y="33002"/>
                  </a:cubicBezTo>
                  <a:cubicBezTo>
                    <a:pt x="18348" y="33053"/>
                    <a:pt x="18095" y="33205"/>
                    <a:pt x="17918" y="33458"/>
                  </a:cubicBezTo>
                  <a:cubicBezTo>
                    <a:pt x="17589" y="33964"/>
                    <a:pt x="17690" y="34748"/>
                    <a:pt x="17842" y="35305"/>
                  </a:cubicBezTo>
                  <a:cubicBezTo>
                    <a:pt x="17943" y="35609"/>
                    <a:pt x="18095" y="35938"/>
                    <a:pt x="18222" y="36267"/>
                  </a:cubicBezTo>
                  <a:cubicBezTo>
                    <a:pt x="18601" y="37127"/>
                    <a:pt x="19057" y="38114"/>
                    <a:pt x="18804" y="38924"/>
                  </a:cubicBezTo>
                  <a:cubicBezTo>
                    <a:pt x="18677" y="39329"/>
                    <a:pt x="18449" y="39430"/>
                    <a:pt x="18171" y="39557"/>
                  </a:cubicBezTo>
                  <a:cubicBezTo>
                    <a:pt x="18146" y="39557"/>
                    <a:pt x="18095" y="39607"/>
                    <a:pt x="18095" y="39607"/>
                  </a:cubicBezTo>
                  <a:cubicBezTo>
                    <a:pt x="18070" y="39633"/>
                    <a:pt x="18045" y="39633"/>
                    <a:pt x="18019" y="39633"/>
                  </a:cubicBezTo>
                  <a:cubicBezTo>
                    <a:pt x="17943" y="39633"/>
                    <a:pt x="17918" y="39658"/>
                    <a:pt x="17893" y="39683"/>
                  </a:cubicBezTo>
                  <a:cubicBezTo>
                    <a:pt x="17665" y="39911"/>
                    <a:pt x="17791" y="40493"/>
                    <a:pt x="17893" y="40898"/>
                  </a:cubicBezTo>
                  <a:cubicBezTo>
                    <a:pt x="17918" y="41050"/>
                    <a:pt x="17943" y="41151"/>
                    <a:pt x="17943" y="41252"/>
                  </a:cubicBezTo>
                  <a:cubicBezTo>
                    <a:pt x="17969" y="41759"/>
                    <a:pt x="17716" y="42821"/>
                    <a:pt x="17159" y="43100"/>
                  </a:cubicBezTo>
                  <a:lnTo>
                    <a:pt x="17133" y="43100"/>
                  </a:lnTo>
                  <a:lnTo>
                    <a:pt x="17133" y="43075"/>
                  </a:lnTo>
                  <a:cubicBezTo>
                    <a:pt x="16830" y="42417"/>
                    <a:pt x="16804" y="41683"/>
                    <a:pt x="16804" y="40999"/>
                  </a:cubicBezTo>
                  <a:cubicBezTo>
                    <a:pt x="16804" y="40797"/>
                    <a:pt x="16804" y="40594"/>
                    <a:pt x="16779" y="40367"/>
                  </a:cubicBezTo>
                  <a:cubicBezTo>
                    <a:pt x="16754" y="39531"/>
                    <a:pt x="16627" y="38798"/>
                    <a:pt x="16425" y="38114"/>
                  </a:cubicBezTo>
                  <a:cubicBezTo>
                    <a:pt x="16248" y="37456"/>
                    <a:pt x="15919" y="36849"/>
                    <a:pt x="15640" y="36241"/>
                  </a:cubicBezTo>
                  <a:cubicBezTo>
                    <a:pt x="15235" y="35432"/>
                    <a:pt x="14805" y="34596"/>
                    <a:pt x="14729" y="33685"/>
                  </a:cubicBezTo>
                  <a:cubicBezTo>
                    <a:pt x="14729" y="33660"/>
                    <a:pt x="14679" y="33635"/>
                    <a:pt x="14653" y="33584"/>
                  </a:cubicBezTo>
                  <a:cubicBezTo>
                    <a:pt x="15008" y="33154"/>
                    <a:pt x="15362" y="32749"/>
                    <a:pt x="15691" y="32293"/>
                  </a:cubicBezTo>
                  <a:cubicBezTo>
                    <a:pt x="15868" y="32066"/>
                    <a:pt x="16045" y="31863"/>
                    <a:pt x="16197" y="31635"/>
                  </a:cubicBezTo>
                  <a:cubicBezTo>
                    <a:pt x="16324" y="31484"/>
                    <a:pt x="16425" y="31357"/>
                    <a:pt x="16551" y="31180"/>
                  </a:cubicBezTo>
                  <a:cubicBezTo>
                    <a:pt x="16577" y="31180"/>
                    <a:pt x="16577" y="31155"/>
                    <a:pt x="16577" y="31129"/>
                  </a:cubicBezTo>
                  <a:lnTo>
                    <a:pt x="16627" y="31104"/>
                  </a:lnTo>
                  <a:cubicBezTo>
                    <a:pt x="17007" y="30623"/>
                    <a:pt x="17412" y="30117"/>
                    <a:pt x="17791" y="29611"/>
                  </a:cubicBezTo>
                  <a:lnTo>
                    <a:pt x="17791" y="29586"/>
                  </a:lnTo>
                  <a:close/>
                  <a:moveTo>
                    <a:pt x="10452" y="37811"/>
                  </a:moveTo>
                  <a:lnTo>
                    <a:pt x="10452" y="37836"/>
                  </a:lnTo>
                  <a:cubicBezTo>
                    <a:pt x="11009" y="40367"/>
                    <a:pt x="9465" y="42923"/>
                    <a:pt x="8048" y="44618"/>
                  </a:cubicBezTo>
                  <a:cubicBezTo>
                    <a:pt x="7846" y="44542"/>
                    <a:pt x="7694" y="44416"/>
                    <a:pt x="7542" y="44188"/>
                  </a:cubicBezTo>
                  <a:cubicBezTo>
                    <a:pt x="7036" y="43479"/>
                    <a:pt x="7289" y="42847"/>
                    <a:pt x="7542" y="42189"/>
                  </a:cubicBezTo>
                  <a:lnTo>
                    <a:pt x="7719" y="41632"/>
                  </a:lnTo>
                  <a:cubicBezTo>
                    <a:pt x="7770" y="41556"/>
                    <a:pt x="7719" y="41531"/>
                    <a:pt x="7694" y="41455"/>
                  </a:cubicBezTo>
                  <a:cubicBezTo>
                    <a:pt x="7668" y="41404"/>
                    <a:pt x="7567" y="41404"/>
                    <a:pt x="7491" y="41404"/>
                  </a:cubicBezTo>
                  <a:cubicBezTo>
                    <a:pt x="6909" y="41505"/>
                    <a:pt x="6352" y="41809"/>
                    <a:pt x="5796" y="42088"/>
                  </a:cubicBezTo>
                  <a:cubicBezTo>
                    <a:pt x="5568" y="42239"/>
                    <a:pt x="5391" y="42315"/>
                    <a:pt x="5163" y="42442"/>
                  </a:cubicBezTo>
                  <a:cubicBezTo>
                    <a:pt x="5138" y="42467"/>
                    <a:pt x="5062" y="42467"/>
                    <a:pt x="5036" y="42518"/>
                  </a:cubicBezTo>
                  <a:cubicBezTo>
                    <a:pt x="4650" y="42687"/>
                    <a:pt x="4172" y="42924"/>
                    <a:pt x="3734" y="42924"/>
                  </a:cubicBezTo>
                  <a:cubicBezTo>
                    <a:pt x="3713" y="42924"/>
                    <a:pt x="3691" y="42924"/>
                    <a:pt x="3670" y="42923"/>
                  </a:cubicBezTo>
                  <a:cubicBezTo>
                    <a:pt x="3467" y="42923"/>
                    <a:pt x="3290" y="42821"/>
                    <a:pt x="3214" y="42695"/>
                  </a:cubicBezTo>
                  <a:lnTo>
                    <a:pt x="3214" y="42670"/>
                  </a:lnTo>
                  <a:lnTo>
                    <a:pt x="3239" y="42670"/>
                  </a:lnTo>
                  <a:cubicBezTo>
                    <a:pt x="4302" y="42012"/>
                    <a:pt x="5391" y="41303"/>
                    <a:pt x="6428" y="40620"/>
                  </a:cubicBezTo>
                  <a:cubicBezTo>
                    <a:pt x="6833" y="40316"/>
                    <a:pt x="7263" y="40038"/>
                    <a:pt x="7694" y="39785"/>
                  </a:cubicBezTo>
                  <a:cubicBezTo>
                    <a:pt x="8706" y="39127"/>
                    <a:pt x="9592" y="38494"/>
                    <a:pt x="10427" y="37836"/>
                  </a:cubicBezTo>
                  <a:lnTo>
                    <a:pt x="10452" y="37811"/>
                  </a:lnTo>
                  <a:close/>
                  <a:moveTo>
                    <a:pt x="14375" y="33863"/>
                  </a:moveTo>
                  <a:lnTo>
                    <a:pt x="14375" y="33913"/>
                  </a:lnTo>
                  <a:cubicBezTo>
                    <a:pt x="14501" y="34748"/>
                    <a:pt x="14906" y="35583"/>
                    <a:pt x="15286" y="36368"/>
                  </a:cubicBezTo>
                  <a:cubicBezTo>
                    <a:pt x="15615" y="37026"/>
                    <a:pt x="15944" y="37709"/>
                    <a:pt x="16121" y="38418"/>
                  </a:cubicBezTo>
                  <a:cubicBezTo>
                    <a:pt x="16273" y="39101"/>
                    <a:pt x="16298" y="39810"/>
                    <a:pt x="16324" y="40518"/>
                  </a:cubicBezTo>
                  <a:cubicBezTo>
                    <a:pt x="16374" y="41404"/>
                    <a:pt x="16400" y="42315"/>
                    <a:pt x="16703" y="43100"/>
                  </a:cubicBezTo>
                  <a:lnTo>
                    <a:pt x="16703" y="43150"/>
                  </a:lnTo>
                  <a:lnTo>
                    <a:pt x="16703" y="43176"/>
                  </a:lnTo>
                  <a:lnTo>
                    <a:pt x="16678" y="43176"/>
                  </a:lnTo>
                  <a:cubicBezTo>
                    <a:pt x="16121" y="43049"/>
                    <a:pt x="15792" y="42163"/>
                    <a:pt x="15615" y="41683"/>
                  </a:cubicBezTo>
                  <a:lnTo>
                    <a:pt x="15615" y="41657"/>
                  </a:lnTo>
                  <a:cubicBezTo>
                    <a:pt x="15488" y="41278"/>
                    <a:pt x="15362" y="40873"/>
                    <a:pt x="15235" y="40493"/>
                  </a:cubicBezTo>
                  <a:cubicBezTo>
                    <a:pt x="15109" y="40012"/>
                    <a:pt x="14932" y="39531"/>
                    <a:pt x="14755" y="39051"/>
                  </a:cubicBezTo>
                  <a:cubicBezTo>
                    <a:pt x="14755" y="39025"/>
                    <a:pt x="14729" y="39000"/>
                    <a:pt x="14729" y="38924"/>
                  </a:cubicBezTo>
                  <a:cubicBezTo>
                    <a:pt x="14476" y="38291"/>
                    <a:pt x="14046" y="37330"/>
                    <a:pt x="13363" y="37153"/>
                  </a:cubicBezTo>
                  <a:cubicBezTo>
                    <a:pt x="13312" y="37142"/>
                    <a:pt x="13263" y="37138"/>
                    <a:pt x="13215" y="37138"/>
                  </a:cubicBezTo>
                  <a:cubicBezTo>
                    <a:pt x="12431" y="37138"/>
                    <a:pt x="12062" y="38453"/>
                    <a:pt x="11895" y="39025"/>
                  </a:cubicBezTo>
                  <a:cubicBezTo>
                    <a:pt x="11844" y="39354"/>
                    <a:pt x="11768" y="39683"/>
                    <a:pt x="11743" y="40012"/>
                  </a:cubicBezTo>
                  <a:cubicBezTo>
                    <a:pt x="11692" y="40443"/>
                    <a:pt x="11616" y="40923"/>
                    <a:pt x="11490" y="41379"/>
                  </a:cubicBezTo>
                  <a:cubicBezTo>
                    <a:pt x="11262" y="42138"/>
                    <a:pt x="10807" y="42948"/>
                    <a:pt x="10123" y="43707"/>
                  </a:cubicBezTo>
                  <a:cubicBezTo>
                    <a:pt x="9870" y="43986"/>
                    <a:pt x="9212" y="44694"/>
                    <a:pt x="8478" y="44694"/>
                  </a:cubicBezTo>
                  <a:lnTo>
                    <a:pt x="8453" y="44694"/>
                  </a:lnTo>
                  <a:lnTo>
                    <a:pt x="8478" y="44669"/>
                  </a:lnTo>
                  <a:cubicBezTo>
                    <a:pt x="9921" y="42897"/>
                    <a:pt x="11465" y="40189"/>
                    <a:pt x="10756" y="37532"/>
                  </a:cubicBezTo>
                  <a:cubicBezTo>
                    <a:pt x="11743" y="36722"/>
                    <a:pt x="12603" y="35938"/>
                    <a:pt x="13363" y="35052"/>
                  </a:cubicBezTo>
                  <a:cubicBezTo>
                    <a:pt x="13666" y="34698"/>
                    <a:pt x="13995" y="34318"/>
                    <a:pt x="14350" y="33913"/>
                  </a:cubicBezTo>
                  <a:lnTo>
                    <a:pt x="14375" y="33863"/>
                  </a:lnTo>
                  <a:close/>
                  <a:moveTo>
                    <a:pt x="41530" y="1"/>
                  </a:moveTo>
                  <a:cubicBezTo>
                    <a:pt x="41480" y="1"/>
                    <a:pt x="41404" y="26"/>
                    <a:pt x="41378" y="77"/>
                  </a:cubicBezTo>
                  <a:cubicBezTo>
                    <a:pt x="40341" y="1646"/>
                    <a:pt x="39075" y="3164"/>
                    <a:pt x="37861" y="4582"/>
                  </a:cubicBezTo>
                  <a:cubicBezTo>
                    <a:pt x="37532" y="4986"/>
                    <a:pt x="37152" y="5442"/>
                    <a:pt x="36798" y="5872"/>
                  </a:cubicBezTo>
                  <a:cubicBezTo>
                    <a:pt x="35330" y="7669"/>
                    <a:pt x="33761" y="9517"/>
                    <a:pt x="31964" y="11516"/>
                  </a:cubicBezTo>
                  <a:cubicBezTo>
                    <a:pt x="31584" y="11921"/>
                    <a:pt x="31255" y="12351"/>
                    <a:pt x="30901" y="12807"/>
                  </a:cubicBezTo>
                  <a:cubicBezTo>
                    <a:pt x="30597" y="13237"/>
                    <a:pt x="30243" y="13692"/>
                    <a:pt x="29889" y="14072"/>
                  </a:cubicBezTo>
                  <a:cubicBezTo>
                    <a:pt x="29644" y="14339"/>
                    <a:pt x="29419" y="14566"/>
                    <a:pt x="29042" y="14566"/>
                  </a:cubicBezTo>
                  <a:cubicBezTo>
                    <a:pt x="29020" y="14566"/>
                    <a:pt x="28996" y="14566"/>
                    <a:pt x="28973" y="14564"/>
                  </a:cubicBezTo>
                  <a:lnTo>
                    <a:pt x="28973" y="14564"/>
                  </a:lnTo>
                  <a:cubicBezTo>
                    <a:pt x="29148" y="14677"/>
                    <a:pt x="29350" y="14738"/>
                    <a:pt x="29585" y="14755"/>
                  </a:cubicBezTo>
                  <a:lnTo>
                    <a:pt x="29610" y="14755"/>
                  </a:lnTo>
                  <a:lnTo>
                    <a:pt x="29585" y="14806"/>
                  </a:lnTo>
                  <a:cubicBezTo>
                    <a:pt x="29534" y="14856"/>
                    <a:pt x="29433" y="14932"/>
                    <a:pt x="29357" y="14983"/>
                  </a:cubicBezTo>
                  <a:cubicBezTo>
                    <a:pt x="29129" y="15185"/>
                    <a:pt x="28927" y="15363"/>
                    <a:pt x="28699" y="15590"/>
                  </a:cubicBezTo>
                  <a:cubicBezTo>
                    <a:pt x="28446" y="15843"/>
                    <a:pt x="28193" y="16122"/>
                    <a:pt x="27839" y="16501"/>
                  </a:cubicBezTo>
                  <a:lnTo>
                    <a:pt x="27813" y="16527"/>
                  </a:lnTo>
                  <a:lnTo>
                    <a:pt x="27813" y="16501"/>
                  </a:lnTo>
                  <a:cubicBezTo>
                    <a:pt x="27535" y="15869"/>
                    <a:pt x="27358" y="15211"/>
                    <a:pt x="27231" y="14553"/>
                  </a:cubicBezTo>
                  <a:cubicBezTo>
                    <a:pt x="27155" y="14047"/>
                    <a:pt x="27029" y="13540"/>
                    <a:pt x="26852" y="13060"/>
                  </a:cubicBezTo>
                  <a:cubicBezTo>
                    <a:pt x="26421" y="11794"/>
                    <a:pt x="25561" y="10706"/>
                    <a:pt x="24802" y="9871"/>
                  </a:cubicBezTo>
                  <a:lnTo>
                    <a:pt x="24523" y="9542"/>
                  </a:lnTo>
                  <a:cubicBezTo>
                    <a:pt x="23638" y="8530"/>
                    <a:pt x="22726" y="7517"/>
                    <a:pt x="21891" y="6454"/>
                  </a:cubicBezTo>
                  <a:cubicBezTo>
                    <a:pt x="21841" y="6353"/>
                    <a:pt x="21739" y="6252"/>
                    <a:pt x="21664" y="6151"/>
                  </a:cubicBezTo>
                  <a:cubicBezTo>
                    <a:pt x="21385" y="5771"/>
                    <a:pt x="21081" y="5366"/>
                    <a:pt x="20727" y="5062"/>
                  </a:cubicBezTo>
                  <a:cubicBezTo>
                    <a:pt x="20499" y="4835"/>
                    <a:pt x="20221" y="4683"/>
                    <a:pt x="19968" y="4480"/>
                  </a:cubicBezTo>
                  <a:cubicBezTo>
                    <a:pt x="19715" y="4303"/>
                    <a:pt x="19436" y="4101"/>
                    <a:pt x="19209" y="3873"/>
                  </a:cubicBezTo>
                  <a:cubicBezTo>
                    <a:pt x="19310" y="3493"/>
                    <a:pt x="19614" y="3291"/>
                    <a:pt x="20094" y="3164"/>
                  </a:cubicBezTo>
                  <a:cubicBezTo>
                    <a:pt x="20334" y="3088"/>
                    <a:pt x="20569" y="3050"/>
                    <a:pt x="20799" y="3050"/>
                  </a:cubicBezTo>
                  <a:cubicBezTo>
                    <a:pt x="21302" y="3050"/>
                    <a:pt x="21783" y="3234"/>
                    <a:pt x="22247" y="3604"/>
                  </a:cubicBezTo>
                  <a:lnTo>
                    <a:pt x="22247" y="3604"/>
                  </a:lnTo>
                  <a:cubicBezTo>
                    <a:pt x="21768" y="3163"/>
                    <a:pt x="21121" y="2764"/>
                    <a:pt x="20337" y="2764"/>
                  </a:cubicBezTo>
                  <a:cubicBezTo>
                    <a:pt x="20017" y="2764"/>
                    <a:pt x="19674" y="2830"/>
                    <a:pt x="19310" y="2987"/>
                  </a:cubicBezTo>
                  <a:cubicBezTo>
                    <a:pt x="18804" y="3215"/>
                    <a:pt x="18475" y="3493"/>
                    <a:pt x="18374" y="3873"/>
                  </a:cubicBezTo>
                  <a:cubicBezTo>
                    <a:pt x="18551" y="4556"/>
                    <a:pt x="19082" y="5493"/>
                    <a:pt x="19588" y="6277"/>
                  </a:cubicBezTo>
                  <a:cubicBezTo>
                    <a:pt x="19664" y="6378"/>
                    <a:pt x="19715" y="6480"/>
                    <a:pt x="19740" y="6581"/>
                  </a:cubicBezTo>
                  <a:lnTo>
                    <a:pt x="19740" y="6606"/>
                  </a:lnTo>
                  <a:lnTo>
                    <a:pt x="19715" y="6606"/>
                  </a:lnTo>
                  <a:cubicBezTo>
                    <a:pt x="19681" y="6609"/>
                    <a:pt x="19646" y="6610"/>
                    <a:pt x="19612" y="6610"/>
                  </a:cubicBezTo>
                  <a:cubicBezTo>
                    <a:pt x="18906" y="6610"/>
                    <a:pt x="18137" y="6129"/>
                    <a:pt x="17437" y="5695"/>
                  </a:cubicBezTo>
                  <a:cubicBezTo>
                    <a:pt x="17083" y="5467"/>
                    <a:pt x="16729" y="5240"/>
                    <a:pt x="16450" y="5113"/>
                  </a:cubicBezTo>
                  <a:cubicBezTo>
                    <a:pt x="16184" y="5015"/>
                    <a:pt x="15863" y="4940"/>
                    <a:pt x="15566" y="4940"/>
                  </a:cubicBezTo>
                  <a:cubicBezTo>
                    <a:pt x="15326" y="4940"/>
                    <a:pt x="15101" y="4989"/>
                    <a:pt x="14932" y="5113"/>
                  </a:cubicBezTo>
                  <a:cubicBezTo>
                    <a:pt x="14704" y="5265"/>
                    <a:pt x="14577" y="5569"/>
                    <a:pt x="14577" y="5898"/>
                  </a:cubicBezTo>
                  <a:cubicBezTo>
                    <a:pt x="14628" y="7087"/>
                    <a:pt x="15666" y="8378"/>
                    <a:pt x="16678" y="8985"/>
                  </a:cubicBezTo>
                  <a:cubicBezTo>
                    <a:pt x="16779" y="9036"/>
                    <a:pt x="16880" y="9061"/>
                    <a:pt x="16982" y="9137"/>
                  </a:cubicBezTo>
                  <a:cubicBezTo>
                    <a:pt x="17235" y="9263"/>
                    <a:pt x="17538" y="9390"/>
                    <a:pt x="17690" y="9643"/>
                  </a:cubicBezTo>
                  <a:cubicBezTo>
                    <a:pt x="17791" y="9795"/>
                    <a:pt x="17817" y="9997"/>
                    <a:pt x="17817" y="10149"/>
                  </a:cubicBezTo>
                  <a:cubicBezTo>
                    <a:pt x="17817" y="10276"/>
                    <a:pt x="17842" y="10402"/>
                    <a:pt x="17893" y="10529"/>
                  </a:cubicBezTo>
                  <a:cubicBezTo>
                    <a:pt x="18070" y="10959"/>
                    <a:pt x="18601" y="11313"/>
                    <a:pt x="18981" y="11541"/>
                  </a:cubicBezTo>
                  <a:cubicBezTo>
                    <a:pt x="19361" y="11769"/>
                    <a:pt x="19791" y="11946"/>
                    <a:pt x="20196" y="12149"/>
                  </a:cubicBezTo>
                  <a:cubicBezTo>
                    <a:pt x="21208" y="12604"/>
                    <a:pt x="22144" y="13060"/>
                    <a:pt x="22676" y="14072"/>
                  </a:cubicBezTo>
                  <a:lnTo>
                    <a:pt x="22777" y="14249"/>
                  </a:lnTo>
                  <a:cubicBezTo>
                    <a:pt x="22853" y="14376"/>
                    <a:pt x="22904" y="14578"/>
                    <a:pt x="22929" y="14730"/>
                  </a:cubicBezTo>
                  <a:cubicBezTo>
                    <a:pt x="22980" y="14958"/>
                    <a:pt x="22929" y="15110"/>
                    <a:pt x="22802" y="15211"/>
                  </a:cubicBezTo>
                  <a:cubicBezTo>
                    <a:pt x="22731" y="15271"/>
                    <a:pt x="22636" y="15296"/>
                    <a:pt x="22527" y="15296"/>
                  </a:cubicBezTo>
                  <a:cubicBezTo>
                    <a:pt x="22406" y="15296"/>
                    <a:pt x="22266" y="15264"/>
                    <a:pt x="22119" y="15211"/>
                  </a:cubicBezTo>
                  <a:cubicBezTo>
                    <a:pt x="21765" y="15059"/>
                    <a:pt x="21410" y="14856"/>
                    <a:pt x="21107" y="14679"/>
                  </a:cubicBezTo>
                  <a:cubicBezTo>
                    <a:pt x="20221" y="14123"/>
                    <a:pt x="19436" y="13465"/>
                    <a:pt x="18728" y="12933"/>
                  </a:cubicBezTo>
                  <a:cubicBezTo>
                    <a:pt x="18070" y="12351"/>
                    <a:pt x="17564" y="11921"/>
                    <a:pt x="17083" y="11440"/>
                  </a:cubicBezTo>
                  <a:cubicBezTo>
                    <a:pt x="16703" y="11060"/>
                    <a:pt x="16273" y="10630"/>
                    <a:pt x="15716" y="10453"/>
                  </a:cubicBezTo>
                  <a:cubicBezTo>
                    <a:pt x="15587" y="10415"/>
                    <a:pt x="15463" y="10400"/>
                    <a:pt x="15342" y="10400"/>
                  </a:cubicBezTo>
                  <a:cubicBezTo>
                    <a:pt x="15059" y="10400"/>
                    <a:pt x="14793" y="10483"/>
                    <a:pt x="14527" y="10554"/>
                  </a:cubicBezTo>
                  <a:cubicBezTo>
                    <a:pt x="14426" y="10579"/>
                    <a:pt x="14324" y="10630"/>
                    <a:pt x="14198" y="10655"/>
                  </a:cubicBezTo>
                  <a:cubicBezTo>
                    <a:pt x="14093" y="10683"/>
                    <a:pt x="13986" y="10695"/>
                    <a:pt x="13877" y="10695"/>
                  </a:cubicBezTo>
                  <a:cubicBezTo>
                    <a:pt x="13277" y="10695"/>
                    <a:pt x="12625" y="10319"/>
                    <a:pt x="12047" y="9997"/>
                  </a:cubicBezTo>
                  <a:cubicBezTo>
                    <a:pt x="11869" y="9871"/>
                    <a:pt x="11667" y="9770"/>
                    <a:pt x="11490" y="9668"/>
                  </a:cubicBezTo>
                  <a:cubicBezTo>
                    <a:pt x="11058" y="9436"/>
                    <a:pt x="10331" y="9072"/>
                    <a:pt x="9711" y="9072"/>
                  </a:cubicBezTo>
                  <a:cubicBezTo>
                    <a:pt x="9387" y="9072"/>
                    <a:pt x="9092" y="9171"/>
                    <a:pt x="8883" y="9441"/>
                  </a:cubicBezTo>
                  <a:cubicBezTo>
                    <a:pt x="8377" y="10124"/>
                    <a:pt x="8984" y="10833"/>
                    <a:pt x="9592" y="11339"/>
                  </a:cubicBezTo>
                  <a:cubicBezTo>
                    <a:pt x="10351" y="11971"/>
                    <a:pt x="11237" y="12452"/>
                    <a:pt x="12047" y="12933"/>
                  </a:cubicBezTo>
                  <a:cubicBezTo>
                    <a:pt x="12173" y="12984"/>
                    <a:pt x="12350" y="13085"/>
                    <a:pt x="12477" y="13161"/>
                  </a:cubicBezTo>
                  <a:cubicBezTo>
                    <a:pt x="12856" y="13338"/>
                    <a:pt x="13185" y="13591"/>
                    <a:pt x="13489" y="13794"/>
                  </a:cubicBezTo>
                  <a:cubicBezTo>
                    <a:pt x="13616" y="13869"/>
                    <a:pt x="13768" y="13971"/>
                    <a:pt x="13919" y="14072"/>
                  </a:cubicBezTo>
                  <a:cubicBezTo>
                    <a:pt x="14501" y="14426"/>
                    <a:pt x="15159" y="14806"/>
                    <a:pt x="15438" y="15312"/>
                  </a:cubicBezTo>
                  <a:cubicBezTo>
                    <a:pt x="15539" y="15464"/>
                    <a:pt x="15564" y="15616"/>
                    <a:pt x="15590" y="15818"/>
                  </a:cubicBezTo>
                  <a:cubicBezTo>
                    <a:pt x="15640" y="15970"/>
                    <a:pt x="15640" y="16097"/>
                    <a:pt x="15716" y="16248"/>
                  </a:cubicBezTo>
                  <a:lnTo>
                    <a:pt x="15716" y="16274"/>
                  </a:lnTo>
                  <a:cubicBezTo>
                    <a:pt x="15843" y="16501"/>
                    <a:pt x="16045" y="16653"/>
                    <a:pt x="16172" y="16780"/>
                  </a:cubicBezTo>
                  <a:cubicBezTo>
                    <a:pt x="16653" y="17159"/>
                    <a:pt x="17235" y="17362"/>
                    <a:pt x="17817" y="17539"/>
                  </a:cubicBezTo>
                  <a:lnTo>
                    <a:pt x="17918" y="17590"/>
                  </a:lnTo>
                  <a:cubicBezTo>
                    <a:pt x="17994" y="17615"/>
                    <a:pt x="18070" y="17640"/>
                    <a:pt x="18171" y="17666"/>
                  </a:cubicBezTo>
                  <a:cubicBezTo>
                    <a:pt x="18627" y="17843"/>
                    <a:pt x="19107" y="17995"/>
                    <a:pt x="19512" y="18273"/>
                  </a:cubicBezTo>
                  <a:cubicBezTo>
                    <a:pt x="19943" y="18551"/>
                    <a:pt x="20348" y="19007"/>
                    <a:pt x="20272" y="19412"/>
                  </a:cubicBezTo>
                  <a:cubicBezTo>
                    <a:pt x="20221" y="19665"/>
                    <a:pt x="19993" y="19817"/>
                    <a:pt x="19563" y="19918"/>
                  </a:cubicBezTo>
                  <a:cubicBezTo>
                    <a:pt x="19401" y="19950"/>
                    <a:pt x="19235" y="19965"/>
                    <a:pt x="19066" y="19965"/>
                  </a:cubicBezTo>
                  <a:cubicBezTo>
                    <a:pt x="17919" y="19965"/>
                    <a:pt x="16649" y="19274"/>
                    <a:pt x="15590" y="18678"/>
                  </a:cubicBezTo>
                  <a:cubicBezTo>
                    <a:pt x="15438" y="18602"/>
                    <a:pt x="15286" y="18501"/>
                    <a:pt x="15134" y="18425"/>
                  </a:cubicBezTo>
                  <a:cubicBezTo>
                    <a:pt x="14299" y="17995"/>
                    <a:pt x="13439" y="17488"/>
                    <a:pt x="12654" y="16957"/>
                  </a:cubicBezTo>
                  <a:cubicBezTo>
                    <a:pt x="12502" y="16830"/>
                    <a:pt x="12300" y="16729"/>
                    <a:pt x="12148" y="16603"/>
                  </a:cubicBezTo>
                  <a:cubicBezTo>
                    <a:pt x="11540" y="16198"/>
                    <a:pt x="11009" y="15818"/>
                    <a:pt x="10351" y="15514"/>
                  </a:cubicBezTo>
                  <a:cubicBezTo>
                    <a:pt x="10073" y="15388"/>
                    <a:pt x="9744" y="15261"/>
                    <a:pt x="9465" y="15185"/>
                  </a:cubicBezTo>
                  <a:cubicBezTo>
                    <a:pt x="9010" y="15008"/>
                    <a:pt x="8579" y="14831"/>
                    <a:pt x="8124" y="14629"/>
                  </a:cubicBezTo>
                  <a:cubicBezTo>
                    <a:pt x="7811" y="14489"/>
                    <a:pt x="7497" y="14362"/>
                    <a:pt x="7176" y="14362"/>
                  </a:cubicBezTo>
                  <a:cubicBezTo>
                    <a:pt x="7030" y="14362"/>
                    <a:pt x="6882" y="14388"/>
                    <a:pt x="6732" y="14452"/>
                  </a:cubicBezTo>
                  <a:cubicBezTo>
                    <a:pt x="6479" y="14553"/>
                    <a:pt x="6327" y="14705"/>
                    <a:pt x="6276" y="14932"/>
                  </a:cubicBezTo>
                  <a:cubicBezTo>
                    <a:pt x="6201" y="15135"/>
                    <a:pt x="6276" y="15439"/>
                    <a:pt x="6454" y="15717"/>
                  </a:cubicBezTo>
                  <a:cubicBezTo>
                    <a:pt x="7061" y="16603"/>
                    <a:pt x="7997" y="17134"/>
                    <a:pt x="8883" y="17666"/>
                  </a:cubicBezTo>
                  <a:cubicBezTo>
                    <a:pt x="9389" y="17969"/>
                    <a:pt x="9895" y="18273"/>
                    <a:pt x="10376" y="18627"/>
                  </a:cubicBezTo>
                  <a:lnTo>
                    <a:pt x="10402" y="18627"/>
                  </a:lnTo>
                  <a:cubicBezTo>
                    <a:pt x="10199" y="18855"/>
                    <a:pt x="10098" y="19108"/>
                    <a:pt x="10123" y="19311"/>
                  </a:cubicBezTo>
                  <a:cubicBezTo>
                    <a:pt x="10199" y="19614"/>
                    <a:pt x="10452" y="19867"/>
                    <a:pt x="10882" y="20045"/>
                  </a:cubicBezTo>
                  <a:cubicBezTo>
                    <a:pt x="11110" y="20146"/>
                    <a:pt x="11338" y="20247"/>
                    <a:pt x="11515" y="20323"/>
                  </a:cubicBezTo>
                  <a:cubicBezTo>
                    <a:pt x="12654" y="20829"/>
                    <a:pt x="13742" y="21310"/>
                    <a:pt x="14375" y="22525"/>
                  </a:cubicBezTo>
                  <a:lnTo>
                    <a:pt x="14375" y="22550"/>
                  </a:lnTo>
                  <a:cubicBezTo>
                    <a:pt x="14577" y="22955"/>
                    <a:pt x="14932" y="23739"/>
                    <a:pt x="14780" y="24296"/>
                  </a:cubicBezTo>
                  <a:lnTo>
                    <a:pt x="14780" y="24322"/>
                  </a:lnTo>
                  <a:cubicBezTo>
                    <a:pt x="14704" y="24549"/>
                    <a:pt x="14679" y="24575"/>
                    <a:pt x="14299" y="24600"/>
                  </a:cubicBezTo>
                  <a:cubicBezTo>
                    <a:pt x="13995" y="24600"/>
                    <a:pt x="13616" y="24448"/>
                    <a:pt x="13312" y="24322"/>
                  </a:cubicBezTo>
                  <a:lnTo>
                    <a:pt x="13287" y="24322"/>
                  </a:lnTo>
                  <a:cubicBezTo>
                    <a:pt x="12882" y="24119"/>
                    <a:pt x="12426" y="23917"/>
                    <a:pt x="12021" y="23588"/>
                  </a:cubicBezTo>
                  <a:cubicBezTo>
                    <a:pt x="11920" y="23537"/>
                    <a:pt x="11794" y="23436"/>
                    <a:pt x="11718" y="23360"/>
                  </a:cubicBezTo>
                  <a:cubicBezTo>
                    <a:pt x="11363" y="23107"/>
                    <a:pt x="11034" y="22854"/>
                    <a:pt x="10604" y="22778"/>
                  </a:cubicBezTo>
                  <a:cubicBezTo>
                    <a:pt x="10456" y="22746"/>
                    <a:pt x="10307" y="22732"/>
                    <a:pt x="10163" y="22732"/>
                  </a:cubicBezTo>
                  <a:cubicBezTo>
                    <a:pt x="9962" y="22732"/>
                    <a:pt x="9768" y="22759"/>
                    <a:pt x="9592" y="22803"/>
                  </a:cubicBezTo>
                  <a:cubicBezTo>
                    <a:pt x="9395" y="22821"/>
                    <a:pt x="9185" y="22839"/>
                    <a:pt x="8981" y="22839"/>
                  </a:cubicBezTo>
                  <a:cubicBezTo>
                    <a:pt x="8897" y="22839"/>
                    <a:pt x="8813" y="22836"/>
                    <a:pt x="8731" y="22828"/>
                  </a:cubicBezTo>
                  <a:cubicBezTo>
                    <a:pt x="8301" y="22803"/>
                    <a:pt x="7871" y="22677"/>
                    <a:pt x="7441" y="22575"/>
                  </a:cubicBezTo>
                  <a:cubicBezTo>
                    <a:pt x="7112" y="22474"/>
                    <a:pt x="6808" y="22423"/>
                    <a:pt x="6479" y="22348"/>
                  </a:cubicBezTo>
                  <a:cubicBezTo>
                    <a:pt x="6286" y="22316"/>
                    <a:pt x="6059" y="22296"/>
                    <a:pt x="5822" y="22296"/>
                  </a:cubicBezTo>
                  <a:cubicBezTo>
                    <a:pt x="5095" y="22296"/>
                    <a:pt x="4284" y="22489"/>
                    <a:pt x="4151" y="23157"/>
                  </a:cubicBezTo>
                  <a:cubicBezTo>
                    <a:pt x="3999" y="23841"/>
                    <a:pt x="5011" y="24322"/>
                    <a:pt x="5593" y="24549"/>
                  </a:cubicBezTo>
                  <a:cubicBezTo>
                    <a:pt x="5922" y="24625"/>
                    <a:pt x="6226" y="24701"/>
                    <a:pt x="6555" y="24752"/>
                  </a:cubicBezTo>
                  <a:cubicBezTo>
                    <a:pt x="6783" y="24802"/>
                    <a:pt x="6985" y="24853"/>
                    <a:pt x="7238" y="24878"/>
                  </a:cubicBezTo>
                  <a:cubicBezTo>
                    <a:pt x="7846" y="25055"/>
                    <a:pt x="8073" y="25182"/>
                    <a:pt x="8326" y="25739"/>
                  </a:cubicBezTo>
                  <a:cubicBezTo>
                    <a:pt x="8352" y="25815"/>
                    <a:pt x="8352" y="25840"/>
                    <a:pt x="8377" y="25865"/>
                  </a:cubicBezTo>
                  <a:cubicBezTo>
                    <a:pt x="8453" y="26017"/>
                    <a:pt x="8504" y="26194"/>
                    <a:pt x="8706" y="26346"/>
                  </a:cubicBezTo>
                  <a:cubicBezTo>
                    <a:pt x="9187" y="26776"/>
                    <a:pt x="9845" y="26954"/>
                    <a:pt x="10452" y="27080"/>
                  </a:cubicBezTo>
                  <a:cubicBezTo>
                    <a:pt x="10908" y="27156"/>
                    <a:pt x="11389" y="27283"/>
                    <a:pt x="11794" y="27510"/>
                  </a:cubicBezTo>
                  <a:cubicBezTo>
                    <a:pt x="12021" y="27637"/>
                    <a:pt x="12401" y="27966"/>
                    <a:pt x="12426" y="28270"/>
                  </a:cubicBezTo>
                  <a:cubicBezTo>
                    <a:pt x="12426" y="28421"/>
                    <a:pt x="12376" y="28573"/>
                    <a:pt x="12249" y="28649"/>
                  </a:cubicBezTo>
                  <a:cubicBezTo>
                    <a:pt x="12047" y="28801"/>
                    <a:pt x="11718" y="28801"/>
                    <a:pt x="11465" y="28852"/>
                  </a:cubicBezTo>
                  <a:lnTo>
                    <a:pt x="11389" y="28852"/>
                  </a:lnTo>
                  <a:cubicBezTo>
                    <a:pt x="11338" y="28854"/>
                    <a:pt x="11287" y="28855"/>
                    <a:pt x="11236" y="28855"/>
                  </a:cubicBezTo>
                  <a:cubicBezTo>
                    <a:pt x="10682" y="28855"/>
                    <a:pt x="10138" y="28729"/>
                    <a:pt x="9465" y="28497"/>
                  </a:cubicBezTo>
                  <a:cubicBezTo>
                    <a:pt x="9237" y="28421"/>
                    <a:pt x="9060" y="28345"/>
                    <a:pt x="8833" y="28244"/>
                  </a:cubicBezTo>
                  <a:cubicBezTo>
                    <a:pt x="8113" y="27948"/>
                    <a:pt x="7393" y="27651"/>
                    <a:pt x="6628" y="27651"/>
                  </a:cubicBezTo>
                  <a:cubicBezTo>
                    <a:pt x="6479" y="27651"/>
                    <a:pt x="6328" y="27663"/>
                    <a:pt x="6175" y="27687"/>
                  </a:cubicBezTo>
                  <a:cubicBezTo>
                    <a:pt x="5694" y="27738"/>
                    <a:pt x="5315" y="27966"/>
                    <a:pt x="4910" y="28168"/>
                  </a:cubicBezTo>
                  <a:cubicBezTo>
                    <a:pt x="4555" y="28371"/>
                    <a:pt x="4176" y="28599"/>
                    <a:pt x="3771" y="28674"/>
                  </a:cubicBezTo>
                  <a:cubicBezTo>
                    <a:pt x="3558" y="28720"/>
                    <a:pt x="3346" y="28729"/>
                    <a:pt x="3139" y="28729"/>
                  </a:cubicBezTo>
                  <a:cubicBezTo>
                    <a:pt x="3001" y="28729"/>
                    <a:pt x="2865" y="28725"/>
                    <a:pt x="2733" y="28725"/>
                  </a:cubicBezTo>
                  <a:cubicBezTo>
                    <a:pt x="2544" y="28700"/>
                    <a:pt x="2354" y="28681"/>
                    <a:pt x="2164" y="28681"/>
                  </a:cubicBezTo>
                  <a:cubicBezTo>
                    <a:pt x="1974" y="28681"/>
                    <a:pt x="1784" y="28700"/>
                    <a:pt x="1594" y="28750"/>
                  </a:cubicBezTo>
                  <a:cubicBezTo>
                    <a:pt x="987" y="28902"/>
                    <a:pt x="253" y="29358"/>
                    <a:pt x="76" y="29915"/>
                  </a:cubicBezTo>
                  <a:cubicBezTo>
                    <a:pt x="25" y="29940"/>
                    <a:pt x="25" y="30016"/>
                    <a:pt x="25" y="30041"/>
                  </a:cubicBezTo>
                  <a:cubicBezTo>
                    <a:pt x="0" y="30193"/>
                    <a:pt x="0" y="30319"/>
                    <a:pt x="76" y="30497"/>
                  </a:cubicBezTo>
                  <a:cubicBezTo>
                    <a:pt x="329" y="31417"/>
                    <a:pt x="1712" y="31772"/>
                    <a:pt x="2721" y="31772"/>
                  </a:cubicBezTo>
                  <a:cubicBezTo>
                    <a:pt x="2822" y="31772"/>
                    <a:pt x="2920" y="31769"/>
                    <a:pt x="3012" y="31762"/>
                  </a:cubicBezTo>
                  <a:cubicBezTo>
                    <a:pt x="3239" y="31737"/>
                    <a:pt x="3442" y="31661"/>
                    <a:pt x="3670" y="31585"/>
                  </a:cubicBezTo>
                  <a:cubicBezTo>
                    <a:pt x="3968" y="31485"/>
                    <a:pt x="4267" y="31417"/>
                    <a:pt x="4541" y="31417"/>
                  </a:cubicBezTo>
                  <a:cubicBezTo>
                    <a:pt x="4615" y="31417"/>
                    <a:pt x="4688" y="31422"/>
                    <a:pt x="4758" y="31433"/>
                  </a:cubicBezTo>
                  <a:cubicBezTo>
                    <a:pt x="5062" y="31534"/>
                    <a:pt x="5315" y="31737"/>
                    <a:pt x="5568" y="31914"/>
                  </a:cubicBezTo>
                  <a:cubicBezTo>
                    <a:pt x="5846" y="32142"/>
                    <a:pt x="6175" y="32369"/>
                    <a:pt x="6605" y="32420"/>
                  </a:cubicBezTo>
                  <a:cubicBezTo>
                    <a:pt x="6641" y="32422"/>
                    <a:pt x="6677" y="32423"/>
                    <a:pt x="6712" y="32423"/>
                  </a:cubicBezTo>
                  <a:cubicBezTo>
                    <a:pt x="7154" y="32423"/>
                    <a:pt x="7574" y="32282"/>
                    <a:pt x="7972" y="32142"/>
                  </a:cubicBezTo>
                  <a:cubicBezTo>
                    <a:pt x="8099" y="32091"/>
                    <a:pt x="8225" y="32040"/>
                    <a:pt x="8326" y="32015"/>
                  </a:cubicBezTo>
                  <a:cubicBezTo>
                    <a:pt x="8710" y="31881"/>
                    <a:pt x="9020" y="31819"/>
                    <a:pt x="9314" y="31819"/>
                  </a:cubicBezTo>
                  <a:cubicBezTo>
                    <a:pt x="9408" y="31819"/>
                    <a:pt x="9500" y="31826"/>
                    <a:pt x="9592" y="31838"/>
                  </a:cubicBezTo>
                  <a:cubicBezTo>
                    <a:pt x="9895" y="31914"/>
                    <a:pt x="10123" y="32040"/>
                    <a:pt x="10149" y="32218"/>
                  </a:cubicBezTo>
                  <a:cubicBezTo>
                    <a:pt x="10199" y="32420"/>
                    <a:pt x="10073" y="32597"/>
                    <a:pt x="9769" y="32800"/>
                  </a:cubicBezTo>
                  <a:cubicBezTo>
                    <a:pt x="8934" y="33356"/>
                    <a:pt x="7871" y="33458"/>
                    <a:pt x="6909" y="33559"/>
                  </a:cubicBezTo>
                  <a:cubicBezTo>
                    <a:pt x="6201" y="33609"/>
                    <a:pt x="5467" y="33711"/>
                    <a:pt x="4834" y="33938"/>
                  </a:cubicBezTo>
                  <a:cubicBezTo>
                    <a:pt x="3619" y="34369"/>
                    <a:pt x="2531" y="35432"/>
                    <a:pt x="1999" y="35988"/>
                  </a:cubicBezTo>
                  <a:cubicBezTo>
                    <a:pt x="1088" y="37001"/>
                    <a:pt x="861" y="37836"/>
                    <a:pt x="1341" y="38519"/>
                  </a:cubicBezTo>
                  <a:cubicBezTo>
                    <a:pt x="1622" y="38933"/>
                    <a:pt x="2028" y="39058"/>
                    <a:pt x="2473" y="39058"/>
                  </a:cubicBezTo>
                  <a:cubicBezTo>
                    <a:pt x="2871" y="39058"/>
                    <a:pt x="3300" y="38957"/>
                    <a:pt x="3695" y="38873"/>
                  </a:cubicBezTo>
                  <a:cubicBezTo>
                    <a:pt x="3872" y="38848"/>
                    <a:pt x="3999" y="38798"/>
                    <a:pt x="4151" y="38772"/>
                  </a:cubicBezTo>
                  <a:cubicBezTo>
                    <a:pt x="4277" y="38747"/>
                    <a:pt x="4328" y="38722"/>
                    <a:pt x="4404" y="38722"/>
                  </a:cubicBezTo>
                  <a:cubicBezTo>
                    <a:pt x="4454" y="38671"/>
                    <a:pt x="4530" y="38671"/>
                    <a:pt x="4530" y="38671"/>
                  </a:cubicBezTo>
                  <a:lnTo>
                    <a:pt x="4530" y="38671"/>
                  </a:lnTo>
                  <a:cubicBezTo>
                    <a:pt x="4555" y="38722"/>
                    <a:pt x="4530" y="38747"/>
                    <a:pt x="4454" y="38899"/>
                  </a:cubicBezTo>
                  <a:cubicBezTo>
                    <a:pt x="4454" y="38924"/>
                    <a:pt x="4429" y="38975"/>
                    <a:pt x="4429" y="39000"/>
                  </a:cubicBezTo>
                  <a:cubicBezTo>
                    <a:pt x="4328" y="39228"/>
                    <a:pt x="4252" y="39430"/>
                    <a:pt x="4125" y="39607"/>
                  </a:cubicBezTo>
                  <a:cubicBezTo>
                    <a:pt x="3948" y="39860"/>
                    <a:pt x="3796" y="40114"/>
                    <a:pt x="3644" y="40316"/>
                  </a:cubicBezTo>
                  <a:cubicBezTo>
                    <a:pt x="3493" y="40544"/>
                    <a:pt x="3315" y="40797"/>
                    <a:pt x="3164" y="41050"/>
                  </a:cubicBezTo>
                  <a:lnTo>
                    <a:pt x="3138" y="41126"/>
                  </a:lnTo>
                  <a:cubicBezTo>
                    <a:pt x="2784" y="41683"/>
                    <a:pt x="2252" y="42568"/>
                    <a:pt x="2784" y="43176"/>
                  </a:cubicBezTo>
                  <a:cubicBezTo>
                    <a:pt x="2986" y="43378"/>
                    <a:pt x="3246" y="43448"/>
                    <a:pt x="3515" y="43448"/>
                  </a:cubicBezTo>
                  <a:cubicBezTo>
                    <a:pt x="3954" y="43448"/>
                    <a:pt x="4415" y="43260"/>
                    <a:pt x="4682" y="43150"/>
                  </a:cubicBezTo>
                  <a:cubicBezTo>
                    <a:pt x="5011" y="43024"/>
                    <a:pt x="5315" y="42821"/>
                    <a:pt x="5644" y="42670"/>
                  </a:cubicBezTo>
                  <a:cubicBezTo>
                    <a:pt x="6099" y="42417"/>
                    <a:pt x="6580" y="42138"/>
                    <a:pt x="7086" y="42012"/>
                  </a:cubicBezTo>
                  <a:lnTo>
                    <a:pt x="7112" y="42012"/>
                  </a:lnTo>
                  <a:lnTo>
                    <a:pt x="7112" y="42037"/>
                  </a:lnTo>
                  <a:cubicBezTo>
                    <a:pt x="7086" y="42138"/>
                    <a:pt x="7061" y="42214"/>
                    <a:pt x="7036" y="42290"/>
                  </a:cubicBezTo>
                  <a:cubicBezTo>
                    <a:pt x="6808" y="42897"/>
                    <a:pt x="6580" y="43454"/>
                    <a:pt x="6808" y="44062"/>
                  </a:cubicBezTo>
                  <a:cubicBezTo>
                    <a:pt x="6960" y="44542"/>
                    <a:pt x="7314" y="44922"/>
                    <a:pt x="7744" y="45099"/>
                  </a:cubicBezTo>
                  <a:cubicBezTo>
                    <a:pt x="7782" y="45156"/>
                    <a:pt x="7834" y="45185"/>
                    <a:pt x="7890" y="45185"/>
                  </a:cubicBezTo>
                  <a:cubicBezTo>
                    <a:pt x="7909" y="45185"/>
                    <a:pt x="7928" y="45181"/>
                    <a:pt x="7947" y="45175"/>
                  </a:cubicBezTo>
                  <a:cubicBezTo>
                    <a:pt x="8073" y="45200"/>
                    <a:pt x="8175" y="45226"/>
                    <a:pt x="8301" y="45226"/>
                  </a:cubicBezTo>
                  <a:cubicBezTo>
                    <a:pt x="8309" y="45226"/>
                    <a:pt x="8318" y="45226"/>
                    <a:pt x="8326" y="45226"/>
                  </a:cubicBezTo>
                  <a:cubicBezTo>
                    <a:pt x="9885" y="45226"/>
                    <a:pt x="11239" y="42891"/>
                    <a:pt x="11591" y="41632"/>
                  </a:cubicBezTo>
                  <a:cubicBezTo>
                    <a:pt x="11616" y="41505"/>
                    <a:pt x="11642" y="41278"/>
                    <a:pt x="11718" y="40949"/>
                  </a:cubicBezTo>
                  <a:cubicBezTo>
                    <a:pt x="11895" y="39785"/>
                    <a:pt x="12249" y="37861"/>
                    <a:pt x="12907" y="37709"/>
                  </a:cubicBezTo>
                  <a:cubicBezTo>
                    <a:pt x="12946" y="37696"/>
                    <a:pt x="12984" y="37690"/>
                    <a:pt x="13023" y="37690"/>
                  </a:cubicBezTo>
                  <a:cubicBezTo>
                    <a:pt x="13213" y="37690"/>
                    <a:pt x="13406" y="37841"/>
                    <a:pt x="13616" y="38114"/>
                  </a:cubicBezTo>
                  <a:cubicBezTo>
                    <a:pt x="14172" y="38899"/>
                    <a:pt x="14451" y="39860"/>
                    <a:pt x="14704" y="40772"/>
                  </a:cubicBezTo>
                  <a:cubicBezTo>
                    <a:pt x="14780" y="41025"/>
                    <a:pt x="14881" y="41278"/>
                    <a:pt x="14932" y="41531"/>
                  </a:cubicBezTo>
                  <a:cubicBezTo>
                    <a:pt x="15058" y="41936"/>
                    <a:pt x="15463" y="43201"/>
                    <a:pt x="16172" y="43555"/>
                  </a:cubicBezTo>
                  <a:cubicBezTo>
                    <a:pt x="16311" y="43633"/>
                    <a:pt x="16441" y="43663"/>
                    <a:pt x="16579" y="43663"/>
                  </a:cubicBezTo>
                  <a:cubicBezTo>
                    <a:pt x="16667" y="43663"/>
                    <a:pt x="16757" y="43651"/>
                    <a:pt x="16855" y="43631"/>
                  </a:cubicBezTo>
                  <a:cubicBezTo>
                    <a:pt x="17437" y="43429"/>
                    <a:pt x="17918" y="42670"/>
                    <a:pt x="18045" y="42062"/>
                  </a:cubicBezTo>
                  <a:cubicBezTo>
                    <a:pt x="18095" y="41733"/>
                    <a:pt x="18070" y="41404"/>
                    <a:pt x="17994" y="41050"/>
                  </a:cubicBezTo>
                  <a:cubicBezTo>
                    <a:pt x="17994" y="40999"/>
                    <a:pt x="17969" y="40898"/>
                    <a:pt x="17943" y="40797"/>
                  </a:cubicBezTo>
                  <a:cubicBezTo>
                    <a:pt x="17867" y="40594"/>
                    <a:pt x="17817" y="40341"/>
                    <a:pt x="17918" y="40189"/>
                  </a:cubicBezTo>
                  <a:cubicBezTo>
                    <a:pt x="17969" y="40114"/>
                    <a:pt x="17969" y="40114"/>
                    <a:pt x="17994" y="40063"/>
                  </a:cubicBezTo>
                  <a:cubicBezTo>
                    <a:pt x="18045" y="40063"/>
                    <a:pt x="18070" y="40063"/>
                    <a:pt x="18120" y="40012"/>
                  </a:cubicBezTo>
                  <a:cubicBezTo>
                    <a:pt x="19361" y="39253"/>
                    <a:pt x="18981" y="37988"/>
                    <a:pt x="18551" y="36824"/>
                  </a:cubicBezTo>
                  <a:cubicBezTo>
                    <a:pt x="18475" y="36621"/>
                    <a:pt x="18374" y="36444"/>
                    <a:pt x="18323" y="36241"/>
                  </a:cubicBezTo>
                  <a:cubicBezTo>
                    <a:pt x="18095" y="35735"/>
                    <a:pt x="17867" y="35204"/>
                    <a:pt x="17817" y="34647"/>
                  </a:cubicBezTo>
                  <a:cubicBezTo>
                    <a:pt x="17791" y="34318"/>
                    <a:pt x="17817" y="34090"/>
                    <a:pt x="17943" y="33863"/>
                  </a:cubicBezTo>
                  <a:cubicBezTo>
                    <a:pt x="18045" y="33685"/>
                    <a:pt x="18247" y="33559"/>
                    <a:pt x="18500" y="33534"/>
                  </a:cubicBezTo>
                  <a:cubicBezTo>
                    <a:pt x="18829" y="33534"/>
                    <a:pt x="19107" y="33660"/>
                    <a:pt x="19234" y="33863"/>
                  </a:cubicBezTo>
                  <a:cubicBezTo>
                    <a:pt x="19512" y="34369"/>
                    <a:pt x="19816" y="34925"/>
                    <a:pt x="20069" y="35432"/>
                  </a:cubicBezTo>
                  <a:lnTo>
                    <a:pt x="20094" y="35482"/>
                  </a:lnTo>
                  <a:cubicBezTo>
                    <a:pt x="20474" y="36241"/>
                    <a:pt x="20727" y="36975"/>
                    <a:pt x="20980" y="37760"/>
                  </a:cubicBezTo>
                  <a:cubicBezTo>
                    <a:pt x="21081" y="38089"/>
                    <a:pt x="21208" y="38443"/>
                    <a:pt x="21284" y="38747"/>
                  </a:cubicBezTo>
                  <a:cubicBezTo>
                    <a:pt x="21588" y="39506"/>
                    <a:pt x="21891" y="40088"/>
                    <a:pt x="22271" y="40493"/>
                  </a:cubicBezTo>
                  <a:cubicBezTo>
                    <a:pt x="22529" y="40752"/>
                    <a:pt x="22881" y="40893"/>
                    <a:pt x="23240" y="40893"/>
                  </a:cubicBezTo>
                  <a:cubicBezTo>
                    <a:pt x="23408" y="40893"/>
                    <a:pt x="23577" y="40862"/>
                    <a:pt x="23739" y="40797"/>
                  </a:cubicBezTo>
                  <a:cubicBezTo>
                    <a:pt x="24245" y="40620"/>
                    <a:pt x="24549" y="40164"/>
                    <a:pt x="24625" y="39607"/>
                  </a:cubicBezTo>
                  <a:cubicBezTo>
                    <a:pt x="24650" y="39000"/>
                    <a:pt x="24321" y="38393"/>
                    <a:pt x="24017" y="37886"/>
                  </a:cubicBezTo>
                  <a:lnTo>
                    <a:pt x="23992" y="37836"/>
                  </a:lnTo>
                  <a:cubicBezTo>
                    <a:pt x="23941" y="37760"/>
                    <a:pt x="23891" y="37709"/>
                    <a:pt x="23865" y="37633"/>
                  </a:cubicBezTo>
                  <a:cubicBezTo>
                    <a:pt x="23739" y="37431"/>
                    <a:pt x="23612" y="37203"/>
                    <a:pt x="23511" y="36975"/>
                  </a:cubicBezTo>
                  <a:cubicBezTo>
                    <a:pt x="23283" y="36545"/>
                    <a:pt x="23384" y="36166"/>
                    <a:pt x="23435" y="35735"/>
                  </a:cubicBezTo>
                  <a:cubicBezTo>
                    <a:pt x="23486" y="35609"/>
                    <a:pt x="23486" y="35533"/>
                    <a:pt x="23511" y="35406"/>
                  </a:cubicBezTo>
                  <a:cubicBezTo>
                    <a:pt x="23612" y="34698"/>
                    <a:pt x="23157" y="34166"/>
                    <a:pt x="22726" y="33660"/>
                  </a:cubicBezTo>
                  <a:cubicBezTo>
                    <a:pt x="22600" y="33534"/>
                    <a:pt x="22499" y="33407"/>
                    <a:pt x="22397" y="33280"/>
                  </a:cubicBezTo>
                  <a:lnTo>
                    <a:pt x="22347" y="33205"/>
                  </a:lnTo>
                  <a:cubicBezTo>
                    <a:pt x="21790" y="32496"/>
                    <a:pt x="21259" y="31762"/>
                    <a:pt x="20980" y="30902"/>
                  </a:cubicBezTo>
                  <a:cubicBezTo>
                    <a:pt x="20854" y="30497"/>
                    <a:pt x="20854" y="29484"/>
                    <a:pt x="21259" y="29105"/>
                  </a:cubicBezTo>
                  <a:cubicBezTo>
                    <a:pt x="21389" y="29007"/>
                    <a:pt x="21520" y="28951"/>
                    <a:pt x="21664" y="28951"/>
                  </a:cubicBezTo>
                  <a:cubicBezTo>
                    <a:pt x="21744" y="28951"/>
                    <a:pt x="21827" y="28968"/>
                    <a:pt x="21917" y="29003"/>
                  </a:cubicBezTo>
                  <a:cubicBezTo>
                    <a:pt x="22473" y="29231"/>
                    <a:pt x="22878" y="29889"/>
                    <a:pt x="23157" y="30370"/>
                  </a:cubicBezTo>
                  <a:cubicBezTo>
                    <a:pt x="23182" y="30395"/>
                    <a:pt x="23233" y="30471"/>
                    <a:pt x="23258" y="30497"/>
                  </a:cubicBezTo>
                  <a:cubicBezTo>
                    <a:pt x="23815" y="31433"/>
                    <a:pt x="24245" y="32395"/>
                    <a:pt x="24650" y="33432"/>
                  </a:cubicBezTo>
                  <a:cubicBezTo>
                    <a:pt x="24751" y="33685"/>
                    <a:pt x="24878" y="33938"/>
                    <a:pt x="24954" y="34192"/>
                  </a:cubicBezTo>
                  <a:cubicBezTo>
                    <a:pt x="25257" y="34900"/>
                    <a:pt x="25586" y="35583"/>
                    <a:pt x="26194" y="35938"/>
                  </a:cubicBezTo>
                  <a:cubicBezTo>
                    <a:pt x="26421" y="36064"/>
                    <a:pt x="26700" y="36115"/>
                    <a:pt x="27029" y="36115"/>
                  </a:cubicBezTo>
                  <a:cubicBezTo>
                    <a:pt x="27105" y="36115"/>
                    <a:pt x="27181" y="36115"/>
                    <a:pt x="27231" y="36090"/>
                  </a:cubicBezTo>
                  <a:cubicBezTo>
                    <a:pt x="27302" y="36084"/>
                    <a:pt x="27364" y="36079"/>
                    <a:pt x="27421" y="36079"/>
                  </a:cubicBezTo>
                  <a:cubicBezTo>
                    <a:pt x="27611" y="36079"/>
                    <a:pt x="27745" y="36129"/>
                    <a:pt x="27940" y="36343"/>
                  </a:cubicBezTo>
                  <a:cubicBezTo>
                    <a:pt x="28041" y="36444"/>
                    <a:pt x="28168" y="36697"/>
                    <a:pt x="28345" y="37001"/>
                  </a:cubicBezTo>
                  <a:cubicBezTo>
                    <a:pt x="28851" y="37861"/>
                    <a:pt x="29585" y="39202"/>
                    <a:pt x="30268" y="39228"/>
                  </a:cubicBezTo>
                  <a:cubicBezTo>
                    <a:pt x="30496" y="39228"/>
                    <a:pt x="30724" y="39101"/>
                    <a:pt x="30901" y="38848"/>
                  </a:cubicBezTo>
                  <a:cubicBezTo>
                    <a:pt x="31280" y="38291"/>
                    <a:pt x="31154" y="37482"/>
                    <a:pt x="31103" y="36849"/>
                  </a:cubicBezTo>
                  <a:lnTo>
                    <a:pt x="31103" y="36798"/>
                  </a:lnTo>
                  <a:cubicBezTo>
                    <a:pt x="30977" y="35761"/>
                    <a:pt x="30597" y="34900"/>
                    <a:pt x="29964" y="34166"/>
                  </a:cubicBezTo>
                  <a:cubicBezTo>
                    <a:pt x="29509" y="33635"/>
                    <a:pt x="28977" y="33129"/>
                    <a:pt x="28471" y="32673"/>
                  </a:cubicBezTo>
                  <a:cubicBezTo>
                    <a:pt x="27839" y="32066"/>
                    <a:pt x="27181" y="31484"/>
                    <a:pt x="26649" y="30699"/>
                  </a:cubicBezTo>
                  <a:cubicBezTo>
                    <a:pt x="26345" y="30319"/>
                    <a:pt x="25713" y="29408"/>
                    <a:pt x="26270" y="28801"/>
                  </a:cubicBezTo>
                  <a:cubicBezTo>
                    <a:pt x="26472" y="28573"/>
                    <a:pt x="26725" y="28421"/>
                    <a:pt x="27054" y="28421"/>
                  </a:cubicBezTo>
                  <a:cubicBezTo>
                    <a:pt x="27069" y="28421"/>
                    <a:pt x="27084" y="28421"/>
                    <a:pt x="27099" y="28421"/>
                  </a:cubicBezTo>
                  <a:cubicBezTo>
                    <a:pt x="27816" y="28421"/>
                    <a:pt x="28475" y="29008"/>
                    <a:pt x="28674" y="29206"/>
                  </a:cubicBezTo>
                  <a:cubicBezTo>
                    <a:pt x="29306" y="29788"/>
                    <a:pt x="29762" y="30598"/>
                    <a:pt x="30243" y="31306"/>
                  </a:cubicBezTo>
                  <a:cubicBezTo>
                    <a:pt x="30622" y="31914"/>
                    <a:pt x="31002" y="32547"/>
                    <a:pt x="31483" y="33078"/>
                  </a:cubicBezTo>
                  <a:cubicBezTo>
                    <a:pt x="31989" y="33660"/>
                    <a:pt x="32622" y="34267"/>
                    <a:pt x="33406" y="34369"/>
                  </a:cubicBezTo>
                  <a:cubicBezTo>
                    <a:pt x="33508" y="34369"/>
                    <a:pt x="33558" y="34369"/>
                    <a:pt x="33609" y="34293"/>
                  </a:cubicBezTo>
                  <a:cubicBezTo>
                    <a:pt x="34014" y="33711"/>
                    <a:pt x="33761" y="33078"/>
                    <a:pt x="33482" y="32597"/>
                  </a:cubicBezTo>
                  <a:cubicBezTo>
                    <a:pt x="33280" y="32293"/>
                    <a:pt x="33052" y="31964"/>
                    <a:pt x="32850" y="31661"/>
                  </a:cubicBezTo>
                  <a:lnTo>
                    <a:pt x="32748" y="31534"/>
                  </a:lnTo>
                  <a:cubicBezTo>
                    <a:pt x="32242" y="30826"/>
                    <a:pt x="31989" y="30319"/>
                    <a:pt x="31989" y="29510"/>
                  </a:cubicBezTo>
                  <a:cubicBezTo>
                    <a:pt x="31989" y="28674"/>
                    <a:pt x="31660" y="28143"/>
                    <a:pt x="30901" y="27738"/>
                  </a:cubicBezTo>
                  <a:cubicBezTo>
                    <a:pt x="29813" y="27131"/>
                    <a:pt x="28724" y="26371"/>
                    <a:pt x="28497" y="25081"/>
                  </a:cubicBezTo>
                  <a:cubicBezTo>
                    <a:pt x="28421" y="24625"/>
                    <a:pt x="28446" y="24043"/>
                    <a:pt x="28750" y="23739"/>
                  </a:cubicBezTo>
                  <a:cubicBezTo>
                    <a:pt x="28882" y="23623"/>
                    <a:pt x="29047" y="23573"/>
                    <a:pt x="29245" y="23573"/>
                  </a:cubicBezTo>
                  <a:cubicBezTo>
                    <a:pt x="29349" y="23573"/>
                    <a:pt x="29463" y="23587"/>
                    <a:pt x="29585" y="23613"/>
                  </a:cubicBezTo>
                  <a:cubicBezTo>
                    <a:pt x="30243" y="23815"/>
                    <a:pt x="30850" y="24246"/>
                    <a:pt x="31382" y="24726"/>
                  </a:cubicBezTo>
                  <a:cubicBezTo>
                    <a:pt x="31787" y="25081"/>
                    <a:pt x="32268" y="25511"/>
                    <a:pt x="32622" y="26017"/>
                  </a:cubicBezTo>
                  <a:cubicBezTo>
                    <a:pt x="32976" y="26523"/>
                    <a:pt x="33229" y="27105"/>
                    <a:pt x="33508" y="27662"/>
                  </a:cubicBezTo>
                  <a:cubicBezTo>
                    <a:pt x="33761" y="28219"/>
                    <a:pt x="34014" y="28750"/>
                    <a:pt x="34317" y="29231"/>
                  </a:cubicBezTo>
                  <a:cubicBezTo>
                    <a:pt x="34798" y="29940"/>
                    <a:pt x="35507" y="30648"/>
                    <a:pt x="36519" y="31458"/>
                  </a:cubicBezTo>
                  <a:cubicBezTo>
                    <a:pt x="37101" y="31939"/>
                    <a:pt x="37835" y="32445"/>
                    <a:pt x="38620" y="32547"/>
                  </a:cubicBezTo>
                  <a:cubicBezTo>
                    <a:pt x="38696" y="32547"/>
                    <a:pt x="38797" y="32471"/>
                    <a:pt x="38797" y="32420"/>
                  </a:cubicBezTo>
                  <a:cubicBezTo>
                    <a:pt x="39075" y="31458"/>
                    <a:pt x="38949" y="30421"/>
                    <a:pt x="38417" y="29510"/>
                  </a:cubicBezTo>
                  <a:cubicBezTo>
                    <a:pt x="38114" y="29029"/>
                    <a:pt x="37785" y="28725"/>
                    <a:pt x="37354" y="28345"/>
                  </a:cubicBezTo>
                  <a:cubicBezTo>
                    <a:pt x="37203" y="28168"/>
                    <a:pt x="37025" y="28016"/>
                    <a:pt x="36848" y="27865"/>
                  </a:cubicBezTo>
                  <a:lnTo>
                    <a:pt x="36798" y="27789"/>
                  </a:lnTo>
                  <a:cubicBezTo>
                    <a:pt x="36570" y="27586"/>
                    <a:pt x="36190" y="27207"/>
                    <a:pt x="36317" y="26903"/>
                  </a:cubicBezTo>
                  <a:cubicBezTo>
                    <a:pt x="36393" y="26776"/>
                    <a:pt x="36443" y="26726"/>
                    <a:pt x="36570" y="26700"/>
                  </a:cubicBezTo>
                  <a:cubicBezTo>
                    <a:pt x="36626" y="26683"/>
                    <a:pt x="36690" y="26675"/>
                    <a:pt x="36759" y="26675"/>
                  </a:cubicBezTo>
                  <a:cubicBezTo>
                    <a:pt x="37189" y="26675"/>
                    <a:pt x="37823" y="26978"/>
                    <a:pt x="38063" y="27131"/>
                  </a:cubicBezTo>
                  <a:cubicBezTo>
                    <a:pt x="38316" y="27283"/>
                    <a:pt x="38569" y="27485"/>
                    <a:pt x="38797" y="27662"/>
                  </a:cubicBezTo>
                  <a:cubicBezTo>
                    <a:pt x="39252" y="28042"/>
                    <a:pt x="39759" y="28421"/>
                    <a:pt x="40366" y="28624"/>
                  </a:cubicBezTo>
                  <a:cubicBezTo>
                    <a:pt x="40534" y="28676"/>
                    <a:pt x="40805" y="28733"/>
                    <a:pt x="41084" y="28733"/>
                  </a:cubicBezTo>
                  <a:cubicBezTo>
                    <a:pt x="41479" y="28733"/>
                    <a:pt x="41888" y="28619"/>
                    <a:pt x="42036" y="28219"/>
                  </a:cubicBezTo>
                  <a:cubicBezTo>
                    <a:pt x="42239" y="27738"/>
                    <a:pt x="41960" y="27257"/>
                    <a:pt x="41631" y="26852"/>
                  </a:cubicBezTo>
                  <a:cubicBezTo>
                    <a:pt x="41404" y="26523"/>
                    <a:pt x="41125" y="26220"/>
                    <a:pt x="40872" y="25891"/>
                  </a:cubicBezTo>
                  <a:cubicBezTo>
                    <a:pt x="40644" y="25638"/>
                    <a:pt x="40467" y="25384"/>
                    <a:pt x="40239" y="25106"/>
                  </a:cubicBezTo>
                  <a:cubicBezTo>
                    <a:pt x="40214" y="25055"/>
                    <a:pt x="40138" y="24980"/>
                    <a:pt x="40088" y="24929"/>
                  </a:cubicBezTo>
                  <a:cubicBezTo>
                    <a:pt x="39968" y="24784"/>
                    <a:pt x="39832" y="24617"/>
                    <a:pt x="39707" y="24441"/>
                  </a:cubicBezTo>
                  <a:lnTo>
                    <a:pt x="39707" y="24441"/>
                  </a:lnTo>
                  <a:cubicBezTo>
                    <a:pt x="39966" y="24892"/>
                    <a:pt x="40315" y="25308"/>
                    <a:pt x="40619" y="25713"/>
                  </a:cubicBezTo>
                  <a:cubicBezTo>
                    <a:pt x="40720" y="25840"/>
                    <a:pt x="40822" y="25967"/>
                    <a:pt x="40948" y="26093"/>
                  </a:cubicBezTo>
                  <a:cubicBezTo>
                    <a:pt x="40999" y="26194"/>
                    <a:pt x="41075" y="26245"/>
                    <a:pt x="41125" y="26346"/>
                  </a:cubicBezTo>
                  <a:cubicBezTo>
                    <a:pt x="41353" y="26625"/>
                    <a:pt x="41606" y="26903"/>
                    <a:pt x="41809" y="27232"/>
                  </a:cubicBezTo>
                  <a:cubicBezTo>
                    <a:pt x="41809" y="27257"/>
                    <a:pt x="41834" y="27257"/>
                    <a:pt x="41834" y="27308"/>
                  </a:cubicBezTo>
                  <a:cubicBezTo>
                    <a:pt x="41859" y="27358"/>
                    <a:pt x="41935" y="27434"/>
                    <a:pt x="41960" y="27485"/>
                  </a:cubicBezTo>
                  <a:cubicBezTo>
                    <a:pt x="41986" y="27510"/>
                    <a:pt x="41986" y="27586"/>
                    <a:pt x="42011" y="27612"/>
                  </a:cubicBezTo>
                  <a:cubicBezTo>
                    <a:pt x="42087" y="27890"/>
                    <a:pt x="42087" y="28092"/>
                    <a:pt x="41935" y="28219"/>
                  </a:cubicBezTo>
                  <a:cubicBezTo>
                    <a:pt x="41803" y="28340"/>
                    <a:pt x="41599" y="28380"/>
                    <a:pt x="41395" y="28380"/>
                  </a:cubicBezTo>
                  <a:cubicBezTo>
                    <a:pt x="41128" y="28380"/>
                    <a:pt x="40860" y="28312"/>
                    <a:pt x="40746" y="28270"/>
                  </a:cubicBezTo>
                  <a:cubicBezTo>
                    <a:pt x="40189" y="28118"/>
                    <a:pt x="39708" y="27738"/>
                    <a:pt x="39227" y="27358"/>
                  </a:cubicBezTo>
                  <a:cubicBezTo>
                    <a:pt x="38670" y="26878"/>
                    <a:pt x="38063" y="26422"/>
                    <a:pt x="37304" y="26371"/>
                  </a:cubicBezTo>
                  <a:cubicBezTo>
                    <a:pt x="37152" y="26371"/>
                    <a:pt x="37000" y="26371"/>
                    <a:pt x="36874" y="26422"/>
                  </a:cubicBezTo>
                  <a:lnTo>
                    <a:pt x="36874" y="26371"/>
                  </a:lnTo>
                  <a:cubicBezTo>
                    <a:pt x="36317" y="25435"/>
                    <a:pt x="35811" y="24549"/>
                    <a:pt x="34900" y="23917"/>
                  </a:cubicBezTo>
                  <a:cubicBezTo>
                    <a:pt x="34646" y="23714"/>
                    <a:pt x="34393" y="23537"/>
                    <a:pt x="34166" y="23335"/>
                  </a:cubicBezTo>
                  <a:cubicBezTo>
                    <a:pt x="33837" y="23081"/>
                    <a:pt x="33508" y="22803"/>
                    <a:pt x="33128" y="22575"/>
                  </a:cubicBezTo>
                  <a:lnTo>
                    <a:pt x="33077" y="22550"/>
                  </a:lnTo>
                  <a:lnTo>
                    <a:pt x="33128" y="22550"/>
                  </a:lnTo>
                  <a:cubicBezTo>
                    <a:pt x="33634" y="22550"/>
                    <a:pt x="34140" y="22525"/>
                    <a:pt x="34646" y="22499"/>
                  </a:cubicBezTo>
                  <a:cubicBezTo>
                    <a:pt x="34975" y="22449"/>
                    <a:pt x="35279" y="22423"/>
                    <a:pt x="35558" y="22423"/>
                  </a:cubicBezTo>
                  <a:cubicBezTo>
                    <a:pt x="35671" y="22419"/>
                    <a:pt x="35784" y="22417"/>
                    <a:pt x="35896" y="22417"/>
                  </a:cubicBezTo>
                  <a:cubicBezTo>
                    <a:pt x="37134" y="22417"/>
                    <a:pt x="38290" y="22674"/>
                    <a:pt x="39404" y="23208"/>
                  </a:cubicBezTo>
                  <a:cubicBezTo>
                    <a:pt x="39380" y="23248"/>
                    <a:pt x="39364" y="23296"/>
                    <a:pt x="39355" y="23348"/>
                  </a:cubicBezTo>
                  <a:lnTo>
                    <a:pt x="39355" y="23348"/>
                  </a:lnTo>
                  <a:cubicBezTo>
                    <a:pt x="39391" y="23263"/>
                    <a:pt x="39448" y="23196"/>
                    <a:pt x="39506" y="23157"/>
                  </a:cubicBezTo>
                  <a:cubicBezTo>
                    <a:pt x="39631" y="23082"/>
                    <a:pt x="39804" y="23052"/>
                    <a:pt x="40001" y="23052"/>
                  </a:cubicBezTo>
                  <a:cubicBezTo>
                    <a:pt x="40597" y="23052"/>
                    <a:pt x="41415" y="23328"/>
                    <a:pt x="41834" y="23461"/>
                  </a:cubicBezTo>
                  <a:cubicBezTo>
                    <a:pt x="41884" y="23486"/>
                    <a:pt x="41960" y="23486"/>
                    <a:pt x="41986" y="23537"/>
                  </a:cubicBezTo>
                  <a:lnTo>
                    <a:pt x="42264" y="23613"/>
                  </a:lnTo>
                  <a:cubicBezTo>
                    <a:pt x="43064" y="23886"/>
                    <a:pt x="43845" y="24125"/>
                    <a:pt x="44668" y="24125"/>
                  </a:cubicBezTo>
                  <a:cubicBezTo>
                    <a:pt x="44835" y="24125"/>
                    <a:pt x="45004" y="24115"/>
                    <a:pt x="45174" y="24094"/>
                  </a:cubicBezTo>
                  <a:cubicBezTo>
                    <a:pt x="45579" y="24043"/>
                    <a:pt x="46541" y="23815"/>
                    <a:pt x="46592" y="23107"/>
                  </a:cubicBezTo>
                  <a:cubicBezTo>
                    <a:pt x="46668" y="22423"/>
                    <a:pt x="45934" y="22019"/>
                    <a:pt x="45402" y="21715"/>
                  </a:cubicBezTo>
                  <a:lnTo>
                    <a:pt x="45326" y="21690"/>
                  </a:lnTo>
                  <a:cubicBezTo>
                    <a:pt x="45276" y="21664"/>
                    <a:pt x="45250" y="21639"/>
                    <a:pt x="45174" y="21639"/>
                  </a:cubicBezTo>
                  <a:cubicBezTo>
                    <a:pt x="45023" y="21538"/>
                    <a:pt x="44871" y="21462"/>
                    <a:pt x="44744" y="21386"/>
                  </a:cubicBezTo>
                  <a:cubicBezTo>
                    <a:pt x="44390" y="21158"/>
                    <a:pt x="44441" y="21006"/>
                    <a:pt x="44618" y="20627"/>
                  </a:cubicBezTo>
                  <a:cubicBezTo>
                    <a:pt x="44643" y="20576"/>
                    <a:pt x="44643" y="20551"/>
                    <a:pt x="44668" y="20525"/>
                  </a:cubicBezTo>
                  <a:cubicBezTo>
                    <a:pt x="44795" y="20247"/>
                    <a:pt x="44921" y="20019"/>
                    <a:pt x="44795" y="19665"/>
                  </a:cubicBezTo>
                  <a:cubicBezTo>
                    <a:pt x="44632" y="19155"/>
                    <a:pt x="44194" y="19133"/>
                    <a:pt x="43751" y="19133"/>
                  </a:cubicBezTo>
                  <a:cubicBezTo>
                    <a:pt x="43711" y="19133"/>
                    <a:pt x="43671" y="19133"/>
                    <a:pt x="43631" y="19133"/>
                  </a:cubicBezTo>
                  <a:lnTo>
                    <a:pt x="43023" y="19133"/>
                  </a:lnTo>
                  <a:cubicBezTo>
                    <a:pt x="42897" y="19108"/>
                    <a:pt x="42871" y="19108"/>
                    <a:pt x="42846" y="19058"/>
                  </a:cubicBezTo>
                  <a:cubicBezTo>
                    <a:pt x="42796" y="19032"/>
                    <a:pt x="42846" y="19007"/>
                    <a:pt x="42897" y="18906"/>
                  </a:cubicBezTo>
                  <a:cubicBezTo>
                    <a:pt x="42922" y="18880"/>
                    <a:pt x="42922" y="18804"/>
                    <a:pt x="42973" y="18779"/>
                  </a:cubicBezTo>
                  <a:cubicBezTo>
                    <a:pt x="42998" y="18754"/>
                    <a:pt x="43023" y="18678"/>
                    <a:pt x="43023" y="18653"/>
                  </a:cubicBezTo>
                  <a:cubicBezTo>
                    <a:pt x="43049" y="18602"/>
                    <a:pt x="43125" y="18501"/>
                    <a:pt x="43125" y="18425"/>
                  </a:cubicBezTo>
                  <a:cubicBezTo>
                    <a:pt x="43175" y="18146"/>
                    <a:pt x="43125" y="17893"/>
                    <a:pt x="42897" y="17615"/>
                  </a:cubicBezTo>
                  <a:cubicBezTo>
                    <a:pt x="42659" y="17312"/>
                    <a:pt x="42305" y="17208"/>
                    <a:pt x="41916" y="17208"/>
                  </a:cubicBezTo>
                  <a:cubicBezTo>
                    <a:pt x="41397" y="17208"/>
                    <a:pt x="40815" y="17394"/>
                    <a:pt x="40366" y="17539"/>
                  </a:cubicBezTo>
                  <a:lnTo>
                    <a:pt x="40265" y="17590"/>
                  </a:lnTo>
                  <a:cubicBezTo>
                    <a:pt x="39885" y="17716"/>
                    <a:pt x="39506" y="17843"/>
                    <a:pt x="39177" y="17995"/>
                  </a:cubicBezTo>
                  <a:cubicBezTo>
                    <a:pt x="38341" y="18298"/>
                    <a:pt x="37481" y="18627"/>
                    <a:pt x="36595" y="18779"/>
                  </a:cubicBezTo>
                  <a:lnTo>
                    <a:pt x="36545" y="18779"/>
                  </a:lnTo>
                  <a:cubicBezTo>
                    <a:pt x="36424" y="18807"/>
                    <a:pt x="36294" y="18831"/>
                    <a:pt x="36171" y="18831"/>
                  </a:cubicBezTo>
                  <a:cubicBezTo>
                    <a:pt x="36037" y="18831"/>
                    <a:pt x="35911" y="18802"/>
                    <a:pt x="35816" y="18718"/>
                  </a:cubicBezTo>
                  <a:lnTo>
                    <a:pt x="35816" y="18718"/>
                  </a:lnTo>
                  <a:cubicBezTo>
                    <a:pt x="35897" y="18843"/>
                    <a:pt x="36031" y="18937"/>
                    <a:pt x="36241" y="18982"/>
                  </a:cubicBezTo>
                  <a:cubicBezTo>
                    <a:pt x="36344" y="19007"/>
                    <a:pt x="36454" y="19018"/>
                    <a:pt x="36567" y="19018"/>
                  </a:cubicBezTo>
                  <a:cubicBezTo>
                    <a:pt x="36897" y="19018"/>
                    <a:pt x="37255" y="18924"/>
                    <a:pt x="37557" y="18830"/>
                  </a:cubicBezTo>
                  <a:cubicBezTo>
                    <a:pt x="37633" y="18779"/>
                    <a:pt x="37683" y="18779"/>
                    <a:pt x="37759" y="18754"/>
                  </a:cubicBezTo>
                  <a:cubicBezTo>
                    <a:pt x="38468" y="18577"/>
                    <a:pt x="39202" y="18298"/>
                    <a:pt x="39936" y="18020"/>
                  </a:cubicBezTo>
                  <a:cubicBezTo>
                    <a:pt x="40037" y="17995"/>
                    <a:pt x="40164" y="17944"/>
                    <a:pt x="40290" y="17893"/>
                  </a:cubicBezTo>
                  <a:cubicBezTo>
                    <a:pt x="40849" y="17670"/>
                    <a:pt x="41545" y="17391"/>
                    <a:pt x="42126" y="17391"/>
                  </a:cubicBezTo>
                  <a:cubicBezTo>
                    <a:pt x="42334" y="17391"/>
                    <a:pt x="42527" y="17427"/>
                    <a:pt x="42694" y="17514"/>
                  </a:cubicBezTo>
                  <a:cubicBezTo>
                    <a:pt x="43200" y="17767"/>
                    <a:pt x="43074" y="18146"/>
                    <a:pt x="42947" y="18526"/>
                  </a:cubicBezTo>
                  <a:cubicBezTo>
                    <a:pt x="42846" y="18754"/>
                    <a:pt x="42770" y="19007"/>
                    <a:pt x="42821" y="19235"/>
                  </a:cubicBezTo>
                  <a:cubicBezTo>
                    <a:pt x="42821" y="19285"/>
                    <a:pt x="42897" y="19361"/>
                    <a:pt x="42973" y="19361"/>
                  </a:cubicBezTo>
                  <a:cubicBezTo>
                    <a:pt x="43099" y="19361"/>
                    <a:pt x="43226" y="19361"/>
                    <a:pt x="43378" y="19336"/>
                  </a:cubicBezTo>
                  <a:cubicBezTo>
                    <a:pt x="43557" y="19318"/>
                    <a:pt x="43751" y="19300"/>
                    <a:pt x="43937" y="19300"/>
                  </a:cubicBezTo>
                  <a:cubicBezTo>
                    <a:pt x="44277" y="19300"/>
                    <a:pt x="44588" y="19360"/>
                    <a:pt x="44719" y="19589"/>
                  </a:cubicBezTo>
                  <a:lnTo>
                    <a:pt x="44719" y="19614"/>
                  </a:lnTo>
                  <a:lnTo>
                    <a:pt x="44668" y="19614"/>
                  </a:lnTo>
                  <a:cubicBezTo>
                    <a:pt x="43352" y="20171"/>
                    <a:pt x="41859" y="20247"/>
                    <a:pt x="40442" y="20272"/>
                  </a:cubicBezTo>
                  <a:cubicBezTo>
                    <a:pt x="38316" y="20348"/>
                    <a:pt x="36317" y="20424"/>
                    <a:pt x="34722" y="22019"/>
                  </a:cubicBezTo>
                  <a:lnTo>
                    <a:pt x="34621" y="22019"/>
                  </a:lnTo>
                  <a:cubicBezTo>
                    <a:pt x="34176" y="22056"/>
                    <a:pt x="33718" y="22079"/>
                    <a:pt x="33266" y="22079"/>
                  </a:cubicBezTo>
                  <a:cubicBezTo>
                    <a:pt x="33101" y="22079"/>
                    <a:pt x="32936" y="22076"/>
                    <a:pt x="32774" y="22069"/>
                  </a:cubicBezTo>
                  <a:cubicBezTo>
                    <a:pt x="31458" y="21993"/>
                    <a:pt x="30293" y="21436"/>
                    <a:pt x="29231" y="20829"/>
                  </a:cubicBezTo>
                  <a:lnTo>
                    <a:pt x="29205" y="20804"/>
                  </a:lnTo>
                  <a:lnTo>
                    <a:pt x="29281" y="20804"/>
                  </a:lnTo>
                  <a:cubicBezTo>
                    <a:pt x="29484" y="20778"/>
                    <a:pt x="29711" y="20753"/>
                    <a:pt x="29914" y="20728"/>
                  </a:cubicBezTo>
                  <a:cubicBezTo>
                    <a:pt x="31103" y="20525"/>
                    <a:pt x="32343" y="20348"/>
                    <a:pt x="33356" y="19538"/>
                  </a:cubicBezTo>
                  <a:cubicBezTo>
                    <a:pt x="34267" y="18830"/>
                    <a:pt x="35026" y="17640"/>
                    <a:pt x="35684" y="16577"/>
                  </a:cubicBezTo>
                  <a:lnTo>
                    <a:pt x="35795" y="16514"/>
                  </a:lnTo>
                  <a:lnTo>
                    <a:pt x="35795" y="16514"/>
                  </a:lnTo>
                  <a:cubicBezTo>
                    <a:pt x="35846" y="16609"/>
                    <a:pt x="35885" y="16715"/>
                    <a:pt x="35912" y="16830"/>
                  </a:cubicBezTo>
                  <a:cubicBezTo>
                    <a:pt x="35949" y="17034"/>
                    <a:pt x="35918" y="17251"/>
                    <a:pt x="35869" y="17482"/>
                  </a:cubicBezTo>
                  <a:lnTo>
                    <a:pt x="35869" y="17482"/>
                  </a:lnTo>
                  <a:cubicBezTo>
                    <a:pt x="35920" y="17288"/>
                    <a:pt x="35988" y="17076"/>
                    <a:pt x="35988" y="16932"/>
                  </a:cubicBezTo>
                  <a:cubicBezTo>
                    <a:pt x="35988" y="16755"/>
                    <a:pt x="35912" y="16603"/>
                    <a:pt x="35861" y="16476"/>
                  </a:cubicBezTo>
                  <a:lnTo>
                    <a:pt x="35795" y="16514"/>
                  </a:lnTo>
                  <a:lnTo>
                    <a:pt x="35795" y="16514"/>
                  </a:lnTo>
                  <a:cubicBezTo>
                    <a:pt x="35733" y="16397"/>
                    <a:pt x="35653" y="16297"/>
                    <a:pt x="35558" y="16220"/>
                  </a:cubicBezTo>
                  <a:lnTo>
                    <a:pt x="35558" y="16220"/>
                  </a:lnTo>
                  <a:lnTo>
                    <a:pt x="35558" y="16223"/>
                  </a:lnTo>
                  <a:cubicBezTo>
                    <a:pt x="35532" y="16274"/>
                    <a:pt x="35482" y="16375"/>
                    <a:pt x="35406" y="16451"/>
                  </a:cubicBezTo>
                  <a:cubicBezTo>
                    <a:pt x="34773" y="17463"/>
                    <a:pt x="33988" y="18729"/>
                    <a:pt x="33001" y="19412"/>
                  </a:cubicBezTo>
                  <a:cubicBezTo>
                    <a:pt x="32090" y="20045"/>
                    <a:pt x="30951" y="20247"/>
                    <a:pt x="29863" y="20399"/>
                  </a:cubicBezTo>
                  <a:cubicBezTo>
                    <a:pt x="29534" y="20449"/>
                    <a:pt x="29180" y="20500"/>
                    <a:pt x="28826" y="20551"/>
                  </a:cubicBezTo>
                  <a:cubicBezTo>
                    <a:pt x="28699" y="20500"/>
                    <a:pt x="28573" y="20399"/>
                    <a:pt x="28446" y="20323"/>
                  </a:cubicBezTo>
                  <a:cubicBezTo>
                    <a:pt x="27661" y="19867"/>
                    <a:pt x="26826" y="19387"/>
                    <a:pt x="25991" y="19032"/>
                  </a:cubicBezTo>
                  <a:lnTo>
                    <a:pt x="25941" y="19032"/>
                  </a:lnTo>
                  <a:lnTo>
                    <a:pt x="25991" y="19007"/>
                  </a:lnTo>
                  <a:cubicBezTo>
                    <a:pt x="26447" y="18501"/>
                    <a:pt x="26877" y="18045"/>
                    <a:pt x="27282" y="17640"/>
                  </a:cubicBezTo>
                  <a:lnTo>
                    <a:pt x="27535" y="17362"/>
                  </a:lnTo>
                  <a:cubicBezTo>
                    <a:pt x="28041" y="16780"/>
                    <a:pt x="28547" y="16223"/>
                    <a:pt x="29079" y="15692"/>
                  </a:cubicBezTo>
                  <a:cubicBezTo>
                    <a:pt x="29281" y="15489"/>
                    <a:pt x="29484" y="15312"/>
                    <a:pt x="29686" y="15110"/>
                  </a:cubicBezTo>
                  <a:cubicBezTo>
                    <a:pt x="29990" y="14831"/>
                    <a:pt x="30344" y="14502"/>
                    <a:pt x="30622" y="14198"/>
                  </a:cubicBezTo>
                  <a:cubicBezTo>
                    <a:pt x="30673" y="14123"/>
                    <a:pt x="30724" y="14097"/>
                    <a:pt x="30749" y="14047"/>
                  </a:cubicBezTo>
                  <a:cubicBezTo>
                    <a:pt x="30850" y="13844"/>
                    <a:pt x="31053" y="13591"/>
                    <a:pt x="31205" y="13389"/>
                  </a:cubicBezTo>
                  <a:cubicBezTo>
                    <a:pt x="31483" y="12984"/>
                    <a:pt x="31761" y="12604"/>
                    <a:pt x="32090" y="12250"/>
                  </a:cubicBezTo>
                  <a:cubicBezTo>
                    <a:pt x="32622" y="11617"/>
                    <a:pt x="33153" y="11010"/>
                    <a:pt x="33710" y="10402"/>
                  </a:cubicBezTo>
                  <a:cubicBezTo>
                    <a:pt x="34267" y="9770"/>
                    <a:pt x="34849" y="9137"/>
                    <a:pt x="35380" y="8504"/>
                  </a:cubicBezTo>
                  <a:cubicBezTo>
                    <a:pt x="36519" y="7188"/>
                    <a:pt x="37683" y="5720"/>
                    <a:pt x="39025" y="4075"/>
                  </a:cubicBezTo>
                  <a:cubicBezTo>
                    <a:pt x="39252" y="3772"/>
                    <a:pt x="39531" y="3468"/>
                    <a:pt x="39733" y="3164"/>
                  </a:cubicBezTo>
                  <a:cubicBezTo>
                    <a:pt x="40474" y="2251"/>
                    <a:pt x="41239" y="1313"/>
                    <a:pt x="41934" y="351"/>
                  </a:cubicBezTo>
                  <a:lnTo>
                    <a:pt x="41934" y="351"/>
                  </a:lnTo>
                  <a:cubicBezTo>
                    <a:pt x="42034" y="454"/>
                    <a:pt x="42133" y="553"/>
                    <a:pt x="42239" y="659"/>
                  </a:cubicBezTo>
                  <a:cubicBezTo>
                    <a:pt x="42467" y="887"/>
                    <a:pt x="42644" y="1089"/>
                    <a:pt x="42871" y="1317"/>
                  </a:cubicBezTo>
                  <a:cubicBezTo>
                    <a:pt x="42876" y="1323"/>
                    <a:pt x="42880" y="1330"/>
                    <a:pt x="42883" y="1336"/>
                  </a:cubicBezTo>
                  <a:lnTo>
                    <a:pt x="42883" y="1336"/>
                  </a:lnTo>
                  <a:cubicBezTo>
                    <a:pt x="42905" y="1313"/>
                    <a:pt x="42926" y="1290"/>
                    <a:pt x="42947" y="1266"/>
                  </a:cubicBezTo>
                  <a:cubicBezTo>
                    <a:pt x="42745" y="1064"/>
                    <a:pt x="42593" y="887"/>
                    <a:pt x="42391" y="684"/>
                  </a:cubicBezTo>
                  <a:cubicBezTo>
                    <a:pt x="42264" y="558"/>
                    <a:pt x="42138" y="406"/>
                    <a:pt x="42011" y="279"/>
                  </a:cubicBezTo>
                  <a:lnTo>
                    <a:pt x="41986" y="254"/>
                  </a:lnTo>
                  <a:lnTo>
                    <a:pt x="41986" y="279"/>
                  </a:lnTo>
                  <a:cubicBezTo>
                    <a:pt x="41969" y="303"/>
                    <a:pt x="41951" y="327"/>
                    <a:pt x="41934" y="351"/>
                  </a:cubicBezTo>
                  <a:lnTo>
                    <a:pt x="41934" y="351"/>
                  </a:lnTo>
                  <a:cubicBezTo>
                    <a:pt x="41844" y="257"/>
                    <a:pt x="41753" y="160"/>
                    <a:pt x="41657" y="51"/>
                  </a:cubicBezTo>
                  <a:cubicBezTo>
                    <a:pt x="41631" y="26"/>
                    <a:pt x="41581" y="1"/>
                    <a:pt x="415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76" name="Google Shape;276;p28"/>
          <p:cNvSpPr txBox="1">
            <a:spLocks noGrp="1"/>
          </p:cNvSpPr>
          <p:nvPr>
            <p:ph type="body" idx="1"/>
          </p:nvPr>
        </p:nvSpPr>
        <p:spPr>
          <a:xfrm>
            <a:off x="720275" y="2692800"/>
            <a:ext cx="2943600" cy="99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 sz="1400"/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77" name="Google Shape;277;p28"/>
          <p:cNvSpPr txBox="1">
            <a:spLocks noGrp="1"/>
          </p:cNvSpPr>
          <p:nvPr>
            <p:ph type="title"/>
          </p:nvPr>
        </p:nvSpPr>
        <p:spPr>
          <a:xfrm>
            <a:off x="713225" y="1456500"/>
            <a:ext cx="2950800" cy="994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grpSp>
        <p:nvGrpSpPr>
          <p:cNvPr id="278" name="Google Shape;278;p28"/>
          <p:cNvGrpSpPr/>
          <p:nvPr/>
        </p:nvGrpSpPr>
        <p:grpSpPr>
          <a:xfrm>
            <a:off x="7202520" y="-752669"/>
            <a:ext cx="2615419" cy="1986626"/>
            <a:chOff x="7202520" y="-752669"/>
            <a:chExt cx="2615419" cy="1986626"/>
          </a:xfrm>
        </p:grpSpPr>
        <p:sp>
          <p:nvSpPr>
            <p:cNvPr id="279" name="Google Shape;279;p28"/>
            <p:cNvSpPr/>
            <p:nvPr/>
          </p:nvSpPr>
          <p:spPr>
            <a:xfrm rot="9035610" flipH="1">
              <a:off x="7326519" y="-130472"/>
              <a:ext cx="904032" cy="742251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0" name="Google Shape;280;p28"/>
            <p:cNvSpPr/>
            <p:nvPr/>
          </p:nvSpPr>
          <p:spPr>
            <a:xfrm rot="-1225117" flipH="1">
              <a:off x="7842564" y="-488660"/>
              <a:ext cx="1776565" cy="1458609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SECTION_TITLE_AND_DESCRIPTION_1_1_2_1_1"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29"/>
          <p:cNvSpPr txBox="1">
            <a:spLocks noGrp="1"/>
          </p:cNvSpPr>
          <p:nvPr>
            <p:ph type="title"/>
          </p:nvPr>
        </p:nvSpPr>
        <p:spPr>
          <a:xfrm>
            <a:off x="4249602" y="968125"/>
            <a:ext cx="3868200" cy="582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4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283" name="Google Shape;283;p29"/>
          <p:cNvSpPr txBox="1">
            <a:spLocks noGrp="1"/>
          </p:cNvSpPr>
          <p:nvPr>
            <p:ph type="subTitle" idx="1"/>
          </p:nvPr>
        </p:nvSpPr>
        <p:spPr>
          <a:xfrm>
            <a:off x="4249601" y="1723525"/>
            <a:ext cx="3868200" cy="168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284" name="Google Shape;284;p29"/>
          <p:cNvSpPr/>
          <p:nvPr/>
        </p:nvSpPr>
        <p:spPr>
          <a:xfrm>
            <a:off x="2846627" y="3969650"/>
            <a:ext cx="6654195" cy="1173886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5" name="Google Shape;285;p29"/>
          <p:cNvSpPr/>
          <p:nvPr/>
        </p:nvSpPr>
        <p:spPr>
          <a:xfrm rot="158508">
            <a:off x="7295410" y="3456952"/>
            <a:ext cx="2103018" cy="2520712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Google Shape;286;p29"/>
          <p:cNvSpPr/>
          <p:nvPr/>
        </p:nvSpPr>
        <p:spPr>
          <a:xfrm rot="7221667">
            <a:off x="-606163" y="-414772"/>
            <a:ext cx="2124970" cy="1814949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7" name="Google Shape;287;p29"/>
          <p:cNvSpPr/>
          <p:nvPr/>
        </p:nvSpPr>
        <p:spPr>
          <a:xfrm rot="-2525218">
            <a:off x="-750726" y="4175579"/>
            <a:ext cx="1801468" cy="1538548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SECTION_TITLE_AND_DESCRIPTION_1_1_2_1_1_1"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30"/>
          <p:cNvSpPr/>
          <p:nvPr/>
        </p:nvSpPr>
        <p:spPr>
          <a:xfrm rot="5400000" flipH="1">
            <a:off x="-437632" y="344209"/>
            <a:ext cx="1914390" cy="1027081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30"/>
          <p:cNvSpPr/>
          <p:nvPr/>
        </p:nvSpPr>
        <p:spPr>
          <a:xfrm rot="-6615568" flipH="1">
            <a:off x="7897923" y="409892"/>
            <a:ext cx="904053" cy="742285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Google Shape;291;p30"/>
          <p:cNvSpPr/>
          <p:nvPr/>
        </p:nvSpPr>
        <p:spPr>
          <a:xfrm rot="293222">
            <a:off x="-139355" y="4071054"/>
            <a:ext cx="1524512" cy="1827305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2" name="Google Shape;292;p30"/>
          <p:cNvSpPr/>
          <p:nvPr/>
        </p:nvSpPr>
        <p:spPr>
          <a:xfrm rot="9776644" flipH="1">
            <a:off x="8081109" y="1311407"/>
            <a:ext cx="1701689" cy="1863085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3" name="Google Shape;293;p30"/>
          <p:cNvSpPr txBox="1">
            <a:spLocks noGrp="1"/>
          </p:cNvSpPr>
          <p:nvPr>
            <p:ph type="subTitle" idx="1"/>
          </p:nvPr>
        </p:nvSpPr>
        <p:spPr>
          <a:xfrm>
            <a:off x="1208525" y="1488625"/>
            <a:ext cx="3649200" cy="502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200">
                <a:solidFill>
                  <a:schemeClr val="dk1"/>
                </a:solidFill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None/>
              <a:defRPr sz="21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94" name="Google Shape;294;p30"/>
          <p:cNvSpPr txBox="1">
            <a:spLocks noGrp="1"/>
          </p:cNvSpPr>
          <p:nvPr>
            <p:ph type="body" idx="2"/>
          </p:nvPr>
        </p:nvSpPr>
        <p:spPr>
          <a:xfrm>
            <a:off x="1208525" y="1990825"/>
            <a:ext cx="3649200" cy="245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 sz="1400">
                <a:solidFill>
                  <a:schemeClr val="dk1"/>
                </a:solidFill>
              </a:defRPr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  <a:defRPr>
                <a:solidFill>
                  <a:schemeClr val="dk1"/>
                </a:solidFill>
              </a:defRPr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Char char="○"/>
              <a:defRPr>
                <a:solidFill>
                  <a:schemeClr val="dk1"/>
                </a:solidFill>
              </a:defRPr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Char char="■"/>
              <a:defRPr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95" name="Google Shape;295;p30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SECTION_TITLE_AND_DESCRIPTION_1_1_2_1_1_1_1"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31"/>
          <p:cNvSpPr/>
          <p:nvPr/>
        </p:nvSpPr>
        <p:spPr>
          <a:xfrm rot="1426800">
            <a:off x="-969521" y="-738947"/>
            <a:ext cx="2753220" cy="2940627"/>
          </a:xfrm>
          <a:custGeom>
            <a:avLst/>
            <a:gdLst/>
            <a:ahLst/>
            <a:cxnLst/>
            <a:rect l="l" t="t" r="r" b="b"/>
            <a:pathLst>
              <a:path w="66180" h="77985" extrusionOk="0">
                <a:moveTo>
                  <a:pt x="41421" y="1"/>
                </a:moveTo>
                <a:cubicBezTo>
                  <a:pt x="30886" y="1"/>
                  <a:pt x="19650" y="6761"/>
                  <a:pt x="12831" y="13852"/>
                </a:cubicBezTo>
                <a:cubicBezTo>
                  <a:pt x="6707" y="20255"/>
                  <a:pt x="0" y="31239"/>
                  <a:pt x="633" y="40501"/>
                </a:cubicBezTo>
                <a:cubicBezTo>
                  <a:pt x="1215" y="49486"/>
                  <a:pt x="5264" y="59052"/>
                  <a:pt x="11211" y="65759"/>
                </a:cubicBezTo>
                <a:cubicBezTo>
                  <a:pt x="17538" y="72845"/>
                  <a:pt x="26700" y="77527"/>
                  <a:pt x="36216" y="77957"/>
                </a:cubicBezTo>
                <a:cubicBezTo>
                  <a:pt x="36585" y="77974"/>
                  <a:pt x="36959" y="77984"/>
                  <a:pt x="37334" y="77984"/>
                </a:cubicBezTo>
                <a:cubicBezTo>
                  <a:pt x="40202" y="77984"/>
                  <a:pt x="43177" y="77415"/>
                  <a:pt x="45124" y="75401"/>
                </a:cubicBezTo>
                <a:cubicBezTo>
                  <a:pt x="48718" y="71731"/>
                  <a:pt x="47376" y="64923"/>
                  <a:pt x="46820" y="60343"/>
                </a:cubicBezTo>
                <a:cubicBezTo>
                  <a:pt x="45326" y="48372"/>
                  <a:pt x="50514" y="42020"/>
                  <a:pt x="57348" y="33112"/>
                </a:cubicBezTo>
                <a:cubicBezTo>
                  <a:pt x="62839" y="25924"/>
                  <a:pt x="66180" y="18129"/>
                  <a:pt x="60309" y="9980"/>
                </a:cubicBezTo>
                <a:cubicBezTo>
                  <a:pt x="57246" y="5703"/>
                  <a:pt x="52514" y="2388"/>
                  <a:pt x="47807" y="920"/>
                </a:cubicBezTo>
                <a:cubicBezTo>
                  <a:pt x="45738" y="288"/>
                  <a:pt x="43594" y="1"/>
                  <a:pt x="41421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p31"/>
          <p:cNvSpPr/>
          <p:nvPr/>
        </p:nvSpPr>
        <p:spPr>
          <a:xfrm rot="-5400000">
            <a:off x="7264785" y="-273488"/>
            <a:ext cx="2705389" cy="2009738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9" name="Google Shape;299;p31"/>
          <p:cNvSpPr/>
          <p:nvPr/>
        </p:nvSpPr>
        <p:spPr>
          <a:xfrm>
            <a:off x="5593309" y="4000500"/>
            <a:ext cx="4533953" cy="1276348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0" name="Google Shape;300;p31"/>
          <p:cNvSpPr/>
          <p:nvPr/>
        </p:nvSpPr>
        <p:spPr>
          <a:xfrm rot="-8801903" flipH="1">
            <a:off x="-754384" y="3888087"/>
            <a:ext cx="2070493" cy="1803607"/>
          </a:xfrm>
          <a:custGeom>
            <a:avLst/>
            <a:gdLst/>
            <a:ahLst/>
            <a:cxnLst/>
            <a:rect l="l" t="t" r="r" b="b"/>
            <a:pathLst>
              <a:path w="60613" h="52800" extrusionOk="0">
                <a:moveTo>
                  <a:pt x="31966" y="1"/>
                </a:moveTo>
                <a:cubicBezTo>
                  <a:pt x="30936" y="1"/>
                  <a:pt x="29827" y="197"/>
                  <a:pt x="28623" y="634"/>
                </a:cubicBezTo>
                <a:cubicBezTo>
                  <a:pt x="25080" y="1950"/>
                  <a:pt x="22549" y="4683"/>
                  <a:pt x="20246" y="7594"/>
                </a:cubicBezTo>
                <a:cubicBezTo>
                  <a:pt x="19538" y="8479"/>
                  <a:pt x="18854" y="9390"/>
                  <a:pt x="18146" y="10276"/>
                </a:cubicBezTo>
                <a:cubicBezTo>
                  <a:pt x="13869" y="15667"/>
                  <a:pt x="10326" y="21361"/>
                  <a:pt x="6327" y="26954"/>
                </a:cubicBezTo>
                <a:cubicBezTo>
                  <a:pt x="3822" y="30446"/>
                  <a:pt x="1519" y="34243"/>
                  <a:pt x="1012" y="38469"/>
                </a:cubicBezTo>
                <a:cubicBezTo>
                  <a:pt x="0" y="47225"/>
                  <a:pt x="7972" y="51730"/>
                  <a:pt x="15716" y="51983"/>
                </a:cubicBezTo>
                <a:cubicBezTo>
                  <a:pt x="16055" y="51995"/>
                  <a:pt x="16393" y="52000"/>
                  <a:pt x="16731" y="52000"/>
                </a:cubicBezTo>
                <a:cubicBezTo>
                  <a:pt x="21204" y="52000"/>
                  <a:pt x="25678" y="51070"/>
                  <a:pt x="30151" y="51070"/>
                </a:cubicBezTo>
                <a:cubicBezTo>
                  <a:pt x="30578" y="51070"/>
                  <a:pt x="31005" y="51079"/>
                  <a:pt x="31432" y="51098"/>
                </a:cubicBezTo>
                <a:cubicBezTo>
                  <a:pt x="36570" y="51325"/>
                  <a:pt x="41555" y="52717"/>
                  <a:pt x="46693" y="52793"/>
                </a:cubicBezTo>
                <a:cubicBezTo>
                  <a:pt x="46863" y="52797"/>
                  <a:pt x="47034" y="52799"/>
                  <a:pt x="47205" y="52799"/>
                </a:cubicBezTo>
                <a:cubicBezTo>
                  <a:pt x="50161" y="52799"/>
                  <a:pt x="53216" y="52170"/>
                  <a:pt x="55728" y="50591"/>
                </a:cubicBezTo>
                <a:cubicBezTo>
                  <a:pt x="60612" y="47529"/>
                  <a:pt x="60486" y="42670"/>
                  <a:pt x="58638" y="37684"/>
                </a:cubicBezTo>
                <a:cubicBezTo>
                  <a:pt x="54690" y="26979"/>
                  <a:pt x="49224" y="16856"/>
                  <a:pt x="42416" y="7720"/>
                </a:cubicBezTo>
                <a:cubicBezTo>
                  <a:pt x="39565" y="3877"/>
                  <a:pt x="36545" y="1"/>
                  <a:pt x="3196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" name="Google Shape;301;p31"/>
          <p:cNvSpPr/>
          <p:nvPr/>
        </p:nvSpPr>
        <p:spPr>
          <a:xfrm rot="-348875">
            <a:off x="247446" y="4618084"/>
            <a:ext cx="2705466" cy="1276313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2" name="Google Shape;302;p31"/>
          <p:cNvSpPr txBox="1">
            <a:spLocks noGrp="1"/>
          </p:cNvSpPr>
          <p:nvPr>
            <p:ph type="title"/>
          </p:nvPr>
        </p:nvSpPr>
        <p:spPr>
          <a:xfrm>
            <a:off x="2061150" y="1419225"/>
            <a:ext cx="5021700" cy="173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12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03" name="Google Shape;303;p31"/>
          <p:cNvSpPr txBox="1">
            <a:spLocks noGrp="1"/>
          </p:cNvSpPr>
          <p:nvPr>
            <p:ph type="subTitle" idx="1"/>
          </p:nvPr>
        </p:nvSpPr>
        <p:spPr>
          <a:xfrm>
            <a:off x="2061150" y="3102450"/>
            <a:ext cx="5021700" cy="62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SECTION_TITLE_AND_DESCRIPTION_1_1_2_1_1_1_1_1">
    <p:spTree>
      <p:nvGrpSpPr>
        <p:cNvPr id="1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32"/>
          <p:cNvSpPr txBox="1">
            <a:spLocks noGrp="1"/>
          </p:cNvSpPr>
          <p:nvPr>
            <p:ph type="title"/>
          </p:nvPr>
        </p:nvSpPr>
        <p:spPr>
          <a:xfrm>
            <a:off x="4829500" y="1494225"/>
            <a:ext cx="2829600" cy="1191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6" name="Google Shape;306;p32"/>
          <p:cNvSpPr txBox="1">
            <a:spLocks noGrp="1"/>
          </p:cNvSpPr>
          <p:nvPr>
            <p:ph type="subTitle" idx="1"/>
          </p:nvPr>
        </p:nvSpPr>
        <p:spPr>
          <a:xfrm>
            <a:off x="4829500" y="2686125"/>
            <a:ext cx="2829600" cy="96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7" name="Google Shape;307;p32"/>
          <p:cNvSpPr/>
          <p:nvPr/>
        </p:nvSpPr>
        <p:spPr>
          <a:xfrm rot="-2700000" flipH="1">
            <a:off x="6472014" y="-2164426"/>
            <a:ext cx="2753262" cy="5490385"/>
          </a:xfrm>
          <a:custGeom>
            <a:avLst/>
            <a:gdLst/>
            <a:ahLst/>
            <a:cxnLst/>
            <a:rect l="l" t="t" r="r" b="b"/>
            <a:pathLst>
              <a:path w="66180" h="77985" extrusionOk="0">
                <a:moveTo>
                  <a:pt x="41421" y="1"/>
                </a:moveTo>
                <a:cubicBezTo>
                  <a:pt x="30886" y="1"/>
                  <a:pt x="19650" y="6761"/>
                  <a:pt x="12831" y="13852"/>
                </a:cubicBezTo>
                <a:cubicBezTo>
                  <a:pt x="6707" y="20255"/>
                  <a:pt x="0" y="31239"/>
                  <a:pt x="633" y="40501"/>
                </a:cubicBezTo>
                <a:cubicBezTo>
                  <a:pt x="1215" y="49486"/>
                  <a:pt x="5264" y="59052"/>
                  <a:pt x="11211" y="65759"/>
                </a:cubicBezTo>
                <a:cubicBezTo>
                  <a:pt x="17538" y="72845"/>
                  <a:pt x="26700" y="77527"/>
                  <a:pt x="36216" y="77957"/>
                </a:cubicBezTo>
                <a:cubicBezTo>
                  <a:pt x="36585" y="77974"/>
                  <a:pt x="36959" y="77984"/>
                  <a:pt x="37334" y="77984"/>
                </a:cubicBezTo>
                <a:cubicBezTo>
                  <a:pt x="40202" y="77984"/>
                  <a:pt x="43177" y="77415"/>
                  <a:pt x="45124" y="75401"/>
                </a:cubicBezTo>
                <a:cubicBezTo>
                  <a:pt x="48718" y="71731"/>
                  <a:pt x="47376" y="64923"/>
                  <a:pt x="46820" y="60343"/>
                </a:cubicBezTo>
                <a:cubicBezTo>
                  <a:pt x="45326" y="48372"/>
                  <a:pt x="50514" y="42020"/>
                  <a:pt x="57348" y="33112"/>
                </a:cubicBezTo>
                <a:cubicBezTo>
                  <a:pt x="62839" y="25924"/>
                  <a:pt x="66180" y="18129"/>
                  <a:pt x="60309" y="9980"/>
                </a:cubicBezTo>
                <a:cubicBezTo>
                  <a:pt x="57246" y="5703"/>
                  <a:pt x="52514" y="2388"/>
                  <a:pt x="47807" y="920"/>
                </a:cubicBezTo>
                <a:cubicBezTo>
                  <a:pt x="45738" y="288"/>
                  <a:pt x="43594" y="1"/>
                  <a:pt x="4142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8" name="Google Shape;308;p32"/>
          <p:cNvSpPr/>
          <p:nvPr/>
        </p:nvSpPr>
        <p:spPr>
          <a:xfrm rot="-7199934" flipH="1">
            <a:off x="7615287" y="-437936"/>
            <a:ext cx="1630920" cy="1954847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9" name="Google Shape;309;p32"/>
          <p:cNvSpPr/>
          <p:nvPr/>
        </p:nvSpPr>
        <p:spPr>
          <a:xfrm>
            <a:off x="5658450" y="4133850"/>
            <a:ext cx="4026489" cy="1133443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10" name="Google Shape;310;p32"/>
          <p:cNvGrpSpPr/>
          <p:nvPr/>
        </p:nvGrpSpPr>
        <p:grpSpPr>
          <a:xfrm>
            <a:off x="8392641" y="4438108"/>
            <a:ext cx="255310" cy="313985"/>
            <a:chOff x="6397076" y="1496446"/>
            <a:chExt cx="234401" cy="288271"/>
          </a:xfrm>
        </p:grpSpPr>
        <p:sp>
          <p:nvSpPr>
            <p:cNvPr id="311" name="Google Shape;311;p32"/>
            <p:cNvSpPr/>
            <p:nvPr/>
          </p:nvSpPr>
          <p:spPr>
            <a:xfrm>
              <a:off x="6397076" y="1619163"/>
              <a:ext cx="145174" cy="165554"/>
            </a:xfrm>
            <a:custGeom>
              <a:avLst/>
              <a:gdLst/>
              <a:ahLst/>
              <a:cxnLst/>
              <a:rect l="l" t="t" r="r" b="b"/>
              <a:pathLst>
                <a:path w="3291" h="3753" extrusionOk="0">
                  <a:moveTo>
                    <a:pt x="1645" y="0"/>
                  </a:moveTo>
                  <a:cubicBezTo>
                    <a:pt x="1614" y="0"/>
                    <a:pt x="1582" y="19"/>
                    <a:pt x="1569" y="57"/>
                  </a:cubicBezTo>
                  <a:cubicBezTo>
                    <a:pt x="1266" y="816"/>
                    <a:pt x="810" y="1449"/>
                    <a:pt x="51" y="1778"/>
                  </a:cubicBezTo>
                  <a:cubicBezTo>
                    <a:pt x="0" y="1829"/>
                    <a:pt x="0" y="1905"/>
                    <a:pt x="51" y="1955"/>
                  </a:cubicBezTo>
                  <a:cubicBezTo>
                    <a:pt x="810" y="2259"/>
                    <a:pt x="1266" y="2892"/>
                    <a:pt x="1569" y="3676"/>
                  </a:cubicBezTo>
                  <a:cubicBezTo>
                    <a:pt x="1569" y="3727"/>
                    <a:pt x="1601" y="3752"/>
                    <a:pt x="1636" y="3752"/>
                  </a:cubicBezTo>
                  <a:cubicBezTo>
                    <a:pt x="1671" y="3752"/>
                    <a:pt x="1709" y="3727"/>
                    <a:pt x="1721" y="3676"/>
                  </a:cubicBezTo>
                  <a:cubicBezTo>
                    <a:pt x="2050" y="2917"/>
                    <a:pt x="2455" y="2284"/>
                    <a:pt x="3214" y="1955"/>
                  </a:cubicBezTo>
                  <a:cubicBezTo>
                    <a:pt x="3290" y="1905"/>
                    <a:pt x="3290" y="1829"/>
                    <a:pt x="3214" y="1778"/>
                  </a:cubicBezTo>
                  <a:cubicBezTo>
                    <a:pt x="2455" y="1474"/>
                    <a:pt x="2050" y="842"/>
                    <a:pt x="1721" y="57"/>
                  </a:cubicBezTo>
                  <a:cubicBezTo>
                    <a:pt x="1709" y="19"/>
                    <a:pt x="1677" y="0"/>
                    <a:pt x="1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2" name="Google Shape;312;p32"/>
            <p:cNvSpPr/>
            <p:nvPr/>
          </p:nvSpPr>
          <p:spPr>
            <a:xfrm>
              <a:off x="6542250" y="1496446"/>
              <a:ext cx="89227" cy="101753"/>
            </a:xfrm>
            <a:custGeom>
              <a:avLst/>
              <a:gdLst/>
              <a:ahLst/>
              <a:cxnLst/>
              <a:rect l="l" t="t" r="r" b="b"/>
              <a:pathLst>
                <a:path w="3291" h="3753" extrusionOk="0">
                  <a:moveTo>
                    <a:pt x="1645" y="0"/>
                  </a:moveTo>
                  <a:cubicBezTo>
                    <a:pt x="1614" y="0"/>
                    <a:pt x="1582" y="19"/>
                    <a:pt x="1569" y="57"/>
                  </a:cubicBezTo>
                  <a:cubicBezTo>
                    <a:pt x="1266" y="816"/>
                    <a:pt x="810" y="1449"/>
                    <a:pt x="51" y="1778"/>
                  </a:cubicBezTo>
                  <a:cubicBezTo>
                    <a:pt x="0" y="1829"/>
                    <a:pt x="0" y="1905"/>
                    <a:pt x="51" y="1955"/>
                  </a:cubicBezTo>
                  <a:cubicBezTo>
                    <a:pt x="810" y="2259"/>
                    <a:pt x="1266" y="2892"/>
                    <a:pt x="1569" y="3676"/>
                  </a:cubicBezTo>
                  <a:cubicBezTo>
                    <a:pt x="1569" y="3727"/>
                    <a:pt x="1601" y="3752"/>
                    <a:pt x="1636" y="3752"/>
                  </a:cubicBezTo>
                  <a:cubicBezTo>
                    <a:pt x="1671" y="3752"/>
                    <a:pt x="1709" y="3727"/>
                    <a:pt x="1721" y="3676"/>
                  </a:cubicBezTo>
                  <a:cubicBezTo>
                    <a:pt x="2050" y="2917"/>
                    <a:pt x="2455" y="2284"/>
                    <a:pt x="3214" y="1955"/>
                  </a:cubicBezTo>
                  <a:cubicBezTo>
                    <a:pt x="3290" y="1905"/>
                    <a:pt x="3290" y="1829"/>
                    <a:pt x="3214" y="1778"/>
                  </a:cubicBezTo>
                  <a:cubicBezTo>
                    <a:pt x="2455" y="1474"/>
                    <a:pt x="2050" y="842"/>
                    <a:pt x="1721" y="57"/>
                  </a:cubicBezTo>
                  <a:cubicBezTo>
                    <a:pt x="1709" y="19"/>
                    <a:pt x="1677" y="0"/>
                    <a:pt x="1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5">
  <p:cSld name="SECTION_TITLE_AND_DESCRIPTION_1_1_2_1_1_1_1_1_1">
    <p:spTree>
      <p:nvGrpSpPr>
        <p:cNvPr id="1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4" name="Google Shape;314;p33"/>
          <p:cNvGrpSpPr/>
          <p:nvPr/>
        </p:nvGrpSpPr>
        <p:grpSpPr>
          <a:xfrm>
            <a:off x="7202520" y="-752669"/>
            <a:ext cx="2615419" cy="1986626"/>
            <a:chOff x="7202520" y="-752669"/>
            <a:chExt cx="2615419" cy="1986626"/>
          </a:xfrm>
        </p:grpSpPr>
        <p:sp>
          <p:nvSpPr>
            <p:cNvPr id="315" name="Google Shape;315;p33"/>
            <p:cNvSpPr/>
            <p:nvPr/>
          </p:nvSpPr>
          <p:spPr>
            <a:xfrm rot="9035610" flipH="1">
              <a:off x="7326519" y="-130472"/>
              <a:ext cx="904032" cy="742251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6" name="Google Shape;316;p33"/>
            <p:cNvSpPr/>
            <p:nvPr/>
          </p:nvSpPr>
          <p:spPr>
            <a:xfrm rot="-1225117" flipH="1">
              <a:off x="7842564" y="-488660"/>
              <a:ext cx="1776565" cy="1458609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17" name="Google Shape;317;p33"/>
          <p:cNvSpPr/>
          <p:nvPr/>
        </p:nvSpPr>
        <p:spPr>
          <a:xfrm rot="-3656625">
            <a:off x="7973856" y="3688852"/>
            <a:ext cx="1512058" cy="1812495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8" name="Google Shape;318;p33"/>
          <p:cNvSpPr/>
          <p:nvPr/>
        </p:nvSpPr>
        <p:spPr>
          <a:xfrm flipH="1">
            <a:off x="-264624" y="4069200"/>
            <a:ext cx="4026489" cy="1133443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9" name="Google Shape;319;p33"/>
          <p:cNvSpPr txBox="1">
            <a:spLocks noGrp="1"/>
          </p:cNvSpPr>
          <p:nvPr>
            <p:ph type="subTitle" idx="1"/>
          </p:nvPr>
        </p:nvSpPr>
        <p:spPr>
          <a:xfrm>
            <a:off x="1137288" y="3022500"/>
            <a:ext cx="3051900" cy="100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0" name="Google Shape;320;p33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6">
  <p:cSld name="SECTION_TITLE_AND_DESCRIPTION_1_1_2_1_1_1_1_1_1_1"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34"/>
          <p:cNvSpPr/>
          <p:nvPr/>
        </p:nvSpPr>
        <p:spPr>
          <a:xfrm rot="-2700000" flipH="1">
            <a:off x="7042270" y="-971928"/>
            <a:ext cx="2753262" cy="2940677"/>
          </a:xfrm>
          <a:custGeom>
            <a:avLst/>
            <a:gdLst/>
            <a:ahLst/>
            <a:cxnLst/>
            <a:rect l="l" t="t" r="r" b="b"/>
            <a:pathLst>
              <a:path w="66180" h="77985" extrusionOk="0">
                <a:moveTo>
                  <a:pt x="41421" y="1"/>
                </a:moveTo>
                <a:cubicBezTo>
                  <a:pt x="30886" y="1"/>
                  <a:pt x="19650" y="6761"/>
                  <a:pt x="12831" y="13852"/>
                </a:cubicBezTo>
                <a:cubicBezTo>
                  <a:pt x="6707" y="20255"/>
                  <a:pt x="0" y="31239"/>
                  <a:pt x="633" y="40501"/>
                </a:cubicBezTo>
                <a:cubicBezTo>
                  <a:pt x="1215" y="49486"/>
                  <a:pt x="5264" y="59052"/>
                  <a:pt x="11211" y="65759"/>
                </a:cubicBezTo>
                <a:cubicBezTo>
                  <a:pt x="17538" y="72845"/>
                  <a:pt x="26700" y="77527"/>
                  <a:pt x="36216" y="77957"/>
                </a:cubicBezTo>
                <a:cubicBezTo>
                  <a:pt x="36585" y="77974"/>
                  <a:pt x="36959" y="77984"/>
                  <a:pt x="37334" y="77984"/>
                </a:cubicBezTo>
                <a:cubicBezTo>
                  <a:pt x="40202" y="77984"/>
                  <a:pt x="43177" y="77415"/>
                  <a:pt x="45124" y="75401"/>
                </a:cubicBezTo>
                <a:cubicBezTo>
                  <a:pt x="48718" y="71731"/>
                  <a:pt x="47376" y="64923"/>
                  <a:pt x="46820" y="60343"/>
                </a:cubicBezTo>
                <a:cubicBezTo>
                  <a:pt x="45326" y="48372"/>
                  <a:pt x="50514" y="42020"/>
                  <a:pt x="57348" y="33112"/>
                </a:cubicBezTo>
                <a:cubicBezTo>
                  <a:pt x="62839" y="25924"/>
                  <a:pt x="66180" y="18129"/>
                  <a:pt x="60309" y="9980"/>
                </a:cubicBezTo>
                <a:cubicBezTo>
                  <a:pt x="57246" y="5703"/>
                  <a:pt x="52514" y="2388"/>
                  <a:pt x="47807" y="920"/>
                </a:cubicBezTo>
                <a:cubicBezTo>
                  <a:pt x="45738" y="288"/>
                  <a:pt x="43594" y="1"/>
                  <a:pt x="4142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3" name="Google Shape;323;p34"/>
          <p:cNvSpPr/>
          <p:nvPr/>
        </p:nvSpPr>
        <p:spPr>
          <a:xfrm rot="-5646272" flipH="1">
            <a:off x="7209265" y="3255961"/>
            <a:ext cx="2705325" cy="2009719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4" name="Google Shape;324;p34"/>
          <p:cNvSpPr/>
          <p:nvPr/>
        </p:nvSpPr>
        <p:spPr>
          <a:xfrm rot="-8100000" flipH="1">
            <a:off x="7215086" y="-313823"/>
            <a:ext cx="1744007" cy="2090396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5" name="Google Shape;325;p34"/>
          <p:cNvSpPr/>
          <p:nvPr/>
        </p:nvSpPr>
        <p:spPr>
          <a:xfrm rot="-1053474" flipH="1">
            <a:off x="-480541" y="-599645"/>
            <a:ext cx="1701690" cy="1863086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6" name="Google Shape;326;p34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327" name="Google Shape;327;p34"/>
          <p:cNvSpPr txBox="1">
            <a:spLocks noGrp="1"/>
          </p:cNvSpPr>
          <p:nvPr>
            <p:ph type="subTitle" idx="1"/>
          </p:nvPr>
        </p:nvSpPr>
        <p:spPr>
          <a:xfrm>
            <a:off x="5194938" y="3022500"/>
            <a:ext cx="3051900" cy="1004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CUSTOM_4">
    <p:spTree>
      <p:nvGrpSpPr>
        <p:cNvPr id="1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9" name="Google Shape;329;p35"/>
          <p:cNvGrpSpPr/>
          <p:nvPr/>
        </p:nvGrpSpPr>
        <p:grpSpPr>
          <a:xfrm>
            <a:off x="-672286" y="-860030"/>
            <a:ext cx="10524924" cy="6951156"/>
            <a:chOff x="-672286" y="-860030"/>
            <a:chExt cx="10524924" cy="6951156"/>
          </a:xfrm>
        </p:grpSpPr>
        <p:grpSp>
          <p:nvGrpSpPr>
            <p:cNvPr id="330" name="Google Shape;330;p35"/>
            <p:cNvGrpSpPr/>
            <p:nvPr/>
          </p:nvGrpSpPr>
          <p:grpSpPr>
            <a:xfrm>
              <a:off x="-672286" y="-860030"/>
              <a:ext cx="10524924" cy="6346486"/>
              <a:chOff x="-672286" y="-860030"/>
              <a:chExt cx="10524924" cy="6346486"/>
            </a:xfrm>
          </p:grpSpPr>
          <p:sp>
            <p:nvSpPr>
              <p:cNvPr id="331" name="Google Shape;331;p35"/>
              <p:cNvSpPr/>
              <p:nvPr/>
            </p:nvSpPr>
            <p:spPr>
              <a:xfrm rot="-5400000">
                <a:off x="7617043" y="630926"/>
                <a:ext cx="2410454" cy="975890"/>
              </a:xfrm>
              <a:custGeom>
                <a:avLst/>
                <a:gdLst/>
                <a:ahLst/>
                <a:cxnLst/>
                <a:rect l="l" t="t" r="r" b="b"/>
                <a:pathLst>
                  <a:path w="65143" h="31845" extrusionOk="0">
                    <a:moveTo>
                      <a:pt x="46985" y="1"/>
                    </a:moveTo>
                    <a:cubicBezTo>
                      <a:pt x="43209" y="1"/>
                      <a:pt x="39435" y="1197"/>
                      <a:pt x="36520" y="3602"/>
                    </a:cubicBezTo>
                    <a:cubicBezTo>
                      <a:pt x="32875" y="6588"/>
                      <a:pt x="30547" y="11143"/>
                      <a:pt x="26574" y="13750"/>
                    </a:cubicBezTo>
                    <a:cubicBezTo>
                      <a:pt x="22752" y="16205"/>
                      <a:pt x="17969" y="16534"/>
                      <a:pt x="13616" y="17900"/>
                    </a:cubicBezTo>
                    <a:cubicBezTo>
                      <a:pt x="9668" y="19115"/>
                      <a:pt x="5948" y="21342"/>
                      <a:pt x="3367" y="24607"/>
                    </a:cubicBezTo>
                    <a:cubicBezTo>
                      <a:pt x="811" y="27846"/>
                      <a:pt x="1" y="29567"/>
                      <a:pt x="279" y="31845"/>
                    </a:cubicBezTo>
                    <a:lnTo>
                      <a:pt x="62688" y="31845"/>
                    </a:lnTo>
                    <a:lnTo>
                      <a:pt x="62688" y="31820"/>
                    </a:lnTo>
                    <a:cubicBezTo>
                      <a:pt x="64991" y="27770"/>
                      <a:pt x="65143" y="25670"/>
                      <a:pt x="64940" y="20001"/>
                    </a:cubicBezTo>
                    <a:cubicBezTo>
                      <a:pt x="64738" y="14357"/>
                      <a:pt x="62055" y="7524"/>
                      <a:pt x="57728" y="3804"/>
                    </a:cubicBezTo>
                    <a:cubicBezTo>
                      <a:pt x="54773" y="1273"/>
                      <a:pt x="50878" y="1"/>
                      <a:pt x="4698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2" name="Google Shape;332;p35"/>
              <p:cNvSpPr/>
              <p:nvPr/>
            </p:nvSpPr>
            <p:spPr>
              <a:xfrm rot="5592708">
                <a:off x="-784629" y="-492943"/>
                <a:ext cx="1809847" cy="1486098"/>
              </a:xfrm>
              <a:custGeom>
                <a:avLst/>
                <a:gdLst/>
                <a:ahLst/>
                <a:cxnLst/>
                <a:rect l="l" t="t" r="r" b="b"/>
                <a:pathLst>
                  <a:path w="68054" h="65879" extrusionOk="0">
                    <a:moveTo>
                      <a:pt x="16417" y="0"/>
                    </a:moveTo>
                    <a:cubicBezTo>
                      <a:pt x="12260" y="0"/>
                      <a:pt x="8797" y="1476"/>
                      <a:pt x="6176" y="4963"/>
                    </a:cubicBezTo>
                    <a:cubicBezTo>
                      <a:pt x="4911" y="6633"/>
                      <a:pt x="4278" y="8557"/>
                      <a:pt x="3418" y="10404"/>
                    </a:cubicBezTo>
                    <a:cubicBezTo>
                      <a:pt x="1595" y="14327"/>
                      <a:pt x="735" y="18477"/>
                      <a:pt x="355" y="22704"/>
                    </a:cubicBezTo>
                    <a:cubicBezTo>
                      <a:pt x="1" y="26424"/>
                      <a:pt x="482" y="30119"/>
                      <a:pt x="1089" y="33789"/>
                    </a:cubicBezTo>
                    <a:cubicBezTo>
                      <a:pt x="1697" y="37458"/>
                      <a:pt x="2911" y="40976"/>
                      <a:pt x="4379" y="44367"/>
                    </a:cubicBezTo>
                    <a:cubicBezTo>
                      <a:pt x="6708" y="49884"/>
                      <a:pt x="10225" y="54541"/>
                      <a:pt x="15312" y="57907"/>
                    </a:cubicBezTo>
                    <a:cubicBezTo>
                      <a:pt x="18678" y="60109"/>
                      <a:pt x="22221" y="61956"/>
                      <a:pt x="26119" y="63146"/>
                    </a:cubicBezTo>
                    <a:cubicBezTo>
                      <a:pt x="31433" y="64715"/>
                      <a:pt x="36824" y="65803"/>
                      <a:pt x="41430" y="65879"/>
                    </a:cubicBezTo>
                    <a:cubicBezTo>
                      <a:pt x="44796" y="65879"/>
                      <a:pt x="47175" y="65702"/>
                      <a:pt x="49478" y="65246"/>
                    </a:cubicBezTo>
                    <a:cubicBezTo>
                      <a:pt x="54160" y="64310"/>
                      <a:pt x="58513" y="62665"/>
                      <a:pt x="62056" y="59425"/>
                    </a:cubicBezTo>
                    <a:cubicBezTo>
                      <a:pt x="66307" y="55579"/>
                      <a:pt x="68054" y="50846"/>
                      <a:pt x="66915" y="45177"/>
                    </a:cubicBezTo>
                    <a:cubicBezTo>
                      <a:pt x="66054" y="41052"/>
                      <a:pt x="64257" y="37357"/>
                      <a:pt x="61954" y="33865"/>
                    </a:cubicBezTo>
                    <a:cubicBezTo>
                      <a:pt x="57450" y="27107"/>
                      <a:pt x="51983" y="21084"/>
                      <a:pt x="45884" y="15694"/>
                    </a:cubicBezTo>
                    <a:cubicBezTo>
                      <a:pt x="42771" y="12935"/>
                      <a:pt x="39608" y="10252"/>
                      <a:pt x="36115" y="8000"/>
                    </a:cubicBezTo>
                    <a:cubicBezTo>
                      <a:pt x="33129" y="6077"/>
                      <a:pt x="29839" y="4685"/>
                      <a:pt x="26751" y="2964"/>
                    </a:cubicBezTo>
                    <a:cubicBezTo>
                      <a:pt x="23967" y="1420"/>
                      <a:pt x="21057" y="281"/>
                      <a:pt x="17818" y="53"/>
                    </a:cubicBezTo>
                    <a:cubicBezTo>
                      <a:pt x="17342" y="18"/>
                      <a:pt x="16875" y="0"/>
                      <a:pt x="16417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3" name="Google Shape;333;p35"/>
              <p:cNvSpPr/>
              <p:nvPr/>
            </p:nvSpPr>
            <p:spPr>
              <a:xfrm rot="-5399040">
                <a:off x="591685" y="238140"/>
                <a:ext cx="609253" cy="500186"/>
              </a:xfrm>
              <a:custGeom>
                <a:avLst/>
                <a:gdLst/>
                <a:ahLst/>
                <a:cxnLst/>
                <a:rect l="l" t="t" r="r" b="b"/>
                <a:pathLst>
                  <a:path w="68054" h="65879" extrusionOk="0">
                    <a:moveTo>
                      <a:pt x="16417" y="0"/>
                    </a:moveTo>
                    <a:cubicBezTo>
                      <a:pt x="12260" y="0"/>
                      <a:pt x="8797" y="1476"/>
                      <a:pt x="6176" y="4963"/>
                    </a:cubicBezTo>
                    <a:cubicBezTo>
                      <a:pt x="4911" y="6633"/>
                      <a:pt x="4278" y="8557"/>
                      <a:pt x="3418" y="10404"/>
                    </a:cubicBezTo>
                    <a:cubicBezTo>
                      <a:pt x="1595" y="14327"/>
                      <a:pt x="735" y="18477"/>
                      <a:pt x="355" y="22704"/>
                    </a:cubicBezTo>
                    <a:cubicBezTo>
                      <a:pt x="1" y="26424"/>
                      <a:pt x="482" y="30119"/>
                      <a:pt x="1089" y="33789"/>
                    </a:cubicBezTo>
                    <a:cubicBezTo>
                      <a:pt x="1697" y="37458"/>
                      <a:pt x="2911" y="40976"/>
                      <a:pt x="4379" y="44367"/>
                    </a:cubicBezTo>
                    <a:cubicBezTo>
                      <a:pt x="6708" y="49884"/>
                      <a:pt x="10225" y="54541"/>
                      <a:pt x="15312" y="57907"/>
                    </a:cubicBezTo>
                    <a:cubicBezTo>
                      <a:pt x="18678" y="60109"/>
                      <a:pt x="22221" y="61956"/>
                      <a:pt x="26119" y="63146"/>
                    </a:cubicBezTo>
                    <a:cubicBezTo>
                      <a:pt x="31433" y="64715"/>
                      <a:pt x="36824" y="65803"/>
                      <a:pt x="41430" y="65879"/>
                    </a:cubicBezTo>
                    <a:cubicBezTo>
                      <a:pt x="44796" y="65879"/>
                      <a:pt x="47175" y="65702"/>
                      <a:pt x="49478" y="65246"/>
                    </a:cubicBezTo>
                    <a:cubicBezTo>
                      <a:pt x="54160" y="64310"/>
                      <a:pt x="58513" y="62665"/>
                      <a:pt x="62056" y="59425"/>
                    </a:cubicBezTo>
                    <a:cubicBezTo>
                      <a:pt x="66307" y="55579"/>
                      <a:pt x="68054" y="50846"/>
                      <a:pt x="66915" y="45177"/>
                    </a:cubicBezTo>
                    <a:cubicBezTo>
                      <a:pt x="66054" y="41052"/>
                      <a:pt x="64257" y="37357"/>
                      <a:pt x="61954" y="33865"/>
                    </a:cubicBezTo>
                    <a:cubicBezTo>
                      <a:pt x="57450" y="27107"/>
                      <a:pt x="51983" y="21084"/>
                      <a:pt x="45884" y="15694"/>
                    </a:cubicBezTo>
                    <a:cubicBezTo>
                      <a:pt x="42771" y="12935"/>
                      <a:pt x="39608" y="10252"/>
                      <a:pt x="36115" y="8000"/>
                    </a:cubicBezTo>
                    <a:cubicBezTo>
                      <a:pt x="33129" y="6077"/>
                      <a:pt x="29839" y="4685"/>
                      <a:pt x="26751" y="2964"/>
                    </a:cubicBezTo>
                    <a:cubicBezTo>
                      <a:pt x="23967" y="1420"/>
                      <a:pt x="21057" y="281"/>
                      <a:pt x="17818" y="53"/>
                    </a:cubicBezTo>
                    <a:cubicBezTo>
                      <a:pt x="17342" y="18"/>
                      <a:pt x="16875" y="0"/>
                      <a:pt x="16417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4" name="Google Shape;334;p35"/>
              <p:cNvSpPr/>
              <p:nvPr/>
            </p:nvSpPr>
            <p:spPr>
              <a:xfrm rot="740633">
                <a:off x="7971434" y="-699693"/>
                <a:ext cx="1701653" cy="1863111"/>
              </a:xfrm>
              <a:custGeom>
                <a:avLst/>
                <a:gdLst/>
                <a:ahLst/>
                <a:cxnLst/>
                <a:rect l="l" t="t" r="r" b="b"/>
                <a:pathLst>
                  <a:path w="46668" h="45226" extrusionOk="0">
                    <a:moveTo>
                      <a:pt x="22247" y="3604"/>
                    </a:moveTo>
                    <a:cubicBezTo>
                      <a:pt x="22456" y="3797"/>
                      <a:pt x="22634" y="3997"/>
                      <a:pt x="22777" y="4177"/>
                    </a:cubicBezTo>
                    <a:cubicBezTo>
                      <a:pt x="22929" y="4379"/>
                      <a:pt x="23131" y="4683"/>
                      <a:pt x="23309" y="4986"/>
                    </a:cubicBezTo>
                    <a:cubicBezTo>
                      <a:pt x="23817" y="5813"/>
                      <a:pt x="24433" y="6782"/>
                      <a:pt x="25200" y="7105"/>
                    </a:cubicBezTo>
                    <a:lnTo>
                      <a:pt x="25200" y="7105"/>
                    </a:lnTo>
                    <a:cubicBezTo>
                      <a:pt x="24526" y="6657"/>
                      <a:pt x="24010" y="5891"/>
                      <a:pt x="23536" y="5189"/>
                    </a:cubicBezTo>
                    <a:cubicBezTo>
                      <a:pt x="23359" y="4885"/>
                      <a:pt x="23131" y="4582"/>
                      <a:pt x="22954" y="4328"/>
                    </a:cubicBezTo>
                    <a:cubicBezTo>
                      <a:pt x="22722" y="4037"/>
                      <a:pt x="22487" y="3796"/>
                      <a:pt x="22247" y="3604"/>
                    </a:cubicBezTo>
                    <a:close/>
                    <a:moveTo>
                      <a:pt x="26983" y="4053"/>
                    </a:moveTo>
                    <a:cubicBezTo>
                      <a:pt x="26753" y="4053"/>
                      <a:pt x="26549" y="4175"/>
                      <a:pt x="26345" y="4379"/>
                    </a:cubicBezTo>
                    <a:cubicBezTo>
                      <a:pt x="26016" y="4733"/>
                      <a:pt x="25966" y="5265"/>
                      <a:pt x="25941" y="5746"/>
                    </a:cubicBezTo>
                    <a:lnTo>
                      <a:pt x="25941" y="6328"/>
                    </a:lnTo>
                    <a:lnTo>
                      <a:pt x="25941" y="6707"/>
                    </a:lnTo>
                    <a:lnTo>
                      <a:pt x="25941" y="6783"/>
                    </a:lnTo>
                    <a:lnTo>
                      <a:pt x="25941" y="6986"/>
                    </a:lnTo>
                    <a:lnTo>
                      <a:pt x="25941" y="7138"/>
                    </a:lnTo>
                    <a:cubicBezTo>
                      <a:pt x="25941" y="7214"/>
                      <a:pt x="25941" y="7239"/>
                      <a:pt x="25915" y="7239"/>
                    </a:cubicBezTo>
                    <a:lnTo>
                      <a:pt x="25814" y="7239"/>
                    </a:lnTo>
                    <a:cubicBezTo>
                      <a:pt x="25789" y="7239"/>
                      <a:pt x="25713" y="7239"/>
                      <a:pt x="25662" y="7214"/>
                    </a:cubicBezTo>
                    <a:cubicBezTo>
                      <a:pt x="25502" y="7205"/>
                      <a:pt x="25348" y="7167"/>
                      <a:pt x="25200" y="7105"/>
                    </a:cubicBezTo>
                    <a:lnTo>
                      <a:pt x="25200" y="7105"/>
                    </a:lnTo>
                    <a:cubicBezTo>
                      <a:pt x="25559" y="7344"/>
                      <a:pt x="25964" y="7492"/>
                      <a:pt x="26431" y="7492"/>
                    </a:cubicBezTo>
                    <a:cubicBezTo>
                      <a:pt x="26445" y="7492"/>
                      <a:pt x="26458" y="7492"/>
                      <a:pt x="26472" y="7492"/>
                    </a:cubicBezTo>
                    <a:cubicBezTo>
                      <a:pt x="26573" y="7492"/>
                      <a:pt x="26649" y="7416"/>
                      <a:pt x="26649" y="7365"/>
                    </a:cubicBezTo>
                    <a:cubicBezTo>
                      <a:pt x="26725" y="6986"/>
                      <a:pt x="26700" y="6606"/>
                      <a:pt x="26700" y="6201"/>
                    </a:cubicBezTo>
                    <a:cubicBezTo>
                      <a:pt x="26674" y="5771"/>
                      <a:pt x="26649" y="5341"/>
                      <a:pt x="26801" y="4936"/>
                    </a:cubicBezTo>
                    <a:cubicBezTo>
                      <a:pt x="26907" y="4618"/>
                      <a:pt x="27119" y="4318"/>
                      <a:pt x="27453" y="4318"/>
                    </a:cubicBezTo>
                    <a:cubicBezTo>
                      <a:pt x="27512" y="4318"/>
                      <a:pt x="27575" y="4327"/>
                      <a:pt x="27642" y="4347"/>
                    </a:cubicBezTo>
                    <a:lnTo>
                      <a:pt x="27642" y="4347"/>
                    </a:lnTo>
                    <a:cubicBezTo>
                      <a:pt x="27485" y="4212"/>
                      <a:pt x="27320" y="4115"/>
                      <a:pt x="27155" y="4075"/>
                    </a:cubicBezTo>
                    <a:cubicBezTo>
                      <a:pt x="27096" y="4061"/>
                      <a:pt x="27039" y="4053"/>
                      <a:pt x="26983" y="4053"/>
                    </a:cubicBezTo>
                    <a:close/>
                    <a:moveTo>
                      <a:pt x="27642" y="4347"/>
                    </a:moveTo>
                    <a:cubicBezTo>
                      <a:pt x="27990" y="4648"/>
                      <a:pt x="28297" y="5132"/>
                      <a:pt x="28471" y="5569"/>
                    </a:cubicBezTo>
                    <a:cubicBezTo>
                      <a:pt x="28800" y="6277"/>
                      <a:pt x="28724" y="7112"/>
                      <a:pt x="28674" y="7872"/>
                    </a:cubicBezTo>
                    <a:cubicBezTo>
                      <a:pt x="28623" y="7973"/>
                      <a:pt x="28623" y="8099"/>
                      <a:pt x="28623" y="8175"/>
                    </a:cubicBezTo>
                    <a:cubicBezTo>
                      <a:pt x="28598" y="8428"/>
                      <a:pt x="28497" y="8732"/>
                      <a:pt x="28446" y="8985"/>
                    </a:cubicBezTo>
                    <a:cubicBezTo>
                      <a:pt x="28345" y="9289"/>
                      <a:pt x="28218" y="9643"/>
                      <a:pt x="28244" y="9947"/>
                    </a:cubicBezTo>
                    <a:cubicBezTo>
                      <a:pt x="28277" y="10397"/>
                      <a:pt x="28464" y="10584"/>
                      <a:pt x="28704" y="10680"/>
                    </a:cubicBezTo>
                    <a:lnTo>
                      <a:pt x="28704" y="10680"/>
                    </a:lnTo>
                    <a:cubicBezTo>
                      <a:pt x="28514" y="10431"/>
                      <a:pt x="28395" y="10112"/>
                      <a:pt x="28395" y="9770"/>
                    </a:cubicBezTo>
                    <a:cubicBezTo>
                      <a:pt x="28395" y="9491"/>
                      <a:pt x="28446" y="9263"/>
                      <a:pt x="28547" y="9010"/>
                    </a:cubicBezTo>
                    <a:cubicBezTo>
                      <a:pt x="28573" y="8884"/>
                      <a:pt x="28648" y="8757"/>
                      <a:pt x="28674" y="8605"/>
                    </a:cubicBezTo>
                    <a:cubicBezTo>
                      <a:pt x="28800" y="8049"/>
                      <a:pt x="28800" y="7416"/>
                      <a:pt x="28800" y="6783"/>
                    </a:cubicBezTo>
                    <a:cubicBezTo>
                      <a:pt x="28800" y="6227"/>
                      <a:pt x="28674" y="5720"/>
                      <a:pt x="28421" y="5240"/>
                    </a:cubicBezTo>
                    <a:cubicBezTo>
                      <a:pt x="28370" y="5138"/>
                      <a:pt x="28319" y="5088"/>
                      <a:pt x="28294" y="5012"/>
                    </a:cubicBezTo>
                    <a:lnTo>
                      <a:pt x="28269" y="4986"/>
                    </a:lnTo>
                    <a:cubicBezTo>
                      <a:pt x="28092" y="4759"/>
                      <a:pt x="27915" y="4455"/>
                      <a:pt x="27661" y="4354"/>
                    </a:cubicBezTo>
                    <a:cubicBezTo>
                      <a:pt x="27655" y="4352"/>
                      <a:pt x="27648" y="4349"/>
                      <a:pt x="27642" y="4347"/>
                    </a:cubicBezTo>
                    <a:close/>
                    <a:moveTo>
                      <a:pt x="28704" y="10680"/>
                    </a:moveTo>
                    <a:cubicBezTo>
                      <a:pt x="28711" y="10689"/>
                      <a:pt x="28718" y="10698"/>
                      <a:pt x="28724" y="10706"/>
                    </a:cubicBezTo>
                    <a:cubicBezTo>
                      <a:pt x="28927" y="10934"/>
                      <a:pt x="29079" y="10934"/>
                      <a:pt x="29281" y="10959"/>
                    </a:cubicBezTo>
                    <a:cubicBezTo>
                      <a:pt x="29408" y="10959"/>
                      <a:pt x="29534" y="11010"/>
                      <a:pt x="29711" y="11060"/>
                    </a:cubicBezTo>
                    <a:cubicBezTo>
                      <a:pt x="29723" y="11068"/>
                      <a:pt x="29734" y="11076"/>
                      <a:pt x="29746" y="11083"/>
                    </a:cubicBezTo>
                    <a:lnTo>
                      <a:pt x="29746" y="11083"/>
                    </a:lnTo>
                    <a:cubicBezTo>
                      <a:pt x="29599" y="10879"/>
                      <a:pt x="29368" y="10822"/>
                      <a:pt x="29104" y="10782"/>
                    </a:cubicBezTo>
                    <a:cubicBezTo>
                      <a:pt x="28966" y="10756"/>
                      <a:pt x="28828" y="10730"/>
                      <a:pt x="28704" y="10680"/>
                    </a:cubicBezTo>
                    <a:close/>
                    <a:moveTo>
                      <a:pt x="19183" y="4253"/>
                    </a:moveTo>
                    <a:lnTo>
                      <a:pt x="19209" y="4303"/>
                    </a:lnTo>
                    <a:cubicBezTo>
                      <a:pt x="19411" y="4455"/>
                      <a:pt x="19614" y="4607"/>
                      <a:pt x="19816" y="4733"/>
                    </a:cubicBezTo>
                    <a:cubicBezTo>
                      <a:pt x="20069" y="4885"/>
                      <a:pt x="20322" y="5088"/>
                      <a:pt x="20575" y="5315"/>
                    </a:cubicBezTo>
                    <a:cubicBezTo>
                      <a:pt x="20980" y="5695"/>
                      <a:pt x="21335" y="6125"/>
                      <a:pt x="21638" y="6581"/>
                    </a:cubicBezTo>
                    <a:cubicBezTo>
                      <a:pt x="21739" y="6707"/>
                      <a:pt x="21841" y="6859"/>
                      <a:pt x="21967" y="6986"/>
                    </a:cubicBezTo>
                    <a:cubicBezTo>
                      <a:pt x="22777" y="8049"/>
                      <a:pt x="23663" y="9036"/>
                      <a:pt x="24498" y="9947"/>
                    </a:cubicBezTo>
                    <a:cubicBezTo>
                      <a:pt x="24903" y="10428"/>
                      <a:pt x="25207" y="10807"/>
                      <a:pt x="25510" y="11187"/>
                    </a:cubicBezTo>
                    <a:lnTo>
                      <a:pt x="25561" y="11263"/>
                    </a:lnTo>
                    <a:lnTo>
                      <a:pt x="25561" y="11263"/>
                    </a:lnTo>
                    <a:lnTo>
                      <a:pt x="25510" y="11237"/>
                    </a:lnTo>
                    <a:cubicBezTo>
                      <a:pt x="24772" y="10816"/>
                      <a:pt x="24104" y="10605"/>
                      <a:pt x="23360" y="10605"/>
                    </a:cubicBezTo>
                    <a:cubicBezTo>
                      <a:pt x="23212" y="10605"/>
                      <a:pt x="23060" y="10613"/>
                      <a:pt x="22904" y="10630"/>
                    </a:cubicBezTo>
                    <a:cubicBezTo>
                      <a:pt x="22777" y="10630"/>
                      <a:pt x="22625" y="10655"/>
                      <a:pt x="22499" y="10655"/>
                    </a:cubicBezTo>
                    <a:cubicBezTo>
                      <a:pt x="22146" y="10691"/>
                      <a:pt x="21782" y="10738"/>
                      <a:pt x="21413" y="10738"/>
                    </a:cubicBezTo>
                    <a:cubicBezTo>
                      <a:pt x="21253" y="10738"/>
                      <a:pt x="21091" y="10729"/>
                      <a:pt x="20930" y="10706"/>
                    </a:cubicBezTo>
                    <a:cubicBezTo>
                      <a:pt x="19867" y="10504"/>
                      <a:pt x="19032" y="10175"/>
                      <a:pt x="18222" y="9820"/>
                    </a:cubicBezTo>
                    <a:lnTo>
                      <a:pt x="18171" y="9820"/>
                    </a:lnTo>
                    <a:cubicBezTo>
                      <a:pt x="18019" y="9263"/>
                      <a:pt x="17665" y="9061"/>
                      <a:pt x="17159" y="8808"/>
                    </a:cubicBezTo>
                    <a:cubicBezTo>
                      <a:pt x="16248" y="8352"/>
                      <a:pt x="15514" y="7467"/>
                      <a:pt x="15134" y="6454"/>
                    </a:cubicBezTo>
                    <a:cubicBezTo>
                      <a:pt x="15058" y="6252"/>
                      <a:pt x="15008" y="6075"/>
                      <a:pt x="15033" y="5872"/>
                    </a:cubicBezTo>
                    <a:cubicBezTo>
                      <a:pt x="15058" y="5695"/>
                      <a:pt x="15134" y="5569"/>
                      <a:pt x="15286" y="5467"/>
                    </a:cubicBezTo>
                    <a:cubicBezTo>
                      <a:pt x="15413" y="5388"/>
                      <a:pt x="15588" y="5349"/>
                      <a:pt x="15783" y="5349"/>
                    </a:cubicBezTo>
                    <a:cubicBezTo>
                      <a:pt x="15900" y="5349"/>
                      <a:pt x="16023" y="5363"/>
                      <a:pt x="16146" y="5391"/>
                    </a:cubicBezTo>
                    <a:cubicBezTo>
                      <a:pt x="16400" y="5467"/>
                      <a:pt x="16653" y="5619"/>
                      <a:pt x="16906" y="5746"/>
                    </a:cubicBezTo>
                    <a:lnTo>
                      <a:pt x="16956" y="5771"/>
                    </a:lnTo>
                    <a:cubicBezTo>
                      <a:pt x="17159" y="5872"/>
                      <a:pt x="17336" y="5999"/>
                      <a:pt x="17538" y="6125"/>
                    </a:cubicBezTo>
                    <a:cubicBezTo>
                      <a:pt x="18190" y="6525"/>
                      <a:pt x="18964" y="7029"/>
                      <a:pt x="19686" y="7029"/>
                    </a:cubicBezTo>
                    <a:cubicBezTo>
                      <a:pt x="19833" y="7029"/>
                      <a:pt x="19978" y="7008"/>
                      <a:pt x="20120" y="6960"/>
                    </a:cubicBezTo>
                    <a:cubicBezTo>
                      <a:pt x="20196" y="6910"/>
                      <a:pt x="20221" y="6885"/>
                      <a:pt x="20246" y="6859"/>
                    </a:cubicBezTo>
                    <a:cubicBezTo>
                      <a:pt x="20297" y="6783"/>
                      <a:pt x="20246" y="6758"/>
                      <a:pt x="20246" y="6707"/>
                    </a:cubicBezTo>
                    <a:cubicBezTo>
                      <a:pt x="20170" y="6530"/>
                      <a:pt x="20069" y="6378"/>
                      <a:pt x="19968" y="6201"/>
                    </a:cubicBezTo>
                    <a:cubicBezTo>
                      <a:pt x="19588" y="5594"/>
                      <a:pt x="19183" y="4885"/>
                      <a:pt x="19183" y="4303"/>
                    </a:cubicBezTo>
                    <a:lnTo>
                      <a:pt x="19183" y="4253"/>
                    </a:lnTo>
                    <a:close/>
                    <a:moveTo>
                      <a:pt x="29746" y="11083"/>
                    </a:moveTo>
                    <a:cubicBezTo>
                      <a:pt x="29782" y="11133"/>
                      <a:pt x="29813" y="11192"/>
                      <a:pt x="29838" y="11263"/>
                    </a:cubicBezTo>
                    <a:cubicBezTo>
                      <a:pt x="29874" y="11371"/>
                      <a:pt x="29865" y="11476"/>
                      <a:pt x="29828" y="11578"/>
                    </a:cubicBezTo>
                    <a:lnTo>
                      <a:pt x="29828" y="11578"/>
                    </a:lnTo>
                    <a:cubicBezTo>
                      <a:pt x="29917" y="11489"/>
                      <a:pt x="29984" y="11409"/>
                      <a:pt x="29964" y="11313"/>
                    </a:cubicBezTo>
                    <a:cubicBezTo>
                      <a:pt x="29964" y="11220"/>
                      <a:pt x="29878" y="11170"/>
                      <a:pt x="29746" y="11083"/>
                    </a:cubicBezTo>
                    <a:close/>
                    <a:moveTo>
                      <a:pt x="29828" y="11578"/>
                    </a:moveTo>
                    <a:cubicBezTo>
                      <a:pt x="29799" y="11607"/>
                      <a:pt x="29768" y="11636"/>
                      <a:pt x="29737" y="11668"/>
                    </a:cubicBezTo>
                    <a:cubicBezTo>
                      <a:pt x="29711" y="11693"/>
                      <a:pt x="29661" y="11769"/>
                      <a:pt x="29610" y="11820"/>
                    </a:cubicBezTo>
                    <a:cubicBezTo>
                      <a:pt x="29560" y="11921"/>
                      <a:pt x="29484" y="12022"/>
                      <a:pt x="29408" y="12073"/>
                    </a:cubicBezTo>
                    <a:cubicBezTo>
                      <a:pt x="29332" y="12174"/>
                      <a:pt x="29281" y="12275"/>
                      <a:pt x="29180" y="12351"/>
                    </a:cubicBezTo>
                    <a:cubicBezTo>
                      <a:pt x="29129" y="12427"/>
                      <a:pt x="29079" y="12452"/>
                      <a:pt x="29053" y="12528"/>
                    </a:cubicBezTo>
                    <a:cubicBezTo>
                      <a:pt x="28949" y="12653"/>
                      <a:pt x="28837" y="12782"/>
                      <a:pt x="28739" y="12919"/>
                    </a:cubicBezTo>
                    <a:lnTo>
                      <a:pt x="28739" y="12919"/>
                    </a:lnTo>
                    <a:cubicBezTo>
                      <a:pt x="28824" y="12810"/>
                      <a:pt x="28913" y="12705"/>
                      <a:pt x="29003" y="12604"/>
                    </a:cubicBezTo>
                    <a:cubicBezTo>
                      <a:pt x="29104" y="12528"/>
                      <a:pt x="29205" y="12402"/>
                      <a:pt x="29306" y="12300"/>
                    </a:cubicBezTo>
                    <a:cubicBezTo>
                      <a:pt x="29332" y="12224"/>
                      <a:pt x="29382" y="12174"/>
                      <a:pt x="29458" y="12098"/>
                    </a:cubicBezTo>
                    <a:cubicBezTo>
                      <a:pt x="29605" y="11935"/>
                      <a:pt x="29762" y="11761"/>
                      <a:pt x="29828" y="11578"/>
                    </a:cubicBezTo>
                    <a:close/>
                    <a:moveTo>
                      <a:pt x="28739" y="12919"/>
                    </a:moveTo>
                    <a:cubicBezTo>
                      <a:pt x="28631" y="13056"/>
                      <a:pt x="28531" y="13197"/>
                      <a:pt x="28446" y="13338"/>
                    </a:cubicBezTo>
                    <a:cubicBezTo>
                      <a:pt x="28319" y="13591"/>
                      <a:pt x="28294" y="13869"/>
                      <a:pt x="28370" y="14123"/>
                    </a:cubicBezTo>
                    <a:cubicBezTo>
                      <a:pt x="28471" y="14350"/>
                      <a:pt x="28674" y="14477"/>
                      <a:pt x="28876" y="14553"/>
                    </a:cubicBezTo>
                    <a:cubicBezTo>
                      <a:pt x="28909" y="14558"/>
                      <a:pt x="28942" y="14562"/>
                      <a:pt x="28973" y="14564"/>
                    </a:cubicBezTo>
                    <a:lnTo>
                      <a:pt x="28973" y="14564"/>
                    </a:lnTo>
                    <a:cubicBezTo>
                      <a:pt x="28884" y="14506"/>
                      <a:pt x="28801" y="14436"/>
                      <a:pt x="28724" y="14350"/>
                    </a:cubicBezTo>
                    <a:cubicBezTo>
                      <a:pt x="28547" y="14123"/>
                      <a:pt x="28446" y="13844"/>
                      <a:pt x="28471" y="13566"/>
                    </a:cubicBezTo>
                    <a:cubicBezTo>
                      <a:pt x="28486" y="13327"/>
                      <a:pt x="28598" y="13115"/>
                      <a:pt x="28739" y="12919"/>
                    </a:cubicBezTo>
                    <a:close/>
                    <a:moveTo>
                      <a:pt x="35508" y="16183"/>
                    </a:moveTo>
                    <a:lnTo>
                      <a:pt x="35508" y="16183"/>
                    </a:lnTo>
                    <a:cubicBezTo>
                      <a:pt x="35525" y="16195"/>
                      <a:pt x="35542" y="16207"/>
                      <a:pt x="35558" y="16220"/>
                    </a:cubicBezTo>
                    <a:lnTo>
                      <a:pt x="35558" y="16220"/>
                    </a:lnTo>
                    <a:lnTo>
                      <a:pt x="35558" y="16198"/>
                    </a:lnTo>
                    <a:lnTo>
                      <a:pt x="35532" y="16198"/>
                    </a:lnTo>
                    <a:cubicBezTo>
                      <a:pt x="35524" y="16193"/>
                      <a:pt x="35516" y="16188"/>
                      <a:pt x="35508" y="16183"/>
                    </a:cubicBezTo>
                    <a:close/>
                    <a:moveTo>
                      <a:pt x="35869" y="17482"/>
                    </a:moveTo>
                    <a:cubicBezTo>
                      <a:pt x="35867" y="17493"/>
                      <a:pt x="35864" y="17503"/>
                      <a:pt x="35861" y="17514"/>
                    </a:cubicBezTo>
                    <a:cubicBezTo>
                      <a:pt x="35813" y="17678"/>
                      <a:pt x="35768" y="17849"/>
                      <a:pt x="35740" y="18014"/>
                    </a:cubicBezTo>
                    <a:lnTo>
                      <a:pt x="35740" y="18014"/>
                    </a:lnTo>
                    <a:cubicBezTo>
                      <a:pt x="35746" y="17999"/>
                      <a:pt x="35753" y="17984"/>
                      <a:pt x="35760" y="17969"/>
                    </a:cubicBezTo>
                    <a:cubicBezTo>
                      <a:pt x="35760" y="17893"/>
                      <a:pt x="35785" y="17868"/>
                      <a:pt x="35785" y="17843"/>
                    </a:cubicBezTo>
                    <a:cubicBezTo>
                      <a:pt x="35785" y="17792"/>
                      <a:pt x="35811" y="17767"/>
                      <a:pt x="35811" y="17742"/>
                    </a:cubicBezTo>
                    <a:cubicBezTo>
                      <a:pt x="35831" y="17653"/>
                      <a:pt x="35851" y="17567"/>
                      <a:pt x="35869" y="17482"/>
                    </a:cubicBezTo>
                    <a:close/>
                    <a:moveTo>
                      <a:pt x="34908" y="16005"/>
                    </a:moveTo>
                    <a:cubicBezTo>
                      <a:pt x="34744" y="16005"/>
                      <a:pt x="34576" y="16036"/>
                      <a:pt x="34419" y="16097"/>
                    </a:cubicBezTo>
                    <a:cubicBezTo>
                      <a:pt x="33811" y="16350"/>
                      <a:pt x="33381" y="16881"/>
                      <a:pt x="32926" y="17413"/>
                    </a:cubicBezTo>
                    <a:cubicBezTo>
                      <a:pt x="32815" y="17589"/>
                      <a:pt x="32685" y="17728"/>
                      <a:pt x="32553" y="17895"/>
                    </a:cubicBezTo>
                    <a:lnTo>
                      <a:pt x="32553" y="17895"/>
                    </a:lnTo>
                    <a:cubicBezTo>
                      <a:pt x="32535" y="17861"/>
                      <a:pt x="32516" y="17826"/>
                      <a:pt x="32495" y="17792"/>
                    </a:cubicBezTo>
                    <a:cubicBezTo>
                      <a:pt x="32369" y="17615"/>
                      <a:pt x="32268" y="17413"/>
                      <a:pt x="32116" y="17286"/>
                    </a:cubicBezTo>
                    <a:cubicBezTo>
                      <a:pt x="32049" y="17231"/>
                      <a:pt x="31975" y="17199"/>
                      <a:pt x="31896" y="17184"/>
                    </a:cubicBezTo>
                    <a:lnTo>
                      <a:pt x="31896" y="17184"/>
                    </a:lnTo>
                    <a:cubicBezTo>
                      <a:pt x="32071" y="17331"/>
                      <a:pt x="32207" y="17549"/>
                      <a:pt x="32343" y="17767"/>
                    </a:cubicBezTo>
                    <a:cubicBezTo>
                      <a:pt x="32369" y="17843"/>
                      <a:pt x="32419" y="17893"/>
                      <a:pt x="32470" y="17969"/>
                    </a:cubicBezTo>
                    <a:lnTo>
                      <a:pt x="32470" y="17995"/>
                    </a:lnTo>
                    <a:lnTo>
                      <a:pt x="32495" y="17969"/>
                    </a:lnTo>
                    <a:cubicBezTo>
                      <a:pt x="32515" y="17944"/>
                      <a:pt x="32534" y="17919"/>
                      <a:pt x="32553" y="17895"/>
                    </a:cubicBezTo>
                    <a:lnTo>
                      <a:pt x="32553" y="17895"/>
                    </a:lnTo>
                    <a:cubicBezTo>
                      <a:pt x="32602" y="17985"/>
                      <a:pt x="32649" y="18073"/>
                      <a:pt x="32723" y="18146"/>
                    </a:cubicBezTo>
                    <a:cubicBezTo>
                      <a:pt x="32748" y="18172"/>
                      <a:pt x="32774" y="18172"/>
                      <a:pt x="32824" y="18172"/>
                    </a:cubicBezTo>
                    <a:cubicBezTo>
                      <a:pt x="32875" y="18172"/>
                      <a:pt x="32951" y="18146"/>
                      <a:pt x="32976" y="18121"/>
                    </a:cubicBezTo>
                    <a:cubicBezTo>
                      <a:pt x="33204" y="17893"/>
                      <a:pt x="33381" y="17666"/>
                      <a:pt x="33584" y="17463"/>
                    </a:cubicBezTo>
                    <a:lnTo>
                      <a:pt x="34140" y="16780"/>
                    </a:lnTo>
                    <a:cubicBezTo>
                      <a:pt x="34368" y="16577"/>
                      <a:pt x="34646" y="16248"/>
                      <a:pt x="35001" y="16147"/>
                    </a:cubicBezTo>
                    <a:cubicBezTo>
                      <a:pt x="35074" y="16126"/>
                      <a:pt x="35152" y="16114"/>
                      <a:pt x="35229" y="16114"/>
                    </a:cubicBezTo>
                    <a:cubicBezTo>
                      <a:pt x="35327" y="16114"/>
                      <a:pt x="35424" y="16134"/>
                      <a:pt x="35508" y="16183"/>
                    </a:cubicBezTo>
                    <a:lnTo>
                      <a:pt x="35508" y="16183"/>
                    </a:lnTo>
                    <a:cubicBezTo>
                      <a:pt x="35476" y="16160"/>
                      <a:pt x="35441" y="16140"/>
                      <a:pt x="35406" y="16122"/>
                    </a:cubicBezTo>
                    <a:cubicBezTo>
                      <a:pt x="35260" y="16042"/>
                      <a:pt x="35087" y="16005"/>
                      <a:pt x="34908" y="16005"/>
                    </a:cubicBezTo>
                    <a:close/>
                    <a:moveTo>
                      <a:pt x="42883" y="1336"/>
                    </a:moveTo>
                    <a:cubicBezTo>
                      <a:pt x="42445" y="1812"/>
                      <a:pt x="41963" y="2223"/>
                      <a:pt x="41505" y="2633"/>
                    </a:cubicBezTo>
                    <a:cubicBezTo>
                      <a:pt x="41353" y="2759"/>
                      <a:pt x="41201" y="2911"/>
                      <a:pt x="41049" y="3038"/>
                    </a:cubicBezTo>
                    <a:cubicBezTo>
                      <a:pt x="40239" y="3721"/>
                      <a:pt x="39556" y="4556"/>
                      <a:pt x="38898" y="5366"/>
                    </a:cubicBezTo>
                    <a:lnTo>
                      <a:pt x="38797" y="5467"/>
                    </a:lnTo>
                    <a:cubicBezTo>
                      <a:pt x="37936" y="6505"/>
                      <a:pt x="37076" y="7593"/>
                      <a:pt x="36291" y="8656"/>
                    </a:cubicBezTo>
                    <a:cubicBezTo>
                      <a:pt x="35608" y="9592"/>
                      <a:pt x="34874" y="10529"/>
                      <a:pt x="34140" y="11415"/>
                    </a:cubicBezTo>
                    <a:cubicBezTo>
                      <a:pt x="33584" y="12123"/>
                      <a:pt x="32976" y="12781"/>
                      <a:pt x="32369" y="13414"/>
                    </a:cubicBezTo>
                    <a:cubicBezTo>
                      <a:pt x="31964" y="13819"/>
                      <a:pt x="31559" y="14249"/>
                      <a:pt x="31179" y="14705"/>
                    </a:cubicBezTo>
                    <a:cubicBezTo>
                      <a:pt x="30825" y="15084"/>
                      <a:pt x="30496" y="15514"/>
                      <a:pt x="30218" y="15945"/>
                    </a:cubicBezTo>
                    <a:cubicBezTo>
                      <a:pt x="29863" y="16400"/>
                      <a:pt x="29534" y="16881"/>
                      <a:pt x="29104" y="17337"/>
                    </a:cubicBezTo>
                    <a:lnTo>
                      <a:pt x="28952" y="17488"/>
                    </a:lnTo>
                    <a:cubicBezTo>
                      <a:pt x="28612" y="17829"/>
                      <a:pt x="28290" y="18169"/>
                      <a:pt x="28435" y="18629"/>
                    </a:cubicBezTo>
                    <a:lnTo>
                      <a:pt x="28435" y="18629"/>
                    </a:lnTo>
                    <a:cubicBezTo>
                      <a:pt x="28468" y="18240"/>
                      <a:pt x="28918" y="17753"/>
                      <a:pt x="29231" y="17463"/>
                    </a:cubicBezTo>
                    <a:cubicBezTo>
                      <a:pt x="29332" y="17362"/>
                      <a:pt x="29382" y="17286"/>
                      <a:pt x="29433" y="17235"/>
                    </a:cubicBezTo>
                    <a:cubicBezTo>
                      <a:pt x="29838" y="16755"/>
                      <a:pt x="30142" y="16375"/>
                      <a:pt x="30395" y="15995"/>
                    </a:cubicBezTo>
                    <a:cubicBezTo>
                      <a:pt x="30496" y="15869"/>
                      <a:pt x="30572" y="15768"/>
                      <a:pt x="30648" y="15641"/>
                    </a:cubicBezTo>
                    <a:cubicBezTo>
                      <a:pt x="30850" y="15388"/>
                      <a:pt x="31027" y="15135"/>
                      <a:pt x="31255" y="14882"/>
                    </a:cubicBezTo>
                    <a:cubicBezTo>
                      <a:pt x="32622" y="13566"/>
                      <a:pt x="33811" y="12047"/>
                      <a:pt x="34874" y="10706"/>
                    </a:cubicBezTo>
                    <a:cubicBezTo>
                      <a:pt x="35279" y="10175"/>
                      <a:pt x="35709" y="9618"/>
                      <a:pt x="36140" y="9061"/>
                    </a:cubicBezTo>
                    <a:cubicBezTo>
                      <a:pt x="37051" y="7872"/>
                      <a:pt x="37987" y="6631"/>
                      <a:pt x="38999" y="5467"/>
                    </a:cubicBezTo>
                    <a:cubicBezTo>
                      <a:pt x="39632" y="4733"/>
                      <a:pt x="40265" y="3974"/>
                      <a:pt x="40999" y="3341"/>
                    </a:cubicBezTo>
                    <a:cubicBezTo>
                      <a:pt x="41100" y="3291"/>
                      <a:pt x="41201" y="3190"/>
                      <a:pt x="41252" y="3114"/>
                    </a:cubicBezTo>
                    <a:cubicBezTo>
                      <a:pt x="41834" y="2658"/>
                      <a:pt x="42391" y="2152"/>
                      <a:pt x="42871" y="1570"/>
                    </a:cubicBezTo>
                    <a:cubicBezTo>
                      <a:pt x="42918" y="1477"/>
                      <a:pt x="42922" y="1406"/>
                      <a:pt x="42883" y="1336"/>
                    </a:cubicBezTo>
                    <a:close/>
                    <a:moveTo>
                      <a:pt x="35740" y="18014"/>
                    </a:moveTo>
                    <a:lnTo>
                      <a:pt x="35740" y="18014"/>
                    </a:lnTo>
                    <a:cubicBezTo>
                      <a:pt x="35680" y="18164"/>
                      <a:pt x="35661" y="18363"/>
                      <a:pt x="35684" y="18501"/>
                    </a:cubicBezTo>
                    <a:cubicBezTo>
                      <a:pt x="35714" y="18597"/>
                      <a:pt x="35760" y="18667"/>
                      <a:pt x="35816" y="18718"/>
                    </a:cubicBezTo>
                    <a:lnTo>
                      <a:pt x="35816" y="18718"/>
                    </a:lnTo>
                    <a:cubicBezTo>
                      <a:pt x="35698" y="18533"/>
                      <a:pt x="35695" y="18281"/>
                      <a:pt x="35740" y="18014"/>
                    </a:cubicBezTo>
                    <a:close/>
                    <a:moveTo>
                      <a:pt x="28435" y="18629"/>
                    </a:moveTo>
                    <a:cubicBezTo>
                      <a:pt x="28431" y="18681"/>
                      <a:pt x="28434" y="18731"/>
                      <a:pt x="28446" y="18779"/>
                    </a:cubicBezTo>
                    <a:cubicBezTo>
                      <a:pt x="28466" y="18787"/>
                      <a:pt x="28486" y="18793"/>
                      <a:pt x="28507" y="18797"/>
                    </a:cubicBezTo>
                    <a:lnTo>
                      <a:pt x="28507" y="18797"/>
                    </a:lnTo>
                    <a:cubicBezTo>
                      <a:pt x="28476" y="18739"/>
                      <a:pt x="28453" y="18683"/>
                      <a:pt x="28435" y="18629"/>
                    </a:cubicBezTo>
                    <a:close/>
                    <a:moveTo>
                      <a:pt x="31416" y="17003"/>
                    </a:moveTo>
                    <a:cubicBezTo>
                      <a:pt x="31388" y="17003"/>
                      <a:pt x="31360" y="17005"/>
                      <a:pt x="31331" y="17008"/>
                    </a:cubicBezTo>
                    <a:cubicBezTo>
                      <a:pt x="30977" y="17033"/>
                      <a:pt x="30622" y="17337"/>
                      <a:pt x="30344" y="17539"/>
                    </a:cubicBezTo>
                    <a:cubicBezTo>
                      <a:pt x="30319" y="17590"/>
                      <a:pt x="30243" y="17615"/>
                      <a:pt x="30218" y="17640"/>
                    </a:cubicBezTo>
                    <a:cubicBezTo>
                      <a:pt x="30116" y="17716"/>
                      <a:pt x="30015" y="17792"/>
                      <a:pt x="29863" y="17919"/>
                    </a:cubicBezTo>
                    <a:cubicBezTo>
                      <a:pt x="29481" y="18301"/>
                      <a:pt x="28958" y="18804"/>
                      <a:pt x="28580" y="18804"/>
                    </a:cubicBezTo>
                    <a:cubicBezTo>
                      <a:pt x="28555" y="18804"/>
                      <a:pt x="28531" y="18802"/>
                      <a:pt x="28507" y="18797"/>
                    </a:cubicBezTo>
                    <a:lnTo>
                      <a:pt x="28507" y="18797"/>
                    </a:lnTo>
                    <a:cubicBezTo>
                      <a:pt x="28526" y="18833"/>
                      <a:pt x="28548" y="18869"/>
                      <a:pt x="28573" y="18906"/>
                    </a:cubicBezTo>
                    <a:cubicBezTo>
                      <a:pt x="28592" y="18963"/>
                      <a:pt x="28653" y="18991"/>
                      <a:pt x="28715" y="18991"/>
                    </a:cubicBezTo>
                    <a:cubicBezTo>
                      <a:pt x="28735" y="18991"/>
                      <a:pt x="28756" y="18988"/>
                      <a:pt x="28775" y="18982"/>
                    </a:cubicBezTo>
                    <a:cubicBezTo>
                      <a:pt x="28842" y="19004"/>
                      <a:pt x="28910" y="19014"/>
                      <a:pt x="28977" y="19014"/>
                    </a:cubicBezTo>
                    <a:cubicBezTo>
                      <a:pt x="29364" y="19014"/>
                      <a:pt x="29742" y="18672"/>
                      <a:pt x="30066" y="18349"/>
                    </a:cubicBezTo>
                    <a:lnTo>
                      <a:pt x="30369" y="18020"/>
                    </a:lnTo>
                    <a:cubicBezTo>
                      <a:pt x="30420" y="17995"/>
                      <a:pt x="30471" y="17969"/>
                      <a:pt x="30496" y="17893"/>
                    </a:cubicBezTo>
                    <a:cubicBezTo>
                      <a:pt x="30852" y="17597"/>
                      <a:pt x="31378" y="17176"/>
                      <a:pt x="31797" y="17176"/>
                    </a:cubicBezTo>
                    <a:cubicBezTo>
                      <a:pt x="31831" y="17176"/>
                      <a:pt x="31864" y="17179"/>
                      <a:pt x="31896" y="17184"/>
                    </a:cubicBezTo>
                    <a:lnTo>
                      <a:pt x="31896" y="17184"/>
                    </a:lnTo>
                    <a:cubicBezTo>
                      <a:pt x="31764" y="17074"/>
                      <a:pt x="31609" y="17003"/>
                      <a:pt x="31416" y="17003"/>
                    </a:cubicBezTo>
                    <a:close/>
                    <a:moveTo>
                      <a:pt x="9845" y="9365"/>
                    </a:moveTo>
                    <a:cubicBezTo>
                      <a:pt x="10503" y="9390"/>
                      <a:pt x="11136" y="9770"/>
                      <a:pt x="11718" y="10073"/>
                    </a:cubicBezTo>
                    <a:cubicBezTo>
                      <a:pt x="11819" y="10149"/>
                      <a:pt x="11945" y="10225"/>
                      <a:pt x="12021" y="10250"/>
                    </a:cubicBezTo>
                    <a:lnTo>
                      <a:pt x="12123" y="10301"/>
                    </a:lnTo>
                    <a:cubicBezTo>
                      <a:pt x="12629" y="10605"/>
                      <a:pt x="13185" y="10908"/>
                      <a:pt x="13793" y="10959"/>
                    </a:cubicBezTo>
                    <a:cubicBezTo>
                      <a:pt x="13844" y="10968"/>
                      <a:pt x="13895" y="10973"/>
                      <a:pt x="13946" y="10973"/>
                    </a:cubicBezTo>
                    <a:cubicBezTo>
                      <a:pt x="14172" y="10973"/>
                      <a:pt x="14391" y="10890"/>
                      <a:pt x="14577" y="10807"/>
                    </a:cubicBezTo>
                    <a:cubicBezTo>
                      <a:pt x="14808" y="10736"/>
                      <a:pt x="15051" y="10653"/>
                      <a:pt x="15306" y="10653"/>
                    </a:cubicBezTo>
                    <a:cubicBezTo>
                      <a:pt x="15415" y="10653"/>
                      <a:pt x="15527" y="10668"/>
                      <a:pt x="15640" y="10706"/>
                    </a:cubicBezTo>
                    <a:cubicBezTo>
                      <a:pt x="16146" y="10858"/>
                      <a:pt x="16551" y="11288"/>
                      <a:pt x="16906" y="11642"/>
                    </a:cubicBezTo>
                    <a:cubicBezTo>
                      <a:pt x="16956" y="11718"/>
                      <a:pt x="17058" y="11794"/>
                      <a:pt x="17108" y="11870"/>
                    </a:cubicBezTo>
                    <a:cubicBezTo>
                      <a:pt x="17716" y="12452"/>
                      <a:pt x="18374" y="13034"/>
                      <a:pt x="19082" y="13566"/>
                    </a:cubicBezTo>
                    <a:cubicBezTo>
                      <a:pt x="19740" y="14097"/>
                      <a:pt x="20272" y="14477"/>
                      <a:pt x="20778" y="14806"/>
                    </a:cubicBezTo>
                    <a:cubicBezTo>
                      <a:pt x="20854" y="14831"/>
                      <a:pt x="20904" y="14907"/>
                      <a:pt x="21006" y="14932"/>
                    </a:cubicBezTo>
                    <a:cubicBezTo>
                      <a:pt x="21484" y="15220"/>
                      <a:pt x="22076" y="15620"/>
                      <a:pt x="22631" y="15620"/>
                    </a:cubicBezTo>
                    <a:cubicBezTo>
                      <a:pt x="22663" y="15620"/>
                      <a:pt x="22695" y="15618"/>
                      <a:pt x="22726" y="15616"/>
                    </a:cubicBezTo>
                    <a:cubicBezTo>
                      <a:pt x="22980" y="15590"/>
                      <a:pt x="23131" y="15489"/>
                      <a:pt x="23233" y="15337"/>
                    </a:cubicBezTo>
                    <a:cubicBezTo>
                      <a:pt x="23410" y="14983"/>
                      <a:pt x="23258" y="14350"/>
                      <a:pt x="23030" y="13920"/>
                    </a:cubicBezTo>
                    <a:cubicBezTo>
                      <a:pt x="22448" y="12756"/>
                      <a:pt x="21410" y="12275"/>
                      <a:pt x="20322" y="11744"/>
                    </a:cubicBezTo>
                    <a:lnTo>
                      <a:pt x="19563" y="11364"/>
                    </a:lnTo>
                    <a:cubicBezTo>
                      <a:pt x="19209" y="11162"/>
                      <a:pt x="18829" y="10984"/>
                      <a:pt x="18551" y="10681"/>
                    </a:cubicBezTo>
                    <a:cubicBezTo>
                      <a:pt x="18348" y="10504"/>
                      <a:pt x="18298" y="10377"/>
                      <a:pt x="18247" y="10175"/>
                    </a:cubicBezTo>
                    <a:lnTo>
                      <a:pt x="18247" y="10149"/>
                    </a:lnTo>
                    <a:lnTo>
                      <a:pt x="18298" y="10149"/>
                    </a:lnTo>
                    <a:cubicBezTo>
                      <a:pt x="19294" y="10557"/>
                      <a:pt x="20352" y="10924"/>
                      <a:pt x="21452" y="10924"/>
                    </a:cubicBezTo>
                    <a:cubicBezTo>
                      <a:pt x="21581" y="10924"/>
                      <a:pt x="21711" y="10919"/>
                      <a:pt x="21841" y="10908"/>
                    </a:cubicBezTo>
                    <a:cubicBezTo>
                      <a:pt x="21993" y="10908"/>
                      <a:pt x="22195" y="10883"/>
                      <a:pt x="22347" y="10858"/>
                    </a:cubicBezTo>
                    <a:cubicBezTo>
                      <a:pt x="22693" y="10803"/>
                      <a:pt x="23053" y="10762"/>
                      <a:pt x="23398" y="10762"/>
                    </a:cubicBezTo>
                    <a:cubicBezTo>
                      <a:pt x="23531" y="10762"/>
                      <a:pt x="23662" y="10768"/>
                      <a:pt x="23789" y="10782"/>
                    </a:cubicBezTo>
                    <a:cubicBezTo>
                      <a:pt x="24549" y="10883"/>
                      <a:pt x="25181" y="11313"/>
                      <a:pt x="25789" y="11744"/>
                    </a:cubicBezTo>
                    <a:lnTo>
                      <a:pt x="25915" y="11820"/>
                    </a:lnTo>
                    <a:cubicBezTo>
                      <a:pt x="25991" y="11946"/>
                      <a:pt x="26042" y="12047"/>
                      <a:pt x="26118" y="12174"/>
                    </a:cubicBezTo>
                    <a:cubicBezTo>
                      <a:pt x="26371" y="12629"/>
                      <a:pt x="26523" y="13060"/>
                      <a:pt x="26649" y="13540"/>
                    </a:cubicBezTo>
                    <a:cubicBezTo>
                      <a:pt x="26750" y="13895"/>
                      <a:pt x="26801" y="14224"/>
                      <a:pt x="26877" y="14553"/>
                    </a:cubicBezTo>
                    <a:cubicBezTo>
                      <a:pt x="27029" y="15312"/>
                      <a:pt x="27181" y="16046"/>
                      <a:pt x="27535" y="16729"/>
                    </a:cubicBezTo>
                    <a:cubicBezTo>
                      <a:pt x="27434" y="16830"/>
                      <a:pt x="27332" y="16957"/>
                      <a:pt x="27257" y="17058"/>
                    </a:cubicBezTo>
                    <a:lnTo>
                      <a:pt x="27155" y="17134"/>
                    </a:lnTo>
                    <a:cubicBezTo>
                      <a:pt x="26573" y="17767"/>
                      <a:pt x="25991" y="18450"/>
                      <a:pt x="25283" y="19133"/>
                    </a:cubicBezTo>
                    <a:cubicBezTo>
                      <a:pt x="25257" y="19133"/>
                      <a:pt x="25257" y="19133"/>
                      <a:pt x="25232" y="19159"/>
                    </a:cubicBezTo>
                    <a:cubicBezTo>
                      <a:pt x="25202" y="19178"/>
                      <a:pt x="25165" y="19186"/>
                      <a:pt x="25123" y="19186"/>
                    </a:cubicBezTo>
                    <a:cubicBezTo>
                      <a:pt x="24881" y="19186"/>
                      <a:pt x="24459" y="18900"/>
                      <a:pt x="24093" y="18577"/>
                    </a:cubicBezTo>
                    <a:cubicBezTo>
                      <a:pt x="24042" y="18526"/>
                      <a:pt x="24017" y="18501"/>
                      <a:pt x="23992" y="18501"/>
                    </a:cubicBezTo>
                    <a:cubicBezTo>
                      <a:pt x="23536" y="18146"/>
                      <a:pt x="23106" y="17817"/>
                      <a:pt x="22701" y="17413"/>
                    </a:cubicBezTo>
                    <a:lnTo>
                      <a:pt x="22499" y="17261"/>
                    </a:lnTo>
                    <a:cubicBezTo>
                      <a:pt x="21461" y="16375"/>
                      <a:pt x="20246" y="15818"/>
                      <a:pt x="19183" y="15312"/>
                    </a:cubicBezTo>
                    <a:cubicBezTo>
                      <a:pt x="18348" y="14932"/>
                      <a:pt x="17462" y="14452"/>
                      <a:pt x="16678" y="13819"/>
                    </a:cubicBezTo>
                    <a:cubicBezTo>
                      <a:pt x="16577" y="13743"/>
                      <a:pt x="16501" y="13667"/>
                      <a:pt x="16425" y="13591"/>
                    </a:cubicBezTo>
                    <a:cubicBezTo>
                      <a:pt x="15792" y="13085"/>
                      <a:pt x="15159" y="12553"/>
                      <a:pt x="14476" y="12098"/>
                    </a:cubicBezTo>
                    <a:cubicBezTo>
                      <a:pt x="13742" y="11642"/>
                      <a:pt x="12958" y="11263"/>
                      <a:pt x="12123" y="10934"/>
                    </a:cubicBezTo>
                    <a:cubicBezTo>
                      <a:pt x="11971" y="10883"/>
                      <a:pt x="11844" y="10833"/>
                      <a:pt x="11692" y="10782"/>
                    </a:cubicBezTo>
                    <a:cubicBezTo>
                      <a:pt x="10807" y="10529"/>
                      <a:pt x="9921" y="10225"/>
                      <a:pt x="9162" y="9618"/>
                    </a:cubicBezTo>
                    <a:cubicBezTo>
                      <a:pt x="9288" y="9415"/>
                      <a:pt x="9491" y="9365"/>
                      <a:pt x="9845" y="9365"/>
                    </a:cubicBezTo>
                    <a:close/>
                    <a:moveTo>
                      <a:pt x="9086" y="10023"/>
                    </a:moveTo>
                    <a:lnTo>
                      <a:pt x="9111" y="10048"/>
                    </a:lnTo>
                    <a:cubicBezTo>
                      <a:pt x="9895" y="10630"/>
                      <a:pt x="10857" y="10959"/>
                      <a:pt x="11768" y="11313"/>
                    </a:cubicBezTo>
                    <a:cubicBezTo>
                      <a:pt x="12603" y="11642"/>
                      <a:pt x="13439" y="11946"/>
                      <a:pt x="14198" y="12452"/>
                    </a:cubicBezTo>
                    <a:cubicBezTo>
                      <a:pt x="14755" y="12807"/>
                      <a:pt x="15210" y="13211"/>
                      <a:pt x="15691" y="13591"/>
                    </a:cubicBezTo>
                    <a:cubicBezTo>
                      <a:pt x="16071" y="13920"/>
                      <a:pt x="16475" y="14224"/>
                      <a:pt x="16906" y="14502"/>
                    </a:cubicBezTo>
                    <a:cubicBezTo>
                      <a:pt x="17665" y="15059"/>
                      <a:pt x="18500" y="15464"/>
                      <a:pt x="19335" y="15843"/>
                    </a:cubicBezTo>
                    <a:cubicBezTo>
                      <a:pt x="19436" y="15869"/>
                      <a:pt x="19487" y="15945"/>
                      <a:pt x="19588" y="15970"/>
                    </a:cubicBezTo>
                    <a:lnTo>
                      <a:pt x="19740" y="16021"/>
                    </a:lnTo>
                    <a:cubicBezTo>
                      <a:pt x="20398" y="16350"/>
                      <a:pt x="21081" y="16653"/>
                      <a:pt x="21638" y="17109"/>
                    </a:cubicBezTo>
                    <a:cubicBezTo>
                      <a:pt x="21891" y="17337"/>
                      <a:pt x="22144" y="17564"/>
                      <a:pt x="22397" y="17742"/>
                    </a:cubicBezTo>
                    <a:cubicBezTo>
                      <a:pt x="22625" y="17919"/>
                      <a:pt x="22853" y="18121"/>
                      <a:pt x="23106" y="18298"/>
                    </a:cubicBezTo>
                    <a:cubicBezTo>
                      <a:pt x="23157" y="18349"/>
                      <a:pt x="23233" y="18450"/>
                      <a:pt x="23309" y="18501"/>
                    </a:cubicBezTo>
                    <a:cubicBezTo>
                      <a:pt x="23713" y="18804"/>
                      <a:pt x="24296" y="19361"/>
                      <a:pt x="24802" y="19513"/>
                    </a:cubicBezTo>
                    <a:lnTo>
                      <a:pt x="24852" y="19513"/>
                    </a:lnTo>
                    <a:lnTo>
                      <a:pt x="24802" y="19538"/>
                    </a:lnTo>
                    <a:cubicBezTo>
                      <a:pt x="24549" y="19791"/>
                      <a:pt x="24346" y="20019"/>
                      <a:pt x="24093" y="20247"/>
                    </a:cubicBezTo>
                    <a:cubicBezTo>
                      <a:pt x="23334" y="20956"/>
                      <a:pt x="22651" y="21639"/>
                      <a:pt x="22018" y="22322"/>
                    </a:cubicBezTo>
                    <a:cubicBezTo>
                      <a:pt x="21993" y="22322"/>
                      <a:pt x="21967" y="22322"/>
                      <a:pt x="21942" y="22348"/>
                    </a:cubicBezTo>
                    <a:cubicBezTo>
                      <a:pt x="21633" y="22521"/>
                      <a:pt x="21269" y="22595"/>
                      <a:pt x="20879" y="22595"/>
                    </a:cubicBezTo>
                    <a:cubicBezTo>
                      <a:pt x="19736" y="22595"/>
                      <a:pt x="18375" y="21958"/>
                      <a:pt x="17564" y="21335"/>
                    </a:cubicBezTo>
                    <a:cubicBezTo>
                      <a:pt x="16804" y="20778"/>
                      <a:pt x="15995" y="20374"/>
                      <a:pt x="15159" y="19994"/>
                    </a:cubicBezTo>
                    <a:lnTo>
                      <a:pt x="14021" y="19412"/>
                    </a:lnTo>
                    <a:cubicBezTo>
                      <a:pt x="13616" y="19184"/>
                      <a:pt x="13261" y="18982"/>
                      <a:pt x="12958" y="18653"/>
                    </a:cubicBezTo>
                    <a:cubicBezTo>
                      <a:pt x="12781" y="18501"/>
                      <a:pt x="12705" y="18298"/>
                      <a:pt x="12578" y="18146"/>
                    </a:cubicBezTo>
                    <a:cubicBezTo>
                      <a:pt x="12477" y="17995"/>
                      <a:pt x="12376" y="17843"/>
                      <a:pt x="12249" y="17716"/>
                    </a:cubicBezTo>
                    <a:cubicBezTo>
                      <a:pt x="11895" y="17286"/>
                      <a:pt x="11465" y="17109"/>
                      <a:pt x="10984" y="16881"/>
                    </a:cubicBezTo>
                    <a:lnTo>
                      <a:pt x="10807" y="16780"/>
                    </a:lnTo>
                    <a:cubicBezTo>
                      <a:pt x="9212" y="16071"/>
                      <a:pt x="7896" y="15312"/>
                      <a:pt x="6808" y="14502"/>
                    </a:cubicBezTo>
                    <a:lnTo>
                      <a:pt x="6808" y="14502"/>
                    </a:lnTo>
                    <a:lnTo>
                      <a:pt x="6884" y="14553"/>
                    </a:lnTo>
                    <a:lnTo>
                      <a:pt x="6909" y="14553"/>
                    </a:lnTo>
                    <a:cubicBezTo>
                      <a:pt x="6970" y="14538"/>
                      <a:pt x="7036" y="14531"/>
                      <a:pt x="7105" y="14531"/>
                    </a:cubicBezTo>
                    <a:cubicBezTo>
                      <a:pt x="7493" y="14531"/>
                      <a:pt x="7966" y="14741"/>
                      <a:pt x="8073" y="14806"/>
                    </a:cubicBezTo>
                    <a:cubicBezTo>
                      <a:pt x="8605" y="15059"/>
                      <a:pt x="9111" y="15261"/>
                      <a:pt x="9718" y="15464"/>
                    </a:cubicBezTo>
                    <a:cubicBezTo>
                      <a:pt x="10553" y="15768"/>
                      <a:pt x="11237" y="16198"/>
                      <a:pt x="12021" y="16755"/>
                    </a:cubicBezTo>
                    <a:cubicBezTo>
                      <a:pt x="13388" y="17742"/>
                      <a:pt x="14906" y="18602"/>
                      <a:pt x="16627" y="19412"/>
                    </a:cubicBezTo>
                    <a:cubicBezTo>
                      <a:pt x="17423" y="19791"/>
                      <a:pt x="18276" y="20156"/>
                      <a:pt x="19100" y="20156"/>
                    </a:cubicBezTo>
                    <a:cubicBezTo>
                      <a:pt x="19377" y="20156"/>
                      <a:pt x="19650" y="20115"/>
                      <a:pt x="19917" y="20019"/>
                    </a:cubicBezTo>
                    <a:cubicBezTo>
                      <a:pt x="20297" y="19893"/>
                      <a:pt x="20550" y="19640"/>
                      <a:pt x="20626" y="19387"/>
                    </a:cubicBezTo>
                    <a:cubicBezTo>
                      <a:pt x="20727" y="19108"/>
                      <a:pt x="20626" y="18779"/>
                      <a:pt x="20423" y="18501"/>
                    </a:cubicBezTo>
                    <a:cubicBezTo>
                      <a:pt x="19841" y="17767"/>
                      <a:pt x="18981" y="17463"/>
                      <a:pt x="18146" y="17159"/>
                    </a:cubicBezTo>
                    <a:lnTo>
                      <a:pt x="18019" y="17134"/>
                    </a:lnTo>
                    <a:cubicBezTo>
                      <a:pt x="17943" y="17109"/>
                      <a:pt x="17893" y="17109"/>
                      <a:pt x="17791" y="17084"/>
                    </a:cubicBezTo>
                    <a:cubicBezTo>
                      <a:pt x="17108" y="16856"/>
                      <a:pt x="16172" y="16527"/>
                      <a:pt x="15969" y="15843"/>
                    </a:cubicBezTo>
                    <a:cubicBezTo>
                      <a:pt x="15944" y="15717"/>
                      <a:pt x="15944" y="15616"/>
                      <a:pt x="15919" y="15514"/>
                    </a:cubicBezTo>
                    <a:cubicBezTo>
                      <a:pt x="15893" y="15363"/>
                      <a:pt x="15893" y="15211"/>
                      <a:pt x="15767" y="15059"/>
                    </a:cubicBezTo>
                    <a:cubicBezTo>
                      <a:pt x="15640" y="14831"/>
                      <a:pt x="15413" y="14629"/>
                      <a:pt x="15210" y="14477"/>
                    </a:cubicBezTo>
                    <a:cubicBezTo>
                      <a:pt x="14400" y="13794"/>
                      <a:pt x="13413" y="13211"/>
                      <a:pt x="12502" y="12705"/>
                    </a:cubicBezTo>
                    <a:cubicBezTo>
                      <a:pt x="12350" y="12604"/>
                      <a:pt x="12224" y="12553"/>
                      <a:pt x="12047" y="12452"/>
                    </a:cubicBezTo>
                    <a:cubicBezTo>
                      <a:pt x="11161" y="11971"/>
                      <a:pt x="10275" y="11516"/>
                      <a:pt x="9592" y="10807"/>
                    </a:cubicBezTo>
                    <a:cubicBezTo>
                      <a:pt x="9389" y="10630"/>
                      <a:pt x="9212" y="10326"/>
                      <a:pt x="9111" y="10073"/>
                    </a:cubicBezTo>
                    <a:lnTo>
                      <a:pt x="9086" y="10023"/>
                    </a:lnTo>
                    <a:close/>
                    <a:moveTo>
                      <a:pt x="44744" y="20019"/>
                    </a:moveTo>
                    <a:cubicBezTo>
                      <a:pt x="44744" y="20146"/>
                      <a:pt x="44719" y="20247"/>
                      <a:pt x="44643" y="20348"/>
                    </a:cubicBezTo>
                    <a:cubicBezTo>
                      <a:pt x="44618" y="20399"/>
                      <a:pt x="44592" y="20475"/>
                      <a:pt x="44592" y="20500"/>
                    </a:cubicBezTo>
                    <a:cubicBezTo>
                      <a:pt x="44415" y="20829"/>
                      <a:pt x="44289" y="21057"/>
                      <a:pt x="44643" y="21386"/>
                    </a:cubicBezTo>
                    <a:cubicBezTo>
                      <a:pt x="44896" y="21614"/>
                      <a:pt x="45174" y="21765"/>
                      <a:pt x="45503" y="21917"/>
                    </a:cubicBezTo>
                    <a:cubicBezTo>
                      <a:pt x="45731" y="22019"/>
                      <a:pt x="45908" y="22145"/>
                      <a:pt x="46111" y="22272"/>
                    </a:cubicBezTo>
                    <a:cubicBezTo>
                      <a:pt x="46313" y="22398"/>
                      <a:pt x="46440" y="22550"/>
                      <a:pt x="46516" y="22677"/>
                    </a:cubicBezTo>
                    <a:cubicBezTo>
                      <a:pt x="46566" y="22803"/>
                      <a:pt x="46566" y="22904"/>
                      <a:pt x="46541" y="23031"/>
                    </a:cubicBezTo>
                    <a:cubicBezTo>
                      <a:pt x="46415" y="23461"/>
                      <a:pt x="45554" y="23714"/>
                      <a:pt x="45048" y="23714"/>
                    </a:cubicBezTo>
                    <a:cubicBezTo>
                      <a:pt x="44238" y="23714"/>
                      <a:pt x="43479" y="23461"/>
                      <a:pt x="42720" y="23208"/>
                    </a:cubicBezTo>
                    <a:cubicBezTo>
                      <a:pt x="41951" y="22952"/>
                      <a:pt x="41183" y="22696"/>
                      <a:pt x="40376" y="22696"/>
                    </a:cubicBezTo>
                    <a:cubicBezTo>
                      <a:pt x="40305" y="22696"/>
                      <a:pt x="40235" y="22698"/>
                      <a:pt x="40164" y="22702"/>
                    </a:cubicBezTo>
                    <a:cubicBezTo>
                      <a:pt x="39936" y="22727"/>
                      <a:pt x="39733" y="22778"/>
                      <a:pt x="39607" y="22904"/>
                    </a:cubicBezTo>
                    <a:cubicBezTo>
                      <a:pt x="38620" y="22398"/>
                      <a:pt x="37582" y="22094"/>
                      <a:pt x="36545" y="22044"/>
                    </a:cubicBezTo>
                    <a:cubicBezTo>
                      <a:pt x="36393" y="22035"/>
                      <a:pt x="36246" y="22033"/>
                      <a:pt x="36108" y="22033"/>
                    </a:cubicBezTo>
                    <a:cubicBezTo>
                      <a:pt x="35830" y="22033"/>
                      <a:pt x="35583" y="22044"/>
                      <a:pt x="35380" y="22044"/>
                    </a:cubicBezTo>
                    <a:lnTo>
                      <a:pt x="35304" y="22044"/>
                    </a:lnTo>
                    <a:lnTo>
                      <a:pt x="35330" y="22019"/>
                    </a:lnTo>
                    <a:cubicBezTo>
                      <a:pt x="36848" y="20778"/>
                      <a:pt x="38797" y="20728"/>
                      <a:pt x="40644" y="20652"/>
                    </a:cubicBezTo>
                    <a:cubicBezTo>
                      <a:pt x="42062" y="20551"/>
                      <a:pt x="43479" y="20500"/>
                      <a:pt x="44744" y="20019"/>
                    </a:cubicBezTo>
                    <a:close/>
                    <a:moveTo>
                      <a:pt x="39355" y="23348"/>
                    </a:moveTo>
                    <a:lnTo>
                      <a:pt x="39355" y="23348"/>
                    </a:lnTo>
                    <a:cubicBezTo>
                      <a:pt x="39344" y="23376"/>
                      <a:pt x="39335" y="23405"/>
                      <a:pt x="39328" y="23436"/>
                    </a:cubicBezTo>
                    <a:cubicBezTo>
                      <a:pt x="39261" y="23721"/>
                      <a:pt x="39461" y="24096"/>
                      <a:pt x="39707" y="24441"/>
                    </a:cubicBezTo>
                    <a:lnTo>
                      <a:pt x="39707" y="24441"/>
                    </a:lnTo>
                    <a:cubicBezTo>
                      <a:pt x="39578" y="24217"/>
                      <a:pt x="39472" y="23984"/>
                      <a:pt x="39404" y="23739"/>
                    </a:cubicBezTo>
                    <a:cubicBezTo>
                      <a:pt x="39352" y="23601"/>
                      <a:pt x="39336" y="23463"/>
                      <a:pt x="39355" y="23348"/>
                    </a:cubicBezTo>
                    <a:close/>
                    <a:moveTo>
                      <a:pt x="6631" y="14755"/>
                    </a:moveTo>
                    <a:lnTo>
                      <a:pt x="6656" y="14806"/>
                    </a:lnTo>
                    <a:cubicBezTo>
                      <a:pt x="7820" y="15641"/>
                      <a:pt x="9212" y="16451"/>
                      <a:pt x="11085" y="17286"/>
                    </a:cubicBezTo>
                    <a:cubicBezTo>
                      <a:pt x="11642" y="17539"/>
                      <a:pt x="11996" y="17843"/>
                      <a:pt x="12350" y="18298"/>
                    </a:cubicBezTo>
                    <a:cubicBezTo>
                      <a:pt x="12401" y="18374"/>
                      <a:pt x="12452" y="18425"/>
                      <a:pt x="12477" y="18526"/>
                    </a:cubicBezTo>
                    <a:cubicBezTo>
                      <a:pt x="12629" y="18754"/>
                      <a:pt x="12755" y="18982"/>
                      <a:pt x="12958" y="19133"/>
                    </a:cubicBezTo>
                    <a:cubicBezTo>
                      <a:pt x="13388" y="19538"/>
                      <a:pt x="13995" y="19817"/>
                      <a:pt x="14552" y="20070"/>
                    </a:cubicBezTo>
                    <a:cubicBezTo>
                      <a:pt x="14653" y="20120"/>
                      <a:pt x="14729" y="20146"/>
                      <a:pt x="14805" y="20171"/>
                    </a:cubicBezTo>
                    <a:cubicBezTo>
                      <a:pt x="14906" y="20247"/>
                      <a:pt x="15033" y="20272"/>
                      <a:pt x="15134" y="20323"/>
                    </a:cubicBezTo>
                    <a:cubicBezTo>
                      <a:pt x="15691" y="20576"/>
                      <a:pt x="16298" y="20880"/>
                      <a:pt x="16830" y="21209"/>
                    </a:cubicBezTo>
                    <a:cubicBezTo>
                      <a:pt x="17032" y="21335"/>
                      <a:pt x="17235" y="21512"/>
                      <a:pt x="17437" y="21639"/>
                    </a:cubicBezTo>
                    <a:cubicBezTo>
                      <a:pt x="17842" y="21943"/>
                      <a:pt x="18222" y="22221"/>
                      <a:pt x="18703" y="22423"/>
                    </a:cubicBezTo>
                    <a:cubicBezTo>
                      <a:pt x="19120" y="22612"/>
                      <a:pt x="20125" y="22955"/>
                      <a:pt x="21047" y="22955"/>
                    </a:cubicBezTo>
                    <a:cubicBezTo>
                      <a:pt x="21241" y="22955"/>
                      <a:pt x="21432" y="22940"/>
                      <a:pt x="21613" y="22904"/>
                    </a:cubicBezTo>
                    <a:lnTo>
                      <a:pt x="21689" y="22904"/>
                    </a:lnTo>
                    <a:lnTo>
                      <a:pt x="21638" y="22930"/>
                    </a:lnTo>
                    <a:cubicBezTo>
                      <a:pt x="21486" y="23107"/>
                      <a:pt x="21360" y="23284"/>
                      <a:pt x="21233" y="23436"/>
                    </a:cubicBezTo>
                    <a:cubicBezTo>
                      <a:pt x="20449" y="24448"/>
                      <a:pt x="19816" y="25587"/>
                      <a:pt x="19209" y="26700"/>
                    </a:cubicBezTo>
                    <a:cubicBezTo>
                      <a:pt x="19183" y="26726"/>
                      <a:pt x="19158" y="26776"/>
                      <a:pt x="19158" y="26827"/>
                    </a:cubicBezTo>
                    <a:cubicBezTo>
                      <a:pt x="19158" y="26852"/>
                      <a:pt x="19107" y="26878"/>
                      <a:pt x="19107" y="26903"/>
                    </a:cubicBezTo>
                    <a:cubicBezTo>
                      <a:pt x="18912" y="26916"/>
                      <a:pt x="18712" y="26922"/>
                      <a:pt x="18508" y="26922"/>
                    </a:cubicBezTo>
                    <a:cubicBezTo>
                      <a:pt x="17501" y="26922"/>
                      <a:pt x="16389" y="26767"/>
                      <a:pt x="15084" y="26473"/>
                    </a:cubicBezTo>
                    <a:cubicBezTo>
                      <a:pt x="14856" y="26397"/>
                      <a:pt x="14552" y="26346"/>
                      <a:pt x="14274" y="26321"/>
                    </a:cubicBezTo>
                    <a:cubicBezTo>
                      <a:pt x="13160" y="26093"/>
                      <a:pt x="12021" y="25865"/>
                      <a:pt x="11136" y="25233"/>
                    </a:cubicBezTo>
                    <a:cubicBezTo>
                      <a:pt x="10224" y="24575"/>
                      <a:pt x="9187" y="24043"/>
                      <a:pt x="7972" y="23588"/>
                    </a:cubicBezTo>
                    <a:cubicBezTo>
                      <a:pt x="7795" y="23537"/>
                      <a:pt x="7592" y="23436"/>
                      <a:pt x="7390" y="23360"/>
                    </a:cubicBezTo>
                    <a:cubicBezTo>
                      <a:pt x="6555" y="23056"/>
                      <a:pt x="5694" y="22727"/>
                      <a:pt x="4884" y="22677"/>
                    </a:cubicBezTo>
                    <a:lnTo>
                      <a:pt x="4783" y="22677"/>
                    </a:lnTo>
                    <a:lnTo>
                      <a:pt x="4809" y="22651"/>
                    </a:lnTo>
                    <a:cubicBezTo>
                      <a:pt x="5062" y="22442"/>
                      <a:pt x="5407" y="22372"/>
                      <a:pt x="5772" y="22372"/>
                    </a:cubicBezTo>
                    <a:cubicBezTo>
                      <a:pt x="6244" y="22372"/>
                      <a:pt x="6751" y="22490"/>
                      <a:pt x="7137" y="22575"/>
                    </a:cubicBezTo>
                    <a:lnTo>
                      <a:pt x="7188" y="22575"/>
                    </a:lnTo>
                    <a:lnTo>
                      <a:pt x="7567" y="22677"/>
                    </a:lnTo>
                    <a:cubicBezTo>
                      <a:pt x="7972" y="22778"/>
                      <a:pt x="8402" y="22904"/>
                      <a:pt x="8807" y="22930"/>
                    </a:cubicBezTo>
                    <a:cubicBezTo>
                      <a:pt x="8881" y="22937"/>
                      <a:pt x="8958" y="22940"/>
                      <a:pt x="9035" y="22940"/>
                    </a:cubicBezTo>
                    <a:cubicBezTo>
                      <a:pt x="9223" y="22940"/>
                      <a:pt x="9420" y="22922"/>
                      <a:pt x="9617" y="22904"/>
                    </a:cubicBezTo>
                    <a:cubicBezTo>
                      <a:pt x="9833" y="22870"/>
                      <a:pt x="10048" y="22846"/>
                      <a:pt x="10259" y="22846"/>
                    </a:cubicBezTo>
                    <a:cubicBezTo>
                      <a:pt x="10519" y="22846"/>
                      <a:pt x="10772" y="22883"/>
                      <a:pt x="11009" y="22980"/>
                    </a:cubicBezTo>
                    <a:cubicBezTo>
                      <a:pt x="11313" y="23107"/>
                      <a:pt x="11566" y="23335"/>
                      <a:pt x="11819" y="23537"/>
                    </a:cubicBezTo>
                    <a:cubicBezTo>
                      <a:pt x="11996" y="23689"/>
                      <a:pt x="12224" y="23841"/>
                      <a:pt x="12452" y="23967"/>
                    </a:cubicBezTo>
                    <a:cubicBezTo>
                      <a:pt x="12831" y="24195"/>
                      <a:pt x="13337" y="24473"/>
                      <a:pt x="13869" y="24600"/>
                    </a:cubicBezTo>
                    <a:cubicBezTo>
                      <a:pt x="14026" y="24652"/>
                      <a:pt x="14225" y="24698"/>
                      <a:pt x="14422" y="24698"/>
                    </a:cubicBezTo>
                    <a:cubicBezTo>
                      <a:pt x="14604" y="24698"/>
                      <a:pt x="14786" y="24659"/>
                      <a:pt x="14932" y="24549"/>
                    </a:cubicBezTo>
                    <a:cubicBezTo>
                      <a:pt x="15185" y="24347"/>
                      <a:pt x="15185" y="24170"/>
                      <a:pt x="15159" y="23917"/>
                    </a:cubicBezTo>
                    <a:lnTo>
                      <a:pt x="15159" y="23739"/>
                    </a:lnTo>
                    <a:cubicBezTo>
                      <a:pt x="15134" y="22575"/>
                      <a:pt x="14476" y="21411"/>
                      <a:pt x="13388" y="20627"/>
                    </a:cubicBezTo>
                    <a:cubicBezTo>
                      <a:pt x="12958" y="20298"/>
                      <a:pt x="12452" y="20045"/>
                      <a:pt x="11844" y="19791"/>
                    </a:cubicBezTo>
                    <a:cubicBezTo>
                      <a:pt x="11768" y="19766"/>
                      <a:pt x="11692" y="19741"/>
                      <a:pt x="11591" y="19716"/>
                    </a:cubicBezTo>
                    <a:cubicBezTo>
                      <a:pt x="11110" y="19538"/>
                      <a:pt x="10553" y="19361"/>
                      <a:pt x="10478" y="19007"/>
                    </a:cubicBezTo>
                    <a:cubicBezTo>
                      <a:pt x="10452" y="18855"/>
                      <a:pt x="10553" y="18653"/>
                      <a:pt x="10807" y="18475"/>
                    </a:cubicBezTo>
                    <a:cubicBezTo>
                      <a:pt x="10832" y="18450"/>
                      <a:pt x="10857" y="18400"/>
                      <a:pt x="10857" y="18349"/>
                    </a:cubicBezTo>
                    <a:cubicBezTo>
                      <a:pt x="10857" y="18273"/>
                      <a:pt x="10832" y="18248"/>
                      <a:pt x="10807" y="18222"/>
                    </a:cubicBezTo>
                    <a:cubicBezTo>
                      <a:pt x="10300" y="17767"/>
                      <a:pt x="9693" y="17413"/>
                      <a:pt x="9162" y="17109"/>
                    </a:cubicBezTo>
                    <a:cubicBezTo>
                      <a:pt x="8453" y="16704"/>
                      <a:pt x="7770" y="16274"/>
                      <a:pt x="7188" y="15717"/>
                    </a:cubicBezTo>
                    <a:lnTo>
                      <a:pt x="7137" y="15641"/>
                    </a:lnTo>
                    <a:cubicBezTo>
                      <a:pt x="6934" y="15464"/>
                      <a:pt x="6580" y="15135"/>
                      <a:pt x="6631" y="14856"/>
                    </a:cubicBezTo>
                    <a:lnTo>
                      <a:pt x="6631" y="14806"/>
                    </a:lnTo>
                    <a:lnTo>
                      <a:pt x="6631" y="14755"/>
                    </a:lnTo>
                    <a:close/>
                    <a:moveTo>
                      <a:pt x="4606" y="22980"/>
                    </a:moveTo>
                    <a:cubicBezTo>
                      <a:pt x="5239" y="22980"/>
                      <a:pt x="5770" y="23208"/>
                      <a:pt x="6378" y="23436"/>
                    </a:cubicBezTo>
                    <a:cubicBezTo>
                      <a:pt x="6428" y="23461"/>
                      <a:pt x="6504" y="23461"/>
                      <a:pt x="6555" y="23512"/>
                    </a:cubicBezTo>
                    <a:cubicBezTo>
                      <a:pt x="6783" y="23588"/>
                      <a:pt x="7036" y="23664"/>
                      <a:pt x="7263" y="23739"/>
                    </a:cubicBezTo>
                    <a:cubicBezTo>
                      <a:pt x="7643" y="23891"/>
                      <a:pt x="8023" y="23993"/>
                      <a:pt x="8402" y="24170"/>
                    </a:cubicBezTo>
                    <a:lnTo>
                      <a:pt x="8453" y="24195"/>
                    </a:lnTo>
                    <a:cubicBezTo>
                      <a:pt x="9086" y="24448"/>
                      <a:pt x="9718" y="24726"/>
                      <a:pt x="10300" y="25106"/>
                    </a:cubicBezTo>
                    <a:cubicBezTo>
                      <a:pt x="10452" y="25207"/>
                      <a:pt x="10579" y="25334"/>
                      <a:pt x="10731" y="25435"/>
                    </a:cubicBezTo>
                    <a:cubicBezTo>
                      <a:pt x="11060" y="25688"/>
                      <a:pt x="11363" y="25891"/>
                      <a:pt x="11743" y="26068"/>
                    </a:cubicBezTo>
                    <a:cubicBezTo>
                      <a:pt x="12578" y="26397"/>
                      <a:pt x="13514" y="26574"/>
                      <a:pt x="14400" y="26751"/>
                    </a:cubicBezTo>
                    <a:cubicBezTo>
                      <a:pt x="14729" y="26827"/>
                      <a:pt x="15008" y="26878"/>
                      <a:pt x="15286" y="26954"/>
                    </a:cubicBezTo>
                    <a:cubicBezTo>
                      <a:pt x="16469" y="27209"/>
                      <a:pt x="17525" y="27336"/>
                      <a:pt x="18511" y="27336"/>
                    </a:cubicBezTo>
                    <a:cubicBezTo>
                      <a:pt x="18601" y="27336"/>
                      <a:pt x="18690" y="27335"/>
                      <a:pt x="18778" y="27333"/>
                    </a:cubicBezTo>
                    <a:lnTo>
                      <a:pt x="18804" y="27333"/>
                    </a:lnTo>
                    <a:lnTo>
                      <a:pt x="18778" y="27358"/>
                    </a:lnTo>
                    <a:cubicBezTo>
                      <a:pt x="18146" y="28421"/>
                      <a:pt x="17336" y="29560"/>
                      <a:pt x="16298" y="30902"/>
                    </a:cubicBezTo>
                    <a:cubicBezTo>
                      <a:pt x="15855" y="31026"/>
                      <a:pt x="15388" y="31088"/>
                      <a:pt x="14843" y="31088"/>
                    </a:cubicBezTo>
                    <a:cubicBezTo>
                      <a:pt x="14610" y="31088"/>
                      <a:pt x="14362" y="31076"/>
                      <a:pt x="14097" y="31053"/>
                    </a:cubicBezTo>
                    <a:cubicBezTo>
                      <a:pt x="13413" y="31003"/>
                      <a:pt x="12882" y="30775"/>
                      <a:pt x="12325" y="30522"/>
                    </a:cubicBezTo>
                    <a:cubicBezTo>
                      <a:pt x="12224" y="30497"/>
                      <a:pt x="12123" y="30421"/>
                      <a:pt x="11996" y="30395"/>
                    </a:cubicBezTo>
                    <a:cubicBezTo>
                      <a:pt x="11060" y="29990"/>
                      <a:pt x="9870" y="29763"/>
                      <a:pt x="8478" y="29737"/>
                    </a:cubicBezTo>
                    <a:cubicBezTo>
                      <a:pt x="8149" y="29737"/>
                      <a:pt x="7770" y="29763"/>
                      <a:pt x="7415" y="29763"/>
                    </a:cubicBezTo>
                    <a:cubicBezTo>
                      <a:pt x="7137" y="29788"/>
                      <a:pt x="6833" y="29788"/>
                      <a:pt x="6580" y="29788"/>
                    </a:cubicBezTo>
                    <a:cubicBezTo>
                      <a:pt x="6251" y="29788"/>
                      <a:pt x="5897" y="29763"/>
                      <a:pt x="5568" y="29687"/>
                    </a:cubicBezTo>
                    <a:cubicBezTo>
                      <a:pt x="5264" y="29661"/>
                      <a:pt x="4986" y="29611"/>
                      <a:pt x="4657" y="29611"/>
                    </a:cubicBezTo>
                    <a:cubicBezTo>
                      <a:pt x="4302" y="29611"/>
                      <a:pt x="3923" y="29661"/>
                      <a:pt x="3594" y="29687"/>
                    </a:cubicBezTo>
                    <a:cubicBezTo>
                      <a:pt x="3290" y="29737"/>
                      <a:pt x="2986" y="29788"/>
                      <a:pt x="2657" y="29788"/>
                    </a:cubicBezTo>
                    <a:cubicBezTo>
                      <a:pt x="2500" y="29810"/>
                      <a:pt x="2336" y="29819"/>
                      <a:pt x="2163" y="29819"/>
                    </a:cubicBezTo>
                    <a:cubicBezTo>
                      <a:pt x="1726" y="29819"/>
                      <a:pt x="1231" y="29759"/>
                      <a:pt x="633" y="29687"/>
                    </a:cubicBezTo>
                    <a:cubicBezTo>
                      <a:pt x="810" y="29434"/>
                      <a:pt x="1012" y="29282"/>
                      <a:pt x="1139" y="29231"/>
                    </a:cubicBezTo>
                    <a:cubicBezTo>
                      <a:pt x="1594" y="28947"/>
                      <a:pt x="2036" y="28890"/>
                      <a:pt x="2474" y="28890"/>
                    </a:cubicBezTo>
                    <a:cubicBezTo>
                      <a:pt x="2619" y="28890"/>
                      <a:pt x="2765" y="28896"/>
                      <a:pt x="2910" y="28902"/>
                    </a:cubicBezTo>
                    <a:cubicBezTo>
                      <a:pt x="3045" y="28902"/>
                      <a:pt x="3192" y="28913"/>
                      <a:pt x="3327" y="28913"/>
                    </a:cubicBezTo>
                    <a:cubicBezTo>
                      <a:pt x="3394" y="28913"/>
                      <a:pt x="3459" y="28911"/>
                      <a:pt x="3518" y="28902"/>
                    </a:cubicBezTo>
                    <a:cubicBezTo>
                      <a:pt x="4125" y="28902"/>
                      <a:pt x="4555" y="28649"/>
                      <a:pt x="5062" y="28371"/>
                    </a:cubicBezTo>
                    <a:cubicBezTo>
                      <a:pt x="5138" y="28345"/>
                      <a:pt x="5239" y="28270"/>
                      <a:pt x="5289" y="28244"/>
                    </a:cubicBezTo>
                    <a:cubicBezTo>
                      <a:pt x="5810" y="27960"/>
                      <a:pt x="6271" y="27834"/>
                      <a:pt x="6747" y="27834"/>
                    </a:cubicBezTo>
                    <a:cubicBezTo>
                      <a:pt x="7035" y="27834"/>
                      <a:pt x="7328" y="27880"/>
                      <a:pt x="7643" y="27966"/>
                    </a:cubicBezTo>
                    <a:cubicBezTo>
                      <a:pt x="8073" y="28092"/>
                      <a:pt x="8478" y="28244"/>
                      <a:pt x="8908" y="28421"/>
                    </a:cubicBezTo>
                    <a:cubicBezTo>
                      <a:pt x="9566" y="28725"/>
                      <a:pt x="10224" y="28978"/>
                      <a:pt x="10984" y="29029"/>
                    </a:cubicBezTo>
                    <a:cubicBezTo>
                      <a:pt x="11131" y="29039"/>
                      <a:pt x="11270" y="29044"/>
                      <a:pt x="11401" y="29044"/>
                    </a:cubicBezTo>
                    <a:cubicBezTo>
                      <a:pt x="12235" y="29044"/>
                      <a:pt x="12725" y="28834"/>
                      <a:pt x="12856" y="28396"/>
                    </a:cubicBezTo>
                    <a:cubicBezTo>
                      <a:pt x="13110" y="27662"/>
                      <a:pt x="12198" y="27029"/>
                      <a:pt x="11515" y="26776"/>
                    </a:cubicBezTo>
                    <a:cubicBezTo>
                      <a:pt x="11237" y="26700"/>
                      <a:pt x="10958" y="26625"/>
                      <a:pt x="10655" y="26574"/>
                    </a:cubicBezTo>
                    <a:lnTo>
                      <a:pt x="9921" y="26371"/>
                    </a:lnTo>
                    <a:cubicBezTo>
                      <a:pt x="9617" y="26270"/>
                      <a:pt x="9288" y="26144"/>
                      <a:pt x="9035" y="25941"/>
                    </a:cubicBezTo>
                    <a:cubicBezTo>
                      <a:pt x="8858" y="25764"/>
                      <a:pt x="8782" y="25587"/>
                      <a:pt x="8706" y="25384"/>
                    </a:cubicBezTo>
                    <a:cubicBezTo>
                      <a:pt x="8681" y="25258"/>
                      <a:pt x="8605" y="25182"/>
                      <a:pt x="8554" y="25055"/>
                    </a:cubicBezTo>
                    <a:cubicBezTo>
                      <a:pt x="8175" y="24448"/>
                      <a:pt x="7415" y="24322"/>
                      <a:pt x="6681" y="24195"/>
                    </a:cubicBezTo>
                    <a:cubicBezTo>
                      <a:pt x="6327" y="24119"/>
                      <a:pt x="6023" y="24094"/>
                      <a:pt x="5745" y="23967"/>
                    </a:cubicBezTo>
                    <a:cubicBezTo>
                      <a:pt x="5289" y="23815"/>
                      <a:pt x="4555" y="23461"/>
                      <a:pt x="4555" y="23031"/>
                    </a:cubicBezTo>
                    <a:lnTo>
                      <a:pt x="4555" y="22980"/>
                    </a:lnTo>
                    <a:close/>
                    <a:moveTo>
                      <a:pt x="25561" y="19412"/>
                    </a:moveTo>
                    <a:cubicBezTo>
                      <a:pt x="26472" y="19766"/>
                      <a:pt x="27332" y="20272"/>
                      <a:pt x="28193" y="20778"/>
                    </a:cubicBezTo>
                    <a:cubicBezTo>
                      <a:pt x="29382" y="21512"/>
                      <a:pt x="30622" y="22221"/>
                      <a:pt x="32014" y="22474"/>
                    </a:cubicBezTo>
                    <a:cubicBezTo>
                      <a:pt x="32014" y="22474"/>
                      <a:pt x="32065" y="22525"/>
                      <a:pt x="32090" y="22525"/>
                    </a:cubicBezTo>
                    <a:cubicBezTo>
                      <a:pt x="32698" y="22778"/>
                      <a:pt x="33204" y="23183"/>
                      <a:pt x="33659" y="23562"/>
                    </a:cubicBezTo>
                    <a:cubicBezTo>
                      <a:pt x="33862" y="23714"/>
                      <a:pt x="34039" y="23841"/>
                      <a:pt x="34242" y="23993"/>
                    </a:cubicBezTo>
                    <a:cubicBezTo>
                      <a:pt x="35178" y="24701"/>
                      <a:pt x="35760" y="25486"/>
                      <a:pt x="36367" y="26574"/>
                    </a:cubicBezTo>
                    <a:cubicBezTo>
                      <a:pt x="36165" y="26700"/>
                      <a:pt x="36140" y="27004"/>
                      <a:pt x="36317" y="27409"/>
                    </a:cubicBezTo>
                    <a:cubicBezTo>
                      <a:pt x="36570" y="27890"/>
                      <a:pt x="37000" y="28270"/>
                      <a:pt x="37380" y="28624"/>
                    </a:cubicBezTo>
                    <a:cubicBezTo>
                      <a:pt x="37785" y="28978"/>
                      <a:pt x="38190" y="29358"/>
                      <a:pt x="38443" y="29864"/>
                    </a:cubicBezTo>
                    <a:cubicBezTo>
                      <a:pt x="38468" y="29889"/>
                      <a:pt x="38468" y="29915"/>
                      <a:pt x="38519" y="29940"/>
                    </a:cubicBezTo>
                    <a:cubicBezTo>
                      <a:pt x="38772" y="30446"/>
                      <a:pt x="38848" y="31003"/>
                      <a:pt x="38848" y="31534"/>
                    </a:cubicBezTo>
                    <a:cubicBezTo>
                      <a:pt x="38848" y="31813"/>
                      <a:pt x="38822" y="32015"/>
                      <a:pt x="38721" y="32066"/>
                    </a:cubicBezTo>
                    <a:cubicBezTo>
                      <a:pt x="38699" y="32087"/>
                      <a:pt x="38670" y="32097"/>
                      <a:pt x="38633" y="32097"/>
                    </a:cubicBezTo>
                    <a:cubicBezTo>
                      <a:pt x="38539" y="32097"/>
                      <a:pt x="38396" y="32037"/>
                      <a:pt x="38215" y="31964"/>
                    </a:cubicBezTo>
                    <a:cubicBezTo>
                      <a:pt x="37456" y="31635"/>
                      <a:pt x="36798" y="31028"/>
                      <a:pt x="36165" y="30471"/>
                    </a:cubicBezTo>
                    <a:cubicBezTo>
                      <a:pt x="35406" y="29763"/>
                      <a:pt x="34874" y="29054"/>
                      <a:pt x="34419" y="28270"/>
                    </a:cubicBezTo>
                    <a:cubicBezTo>
                      <a:pt x="34267" y="27991"/>
                      <a:pt x="34115" y="27662"/>
                      <a:pt x="33988" y="27358"/>
                    </a:cubicBezTo>
                    <a:cubicBezTo>
                      <a:pt x="33735" y="26776"/>
                      <a:pt x="33457" y="26220"/>
                      <a:pt x="33103" y="25739"/>
                    </a:cubicBezTo>
                    <a:cubicBezTo>
                      <a:pt x="32571" y="25005"/>
                      <a:pt x="31761" y="24322"/>
                      <a:pt x="30850" y="23739"/>
                    </a:cubicBezTo>
                    <a:cubicBezTo>
                      <a:pt x="30600" y="23596"/>
                      <a:pt x="29984" y="23226"/>
                      <a:pt x="29402" y="23226"/>
                    </a:cubicBezTo>
                    <a:cubicBezTo>
                      <a:pt x="29161" y="23226"/>
                      <a:pt x="28925" y="23290"/>
                      <a:pt x="28724" y="23461"/>
                    </a:cubicBezTo>
                    <a:cubicBezTo>
                      <a:pt x="28269" y="23866"/>
                      <a:pt x="28269" y="24549"/>
                      <a:pt x="28345" y="25005"/>
                    </a:cubicBezTo>
                    <a:cubicBezTo>
                      <a:pt x="28471" y="25638"/>
                      <a:pt x="28775" y="26220"/>
                      <a:pt x="29028" y="26523"/>
                    </a:cubicBezTo>
                    <a:cubicBezTo>
                      <a:pt x="29534" y="27207"/>
                      <a:pt x="30218" y="27637"/>
                      <a:pt x="30876" y="27991"/>
                    </a:cubicBezTo>
                    <a:cubicBezTo>
                      <a:pt x="31382" y="28270"/>
                      <a:pt x="31812" y="28548"/>
                      <a:pt x="31863" y="29257"/>
                    </a:cubicBezTo>
                    <a:cubicBezTo>
                      <a:pt x="31888" y="29408"/>
                      <a:pt x="31863" y="29560"/>
                      <a:pt x="31863" y="29737"/>
                    </a:cubicBezTo>
                    <a:lnTo>
                      <a:pt x="31863" y="29940"/>
                    </a:lnTo>
                    <a:lnTo>
                      <a:pt x="31863" y="29990"/>
                    </a:lnTo>
                    <a:lnTo>
                      <a:pt x="31837" y="29990"/>
                    </a:lnTo>
                    <a:cubicBezTo>
                      <a:pt x="30977" y="29560"/>
                      <a:pt x="30319" y="28978"/>
                      <a:pt x="29661" y="28345"/>
                    </a:cubicBezTo>
                    <a:cubicBezTo>
                      <a:pt x="29433" y="28143"/>
                      <a:pt x="29231" y="27915"/>
                      <a:pt x="28977" y="27738"/>
                    </a:cubicBezTo>
                    <a:cubicBezTo>
                      <a:pt x="28724" y="27510"/>
                      <a:pt x="28522" y="27333"/>
                      <a:pt x="28269" y="27131"/>
                    </a:cubicBezTo>
                    <a:cubicBezTo>
                      <a:pt x="27535" y="26574"/>
                      <a:pt x="26776" y="25967"/>
                      <a:pt x="26295" y="25106"/>
                    </a:cubicBezTo>
                    <a:cubicBezTo>
                      <a:pt x="25915" y="24448"/>
                      <a:pt x="25612" y="23739"/>
                      <a:pt x="25283" y="23081"/>
                    </a:cubicBezTo>
                    <a:cubicBezTo>
                      <a:pt x="25181" y="22904"/>
                      <a:pt x="25131" y="22727"/>
                      <a:pt x="25029" y="22550"/>
                    </a:cubicBezTo>
                    <a:cubicBezTo>
                      <a:pt x="25004" y="22449"/>
                      <a:pt x="24928" y="22348"/>
                      <a:pt x="24903" y="22272"/>
                    </a:cubicBezTo>
                    <a:cubicBezTo>
                      <a:pt x="24675" y="21791"/>
                      <a:pt x="24473" y="21259"/>
                      <a:pt x="24042" y="20930"/>
                    </a:cubicBezTo>
                    <a:lnTo>
                      <a:pt x="24017" y="20930"/>
                    </a:lnTo>
                    <a:cubicBezTo>
                      <a:pt x="24498" y="20449"/>
                      <a:pt x="25029" y="19943"/>
                      <a:pt x="25536" y="19412"/>
                    </a:cubicBezTo>
                    <a:close/>
                    <a:moveTo>
                      <a:pt x="4569" y="29894"/>
                    </a:moveTo>
                    <a:cubicBezTo>
                      <a:pt x="4899" y="29894"/>
                      <a:pt x="5214" y="29936"/>
                      <a:pt x="5542" y="29990"/>
                    </a:cubicBezTo>
                    <a:cubicBezTo>
                      <a:pt x="5821" y="30016"/>
                      <a:pt x="6099" y="30041"/>
                      <a:pt x="6428" y="30041"/>
                    </a:cubicBezTo>
                    <a:cubicBezTo>
                      <a:pt x="6783" y="30041"/>
                      <a:pt x="7162" y="30016"/>
                      <a:pt x="7491" y="30016"/>
                    </a:cubicBezTo>
                    <a:cubicBezTo>
                      <a:pt x="7742" y="29998"/>
                      <a:pt x="8005" y="29980"/>
                      <a:pt x="8263" y="29980"/>
                    </a:cubicBezTo>
                    <a:cubicBezTo>
                      <a:pt x="8370" y="29980"/>
                      <a:pt x="8476" y="29983"/>
                      <a:pt x="8579" y="29990"/>
                    </a:cubicBezTo>
                    <a:cubicBezTo>
                      <a:pt x="9364" y="29990"/>
                      <a:pt x="10123" y="30092"/>
                      <a:pt x="10857" y="30269"/>
                    </a:cubicBezTo>
                    <a:cubicBezTo>
                      <a:pt x="11389" y="30395"/>
                      <a:pt x="11869" y="30623"/>
                      <a:pt x="12350" y="30851"/>
                    </a:cubicBezTo>
                    <a:cubicBezTo>
                      <a:pt x="12502" y="30902"/>
                      <a:pt x="12654" y="30977"/>
                      <a:pt x="12806" y="31053"/>
                    </a:cubicBezTo>
                    <a:cubicBezTo>
                      <a:pt x="13360" y="31298"/>
                      <a:pt x="14061" y="31427"/>
                      <a:pt x="14774" y="31427"/>
                    </a:cubicBezTo>
                    <a:cubicBezTo>
                      <a:pt x="15168" y="31427"/>
                      <a:pt x="15566" y="31388"/>
                      <a:pt x="15944" y="31306"/>
                    </a:cubicBezTo>
                    <a:lnTo>
                      <a:pt x="16020" y="31306"/>
                    </a:lnTo>
                    <a:lnTo>
                      <a:pt x="15969" y="31357"/>
                    </a:lnTo>
                    <a:cubicBezTo>
                      <a:pt x="15564" y="31889"/>
                      <a:pt x="15134" y="32420"/>
                      <a:pt x="14679" y="32926"/>
                    </a:cubicBezTo>
                    <a:cubicBezTo>
                      <a:pt x="14426" y="33255"/>
                      <a:pt x="14147" y="33584"/>
                      <a:pt x="13869" y="33913"/>
                    </a:cubicBezTo>
                    <a:cubicBezTo>
                      <a:pt x="13439" y="34419"/>
                      <a:pt x="13008" y="34900"/>
                      <a:pt x="12553" y="35356"/>
                    </a:cubicBezTo>
                    <a:cubicBezTo>
                      <a:pt x="12527" y="35356"/>
                      <a:pt x="12502" y="35356"/>
                      <a:pt x="12477" y="35406"/>
                    </a:cubicBezTo>
                    <a:cubicBezTo>
                      <a:pt x="11905" y="35819"/>
                      <a:pt x="11242" y="35951"/>
                      <a:pt x="10543" y="35951"/>
                    </a:cubicBezTo>
                    <a:cubicBezTo>
                      <a:pt x="9913" y="35951"/>
                      <a:pt x="9253" y="35843"/>
                      <a:pt x="8605" y="35735"/>
                    </a:cubicBezTo>
                    <a:cubicBezTo>
                      <a:pt x="8073" y="35659"/>
                      <a:pt x="7592" y="35583"/>
                      <a:pt x="7112" y="35558"/>
                    </a:cubicBezTo>
                    <a:cubicBezTo>
                      <a:pt x="5441" y="35558"/>
                      <a:pt x="4024" y="36469"/>
                      <a:pt x="2632" y="37355"/>
                    </a:cubicBezTo>
                    <a:cubicBezTo>
                      <a:pt x="2354" y="37532"/>
                      <a:pt x="2025" y="37735"/>
                      <a:pt x="1746" y="37912"/>
                    </a:cubicBezTo>
                    <a:lnTo>
                      <a:pt x="1721" y="37912"/>
                    </a:lnTo>
                    <a:lnTo>
                      <a:pt x="1721" y="37886"/>
                    </a:lnTo>
                    <a:cubicBezTo>
                      <a:pt x="1620" y="37608"/>
                      <a:pt x="1696" y="37228"/>
                      <a:pt x="1848" y="36925"/>
                    </a:cubicBezTo>
                    <a:cubicBezTo>
                      <a:pt x="2328" y="35963"/>
                      <a:pt x="3341" y="35204"/>
                      <a:pt x="4151" y="34647"/>
                    </a:cubicBezTo>
                    <a:cubicBezTo>
                      <a:pt x="5112" y="33964"/>
                      <a:pt x="6201" y="33837"/>
                      <a:pt x="7289" y="33711"/>
                    </a:cubicBezTo>
                    <a:cubicBezTo>
                      <a:pt x="7567" y="33685"/>
                      <a:pt x="7846" y="33660"/>
                      <a:pt x="8175" y="33584"/>
                    </a:cubicBezTo>
                    <a:cubicBezTo>
                      <a:pt x="9820" y="33331"/>
                      <a:pt x="10756" y="32825"/>
                      <a:pt x="10857" y="32167"/>
                    </a:cubicBezTo>
                    <a:cubicBezTo>
                      <a:pt x="10882" y="31964"/>
                      <a:pt x="10832" y="31813"/>
                      <a:pt x="10731" y="31686"/>
                    </a:cubicBezTo>
                    <a:cubicBezTo>
                      <a:pt x="10461" y="31372"/>
                      <a:pt x="9854" y="31277"/>
                      <a:pt x="9473" y="31277"/>
                    </a:cubicBezTo>
                    <a:cubicBezTo>
                      <a:pt x="9424" y="31277"/>
                      <a:pt x="9379" y="31278"/>
                      <a:pt x="9339" y="31281"/>
                    </a:cubicBezTo>
                    <a:cubicBezTo>
                      <a:pt x="8934" y="31281"/>
                      <a:pt x="8579" y="31433"/>
                      <a:pt x="8200" y="31560"/>
                    </a:cubicBezTo>
                    <a:cubicBezTo>
                      <a:pt x="7972" y="31661"/>
                      <a:pt x="7770" y="31737"/>
                      <a:pt x="7491" y="31787"/>
                    </a:cubicBezTo>
                    <a:cubicBezTo>
                      <a:pt x="7338" y="31826"/>
                      <a:pt x="7196" y="31843"/>
                      <a:pt x="7064" y="31843"/>
                    </a:cubicBezTo>
                    <a:cubicBezTo>
                      <a:pt x="6586" y="31843"/>
                      <a:pt x="6234" y="31620"/>
                      <a:pt x="5897" y="31382"/>
                    </a:cubicBezTo>
                    <a:cubicBezTo>
                      <a:pt x="5669" y="31256"/>
                      <a:pt x="5441" y="31104"/>
                      <a:pt x="5188" y="30977"/>
                    </a:cubicBezTo>
                    <a:cubicBezTo>
                      <a:pt x="5026" y="30896"/>
                      <a:pt x="4879" y="30863"/>
                      <a:pt x="4733" y="30863"/>
                    </a:cubicBezTo>
                    <a:cubicBezTo>
                      <a:pt x="4562" y="30863"/>
                      <a:pt x="4393" y="30909"/>
                      <a:pt x="4201" y="30977"/>
                    </a:cubicBezTo>
                    <a:cubicBezTo>
                      <a:pt x="3767" y="31102"/>
                      <a:pt x="3294" y="31216"/>
                      <a:pt x="2789" y="31216"/>
                    </a:cubicBezTo>
                    <a:cubicBezTo>
                      <a:pt x="2470" y="31216"/>
                      <a:pt x="2139" y="31171"/>
                      <a:pt x="1797" y="31053"/>
                    </a:cubicBezTo>
                    <a:cubicBezTo>
                      <a:pt x="1341" y="30927"/>
                      <a:pt x="582" y="30598"/>
                      <a:pt x="532" y="30016"/>
                    </a:cubicBezTo>
                    <a:lnTo>
                      <a:pt x="532" y="29990"/>
                    </a:lnTo>
                    <a:lnTo>
                      <a:pt x="532" y="29965"/>
                    </a:lnTo>
                    <a:lnTo>
                      <a:pt x="582" y="29965"/>
                    </a:lnTo>
                    <a:cubicBezTo>
                      <a:pt x="1134" y="30036"/>
                      <a:pt x="1675" y="30073"/>
                      <a:pt x="2223" y="30073"/>
                    </a:cubicBezTo>
                    <a:cubicBezTo>
                      <a:pt x="2856" y="30073"/>
                      <a:pt x="3498" y="30023"/>
                      <a:pt x="4176" y="29915"/>
                    </a:cubicBezTo>
                    <a:cubicBezTo>
                      <a:pt x="4310" y="29900"/>
                      <a:pt x="4440" y="29894"/>
                      <a:pt x="4569" y="29894"/>
                    </a:cubicBezTo>
                    <a:close/>
                    <a:moveTo>
                      <a:pt x="23865" y="21158"/>
                    </a:moveTo>
                    <a:cubicBezTo>
                      <a:pt x="24296" y="21436"/>
                      <a:pt x="24599" y="22069"/>
                      <a:pt x="24802" y="22677"/>
                    </a:cubicBezTo>
                    <a:cubicBezTo>
                      <a:pt x="24878" y="22879"/>
                      <a:pt x="24979" y="23056"/>
                      <a:pt x="25029" y="23183"/>
                    </a:cubicBezTo>
                    <a:cubicBezTo>
                      <a:pt x="25156" y="23410"/>
                      <a:pt x="25257" y="23664"/>
                      <a:pt x="25384" y="23917"/>
                    </a:cubicBezTo>
                    <a:cubicBezTo>
                      <a:pt x="25738" y="24676"/>
                      <a:pt x="26118" y="25460"/>
                      <a:pt x="26649" y="26093"/>
                    </a:cubicBezTo>
                    <a:cubicBezTo>
                      <a:pt x="27155" y="26675"/>
                      <a:pt x="27763" y="27131"/>
                      <a:pt x="28319" y="27612"/>
                    </a:cubicBezTo>
                    <a:cubicBezTo>
                      <a:pt x="28775" y="27966"/>
                      <a:pt x="29205" y="28345"/>
                      <a:pt x="29610" y="28725"/>
                    </a:cubicBezTo>
                    <a:cubicBezTo>
                      <a:pt x="30420" y="29484"/>
                      <a:pt x="31103" y="29990"/>
                      <a:pt x="31964" y="30319"/>
                    </a:cubicBezTo>
                    <a:cubicBezTo>
                      <a:pt x="31989" y="30395"/>
                      <a:pt x="31989" y="30471"/>
                      <a:pt x="32014" y="30522"/>
                    </a:cubicBezTo>
                    <a:cubicBezTo>
                      <a:pt x="32217" y="31028"/>
                      <a:pt x="32521" y="31458"/>
                      <a:pt x="32850" y="31889"/>
                    </a:cubicBezTo>
                    <a:cubicBezTo>
                      <a:pt x="33027" y="32142"/>
                      <a:pt x="33229" y="32395"/>
                      <a:pt x="33381" y="32648"/>
                    </a:cubicBezTo>
                    <a:cubicBezTo>
                      <a:pt x="33457" y="32724"/>
                      <a:pt x="33482" y="32800"/>
                      <a:pt x="33508" y="32850"/>
                    </a:cubicBezTo>
                    <a:cubicBezTo>
                      <a:pt x="33887" y="33559"/>
                      <a:pt x="33786" y="33812"/>
                      <a:pt x="33634" y="33913"/>
                    </a:cubicBezTo>
                    <a:cubicBezTo>
                      <a:pt x="33612" y="33924"/>
                      <a:pt x="33584" y="33930"/>
                      <a:pt x="33552" y="33930"/>
                    </a:cubicBezTo>
                    <a:cubicBezTo>
                      <a:pt x="33366" y="33930"/>
                      <a:pt x="33017" y="33741"/>
                      <a:pt x="32521" y="33331"/>
                    </a:cubicBezTo>
                    <a:cubicBezTo>
                      <a:pt x="31812" y="32698"/>
                      <a:pt x="31255" y="31889"/>
                      <a:pt x="30800" y="31104"/>
                    </a:cubicBezTo>
                    <a:cubicBezTo>
                      <a:pt x="30597" y="30775"/>
                      <a:pt x="30369" y="30421"/>
                      <a:pt x="30167" y="30117"/>
                    </a:cubicBezTo>
                    <a:cubicBezTo>
                      <a:pt x="29484" y="29155"/>
                      <a:pt x="28674" y="28194"/>
                      <a:pt x="27636" y="28067"/>
                    </a:cubicBezTo>
                    <a:cubicBezTo>
                      <a:pt x="27558" y="28054"/>
                      <a:pt x="27479" y="28048"/>
                      <a:pt x="27400" y="28048"/>
                    </a:cubicBezTo>
                    <a:cubicBezTo>
                      <a:pt x="27020" y="28048"/>
                      <a:pt x="26643" y="28195"/>
                      <a:pt x="26371" y="28447"/>
                    </a:cubicBezTo>
                    <a:cubicBezTo>
                      <a:pt x="26118" y="28649"/>
                      <a:pt x="25941" y="28953"/>
                      <a:pt x="25915" y="29257"/>
                    </a:cubicBezTo>
                    <a:cubicBezTo>
                      <a:pt x="25890" y="30168"/>
                      <a:pt x="26674" y="31053"/>
                      <a:pt x="27257" y="31686"/>
                    </a:cubicBezTo>
                    <a:cubicBezTo>
                      <a:pt x="27636" y="32116"/>
                      <a:pt x="28066" y="32521"/>
                      <a:pt x="28471" y="32901"/>
                    </a:cubicBezTo>
                    <a:cubicBezTo>
                      <a:pt x="28977" y="33382"/>
                      <a:pt x="29534" y="33837"/>
                      <a:pt x="29964" y="34394"/>
                    </a:cubicBezTo>
                    <a:cubicBezTo>
                      <a:pt x="30597" y="35153"/>
                      <a:pt x="30951" y="36090"/>
                      <a:pt x="31053" y="37228"/>
                    </a:cubicBezTo>
                    <a:lnTo>
                      <a:pt x="31053" y="37330"/>
                    </a:lnTo>
                    <a:cubicBezTo>
                      <a:pt x="31078" y="37583"/>
                      <a:pt x="31078" y="37836"/>
                      <a:pt x="31053" y="38089"/>
                    </a:cubicBezTo>
                    <a:cubicBezTo>
                      <a:pt x="30977" y="38469"/>
                      <a:pt x="30850" y="38696"/>
                      <a:pt x="30622" y="38722"/>
                    </a:cubicBezTo>
                    <a:cubicBezTo>
                      <a:pt x="30596" y="38728"/>
                      <a:pt x="30568" y="38731"/>
                      <a:pt x="30540" y="38731"/>
                    </a:cubicBezTo>
                    <a:cubicBezTo>
                      <a:pt x="30149" y="38731"/>
                      <a:pt x="29679" y="38106"/>
                      <a:pt x="29585" y="37988"/>
                    </a:cubicBezTo>
                    <a:cubicBezTo>
                      <a:pt x="29408" y="37735"/>
                      <a:pt x="29231" y="37431"/>
                      <a:pt x="29079" y="37127"/>
                    </a:cubicBezTo>
                    <a:cubicBezTo>
                      <a:pt x="28851" y="36722"/>
                      <a:pt x="28648" y="36292"/>
                      <a:pt x="28319" y="35963"/>
                    </a:cubicBezTo>
                    <a:cubicBezTo>
                      <a:pt x="28168" y="35811"/>
                      <a:pt x="28066" y="35735"/>
                      <a:pt x="27915" y="35710"/>
                    </a:cubicBezTo>
                    <a:lnTo>
                      <a:pt x="27889" y="35710"/>
                    </a:lnTo>
                    <a:lnTo>
                      <a:pt x="27889" y="35685"/>
                    </a:lnTo>
                    <a:lnTo>
                      <a:pt x="27889" y="35609"/>
                    </a:lnTo>
                    <a:cubicBezTo>
                      <a:pt x="27813" y="34824"/>
                      <a:pt x="27383" y="34141"/>
                      <a:pt x="26953" y="33458"/>
                    </a:cubicBezTo>
                    <a:cubicBezTo>
                      <a:pt x="26877" y="33306"/>
                      <a:pt x="26750" y="33129"/>
                      <a:pt x="26649" y="32926"/>
                    </a:cubicBezTo>
                    <a:cubicBezTo>
                      <a:pt x="26523" y="32749"/>
                      <a:pt x="26421" y="32547"/>
                      <a:pt x="26295" y="32369"/>
                    </a:cubicBezTo>
                    <a:cubicBezTo>
                      <a:pt x="25738" y="31408"/>
                      <a:pt x="25131" y="30395"/>
                      <a:pt x="24650" y="29383"/>
                    </a:cubicBezTo>
                    <a:cubicBezTo>
                      <a:pt x="24093" y="28219"/>
                      <a:pt x="23764" y="26979"/>
                      <a:pt x="23587" y="25410"/>
                    </a:cubicBezTo>
                    <a:cubicBezTo>
                      <a:pt x="23460" y="24397"/>
                      <a:pt x="23283" y="23335"/>
                      <a:pt x="22752" y="22322"/>
                    </a:cubicBezTo>
                    <a:cubicBezTo>
                      <a:pt x="22752" y="22322"/>
                      <a:pt x="22752" y="22297"/>
                      <a:pt x="22726" y="22297"/>
                    </a:cubicBezTo>
                    <a:cubicBezTo>
                      <a:pt x="23030" y="21993"/>
                      <a:pt x="23384" y="21614"/>
                      <a:pt x="23840" y="21183"/>
                    </a:cubicBezTo>
                    <a:lnTo>
                      <a:pt x="23865" y="21158"/>
                    </a:lnTo>
                    <a:close/>
                    <a:moveTo>
                      <a:pt x="22499" y="22550"/>
                    </a:moveTo>
                    <a:lnTo>
                      <a:pt x="22499" y="22575"/>
                    </a:lnTo>
                    <a:cubicBezTo>
                      <a:pt x="23005" y="23562"/>
                      <a:pt x="23131" y="24600"/>
                      <a:pt x="23258" y="25688"/>
                    </a:cubicBezTo>
                    <a:lnTo>
                      <a:pt x="23283" y="25815"/>
                    </a:lnTo>
                    <a:cubicBezTo>
                      <a:pt x="23460" y="27004"/>
                      <a:pt x="23713" y="28067"/>
                      <a:pt x="24144" y="29029"/>
                    </a:cubicBezTo>
                    <a:cubicBezTo>
                      <a:pt x="24650" y="30168"/>
                      <a:pt x="25283" y="31281"/>
                      <a:pt x="25865" y="32268"/>
                    </a:cubicBezTo>
                    <a:cubicBezTo>
                      <a:pt x="26016" y="32521"/>
                      <a:pt x="26168" y="32774"/>
                      <a:pt x="26371" y="33027"/>
                    </a:cubicBezTo>
                    <a:cubicBezTo>
                      <a:pt x="26902" y="33812"/>
                      <a:pt x="27459" y="34698"/>
                      <a:pt x="27560" y="35583"/>
                    </a:cubicBezTo>
                    <a:cubicBezTo>
                      <a:pt x="27560" y="35609"/>
                      <a:pt x="27560" y="35609"/>
                      <a:pt x="27586" y="35659"/>
                    </a:cubicBezTo>
                    <a:lnTo>
                      <a:pt x="27586" y="35685"/>
                    </a:lnTo>
                    <a:lnTo>
                      <a:pt x="27459" y="35685"/>
                    </a:lnTo>
                    <a:cubicBezTo>
                      <a:pt x="27395" y="35692"/>
                      <a:pt x="27333" y="35695"/>
                      <a:pt x="27272" y="35695"/>
                    </a:cubicBezTo>
                    <a:cubicBezTo>
                      <a:pt x="26021" y="35695"/>
                      <a:pt x="25542" y="34236"/>
                      <a:pt x="25156" y="33053"/>
                    </a:cubicBezTo>
                    <a:cubicBezTo>
                      <a:pt x="25055" y="32800"/>
                      <a:pt x="25004" y="32547"/>
                      <a:pt x="24903" y="32369"/>
                    </a:cubicBezTo>
                    <a:cubicBezTo>
                      <a:pt x="24625" y="31661"/>
                      <a:pt x="24220" y="30876"/>
                      <a:pt x="23663" y="30016"/>
                    </a:cubicBezTo>
                    <a:lnTo>
                      <a:pt x="23638" y="29990"/>
                    </a:lnTo>
                    <a:cubicBezTo>
                      <a:pt x="23283" y="29408"/>
                      <a:pt x="22701" y="28497"/>
                      <a:pt x="21891" y="28497"/>
                    </a:cubicBezTo>
                    <a:cubicBezTo>
                      <a:pt x="21613" y="28497"/>
                      <a:pt x="21385" y="28624"/>
                      <a:pt x="21208" y="28852"/>
                    </a:cubicBezTo>
                    <a:cubicBezTo>
                      <a:pt x="20854" y="29257"/>
                      <a:pt x="20727" y="29915"/>
                      <a:pt x="20803" y="30395"/>
                    </a:cubicBezTo>
                    <a:cubicBezTo>
                      <a:pt x="20955" y="31585"/>
                      <a:pt x="21765" y="32648"/>
                      <a:pt x="22524" y="33584"/>
                    </a:cubicBezTo>
                    <a:lnTo>
                      <a:pt x="22625" y="33711"/>
                    </a:lnTo>
                    <a:cubicBezTo>
                      <a:pt x="22701" y="33787"/>
                      <a:pt x="22752" y="33863"/>
                      <a:pt x="22828" y="33938"/>
                    </a:cubicBezTo>
                    <a:cubicBezTo>
                      <a:pt x="23131" y="34318"/>
                      <a:pt x="23460" y="34698"/>
                      <a:pt x="23410" y="35229"/>
                    </a:cubicBezTo>
                    <a:cubicBezTo>
                      <a:pt x="23410" y="35381"/>
                      <a:pt x="23359" y="35533"/>
                      <a:pt x="23334" y="35685"/>
                    </a:cubicBezTo>
                    <a:cubicBezTo>
                      <a:pt x="23258" y="35862"/>
                      <a:pt x="23233" y="36014"/>
                      <a:pt x="23233" y="36216"/>
                    </a:cubicBezTo>
                    <a:cubicBezTo>
                      <a:pt x="23233" y="36697"/>
                      <a:pt x="23511" y="37178"/>
                      <a:pt x="23739" y="37583"/>
                    </a:cubicBezTo>
                    <a:lnTo>
                      <a:pt x="23764" y="37659"/>
                    </a:lnTo>
                    <a:cubicBezTo>
                      <a:pt x="23840" y="37760"/>
                      <a:pt x="23865" y="37861"/>
                      <a:pt x="23916" y="37962"/>
                    </a:cubicBezTo>
                    <a:cubicBezTo>
                      <a:pt x="24169" y="38393"/>
                      <a:pt x="24473" y="38848"/>
                      <a:pt x="24498" y="39354"/>
                    </a:cubicBezTo>
                    <a:cubicBezTo>
                      <a:pt x="24523" y="39658"/>
                      <a:pt x="24397" y="39962"/>
                      <a:pt x="24220" y="40164"/>
                    </a:cubicBezTo>
                    <a:cubicBezTo>
                      <a:pt x="23233" y="39202"/>
                      <a:pt x="22954" y="37836"/>
                      <a:pt x="22625" y="36545"/>
                    </a:cubicBezTo>
                    <a:cubicBezTo>
                      <a:pt x="22473" y="35811"/>
                      <a:pt x="22322" y="35077"/>
                      <a:pt x="22018" y="34394"/>
                    </a:cubicBezTo>
                    <a:cubicBezTo>
                      <a:pt x="21233" y="32496"/>
                      <a:pt x="19690" y="31003"/>
                      <a:pt x="18196" y="29535"/>
                    </a:cubicBezTo>
                    <a:lnTo>
                      <a:pt x="18019" y="29358"/>
                    </a:lnTo>
                    <a:cubicBezTo>
                      <a:pt x="18298" y="28953"/>
                      <a:pt x="18551" y="28599"/>
                      <a:pt x="18778" y="28244"/>
                    </a:cubicBezTo>
                    <a:cubicBezTo>
                      <a:pt x="19082" y="27713"/>
                      <a:pt x="19411" y="27131"/>
                      <a:pt x="19690" y="26599"/>
                    </a:cubicBezTo>
                    <a:cubicBezTo>
                      <a:pt x="20044" y="25941"/>
                      <a:pt x="20423" y="25233"/>
                      <a:pt x="20854" y="24600"/>
                    </a:cubicBezTo>
                    <a:cubicBezTo>
                      <a:pt x="21309" y="23967"/>
                      <a:pt x="21815" y="23309"/>
                      <a:pt x="22473" y="22575"/>
                    </a:cubicBezTo>
                    <a:lnTo>
                      <a:pt x="22499" y="22550"/>
                    </a:lnTo>
                    <a:close/>
                    <a:moveTo>
                      <a:pt x="7101" y="35941"/>
                    </a:moveTo>
                    <a:cubicBezTo>
                      <a:pt x="7362" y="35941"/>
                      <a:pt x="7634" y="35957"/>
                      <a:pt x="7921" y="35988"/>
                    </a:cubicBezTo>
                    <a:cubicBezTo>
                      <a:pt x="8175" y="36014"/>
                      <a:pt x="8453" y="36064"/>
                      <a:pt x="8731" y="36090"/>
                    </a:cubicBezTo>
                    <a:cubicBezTo>
                      <a:pt x="9333" y="36180"/>
                      <a:pt x="9943" y="36270"/>
                      <a:pt x="10536" y="36270"/>
                    </a:cubicBezTo>
                    <a:cubicBezTo>
                      <a:pt x="10941" y="36270"/>
                      <a:pt x="11338" y="36228"/>
                      <a:pt x="11718" y="36115"/>
                    </a:cubicBezTo>
                    <a:lnTo>
                      <a:pt x="11768" y="36090"/>
                    </a:lnTo>
                    <a:lnTo>
                      <a:pt x="11768" y="36090"/>
                    </a:lnTo>
                    <a:lnTo>
                      <a:pt x="11718" y="36166"/>
                    </a:lnTo>
                    <a:cubicBezTo>
                      <a:pt x="10528" y="37254"/>
                      <a:pt x="9237" y="38291"/>
                      <a:pt x="7820" y="39228"/>
                    </a:cubicBezTo>
                    <a:cubicBezTo>
                      <a:pt x="7339" y="39531"/>
                      <a:pt x="6833" y="39886"/>
                      <a:pt x="6352" y="40189"/>
                    </a:cubicBezTo>
                    <a:cubicBezTo>
                      <a:pt x="5315" y="40949"/>
                      <a:pt x="4252" y="41683"/>
                      <a:pt x="3138" y="42315"/>
                    </a:cubicBezTo>
                    <a:cubicBezTo>
                      <a:pt x="3138" y="42088"/>
                      <a:pt x="3239" y="41885"/>
                      <a:pt x="3290" y="41759"/>
                    </a:cubicBezTo>
                    <a:cubicBezTo>
                      <a:pt x="3518" y="41303"/>
                      <a:pt x="3796" y="40898"/>
                      <a:pt x="4049" y="40493"/>
                    </a:cubicBezTo>
                    <a:cubicBezTo>
                      <a:pt x="4378" y="40038"/>
                      <a:pt x="4682" y="39607"/>
                      <a:pt x="4884" y="39101"/>
                    </a:cubicBezTo>
                    <a:cubicBezTo>
                      <a:pt x="4884" y="39076"/>
                      <a:pt x="4910" y="39076"/>
                      <a:pt x="4910" y="39025"/>
                    </a:cubicBezTo>
                    <a:cubicBezTo>
                      <a:pt x="5011" y="38798"/>
                      <a:pt x="5163" y="38418"/>
                      <a:pt x="5062" y="38241"/>
                    </a:cubicBezTo>
                    <a:lnTo>
                      <a:pt x="5062" y="38215"/>
                    </a:lnTo>
                    <a:cubicBezTo>
                      <a:pt x="5006" y="38127"/>
                      <a:pt x="4917" y="38097"/>
                      <a:pt x="4814" y="38097"/>
                    </a:cubicBezTo>
                    <a:cubicBezTo>
                      <a:pt x="4680" y="38097"/>
                      <a:pt x="4521" y="38147"/>
                      <a:pt x="4378" y="38190"/>
                    </a:cubicBezTo>
                    <a:cubicBezTo>
                      <a:pt x="4302" y="38215"/>
                      <a:pt x="4252" y="38215"/>
                      <a:pt x="4226" y="38215"/>
                    </a:cubicBezTo>
                    <a:cubicBezTo>
                      <a:pt x="4049" y="38241"/>
                      <a:pt x="3897" y="38266"/>
                      <a:pt x="3746" y="38342"/>
                    </a:cubicBezTo>
                    <a:cubicBezTo>
                      <a:pt x="3391" y="38443"/>
                      <a:pt x="3012" y="38519"/>
                      <a:pt x="2657" y="38519"/>
                    </a:cubicBezTo>
                    <a:cubicBezTo>
                      <a:pt x="2328" y="38519"/>
                      <a:pt x="2075" y="38393"/>
                      <a:pt x="1873" y="38215"/>
                    </a:cubicBezTo>
                    <a:lnTo>
                      <a:pt x="1873" y="38190"/>
                    </a:lnTo>
                    <a:lnTo>
                      <a:pt x="1898" y="38190"/>
                    </a:lnTo>
                    <a:cubicBezTo>
                      <a:pt x="2202" y="37988"/>
                      <a:pt x="2506" y="37811"/>
                      <a:pt x="2784" y="37633"/>
                    </a:cubicBezTo>
                    <a:cubicBezTo>
                      <a:pt x="3493" y="37203"/>
                      <a:pt x="4176" y="36748"/>
                      <a:pt x="4935" y="36393"/>
                    </a:cubicBezTo>
                    <a:cubicBezTo>
                      <a:pt x="5621" y="36088"/>
                      <a:pt x="6307" y="35941"/>
                      <a:pt x="7101" y="35941"/>
                    </a:cubicBezTo>
                    <a:close/>
                    <a:moveTo>
                      <a:pt x="17791" y="29586"/>
                    </a:moveTo>
                    <a:lnTo>
                      <a:pt x="17943" y="29737"/>
                    </a:lnTo>
                    <a:cubicBezTo>
                      <a:pt x="19183" y="30927"/>
                      <a:pt x="20550" y="32243"/>
                      <a:pt x="21385" y="33812"/>
                    </a:cubicBezTo>
                    <a:cubicBezTo>
                      <a:pt x="21613" y="34217"/>
                      <a:pt x="21815" y="34672"/>
                      <a:pt x="21942" y="35103"/>
                    </a:cubicBezTo>
                    <a:cubicBezTo>
                      <a:pt x="22094" y="35583"/>
                      <a:pt x="22195" y="36090"/>
                      <a:pt x="22322" y="36570"/>
                    </a:cubicBezTo>
                    <a:cubicBezTo>
                      <a:pt x="22575" y="37962"/>
                      <a:pt x="22904" y="39354"/>
                      <a:pt x="23891" y="40392"/>
                    </a:cubicBezTo>
                    <a:cubicBezTo>
                      <a:pt x="23743" y="40461"/>
                      <a:pt x="23592" y="40495"/>
                      <a:pt x="23445" y="40495"/>
                    </a:cubicBezTo>
                    <a:cubicBezTo>
                      <a:pt x="23215" y="40495"/>
                      <a:pt x="22998" y="40410"/>
                      <a:pt x="22828" y="40240"/>
                    </a:cubicBezTo>
                    <a:cubicBezTo>
                      <a:pt x="22094" y="39557"/>
                      <a:pt x="21815" y="38544"/>
                      <a:pt x="21562" y="37608"/>
                    </a:cubicBezTo>
                    <a:cubicBezTo>
                      <a:pt x="21436" y="37127"/>
                      <a:pt x="21309" y="36722"/>
                      <a:pt x="21132" y="36317"/>
                    </a:cubicBezTo>
                    <a:cubicBezTo>
                      <a:pt x="20828" y="35583"/>
                      <a:pt x="20449" y="34850"/>
                      <a:pt x="20069" y="34192"/>
                    </a:cubicBezTo>
                    <a:cubicBezTo>
                      <a:pt x="19993" y="34065"/>
                      <a:pt x="19943" y="33964"/>
                      <a:pt x="19867" y="33837"/>
                    </a:cubicBezTo>
                    <a:cubicBezTo>
                      <a:pt x="19616" y="33381"/>
                      <a:pt x="19345" y="32987"/>
                      <a:pt x="18850" y="32987"/>
                    </a:cubicBezTo>
                    <a:cubicBezTo>
                      <a:pt x="18795" y="32987"/>
                      <a:pt x="18738" y="32992"/>
                      <a:pt x="18677" y="33002"/>
                    </a:cubicBezTo>
                    <a:cubicBezTo>
                      <a:pt x="18348" y="33053"/>
                      <a:pt x="18095" y="33205"/>
                      <a:pt x="17918" y="33458"/>
                    </a:cubicBezTo>
                    <a:cubicBezTo>
                      <a:pt x="17589" y="33964"/>
                      <a:pt x="17690" y="34748"/>
                      <a:pt x="17842" y="35305"/>
                    </a:cubicBezTo>
                    <a:cubicBezTo>
                      <a:pt x="17943" y="35609"/>
                      <a:pt x="18095" y="35938"/>
                      <a:pt x="18222" y="36267"/>
                    </a:cubicBezTo>
                    <a:cubicBezTo>
                      <a:pt x="18601" y="37127"/>
                      <a:pt x="19057" y="38114"/>
                      <a:pt x="18804" y="38924"/>
                    </a:cubicBezTo>
                    <a:cubicBezTo>
                      <a:pt x="18677" y="39329"/>
                      <a:pt x="18449" y="39430"/>
                      <a:pt x="18171" y="39557"/>
                    </a:cubicBezTo>
                    <a:cubicBezTo>
                      <a:pt x="18146" y="39557"/>
                      <a:pt x="18095" y="39607"/>
                      <a:pt x="18095" y="39607"/>
                    </a:cubicBezTo>
                    <a:cubicBezTo>
                      <a:pt x="18070" y="39633"/>
                      <a:pt x="18045" y="39633"/>
                      <a:pt x="18019" y="39633"/>
                    </a:cubicBezTo>
                    <a:cubicBezTo>
                      <a:pt x="17943" y="39633"/>
                      <a:pt x="17918" y="39658"/>
                      <a:pt x="17893" y="39683"/>
                    </a:cubicBezTo>
                    <a:cubicBezTo>
                      <a:pt x="17665" y="39911"/>
                      <a:pt x="17791" y="40493"/>
                      <a:pt x="17893" y="40898"/>
                    </a:cubicBezTo>
                    <a:cubicBezTo>
                      <a:pt x="17918" y="41050"/>
                      <a:pt x="17943" y="41151"/>
                      <a:pt x="17943" y="41252"/>
                    </a:cubicBezTo>
                    <a:cubicBezTo>
                      <a:pt x="17969" y="41759"/>
                      <a:pt x="17716" y="42821"/>
                      <a:pt x="17159" y="43100"/>
                    </a:cubicBezTo>
                    <a:lnTo>
                      <a:pt x="17133" y="43100"/>
                    </a:lnTo>
                    <a:lnTo>
                      <a:pt x="17133" y="43075"/>
                    </a:lnTo>
                    <a:cubicBezTo>
                      <a:pt x="16830" y="42417"/>
                      <a:pt x="16804" y="41683"/>
                      <a:pt x="16804" y="40999"/>
                    </a:cubicBezTo>
                    <a:cubicBezTo>
                      <a:pt x="16804" y="40797"/>
                      <a:pt x="16804" y="40594"/>
                      <a:pt x="16779" y="40367"/>
                    </a:cubicBezTo>
                    <a:cubicBezTo>
                      <a:pt x="16754" y="39531"/>
                      <a:pt x="16627" y="38798"/>
                      <a:pt x="16425" y="38114"/>
                    </a:cubicBezTo>
                    <a:cubicBezTo>
                      <a:pt x="16248" y="37456"/>
                      <a:pt x="15919" y="36849"/>
                      <a:pt x="15640" y="36241"/>
                    </a:cubicBezTo>
                    <a:cubicBezTo>
                      <a:pt x="15235" y="35432"/>
                      <a:pt x="14805" y="34596"/>
                      <a:pt x="14729" y="33685"/>
                    </a:cubicBezTo>
                    <a:cubicBezTo>
                      <a:pt x="14729" y="33660"/>
                      <a:pt x="14679" y="33635"/>
                      <a:pt x="14653" y="33584"/>
                    </a:cubicBezTo>
                    <a:cubicBezTo>
                      <a:pt x="15008" y="33154"/>
                      <a:pt x="15362" y="32749"/>
                      <a:pt x="15691" y="32293"/>
                    </a:cubicBezTo>
                    <a:cubicBezTo>
                      <a:pt x="15868" y="32066"/>
                      <a:pt x="16045" y="31863"/>
                      <a:pt x="16197" y="31635"/>
                    </a:cubicBezTo>
                    <a:cubicBezTo>
                      <a:pt x="16324" y="31484"/>
                      <a:pt x="16425" y="31357"/>
                      <a:pt x="16551" y="31180"/>
                    </a:cubicBezTo>
                    <a:cubicBezTo>
                      <a:pt x="16577" y="31180"/>
                      <a:pt x="16577" y="31155"/>
                      <a:pt x="16577" y="31129"/>
                    </a:cubicBezTo>
                    <a:lnTo>
                      <a:pt x="16627" y="31104"/>
                    </a:lnTo>
                    <a:cubicBezTo>
                      <a:pt x="17007" y="30623"/>
                      <a:pt x="17412" y="30117"/>
                      <a:pt x="17791" y="29611"/>
                    </a:cubicBezTo>
                    <a:lnTo>
                      <a:pt x="17791" y="29586"/>
                    </a:lnTo>
                    <a:close/>
                    <a:moveTo>
                      <a:pt x="10452" y="37811"/>
                    </a:moveTo>
                    <a:lnTo>
                      <a:pt x="10452" y="37836"/>
                    </a:lnTo>
                    <a:cubicBezTo>
                      <a:pt x="11009" y="40367"/>
                      <a:pt x="9465" y="42923"/>
                      <a:pt x="8048" y="44618"/>
                    </a:cubicBezTo>
                    <a:cubicBezTo>
                      <a:pt x="7846" y="44542"/>
                      <a:pt x="7694" y="44416"/>
                      <a:pt x="7542" y="44188"/>
                    </a:cubicBezTo>
                    <a:cubicBezTo>
                      <a:pt x="7036" y="43479"/>
                      <a:pt x="7289" y="42847"/>
                      <a:pt x="7542" y="42189"/>
                    </a:cubicBezTo>
                    <a:lnTo>
                      <a:pt x="7719" y="41632"/>
                    </a:lnTo>
                    <a:cubicBezTo>
                      <a:pt x="7770" y="41556"/>
                      <a:pt x="7719" y="41531"/>
                      <a:pt x="7694" y="41455"/>
                    </a:cubicBezTo>
                    <a:cubicBezTo>
                      <a:pt x="7668" y="41404"/>
                      <a:pt x="7567" y="41404"/>
                      <a:pt x="7491" y="41404"/>
                    </a:cubicBezTo>
                    <a:cubicBezTo>
                      <a:pt x="6909" y="41505"/>
                      <a:pt x="6352" y="41809"/>
                      <a:pt x="5796" y="42088"/>
                    </a:cubicBezTo>
                    <a:cubicBezTo>
                      <a:pt x="5568" y="42239"/>
                      <a:pt x="5391" y="42315"/>
                      <a:pt x="5163" y="42442"/>
                    </a:cubicBezTo>
                    <a:cubicBezTo>
                      <a:pt x="5138" y="42467"/>
                      <a:pt x="5062" y="42467"/>
                      <a:pt x="5036" y="42518"/>
                    </a:cubicBezTo>
                    <a:cubicBezTo>
                      <a:pt x="4650" y="42687"/>
                      <a:pt x="4172" y="42924"/>
                      <a:pt x="3734" y="42924"/>
                    </a:cubicBezTo>
                    <a:cubicBezTo>
                      <a:pt x="3713" y="42924"/>
                      <a:pt x="3691" y="42924"/>
                      <a:pt x="3670" y="42923"/>
                    </a:cubicBezTo>
                    <a:cubicBezTo>
                      <a:pt x="3467" y="42923"/>
                      <a:pt x="3290" y="42821"/>
                      <a:pt x="3214" y="42695"/>
                    </a:cubicBezTo>
                    <a:lnTo>
                      <a:pt x="3214" y="42670"/>
                    </a:lnTo>
                    <a:lnTo>
                      <a:pt x="3239" y="42670"/>
                    </a:lnTo>
                    <a:cubicBezTo>
                      <a:pt x="4302" y="42012"/>
                      <a:pt x="5391" y="41303"/>
                      <a:pt x="6428" y="40620"/>
                    </a:cubicBezTo>
                    <a:cubicBezTo>
                      <a:pt x="6833" y="40316"/>
                      <a:pt x="7263" y="40038"/>
                      <a:pt x="7694" y="39785"/>
                    </a:cubicBezTo>
                    <a:cubicBezTo>
                      <a:pt x="8706" y="39127"/>
                      <a:pt x="9592" y="38494"/>
                      <a:pt x="10427" y="37836"/>
                    </a:cubicBezTo>
                    <a:lnTo>
                      <a:pt x="10452" y="37811"/>
                    </a:lnTo>
                    <a:close/>
                    <a:moveTo>
                      <a:pt x="14375" y="33863"/>
                    </a:moveTo>
                    <a:lnTo>
                      <a:pt x="14375" y="33913"/>
                    </a:lnTo>
                    <a:cubicBezTo>
                      <a:pt x="14501" y="34748"/>
                      <a:pt x="14906" y="35583"/>
                      <a:pt x="15286" y="36368"/>
                    </a:cubicBezTo>
                    <a:cubicBezTo>
                      <a:pt x="15615" y="37026"/>
                      <a:pt x="15944" y="37709"/>
                      <a:pt x="16121" y="38418"/>
                    </a:cubicBezTo>
                    <a:cubicBezTo>
                      <a:pt x="16273" y="39101"/>
                      <a:pt x="16298" y="39810"/>
                      <a:pt x="16324" y="40518"/>
                    </a:cubicBezTo>
                    <a:cubicBezTo>
                      <a:pt x="16374" y="41404"/>
                      <a:pt x="16400" y="42315"/>
                      <a:pt x="16703" y="43100"/>
                    </a:cubicBezTo>
                    <a:lnTo>
                      <a:pt x="16703" y="43150"/>
                    </a:lnTo>
                    <a:lnTo>
                      <a:pt x="16703" y="43176"/>
                    </a:lnTo>
                    <a:lnTo>
                      <a:pt x="16678" y="43176"/>
                    </a:lnTo>
                    <a:cubicBezTo>
                      <a:pt x="16121" y="43049"/>
                      <a:pt x="15792" y="42163"/>
                      <a:pt x="15615" y="41683"/>
                    </a:cubicBezTo>
                    <a:lnTo>
                      <a:pt x="15615" y="41657"/>
                    </a:lnTo>
                    <a:cubicBezTo>
                      <a:pt x="15488" y="41278"/>
                      <a:pt x="15362" y="40873"/>
                      <a:pt x="15235" y="40493"/>
                    </a:cubicBezTo>
                    <a:cubicBezTo>
                      <a:pt x="15109" y="40012"/>
                      <a:pt x="14932" y="39531"/>
                      <a:pt x="14755" y="39051"/>
                    </a:cubicBezTo>
                    <a:cubicBezTo>
                      <a:pt x="14755" y="39025"/>
                      <a:pt x="14729" y="39000"/>
                      <a:pt x="14729" y="38924"/>
                    </a:cubicBezTo>
                    <a:cubicBezTo>
                      <a:pt x="14476" y="38291"/>
                      <a:pt x="14046" y="37330"/>
                      <a:pt x="13363" y="37153"/>
                    </a:cubicBezTo>
                    <a:cubicBezTo>
                      <a:pt x="13312" y="37142"/>
                      <a:pt x="13263" y="37138"/>
                      <a:pt x="13215" y="37138"/>
                    </a:cubicBezTo>
                    <a:cubicBezTo>
                      <a:pt x="12431" y="37138"/>
                      <a:pt x="12062" y="38453"/>
                      <a:pt x="11895" y="39025"/>
                    </a:cubicBezTo>
                    <a:cubicBezTo>
                      <a:pt x="11844" y="39354"/>
                      <a:pt x="11768" y="39683"/>
                      <a:pt x="11743" y="40012"/>
                    </a:cubicBezTo>
                    <a:cubicBezTo>
                      <a:pt x="11692" y="40443"/>
                      <a:pt x="11616" y="40923"/>
                      <a:pt x="11490" y="41379"/>
                    </a:cubicBezTo>
                    <a:cubicBezTo>
                      <a:pt x="11262" y="42138"/>
                      <a:pt x="10807" y="42948"/>
                      <a:pt x="10123" y="43707"/>
                    </a:cubicBezTo>
                    <a:cubicBezTo>
                      <a:pt x="9870" y="43986"/>
                      <a:pt x="9212" y="44694"/>
                      <a:pt x="8478" y="44694"/>
                    </a:cubicBezTo>
                    <a:lnTo>
                      <a:pt x="8453" y="44694"/>
                    </a:lnTo>
                    <a:lnTo>
                      <a:pt x="8478" y="44669"/>
                    </a:lnTo>
                    <a:cubicBezTo>
                      <a:pt x="9921" y="42897"/>
                      <a:pt x="11465" y="40189"/>
                      <a:pt x="10756" y="37532"/>
                    </a:cubicBezTo>
                    <a:cubicBezTo>
                      <a:pt x="11743" y="36722"/>
                      <a:pt x="12603" y="35938"/>
                      <a:pt x="13363" y="35052"/>
                    </a:cubicBezTo>
                    <a:cubicBezTo>
                      <a:pt x="13666" y="34698"/>
                      <a:pt x="13995" y="34318"/>
                      <a:pt x="14350" y="33913"/>
                    </a:cubicBezTo>
                    <a:lnTo>
                      <a:pt x="14375" y="33863"/>
                    </a:lnTo>
                    <a:close/>
                    <a:moveTo>
                      <a:pt x="41530" y="1"/>
                    </a:moveTo>
                    <a:cubicBezTo>
                      <a:pt x="41480" y="1"/>
                      <a:pt x="41404" y="26"/>
                      <a:pt x="41378" y="77"/>
                    </a:cubicBezTo>
                    <a:cubicBezTo>
                      <a:pt x="40341" y="1646"/>
                      <a:pt x="39075" y="3164"/>
                      <a:pt x="37861" y="4582"/>
                    </a:cubicBezTo>
                    <a:cubicBezTo>
                      <a:pt x="37532" y="4986"/>
                      <a:pt x="37152" y="5442"/>
                      <a:pt x="36798" y="5872"/>
                    </a:cubicBezTo>
                    <a:cubicBezTo>
                      <a:pt x="35330" y="7669"/>
                      <a:pt x="33761" y="9517"/>
                      <a:pt x="31964" y="11516"/>
                    </a:cubicBezTo>
                    <a:cubicBezTo>
                      <a:pt x="31584" y="11921"/>
                      <a:pt x="31255" y="12351"/>
                      <a:pt x="30901" y="12807"/>
                    </a:cubicBezTo>
                    <a:cubicBezTo>
                      <a:pt x="30597" y="13237"/>
                      <a:pt x="30243" y="13692"/>
                      <a:pt x="29889" y="14072"/>
                    </a:cubicBezTo>
                    <a:cubicBezTo>
                      <a:pt x="29644" y="14339"/>
                      <a:pt x="29419" y="14566"/>
                      <a:pt x="29042" y="14566"/>
                    </a:cubicBezTo>
                    <a:cubicBezTo>
                      <a:pt x="29020" y="14566"/>
                      <a:pt x="28996" y="14566"/>
                      <a:pt x="28973" y="14564"/>
                    </a:cubicBezTo>
                    <a:lnTo>
                      <a:pt x="28973" y="14564"/>
                    </a:lnTo>
                    <a:cubicBezTo>
                      <a:pt x="29148" y="14677"/>
                      <a:pt x="29350" y="14738"/>
                      <a:pt x="29585" y="14755"/>
                    </a:cubicBezTo>
                    <a:lnTo>
                      <a:pt x="29610" y="14755"/>
                    </a:lnTo>
                    <a:lnTo>
                      <a:pt x="29585" y="14806"/>
                    </a:lnTo>
                    <a:cubicBezTo>
                      <a:pt x="29534" y="14856"/>
                      <a:pt x="29433" y="14932"/>
                      <a:pt x="29357" y="14983"/>
                    </a:cubicBezTo>
                    <a:cubicBezTo>
                      <a:pt x="29129" y="15185"/>
                      <a:pt x="28927" y="15363"/>
                      <a:pt x="28699" y="15590"/>
                    </a:cubicBezTo>
                    <a:cubicBezTo>
                      <a:pt x="28446" y="15843"/>
                      <a:pt x="28193" y="16122"/>
                      <a:pt x="27839" y="16501"/>
                    </a:cubicBezTo>
                    <a:lnTo>
                      <a:pt x="27813" y="16527"/>
                    </a:lnTo>
                    <a:lnTo>
                      <a:pt x="27813" y="16501"/>
                    </a:lnTo>
                    <a:cubicBezTo>
                      <a:pt x="27535" y="15869"/>
                      <a:pt x="27358" y="15211"/>
                      <a:pt x="27231" y="14553"/>
                    </a:cubicBezTo>
                    <a:cubicBezTo>
                      <a:pt x="27155" y="14047"/>
                      <a:pt x="27029" y="13540"/>
                      <a:pt x="26852" y="13060"/>
                    </a:cubicBezTo>
                    <a:cubicBezTo>
                      <a:pt x="26421" y="11794"/>
                      <a:pt x="25561" y="10706"/>
                      <a:pt x="24802" y="9871"/>
                    </a:cubicBezTo>
                    <a:lnTo>
                      <a:pt x="24523" y="9542"/>
                    </a:lnTo>
                    <a:cubicBezTo>
                      <a:pt x="23638" y="8530"/>
                      <a:pt x="22726" y="7517"/>
                      <a:pt x="21891" y="6454"/>
                    </a:cubicBezTo>
                    <a:cubicBezTo>
                      <a:pt x="21841" y="6353"/>
                      <a:pt x="21739" y="6252"/>
                      <a:pt x="21664" y="6151"/>
                    </a:cubicBezTo>
                    <a:cubicBezTo>
                      <a:pt x="21385" y="5771"/>
                      <a:pt x="21081" y="5366"/>
                      <a:pt x="20727" y="5062"/>
                    </a:cubicBezTo>
                    <a:cubicBezTo>
                      <a:pt x="20499" y="4835"/>
                      <a:pt x="20221" y="4683"/>
                      <a:pt x="19968" y="4480"/>
                    </a:cubicBezTo>
                    <a:cubicBezTo>
                      <a:pt x="19715" y="4303"/>
                      <a:pt x="19436" y="4101"/>
                      <a:pt x="19209" y="3873"/>
                    </a:cubicBezTo>
                    <a:cubicBezTo>
                      <a:pt x="19310" y="3493"/>
                      <a:pt x="19614" y="3291"/>
                      <a:pt x="20094" y="3164"/>
                    </a:cubicBezTo>
                    <a:cubicBezTo>
                      <a:pt x="20334" y="3088"/>
                      <a:pt x="20569" y="3050"/>
                      <a:pt x="20799" y="3050"/>
                    </a:cubicBezTo>
                    <a:cubicBezTo>
                      <a:pt x="21302" y="3050"/>
                      <a:pt x="21783" y="3234"/>
                      <a:pt x="22247" y="3604"/>
                    </a:cubicBezTo>
                    <a:lnTo>
                      <a:pt x="22247" y="3604"/>
                    </a:lnTo>
                    <a:cubicBezTo>
                      <a:pt x="21768" y="3163"/>
                      <a:pt x="21121" y="2764"/>
                      <a:pt x="20337" y="2764"/>
                    </a:cubicBezTo>
                    <a:cubicBezTo>
                      <a:pt x="20017" y="2764"/>
                      <a:pt x="19674" y="2830"/>
                      <a:pt x="19310" y="2987"/>
                    </a:cubicBezTo>
                    <a:cubicBezTo>
                      <a:pt x="18804" y="3215"/>
                      <a:pt x="18475" y="3493"/>
                      <a:pt x="18374" y="3873"/>
                    </a:cubicBezTo>
                    <a:cubicBezTo>
                      <a:pt x="18551" y="4556"/>
                      <a:pt x="19082" y="5493"/>
                      <a:pt x="19588" y="6277"/>
                    </a:cubicBezTo>
                    <a:cubicBezTo>
                      <a:pt x="19664" y="6378"/>
                      <a:pt x="19715" y="6480"/>
                      <a:pt x="19740" y="6581"/>
                    </a:cubicBezTo>
                    <a:lnTo>
                      <a:pt x="19740" y="6606"/>
                    </a:lnTo>
                    <a:lnTo>
                      <a:pt x="19715" y="6606"/>
                    </a:lnTo>
                    <a:cubicBezTo>
                      <a:pt x="19681" y="6609"/>
                      <a:pt x="19646" y="6610"/>
                      <a:pt x="19612" y="6610"/>
                    </a:cubicBezTo>
                    <a:cubicBezTo>
                      <a:pt x="18906" y="6610"/>
                      <a:pt x="18137" y="6129"/>
                      <a:pt x="17437" y="5695"/>
                    </a:cubicBezTo>
                    <a:cubicBezTo>
                      <a:pt x="17083" y="5467"/>
                      <a:pt x="16729" y="5240"/>
                      <a:pt x="16450" y="5113"/>
                    </a:cubicBezTo>
                    <a:cubicBezTo>
                      <a:pt x="16184" y="5015"/>
                      <a:pt x="15863" y="4940"/>
                      <a:pt x="15566" y="4940"/>
                    </a:cubicBezTo>
                    <a:cubicBezTo>
                      <a:pt x="15326" y="4940"/>
                      <a:pt x="15101" y="4989"/>
                      <a:pt x="14932" y="5113"/>
                    </a:cubicBezTo>
                    <a:cubicBezTo>
                      <a:pt x="14704" y="5265"/>
                      <a:pt x="14577" y="5569"/>
                      <a:pt x="14577" y="5898"/>
                    </a:cubicBezTo>
                    <a:cubicBezTo>
                      <a:pt x="14628" y="7087"/>
                      <a:pt x="15666" y="8378"/>
                      <a:pt x="16678" y="8985"/>
                    </a:cubicBezTo>
                    <a:cubicBezTo>
                      <a:pt x="16779" y="9036"/>
                      <a:pt x="16880" y="9061"/>
                      <a:pt x="16982" y="9137"/>
                    </a:cubicBezTo>
                    <a:cubicBezTo>
                      <a:pt x="17235" y="9263"/>
                      <a:pt x="17538" y="9390"/>
                      <a:pt x="17690" y="9643"/>
                    </a:cubicBezTo>
                    <a:cubicBezTo>
                      <a:pt x="17791" y="9795"/>
                      <a:pt x="17817" y="9997"/>
                      <a:pt x="17817" y="10149"/>
                    </a:cubicBezTo>
                    <a:cubicBezTo>
                      <a:pt x="17817" y="10276"/>
                      <a:pt x="17842" y="10402"/>
                      <a:pt x="17893" y="10529"/>
                    </a:cubicBezTo>
                    <a:cubicBezTo>
                      <a:pt x="18070" y="10959"/>
                      <a:pt x="18601" y="11313"/>
                      <a:pt x="18981" y="11541"/>
                    </a:cubicBezTo>
                    <a:cubicBezTo>
                      <a:pt x="19361" y="11769"/>
                      <a:pt x="19791" y="11946"/>
                      <a:pt x="20196" y="12149"/>
                    </a:cubicBezTo>
                    <a:cubicBezTo>
                      <a:pt x="21208" y="12604"/>
                      <a:pt x="22144" y="13060"/>
                      <a:pt x="22676" y="14072"/>
                    </a:cubicBezTo>
                    <a:lnTo>
                      <a:pt x="22777" y="14249"/>
                    </a:lnTo>
                    <a:cubicBezTo>
                      <a:pt x="22853" y="14376"/>
                      <a:pt x="22904" y="14578"/>
                      <a:pt x="22929" y="14730"/>
                    </a:cubicBezTo>
                    <a:cubicBezTo>
                      <a:pt x="22980" y="14958"/>
                      <a:pt x="22929" y="15110"/>
                      <a:pt x="22802" y="15211"/>
                    </a:cubicBezTo>
                    <a:cubicBezTo>
                      <a:pt x="22731" y="15271"/>
                      <a:pt x="22636" y="15296"/>
                      <a:pt x="22527" y="15296"/>
                    </a:cubicBezTo>
                    <a:cubicBezTo>
                      <a:pt x="22406" y="15296"/>
                      <a:pt x="22266" y="15264"/>
                      <a:pt x="22119" y="15211"/>
                    </a:cubicBezTo>
                    <a:cubicBezTo>
                      <a:pt x="21765" y="15059"/>
                      <a:pt x="21410" y="14856"/>
                      <a:pt x="21107" y="14679"/>
                    </a:cubicBezTo>
                    <a:cubicBezTo>
                      <a:pt x="20221" y="14123"/>
                      <a:pt x="19436" y="13465"/>
                      <a:pt x="18728" y="12933"/>
                    </a:cubicBezTo>
                    <a:cubicBezTo>
                      <a:pt x="18070" y="12351"/>
                      <a:pt x="17564" y="11921"/>
                      <a:pt x="17083" y="11440"/>
                    </a:cubicBezTo>
                    <a:cubicBezTo>
                      <a:pt x="16703" y="11060"/>
                      <a:pt x="16273" y="10630"/>
                      <a:pt x="15716" y="10453"/>
                    </a:cubicBezTo>
                    <a:cubicBezTo>
                      <a:pt x="15587" y="10415"/>
                      <a:pt x="15463" y="10400"/>
                      <a:pt x="15342" y="10400"/>
                    </a:cubicBezTo>
                    <a:cubicBezTo>
                      <a:pt x="15059" y="10400"/>
                      <a:pt x="14793" y="10483"/>
                      <a:pt x="14527" y="10554"/>
                    </a:cubicBezTo>
                    <a:cubicBezTo>
                      <a:pt x="14426" y="10579"/>
                      <a:pt x="14324" y="10630"/>
                      <a:pt x="14198" y="10655"/>
                    </a:cubicBezTo>
                    <a:cubicBezTo>
                      <a:pt x="14093" y="10683"/>
                      <a:pt x="13986" y="10695"/>
                      <a:pt x="13877" y="10695"/>
                    </a:cubicBezTo>
                    <a:cubicBezTo>
                      <a:pt x="13277" y="10695"/>
                      <a:pt x="12625" y="10319"/>
                      <a:pt x="12047" y="9997"/>
                    </a:cubicBezTo>
                    <a:cubicBezTo>
                      <a:pt x="11869" y="9871"/>
                      <a:pt x="11667" y="9770"/>
                      <a:pt x="11490" y="9668"/>
                    </a:cubicBezTo>
                    <a:cubicBezTo>
                      <a:pt x="11058" y="9436"/>
                      <a:pt x="10331" y="9072"/>
                      <a:pt x="9711" y="9072"/>
                    </a:cubicBezTo>
                    <a:cubicBezTo>
                      <a:pt x="9387" y="9072"/>
                      <a:pt x="9092" y="9171"/>
                      <a:pt x="8883" y="9441"/>
                    </a:cubicBezTo>
                    <a:cubicBezTo>
                      <a:pt x="8377" y="10124"/>
                      <a:pt x="8984" y="10833"/>
                      <a:pt x="9592" y="11339"/>
                    </a:cubicBezTo>
                    <a:cubicBezTo>
                      <a:pt x="10351" y="11971"/>
                      <a:pt x="11237" y="12452"/>
                      <a:pt x="12047" y="12933"/>
                    </a:cubicBezTo>
                    <a:cubicBezTo>
                      <a:pt x="12173" y="12984"/>
                      <a:pt x="12350" y="13085"/>
                      <a:pt x="12477" y="13161"/>
                    </a:cubicBezTo>
                    <a:cubicBezTo>
                      <a:pt x="12856" y="13338"/>
                      <a:pt x="13185" y="13591"/>
                      <a:pt x="13489" y="13794"/>
                    </a:cubicBezTo>
                    <a:cubicBezTo>
                      <a:pt x="13616" y="13869"/>
                      <a:pt x="13768" y="13971"/>
                      <a:pt x="13919" y="14072"/>
                    </a:cubicBezTo>
                    <a:cubicBezTo>
                      <a:pt x="14501" y="14426"/>
                      <a:pt x="15159" y="14806"/>
                      <a:pt x="15438" y="15312"/>
                    </a:cubicBezTo>
                    <a:cubicBezTo>
                      <a:pt x="15539" y="15464"/>
                      <a:pt x="15564" y="15616"/>
                      <a:pt x="15590" y="15818"/>
                    </a:cubicBezTo>
                    <a:cubicBezTo>
                      <a:pt x="15640" y="15970"/>
                      <a:pt x="15640" y="16097"/>
                      <a:pt x="15716" y="16248"/>
                    </a:cubicBezTo>
                    <a:lnTo>
                      <a:pt x="15716" y="16274"/>
                    </a:lnTo>
                    <a:cubicBezTo>
                      <a:pt x="15843" y="16501"/>
                      <a:pt x="16045" y="16653"/>
                      <a:pt x="16172" y="16780"/>
                    </a:cubicBezTo>
                    <a:cubicBezTo>
                      <a:pt x="16653" y="17159"/>
                      <a:pt x="17235" y="17362"/>
                      <a:pt x="17817" y="17539"/>
                    </a:cubicBezTo>
                    <a:lnTo>
                      <a:pt x="17918" y="17590"/>
                    </a:lnTo>
                    <a:cubicBezTo>
                      <a:pt x="17994" y="17615"/>
                      <a:pt x="18070" y="17640"/>
                      <a:pt x="18171" y="17666"/>
                    </a:cubicBezTo>
                    <a:cubicBezTo>
                      <a:pt x="18627" y="17843"/>
                      <a:pt x="19107" y="17995"/>
                      <a:pt x="19512" y="18273"/>
                    </a:cubicBezTo>
                    <a:cubicBezTo>
                      <a:pt x="19943" y="18551"/>
                      <a:pt x="20348" y="19007"/>
                      <a:pt x="20272" y="19412"/>
                    </a:cubicBezTo>
                    <a:cubicBezTo>
                      <a:pt x="20221" y="19665"/>
                      <a:pt x="19993" y="19817"/>
                      <a:pt x="19563" y="19918"/>
                    </a:cubicBezTo>
                    <a:cubicBezTo>
                      <a:pt x="19401" y="19950"/>
                      <a:pt x="19235" y="19965"/>
                      <a:pt x="19066" y="19965"/>
                    </a:cubicBezTo>
                    <a:cubicBezTo>
                      <a:pt x="17919" y="19965"/>
                      <a:pt x="16649" y="19274"/>
                      <a:pt x="15590" y="18678"/>
                    </a:cubicBezTo>
                    <a:cubicBezTo>
                      <a:pt x="15438" y="18602"/>
                      <a:pt x="15286" y="18501"/>
                      <a:pt x="15134" y="18425"/>
                    </a:cubicBezTo>
                    <a:cubicBezTo>
                      <a:pt x="14299" y="17995"/>
                      <a:pt x="13439" y="17488"/>
                      <a:pt x="12654" y="16957"/>
                    </a:cubicBezTo>
                    <a:cubicBezTo>
                      <a:pt x="12502" y="16830"/>
                      <a:pt x="12300" y="16729"/>
                      <a:pt x="12148" y="16603"/>
                    </a:cubicBezTo>
                    <a:cubicBezTo>
                      <a:pt x="11540" y="16198"/>
                      <a:pt x="11009" y="15818"/>
                      <a:pt x="10351" y="15514"/>
                    </a:cubicBezTo>
                    <a:cubicBezTo>
                      <a:pt x="10073" y="15388"/>
                      <a:pt x="9744" y="15261"/>
                      <a:pt x="9465" y="15185"/>
                    </a:cubicBezTo>
                    <a:cubicBezTo>
                      <a:pt x="9010" y="15008"/>
                      <a:pt x="8579" y="14831"/>
                      <a:pt x="8124" y="14629"/>
                    </a:cubicBezTo>
                    <a:cubicBezTo>
                      <a:pt x="7811" y="14489"/>
                      <a:pt x="7497" y="14362"/>
                      <a:pt x="7176" y="14362"/>
                    </a:cubicBezTo>
                    <a:cubicBezTo>
                      <a:pt x="7030" y="14362"/>
                      <a:pt x="6882" y="14388"/>
                      <a:pt x="6732" y="14452"/>
                    </a:cubicBezTo>
                    <a:cubicBezTo>
                      <a:pt x="6479" y="14553"/>
                      <a:pt x="6327" y="14705"/>
                      <a:pt x="6276" y="14932"/>
                    </a:cubicBezTo>
                    <a:cubicBezTo>
                      <a:pt x="6201" y="15135"/>
                      <a:pt x="6276" y="15439"/>
                      <a:pt x="6454" y="15717"/>
                    </a:cubicBezTo>
                    <a:cubicBezTo>
                      <a:pt x="7061" y="16603"/>
                      <a:pt x="7997" y="17134"/>
                      <a:pt x="8883" y="17666"/>
                    </a:cubicBezTo>
                    <a:cubicBezTo>
                      <a:pt x="9389" y="17969"/>
                      <a:pt x="9895" y="18273"/>
                      <a:pt x="10376" y="18627"/>
                    </a:cubicBezTo>
                    <a:lnTo>
                      <a:pt x="10402" y="18627"/>
                    </a:lnTo>
                    <a:cubicBezTo>
                      <a:pt x="10199" y="18855"/>
                      <a:pt x="10098" y="19108"/>
                      <a:pt x="10123" y="19311"/>
                    </a:cubicBezTo>
                    <a:cubicBezTo>
                      <a:pt x="10199" y="19614"/>
                      <a:pt x="10452" y="19867"/>
                      <a:pt x="10882" y="20045"/>
                    </a:cubicBezTo>
                    <a:cubicBezTo>
                      <a:pt x="11110" y="20146"/>
                      <a:pt x="11338" y="20247"/>
                      <a:pt x="11515" y="20323"/>
                    </a:cubicBezTo>
                    <a:cubicBezTo>
                      <a:pt x="12654" y="20829"/>
                      <a:pt x="13742" y="21310"/>
                      <a:pt x="14375" y="22525"/>
                    </a:cubicBezTo>
                    <a:lnTo>
                      <a:pt x="14375" y="22550"/>
                    </a:lnTo>
                    <a:cubicBezTo>
                      <a:pt x="14577" y="22955"/>
                      <a:pt x="14932" y="23739"/>
                      <a:pt x="14780" y="24296"/>
                    </a:cubicBezTo>
                    <a:lnTo>
                      <a:pt x="14780" y="24322"/>
                    </a:lnTo>
                    <a:cubicBezTo>
                      <a:pt x="14704" y="24549"/>
                      <a:pt x="14679" y="24575"/>
                      <a:pt x="14299" y="24600"/>
                    </a:cubicBezTo>
                    <a:cubicBezTo>
                      <a:pt x="13995" y="24600"/>
                      <a:pt x="13616" y="24448"/>
                      <a:pt x="13312" y="24322"/>
                    </a:cubicBezTo>
                    <a:lnTo>
                      <a:pt x="13287" y="24322"/>
                    </a:lnTo>
                    <a:cubicBezTo>
                      <a:pt x="12882" y="24119"/>
                      <a:pt x="12426" y="23917"/>
                      <a:pt x="12021" y="23588"/>
                    </a:cubicBezTo>
                    <a:cubicBezTo>
                      <a:pt x="11920" y="23537"/>
                      <a:pt x="11794" y="23436"/>
                      <a:pt x="11718" y="23360"/>
                    </a:cubicBezTo>
                    <a:cubicBezTo>
                      <a:pt x="11363" y="23107"/>
                      <a:pt x="11034" y="22854"/>
                      <a:pt x="10604" y="22778"/>
                    </a:cubicBezTo>
                    <a:cubicBezTo>
                      <a:pt x="10456" y="22746"/>
                      <a:pt x="10307" y="22732"/>
                      <a:pt x="10163" y="22732"/>
                    </a:cubicBezTo>
                    <a:cubicBezTo>
                      <a:pt x="9962" y="22732"/>
                      <a:pt x="9768" y="22759"/>
                      <a:pt x="9592" y="22803"/>
                    </a:cubicBezTo>
                    <a:cubicBezTo>
                      <a:pt x="9395" y="22821"/>
                      <a:pt x="9185" y="22839"/>
                      <a:pt x="8981" y="22839"/>
                    </a:cubicBezTo>
                    <a:cubicBezTo>
                      <a:pt x="8897" y="22839"/>
                      <a:pt x="8813" y="22836"/>
                      <a:pt x="8731" y="22828"/>
                    </a:cubicBezTo>
                    <a:cubicBezTo>
                      <a:pt x="8301" y="22803"/>
                      <a:pt x="7871" y="22677"/>
                      <a:pt x="7441" y="22575"/>
                    </a:cubicBezTo>
                    <a:cubicBezTo>
                      <a:pt x="7112" y="22474"/>
                      <a:pt x="6808" y="22423"/>
                      <a:pt x="6479" y="22348"/>
                    </a:cubicBezTo>
                    <a:cubicBezTo>
                      <a:pt x="6286" y="22316"/>
                      <a:pt x="6059" y="22296"/>
                      <a:pt x="5822" y="22296"/>
                    </a:cubicBezTo>
                    <a:cubicBezTo>
                      <a:pt x="5095" y="22296"/>
                      <a:pt x="4284" y="22489"/>
                      <a:pt x="4151" y="23157"/>
                    </a:cubicBezTo>
                    <a:cubicBezTo>
                      <a:pt x="3999" y="23841"/>
                      <a:pt x="5011" y="24322"/>
                      <a:pt x="5593" y="24549"/>
                    </a:cubicBezTo>
                    <a:cubicBezTo>
                      <a:pt x="5922" y="24625"/>
                      <a:pt x="6226" y="24701"/>
                      <a:pt x="6555" y="24752"/>
                    </a:cubicBezTo>
                    <a:cubicBezTo>
                      <a:pt x="6783" y="24802"/>
                      <a:pt x="6985" y="24853"/>
                      <a:pt x="7238" y="24878"/>
                    </a:cubicBezTo>
                    <a:cubicBezTo>
                      <a:pt x="7846" y="25055"/>
                      <a:pt x="8073" y="25182"/>
                      <a:pt x="8326" y="25739"/>
                    </a:cubicBezTo>
                    <a:cubicBezTo>
                      <a:pt x="8352" y="25815"/>
                      <a:pt x="8352" y="25840"/>
                      <a:pt x="8377" y="25865"/>
                    </a:cubicBezTo>
                    <a:cubicBezTo>
                      <a:pt x="8453" y="26017"/>
                      <a:pt x="8504" y="26194"/>
                      <a:pt x="8706" y="26346"/>
                    </a:cubicBezTo>
                    <a:cubicBezTo>
                      <a:pt x="9187" y="26776"/>
                      <a:pt x="9845" y="26954"/>
                      <a:pt x="10452" y="27080"/>
                    </a:cubicBezTo>
                    <a:cubicBezTo>
                      <a:pt x="10908" y="27156"/>
                      <a:pt x="11389" y="27283"/>
                      <a:pt x="11794" y="27510"/>
                    </a:cubicBezTo>
                    <a:cubicBezTo>
                      <a:pt x="12021" y="27637"/>
                      <a:pt x="12401" y="27966"/>
                      <a:pt x="12426" y="28270"/>
                    </a:cubicBezTo>
                    <a:cubicBezTo>
                      <a:pt x="12426" y="28421"/>
                      <a:pt x="12376" y="28573"/>
                      <a:pt x="12249" y="28649"/>
                    </a:cubicBezTo>
                    <a:cubicBezTo>
                      <a:pt x="12047" y="28801"/>
                      <a:pt x="11718" y="28801"/>
                      <a:pt x="11465" y="28852"/>
                    </a:cubicBezTo>
                    <a:lnTo>
                      <a:pt x="11389" y="28852"/>
                    </a:lnTo>
                    <a:cubicBezTo>
                      <a:pt x="11338" y="28854"/>
                      <a:pt x="11287" y="28855"/>
                      <a:pt x="11236" y="28855"/>
                    </a:cubicBezTo>
                    <a:cubicBezTo>
                      <a:pt x="10682" y="28855"/>
                      <a:pt x="10138" y="28729"/>
                      <a:pt x="9465" y="28497"/>
                    </a:cubicBezTo>
                    <a:cubicBezTo>
                      <a:pt x="9237" y="28421"/>
                      <a:pt x="9060" y="28345"/>
                      <a:pt x="8833" y="28244"/>
                    </a:cubicBezTo>
                    <a:cubicBezTo>
                      <a:pt x="8113" y="27948"/>
                      <a:pt x="7393" y="27651"/>
                      <a:pt x="6628" y="27651"/>
                    </a:cubicBezTo>
                    <a:cubicBezTo>
                      <a:pt x="6479" y="27651"/>
                      <a:pt x="6328" y="27663"/>
                      <a:pt x="6175" y="27687"/>
                    </a:cubicBezTo>
                    <a:cubicBezTo>
                      <a:pt x="5694" y="27738"/>
                      <a:pt x="5315" y="27966"/>
                      <a:pt x="4910" y="28168"/>
                    </a:cubicBezTo>
                    <a:cubicBezTo>
                      <a:pt x="4555" y="28371"/>
                      <a:pt x="4176" y="28599"/>
                      <a:pt x="3771" y="28674"/>
                    </a:cubicBezTo>
                    <a:cubicBezTo>
                      <a:pt x="3558" y="28720"/>
                      <a:pt x="3346" y="28729"/>
                      <a:pt x="3139" y="28729"/>
                    </a:cubicBezTo>
                    <a:cubicBezTo>
                      <a:pt x="3001" y="28729"/>
                      <a:pt x="2865" y="28725"/>
                      <a:pt x="2733" y="28725"/>
                    </a:cubicBezTo>
                    <a:cubicBezTo>
                      <a:pt x="2544" y="28700"/>
                      <a:pt x="2354" y="28681"/>
                      <a:pt x="2164" y="28681"/>
                    </a:cubicBezTo>
                    <a:cubicBezTo>
                      <a:pt x="1974" y="28681"/>
                      <a:pt x="1784" y="28700"/>
                      <a:pt x="1594" y="28750"/>
                    </a:cubicBezTo>
                    <a:cubicBezTo>
                      <a:pt x="987" y="28902"/>
                      <a:pt x="253" y="29358"/>
                      <a:pt x="76" y="29915"/>
                    </a:cubicBezTo>
                    <a:cubicBezTo>
                      <a:pt x="25" y="29940"/>
                      <a:pt x="25" y="30016"/>
                      <a:pt x="25" y="30041"/>
                    </a:cubicBezTo>
                    <a:cubicBezTo>
                      <a:pt x="0" y="30193"/>
                      <a:pt x="0" y="30319"/>
                      <a:pt x="76" y="30497"/>
                    </a:cubicBezTo>
                    <a:cubicBezTo>
                      <a:pt x="329" y="31417"/>
                      <a:pt x="1712" y="31772"/>
                      <a:pt x="2721" y="31772"/>
                    </a:cubicBezTo>
                    <a:cubicBezTo>
                      <a:pt x="2822" y="31772"/>
                      <a:pt x="2920" y="31769"/>
                      <a:pt x="3012" y="31762"/>
                    </a:cubicBezTo>
                    <a:cubicBezTo>
                      <a:pt x="3239" y="31737"/>
                      <a:pt x="3442" y="31661"/>
                      <a:pt x="3670" y="31585"/>
                    </a:cubicBezTo>
                    <a:cubicBezTo>
                      <a:pt x="3968" y="31485"/>
                      <a:pt x="4267" y="31417"/>
                      <a:pt x="4541" y="31417"/>
                    </a:cubicBezTo>
                    <a:cubicBezTo>
                      <a:pt x="4615" y="31417"/>
                      <a:pt x="4688" y="31422"/>
                      <a:pt x="4758" y="31433"/>
                    </a:cubicBezTo>
                    <a:cubicBezTo>
                      <a:pt x="5062" y="31534"/>
                      <a:pt x="5315" y="31737"/>
                      <a:pt x="5568" y="31914"/>
                    </a:cubicBezTo>
                    <a:cubicBezTo>
                      <a:pt x="5846" y="32142"/>
                      <a:pt x="6175" y="32369"/>
                      <a:pt x="6605" y="32420"/>
                    </a:cubicBezTo>
                    <a:cubicBezTo>
                      <a:pt x="6641" y="32422"/>
                      <a:pt x="6677" y="32423"/>
                      <a:pt x="6712" y="32423"/>
                    </a:cubicBezTo>
                    <a:cubicBezTo>
                      <a:pt x="7154" y="32423"/>
                      <a:pt x="7574" y="32282"/>
                      <a:pt x="7972" y="32142"/>
                    </a:cubicBezTo>
                    <a:cubicBezTo>
                      <a:pt x="8099" y="32091"/>
                      <a:pt x="8225" y="32040"/>
                      <a:pt x="8326" y="32015"/>
                    </a:cubicBezTo>
                    <a:cubicBezTo>
                      <a:pt x="8710" y="31881"/>
                      <a:pt x="9020" y="31819"/>
                      <a:pt x="9314" y="31819"/>
                    </a:cubicBezTo>
                    <a:cubicBezTo>
                      <a:pt x="9408" y="31819"/>
                      <a:pt x="9500" y="31826"/>
                      <a:pt x="9592" y="31838"/>
                    </a:cubicBezTo>
                    <a:cubicBezTo>
                      <a:pt x="9895" y="31914"/>
                      <a:pt x="10123" y="32040"/>
                      <a:pt x="10149" y="32218"/>
                    </a:cubicBezTo>
                    <a:cubicBezTo>
                      <a:pt x="10199" y="32420"/>
                      <a:pt x="10073" y="32597"/>
                      <a:pt x="9769" y="32800"/>
                    </a:cubicBezTo>
                    <a:cubicBezTo>
                      <a:pt x="8934" y="33356"/>
                      <a:pt x="7871" y="33458"/>
                      <a:pt x="6909" y="33559"/>
                    </a:cubicBezTo>
                    <a:cubicBezTo>
                      <a:pt x="6201" y="33609"/>
                      <a:pt x="5467" y="33711"/>
                      <a:pt x="4834" y="33938"/>
                    </a:cubicBezTo>
                    <a:cubicBezTo>
                      <a:pt x="3619" y="34369"/>
                      <a:pt x="2531" y="35432"/>
                      <a:pt x="1999" y="35988"/>
                    </a:cubicBezTo>
                    <a:cubicBezTo>
                      <a:pt x="1088" y="37001"/>
                      <a:pt x="861" y="37836"/>
                      <a:pt x="1341" y="38519"/>
                    </a:cubicBezTo>
                    <a:cubicBezTo>
                      <a:pt x="1622" y="38933"/>
                      <a:pt x="2028" y="39058"/>
                      <a:pt x="2473" y="39058"/>
                    </a:cubicBezTo>
                    <a:cubicBezTo>
                      <a:pt x="2871" y="39058"/>
                      <a:pt x="3300" y="38957"/>
                      <a:pt x="3695" y="38873"/>
                    </a:cubicBezTo>
                    <a:cubicBezTo>
                      <a:pt x="3872" y="38848"/>
                      <a:pt x="3999" y="38798"/>
                      <a:pt x="4151" y="38772"/>
                    </a:cubicBezTo>
                    <a:cubicBezTo>
                      <a:pt x="4277" y="38747"/>
                      <a:pt x="4328" y="38722"/>
                      <a:pt x="4404" y="38722"/>
                    </a:cubicBezTo>
                    <a:cubicBezTo>
                      <a:pt x="4454" y="38671"/>
                      <a:pt x="4530" y="38671"/>
                      <a:pt x="4530" y="38671"/>
                    </a:cubicBezTo>
                    <a:lnTo>
                      <a:pt x="4530" y="38671"/>
                    </a:lnTo>
                    <a:cubicBezTo>
                      <a:pt x="4555" y="38722"/>
                      <a:pt x="4530" y="38747"/>
                      <a:pt x="4454" y="38899"/>
                    </a:cubicBezTo>
                    <a:cubicBezTo>
                      <a:pt x="4454" y="38924"/>
                      <a:pt x="4429" y="38975"/>
                      <a:pt x="4429" y="39000"/>
                    </a:cubicBezTo>
                    <a:cubicBezTo>
                      <a:pt x="4328" y="39228"/>
                      <a:pt x="4252" y="39430"/>
                      <a:pt x="4125" y="39607"/>
                    </a:cubicBezTo>
                    <a:cubicBezTo>
                      <a:pt x="3948" y="39860"/>
                      <a:pt x="3796" y="40114"/>
                      <a:pt x="3644" y="40316"/>
                    </a:cubicBezTo>
                    <a:cubicBezTo>
                      <a:pt x="3493" y="40544"/>
                      <a:pt x="3315" y="40797"/>
                      <a:pt x="3164" y="41050"/>
                    </a:cubicBezTo>
                    <a:lnTo>
                      <a:pt x="3138" y="41126"/>
                    </a:lnTo>
                    <a:cubicBezTo>
                      <a:pt x="2784" y="41683"/>
                      <a:pt x="2252" y="42568"/>
                      <a:pt x="2784" y="43176"/>
                    </a:cubicBezTo>
                    <a:cubicBezTo>
                      <a:pt x="2986" y="43378"/>
                      <a:pt x="3246" y="43448"/>
                      <a:pt x="3515" y="43448"/>
                    </a:cubicBezTo>
                    <a:cubicBezTo>
                      <a:pt x="3954" y="43448"/>
                      <a:pt x="4415" y="43260"/>
                      <a:pt x="4682" y="43150"/>
                    </a:cubicBezTo>
                    <a:cubicBezTo>
                      <a:pt x="5011" y="43024"/>
                      <a:pt x="5315" y="42821"/>
                      <a:pt x="5644" y="42670"/>
                    </a:cubicBezTo>
                    <a:cubicBezTo>
                      <a:pt x="6099" y="42417"/>
                      <a:pt x="6580" y="42138"/>
                      <a:pt x="7086" y="42012"/>
                    </a:cubicBezTo>
                    <a:lnTo>
                      <a:pt x="7112" y="42012"/>
                    </a:lnTo>
                    <a:lnTo>
                      <a:pt x="7112" y="42037"/>
                    </a:lnTo>
                    <a:cubicBezTo>
                      <a:pt x="7086" y="42138"/>
                      <a:pt x="7061" y="42214"/>
                      <a:pt x="7036" y="42290"/>
                    </a:cubicBezTo>
                    <a:cubicBezTo>
                      <a:pt x="6808" y="42897"/>
                      <a:pt x="6580" y="43454"/>
                      <a:pt x="6808" y="44062"/>
                    </a:cubicBezTo>
                    <a:cubicBezTo>
                      <a:pt x="6960" y="44542"/>
                      <a:pt x="7314" y="44922"/>
                      <a:pt x="7744" y="45099"/>
                    </a:cubicBezTo>
                    <a:cubicBezTo>
                      <a:pt x="7782" y="45156"/>
                      <a:pt x="7834" y="45185"/>
                      <a:pt x="7890" y="45185"/>
                    </a:cubicBezTo>
                    <a:cubicBezTo>
                      <a:pt x="7909" y="45185"/>
                      <a:pt x="7928" y="45181"/>
                      <a:pt x="7947" y="45175"/>
                    </a:cubicBezTo>
                    <a:cubicBezTo>
                      <a:pt x="8073" y="45200"/>
                      <a:pt x="8175" y="45226"/>
                      <a:pt x="8301" y="45226"/>
                    </a:cubicBezTo>
                    <a:cubicBezTo>
                      <a:pt x="8309" y="45226"/>
                      <a:pt x="8318" y="45226"/>
                      <a:pt x="8326" y="45226"/>
                    </a:cubicBezTo>
                    <a:cubicBezTo>
                      <a:pt x="9885" y="45226"/>
                      <a:pt x="11239" y="42891"/>
                      <a:pt x="11591" y="41632"/>
                    </a:cubicBezTo>
                    <a:cubicBezTo>
                      <a:pt x="11616" y="41505"/>
                      <a:pt x="11642" y="41278"/>
                      <a:pt x="11718" y="40949"/>
                    </a:cubicBezTo>
                    <a:cubicBezTo>
                      <a:pt x="11895" y="39785"/>
                      <a:pt x="12249" y="37861"/>
                      <a:pt x="12907" y="37709"/>
                    </a:cubicBezTo>
                    <a:cubicBezTo>
                      <a:pt x="12946" y="37696"/>
                      <a:pt x="12984" y="37690"/>
                      <a:pt x="13023" y="37690"/>
                    </a:cubicBezTo>
                    <a:cubicBezTo>
                      <a:pt x="13213" y="37690"/>
                      <a:pt x="13406" y="37841"/>
                      <a:pt x="13616" y="38114"/>
                    </a:cubicBezTo>
                    <a:cubicBezTo>
                      <a:pt x="14172" y="38899"/>
                      <a:pt x="14451" y="39860"/>
                      <a:pt x="14704" y="40772"/>
                    </a:cubicBezTo>
                    <a:cubicBezTo>
                      <a:pt x="14780" y="41025"/>
                      <a:pt x="14881" y="41278"/>
                      <a:pt x="14932" y="41531"/>
                    </a:cubicBezTo>
                    <a:cubicBezTo>
                      <a:pt x="15058" y="41936"/>
                      <a:pt x="15463" y="43201"/>
                      <a:pt x="16172" y="43555"/>
                    </a:cubicBezTo>
                    <a:cubicBezTo>
                      <a:pt x="16311" y="43633"/>
                      <a:pt x="16441" y="43663"/>
                      <a:pt x="16579" y="43663"/>
                    </a:cubicBezTo>
                    <a:cubicBezTo>
                      <a:pt x="16667" y="43663"/>
                      <a:pt x="16757" y="43651"/>
                      <a:pt x="16855" y="43631"/>
                    </a:cubicBezTo>
                    <a:cubicBezTo>
                      <a:pt x="17437" y="43429"/>
                      <a:pt x="17918" y="42670"/>
                      <a:pt x="18045" y="42062"/>
                    </a:cubicBezTo>
                    <a:cubicBezTo>
                      <a:pt x="18095" y="41733"/>
                      <a:pt x="18070" y="41404"/>
                      <a:pt x="17994" y="41050"/>
                    </a:cubicBezTo>
                    <a:cubicBezTo>
                      <a:pt x="17994" y="40999"/>
                      <a:pt x="17969" y="40898"/>
                      <a:pt x="17943" y="40797"/>
                    </a:cubicBezTo>
                    <a:cubicBezTo>
                      <a:pt x="17867" y="40594"/>
                      <a:pt x="17817" y="40341"/>
                      <a:pt x="17918" y="40189"/>
                    </a:cubicBezTo>
                    <a:cubicBezTo>
                      <a:pt x="17969" y="40114"/>
                      <a:pt x="17969" y="40114"/>
                      <a:pt x="17994" y="40063"/>
                    </a:cubicBezTo>
                    <a:cubicBezTo>
                      <a:pt x="18045" y="40063"/>
                      <a:pt x="18070" y="40063"/>
                      <a:pt x="18120" y="40012"/>
                    </a:cubicBezTo>
                    <a:cubicBezTo>
                      <a:pt x="19361" y="39253"/>
                      <a:pt x="18981" y="37988"/>
                      <a:pt x="18551" y="36824"/>
                    </a:cubicBezTo>
                    <a:cubicBezTo>
                      <a:pt x="18475" y="36621"/>
                      <a:pt x="18374" y="36444"/>
                      <a:pt x="18323" y="36241"/>
                    </a:cubicBezTo>
                    <a:cubicBezTo>
                      <a:pt x="18095" y="35735"/>
                      <a:pt x="17867" y="35204"/>
                      <a:pt x="17817" y="34647"/>
                    </a:cubicBezTo>
                    <a:cubicBezTo>
                      <a:pt x="17791" y="34318"/>
                      <a:pt x="17817" y="34090"/>
                      <a:pt x="17943" y="33863"/>
                    </a:cubicBezTo>
                    <a:cubicBezTo>
                      <a:pt x="18045" y="33685"/>
                      <a:pt x="18247" y="33559"/>
                      <a:pt x="18500" y="33534"/>
                    </a:cubicBezTo>
                    <a:cubicBezTo>
                      <a:pt x="18829" y="33534"/>
                      <a:pt x="19107" y="33660"/>
                      <a:pt x="19234" y="33863"/>
                    </a:cubicBezTo>
                    <a:cubicBezTo>
                      <a:pt x="19512" y="34369"/>
                      <a:pt x="19816" y="34925"/>
                      <a:pt x="20069" y="35432"/>
                    </a:cubicBezTo>
                    <a:lnTo>
                      <a:pt x="20094" y="35482"/>
                    </a:lnTo>
                    <a:cubicBezTo>
                      <a:pt x="20474" y="36241"/>
                      <a:pt x="20727" y="36975"/>
                      <a:pt x="20980" y="37760"/>
                    </a:cubicBezTo>
                    <a:cubicBezTo>
                      <a:pt x="21081" y="38089"/>
                      <a:pt x="21208" y="38443"/>
                      <a:pt x="21284" y="38747"/>
                    </a:cubicBezTo>
                    <a:cubicBezTo>
                      <a:pt x="21588" y="39506"/>
                      <a:pt x="21891" y="40088"/>
                      <a:pt x="22271" y="40493"/>
                    </a:cubicBezTo>
                    <a:cubicBezTo>
                      <a:pt x="22529" y="40752"/>
                      <a:pt x="22881" y="40893"/>
                      <a:pt x="23240" y="40893"/>
                    </a:cubicBezTo>
                    <a:cubicBezTo>
                      <a:pt x="23408" y="40893"/>
                      <a:pt x="23577" y="40862"/>
                      <a:pt x="23739" y="40797"/>
                    </a:cubicBezTo>
                    <a:cubicBezTo>
                      <a:pt x="24245" y="40620"/>
                      <a:pt x="24549" y="40164"/>
                      <a:pt x="24625" y="39607"/>
                    </a:cubicBezTo>
                    <a:cubicBezTo>
                      <a:pt x="24650" y="39000"/>
                      <a:pt x="24321" y="38393"/>
                      <a:pt x="24017" y="37886"/>
                    </a:cubicBezTo>
                    <a:lnTo>
                      <a:pt x="23992" y="37836"/>
                    </a:lnTo>
                    <a:cubicBezTo>
                      <a:pt x="23941" y="37760"/>
                      <a:pt x="23891" y="37709"/>
                      <a:pt x="23865" y="37633"/>
                    </a:cubicBezTo>
                    <a:cubicBezTo>
                      <a:pt x="23739" y="37431"/>
                      <a:pt x="23612" y="37203"/>
                      <a:pt x="23511" y="36975"/>
                    </a:cubicBezTo>
                    <a:cubicBezTo>
                      <a:pt x="23283" y="36545"/>
                      <a:pt x="23384" y="36166"/>
                      <a:pt x="23435" y="35735"/>
                    </a:cubicBezTo>
                    <a:cubicBezTo>
                      <a:pt x="23486" y="35609"/>
                      <a:pt x="23486" y="35533"/>
                      <a:pt x="23511" y="35406"/>
                    </a:cubicBezTo>
                    <a:cubicBezTo>
                      <a:pt x="23612" y="34698"/>
                      <a:pt x="23157" y="34166"/>
                      <a:pt x="22726" y="33660"/>
                    </a:cubicBezTo>
                    <a:cubicBezTo>
                      <a:pt x="22600" y="33534"/>
                      <a:pt x="22499" y="33407"/>
                      <a:pt x="22397" y="33280"/>
                    </a:cubicBezTo>
                    <a:lnTo>
                      <a:pt x="22347" y="33205"/>
                    </a:lnTo>
                    <a:cubicBezTo>
                      <a:pt x="21790" y="32496"/>
                      <a:pt x="21259" y="31762"/>
                      <a:pt x="20980" y="30902"/>
                    </a:cubicBezTo>
                    <a:cubicBezTo>
                      <a:pt x="20854" y="30497"/>
                      <a:pt x="20854" y="29484"/>
                      <a:pt x="21259" y="29105"/>
                    </a:cubicBezTo>
                    <a:cubicBezTo>
                      <a:pt x="21389" y="29007"/>
                      <a:pt x="21520" y="28951"/>
                      <a:pt x="21664" y="28951"/>
                    </a:cubicBezTo>
                    <a:cubicBezTo>
                      <a:pt x="21744" y="28951"/>
                      <a:pt x="21827" y="28968"/>
                      <a:pt x="21917" y="29003"/>
                    </a:cubicBezTo>
                    <a:cubicBezTo>
                      <a:pt x="22473" y="29231"/>
                      <a:pt x="22878" y="29889"/>
                      <a:pt x="23157" y="30370"/>
                    </a:cubicBezTo>
                    <a:cubicBezTo>
                      <a:pt x="23182" y="30395"/>
                      <a:pt x="23233" y="30471"/>
                      <a:pt x="23258" y="30497"/>
                    </a:cubicBezTo>
                    <a:cubicBezTo>
                      <a:pt x="23815" y="31433"/>
                      <a:pt x="24245" y="32395"/>
                      <a:pt x="24650" y="33432"/>
                    </a:cubicBezTo>
                    <a:cubicBezTo>
                      <a:pt x="24751" y="33685"/>
                      <a:pt x="24878" y="33938"/>
                      <a:pt x="24954" y="34192"/>
                    </a:cubicBezTo>
                    <a:cubicBezTo>
                      <a:pt x="25257" y="34900"/>
                      <a:pt x="25586" y="35583"/>
                      <a:pt x="26194" y="35938"/>
                    </a:cubicBezTo>
                    <a:cubicBezTo>
                      <a:pt x="26421" y="36064"/>
                      <a:pt x="26700" y="36115"/>
                      <a:pt x="27029" y="36115"/>
                    </a:cubicBezTo>
                    <a:cubicBezTo>
                      <a:pt x="27105" y="36115"/>
                      <a:pt x="27181" y="36115"/>
                      <a:pt x="27231" y="36090"/>
                    </a:cubicBezTo>
                    <a:cubicBezTo>
                      <a:pt x="27302" y="36084"/>
                      <a:pt x="27364" y="36079"/>
                      <a:pt x="27421" y="36079"/>
                    </a:cubicBezTo>
                    <a:cubicBezTo>
                      <a:pt x="27611" y="36079"/>
                      <a:pt x="27745" y="36129"/>
                      <a:pt x="27940" y="36343"/>
                    </a:cubicBezTo>
                    <a:cubicBezTo>
                      <a:pt x="28041" y="36444"/>
                      <a:pt x="28168" y="36697"/>
                      <a:pt x="28345" y="37001"/>
                    </a:cubicBezTo>
                    <a:cubicBezTo>
                      <a:pt x="28851" y="37861"/>
                      <a:pt x="29585" y="39202"/>
                      <a:pt x="30268" y="39228"/>
                    </a:cubicBezTo>
                    <a:cubicBezTo>
                      <a:pt x="30496" y="39228"/>
                      <a:pt x="30724" y="39101"/>
                      <a:pt x="30901" y="38848"/>
                    </a:cubicBezTo>
                    <a:cubicBezTo>
                      <a:pt x="31280" y="38291"/>
                      <a:pt x="31154" y="37482"/>
                      <a:pt x="31103" y="36849"/>
                    </a:cubicBezTo>
                    <a:lnTo>
                      <a:pt x="31103" y="36798"/>
                    </a:lnTo>
                    <a:cubicBezTo>
                      <a:pt x="30977" y="35761"/>
                      <a:pt x="30597" y="34900"/>
                      <a:pt x="29964" y="34166"/>
                    </a:cubicBezTo>
                    <a:cubicBezTo>
                      <a:pt x="29509" y="33635"/>
                      <a:pt x="28977" y="33129"/>
                      <a:pt x="28471" y="32673"/>
                    </a:cubicBezTo>
                    <a:cubicBezTo>
                      <a:pt x="27839" y="32066"/>
                      <a:pt x="27181" y="31484"/>
                      <a:pt x="26649" y="30699"/>
                    </a:cubicBezTo>
                    <a:cubicBezTo>
                      <a:pt x="26345" y="30319"/>
                      <a:pt x="25713" y="29408"/>
                      <a:pt x="26270" y="28801"/>
                    </a:cubicBezTo>
                    <a:cubicBezTo>
                      <a:pt x="26472" y="28573"/>
                      <a:pt x="26725" y="28421"/>
                      <a:pt x="27054" y="28421"/>
                    </a:cubicBezTo>
                    <a:cubicBezTo>
                      <a:pt x="27069" y="28421"/>
                      <a:pt x="27084" y="28421"/>
                      <a:pt x="27099" y="28421"/>
                    </a:cubicBezTo>
                    <a:cubicBezTo>
                      <a:pt x="27816" y="28421"/>
                      <a:pt x="28475" y="29008"/>
                      <a:pt x="28674" y="29206"/>
                    </a:cubicBezTo>
                    <a:cubicBezTo>
                      <a:pt x="29306" y="29788"/>
                      <a:pt x="29762" y="30598"/>
                      <a:pt x="30243" y="31306"/>
                    </a:cubicBezTo>
                    <a:cubicBezTo>
                      <a:pt x="30622" y="31914"/>
                      <a:pt x="31002" y="32547"/>
                      <a:pt x="31483" y="33078"/>
                    </a:cubicBezTo>
                    <a:cubicBezTo>
                      <a:pt x="31989" y="33660"/>
                      <a:pt x="32622" y="34267"/>
                      <a:pt x="33406" y="34369"/>
                    </a:cubicBezTo>
                    <a:cubicBezTo>
                      <a:pt x="33508" y="34369"/>
                      <a:pt x="33558" y="34369"/>
                      <a:pt x="33609" y="34293"/>
                    </a:cubicBezTo>
                    <a:cubicBezTo>
                      <a:pt x="34014" y="33711"/>
                      <a:pt x="33761" y="33078"/>
                      <a:pt x="33482" y="32597"/>
                    </a:cubicBezTo>
                    <a:cubicBezTo>
                      <a:pt x="33280" y="32293"/>
                      <a:pt x="33052" y="31964"/>
                      <a:pt x="32850" y="31661"/>
                    </a:cubicBezTo>
                    <a:lnTo>
                      <a:pt x="32748" y="31534"/>
                    </a:lnTo>
                    <a:cubicBezTo>
                      <a:pt x="32242" y="30826"/>
                      <a:pt x="31989" y="30319"/>
                      <a:pt x="31989" y="29510"/>
                    </a:cubicBezTo>
                    <a:cubicBezTo>
                      <a:pt x="31989" y="28674"/>
                      <a:pt x="31660" y="28143"/>
                      <a:pt x="30901" y="27738"/>
                    </a:cubicBezTo>
                    <a:cubicBezTo>
                      <a:pt x="29813" y="27131"/>
                      <a:pt x="28724" y="26371"/>
                      <a:pt x="28497" y="25081"/>
                    </a:cubicBezTo>
                    <a:cubicBezTo>
                      <a:pt x="28421" y="24625"/>
                      <a:pt x="28446" y="24043"/>
                      <a:pt x="28750" y="23739"/>
                    </a:cubicBezTo>
                    <a:cubicBezTo>
                      <a:pt x="28882" y="23623"/>
                      <a:pt x="29047" y="23573"/>
                      <a:pt x="29245" y="23573"/>
                    </a:cubicBezTo>
                    <a:cubicBezTo>
                      <a:pt x="29349" y="23573"/>
                      <a:pt x="29463" y="23587"/>
                      <a:pt x="29585" y="23613"/>
                    </a:cubicBezTo>
                    <a:cubicBezTo>
                      <a:pt x="30243" y="23815"/>
                      <a:pt x="30850" y="24246"/>
                      <a:pt x="31382" y="24726"/>
                    </a:cubicBezTo>
                    <a:cubicBezTo>
                      <a:pt x="31787" y="25081"/>
                      <a:pt x="32268" y="25511"/>
                      <a:pt x="32622" y="26017"/>
                    </a:cubicBezTo>
                    <a:cubicBezTo>
                      <a:pt x="32976" y="26523"/>
                      <a:pt x="33229" y="27105"/>
                      <a:pt x="33508" y="27662"/>
                    </a:cubicBezTo>
                    <a:cubicBezTo>
                      <a:pt x="33761" y="28219"/>
                      <a:pt x="34014" y="28750"/>
                      <a:pt x="34317" y="29231"/>
                    </a:cubicBezTo>
                    <a:cubicBezTo>
                      <a:pt x="34798" y="29940"/>
                      <a:pt x="35507" y="30648"/>
                      <a:pt x="36519" y="31458"/>
                    </a:cubicBezTo>
                    <a:cubicBezTo>
                      <a:pt x="37101" y="31939"/>
                      <a:pt x="37835" y="32445"/>
                      <a:pt x="38620" y="32547"/>
                    </a:cubicBezTo>
                    <a:cubicBezTo>
                      <a:pt x="38696" y="32547"/>
                      <a:pt x="38797" y="32471"/>
                      <a:pt x="38797" y="32420"/>
                    </a:cubicBezTo>
                    <a:cubicBezTo>
                      <a:pt x="39075" y="31458"/>
                      <a:pt x="38949" y="30421"/>
                      <a:pt x="38417" y="29510"/>
                    </a:cubicBezTo>
                    <a:cubicBezTo>
                      <a:pt x="38114" y="29029"/>
                      <a:pt x="37785" y="28725"/>
                      <a:pt x="37354" y="28345"/>
                    </a:cubicBezTo>
                    <a:cubicBezTo>
                      <a:pt x="37203" y="28168"/>
                      <a:pt x="37025" y="28016"/>
                      <a:pt x="36848" y="27865"/>
                    </a:cubicBezTo>
                    <a:lnTo>
                      <a:pt x="36798" y="27789"/>
                    </a:lnTo>
                    <a:cubicBezTo>
                      <a:pt x="36570" y="27586"/>
                      <a:pt x="36190" y="27207"/>
                      <a:pt x="36317" y="26903"/>
                    </a:cubicBezTo>
                    <a:cubicBezTo>
                      <a:pt x="36393" y="26776"/>
                      <a:pt x="36443" y="26726"/>
                      <a:pt x="36570" y="26700"/>
                    </a:cubicBezTo>
                    <a:cubicBezTo>
                      <a:pt x="36626" y="26683"/>
                      <a:pt x="36690" y="26675"/>
                      <a:pt x="36759" y="26675"/>
                    </a:cubicBezTo>
                    <a:cubicBezTo>
                      <a:pt x="37189" y="26675"/>
                      <a:pt x="37823" y="26978"/>
                      <a:pt x="38063" y="27131"/>
                    </a:cubicBezTo>
                    <a:cubicBezTo>
                      <a:pt x="38316" y="27283"/>
                      <a:pt x="38569" y="27485"/>
                      <a:pt x="38797" y="27662"/>
                    </a:cubicBezTo>
                    <a:cubicBezTo>
                      <a:pt x="39252" y="28042"/>
                      <a:pt x="39759" y="28421"/>
                      <a:pt x="40366" y="28624"/>
                    </a:cubicBezTo>
                    <a:cubicBezTo>
                      <a:pt x="40534" y="28676"/>
                      <a:pt x="40805" y="28733"/>
                      <a:pt x="41084" y="28733"/>
                    </a:cubicBezTo>
                    <a:cubicBezTo>
                      <a:pt x="41479" y="28733"/>
                      <a:pt x="41888" y="28619"/>
                      <a:pt x="42036" y="28219"/>
                    </a:cubicBezTo>
                    <a:cubicBezTo>
                      <a:pt x="42239" y="27738"/>
                      <a:pt x="41960" y="27257"/>
                      <a:pt x="41631" y="26852"/>
                    </a:cubicBezTo>
                    <a:cubicBezTo>
                      <a:pt x="41404" y="26523"/>
                      <a:pt x="41125" y="26220"/>
                      <a:pt x="40872" y="25891"/>
                    </a:cubicBezTo>
                    <a:cubicBezTo>
                      <a:pt x="40644" y="25638"/>
                      <a:pt x="40467" y="25384"/>
                      <a:pt x="40239" y="25106"/>
                    </a:cubicBezTo>
                    <a:cubicBezTo>
                      <a:pt x="40214" y="25055"/>
                      <a:pt x="40138" y="24980"/>
                      <a:pt x="40088" y="24929"/>
                    </a:cubicBezTo>
                    <a:cubicBezTo>
                      <a:pt x="39968" y="24784"/>
                      <a:pt x="39832" y="24617"/>
                      <a:pt x="39707" y="24441"/>
                    </a:cubicBezTo>
                    <a:lnTo>
                      <a:pt x="39707" y="24441"/>
                    </a:lnTo>
                    <a:cubicBezTo>
                      <a:pt x="39966" y="24892"/>
                      <a:pt x="40315" y="25308"/>
                      <a:pt x="40619" y="25713"/>
                    </a:cubicBezTo>
                    <a:cubicBezTo>
                      <a:pt x="40720" y="25840"/>
                      <a:pt x="40822" y="25967"/>
                      <a:pt x="40948" y="26093"/>
                    </a:cubicBezTo>
                    <a:cubicBezTo>
                      <a:pt x="40999" y="26194"/>
                      <a:pt x="41075" y="26245"/>
                      <a:pt x="41125" y="26346"/>
                    </a:cubicBezTo>
                    <a:cubicBezTo>
                      <a:pt x="41353" y="26625"/>
                      <a:pt x="41606" y="26903"/>
                      <a:pt x="41809" y="27232"/>
                    </a:cubicBezTo>
                    <a:cubicBezTo>
                      <a:pt x="41809" y="27257"/>
                      <a:pt x="41834" y="27257"/>
                      <a:pt x="41834" y="27308"/>
                    </a:cubicBezTo>
                    <a:cubicBezTo>
                      <a:pt x="41859" y="27358"/>
                      <a:pt x="41935" y="27434"/>
                      <a:pt x="41960" y="27485"/>
                    </a:cubicBezTo>
                    <a:cubicBezTo>
                      <a:pt x="41986" y="27510"/>
                      <a:pt x="41986" y="27586"/>
                      <a:pt x="42011" y="27612"/>
                    </a:cubicBezTo>
                    <a:cubicBezTo>
                      <a:pt x="42087" y="27890"/>
                      <a:pt x="42087" y="28092"/>
                      <a:pt x="41935" y="28219"/>
                    </a:cubicBezTo>
                    <a:cubicBezTo>
                      <a:pt x="41803" y="28340"/>
                      <a:pt x="41599" y="28380"/>
                      <a:pt x="41395" y="28380"/>
                    </a:cubicBezTo>
                    <a:cubicBezTo>
                      <a:pt x="41128" y="28380"/>
                      <a:pt x="40860" y="28312"/>
                      <a:pt x="40746" y="28270"/>
                    </a:cubicBezTo>
                    <a:cubicBezTo>
                      <a:pt x="40189" y="28118"/>
                      <a:pt x="39708" y="27738"/>
                      <a:pt x="39227" y="27358"/>
                    </a:cubicBezTo>
                    <a:cubicBezTo>
                      <a:pt x="38670" y="26878"/>
                      <a:pt x="38063" y="26422"/>
                      <a:pt x="37304" y="26371"/>
                    </a:cubicBezTo>
                    <a:cubicBezTo>
                      <a:pt x="37152" y="26371"/>
                      <a:pt x="37000" y="26371"/>
                      <a:pt x="36874" y="26422"/>
                    </a:cubicBezTo>
                    <a:lnTo>
                      <a:pt x="36874" y="26371"/>
                    </a:lnTo>
                    <a:cubicBezTo>
                      <a:pt x="36317" y="25435"/>
                      <a:pt x="35811" y="24549"/>
                      <a:pt x="34900" y="23917"/>
                    </a:cubicBezTo>
                    <a:cubicBezTo>
                      <a:pt x="34646" y="23714"/>
                      <a:pt x="34393" y="23537"/>
                      <a:pt x="34166" y="23335"/>
                    </a:cubicBezTo>
                    <a:cubicBezTo>
                      <a:pt x="33837" y="23081"/>
                      <a:pt x="33508" y="22803"/>
                      <a:pt x="33128" y="22575"/>
                    </a:cubicBezTo>
                    <a:lnTo>
                      <a:pt x="33077" y="22550"/>
                    </a:lnTo>
                    <a:lnTo>
                      <a:pt x="33128" y="22550"/>
                    </a:lnTo>
                    <a:cubicBezTo>
                      <a:pt x="33634" y="22550"/>
                      <a:pt x="34140" y="22525"/>
                      <a:pt x="34646" y="22499"/>
                    </a:cubicBezTo>
                    <a:cubicBezTo>
                      <a:pt x="34975" y="22449"/>
                      <a:pt x="35279" y="22423"/>
                      <a:pt x="35558" y="22423"/>
                    </a:cubicBezTo>
                    <a:cubicBezTo>
                      <a:pt x="35671" y="22419"/>
                      <a:pt x="35784" y="22417"/>
                      <a:pt x="35896" y="22417"/>
                    </a:cubicBezTo>
                    <a:cubicBezTo>
                      <a:pt x="37134" y="22417"/>
                      <a:pt x="38290" y="22674"/>
                      <a:pt x="39404" y="23208"/>
                    </a:cubicBezTo>
                    <a:cubicBezTo>
                      <a:pt x="39380" y="23248"/>
                      <a:pt x="39364" y="23296"/>
                      <a:pt x="39355" y="23348"/>
                    </a:cubicBezTo>
                    <a:lnTo>
                      <a:pt x="39355" y="23348"/>
                    </a:lnTo>
                    <a:cubicBezTo>
                      <a:pt x="39391" y="23263"/>
                      <a:pt x="39448" y="23196"/>
                      <a:pt x="39506" y="23157"/>
                    </a:cubicBezTo>
                    <a:cubicBezTo>
                      <a:pt x="39631" y="23082"/>
                      <a:pt x="39804" y="23052"/>
                      <a:pt x="40001" y="23052"/>
                    </a:cubicBezTo>
                    <a:cubicBezTo>
                      <a:pt x="40597" y="23052"/>
                      <a:pt x="41415" y="23328"/>
                      <a:pt x="41834" y="23461"/>
                    </a:cubicBezTo>
                    <a:cubicBezTo>
                      <a:pt x="41884" y="23486"/>
                      <a:pt x="41960" y="23486"/>
                      <a:pt x="41986" y="23537"/>
                    </a:cubicBezTo>
                    <a:lnTo>
                      <a:pt x="42264" y="23613"/>
                    </a:lnTo>
                    <a:cubicBezTo>
                      <a:pt x="43064" y="23886"/>
                      <a:pt x="43845" y="24125"/>
                      <a:pt x="44668" y="24125"/>
                    </a:cubicBezTo>
                    <a:cubicBezTo>
                      <a:pt x="44835" y="24125"/>
                      <a:pt x="45004" y="24115"/>
                      <a:pt x="45174" y="24094"/>
                    </a:cubicBezTo>
                    <a:cubicBezTo>
                      <a:pt x="45579" y="24043"/>
                      <a:pt x="46541" y="23815"/>
                      <a:pt x="46592" y="23107"/>
                    </a:cubicBezTo>
                    <a:cubicBezTo>
                      <a:pt x="46668" y="22423"/>
                      <a:pt x="45934" y="22019"/>
                      <a:pt x="45402" y="21715"/>
                    </a:cubicBezTo>
                    <a:lnTo>
                      <a:pt x="45326" y="21690"/>
                    </a:lnTo>
                    <a:cubicBezTo>
                      <a:pt x="45276" y="21664"/>
                      <a:pt x="45250" y="21639"/>
                      <a:pt x="45174" y="21639"/>
                    </a:cubicBezTo>
                    <a:cubicBezTo>
                      <a:pt x="45023" y="21538"/>
                      <a:pt x="44871" y="21462"/>
                      <a:pt x="44744" y="21386"/>
                    </a:cubicBezTo>
                    <a:cubicBezTo>
                      <a:pt x="44390" y="21158"/>
                      <a:pt x="44441" y="21006"/>
                      <a:pt x="44618" y="20627"/>
                    </a:cubicBezTo>
                    <a:cubicBezTo>
                      <a:pt x="44643" y="20576"/>
                      <a:pt x="44643" y="20551"/>
                      <a:pt x="44668" y="20525"/>
                    </a:cubicBezTo>
                    <a:cubicBezTo>
                      <a:pt x="44795" y="20247"/>
                      <a:pt x="44921" y="20019"/>
                      <a:pt x="44795" y="19665"/>
                    </a:cubicBezTo>
                    <a:cubicBezTo>
                      <a:pt x="44632" y="19155"/>
                      <a:pt x="44194" y="19133"/>
                      <a:pt x="43751" y="19133"/>
                    </a:cubicBezTo>
                    <a:cubicBezTo>
                      <a:pt x="43711" y="19133"/>
                      <a:pt x="43671" y="19133"/>
                      <a:pt x="43631" y="19133"/>
                    </a:cubicBezTo>
                    <a:lnTo>
                      <a:pt x="43023" y="19133"/>
                    </a:lnTo>
                    <a:cubicBezTo>
                      <a:pt x="42897" y="19108"/>
                      <a:pt x="42871" y="19108"/>
                      <a:pt x="42846" y="19058"/>
                    </a:cubicBezTo>
                    <a:cubicBezTo>
                      <a:pt x="42796" y="19032"/>
                      <a:pt x="42846" y="19007"/>
                      <a:pt x="42897" y="18906"/>
                    </a:cubicBezTo>
                    <a:cubicBezTo>
                      <a:pt x="42922" y="18880"/>
                      <a:pt x="42922" y="18804"/>
                      <a:pt x="42973" y="18779"/>
                    </a:cubicBezTo>
                    <a:cubicBezTo>
                      <a:pt x="42998" y="18754"/>
                      <a:pt x="43023" y="18678"/>
                      <a:pt x="43023" y="18653"/>
                    </a:cubicBezTo>
                    <a:cubicBezTo>
                      <a:pt x="43049" y="18602"/>
                      <a:pt x="43125" y="18501"/>
                      <a:pt x="43125" y="18425"/>
                    </a:cubicBezTo>
                    <a:cubicBezTo>
                      <a:pt x="43175" y="18146"/>
                      <a:pt x="43125" y="17893"/>
                      <a:pt x="42897" y="17615"/>
                    </a:cubicBezTo>
                    <a:cubicBezTo>
                      <a:pt x="42659" y="17312"/>
                      <a:pt x="42305" y="17208"/>
                      <a:pt x="41916" y="17208"/>
                    </a:cubicBezTo>
                    <a:cubicBezTo>
                      <a:pt x="41397" y="17208"/>
                      <a:pt x="40815" y="17394"/>
                      <a:pt x="40366" y="17539"/>
                    </a:cubicBezTo>
                    <a:lnTo>
                      <a:pt x="40265" y="17590"/>
                    </a:lnTo>
                    <a:cubicBezTo>
                      <a:pt x="39885" y="17716"/>
                      <a:pt x="39506" y="17843"/>
                      <a:pt x="39177" y="17995"/>
                    </a:cubicBezTo>
                    <a:cubicBezTo>
                      <a:pt x="38341" y="18298"/>
                      <a:pt x="37481" y="18627"/>
                      <a:pt x="36595" y="18779"/>
                    </a:cubicBezTo>
                    <a:lnTo>
                      <a:pt x="36545" y="18779"/>
                    </a:lnTo>
                    <a:cubicBezTo>
                      <a:pt x="36424" y="18807"/>
                      <a:pt x="36294" y="18831"/>
                      <a:pt x="36171" y="18831"/>
                    </a:cubicBezTo>
                    <a:cubicBezTo>
                      <a:pt x="36037" y="18831"/>
                      <a:pt x="35911" y="18802"/>
                      <a:pt x="35816" y="18718"/>
                    </a:cubicBezTo>
                    <a:lnTo>
                      <a:pt x="35816" y="18718"/>
                    </a:lnTo>
                    <a:cubicBezTo>
                      <a:pt x="35897" y="18843"/>
                      <a:pt x="36031" y="18937"/>
                      <a:pt x="36241" y="18982"/>
                    </a:cubicBezTo>
                    <a:cubicBezTo>
                      <a:pt x="36344" y="19007"/>
                      <a:pt x="36454" y="19018"/>
                      <a:pt x="36567" y="19018"/>
                    </a:cubicBezTo>
                    <a:cubicBezTo>
                      <a:pt x="36897" y="19018"/>
                      <a:pt x="37255" y="18924"/>
                      <a:pt x="37557" y="18830"/>
                    </a:cubicBezTo>
                    <a:cubicBezTo>
                      <a:pt x="37633" y="18779"/>
                      <a:pt x="37683" y="18779"/>
                      <a:pt x="37759" y="18754"/>
                    </a:cubicBezTo>
                    <a:cubicBezTo>
                      <a:pt x="38468" y="18577"/>
                      <a:pt x="39202" y="18298"/>
                      <a:pt x="39936" y="18020"/>
                    </a:cubicBezTo>
                    <a:cubicBezTo>
                      <a:pt x="40037" y="17995"/>
                      <a:pt x="40164" y="17944"/>
                      <a:pt x="40290" y="17893"/>
                    </a:cubicBezTo>
                    <a:cubicBezTo>
                      <a:pt x="40849" y="17670"/>
                      <a:pt x="41545" y="17391"/>
                      <a:pt x="42126" y="17391"/>
                    </a:cubicBezTo>
                    <a:cubicBezTo>
                      <a:pt x="42334" y="17391"/>
                      <a:pt x="42527" y="17427"/>
                      <a:pt x="42694" y="17514"/>
                    </a:cubicBezTo>
                    <a:cubicBezTo>
                      <a:pt x="43200" y="17767"/>
                      <a:pt x="43074" y="18146"/>
                      <a:pt x="42947" y="18526"/>
                    </a:cubicBezTo>
                    <a:cubicBezTo>
                      <a:pt x="42846" y="18754"/>
                      <a:pt x="42770" y="19007"/>
                      <a:pt x="42821" y="19235"/>
                    </a:cubicBezTo>
                    <a:cubicBezTo>
                      <a:pt x="42821" y="19285"/>
                      <a:pt x="42897" y="19361"/>
                      <a:pt x="42973" y="19361"/>
                    </a:cubicBezTo>
                    <a:cubicBezTo>
                      <a:pt x="43099" y="19361"/>
                      <a:pt x="43226" y="19361"/>
                      <a:pt x="43378" y="19336"/>
                    </a:cubicBezTo>
                    <a:cubicBezTo>
                      <a:pt x="43557" y="19318"/>
                      <a:pt x="43751" y="19300"/>
                      <a:pt x="43937" y="19300"/>
                    </a:cubicBezTo>
                    <a:cubicBezTo>
                      <a:pt x="44277" y="19300"/>
                      <a:pt x="44588" y="19360"/>
                      <a:pt x="44719" y="19589"/>
                    </a:cubicBezTo>
                    <a:lnTo>
                      <a:pt x="44719" y="19614"/>
                    </a:lnTo>
                    <a:lnTo>
                      <a:pt x="44668" y="19614"/>
                    </a:lnTo>
                    <a:cubicBezTo>
                      <a:pt x="43352" y="20171"/>
                      <a:pt x="41859" y="20247"/>
                      <a:pt x="40442" y="20272"/>
                    </a:cubicBezTo>
                    <a:cubicBezTo>
                      <a:pt x="38316" y="20348"/>
                      <a:pt x="36317" y="20424"/>
                      <a:pt x="34722" y="22019"/>
                    </a:cubicBezTo>
                    <a:lnTo>
                      <a:pt x="34621" y="22019"/>
                    </a:lnTo>
                    <a:cubicBezTo>
                      <a:pt x="34176" y="22056"/>
                      <a:pt x="33718" y="22079"/>
                      <a:pt x="33266" y="22079"/>
                    </a:cubicBezTo>
                    <a:cubicBezTo>
                      <a:pt x="33101" y="22079"/>
                      <a:pt x="32936" y="22076"/>
                      <a:pt x="32774" y="22069"/>
                    </a:cubicBezTo>
                    <a:cubicBezTo>
                      <a:pt x="31458" y="21993"/>
                      <a:pt x="30293" y="21436"/>
                      <a:pt x="29231" y="20829"/>
                    </a:cubicBezTo>
                    <a:lnTo>
                      <a:pt x="29205" y="20804"/>
                    </a:lnTo>
                    <a:lnTo>
                      <a:pt x="29281" y="20804"/>
                    </a:lnTo>
                    <a:cubicBezTo>
                      <a:pt x="29484" y="20778"/>
                      <a:pt x="29711" y="20753"/>
                      <a:pt x="29914" y="20728"/>
                    </a:cubicBezTo>
                    <a:cubicBezTo>
                      <a:pt x="31103" y="20525"/>
                      <a:pt x="32343" y="20348"/>
                      <a:pt x="33356" y="19538"/>
                    </a:cubicBezTo>
                    <a:cubicBezTo>
                      <a:pt x="34267" y="18830"/>
                      <a:pt x="35026" y="17640"/>
                      <a:pt x="35684" y="16577"/>
                    </a:cubicBezTo>
                    <a:lnTo>
                      <a:pt x="35795" y="16514"/>
                    </a:lnTo>
                    <a:lnTo>
                      <a:pt x="35795" y="16514"/>
                    </a:lnTo>
                    <a:cubicBezTo>
                      <a:pt x="35846" y="16609"/>
                      <a:pt x="35885" y="16715"/>
                      <a:pt x="35912" y="16830"/>
                    </a:cubicBezTo>
                    <a:cubicBezTo>
                      <a:pt x="35949" y="17034"/>
                      <a:pt x="35918" y="17251"/>
                      <a:pt x="35869" y="17482"/>
                    </a:cubicBezTo>
                    <a:lnTo>
                      <a:pt x="35869" y="17482"/>
                    </a:lnTo>
                    <a:cubicBezTo>
                      <a:pt x="35920" y="17288"/>
                      <a:pt x="35988" y="17076"/>
                      <a:pt x="35988" y="16932"/>
                    </a:cubicBezTo>
                    <a:cubicBezTo>
                      <a:pt x="35988" y="16755"/>
                      <a:pt x="35912" y="16603"/>
                      <a:pt x="35861" y="16476"/>
                    </a:cubicBezTo>
                    <a:lnTo>
                      <a:pt x="35795" y="16514"/>
                    </a:lnTo>
                    <a:lnTo>
                      <a:pt x="35795" y="16514"/>
                    </a:lnTo>
                    <a:cubicBezTo>
                      <a:pt x="35733" y="16397"/>
                      <a:pt x="35653" y="16297"/>
                      <a:pt x="35558" y="16220"/>
                    </a:cubicBezTo>
                    <a:lnTo>
                      <a:pt x="35558" y="16220"/>
                    </a:lnTo>
                    <a:lnTo>
                      <a:pt x="35558" y="16223"/>
                    </a:lnTo>
                    <a:cubicBezTo>
                      <a:pt x="35532" y="16274"/>
                      <a:pt x="35482" y="16375"/>
                      <a:pt x="35406" y="16451"/>
                    </a:cubicBezTo>
                    <a:cubicBezTo>
                      <a:pt x="34773" y="17463"/>
                      <a:pt x="33988" y="18729"/>
                      <a:pt x="33001" y="19412"/>
                    </a:cubicBezTo>
                    <a:cubicBezTo>
                      <a:pt x="32090" y="20045"/>
                      <a:pt x="30951" y="20247"/>
                      <a:pt x="29863" y="20399"/>
                    </a:cubicBezTo>
                    <a:cubicBezTo>
                      <a:pt x="29534" y="20449"/>
                      <a:pt x="29180" y="20500"/>
                      <a:pt x="28826" y="20551"/>
                    </a:cubicBezTo>
                    <a:cubicBezTo>
                      <a:pt x="28699" y="20500"/>
                      <a:pt x="28573" y="20399"/>
                      <a:pt x="28446" y="20323"/>
                    </a:cubicBezTo>
                    <a:cubicBezTo>
                      <a:pt x="27661" y="19867"/>
                      <a:pt x="26826" y="19387"/>
                      <a:pt x="25991" y="19032"/>
                    </a:cubicBezTo>
                    <a:lnTo>
                      <a:pt x="25941" y="19032"/>
                    </a:lnTo>
                    <a:lnTo>
                      <a:pt x="25991" y="19007"/>
                    </a:lnTo>
                    <a:cubicBezTo>
                      <a:pt x="26447" y="18501"/>
                      <a:pt x="26877" y="18045"/>
                      <a:pt x="27282" y="17640"/>
                    </a:cubicBezTo>
                    <a:lnTo>
                      <a:pt x="27535" y="17362"/>
                    </a:lnTo>
                    <a:cubicBezTo>
                      <a:pt x="28041" y="16780"/>
                      <a:pt x="28547" y="16223"/>
                      <a:pt x="29079" y="15692"/>
                    </a:cubicBezTo>
                    <a:cubicBezTo>
                      <a:pt x="29281" y="15489"/>
                      <a:pt x="29484" y="15312"/>
                      <a:pt x="29686" y="15110"/>
                    </a:cubicBezTo>
                    <a:cubicBezTo>
                      <a:pt x="29990" y="14831"/>
                      <a:pt x="30344" y="14502"/>
                      <a:pt x="30622" y="14198"/>
                    </a:cubicBezTo>
                    <a:cubicBezTo>
                      <a:pt x="30673" y="14123"/>
                      <a:pt x="30724" y="14097"/>
                      <a:pt x="30749" y="14047"/>
                    </a:cubicBezTo>
                    <a:cubicBezTo>
                      <a:pt x="30850" y="13844"/>
                      <a:pt x="31053" y="13591"/>
                      <a:pt x="31205" y="13389"/>
                    </a:cubicBezTo>
                    <a:cubicBezTo>
                      <a:pt x="31483" y="12984"/>
                      <a:pt x="31761" y="12604"/>
                      <a:pt x="32090" y="12250"/>
                    </a:cubicBezTo>
                    <a:cubicBezTo>
                      <a:pt x="32622" y="11617"/>
                      <a:pt x="33153" y="11010"/>
                      <a:pt x="33710" y="10402"/>
                    </a:cubicBezTo>
                    <a:cubicBezTo>
                      <a:pt x="34267" y="9770"/>
                      <a:pt x="34849" y="9137"/>
                      <a:pt x="35380" y="8504"/>
                    </a:cubicBezTo>
                    <a:cubicBezTo>
                      <a:pt x="36519" y="7188"/>
                      <a:pt x="37683" y="5720"/>
                      <a:pt x="39025" y="4075"/>
                    </a:cubicBezTo>
                    <a:cubicBezTo>
                      <a:pt x="39252" y="3772"/>
                      <a:pt x="39531" y="3468"/>
                      <a:pt x="39733" y="3164"/>
                    </a:cubicBezTo>
                    <a:cubicBezTo>
                      <a:pt x="40474" y="2251"/>
                      <a:pt x="41239" y="1313"/>
                      <a:pt x="41934" y="351"/>
                    </a:cubicBezTo>
                    <a:lnTo>
                      <a:pt x="41934" y="351"/>
                    </a:lnTo>
                    <a:cubicBezTo>
                      <a:pt x="42034" y="454"/>
                      <a:pt x="42133" y="553"/>
                      <a:pt x="42239" y="659"/>
                    </a:cubicBezTo>
                    <a:cubicBezTo>
                      <a:pt x="42467" y="887"/>
                      <a:pt x="42644" y="1089"/>
                      <a:pt x="42871" y="1317"/>
                    </a:cubicBezTo>
                    <a:cubicBezTo>
                      <a:pt x="42876" y="1323"/>
                      <a:pt x="42880" y="1330"/>
                      <a:pt x="42883" y="1336"/>
                    </a:cubicBezTo>
                    <a:lnTo>
                      <a:pt x="42883" y="1336"/>
                    </a:lnTo>
                    <a:cubicBezTo>
                      <a:pt x="42905" y="1313"/>
                      <a:pt x="42926" y="1290"/>
                      <a:pt x="42947" y="1266"/>
                    </a:cubicBezTo>
                    <a:cubicBezTo>
                      <a:pt x="42745" y="1064"/>
                      <a:pt x="42593" y="887"/>
                      <a:pt x="42391" y="684"/>
                    </a:cubicBezTo>
                    <a:cubicBezTo>
                      <a:pt x="42264" y="558"/>
                      <a:pt x="42138" y="406"/>
                      <a:pt x="42011" y="279"/>
                    </a:cubicBezTo>
                    <a:lnTo>
                      <a:pt x="41986" y="254"/>
                    </a:lnTo>
                    <a:lnTo>
                      <a:pt x="41986" y="279"/>
                    </a:lnTo>
                    <a:cubicBezTo>
                      <a:pt x="41969" y="303"/>
                      <a:pt x="41951" y="327"/>
                      <a:pt x="41934" y="351"/>
                    </a:cubicBezTo>
                    <a:lnTo>
                      <a:pt x="41934" y="351"/>
                    </a:lnTo>
                    <a:cubicBezTo>
                      <a:pt x="41844" y="257"/>
                      <a:pt x="41753" y="160"/>
                      <a:pt x="41657" y="51"/>
                    </a:cubicBezTo>
                    <a:cubicBezTo>
                      <a:pt x="41631" y="26"/>
                      <a:pt x="41581" y="1"/>
                      <a:pt x="41530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35" name="Google Shape;335;p35"/>
              <p:cNvSpPr/>
              <p:nvPr/>
            </p:nvSpPr>
            <p:spPr>
              <a:xfrm rot="5400000">
                <a:off x="-295283" y="4457746"/>
                <a:ext cx="1324031" cy="733390"/>
              </a:xfrm>
              <a:custGeom>
                <a:avLst/>
                <a:gdLst/>
                <a:ahLst/>
                <a:cxnLst/>
                <a:rect l="l" t="t" r="r" b="b"/>
                <a:pathLst>
                  <a:path w="65143" h="31845" extrusionOk="0">
                    <a:moveTo>
                      <a:pt x="46985" y="1"/>
                    </a:moveTo>
                    <a:cubicBezTo>
                      <a:pt x="43209" y="1"/>
                      <a:pt x="39435" y="1197"/>
                      <a:pt x="36520" y="3602"/>
                    </a:cubicBezTo>
                    <a:cubicBezTo>
                      <a:pt x="32875" y="6588"/>
                      <a:pt x="30547" y="11143"/>
                      <a:pt x="26574" y="13750"/>
                    </a:cubicBezTo>
                    <a:cubicBezTo>
                      <a:pt x="22752" y="16205"/>
                      <a:pt x="17969" y="16534"/>
                      <a:pt x="13616" y="17900"/>
                    </a:cubicBezTo>
                    <a:cubicBezTo>
                      <a:pt x="9668" y="19115"/>
                      <a:pt x="5948" y="21342"/>
                      <a:pt x="3367" y="24607"/>
                    </a:cubicBezTo>
                    <a:cubicBezTo>
                      <a:pt x="811" y="27846"/>
                      <a:pt x="1" y="29567"/>
                      <a:pt x="279" y="31845"/>
                    </a:cubicBezTo>
                    <a:lnTo>
                      <a:pt x="62688" y="31845"/>
                    </a:lnTo>
                    <a:lnTo>
                      <a:pt x="62688" y="31820"/>
                    </a:lnTo>
                    <a:cubicBezTo>
                      <a:pt x="64991" y="27770"/>
                      <a:pt x="65143" y="25670"/>
                      <a:pt x="64940" y="20001"/>
                    </a:cubicBezTo>
                    <a:cubicBezTo>
                      <a:pt x="64738" y="14357"/>
                      <a:pt x="62055" y="7524"/>
                      <a:pt x="57728" y="3804"/>
                    </a:cubicBezTo>
                    <a:cubicBezTo>
                      <a:pt x="54773" y="1273"/>
                      <a:pt x="50878" y="1"/>
                      <a:pt x="46985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336" name="Google Shape;336;p35"/>
            <p:cNvSpPr/>
            <p:nvPr/>
          </p:nvSpPr>
          <p:spPr>
            <a:xfrm rot="5592708">
              <a:off x="8130771" y="4402907"/>
              <a:ext cx="1809847" cy="1486098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37" name="Google Shape;337;p35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338" name="Google Shape;338;p35"/>
          <p:cNvSpPr txBox="1">
            <a:spLocks noGrp="1"/>
          </p:cNvSpPr>
          <p:nvPr>
            <p:ph type="title" idx="2"/>
          </p:nvPr>
        </p:nvSpPr>
        <p:spPr>
          <a:xfrm>
            <a:off x="724725" y="2533975"/>
            <a:ext cx="1524900" cy="50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2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39" name="Google Shape;339;p35"/>
          <p:cNvSpPr txBox="1">
            <a:spLocks noGrp="1"/>
          </p:cNvSpPr>
          <p:nvPr>
            <p:ph type="subTitle" idx="1"/>
          </p:nvPr>
        </p:nvSpPr>
        <p:spPr>
          <a:xfrm>
            <a:off x="728021" y="2940471"/>
            <a:ext cx="1524900" cy="42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40" name="Google Shape;340;p35"/>
          <p:cNvSpPr txBox="1">
            <a:spLocks noGrp="1"/>
          </p:cNvSpPr>
          <p:nvPr>
            <p:ph type="title" idx="3"/>
          </p:nvPr>
        </p:nvSpPr>
        <p:spPr>
          <a:xfrm>
            <a:off x="6893996" y="2548621"/>
            <a:ext cx="1524900" cy="50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800"/>
              <a:buNone/>
              <a:defRPr sz="20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41" name="Google Shape;341;p35"/>
          <p:cNvSpPr txBox="1">
            <a:spLocks noGrp="1"/>
          </p:cNvSpPr>
          <p:nvPr>
            <p:ph type="subTitle" idx="4"/>
          </p:nvPr>
        </p:nvSpPr>
        <p:spPr>
          <a:xfrm>
            <a:off x="6883209" y="2940471"/>
            <a:ext cx="1524900" cy="42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SECTION_TITLE_AND_DESCRIPTION_1_1_2_2_1"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36"/>
          <p:cNvSpPr txBox="1">
            <a:spLocks noGrp="1"/>
          </p:cNvSpPr>
          <p:nvPr>
            <p:ph type="title"/>
          </p:nvPr>
        </p:nvSpPr>
        <p:spPr>
          <a:xfrm>
            <a:off x="2883450" y="3206250"/>
            <a:ext cx="33771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44" name="Google Shape;344;p36"/>
          <p:cNvSpPr txBox="1">
            <a:spLocks noGrp="1"/>
          </p:cNvSpPr>
          <p:nvPr>
            <p:ph type="subTitle" idx="1"/>
          </p:nvPr>
        </p:nvSpPr>
        <p:spPr>
          <a:xfrm>
            <a:off x="2883450" y="3653850"/>
            <a:ext cx="3377100" cy="68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45" name="Google Shape;345;p36"/>
          <p:cNvSpPr txBox="1">
            <a:spLocks noGrp="1"/>
          </p:cNvSpPr>
          <p:nvPr>
            <p:ph type="title" idx="2"/>
          </p:nvPr>
        </p:nvSpPr>
        <p:spPr>
          <a:xfrm>
            <a:off x="2883450" y="1595075"/>
            <a:ext cx="33771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46" name="Google Shape;346;p36"/>
          <p:cNvSpPr txBox="1">
            <a:spLocks noGrp="1"/>
          </p:cNvSpPr>
          <p:nvPr>
            <p:ph type="subTitle" idx="3"/>
          </p:nvPr>
        </p:nvSpPr>
        <p:spPr>
          <a:xfrm>
            <a:off x="2883450" y="2042675"/>
            <a:ext cx="3377100" cy="68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47" name="Google Shape;347;p36"/>
          <p:cNvSpPr txBox="1">
            <a:spLocks noGrp="1"/>
          </p:cNvSpPr>
          <p:nvPr>
            <p:ph type="title" idx="4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348" name="Google Shape;348;p36"/>
          <p:cNvSpPr/>
          <p:nvPr/>
        </p:nvSpPr>
        <p:spPr>
          <a:xfrm rot="-1858198">
            <a:off x="7862874" y="-712248"/>
            <a:ext cx="2422146" cy="1988899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9" name="Google Shape;349;p36"/>
          <p:cNvSpPr/>
          <p:nvPr/>
        </p:nvSpPr>
        <p:spPr>
          <a:xfrm rot="5400000" flipH="1">
            <a:off x="-738141" y="630926"/>
            <a:ext cx="2410454" cy="975890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0" name="Google Shape;350;p36"/>
          <p:cNvSpPr/>
          <p:nvPr/>
        </p:nvSpPr>
        <p:spPr>
          <a:xfrm rot="-740633" flipH="1">
            <a:off x="-383731" y="-699693"/>
            <a:ext cx="1701653" cy="1863111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1" name="Google Shape;351;p36"/>
          <p:cNvSpPr/>
          <p:nvPr/>
        </p:nvSpPr>
        <p:spPr>
          <a:xfrm rot="6500985" flipH="1">
            <a:off x="7147371" y="125871"/>
            <a:ext cx="651213" cy="534830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4">
  <p:cSld name="SECTION_TITLE_AND_DESCRIPTION_1_1_2_2_1_1"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37"/>
          <p:cNvSpPr/>
          <p:nvPr/>
        </p:nvSpPr>
        <p:spPr>
          <a:xfrm rot="10800000">
            <a:off x="-364897" y="-28375"/>
            <a:ext cx="2987947" cy="1209712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4" name="Google Shape;354;p37"/>
          <p:cNvSpPr/>
          <p:nvPr/>
        </p:nvSpPr>
        <p:spPr>
          <a:xfrm rot="-5400000" flipH="1">
            <a:off x="7363385" y="447317"/>
            <a:ext cx="2346288" cy="1299674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5" name="Google Shape;355;p37"/>
          <p:cNvSpPr/>
          <p:nvPr/>
        </p:nvSpPr>
        <p:spPr>
          <a:xfrm rot="5081591" flipH="1">
            <a:off x="7579910" y="-147280"/>
            <a:ext cx="1701692" cy="1863166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6" name="Google Shape;356;p37"/>
          <p:cNvSpPr/>
          <p:nvPr/>
        </p:nvSpPr>
        <p:spPr>
          <a:xfrm rot="-4332428">
            <a:off x="1224891" y="652593"/>
            <a:ext cx="624136" cy="530175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7" name="Google Shape;357;p37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358" name="Google Shape;358;p37"/>
          <p:cNvSpPr txBox="1">
            <a:spLocks noGrp="1"/>
          </p:cNvSpPr>
          <p:nvPr>
            <p:ph type="body" idx="1"/>
          </p:nvPr>
        </p:nvSpPr>
        <p:spPr>
          <a:xfrm>
            <a:off x="4772025" y="1590769"/>
            <a:ext cx="3657600" cy="301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2"/>
              </a:buClr>
              <a:buSzPts val="1400"/>
              <a:buChar char="●"/>
              <a:defRPr sz="1200"/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59" name="Google Shape;359;p37"/>
          <p:cNvSpPr txBox="1">
            <a:spLocks noGrp="1"/>
          </p:cNvSpPr>
          <p:nvPr>
            <p:ph type="body" idx="2"/>
          </p:nvPr>
        </p:nvSpPr>
        <p:spPr>
          <a:xfrm>
            <a:off x="714375" y="1590675"/>
            <a:ext cx="3653400" cy="3016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400"/>
              <a:buChar char="●"/>
              <a:defRPr sz="1200"/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60" name="Google Shape;360;p37"/>
          <p:cNvSpPr/>
          <p:nvPr/>
        </p:nvSpPr>
        <p:spPr>
          <a:xfrm>
            <a:off x="8656775" y="4798424"/>
            <a:ext cx="121942" cy="135525"/>
          </a:xfrm>
          <a:custGeom>
            <a:avLst/>
            <a:gdLst/>
            <a:ahLst/>
            <a:cxnLst/>
            <a:rect l="l" t="t" r="r" b="b"/>
            <a:pathLst>
              <a:path w="2506" h="2785" extrusionOk="0">
                <a:moveTo>
                  <a:pt x="1269" y="1"/>
                </a:moveTo>
                <a:cubicBezTo>
                  <a:pt x="1247" y="1"/>
                  <a:pt x="1228" y="20"/>
                  <a:pt x="1215" y="58"/>
                </a:cubicBezTo>
                <a:cubicBezTo>
                  <a:pt x="962" y="614"/>
                  <a:pt x="633" y="1095"/>
                  <a:pt x="76" y="1348"/>
                </a:cubicBezTo>
                <a:cubicBezTo>
                  <a:pt x="0" y="1374"/>
                  <a:pt x="0" y="1424"/>
                  <a:pt x="76" y="1475"/>
                </a:cubicBezTo>
                <a:cubicBezTo>
                  <a:pt x="633" y="1728"/>
                  <a:pt x="987" y="2209"/>
                  <a:pt x="1215" y="2765"/>
                </a:cubicBezTo>
                <a:cubicBezTo>
                  <a:pt x="1215" y="2778"/>
                  <a:pt x="1234" y="2784"/>
                  <a:pt x="1260" y="2784"/>
                </a:cubicBezTo>
                <a:cubicBezTo>
                  <a:pt x="1285" y="2784"/>
                  <a:pt x="1316" y="2778"/>
                  <a:pt x="1342" y="2765"/>
                </a:cubicBezTo>
                <a:cubicBezTo>
                  <a:pt x="1544" y="2183"/>
                  <a:pt x="1873" y="1728"/>
                  <a:pt x="2430" y="1475"/>
                </a:cubicBezTo>
                <a:cubicBezTo>
                  <a:pt x="2506" y="1424"/>
                  <a:pt x="2506" y="1374"/>
                  <a:pt x="2430" y="1348"/>
                </a:cubicBezTo>
                <a:cubicBezTo>
                  <a:pt x="1873" y="1095"/>
                  <a:pt x="1544" y="614"/>
                  <a:pt x="1342" y="58"/>
                </a:cubicBezTo>
                <a:cubicBezTo>
                  <a:pt x="1316" y="20"/>
                  <a:pt x="1291" y="1"/>
                  <a:pt x="1269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1" name="Google Shape;361;p37"/>
          <p:cNvSpPr/>
          <p:nvPr/>
        </p:nvSpPr>
        <p:spPr>
          <a:xfrm>
            <a:off x="8771830" y="4677326"/>
            <a:ext cx="121942" cy="135525"/>
          </a:xfrm>
          <a:custGeom>
            <a:avLst/>
            <a:gdLst/>
            <a:ahLst/>
            <a:cxnLst/>
            <a:rect l="l" t="t" r="r" b="b"/>
            <a:pathLst>
              <a:path w="2506" h="2785" extrusionOk="0">
                <a:moveTo>
                  <a:pt x="1269" y="1"/>
                </a:moveTo>
                <a:cubicBezTo>
                  <a:pt x="1247" y="1"/>
                  <a:pt x="1228" y="20"/>
                  <a:pt x="1215" y="58"/>
                </a:cubicBezTo>
                <a:cubicBezTo>
                  <a:pt x="962" y="614"/>
                  <a:pt x="633" y="1095"/>
                  <a:pt x="76" y="1348"/>
                </a:cubicBezTo>
                <a:cubicBezTo>
                  <a:pt x="0" y="1374"/>
                  <a:pt x="0" y="1424"/>
                  <a:pt x="76" y="1475"/>
                </a:cubicBezTo>
                <a:cubicBezTo>
                  <a:pt x="633" y="1728"/>
                  <a:pt x="987" y="2209"/>
                  <a:pt x="1215" y="2765"/>
                </a:cubicBezTo>
                <a:cubicBezTo>
                  <a:pt x="1215" y="2778"/>
                  <a:pt x="1234" y="2784"/>
                  <a:pt x="1260" y="2784"/>
                </a:cubicBezTo>
                <a:cubicBezTo>
                  <a:pt x="1285" y="2784"/>
                  <a:pt x="1316" y="2778"/>
                  <a:pt x="1342" y="2765"/>
                </a:cubicBezTo>
                <a:cubicBezTo>
                  <a:pt x="1544" y="2183"/>
                  <a:pt x="1873" y="1728"/>
                  <a:pt x="2430" y="1475"/>
                </a:cubicBezTo>
                <a:cubicBezTo>
                  <a:pt x="2506" y="1424"/>
                  <a:pt x="2506" y="1374"/>
                  <a:pt x="2430" y="1348"/>
                </a:cubicBezTo>
                <a:cubicBezTo>
                  <a:pt x="1873" y="1095"/>
                  <a:pt x="1544" y="614"/>
                  <a:pt x="1342" y="58"/>
                </a:cubicBezTo>
                <a:cubicBezTo>
                  <a:pt x="1316" y="20"/>
                  <a:pt x="1291" y="1"/>
                  <a:pt x="1269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">
  <p:cSld name="SECTION_TITLE_AND_DESCRIPTION_1_1_3">
    <p:spTree>
      <p:nvGrpSpPr>
        <p:cNvPr id="1" name="Shape 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3" name="Google Shape;363;p38"/>
          <p:cNvGrpSpPr/>
          <p:nvPr/>
        </p:nvGrpSpPr>
        <p:grpSpPr>
          <a:xfrm>
            <a:off x="-884061" y="-1326928"/>
            <a:ext cx="11378275" cy="7141076"/>
            <a:chOff x="-884061" y="-1326928"/>
            <a:chExt cx="11378275" cy="7141076"/>
          </a:xfrm>
        </p:grpSpPr>
        <p:sp>
          <p:nvSpPr>
            <p:cNvPr id="364" name="Google Shape;364;p38"/>
            <p:cNvSpPr/>
            <p:nvPr/>
          </p:nvSpPr>
          <p:spPr>
            <a:xfrm rot="-1858098">
              <a:off x="7561293" y="-815625"/>
              <a:ext cx="2572704" cy="2112557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5" name="Google Shape;365;p38"/>
            <p:cNvSpPr/>
            <p:nvPr/>
          </p:nvSpPr>
          <p:spPr>
            <a:xfrm rot="-9035610">
              <a:off x="608077" y="-130472"/>
              <a:ext cx="904032" cy="742251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6" name="Google Shape;366;p38"/>
            <p:cNvSpPr/>
            <p:nvPr/>
          </p:nvSpPr>
          <p:spPr>
            <a:xfrm rot="1225117">
              <a:off x="-685251" y="-114273"/>
              <a:ext cx="1776565" cy="1458609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38"/>
            <p:cNvSpPr/>
            <p:nvPr/>
          </p:nvSpPr>
          <p:spPr>
            <a:xfrm rot="5931689">
              <a:off x="8336626" y="4251167"/>
              <a:ext cx="1388260" cy="1520004"/>
            </a:xfrm>
            <a:custGeom>
              <a:avLst/>
              <a:gdLst/>
              <a:ahLst/>
              <a:cxnLst/>
              <a:rect l="l" t="t" r="r" b="b"/>
              <a:pathLst>
                <a:path w="46668" h="45226" extrusionOk="0">
                  <a:moveTo>
                    <a:pt x="22247" y="3604"/>
                  </a:moveTo>
                  <a:cubicBezTo>
                    <a:pt x="22456" y="3797"/>
                    <a:pt x="22634" y="3997"/>
                    <a:pt x="22777" y="4177"/>
                  </a:cubicBezTo>
                  <a:cubicBezTo>
                    <a:pt x="22929" y="4379"/>
                    <a:pt x="23131" y="4683"/>
                    <a:pt x="23309" y="4986"/>
                  </a:cubicBezTo>
                  <a:cubicBezTo>
                    <a:pt x="23817" y="5813"/>
                    <a:pt x="24433" y="6782"/>
                    <a:pt x="25200" y="7105"/>
                  </a:cubicBezTo>
                  <a:lnTo>
                    <a:pt x="25200" y="7105"/>
                  </a:lnTo>
                  <a:cubicBezTo>
                    <a:pt x="24526" y="6657"/>
                    <a:pt x="24010" y="5891"/>
                    <a:pt x="23536" y="5189"/>
                  </a:cubicBezTo>
                  <a:cubicBezTo>
                    <a:pt x="23359" y="4885"/>
                    <a:pt x="23131" y="4582"/>
                    <a:pt x="22954" y="4328"/>
                  </a:cubicBezTo>
                  <a:cubicBezTo>
                    <a:pt x="22722" y="4037"/>
                    <a:pt x="22487" y="3796"/>
                    <a:pt x="22247" y="3604"/>
                  </a:cubicBezTo>
                  <a:close/>
                  <a:moveTo>
                    <a:pt x="26983" y="4053"/>
                  </a:moveTo>
                  <a:cubicBezTo>
                    <a:pt x="26753" y="4053"/>
                    <a:pt x="26549" y="4175"/>
                    <a:pt x="26345" y="4379"/>
                  </a:cubicBezTo>
                  <a:cubicBezTo>
                    <a:pt x="26016" y="4733"/>
                    <a:pt x="25966" y="5265"/>
                    <a:pt x="25941" y="5746"/>
                  </a:cubicBezTo>
                  <a:lnTo>
                    <a:pt x="25941" y="6328"/>
                  </a:lnTo>
                  <a:lnTo>
                    <a:pt x="25941" y="6707"/>
                  </a:lnTo>
                  <a:lnTo>
                    <a:pt x="25941" y="6783"/>
                  </a:lnTo>
                  <a:lnTo>
                    <a:pt x="25941" y="6986"/>
                  </a:lnTo>
                  <a:lnTo>
                    <a:pt x="25941" y="7138"/>
                  </a:lnTo>
                  <a:cubicBezTo>
                    <a:pt x="25941" y="7214"/>
                    <a:pt x="25941" y="7239"/>
                    <a:pt x="25915" y="7239"/>
                  </a:cubicBezTo>
                  <a:lnTo>
                    <a:pt x="25814" y="7239"/>
                  </a:lnTo>
                  <a:cubicBezTo>
                    <a:pt x="25789" y="7239"/>
                    <a:pt x="25713" y="7239"/>
                    <a:pt x="25662" y="7214"/>
                  </a:cubicBezTo>
                  <a:cubicBezTo>
                    <a:pt x="25502" y="7205"/>
                    <a:pt x="25348" y="7167"/>
                    <a:pt x="25200" y="7105"/>
                  </a:cubicBezTo>
                  <a:lnTo>
                    <a:pt x="25200" y="7105"/>
                  </a:lnTo>
                  <a:cubicBezTo>
                    <a:pt x="25559" y="7344"/>
                    <a:pt x="25964" y="7492"/>
                    <a:pt x="26431" y="7492"/>
                  </a:cubicBezTo>
                  <a:cubicBezTo>
                    <a:pt x="26445" y="7492"/>
                    <a:pt x="26458" y="7492"/>
                    <a:pt x="26472" y="7492"/>
                  </a:cubicBezTo>
                  <a:cubicBezTo>
                    <a:pt x="26573" y="7492"/>
                    <a:pt x="26649" y="7416"/>
                    <a:pt x="26649" y="7365"/>
                  </a:cubicBezTo>
                  <a:cubicBezTo>
                    <a:pt x="26725" y="6986"/>
                    <a:pt x="26700" y="6606"/>
                    <a:pt x="26700" y="6201"/>
                  </a:cubicBezTo>
                  <a:cubicBezTo>
                    <a:pt x="26674" y="5771"/>
                    <a:pt x="26649" y="5341"/>
                    <a:pt x="26801" y="4936"/>
                  </a:cubicBezTo>
                  <a:cubicBezTo>
                    <a:pt x="26907" y="4618"/>
                    <a:pt x="27119" y="4318"/>
                    <a:pt x="27453" y="4318"/>
                  </a:cubicBezTo>
                  <a:cubicBezTo>
                    <a:pt x="27512" y="4318"/>
                    <a:pt x="27575" y="4327"/>
                    <a:pt x="27642" y="4347"/>
                  </a:cubicBezTo>
                  <a:lnTo>
                    <a:pt x="27642" y="4347"/>
                  </a:lnTo>
                  <a:cubicBezTo>
                    <a:pt x="27485" y="4212"/>
                    <a:pt x="27320" y="4115"/>
                    <a:pt x="27155" y="4075"/>
                  </a:cubicBezTo>
                  <a:cubicBezTo>
                    <a:pt x="27096" y="4061"/>
                    <a:pt x="27039" y="4053"/>
                    <a:pt x="26983" y="4053"/>
                  </a:cubicBezTo>
                  <a:close/>
                  <a:moveTo>
                    <a:pt x="27642" y="4347"/>
                  </a:moveTo>
                  <a:cubicBezTo>
                    <a:pt x="27990" y="4648"/>
                    <a:pt x="28297" y="5132"/>
                    <a:pt x="28471" y="5569"/>
                  </a:cubicBezTo>
                  <a:cubicBezTo>
                    <a:pt x="28800" y="6277"/>
                    <a:pt x="28724" y="7112"/>
                    <a:pt x="28674" y="7872"/>
                  </a:cubicBezTo>
                  <a:cubicBezTo>
                    <a:pt x="28623" y="7973"/>
                    <a:pt x="28623" y="8099"/>
                    <a:pt x="28623" y="8175"/>
                  </a:cubicBezTo>
                  <a:cubicBezTo>
                    <a:pt x="28598" y="8428"/>
                    <a:pt x="28497" y="8732"/>
                    <a:pt x="28446" y="8985"/>
                  </a:cubicBezTo>
                  <a:cubicBezTo>
                    <a:pt x="28345" y="9289"/>
                    <a:pt x="28218" y="9643"/>
                    <a:pt x="28244" y="9947"/>
                  </a:cubicBezTo>
                  <a:cubicBezTo>
                    <a:pt x="28277" y="10397"/>
                    <a:pt x="28464" y="10584"/>
                    <a:pt x="28704" y="10680"/>
                  </a:cubicBezTo>
                  <a:lnTo>
                    <a:pt x="28704" y="10680"/>
                  </a:lnTo>
                  <a:cubicBezTo>
                    <a:pt x="28514" y="10431"/>
                    <a:pt x="28395" y="10112"/>
                    <a:pt x="28395" y="9770"/>
                  </a:cubicBezTo>
                  <a:cubicBezTo>
                    <a:pt x="28395" y="9491"/>
                    <a:pt x="28446" y="9263"/>
                    <a:pt x="28547" y="9010"/>
                  </a:cubicBezTo>
                  <a:cubicBezTo>
                    <a:pt x="28573" y="8884"/>
                    <a:pt x="28648" y="8757"/>
                    <a:pt x="28674" y="8605"/>
                  </a:cubicBezTo>
                  <a:cubicBezTo>
                    <a:pt x="28800" y="8049"/>
                    <a:pt x="28800" y="7416"/>
                    <a:pt x="28800" y="6783"/>
                  </a:cubicBezTo>
                  <a:cubicBezTo>
                    <a:pt x="28800" y="6227"/>
                    <a:pt x="28674" y="5720"/>
                    <a:pt x="28421" y="5240"/>
                  </a:cubicBezTo>
                  <a:cubicBezTo>
                    <a:pt x="28370" y="5138"/>
                    <a:pt x="28319" y="5088"/>
                    <a:pt x="28294" y="5012"/>
                  </a:cubicBezTo>
                  <a:lnTo>
                    <a:pt x="28269" y="4986"/>
                  </a:lnTo>
                  <a:cubicBezTo>
                    <a:pt x="28092" y="4759"/>
                    <a:pt x="27915" y="4455"/>
                    <a:pt x="27661" y="4354"/>
                  </a:cubicBezTo>
                  <a:cubicBezTo>
                    <a:pt x="27655" y="4352"/>
                    <a:pt x="27648" y="4349"/>
                    <a:pt x="27642" y="4347"/>
                  </a:cubicBezTo>
                  <a:close/>
                  <a:moveTo>
                    <a:pt x="28704" y="10680"/>
                  </a:moveTo>
                  <a:cubicBezTo>
                    <a:pt x="28711" y="10689"/>
                    <a:pt x="28718" y="10698"/>
                    <a:pt x="28724" y="10706"/>
                  </a:cubicBezTo>
                  <a:cubicBezTo>
                    <a:pt x="28927" y="10934"/>
                    <a:pt x="29079" y="10934"/>
                    <a:pt x="29281" y="10959"/>
                  </a:cubicBezTo>
                  <a:cubicBezTo>
                    <a:pt x="29408" y="10959"/>
                    <a:pt x="29534" y="11010"/>
                    <a:pt x="29711" y="11060"/>
                  </a:cubicBezTo>
                  <a:cubicBezTo>
                    <a:pt x="29723" y="11068"/>
                    <a:pt x="29734" y="11076"/>
                    <a:pt x="29746" y="11083"/>
                  </a:cubicBezTo>
                  <a:lnTo>
                    <a:pt x="29746" y="11083"/>
                  </a:lnTo>
                  <a:cubicBezTo>
                    <a:pt x="29599" y="10879"/>
                    <a:pt x="29368" y="10822"/>
                    <a:pt x="29104" y="10782"/>
                  </a:cubicBezTo>
                  <a:cubicBezTo>
                    <a:pt x="28966" y="10756"/>
                    <a:pt x="28828" y="10730"/>
                    <a:pt x="28704" y="10680"/>
                  </a:cubicBezTo>
                  <a:close/>
                  <a:moveTo>
                    <a:pt x="19183" y="4253"/>
                  </a:moveTo>
                  <a:lnTo>
                    <a:pt x="19209" y="4303"/>
                  </a:lnTo>
                  <a:cubicBezTo>
                    <a:pt x="19411" y="4455"/>
                    <a:pt x="19614" y="4607"/>
                    <a:pt x="19816" y="4733"/>
                  </a:cubicBezTo>
                  <a:cubicBezTo>
                    <a:pt x="20069" y="4885"/>
                    <a:pt x="20322" y="5088"/>
                    <a:pt x="20575" y="5315"/>
                  </a:cubicBezTo>
                  <a:cubicBezTo>
                    <a:pt x="20980" y="5695"/>
                    <a:pt x="21335" y="6125"/>
                    <a:pt x="21638" y="6581"/>
                  </a:cubicBezTo>
                  <a:cubicBezTo>
                    <a:pt x="21739" y="6707"/>
                    <a:pt x="21841" y="6859"/>
                    <a:pt x="21967" y="6986"/>
                  </a:cubicBezTo>
                  <a:cubicBezTo>
                    <a:pt x="22777" y="8049"/>
                    <a:pt x="23663" y="9036"/>
                    <a:pt x="24498" y="9947"/>
                  </a:cubicBezTo>
                  <a:cubicBezTo>
                    <a:pt x="24903" y="10428"/>
                    <a:pt x="25207" y="10807"/>
                    <a:pt x="25510" y="11187"/>
                  </a:cubicBezTo>
                  <a:lnTo>
                    <a:pt x="25561" y="11263"/>
                  </a:lnTo>
                  <a:lnTo>
                    <a:pt x="25561" y="11263"/>
                  </a:lnTo>
                  <a:lnTo>
                    <a:pt x="25510" y="11237"/>
                  </a:lnTo>
                  <a:cubicBezTo>
                    <a:pt x="24772" y="10816"/>
                    <a:pt x="24104" y="10605"/>
                    <a:pt x="23360" y="10605"/>
                  </a:cubicBezTo>
                  <a:cubicBezTo>
                    <a:pt x="23212" y="10605"/>
                    <a:pt x="23060" y="10613"/>
                    <a:pt x="22904" y="10630"/>
                  </a:cubicBezTo>
                  <a:cubicBezTo>
                    <a:pt x="22777" y="10630"/>
                    <a:pt x="22625" y="10655"/>
                    <a:pt x="22499" y="10655"/>
                  </a:cubicBezTo>
                  <a:cubicBezTo>
                    <a:pt x="22146" y="10691"/>
                    <a:pt x="21782" y="10738"/>
                    <a:pt x="21413" y="10738"/>
                  </a:cubicBezTo>
                  <a:cubicBezTo>
                    <a:pt x="21253" y="10738"/>
                    <a:pt x="21091" y="10729"/>
                    <a:pt x="20930" y="10706"/>
                  </a:cubicBezTo>
                  <a:cubicBezTo>
                    <a:pt x="19867" y="10504"/>
                    <a:pt x="19032" y="10175"/>
                    <a:pt x="18222" y="9820"/>
                  </a:cubicBezTo>
                  <a:lnTo>
                    <a:pt x="18171" y="9820"/>
                  </a:lnTo>
                  <a:cubicBezTo>
                    <a:pt x="18019" y="9263"/>
                    <a:pt x="17665" y="9061"/>
                    <a:pt x="17159" y="8808"/>
                  </a:cubicBezTo>
                  <a:cubicBezTo>
                    <a:pt x="16248" y="8352"/>
                    <a:pt x="15514" y="7467"/>
                    <a:pt x="15134" y="6454"/>
                  </a:cubicBezTo>
                  <a:cubicBezTo>
                    <a:pt x="15058" y="6252"/>
                    <a:pt x="15008" y="6075"/>
                    <a:pt x="15033" y="5872"/>
                  </a:cubicBezTo>
                  <a:cubicBezTo>
                    <a:pt x="15058" y="5695"/>
                    <a:pt x="15134" y="5569"/>
                    <a:pt x="15286" y="5467"/>
                  </a:cubicBezTo>
                  <a:cubicBezTo>
                    <a:pt x="15413" y="5388"/>
                    <a:pt x="15588" y="5349"/>
                    <a:pt x="15783" y="5349"/>
                  </a:cubicBezTo>
                  <a:cubicBezTo>
                    <a:pt x="15900" y="5349"/>
                    <a:pt x="16023" y="5363"/>
                    <a:pt x="16146" y="5391"/>
                  </a:cubicBezTo>
                  <a:cubicBezTo>
                    <a:pt x="16400" y="5467"/>
                    <a:pt x="16653" y="5619"/>
                    <a:pt x="16906" y="5746"/>
                  </a:cubicBezTo>
                  <a:lnTo>
                    <a:pt x="16956" y="5771"/>
                  </a:lnTo>
                  <a:cubicBezTo>
                    <a:pt x="17159" y="5872"/>
                    <a:pt x="17336" y="5999"/>
                    <a:pt x="17538" y="6125"/>
                  </a:cubicBezTo>
                  <a:cubicBezTo>
                    <a:pt x="18190" y="6525"/>
                    <a:pt x="18964" y="7029"/>
                    <a:pt x="19686" y="7029"/>
                  </a:cubicBezTo>
                  <a:cubicBezTo>
                    <a:pt x="19833" y="7029"/>
                    <a:pt x="19978" y="7008"/>
                    <a:pt x="20120" y="6960"/>
                  </a:cubicBezTo>
                  <a:cubicBezTo>
                    <a:pt x="20196" y="6910"/>
                    <a:pt x="20221" y="6885"/>
                    <a:pt x="20246" y="6859"/>
                  </a:cubicBezTo>
                  <a:cubicBezTo>
                    <a:pt x="20297" y="6783"/>
                    <a:pt x="20246" y="6758"/>
                    <a:pt x="20246" y="6707"/>
                  </a:cubicBezTo>
                  <a:cubicBezTo>
                    <a:pt x="20170" y="6530"/>
                    <a:pt x="20069" y="6378"/>
                    <a:pt x="19968" y="6201"/>
                  </a:cubicBezTo>
                  <a:cubicBezTo>
                    <a:pt x="19588" y="5594"/>
                    <a:pt x="19183" y="4885"/>
                    <a:pt x="19183" y="4303"/>
                  </a:cubicBezTo>
                  <a:lnTo>
                    <a:pt x="19183" y="4253"/>
                  </a:lnTo>
                  <a:close/>
                  <a:moveTo>
                    <a:pt x="29746" y="11083"/>
                  </a:moveTo>
                  <a:cubicBezTo>
                    <a:pt x="29782" y="11133"/>
                    <a:pt x="29813" y="11192"/>
                    <a:pt x="29838" y="11263"/>
                  </a:cubicBezTo>
                  <a:cubicBezTo>
                    <a:pt x="29874" y="11371"/>
                    <a:pt x="29865" y="11476"/>
                    <a:pt x="29828" y="11578"/>
                  </a:cubicBezTo>
                  <a:lnTo>
                    <a:pt x="29828" y="11578"/>
                  </a:lnTo>
                  <a:cubicBezTo>
                    <a:pt x="29917" y="11489"/>
                    <a:pt x="29984" y="11409"/>
                    <a:pt x="29964" y="11313"/>
                  </a:cubicBezTo>
                  <a:cubicBezTo>
                    <a:pt x="29964" y="11220"/>
                    <a:pt x="29878" y="11170"/>
                    <a:pt x="29746" y="11083"/>
                  </a:cubicBezTo>
                  <a:close/>
                  <a:moveTo>
                    <a:pt x="29828" y="11578"/>
                  </a:moveTo>
                  <a:cubicBezTo>
                    <a:pt x="29799" y="11607"/>
                    <a:pt x="29768" y="11636"/>
                    <a:pt x="29737" y="11668"/>
                  </a:cubicBezTo>
                  <a:cubicBezTo>
                    <a:pt x="29711" y="11693"/>
                    <a:pt x="29661" y="11769"/>
                    <a:pt x="29610" y="11820"/>
                  </a:cubicBezTo>
                  <a:cubicBezTo>
                    <a:pt x="29560" y="11921"/>
                    <a:pt x="29484" y="12022"/>
                    <a:pt x="29408" y="12073"/>
                  </a:cubicBezTo>
                  <a:cubicBezTo>
                    <a:pt x="29332" y="12174"/>
                    <a:pt x="29281" y="12275"/>
                    <a:pt x="29180" y="12351"/>
                  </a:cubicBezTo>
                  <a:cubicBezTo>
                    <a:pt x="29129" y="12427"/>
                    <a:pt x="29079" y="12452"/>
                    <a:pt x="29053" y="12528"/>
                  </a:cubicBezTo>
                  <a:cubicBezTo>
                    <a:pt x="28949" y="12653"/>
                    <a:pt x="28837" y="12782"/>
                    <a:pt x="28739" y="12919"/>
                  </a:cubicBezTo>
                  <a:lnTo>
                    <a:pt x="28739" y="12919"/>
                  </a:lnTo>
                  <a:cubicBezTo>
                    <a:pt x="28824" y="12810"/>
                    <a:pt x="28913" y="12705"/>
                    <a:pt x="29003" y="12604"/>
                  </a:cubicBezTo>
                  <a:cubicBezTo>
                    <a:pt x="29104" y="12528"/>
                    <a:pt x="29205" y="12402"/>
                    <a:pt x="29306" y="12300"/>
                  </a:cubicBezTo>
                  <a:cubicBezTo>
                    <a:pt x="29332" y="12224"/>
                    <a:pt x="29382" y="12174"/>
                    <a:pt x="29458" y="12098"/>
                  </a:cubicBezTo>
                  <a:cubicBezTo>
                    <a:pt x="29605" y="11935"/>
                    <a:pt x="29762" y="11761"/>
                    <a:pt x="29828" y="11578"/>
                  </a:cubicBezTo>
                  <a:close/>
                  <a:moveTo>
                    <a:pt x="28739" y="12919"/>
                  </a:moveTo>
                  <a:cubicBezTo>
                    <a:pt x="28631" y="13056"/>
                    <a:pt x="28531" y="13197"/>
                    <a:pt x="28446" y="13338"/>
                  </a:cubicBezTo>
                  <a:cubicBezTo>
                    <a:pt x="28319" y="13591"/>
                    <a:pt x="28294" y="13869"/>
                    <a:pt x="28370" y="14123"/>
                  </a:cubicBezTo>
                  <a:cubicBezTo>
                    <a:pt x="28471" y="14350"/>
                    <a:pt x="28674" y="14477"/>
                    <a:pt x="28876" y="14553"/>
                  </a:cubicBezTo>
                  <a:cubicBezTo>
                    <a:pt x="28909" y="14558"/>
                    <a:pt x="28942" y="14562"/>
                    <a:pt x="28973" y="14564"/>
                  </a:cubicBezTo>
                  <a:lnTo>
                    <a:pt x="28973" y="14564"/>
                  </a:lnTo>
                  <a:cubicBezTo>
                    <a:pt x="28884" y="14506"/>
                    <a:pt x="28801" y="14436"/>
                    <a:pt x="28724" y="14350"/>
                  </a:cubicBezTo>
                  <a:cubicBezTo>
                    <a:pt x="28547" y="14123"/>
                    <a:pt x="28446" y="13844"/>
                    <a:pt x="28471" y="13566"/>
                  </a:cubicBezTo>
                  <a:cubicBezTo>
                    <a:pt x="28486" y="13327"/>
                    <a:pt x="28598" y="13115"/>
                    <a:pt x="28739" y="12919"/>
                  </a:cubicBezTo>
                  <a:close/>
                  <a:moveTo>
                    <a:pt x="35508" y="16183"/>
                  </a:moveTo>
                  <a:lnTo>
                    <a:pt x="35508" y="16183"/>
                  </a:lnTo>
                  <a:cubicBezTo>
                    <a:pt x="35525" y="16195"/>
                    <a:pt x="35542" y="16207"/>
                    <a:pt x="35558" y="16220"/>
                  </a:cubicBezTo>
                  <a:lnTo>
                    <a:pt x="35558" y="16220"/>
                  </a:lnTo>
                  <a:lnTo>
                    <a:pt x="35558" y="16198"/>
                  </a:lnTo>
                  <a:lnTo>
                    <a:pt x="35532" y="16198"/>
                  </a:lnTo>
                  <a:cubicBezTo>
                    <a:pt x="35524" y="16193"/>
                    <a:pt x="35516" y="16188"/>
                    <a:pt x="35508" y="16183"/>
                  </a:cubicBezTo>
                  <a:close/>
                  <a:moveTo>
                    <a:pt x="35869" y="17482"/>
                  </a:moveTo>
                  <a:cubicBezTo>
                    <a:pt x="35867" y="17493"/>
                    <a:pt x="35864" y="17503"/>
                    <a:pt x="35861" y="17514"/>
                  </a:cubicBezTo>
                  <a:cubicBezTo>
                    <a:pt x="35813" y="17678"/>
                    <a:pt x="35768" y="17849"/>
                    <a:pt x="35740" y="18014"/>
                  </a:cubicBezTo>
                  <a:lnTo>
                    <a:pt x="35740" y="18014"/>
                  </a:lnTo>
                  <a:cubicBezTo>
                    <a:pt x="35746" y="17999"/>
                    <a:pt x="35753" y="17984"/>
                    <a:pt x="35760" y="17969"/>
                  </a:cubicBezTo>
                  <a:cubicBezTo>
                    <a:pt x="35760" y="17893"/>
                    <a:pt x="35785" y="17868"/>
                    <a:pt x="35785" y="17843"/>
                  </a:cubicBezTo>
                  <a:cubicBezTo>
                    <a:pt x="35785" y="17792"/>
                    <a:pt x="35811" y="17767"/>
                    <a:pt x="35811" y="17742"/>
                  </a:cubicBezTo>
                  <a:cubicBezTo>
                    <a:pt x="35831" y="17653"/>
                    <a:pt x="35851" y="17567"/>
                    <a:pt x="35869" y="17482"/>
                  </a:cubicBezTo>
                  <a:close/>
                  <a:moveTo>
                    <a:pt x="34908" y="16005"/>
                  </a:moveTo>
                  <a:cubicBezTo>
                    <a:pt x="34744" y="16005"/>
                    <a:pt x="34576" y="16036"/>
                    <a:pt x="34419" y="16097"/>
                  </a:cubicBezTo>
                  <a:cubicBezTo>
                    <a:pt x="33811" y="16350"/>
                    <a:pt x="33381" y="16881"/>
                    <a:pt x="32926" y="17413"/>
                  </a:cubicBezTo>
                  <a:cubicBezTo>
                    <a:pt x="32815" y="17589"/>
                    <a:pt x="32685" y="17728"/>
                    <a:pt x="32553" y="17895"/>
                  </a:cubicBezTo>
                  <a:lnTo>
                    <a:pt x="32553" y="17895"/>
                  </a:lnTo>
                  <a:cubicBezTo>
                    <a:pt x="32535" y="17861"/>
                    <a:pt x="32516" y="17826"/>
                    <a:pt x="32495" y="17792"/>
                  </a:cubicBezTo>
                  <a:cubicBezTo>
                    <a:pt x="32369" y="17615"/>
                    <a:pt x="32268" y="17413"/>
                    <a:pt x="32116" y="17286"/>
                  </a:cubicBezTo>
                  <a:cubicBezTo>
                    <a:pt x="32049" y="17231"/>
                    <a:pt x="31975" y="17199"/>
                    <a:pt x="31896" y="17184"/>
                  </a:cubicBezTo>
                  <a:lnTo>
                    <a:pt x="31896" y="17184"/>
                  </a:lnTo>
                  <a:cubicBezTo>
                    <a:pt x="32071" y="17331"/>
                    <a:pt x="32207" y="17549"/>
                    <a:pt x="32343" y="17767"/>
                  </a:cubicBezTo>
                  <a:cubicBezTo>
                    <a:pt x="32369" y="17843"/>
                    <a:pt x="32419" y="17893"/>
                    <a:pt x="32470" y="17969"/>
                  </a:cubicBezTo>
                  <a:lnTo>
                    <a:pt x="32470" y="17995"/>
                  </a:lnTo>
                  <a:lnTo>
                    <a:pt x="32495" y="17969"/>
                  </a:lnTo>
                  <a:cubicBezTo>
                    <a:pt x="32515" y="17944"/>
                    <a:pt x="32534" y="17919"/>
                    <a:pt x="32553" y="17895"/>
                  </a:cubicBezTo>
                  <a:lnTo>
                    <a:pt x="32553" y="17895"/>
                  </a:lnTo>
                  <a:cubicBezTo>
                    <a:pt x="32602" y="17985"/>
                    <a:pt x="32649" y="18073"/>
                    <a:pt x="32723" y="18146"/>
                  </a:cubicBezTo>
                  <a:cubicBezTo>
                    <a:pt x="32748" y="18172"/>
                    <a:pt x="32774" y="18172"/>
                    <a:pt x="32824" y="18172"/>
                  </a:cubicBezTo>
                  <a:cubicBezTo>
                    <a:pt x="32875" y="18172"/>
                    <a:pt x="32951" y="18146"/>
                    <a:pt x="32976" y="18121"/>
                  </a:cubicBezTo>
                  <a:cubicBezTo>
                    <a:pt x="33204" y="17893"/>
                    <a:pt x="33381" y="17666"/>
                    <a:pt x="33584" y="17463"/>
                  </a:cubicBezTo>
                  <a:lnTo>
                    <a:pt x="34140" y="16780"/>
                  </a:lnTo>
                  <a:cubicBezTo>
                    <a:pt x="34368" y="16577"/>
                    <a:pt x="34646" y="16248"/>
                    <a:pt x="35001" y="16147"/>
                  </a:cubicBezTo>
                  <a:cubicBezTo>
                    <a:pt x="35074" y="16126"/>
                    <a:pt x="35152" y="16114"/>
                    <a:pt x="35229" y="16114"/>
                  </a:cubicBezTo>
                  <a:cubicBezTo>
                    <a:pt x="35327" y="16114"/>
                    <a:pt x="35424" y="16134"/>
                    <a:pt x="35508" y="16183"/>
                  </a:cubicBezTo>
                  <a:lnTo>
                    <a:pt x="35508" y="16183"/>
                  </a:lnTo>
                  <a:cubicBezTo>
                    <a:pt x="35476" y="16160"/>
                    <a:pt x="35441" y="16140"/>
                    <a:pt x="35406" y="16122"/>
                  </a:cubicBezTo>
                  <a:cubicBezTo>
                    <a:pt x="35260" y="16042"/>
                    <a:pt x="35087" y="16005"/>
                    <a:pt x="34908" y="16005"/>
                  </a:cubicBezTo>
                  <a:close/>
                  <a:moveTo>
                    <a:pt x="42883" y="1336"/>
                  </a:moveTo>
                  <a:cubicBezTo>
                    <a:pt x="42445" y="1812"/>
                    <a:pt x="41963" y="2223"/>
                    <a:pt x="41505" y="2633"/>
                  </a:cubicBezTo>
                  <a:cubicBezTo>
                    <a:pt x="41353" y="2759"/>
                    <a:pt x="41201" y="2911"/>
                    <a:pt x="41049" y="3038"/>
                  </a:cubicBezTo>
                  <a:cubicBezTo>
                    <a:pt x="40239" y="3721"/>
                    <a:pt x="39556" y="4556"/>
                    <a:pt x="38898" y="5366"/>
                  </a:cubicBezTo>
                  <a:lnTo>
                    <a:pt x="38797" y="5467"/>
                  </a:lnTo>
                  <a:cubicBezTo>
                    <a:pt x="37936" y="6505"/>
                    <a:pt x="37076" y="7593"/>
                    <a:pt x="36291" y="8656"/>
                  </a:cubicBezTo>
                  <a:cubicBezTo>
                    <a:pt x="35608" y="9592"/>
                    <a:pt x="34874" y="10529"/>
                    <a:pt x="34140" y="11415"/>
                  </a:cubicBezTo>
                  <a:cubicBezTo>
                    <a:pt x="33584" y="12123"/>
                    <a:pt x="32976" y="12781"/>
                    <a:pt x="32369" y="13414"/>
                  </a:cubicBezTo>
                  <a:cubicBezTo>
                    <a:pt x="31964" y="13819"/>
                    <a:pt x="31559" y="14249"/>
                    <a:pt x="31179" y="14705"/>
                  </a:cubicBezTo>
                  <a:cubicBezTo>
                    <a:pt x="30825" y="15084"/>
                    <a:pt x="30496" y="15514"/>
                    <a:pt x="30218" y="15945"/>
                  </a:cubicBezTo>
                  <a:cubicBezTo>
                    <a:pt x="29863" y="16400"/>
                    <a:pt x="29534" y="16881"/>
                    <a:pt x="29104" y="17337"/>
                  </a:cubicBezTo>
                  <a:lnTo>
                    <a:pt x="28952" y="17488"/>
                  </a:lnTo>
                  <a:cubicBezTo>
                    <a:pt x="28612" y="17829"/>
                    <a:pt x="28290" y="18169"/>
                    <a:pt x="28435" y="18629"/>
                  </a:cubicBezTo>
                  <a:lnTo>
                    <a:pt x="28435" y="18629"/>
                  </a:lnTo>
                  <a:cubicBezTo>
                    <a:pt x="28468" y="18240"/>
                    <a:pt x="28918" y="17753"/>
                    <a:pt x="29231" y="17463"/>
                  </a:cubicBezTo>
                  <a:cubicBezTo>
                    <a:pt x="29332" y="17362"/>
                    <a:pt x="29382" y="17286"/>
                    <a:pt x="29433" y="17235"/>
                  </a:cubicBezTo>
                  <a:cubicBezTo>
                    <a:pt x="29838" y="16755"/>
                    <a:pt x="30142" y="16375"/>
                    <a:pt x="30395" y="15995"/>
                  </a:cubicBezTo>
                  <a:cubicBezTo>
                    <a:pt x="30496" y="15869"/>
                    <a:pt x="30572" y="15768"/>
                    <a:pt x="30648" y="15641"/>
                  </a:cubicBezTo>
                  <a:cubicBezTo>
                    <a:pt x="30850" y="15388"/>
                    <a:pt x="31027" y="15135"/>
                    <a:pt x="31255" y="14882"/>
                  </a:cubicBezTo>
                  <a:cubicBezTo>
                    <a:pt x="32622" y="13566"/>
                    <a:pt x="33811" y="12047"/>
                    <a:pt x="34874" y="10706"/>
                  </a:cubicBezTo>
                  <a:cubicBezTo>
                    <a:pt x="35279" y="10175"/>
                    <a:pt x="35709" y="9618"/>
                    <a:pt x="36140" y="9061"/>
                  </a:cubicBezTo>
                  <a:cubicBezTo>
                    <a:pt x="37051" y="7872"/>
                    <a:pt x="37987" y="6631"/>
                    <a:pt x="38999" y="5467"/>
                  </a:cubicBezTo>
                  <a:cubicBezTo>
                    <a:pt x="39632" y="4733"/>
                    <a:pt x="40265" y="3974"/>
                    <a:pt x="40999" y="3341"/>
                  </a:cubicBezTo>
                  <a:cubicBezTo>
                    <a:pt x="41100" y="3291"/>
                    <a:pt x="41201" y="3190"/>
                    <a:pt x="41252" y="3114"/>
                  </a:cubicBezTo>
                  <a:cubicBezTo>
                    <a:pt x="41834" y="2658"/>
                    <a:pt x="42391" y="2152"/>
                    <a:pt x="42871" y="1570"/>
                  </a:cubicBezTo>
                  <a:cubicBezTo>
                    <a:pt x="42918" y="1477"/>
                    <a:pt x="42922" y="1406"/>
                    <a:pt x="42883" y="1336"/>
                  </a:cubicBezTo>
                  <a:close/>
                  <a:moveTo>
                    <a:pt x="35740" y="18014"/>
                  </a:moveTo>
                  <a:lnTo>
                    <a:pt x="35740" y="18014"/>
                  </a:lnTo>
                  <a:cubicBezTo>
                    <a:pt x="35680" y="18164"/>
                    <a:pt x="35661" y="18363"/>
                    <a:pt x="35684" y="18501"/>
                  </a:cubicBezTo>
                  <a:cubicBezTo>
                    <a:pt x="35714" y="18597"/>
                    <a:pt x="35760" y="18667"/>
                    <a:pt x="35816" y="18718"/>
                  </a:cubicBezTo>
                  <a:lnTo>
                    <a:pt x="35816" y="18718"/>
                  </a:lnTo>
                  <a:cubicBezTo>
                    <a:pt x="35698" y="18533"/>
                    <a:pt x="35695" y="18281"/>
                    <a:pt x="35740" y="18014"/>
                  </a:cubicBezTo>
                  <a:close/>
                  <a:moveTo>
                    <a:pt x="28435" y="18629"/>
                  </a:moveTo>
                  <a:cubicBezTo>
                    <a:pt x="28431" y="18681"/>
                    <a:pt x="28434" y="18731"/>
                    <a:pt x="28446" y="18779"/>
                  </a:cubicBezTo>
                  <a:cubicBezTo>
                    <a:pt x="28466" y="18787"/>
                    <a:pt x="28486" y="18793"/>
                    <a:pt x="28507" y="18797"/>
                  </a:cubicBezTo>
                  <a:lnTo>
                    <a:pt x="28507" y="18797"/>
                  </a:lnTo>
                  <a:cubicBezTo>
                    <a:pt x="28476" y="18739"/>
                    <a:pt x="28453" y="18683"/>
                    <a:pt x="28435" y="18629"/>
                  </a:cubicBezTo>
                  <a:close/>
                  <a:moveTo>
                    <a:pt x="31416" y="17003"/>
                  </a:moveTo>
                  <a:cubicBezTo>
                    <a:pt x="31388" y="17003"/>
                    <a:pt x="31360" y="17005"/>
                    <a:pt x="31331" y="17008"/>
                  </a:cubicBezTo>
                  <a:cubicBezTo>
                    <a:pt x="30977" y="17033"/>
                    <a:pt x="30622" y="17337"/>
                    <a:pt x="30344" y="17539"/>
                  </a:cubicBezTo>
                  <a:cubicBezTo>
                    <a:pt x="30319" y="17590"/>
                    <a:pt x="30243" y="17615"/>
                    <a:pt x="30218" y="17640"/>
                  </a:cubicBezTo>
                  <a:cubicBezTo>
                    <a:pt x="30116" y="17716"/>
                    <a:pt x="30015" y="17792"/>
                    <a:pt x="29863" y="17919"/>
                  </a:cubicBezTo>
                  <a:cubicBezTo>
                    <a:pt x="29481" y="18301"/>
                    <a:pt x="28958" y="18804"/>
                    <a:pt x="28580" y="18804"/>
                  </a:cubicBezTo>
                  <a:cubicBezTo>
                    <a:pt x="28555" y="18804"/>
                    <a:pt x="28531" y="18802"/>
                    <a:pt x="28507" y="18797"/>
                  </a:cubicBezTo>
                  <a:lnTo>
                    <a:pt x="28507" y="18797"/>
                  </a:lnTo>
                  <a:cubicBezTo>
                    <a:pt x="28526" y="18833"/>
                    <a:pt x="28548" y="18869"/>
                    <a:pt x="28573" y="18906"/>
                  </a:cubicBezTo>
                  <a:cubicBezTo>
                    <a:pt x="28592" y="18963"/>
                    <a:pt x="28653" y="18991"/>
                    <a:pt x="28715" y="18991"/>
                  </a:cubicBezTo>
                  <a:cubicBezTo>
                    <a:pt x="28735" y="18991"/>
                    <a:pt x="28756" y="18988"/>
                    <a:pt x="28775" y="18982"/>
                  </a:cubicBezTo>
                  <a:cubicBezTo>
                    <a:pt x="28842" y="19004"/>
                    <a:pt x="28910" y="19014"/>
                    <a:pt x="28977" y="19014"/>
                  </a:cubicBezTo>
                  <a:cubicBezTo>
                    <a:pt x="29364" y="19014"/>
                    <a:pt x="29742" y="18672"/>
                    <a:pt x="30066" y="18349"/>
                  </a:cubicBezTo>
                  <a:lnTo>
                    <a:pt x="30369" y="18020"/>
                  </a:lnTo>
                  <a:cubicBezTo>
                    <a:pt x="30420" y="17995"/>
                    <a:pt x="30471" y="17969"/>
                    <a:pt x="30496" y="17893"/>
                  </a:cubicBezTo>
                  <a:cubicBezTo>
                    <a:pt x="30852" y="17597"/>
                    <a:pt x="31378" y="17176"/>
                    <a:pt x="31797" y="17176"/>
                  </a:cubicBezTo>
                  <a:cubicBezTo>
                    <a:pt x="31831" y="17176"/>
                    <a:pt x="31864" y="17179"/>
                    <a:pt x="31896" y="17184"/>
                  </a:cubicBezTo>
                  <a:lnTo>
                    <a:pt x="31896" y="17184"/>
                  </a:lnTo>
                  <a:cubicBezTo>
                    <a:pt x="31764" y="17074"/>
                    <a:pt x="31609" y="17003"/>
                    <a:pt x="31416" y="17003"/>
                  </a:cubicBezTo>
                  <a:close/>
                  <a:moveTo>
                    <a:pt x="9845" y="9365"/>
                  </a:moveTo>
                  <a:cubicBezTo>
                    <a:pt x="10503" y="9390"/>
                    <a:pt x="11136" y="9770"/>
                    <a:pt x="11718" y="10073"/>
                  </a:cubicBezTo>
                  <a:cubicBezTo>
                    <a:pt x="11819" y="10149"/>
                    <a:pt x="11945" y="10225"/>
                    <a:pt x="12021" y="10250"/>
                  </a:cubicBezTo>
                  <a:lnTo>
                    <a:pt x="12123" y="10301"/>
                  </a:lnTo>
                  <a:cubicBezTo>
                    <a:pt x="12629" y="10605"/>
                    <a:pt x="13185" y="10908"/>
                    <a:pt x="13793" y="10959"/>
                  </a:cubicBezTo>
                  <a:cubicBezTo>
                    <a:pt x="13844" y="10968"/>
                    <a:pt x="13895" y="10973"/>
                    <a:pt x="13946" y="10973"/>
                  </a:cubicBezTo>
                  <a:cubicBezTo>
                    <a:pt x="14172" y="10973"/>
                    <a:pt x="14391" y="10890"/>
                    <a:pt x="14577" y="10807"/>
                  </a:cubicBezTo>
                  <a:cubicBezTo>
                    <a:pt x="14808" y="10736"/>
                    <a:pt x="15051" y="10653"/>
                    <a:pt x="15306" y="10653"/>
                  </a:cubicBezTo>
                  <a:cubicBezTo>
                    <a:pt x="15415" y="10653"/>
                    <a:pt x="15527" y="10668"/>
                    <a:pt x="15640" y="10706"/>
                  </a:cubicBezTo>
                  <a:cubicBezTo>
                    <a:pt x="16146" y="10858"/>
                    <a:pt x="16551" y="11288"/>
                    <a:pt x="16906" y="11642"/>
                  </a:cubicBezTo>
                  <a:cubicBezTo>
                    <a:pt x="16956" y="11718"/>
                    <a:pt x="17058" y="11794"/>
                    <a:pt x="17108" y="11870"/>
                  </a:cubicBezTo>
                  <a:cubicBezTo>
                    <a:pt x="17716" y="12452"/>
                    <a:pt x="18374" y="13034"/>
                    <a:pt x="19082" y="13566"/>
                  </a:cubicBezTo>
                  <a:cubicBezTo>
                    <a:pt x="19740" y="14097"/>
                    <a:pt x="20272" y="14477"/>
                    <a:pt x="20778" y="14806"/>
                  </a:cubicBezTo>
                  <a:cubicBezTo>
                    <a:pt x="20854" y="14831"/>
                    <a:pt x="20904" y="14907"/>
                    <a:pt x="21006" y="14932"/>
                  </a:cubicBezTo>
                  <a:cubicBezTo>
                    <a:pt x="21484" y="15220"/>
                    <a:pt x="22076" y="15620"/>
                    <a:pt x="22631" y="15620"/>
                  </a:cubicBezTo>
                  <a:cubicBezTo>
                    <a:pt x="22663" y="15620"/>
                    <a:pt x="22695" y="15618"/>
                    <a:pt x="22726" y="15616"/>
                  </a:cubicBezTo>
                  <a:cubicBezTo>
                    <a:pt x="22980" y="15590"/>
                    <a:pt x="23131" y="15489"/>
                    <a:pt x="23233" y="15337"/>
                  </a:cubicBezTo>
                  <a:cubicBezTo>
                    <a:pt x="23410" y="14983"/>
                    <a:pt x="23258" y="14350"/>
                    <a:pt x="23030" y="13920"/>
                  </a:cubicBezTo>
                  <a:cubicBezTo>
                    <a:pt x="22448" y="12756"/>
                    <a:pt x="21410" y="12275"/>
                    <a:pt x="20322" y="11744"/>
                  </a:cubicBezTo>
                  <a:lnTo>
                    <a:pt x="19563" y="11364"/>
                  </a:lnTo>
                  <a:cubicBezTo>
                    <a:pt x="19209" y="11162"/>
                    <a:pt x="18829" y="10984"/>
                    <a:pt x="18551" y="10681"/>
                  </a:cubicBezTo>
                  <a:cubicBezTo>
                    <a:pt x="18348" y="10504"/>
                    <a:pt x="18298" y="10377"/>
                    <a:pt x="18247" y="10175"/>
                  </a:cubicBezTo>
                  <a:lnTo>
                    <a:pt x="18247" y="10149"/>
                  </a:lnTo>
                  <a:lnTo>
                    <a:pt x="18298" y="10149"/>
                  </a:lnTo>
                  <a:cubicBezTo>
                    <a:pt x="19294" y="10557"/>
                    <a:pt x="20352" y="10924"/>
                    <a:pt x="21452" y="10924"/>
                  </a:cubicBezTo>
                  <a:cubicBezTo>
                    <a:pt x="21581" y="10924"/>
                    <a:pt x="21711" y="10919"/>
                    <a:pt x="21841" y="10908"/>
                  </a:cubicBezTo>
                  <a:cubicBezTo>
                    <a:pt x="21993" y="10908"/>
                    <a:pt x="22195" y="10883"/>
                    <a:pt x="22347" y="10858"/>
                  </a:cubicBezTo>
                  <a:cubicBezTo>
                    <a:pt x="22693" y="10803"/>
                    <a:pt x="23053" y="10762"/>
                    <a:pt x="23398" y="10762"/>
                  </a:cubicBezTo>
                  <a:cubicBezTo>
                    <a:pt x="23531" y="10762"/>
                    <a:pt x="23662" y="10768"/>
                    <a:pt x="23789" y="10782"/>
                  </a:cubicBezTo>
                  <a:cubicBezTo>
                    <a:pt x="24549" y="10883"/>
                    <a:pt x="25181" y="11313"/>
                    <a:pt x="25789" y="11744"/>
                  </a:cubicBezTo>
                  <a:lnTo>
                    <a:pt x="25915" y="11820"/>
                  </a:lnTo>
                  <a:cubicBezTo>
                    <a:pt x="25991" y="11946"/>
                    <a:pt x="26042" y="12047"/>
                    <a:pt x="26118" y="12174"/>
                  </a:cubicBezTo>
                  <a:cubicBezTo>
                    <a:pt x="26371" y="12629"/>
                    <a:pt x="26523" y="13060"/>
                    <a:pt x="26649" y="13540"/>
                  </a:cubicBezTo>
                  <a:cubicBezTo>
                    <a:pt x="26750" y="13895"/>
                    <a:pt x="26801" y="14224"/>
                    <a:pt x="26877" y="14553"/>
                  </a:cubicBezTo>
                  <a:cubicBezTo>
                    <a:pt x="27029" y="15312"/>
                    <a:pt x="27181" y="16046"/>
                    <a:pt x="27535" y="16729"/>
                  </a:cubicBezTo>
                  <a:cubicBezTo>
                    <a:pt x="27434" y="16830"/>
                    <a:pt x="27332" y="16957"/>
                    <a:pt x="27257" y="17058"/>
                  </a:cubicBezTo>
                  <a:lnTo>
                    <a:pt x="27155" y="17134"/>
                  </a:lnTo>
                  <a:cubicBezTo>
                    <a:pt x="26573" y="17767"/>
                    <a:pt x="25991" y="18450"/>
                    <a:pt x="25283" y="19133"/>
                  </a:cubicBezTo>
                  <a:cubicBezTo>
                    <a:pt x="25257" y="19133"/>
                    <a:pt x="25257" y="19133"/>
                    <a:pt x="25232" y="19159"/>
                  </a:cubicBezTo>
                  <a:cubicBezTo>
                    <a:pt x="25202" y="19178"/>
                    <a:pt x="25165" y="19186"/>
                    <a:pt x="25123" y="19186"/>
                  </a:cubicBezTo>
                  <a:cubicBezTo>
                    <a:pt x="24881" y="19186"/>
                    <a:pt x="24459" y="18900"/>
                    <a:pt x="24093" y="18577"/>
                  </a:cubicBezTo>
                  <a:cubicBezTo>
                    <a:pt x="24042" y="18526"/>
                    <a:pt x="24017" y="18501"/>
                    <a:pt x="23992" y="18501"/>
                  </a:cubicBezTo>
                  <a:cubicBezTo>
                    <a:pt x="23536" y="18146"/>
                    <a:pt x="23106" y="17817"/>
                    <a:pt x="22701" y="17413"/>
                  </a:cubicBezTo>
                  <a:lnTo>
                    <a:pt x="22499" y="17261"/>
                  </a:lnTo>
                  <a:cubicBezTo>
                    <a:pt x="21461" y="16375"/>
                    <a:pt x="20246" y="15818"/>
                    <a:pt x="19183" y="15312"/>
                  </a:cubicBezTo>
                  <a:cubicBezTo>
                    <a:pt x="18348" y="14932"/>
                    <a:pt x="17462" y="14452"/>
                    <a:pt x="16678" y="13819"/>
                  </a:cubicBezTo>
                  <a:cubicBezTo>
                    <a:pt x="16577" y="13743"/>
                    <a:pt x="16501" y="13667"/>
                    <a:pt x="16425" y="13591"/>
                  </a:cubicBezTo>
                  <a:cubicBezTo>
                    <a:pt x="15792" y="13085"/>
                    <a:pt x="15159" y="12553"/>
                    <a:pt x="14476" y="12098"/>
                  </a:cubicBezTo>
                  <a:cubicBezTo>
                    <a:pt x="13742" y="11642"/>
                    <a:pt x="12958" y="11263"/>
                    <a:pt x="12123" y="10934"/>
                  </a:cubicBezTo>
                  <a:cubicBezTo>
                    <a:pt x="11971" y="10883"/>
                    <a:pt x="11844" y="10833"/>
                    <a:pt x="11692" y="10782"/>
                  </a:cubicBezTo>
                  <a:cubicBezTo>
                    <a:pt x="10807" y="10529"/>
                    <a:pt x="9921" y="10225"/>
                    <a:pt x="9162" y="9618"/>
                  </a:cubicBezTo>
                  <a:cubicBezTo>
                    <a:pt x="9288" y="9415"/>
                    <a:pt x="9491" y="9365"/>
                    <a:pt x="9845" y="9365"/>
                  </a:cubicBezTo>
                  <a:close/>
                  <a:moveTo>
                    <a:pt x="9086" y="10023"/>
                  </a:moveTo>
                  <a:lnTo>
                    <a:pt x="9111" y="10048"/>
                  </a:lnTo>
                  <a:cubicBezTo>
                    <a:pt x="9895" y="10630"/>
                    <a:pt x="10857" y="10959"/>
                    <a:pt x="11768" y="11313"/>
                  </a:cubicBezTo>
                  <a:cubicBezTo>
                    <a:pt x="12603" y="11642"/>
                    <a:pt x="13439" y="11946"/>
                    <a:pt x="14198" y="12452"/>
                  </a:cubicBezTo>
                  <a:cubicBezTo>
                    <a:pt x="14755" y="12807"/>
                    <a:pt x="15210" y="13211"/>
                    <a:pt x="15691" y="13591"/>
                  </a:cubicBezTo>
                  <a:cubicBezTo>
                    <a:pt x="16071" y="13920"/>
                    <a:pt x="16475" y="14224"/>
                    <a:pt x="16906" y="14502"/>
                  </a:cubicBezTo>
                  <a:cubicBezTo>
                    <a:pt x="17665" y="15059"/>
                    <a:pt x="18500" y="15464"/>
                    <a:pt x="19335" y="15843"/>
                  </a:cubicBezTo>
                  <a:cubicBezTo>
                    <a:pt x="19436" y="15869"/>
                    <a:pt x="19487" y="15945"/>
                    <a:pt x="19588" y="15970"/>
                  </a:cubicBezTo>
                  <a:lnTo>
                    <a:pt x="19740" y="16021"/>
                  </a:lnTo>
                  <a:cubicBezTo>
                    <a:pt x="20398" y="16350"/>
                    <a:pt x="21081" y="16653"/>
                    <a:pt x="21638" y="17109"/>
                  </a:cubicBezTo>
                  <a:cubicBezTo>
                    <a:pt x="21891" y="17337"/>
                    <a:pt x="22144" y="17564"/>
                    <a:pt x="22397" y="17742"/>
                  </a:cubicBezTo>
                  <a:cubicBezTo>
                    <a:pt x="22625" y="17919"/>
                    <a:pt x="22853" y="18121"/>
                    <a:pt x="23106" y="18298"/>
                  </a:cubicBezTo>
                  <a:cubicBezTo>
                    <a:pt x="23157" y="18349"/>
                    <a:pt x="23233" y="18450"/>
                    <a:pt x="23309" y="18501"/>
                  </a:cubicBezTo>
                  <a:cubicBezTo>
                    <a:pt x="23713" y="18804"/>
                    <a:pt x="24296" y="19361"/>
                    <a:pt x="24802" y="19513"/>
                  </a:cubicBezTo>
                  <a:lnTo>
                    <a:pt x="24852" y="19513"/>
                  </a:lnTo>
                  <a:lnTo>
                    <a:pt x="24802" y="19538"/>
                  </a:lnTo>
                  <a:cubicBezTo>
                    <a:pt x="24549" y="19791"/>
                    <a:pt x="24346" y="20019"/>
                    <a:pt x="24093" y="20247"/>
                  </a:cubicBezTo>
                  <a:cubicBezTo>
                    <a:pt x="23334" y="20956"/>
                    <a:pt x="22651" y="21639"/>
                    <a:pt x="22018" y="22322"/>
                  </a:cubicBezTo>
                  <a:cubicBezTo>
                    <a:pt x="21993" y="22322"/>
                    <a:pt x="21967" y="22322"/>
                    <a:pt x="21942" y="22348"/>
                  </a:cubicBezTo>
                  <a:cubicBezTo>
                    <a:pt x="21633" y="22521"/>
                    <a:pt x="21269" y="22595"/>
                    <a:pt x="20879" y="22595"/>
                  </a:cubicBezTo>
                  <a:cubicBezTo>
                    <a:pt x="19736" y="22595"/>
                    <a:pt x="18375" y="21958"/>
                    <a:pt x="17564" y="21335"/>
                  </a:cubicBezTo>
                  <a:cubicBezTo>
                    <a:pt x="16804" y="20778"/>
                    <a:pt x="15995" y="20374"/>
                    <a:pt x="15159" y="19994"/>
                  </a:cubicBezTo>
                  <a:lnTo>
                    <a:pt x="14021" y="19412"/>
                  </a:lnTo>
                  <a:cubicBezTo>
                    <a:pt x="13616" y="19184"/>
                    <a:pt x="13261" y="18982"/>
                    <a:pt x="12958" y="18653"/>
                  </a:cubicBezTo>
                  <a:cubicBezTo>
                    <a:pt x="12781" y="18501"/>
                    <a:pt x="12705" y="18298"/>
                    <a:pt x="12578" y="18146"/>
                  </a:cubicBezTo>
                  <a:cubicBezTo>
                    <a:pt x="12477" y="17995"/>
                    <a:pt x="12376" y="17843"/>
                    <a:pt x="12249" y="17716"/>
                  </a:cubicBezTo>
                  <a:cubicBezTo>
                    <a:pt x="11895" y="17286"/>
                    <a:pt x="11465" y="17109"/>
                    <a:pt x="10984" y="16881"/>
                  </a:cubicBezTo>
                  <a:lnTo>
                    <a:pt x="10807" y="16780"/>
                  </a:lnTo>
                  <a:cubicBezTo>
                    <a:pt x="9212" y="16071"/>
                    <a:pt x="7896" y="15312"/>
                    <a:pt x="6808" y="14502"/>
                  </a:cubicBezTo>
                  <a:lnTo>
                    <a:pt x="6808" y="14502"/>
                  </a:lnTo>
                  <a:lnTo>
                    <a:pt x="6884" y="14553"/>
                  </a:lnTo>
                  <a:lnTo>
                    <a:pt x="6909" y="14553"/>
                  </a:lnTo>
                  <a:cubicBezTo>
                    <a:pt x="6970" y="14538"/>
                    <a:pt x="7036" y="14531"/>
                    <a:pt x="7105" y="14531"/>
                  </a:cubicBezTo>
                  <a:cubicBezTo>
                    <a:pt x="7493" y="14531"/>
                    <a:pt x="7966" y="14741"/>
                    <a:pt x="8073" y="14806"/>
                  </a:cubicBezTo>
                  <a:cubicBezTo>
                    <a:pt x="8605" y="15059"/>
                    <a:pt x="9111" y="15261"/>
                    <a:pt x="9718" y="15464"/>
                  </a:cubicBezTo>
                  <a:cubicBezTo>
                    <a:pt x="10553" y="15768"/>
                    <a:pt x="11237" y="16198"/>
                    <a:pt x="12021" y="16755"/>
                  </a:cubicBezTo>
                  <a:cubicBezTo>
                    <a:pt x="13388" y="17742"/>
                    <a:pt x="14906" y="18602"/>
                    <a:pt x="16627" y="19412"/>
                  </a:cubicBezTo>
                  <a:cubicBezTo>
                    <a:pt x="17423" y="19791"/>
                    <a:pt x="18276" y="20156"/>
                    <a:pt x="19100" y="20156"/>
                  </a:cubicBezTo>
                  <a:cubicBezTo>
                    <a:pt x="19377" y="20156"/>
                    <a:pt x="19650" y="20115"/>
                    <a:pt x="19917" y="20019"/>
                  </a:cubicBezTo>
                  <a:cubicBezTo>
                    <a:pt x="20297" y="19893"/>
                    <a:pt x="20550" y="19640"/>
                    <a:pt x="20626" y="19387"/>
                  </a:cubicBezTo>
                  <a:cubicBezTo>
                    <a:pt x="20727" y="19108"/>
                    <a:pt x="20626" y="18779"/>
                    <a:pt x="20423" y="18501"/>
                  </a:cubicBezTo>
                  <a:cubicBezTo>
                    <a:pt x="19841" y="17767"/>
                    <a:pt x="18981" y="17463"/>
                    <a:pt x="18146" y="17159"/>
                  </a:cubicBezTo>
                  <a:lnTo>
                    <a:pt x="18019" y="17134"/>
                  </a:lnTo>
                  <a:cubicBezTo>
                    <a:pt x="17943" y="17109"/>
                    <a:pt x="17893" y="17109"/>
                    <a:pt x="17791" y="17084"/>
                  </a:cubicBezTo>
                  <a:cubicBezTo>
                    <a:pt x="17108" y="16856"/>
                    <a:pt x="16172" y="16527"/>
                    <a:pt x="15969" y="15843"/>
                  </a:cubicBezTo>
                  <a:cubicBezTo>
                    <a:pt x="15944" y="15717"/>
                    <a:pt x="15944" y="15616"/>
                    <a:pt x="15919" y="15514"/>
                  </a:cubicBezTo>
                  <a:cubicBezTo>
                    <a:pt x="15893" y="15363"/>
                    <a:pt x="15893" y="15211"/>
                    <a:pt x="15767" y="15059"/>
                  </a:cubicBezTo>
                  <a:cubicBezTo>
                    <a:pt x="15640" y="14831"/>
                    <a:pt x="15413" y="14629"/>
                    <a:pt x="15210" y="14477"/>
                  </a:cubicBezTo>
                  <a:cubicBezTo>
                    <a:pt x="14400" y="13794"/>
                    <a:pt x="13413" y="13211"/>
                    <a:pt x="12502" y="12705"/>
                  </a:cubicBezTo>
                  <a:cubicBezTo>
                    <a:pt x="12350" y="12604"/>
                    <a:pt x="12224" y="12553"/>
                    <a:pt x="12047" y="12452"/>
                  </a:cubicBezTo>
                  <a:cubicBezTo>
                    <a:pt x="11161" y="11971"/>
                    <a:pt x="10275" y="11516"/>
                    <a:pt x="9592" y="10807"/>
                  </a:cubicBezTo>
                  <a:cubicBezTo>
                    <a:pt x="9389" y="10630"/>
                    <a:pt x="9212" y="10326"/>
                    <a:pt x="9111" y="10073"/>
                  </a:cubicBezTo>
                  <a:lnTo>
                    <a:pt x="9086" y="10023"/>
                  </a:lnTo>
                  <a:close/>
                  <a:moveTo>
                    <a:pt x="44744" y="20019"/>
                  </a:moveTo>
                  <a:cubicBezTo>
                    <a:pt x="44744" y="20146"/>
                    <a:pt x="44719" y="20247"/>
                    <a:pt x="44643" y="20348"/>
                  </a:cubicBezTo>
                  <a:cubicBezTo>
                    <a:pt x="44618" y="20399"/>
                    <a:pt x="44592" y="20475"/>
                    <a:pt x="44592" y="20500"/>
                  </a:cubicBezTo>
                  <a:cubicBezTo>
                    <a:pt x="44415" y="20829"/>
                    <a:pt x="44289" y="21057"/>
                    <a:pt x="44643" y="21386"/>
                  </a:cubicBezTo>
                  <a:cubicBezTo>
                    <a:pt x="44896" y="21614"/>
                    <a:pt x="45174" y="21765"/>
                    <a:pt x="45503" y="21917"/>
                  </a:cubicBezTo>
                  <a:cubicBezTo>
                    <a:pt x="45731" y="22019"/>
                    <a:pt x="45908" y="22145"/>
                    <a:pt x="46111" y="22272"/>
                  </a:cubicBezTo>
                  <a:cubicBezTo>
                    <a:pt x="46313" y="22398"/>
                    <a:pt x="46440" y="22550"/>
                    <a:pt x="46516" y="22677"/>
                  </a:cubicBezTo>
                  <a:cubicBezTo>
                    <a:pt x="46566" y="22803"/>
                    <a:pt x="46566" y="22904"/>
                    <a:pt x="46541" y="23031"/>
                  </a:cubicBezTo>
                  <a:cubicBezTo>
                    <a:pt x="46415" y="23461"/>
                    <a:pt x="45554" y="23714"/>
                    <a:pt x="45048" y="23714"/>
                  </a:cubicBezTo>
                  <a:cubicBezTo>
                    <a:pt x="44238" y="23714"/>
                    <a:pt x="43479" y="23461"/>
                    <a:pt x="42720" y="23208"/>
                  </a:cubicBezTo>
                  <a:cubicBezTo>
                    <a:pt x="41951" y="22952"/>
                    <a:pt x="41183" y="22696"/>
                    <a:pt x="40376" y="22696"/>
                  </a:cubicBezTo>
                  <a:cubicBezTo>
                    <a:pt x="40305" y="22696"/>
                    <a:pt x="40235" y="22698"/>
                    <a:pt x="40164" y="22702"/>
                  </a:cubicBezTo>
                  <a:cubicBezTo>
                    <a:pt x="39936" y="22727"/>
                    <a:pt x="39733" y="22778"/>
                    <a:pt x="39607" y="22904"/>
                  </a:cubicBezTo>
                  <a:cubicBezTo>
                    <a:pt x="38620" y="22398"/>
                    <a:pt x="37582" y="22094"/>
                    <a:pt x="36545" y="22044"/>
                  </a:cubicBezTo>
                  <a:cubicBezTo>
                    <a:pt x="36393" y="22035"/>
                    <a:pt x="36246" y="22033"/>
                    <a:pt x="36108" y="22033"/>
                  </a:cubicBezTo>
                  <a:cubicBezTo>
                    <a:pt x="35830" y="22033"/>
                    <a:pt x="35583" y="22044"/>
                    <a:pt x="35380" y="22044"/>
                  </a:cubicBezTo>
                  <a:lnTo>
                    <a:pt x="35304" y="22044"/>
                  </a:lnTo>
                  <a:lnTo>
                    <a:pt x="35330" y="22019"/>
                  </a:lnTo>
                  <a:cubicBezTo>
                    <a:pt x="36848" y="20778"/>
                    <a:pt x="38797" y="20728"/>
                    <a:pt x="40644" y="20652"/>
                  </a:cubicBezTo>
                  <a:cubicBezTo>
                    <a:pt x="42062" y="20551"/>
                    <a:pt x="43479" y="20500"/>
                    <a:pt x="44744" y="20019"/>
                  </a:cubicBezTo>
                  <a:close/>
                  <a:moveTo>
                    <a:pt x="39355" y="23348"/>
                  </a:moveTo>
                  <a:lnTo>
                    <a:pt x="39355" y="23348"/>
                  </a:lnTo>
                  <a:cubicBezTo>
                    <a:pt x="39344" y="23376"/>
                    <a:pt x="39335" y="23405"/>
                    <a:pt x="39328" y="23436"/>
                  </a:cubicBezTo>
                  <a:cubicBezTo>
                    <a:pt x="39261" y="23721"/>
                    <a:pt x="39461" y="24096"/>
                    <a:pt x="39707" y="24441"/>
                  </a:cubicBezTo>
                  <a:lnTo>
                    <a:pt x="39707" y="24441"/>
                  </a:lnTo>
                  <a:cubicBezTo>
                    <a:pt x="39578" y="24217"/>
                    <a:pt x="39472" y="23984"/>
                    <a:pt x="39404" y="23739"/>
                  </a:cubicBezTo>
                  <a:cubicBezTo>
                    <a:pt x="39352" y="23601"/>
                    <a:pt x="39336" y="23463"/>
                    <a:pt x="39355" y="23348"/>
                  </a:cubicBezTo>
                  <a:close/>
                  <a:moveTo>
                    <a:pt x="6631" y="14755"/>
                  </a:moveTo>
                  <a:lnTo>
                    <a:pt x="6656" y="14806"/>
                  </a:lnTo>
                  <a:cubicBezTo>
                    <a:pt x="7820" y="15641"/>
                    <a:pt x="9212" y="16451"/>
                    <a:pt x="11085" y="17286"/>
                  </a:cubicBezTo>
                  <a:cubicBezTo>
                    <a:pt x="11642" y="17539"/>
                    <a:pt x="11996" y="17843"/>
                    <a:pt x="12350" y="18298"/>
                  </a:cubicBezTo>
                  <a:cubicBezTo>
                    <a:pt x="12401" y="18374"/>
                    <a:pt x="12452" y="18425"/>
                    <a:pt x="12477" y="18526"/>
                  </a:cubicBezTo>
                  <a:cubicBezTo>
                    <a:pt x="12629" y="18754"/>
                    <a:pt x="12755" y="18982"/>
                    <a:pt x="12958" y="19133"/>
                  </a:cubicBezTo>
                  <a:cubicBezTo>
                    <a:pt x="13388" y="19538"/>
                    <a:pt x="13995" y="19817"/>
                    <a:pt x="14552" y="20070"/>
                  </a:cubicBezTo>
                  <a:cubicBezTo>
                    <a:pt x="14653" y="20120"/>
                    <a:pt x="14729" y="20146"/>
                    <a:pt x="14805" y="20171"/>
                  </a:cubicBezTo>
                  <a:cubicBezTo>
                    <a:pt x="14906" y="20247"/>
                    <a:pt x="15033" y="20272"/>
                    <a:pt x="15134" y="20323"/>
                  </a:cubicBezTo>
                  <a:cubicBezTo>
                    <a:pt x="15691" y="20576"/>
                    <a:pt x="16298" y="20880"/>
                    <a:pt x="16830" y="21209"/>
                  </a:cubicBezTo>
                  <a:cubicBezTo>
                    <a:pt x="17032" y="21335"/>
                    <a:pt x="17235" y="21512"/>
                    <a:pt x="17437" y="21639"/>
                  </a:cubicBezTo>
                  <a:cubicBezTo>
                    <a:pt x="17842" y="21943"/>
                    <a:pt x="18222" y="22221"/>
                    <a:pt x="18703" y="22423"/>
                  </a:cubicBezTo>
                  <a:cubicBezTo>
                    <a:pt x="19120" y="22612"/>
                    <a:pt x="20125" y="22955"/>
                    <a:pt x="21047" y="22955"/>
                  </a:cubicBezTo>
                  <a:cubicBezTo>
                    <a:pt x="21241" y="22955"/>
                    <a:pt x="21432" y="22940"/>
                    <a:pt x="21613" y="22904"/>
                  </a:cubicBezTo>
                  <a:lnTo>
                    <a:pt x="21689" y="22904"/>
                  </a:lnTo>
                  <a:lnTo>
                    <a:pt x="21638" y="22930"/>
                  </a:lnTo>
                  <a:cubicBezTo>
                    <a:pt x="21486" y="23107"/>
                    <a:pt x="21360" y="23284"/>
                    <a:pt x="21233" y="23436"/>
                  </a:cubicBezTo>
                  <a:cubicBezTo>
                    <a:pt x="20449" y="24448"/>
                    <a:pt x="19816" y="25587"/>
                    <a:pt x="19209" y="26700"/>
                  </a:cubicBezTo>
                  <a:cubicBezTo>
                    <a:pt x="19183" y="26726"/>
                    <a:pt x="19158" y="26776"/>
                    <a:pt x="19158" y="26827"/>
                  </a:cubicBezTo>
                  <a:cubicBezTo>
                    <a:pt x="19158" y="26852"/>
                    <a:pt x="19107" y="26878"/>
                    <a:pt x="19107" y="26903"/>
                  </a:cubicBezTo>
                  <a:cubicBezTo>
                    <a:pt x="18912" y="26916"/>
                    <a:pt x="18712" y="26922"/>
                    <a:pt x="18508" y="26922"/>
                  </a:cubicBezTo>
                  <a:cubicBezTo>
                    <a:pt x="17501" y="26922"/>
                    <a:pt x="16389" y="26767"/>
                    <a:pt x="15084" y="26473"/>
                  </a:cubicBezTo>
                  <a:cubicBezTo>
                    <a:pt x="14856" y="26397"/>
                    <a:pt x="14552" y="26346"/>
                    <a:pt x="14274" y="26321"/>
                  </a:cubicBezTo>
                  <a:cubicBezTo>
                    <a:pt x="13160" y="26093"/>
                    <a:pt x="12021" y="25865"/>
                    <a:pt x="11136" y="25233"/>
                  </a:cubicBezTo>
                  <a:cubicBezTo>
                    <a:pt x="10224" y="24575"/>
                    <a:pt x="9187" y="24043"/>
                    <a:pt x="7972" y="23588"/>
                  </a:cubicBezTo>
                  <a:cubicBezTo>
                    <a:pt x="7795" y="23537"/>
                    <a:pt x="7592" y="23436"/>
                    <a:pt x="7390" y="23360"/>
                  </a:cubicBezTo>
                  <a:cubicBezTo>
                    <a:pt x="6555" y="23056"/>
                    <a:pt x="5694" y="22727"/>
                    <a:pt x="4884" y="22677"/>
                  </a:cubicBezTo>
                  <a:lnTo>
                    <a:pt x="4783" y="22677"/>
                  </a:lnTo>
                  <a:lnTo>
                    <a:pt x="4809" y="22651"/>
                  </a:lnTo>
                  <a:cubicBezTo>
                    <a:pt x="5062" y="22442"/>
                    <a:pt x="5407" y="22372"/>
                    <a:pt x="5772" y="22372"/>
                  </a:cubicBezTo>
                  <a:cubicBezTo>
                    <a:pt x="6244" y="22372"/>
                    <a:pt x="6751" y="22490"/>
                    <a:pt x="7137" y="22575"/>
                  </a:cubicBezTo>
                  <a:lnTo>
                    <a:pt x="7188" y="22575"/>
                  </a:lnTo>
                  <a:lnTo>
                    <a:pt x="7567" y="22677"/>
                  </a:lnTo>
                  <a:cubicBezTo>
                    <a:pt x="7972" y="22778"/>
                    <a:pt x="8402" y="22904"/>
                    <a:pt x="8807" y="22930"/>
                  </a:cubicBezTo>
                  <a:cubicBezTo>
                    <a:pt x="8881" y="22937"/>
                    <a:pt x="8958" y="22940"/>
                    <a:pt x="9035" y="22940"/>
                  </a:cubicBezTo>
                  <a:cubicBezTo>
                    <a:pt x="9223" y="22940"/>
                    <a:pt x="9420" y="22922"/>
                    <a:pt x="9617" y="22904"/>
                  </a:cubicBezTo>
                  <a:cubicBezTo>
                    <a:pt x="9833" y="22870"/>
                    <a:pt x="10048" y="22846"/>
                    <a:pt x="10259" y="22846"/>
                  </a:cubicBezTo>
                  <a:cubicBezTo>
                    <a:pt x="10519" y="22846"/>
                    <a:pt x="10772" y="22883"/>
                    <a:pt x="11009" y="22980"/>
                  </a:cubicBezTo>
                  <a:cubicBezTo>
                    <a:pt x="11313" y="23107"/>
                    <a:pt x="11566" y="23335"/>
                    <a:pt x="11819" y="23537"/>
                  </a:cubicBezTo>
                  <a:cubicBezTo>
                    <a:pt x="11996" y="23689"/>
                    <a:pt x="12224" y="23841"/>
                    <a:pt x="12452" y="23967"/>
                  </a:cubicBezTo>
                  <a:cubicBezTo>
                    <a:pt x="12831" y="24195"/>
                    <a:pt x="13337" y="24473"/>
                    <a:pt x="13869" y="24600"/>
                  </a:cubicBezTo>
                  <a:cubicBezTo>
                    <a:pt x="14026" y="24652"/>
                    <a:pt x="14225" y="24698"/>
                    <a:pt x="14422" y="24698"/>
                  </a:cubicBezTo>
                  <a:cubicBezTo>
                    <a:pt x="14604" y="24698"/>
                    <a:pt x="14786" y="24659"/>
                    <a:pt x="14932" y="24549"/>
                  </a:cubicBezTo>
                  <a:cubicBezTo>
                    <a:pt x="15185" y="24347"/>
                    <a:pt x="15185" y="24170"/>
                    <a:pt x="15159" y="23917"/>
                  </a:cubicBezTo>
                  <a:lnTo>
                    <a:pt x="15159" y="23739"/>
                  </a:lnTo>
                  <a:cubicBezTo>
                    <a:pt x="15134" y="22575"/>
                    <a:pt x="14476" y="21411"/>
                    <a:pt x="13388" y="20627"/>
                  </a:cubicBezTo>
                  <a:cubicBezTo>
                    <a:pt x="12958" y="20298"/>
                    <a:pt x="12452" y="20045"/>
                    <a:pt x="11844" y="19791"/>
                  </a:cubicBezTo>
                  <a:cubicBezTo>
                    <a:pt x="11768" y="19766"/>
                    <a:pt x="11692" y="19741"/>
                    <a:pt x="11591" y="19716"/>
                  </a:cubicBezTo>
                  <a:cubicBezTo>
                    <a:pt x="11110" y="19538"/>
                    <a:pt x="10553" y="19361"/>
                    <a:pt x="10478" y="19007"/>
                  </a:cubicBezTo>
                  <a:cubicBezTo>
                    <a:pt x="10452" y="18855"/>
                    <a:pt x="10553" y="18653"/>
                    <a:pt x="10807" y="18475"/>
                  </a:cubicBezTo>
                  <a:cubicBezTo>
                    <a:pt x="10832" y="18450"/>
                    <a:pt x="10857" y="18400"/>
                    <a:pt x="10857" y="18349"/>
                  </a:cubicBezTo>
                  <a:cubicBezTo>
                    <a:pt x="10857" y="18273"/>
                    <a:pt x="10832" y="18248"/>
                    <a:pt x="10807" y="18222"/>
                  </a:cubicBezTo>
                  <a:cubicBezTo>
                    <a:pt x="10300" y="17767"/>
                    <a:pt x="9693" y="17413"/>
                    <a:pt x="9162" y="17109"/>
                  </a:cubicBezTo>
                  <a:cubicBezTo>
                    <a:pt x="8453" y="16704"/>
                    <a:pt x="7770" y="16274"/>
                    <a:pt x="7188" y="15717"/>
                  </a:cubicBezTo>
                  <a:lnTo>
                    <a:pt x="7137" y="15641"/>
                  </a:lnTo>
                  <a:cubicBezTo>
                    <a:pt x="6934" y="15464"/>
                    <a:pt x="6580" y="15135"/>
                    <a:pt x="6631" y="14856"/>
                  </a:cubicBezTo>
                  <a:lnTo>
                    <a:pt x="6631" y="14806"/>
                  </a:lnTo>
                  <a:lnTo>
                    <a:pt x="6631" y="14755"/>
                  </a:lnTo>
                  <a:close/>
                  <a:moveTo>
                    <a:pt x="4606" y="22980"/>
                  </a:moveTo>
                  <a:cubicBezTo>
                    <a:pt x="5239" y="22980"/>
                    <a:pt x="5770" y="23208"/>
                    <a:pt x="6378" y="23436"/>
                  </a:cubicBezTo>
                  <a:cubicBezTo>
                    <a:pt x="6428" y="23461"/>
                    <a:pt x="6504" y="23461"/>
                    <a:pt x="6555" y="23512"/>
                  </a:cubicBezTo>
                  <a:cubicBezTo>
                    <a:pt x="6783" y="23588"/>
                    <a:pt x="7036" y="23664"/>
                    <a:pt x="7263" y="23739"/>
                  </a:cubicBezTo>
                  <a:cubicBezTo>
                    <a:pt x="7643" y="23891"/>
                    <a:pt x="8023" y="23993"/>
                    <a:pt x="8402" y="24170"/>
                  </a:cubicBezTo>
                  <a:lnTo>
                    <a:pt x="8453" y="24195"/>
                  </a:lnTo>
                  <a:cubicBezTo>
                    <a:pt x="9086" y="24448"/>
                    <a:pt x="9718" y="24726"/>
                    <a:pt x="10300" y="25106"/>
                  </a:cubicBezTo>
                  <a:cubicBezTo>
                    <a:pt x="10452" y="25207"/>
                    <a:pt x="10579" y="25334"/>
                    <a:pt x="10731" y="25435"/>
                  </a:cubicBezTo>
                  <a:cubicBezTo>
                    <a:pt x="11060" y="25688"/>
                    <a:pt x="11363" y="25891"/>
                    <a:pt x="11743" y="26068"/>
                  </a:cubicBezTo>
                  <a:cubicBezTo>
                    <a:pt x="12578" y="26397"/>
                    <a:pt x="13514" y="26574"/>
                    <a:pt x="14400" y="26751"/>
                  </a:cubicBezTo>
                  <a:cubicBezTo>
                    <a:pt x="14729" y="26827"/>
                    <a:pt x="15008" y="26878"/>
                    <a:pt x="15286" y="26954"/>
                  </a:cubicBezTo>
                  <a:cubicBezTo>
                    <a:pt x="16469" y="27209"/>
                    <a:pt x="17525" y="27336"/>
                    <a:pt x="18511" y="27336"/>
                  </a:cubicBezTo>
                  <a:cubicBezTo>
                    <a:pt x="18601" y="27336"/>
                    <a:pt x="18690" y="27335"/>
                    <a:pt x="18778" y="27333"/>
                  </a:cubicBezTo>
                  <a:lnTo>
                    <a:pt x="18804" y="27333"/>
                  </a:lnTo>
                  <a:lnTo>
                    <a:pt x="18778" y="27358"/>
                  </a:lnTo>
                  <a:cubicBezTo>
                    <a:pt x="18146" y="28421"/>
                    <a:pt x="17336" y="29560"/>
                    <a:pt x="16298" y="30902"/>
                  </a:cubicBezTo>
                  <a:cubicBezTo>
                    <a:pt x="15855" y="31026"/>
                    <a:pt x="15388" y="31088"/>
                    <a:pt x="14843" y="31088"/>
                  </a:cubicBezTo>
                  <a:cubicBezTo>
                    <a:pt x="14610" y="31088"/>
                    <a:pt x="14362" y="31076"/>
                    <a:pt x="14097" y="31053"/>
                  </a:cubicBezTo>
                  <a:cubicBezTo>
                    <a:pt x="13413" y="31003"/>
                    <a:pt x="12882" y="30775"/>
                    <a:pt x="12325" y="30522"/>
                  </a:cubicBezTo>
                  <a:cubicBezTo>
                    <a:pt x="12224" y="30497"/>
                    <a:pt x="12123" y="30421"/>
                    <a:pt x="11996" y="30395"/>
                  </a:cubicBezTo>
                  <a:cubicBezTo>
                    <a:pt x="11060" y="29990"/>
                    <a:pt x="9870" y="29763"/>
                    <a:pt x="8478" y="29737"/>
                  </a:cubicBezTo>
                  <a:cubicBezTo>
                    <a:pt x="8149" y="29737"/>
                    <a:pt x="7770" y="29763"/>
                    <a:pt x="7415" y="29763"/>
                  </a:cubicBezTo>
                  <a:cubicBezTo>
                    <a:pt x="7137" y="29788"/>
                    <a:pt x="6833" y="29788"/>
                    <a:pt x="6580" y="29788"/>
                  </a:cubicBezTo>
                  <a:cubicBezTo>
                    <a:pt x="6251" y="29788"/>
                    <a:pt x="5897" y="29763"/>
                    <a:pt x="5568" y="29687"/>
                  </a:cubicBezTo>
                  <a:cubicBezTo>
                    <a:pt x="5264" y="29661"/>
                    <a:pt x="4986" y="29611"/>
                    <a:pt x="4657" y="29611"/>
                  </a:cubicBezTo>
                  <a:cubicBezTo>
                    <a:pt x="4302" y="29611"/>
                    <a:pt x="3923" y="29661"/>
                    <a:pt x="3594" y="29687"/>
                  </a:cubicBezTo>
                  <a:cubicBezTo>
                    <a:pt x="3290" y="29737"/>
                    <a:pt x="2986" y="29788"/>
                    <a:pt x="2657" y="29788"/>
                  </a:cubicBezTo>
                  <a:cubicBezTo>
                    <a:pt x="2500" y="29810"/>
                    <a:pt x="2336" y="29819"/>
                    <a:pt x="2163" y="29819"/>
                  </a:cubicBezTo>
                  <a:cubicBezTo>
                    <a:pt x="1726" y="29819"/>
                    <a:pt x="1231" y="29759"/>
                    <a:pt x="633" y="29687"/>
                  </a:cubicBezTo>
                  <a:cubicBezTo>
                    <a:pt x="810" y="29434"/>
                    <a:pt x="1012" y="29282"/>
                    <a:pt x="1139" y="29231"/>
                  </a:cubicBezTo>
                  <a:cubicBezTo>
                    <a:pt x="1594" y="28947"/>
                    <a:pt x="2036" y="28890"/>
                    <a:pt x="2474" y="28890"/>
                  </a:cubicBezTo>
                  <a:cubicBezTo>
                    <a:pt x="2619" y="28890"/>
                    <a:pt x="2765" y="28896"/>
                    <a:pt x="2910" y="28902"/>
                  </a:cubicBezTo>
                  <a:cubicBezTo>
                    <a:pt x="3045" y="28902"/>
                    <a:pt x="3192" y="28913"/>
                    <a:pt x="3327" y="28913"/>
                  </a:cubicBezTo>
                  <a:cubicBezTo>
                    <a:pt x="3394" y="28913"/>
                    <a:pt x="3459" y="28911"/>
                    <a:pt x="3518" y="28902"/>
                  </a:cubicBezTo>
                  <a:cubicBezTo>
                    <a:pt x="4125" y="28902"/>
                    <a:pt x="4555" y="28649"/>
                    <a:pt x="5062" y="28371"/>
                  </a:cubicBezTo>
                  <a:cubicBezTo>
                    <a:pt x="5138" y="28345"/>
                    <a:pt x="5239" y="28270"/>
                    <a:pt x="5289" y="28244"/>
                  </a:cubicBezTo>
                  <a:cubicBezTo>
                    <a:pt x="5810" y="27960"/>
                    <a:pt x="6271" y="27834"/>
                    <a:pt x="6747" y="27834"/>
                  </a:cubicBezTo>
                  <a:cubicBezTo>
                    <a:pt x="7035" y="27834"/>
                    <a:pt x="7328" y="27880"/>
                    <a:pt x="7643" y="27966"/>
                  </a:cubicBezTo>
                  <a:cubicBezTo>
                    <a:pt x="8073" y="28092"/>
                    <a:pt x="8478" y="28244"/>
                    <a:pt x="8908" y="28421"/>
                  </a:cubicBezTo>
                  <a:cubicBezTo>
                    <a:pt x="9566" y="28725"/>
                    <a:pt x="10224" y="28978"/>
                    <a:pt x="10984" y="29029"/>
                  </a:cubicBezTo>
                  <a:cubicBezTo>
                    <a:pt x="11131" y="29039"/>
                    <a:pt x="11270" y="29044"/>
                    <a:pt x="11401" y="29044"/>
                  </a:cubicBezTo>
                  <a:cubicBezTo>
                    <a:pt x="12235" y="29044"/>
                    <a:pt x="12725" y="28834"/>
                    <a:pt x="12856" y="28396"/>
                  </a:cubicBezTo>
                  <a:cubicBezTo>
                    <a:pt x="13110" y="27662"/>
                    <a:pt x="12198" y="27029"/>
                    <a:pt x="11515" y="26776"/>
                  </a:cubicBezTo>
                  <a:cubicBezTo>
                    <a:pt x="11237" y="26700"/>
                    <a:pt x="10958" y="26625"/>
                    <a:pt x="10655" y="26574"/>
                  </a:cubicBezTo>
                  <a:lnTo>
                    <a:pt x="9921" y="26371"/>
                  </a:lnTo>
                  <a:cubicBezTo>
                    <a:pt x="9617" y="26270"/>
                    <a:pt x="9288" y="26144"/>
                    <a:pt x="9035" y="25941"/>
                  </a:cubicBezTo>
                  <a:cubicBezTo>
                    <a:pt x="8858" y="25764"/>
                    <a:pt x="8782" y="25587"/>
                    <a:pt x="8706" y="25384"/>
                  </a:cubicBezTo>
                  <a:cubicBezTo>
                    <a:pt x="8681" y="25258"/>
                    <a:pt x="8605" y="25182"/>
                    <a:pt x="8554" y="25055"/>
                  </a:cubicBezTo>
                  <a:cubicBezTo>
                    <a:pt x="8175" y="24448"/>
                    <a:pt x="7415" y="24322"/>
                    <a:pt x="6681" y="24195"/>
                  </a:cubicBezTo>
                  <a:cubicBezTo>
                    <a:pt x="6327" y="24119"/>
                    <a:pt x="6023" y="24094"/>
                    <a:pt x="5745" y="23967"/>
                  </a:cubicBezTo>
                  <a:cubicBezTo>
                    <a:pt x="5289" y="23815"/>
                    <a:pt x="4555" y="23461"/>
                    <a:pt x="4555" y="23031"/>
                  </a:cubicBezTo>
                  <a:lnTo>
                    <a:pt x="4555" y="22980"/>
                  </a:lnTo>
                  <a:close/>
                  <a:moveTo>
                    <a:pt x="25561" y="19412"/>
                  </a:moveTo>
                  <a:cubicBezTo>
                    <a:pt x="26472" y="19766"/>
                    <a:pt x="27332" y="20272"/>
                    <a:pt x="28193" y="20778"/>
                  </a:cubicBezTo>
                  <a:cubicBezTo>
                    <a:pt x="29382" y="21512"/>
                    <a:pt x="30622" y="22221"/>
                    <a:pt x="32014" y="22474"/>
                  </a:cubicBezTo>
                  <a:cubicBezTo>
                    <a:pt x="32014" y="22474"/>
                    <a:pt x="32065" y="22525"/>
                    <a:pt x="32090" y="22525"/>
                  </a:cubicBezTo>
                  <a:cubicBezTo>
                    <a:pt x="32698" y="22778"/>
                    <a:pt x="33204" y="23183"/>
                    <a:pt x="33659" y="23562"/>
                  </a:cubicBezTo>
                  <a:cubicBezTo>
                    <a:pt x="33862" y="23714"/>
                    <a:pt x="34039" y="23841"/>
                    <a:pt x="34242" y="23993"/>
                  </a:cubicBezTo>
                  <a:cubicBezTo>
                    <a:pt x="35178" y="24701"/>
                    <a:pt x="35760" y="25486"/>
                    <a:pt x="36367" y="26574"/>
                  </a:cubicBezTo>
                  <a:cubicBezTo>
                    <a:pt x="36165" y="26700"/>
                    <a:pt x="36140" y="27004"/>
                    <a:pt x="36317" y="27409"/>
                  </a:cubicBezTo>
                  <a:cubicBezTo>
                    <a:pt x="36570" y="27890"/>
                    <a:pt x="37000" y="28270"/>
                    <a:pt x="37380" y="28624"/>
                  </a:cubicBezTo>
                  <a:cubicBezTo>
                    <a:pt x="37785" y="28978"/>
                    <a:pt x="38190" y="29358"/>
                    <a:pt x="38443" y="29864"/>
                  </a:cubicBezTo>
                  <a:cubicBezTo>
                    <a:pt x="38468" y="29889"/>
                    <a:pt x="38468" y="29915"/>
                    <a:pt x="38519" y="29940"/>
                  </a:cubicBezTo>
                  <a:cubicBezTo>
                    <a:pt x="38772" y="30446"/>
                    <a:pt x="38848" y="31003"/>
                    <a:pt x="38848" y="31534"/>
                  </a:cubicBezTo>
                  <a:cubicBezTo>
                    <a:pt x="38848" y="31813"/>
                    <a:pt x="38822" y="32015"/>
                    <a:pt x="38721" y="32066"/>
                  </a:cubicBezTo>
                  <a:cubicBezTo>
                    <a:pt x="38699" y="32087"/>
                    <a:pt x="38670" y="32097"/>
                    <a:pt x="38633" y="32097"/>
                  </a:cubicBezTo>
                  <a:cubicBezTo>
                    <a:pt x="38539" y="32097"/>
                    <a:pt x="38396" y="32037"/>
                    <a:pt x="38215" y="31964"/>
                  </a:cubicBezTo>
                  <a:cubicBezTo>
                    <a:pt x="37456" y="31635"/>
                    <a:pt x="36798" y="31028"/>
                    <a:pt x="36165" y="30471"/>
                  </a:cubicBezTo>
                  <a:cubicBezTo>
                    <a:pt x="35406" y="29763"/>
                    <a:pt x="34874" y="29054"/>
                    <a:pt x="34419" y="28270"/>
                  </a:cubicBezTo>
                  <a:cubicBezTo>
                    <a:pt x="34267" y="27991"/>
                    <a:pt x="34115" y="27662"/>
                    <a:pt x="33988" y="27358"/>
                  </a:cubicBezTo>
                  <a:cubicBezTo>
                    <a:pt x="33735" y="26776"/>
                    <a:pt x="33457" y="26220"/>
                    <a:pt x="33103" y="25739"/>
                  </a:cubicBezTo>
                  <a:cubicBezTo>
                    <a:pt x="32571" y="25005"/>
                    <a:pt x="31761" y="24322"/>
                    <a:pt x="30850" y="23739"/>
                  </a:cubicBezTo>
                  <a:cubicBezTo>
                    <a:pt x="30600" y="23596"/>
                    <a:pt x="29984" y="23226"/>
                    <a:pt x="29402" y="23226"/>
                  </a:cubicBezTo>
                  <a:cubicBezTo>
                    <a:pt x="29161" y="23226"/>
                    <a:pt x="28925" y="23290"/>
                    <a:pt x="28724" y="23461"/>
                  </a:cubicBezTo>
                  <a:cubicBezTo>
                    <a:pt x="28269" y="23866"/>
                    <a:pt x="28269" y="24549"/>
                    <a:pt x="28345" y="25005"/>
                  </a:cubicBezTo>
                  <a:cubicBezTo>
                    <a:pt x="28471" y="25638"/>
                    <a:pt x="28775" y="26220"/>
                    <a:pt x="29028" y="26523"/>
                  </a:cubicBezTo>
                  <a:cubicBezTo>
                    <a:pt x="29534" y="27207"/>
                    <a:pt x="30218" y="27637"/>
                    <a:pt x="30876" y="27991"/>
                  </a:cubicBezTo>
                  <a:cubicBezTo>
                    <a:pt x="31382" y="28270"/>
                    <a:pt x="31812" y="28548"/>
                    <a:pt x="31863" y="29257"/>
                  </a:cubicBezTo>
                  <a:cubicBezTo>
                    <a:pt x="31888" y="29408"/>
                    <a:pt x="31863" y="29560"/>
                    <a:pt x="31863" y="29737"/>
                  </a:cubicBezTo>
                  <a:lnTo>
                    <a:pt x="31863" y="29940"/>
                  </a:lnTo>
                  <a:lnTo>
                    <a:pt x="31863" y="29990"/>
                  </a:lnTo>
                  <a:lnTo>
                    <a:pt x="31837" y="29990"/>
                  </a:lnTo>
                  <a:cubicBezTo>
                    <a:pt x="30977" y="29560"/>
                    <a:pt x="30319" y="28978"/>
                    <a:pt x="29661" y="28345"/>
                  </a:cubicBezTo>
                  <a:cubicBezTo>
                    <a:pt x="29433" y="28143"/>
                    <a:pt x="29231" y="27915"/>
                    <a:pt x="28977" y="27738"/>
                  </a:cubicBezTo>
                  <a:cubicBezTo>
                    <a:pt x="28724" y="27510"/>
                    <a:pt x="28522" y="27333"/>
                    <a:pt x="28269" y="27131"/>
                  </a:cubicBezTo>
                  <a:cubicBezTo>
                    <a:pt x="27535" y="26574"/>
                    <a:pt x="26776" y="25967"/>
                    <a:pt x="26295" y="25106"/>
                  </a:cubicBezTo>
                  <a:cubicBezTo>
                    <a:pt x="25915" y="24448"/>
                    <a:pt x="25612" y="23739"/>
                    <a:pt x="25283" y="23081"/>
                  </a:cubicBezTo>
                  <a:cubicBezTo>
                    <a:pt x="25181" y="22904"/>
                    <a:pt x="25131" y="22727"/>
                    <a:pt x="25029" y="22550"/>
                  </a:cubicBezTo>
                  <a:cubicBezTo>
                    <a:pt x="25004" y="22449"/>
                    <a:pt x="24928" y="22348"/>
                    <a:pt x="24903" y="22272"/>
                  </a:cubicBezTo>
                  <a:cubicBezTo>
                    <a:pt x="24675" y="21791"/>
                    <a:pt x="24473" y="21259"/>
                    <a:pt x="24042" y="20930"/>
                  </a:cubicBezTo>
                  <a:lnTo>
                    <a:pt x="24017" y="20930"/>
                  </a:lnTo>
                  <a:cubicBezTo>
                    <a:pt x="24498" y="20449"/>
                    <a:pt x="25029" y="19943"/>
                    <a:pt x="25536" y="19412"/>
                  </a:cubicBezTo>
                  <a:close/>
                  <a:moveTo>
                    <a:pt x="4569" y="29894"/>
                  </a:moveTo>
                  <a:cubicBezTo>
                    <a:pt x="4899" y="29894"/>
                    <a:pt x="5214" y="29936"/>
                    <a:pt x="5542" y="29990"/>
                  </a:cubicBezTo>
                  <a:cubicBezTo>
                    <a:pt x="5821" y="30016"/>
                    <a:pt x="6099" y="30041"/>
                    <a:pt x="6428" y="30041"/>
                  </a:cubicBezTo>
                  <a:cubicBezTo>
                    <a:pt x="6783" y="30041"/>
                    <a:pt x="7162" y="30016"/>
                    <a:pt x="7491" y="30016"/>
                  </a:cubicBezTo>
                  <a:cubicBezTo>
                    <a:pt x="7742" y="29998"/>
                    <a:pt x="8005" y="29980"/>
                    <a:pt x="8263" y="29980"/>
                  </a:cubicBezTo>
                  <a:cubicBezTo>
                    <a:pt x="8370" y="29980"/>
                    <a:pt x="8476" y="29983"/>
                    <a:pt x="8579" y="29990"/>
                  </a:cubicBezTo>
                  <a:cubicBezTo>
                    <a:pt x="9364" y="29990"/>
                    <a:pt x="10123" y="30092"/>
                    <a:pt x="10857" y="30269"/>
                  </a:cubicBezTo>
                  <a:cubicBezTo>
                    <a:pt x="11389" y="30395"/>
                    <a:pt x="11869" y="30623"/>
                    <a:pt x="12350" y="30851"/>
                  </a:cubicBezTo>
                  <a:cubicBezTo>
                    <a:pt x="12502" y="30902"/>
                    <a:pt x="12654" y="30977"/>
                    <a:pt x="12806" y="31053"/>
                  </a:cubicBezTo>
                  <a:cubicBezTo>
                    <a:pt x="13360" y="31298"/>
                    <a:pt x="14061" y="31427"/>
                    <a:pt x="14774" y="31427"/>
                  </a:cubicBezTo>
                  <a:cubicBezTo>
                    <a:pt x="15168" y="31427"/>
                    <a:pt x="15566" y="31388"/>
                    <a:pt x="15944" y="31306"/>
                  </a:cubicBezTo>
                  <a:lnTo>
                    <a:pt x="16020" y="31306"/>
                  </a:lnTo>
                  <a:lnTo>
                    <a:pt x="15969" y="31357"/>
                  </a:lnTo>
                  <a:cubicBezTo>
                    <a:pt x="15564" y="31889"/>
                    <a:pt x="15134" y="32420"/>
                    <a:pt x="14679" y="32926"/>
                  </a:cubicBezTo>
                  <a:cubicBezTo>
                    <a:pt x="14426" y="33255"/>
                    <a:pt x="14147" y="33584"/>
                    <a:pt x="13869" y="33913"/>
                  </a:cubicBezTo>
                  <a:cubicBezTo>
                    <a:pt x="13439" y="34419"/>
                    <a:pt x="13008" y="34900"/>
                    <a:pt x="12553" y="35356"/>
                  </a:cubicBezTo>
                  <a:cubicBezTo>
                    <a:pt x="12527" y="35356"/>
                    <a:pt x="12502" y="35356"/>
                    <a:pt x="12477" y="35406"/>
                  </a:cubicBezTo>
                  <a:cubicBezTo>
                    <a:pt x="11905" y="35819"/>
                    <a:pt x="11242" y="35951"/>
                    <a:pt x="10543" y="35951"/>
                  </a:cubicBezTo>
                  <a:cubicBezTo>
                    <a:pt x="9913" y="35951"/>
                    <a:pt x="9253" y="35843"/>
                    <a:pt x="8605" y="35735"/>
                  </a:cubicBezTo>
                  <a:cubicBezTo>
                    <a:pt x="8073" y="35659"/>
                    <a:pt x="7592" y="35583"/>
                    <a:pt x="7112" y="35558"/>
                  </a:cubicBezTo>
                  <a:cubicBezTo>
                    <a:pt x="5441" y="35558"/>
                    <a:pt x="4024" y="36469"/>
                    <a:pt x="2632" y="37355"/>
                  </a:cubicBezTo>
                  <a:cubicBezTo>
                    <a:pt x="2354" y="37532"/>
                    <a:pt x="2025" y="37735"/>
                    <a:pt x="1746" y="37912"/>
                  </a:cubicBezTo>
                  <a:lnTo>
                    <a:pt x="1721" y="37912"/>
                  </a:lnTo>
                  <a:lnTo>
                    <a:pt x="1721" y="37886"/>
                  </a:lnTo>
                  <a:cubicBezTo>
                    <a:pt x="1620" y="37608"/>
                    <a:pt x="1696" y="37228"/>
                    <a:pt x="1848" y="36925"/>
                  </a:cubicBezTo>
                  <a:cubicBezTo>
                    <a:pt x="2328" y="35963"/>
                    <a:pt x="3341" y="35204"/>
                    <a:pt x="4151" y="34647"/>
                  </a:cubicBezTo>
                  <a:cubicBezTo>
                    <a:pt x="5112" y="33964"/>
                    <a:pt x="6201" y="33837"/>
                    <a:pt x="7289" y="33711"/>
                  </a:cubicBezTo>
                  <a:cubicBezTo>
                    <a:pt x="7567" y="33685"/>
                    <a:pt x="7846" y="33660"/>
                    <a:pt x="8175" y="33584"/>
                  </a:cubicBezTo>
                  <a:cubicBezTo>
                    <a:pt x="9820" y="33331"/>
                    <a:pt x="10756" y="32825"/>
                    <a:pt x="10857" y="32167"/>
                  </a:cubicBezTo>
                  <a:cubicBezTo>
                    <a:pt x="10882" y="31964"/>
                    <a:pt x="10832" y="31813"/>
                    <a:pt x="10731" y="31686"/>
                  </a:cubicBezTo>
                  <a:cubicBezTo>
                    <a:pt x="10461" y="31372"/>
                    <a:pt x="9854" y="31277"/>
                    <a:pt x="9473" y="31277"/>
                  </a:cubicBezTo>
                  <a:cubicBezTo>
                    <a:pt x="9424" y="31277"/>
                    <a:pt x="9379" y="31278"/>
                    <a:pt x="9339" y="31281"/>
                  </a:cubicBezTo>
                  <a:cubicBezTo>
                    <a:pt x="8934" y="31281"/>
                    <a:pt x="8579" y="31433"/>
                    <a:pt x="8200" y="31560"/>
                  </a:cubicBezTo>
                  <a:cubicBezTo>
                    <a:pt x="7972" y="31661"/>
                    <a:pt x="7770" y="31737"/>
                    <a:pt x="7491" y="31787"/>
                  </a:cubicBezTo>
                  <a:cubicBezTo>
                    <a:pt x="7338" y="31826"/>
                    <a:pt x="7196" y="31843"/>
                    <a:pt x="7064" y="31843"/>
                  </a:cubicBezTo>
                  <a:cubicBezTo>
                    <a:pt x="6586" y="31843"/>
                    <a:pt x="6234" y="31620"/>
                    <a:pt x="5897" y="31382"/>
                  </a:cubicBezTo>
                  <a:cubicBezTo>
                    <a:pt x="5669" y="31256"/>
                    <a:pt x="5441" y="31104"/>
                    <a:pt x="5188" y="30977"/>
                  </a:cubicBezTo>
                  <a:cubicBezTo>
                    <a:pt x="5026" y="30896"/>
                    <a:pt x="4879" y="30863"/>
                    <a:pt x="4733" y="30863"/>
                  </a:cubicBezTo>
                  <a:cubicBezTo>
                    <a:pt x="4562" y="30863"/>
                    <a:pt x="4393" y="30909"/>
                    <a:pt x="4201" y="30977"/>
                  </a:cubicBezTo>
                  <a:cubicBezTo>
                    <a:pt x="3767" y="31102"/>
                    <a:pt x="3294" y="31216"/>
                    <a:pt x="2789" y="31216"/>
                  </a:cubicBezTo>
                  <a:cubicBezTo>
                    <a:pt x="2470" y="31216"/>
                    <a:pt x="2139" y="31171"/>
                    <a:pt x="1797" y="31053"/>
                  </a:cubicBezTo>
                  <a:cubicBezTo>
                    <a:pt x="1341" y="30927"/>
                    <a:pt x="582" y="30598"/>
                    <a:pt x="532" y="30016"/>
                  </a:cubicBezTo>
                  <a:lnTo>
                    <a:pt x="532" y="29990"/>
                  </a:lnTo>
                  <a:lnTo>
                    <a:pt x="532" y="29965"/>
                  </a:lnTo>
                  <a:lnTo>
                    <a:pt x="582" y="29965"/>
                  </a:lnTo>
                  <a:cubicBezTo>
                    <a:pt x="1134" y="30036"/>
                    <a:pt x="1675" y="30073"/>
                    <a:pt x="2223" y="30073"/>
                  </a:cubicBezTo>
                  <a:cubicBezTo>
                    <a:pt x="2856" y="30073"/>
                    <a:pt x="3498" y="30023"/>
                    <a:pt x="4176" y="29915"/>
                  </a:cubicBezTo>
                  <a:cubicBezTo>
                    <a:pt x="4310" y="29900"/>
                    <a:pt x="4440" y="29894"/>
                    <a:pt x="4569" y="29894"/>
                  </a:cubicBezTo>
                  <a:close/>
                  <a:moveTo>
                    <a:pt x="23865" y="21158"/>
                  </a:moveTo>
                  <a:cubicBezTo>
                    <a:pt x="24296" y="21436"/>
                    <a:pt x="24599" y="22069"/>
                    <a:pt x="24802" y="22677"/>
                  </a:cubicBezTo>
                  <a:cubicBezTo>
                    <a:pt x="24878" y="22879"/>
                    <a:pt x="24979" y="23056"/>
                    <a:pt x="25029" y="23183"/>
                  </a:cubicBezTo>
                  <a:cubicBezTo>
                    <a:pt x="25156" y="23410"/>
                    <a:pt x="25257" y="23664"/>
                    <a:pt x="25384" y="23917"/>
                  </a:cubicBezTo>
                  <a:cubicBezTo>
                    <a:pt x="25738" y="24676"/>
                    <a:pt x="26118" y="25460"/>
                    <a:pt x="26649" y="26093"/>
                  </a:cubicBezTo>
                  <a:cubicBezTo>
                    <a:pt x="27155" y="26675"/>
                    <a:pt x="27763" y="27131"/>
                    <a:pt x="28319" y="27612"/>
                  </a:cubicBezTo>
                  <a:cubicBezTo>
                    <a:pt x="28775" y="27966"/>
                    <a:pt x="29205" y="28345"/>
                    <a:pt x="29610" y="28725"/>
                  </a:cubicBezTo>
                  <a:cubicBezTo>
                    <a:pt x="30420" y="29484"/>
                    <a:pt x="31103" y="29990"/>
                    <a:pt x="31964" y="30319"/>
                  </a:cubicBezTo>
                  <a:cubicBezTo>
                    <a:pt x="31989" y="30395"/>
                    <a:pt x="31989" y="30471"/>
                    <a:pt x="32014" y="30522"/>
                  </a:cubicBezTo>
                  <a:cubicBezTo>
                    <a:pt x="32217" y="31028"/>
                    <a:pt x="32521" y="31458"/>
                    <a:pt x="32850" y="31889"/>
                  </a:cubicBezTo>
                  <a:cubicBezTo>
                    <a:pt x="33027" y="32142"/>
                    <a:pt x="33229" y="32395"/>
                    <a:pt x="33381" y="32648"/>
                  </a:cubicBezTo>
                  <a:cubicBezTo>
                    <a:pt x="33457" y="32724"/>
                    <a:pt x="33482" y="32800"/>
                    <a:pt x="33508" y="32850"/>
                  </a:cubicBezTo>
                  <a:cubicBezTo>
                    <a:pt x="33887" y="33559"/>
                    <a:pt x="33786" y="33812"/>
                    <a:pt x="33634" y="33913"/>
                  </a:cubicBezTo>
                  <a:cubicBezTo>
                    <a:pt x="33612" y="33924"/>
                    <a:pt x="33584" y="33930"/>
                    <a:pt x="33552" y="33930"/>
                  </a:cubicBezTo>
                  <a:cubicBezTo>
                    <a:pt x="33366" y="33930"/>
                    <a:pt x="33017" y="33741"/>
                    <a:pt x="32521" y="33331"/>
                  </a:cubicBezTo>
                  <a:cubicBezTo>
                    <a:pt x="31812" y="32698"/>
                    <a:pt x="31255" y="31889"/>
                    <a:pt x="30800" y="31104"/>
                  </a:cubicBezTo>
                  <a:cubicBezTo>
                    <a:pt x="30597" y="30775"/>
                    <a:pt x="30369" y="30421"/>
                    <a:pt x="30167" y="30117"/>
                  </a:cubicBezTo>
                  <a:cubicBezTo>
                    <a:pt x="29484" y="29155"/>
                    <a:pt x="28674" y="28194"/>
                    <a:pt x="27636" y="28067"/>
                  </a:cubicBezTo>
                  <a:cubicBezTo>
                    <a:pt x="27558" y="28054"/>
                    <a:pt x="27479" y="28048"/>
                    <a:pt x="27400" y="28048"/>
                  </a:cubicBezTo>
                  <a:cubicBezTo>
                    <a:pt x="27020" y="28048"/>
                    <a:pt x="26643" y="28195"/>
                    <a:pt x="26371" y="28447"/>
                  </a:cubicBezTo>
                  <a:cubicBezTo>
                    <a:pt x="26118" y="28649"/>
                    <a:pt x="25941" y="28953"/>
                    <a:pt x="25915" y="29257"/>
                  </a:cubicBezTo>
                  <a:cubicBezTo>
                    <a:pt x="25890" y="30168"/>
                    <a:pt x="26674" y="31053"/>
                    <a:pt x="27257" y="31686"/>
                  </a:cubicBezTo>
                  <a:cubicBezTo>
                    <a:pt x="27636" y="32116"/>
                    <a:pt x="28066" y="32521"/>
                    <a:pt x="28471" y="32901"/>
                  </a:cubicBezTo>
                  <a:cubicBezTo>
                    <a:pt x="28977" y="33382"/>
                    <a:pt x="29534" y="33837"/>
                    <a:pt x="29964" y="34394"/>
                  </a:cubicBezTo>
                  <a:cubicBezTo>
                    <a:pt x="30597" y="35153"/>
                    <a:pt x="30951" y="36090"/>
                    <a:pt x="31053" y="37228"/>
                  </a:cubicBezTo>
                  <a:lnTo>
                    <a:pt x="31053" y="37330"/>
                  </a:lnTo>
                  <a:cubicBezTo>
                    <a:pt x="31078" y="37583"/>
                    <a:pt x="31078" y="37836"/>
                    <a:pt x="31053" y="38089"/>
                  </a:cubicBezTo>
                  <a:cubicBezTo>
                    <a:pt x="30977" y="38469"/>
                    <a:pt x="30850" y="38696"/>
                    <a:pt x="30622" y="38722"/>
                  </a:cubicBezTo>
                  <a:cubicBezTo>
                    <a:pt x="30596" y="38728"/>
                    <a:pt x="30568" y="38731"/>
                    <a:pt x="30540" y="38731"/>
                  </a:cubicBezTo>
                  <a:cubicBezTo>
                    <a:pt x="30149" y="38731"/>
                    <a:pt x="29679" y="38106"/>
                    <a:pt x="29585" y="37988"/>
                  </a:cubicBezTo>
                  <a:cubicBezTo>
                    <a:pt x="29408" y="37735"/>
                    <a:pt x="29231" y="37431"/>
                    <a:pt x="29079" y="37127"/>
                  </a:cubicBezTo>
                  <a:cubicBezTo>
                    <a:pt x="28851" y="36722"/>
                    <a:pt x="28648" y="36292"/>
                    <a:pt x="28319" y="35963"/>
                  </a:cubicBezTo>
                  <a:cubicBezTo>
                    <a:pt x="28168" y="35811"/>
                    <a:pt x="28066" y="35735"/>
                    <a:pt x="27915" y="35710"/>
                  </a:cubicBezTo>
                  <a:lnTo>
                    <a:pt x="27889" y="35710"/>
                  </a:lnTo>
                  <a:lnTo>
                    <a:pt x="27889" y="35685"/>
                  </a:lnTo>
                  <a:lnTo>
                    <a:pt x="27889" y="35609"/>
                  </a:lnTo>
                  <a:cubicBezTo>
                    <a:pt x="27813" y="34824"/>
                    <a:pt x="27383" y="34141"/>
                    <a:pt x="26953" y="33458"/>
                  </a:cubicBezTo>
                  <a:cubicBezTo>
                    <a:pt x="26877" y="33306"/>
                    <a:pt x="26750" y="33129"/>
                    <a:pt x="26649" y="32926"/>
                  </a:cubicBezTo>
                  <a:cubicBezTo>
                    <a:pt x="26523" y="32749"/>
                    <a:pt x="26421" y="32547"/>
                    <a:pt x="26295" y="32369"/>
                  </a:cubicBezTo>
                  <a:cubicBezTo>
                    <a:pt x="25738" y="31408"/>
                    <a:pt x="25131" y="30395"/>
                    <a:pt x="24650" y="29383"/>
                  </a:cubicBezTo>
                  <a:cubicBezTo>
                    <a:pt x="24093" y="28219"/>
                    <a:pt x="23764" y="26979"/>
                    <a:pt x="23587" y="25410"/>
                  </a:cubicBezTo>
                  <a:cubicBezTo>
                    <a:pt x="23460" y="24397"/>
                    <a:pt x="23283" y="23335"/>
                    <a:pt x="22752" y="22322"/>
                  </a:cubicBezTo>
                  <a:cubicBezTo>
                    <a:pt x="22752" y="22322"/>
                    <a:pt x="22752" y="22297"/>
                    <a:pt x="22726" y="22297"/>
                  </a:cubicBezTo>
                  <a:cubicBezTo>
                    <a:pt x="23030" y="21993"/>
                    <a:pt x="23384" y="21614"/>
                    <a:pt x="23840" y="21183"/>
                  </a:cubicBezTo>
                  <a:lnTo>
                    <a:pt x="23865" y="21158"/>
                  </a:lnTo>
                  <a:close/>
                  <a:moveTo>
                    <a:pt x="22499" y="22550"/>
                  </a:moveTo>
                  <a:lnTo>
                    <a:pt x="22499" y="22575"/>
                  </a:lnTo>
                  <a:cubicBezTo>
                    <a:pt x="23005" y="23562"/>
                    <a:pt x="23131" y="24600"/>
                    <a:pt x="23258" y="25688"/>
                  </a:cubicBezTo>
                  <a:lnTo>
                    <a:pt x="23283" y="25815"/>
                  </a:lnTo>
                  <a:cubicBezTo>
                    <a:pt x="23460" y="27004"/>
                    <a:pt x="23713" y="28067"/>
                    <a:pt x="24144" y="29029"/>
                  </a:cubicBezTo>
                  <a:cubicBezTo>
                    <a:pt x="24650" y="30168"/>
                    <a:pt x="25283" y="31281"/>
                    <a:pt x="25865" y="32268"/>
                  </a:cubicBezTo>
                  <a:cubicBezTo>
                    <a:pt x="26016" y="32521"/>
                    <a:pt x="26168" y="32774"/>
                    <a:pt x="26371" y="33027"/>
                  </a:cubicBezTo>
                  <a:cubicBezTo>
                    <a:pt x="26902" y="33812"/>
                    <a:pt x="27459" y="34698"/>
                    <a:pt x="27560" y="35583"/>
                  </a:cubicBezTo>
                  <a:cubicBezTo>
                    <a:pt x="27560" y="35609"/>
                    <a:pt x="27560" y="35609"/>
                    <a:pt x="27586" y="35659"/>
                  </a:cubicBezTo>
                  <a:lnTo>
                    <a:pt x="27586" y="35685"/>
                  </a:lnTo>
                  <a:lnTo>
                    <a:pt x="27459" y="35685"/>
                  </a:lnTo>
                  <a:cubicBezTo>
                    <a:pt x="27395" y="35692"/>
                    <a:pt x="27333" y="35695"/>
                    <a:pt x="27272" y="35695"/>
                  </a:cubicBezTo>
                  <a:cubicBezTo>
                    <a:pt x="26021" y="35695"/>
                    <a:pt x="25542" y="34236"/>
                    <a:pt x="25156" y="33053"/>
                  </a:cubicBezTo>
                  <a:cubicBezTo>
                    <a:pt x="25055" y="32800"/>
                    <a:pt x="25004" y="32547"/>
                    <a:pt x="24903" y="32369"/>
                  </a:cubicBezTo>
                  <a:cubicBezTo>
                    <a:pt x="24625" y="31661"/>
                    <a:pt x="24220" y="30876"/>
                    <a:pt x="23663" y="30016"/>
                  </a:cubicBezTo>
                  <a:lnTo>
                    <a:pt x="23638" y="29990"/>
                  </a:lnTo>
                  <a:cubicBezTo>
                    <a:pt x="23283" y="29408"/>
                    <a:pt x="22701" y="28497"/>
                    <a:pt x="21891" y="28497"/>
                  </a:cubicBezTo>
                  <a:cubicBezTo>
                    <a:pt x="21613" y="28497"/>
                    <a:pt x="21385" y="28624"/>
                    <a:pt x="21208" y="28852"/>
                  </a:cubicBezTo>
                  <a:cubicBezTo>
                    <a:pt x="20854" y="29257"/>
                    <a:pt x="20727" y="29915"/>
                    <a:pt x="20803" y="30395"/>
                  </a:cubicBezTo>
                  <a:cubicBezTo>
                    <a:pt x="20955" y="31585"/>
                    <a:pt x="21765" y="32648"/>
                    <a:pt x="22524" y="33584"/>
                  </a:cubicBezTo>
                  <a:lnTo>
                    <a:pt x="22625" y="33711"/>
                  </a:lnTo>
                  <a:cubicBezTo>
                    <a:pt x="22701" y="33787"/>
                    <a:pt x="22752" y="33863"/>
                    <a:pt x="22828" y="33938"/>
                  </a:cubicBezTo>
                  <a:cubicBezTo>
                    <a:pt x="23131" y="34318"/>
                    <a:pt x="23460" y="34698"/>
                    <a:pt x="23410" y="35229"/>
                  </a:cubicBezTo>
                  <a:cubicBezTo>
                    <a:pt x="23410" y="35381"/>
                    <a:pt x="23359" y="35533"/>
                    <a:pt x="23334" y="35685"/>
                  </a:cubicBezTo>
                  <a:cubicBezTo>
                    <a:pt x="23258" y="35862"/>
                    <a:pt x="23233" y="36014"/>
                    <a:pt x="23233" y="36216"/>
                  </a:cubicBezTo>
                  <a:cubicBezTo>
                    <a:pt x="23233" y="36697"/>
                    <a:pt x="23511" y="37178"/>
                    <a:pt x="23739" y="37583"/>
                  </a:cubicBezTo>
                  <a:lnTo>
                    <a:pt x="23764" y="37659"/>
                  </a:lnTo>
                  <a:cubicBezTo>
                    <a:pt x="23840" y="37760"/>
                    <a:pt x="23865" y="37861"/>
                    <a:pt x="23916" y="37962"/>
                  </a:cubicBezTo>
                  <a:cubicBezTo>
                    <a:pt x="24169" y="38393"/>
                    <a:pt x="24473" y="38848"/>
                    <a:pt x="24498" y="39354"/>
                  </a:cubicBezTo>
                  <a:cubicBezTo>
                    <a:pt x="24523" y="39658"/>
                    <a:pt x="24397" y="39962"/>
                    <a:pt x="24220" y="40164"/>
                  </a:cubicBezTo>
                  <a:cubicBezTo>
                    <a:pt x="23233" y="39202"/>
                    <a:pt x="22954" y="37836"/>
                    <a:pt x="22625" y="36545"/>
                  </a:cubicBezTo>
                  <a:cubicBezTo>
                    <a:pt x="22473" y="35811"/>
                    <a:pt x="22322" y="35077"/>
                    <a:pt x="22018" y="34394"/>
                  </a:cubicBezTo>
                  <a:cubicBezTo>
                    <a:pt x="21233" y="32496"/>
                    <a:pt x="19690" y="31003"/>
                    <a:pt x="18196" y="29535"/>
                  </a:cubicBezTo>
                  <a:lnTo>
                    <a:pt x="18019" y="29358"/>
                  </a:lnTo>
                  <a:cubicBezTo>
                    <a:pt x="18298" y="28953"/>
                    <a:pt x="18551" y="28599"/>
                    <a:pt x="18778" y="28244"/>
                  </a:cubicBezTo>
                  <a:cubicBezTo>
                    <a:pt x="19082" y="27713"/>
                    <a:pt x="19411" y="27131"/>
                    <a:pt x="19690" y="26599"/>
                  </a:cubicBezTo>
                  <a:cubicBezTo>
                    <a:pt x="20044" y="25941"/>
                    <a:pt x="20423" y="25233"/>
                    <a:pt x="20854" y="24600"/>
                  </a:cubicBezTo>
                  <a:cubicBezTo>
                    <a:pt x="21309" y="23967"/>
                    <a:pt x="21815" y="23309"/>
                    <a:pt x="22473" y="22575"/>
                  </a:cubicBezTo>
                  <a:lnTo>
                    <a:pt x="22499" y="22550"/>
                  </a:lnTo>
                  <a:close/>
                  <a:moveTo>
                    <a:pt x="7101" y="35941"/>
                  </a:moveTo>
                  <a:cubicBezTo>
                    <a:pt x="7362" y="35941"/>
                    <a:pt x="7634" y="35957"/>
                    <a:pt x="7921" y="35988"/>
                  </a:cubicBezTo>
                  <a:cubicBezTo>
                    <a:pt x="8175" y="36014"/>
                    <a:pt x="8453" y="36064"/>
                    <a:pt x="8731" y="36090"/>
                  </a:cubicBezTo>
                  <a:cubicBezTo>
                    <a:pt x="9333" y="36180"/>
                    <a:pt x="9943" y="36270"/>
                    <a:pt x="10536" y="36270"/>
                  </a:cubicBezTo>
                  <a:cubicBezTo>
                    <a:pt x="10941" y="36270"/>
                    <a:pt x="11338" y="36228"/>
                    <a:pt x="11718" y="36115"/>
                  </a:cubicBezTo>
                  <a:lnTo>
                    <a:pt x="11768" y="36090"/>
                  </a:lnTo>
                  <a:lnTo>
                    <a:pt x="11768" y="36090"/>
                  </a:lnTo>
                  <a:lnTo>
                    <a:pt x="11718" y="36166"/>
                  </a:lnTo>
                  <a:cubicBezTo>
                    <a:pt x="10528" y="37254"/>
                    <a:pt x="9237" y="38291"/>
                    <a:pt x="7820" y="39228"/>
                  </a:cubicBezTo>
                  <a:cubicBezTo>
                    <a:pt x="7339" y="39531"/>
                    <a:pt x="6833" y="39886"/>
                    <a:pt x="6352" y="40189"/>
                  </a:cubicBezTo>
                  <a:cubicBezTo>
                    <a:pt x="5315" y="40949"/>
                    <a:pt x="4252" y="41683"/>
                    <a:pt x="3138" y="42315"/>
                  </a:cubicBezTo>
                  <a:cubicBezTo>
                    <a:pt x="3138" y="42088"/>
                    <a:pt x="3239" y="41885"/>
                    <a:pt x="3290" y="41759"/>
                  </a:cubicBezTo>
                  <a:cubicBezTo>
                    <a:pt x="3518" y="41303"/>
                    <a:pt x="3796" y="40898"/>
                    <a:pt x="4049" y="40493"/>
                  </a:cubicBezTo>
                  <a:cubicBezTo>
                    <a:pt x="4378" y="40038"/>
                    <a:pt x="4682" y="39607"/>
                    <a:pt x="4884" y="39101"/>
                  </a:cubicBezTo>
                  <a:cubicBezTo>
                    <a:pt x="4884" y="39076"/>
                    <a:pt x="4910" y="39076"/>
                    <a:pt x="4910" y="39025"/>
                  </a:cubicBezTo>
                  <a:cubicBezTo>
                    <a:pt x="5011" y="38798"/>
                    <a:pt x="5163" y="38418"/>
                    <a:pt x="5062" y="38241"/>
                  </a:cubicBezTo>
                  <a:lnTo>
                    <a:pt x="5062" y="38215"/>
                  </a:lnTo>
                  <a:cubicBezTo>
                    <a:pt x="5006" y="38127"/>
                    <a:pt x="4917" y="38097"/>
                    <a:pt x="4814" y="38097"/>
                  </a:cubicBezTo>
                  <a:cubicBezTo>
                    <a:pt x="4680" y="38097"/>
                    <a:pt x="4521" y="38147"/>
                    <a:pt x="4378" y="38190"/>
                  </a:cubicBezTo>
                  <a:cubicBezTo>
                    <a:pt x="4302" y="38215"/>
                    <a:pt x="4252" y="38215"/>
                    <a:pt x="4226" y="38215"/>
                  </a:cubicBezTo>
                  <a:cubicBezTo>
                    <a:pt x="4049" y="38241"/>
                    <a:pt x="3897" y="38266"/>
                    <a:pt x="3746" y="38342"/>
                  </a:cubicBezTo>
                  <a:cubicBezTo>
                    <a:pt x="3391" y="38443"/>
                    <a:pt x="3012" y="38519"/>
                    <a:pt x="2657" y="38519"/>
                  </a:cubicBezTo>
                  <a:cubicBezTo>
                    <a:pt x="2328" y="38519"/>
                    <a:pt x="2075" y="38393"/>
                    <a:pt x="1873" y="38215"/>
                  </a:cubicBezTo>
                  <a:lnTo>
                    <a:pt x="1873" y="38190"/>
                  </a:lnTo>
                  <a:lnTo>
                    <a:pt x="1898" y="38190"/>
                  </a:lnTo>
                  <a:cubicBezTo>
                    <a:pt x="2202" y="37988"/>
                    <a:pt x="2506" y="37811"/>
                    <a:pt x="2784" y="37633"/>
                  </a:cubicBezTo>
                  <a:cubicBezTo>
                    <a:pt x="3493" y="37203"/>
                    <a:pt x="4176" y="36748"/>
                    <a:pt x="4935" y="36393"/>
                  </a:cubicBezTo>
                  <a:cubicBezTo>
                    <a:pt x="5621" y="36088"/>
                    <a:pt x="6307" y="35941"/>
                    <a:pt x="7101" y="35941"/>
                  </a:cubicBezTo>
                  <a:close/>
                  <a:moveTo>
                    <a:pt x="17791" y="29586"/>
                  </a:moveTo>
                  <a:lnTo>
                    <a:pt x="17943" y="29737"/>
                  </a:lnTo>
                  <a:cubicBezTo>
                    <a:pt x="19183" y="30927"/>
                    <a:pt x="20550" y="32243"/>
                    <a:pt x="21385" y="33812"/>
                  </a:cubicBezTo>
                  <a:cubicBezTo>
                    <a:pt x="21613" y="34217"/>
                    <a:pt x="21815" y="34672"/>
                    <a:pt x="21942" y="35103"/>
                  </a:cubicBezTo>
                  <a:cubicBezTo>
                    <a:pt x="22094" y="35583"/>
                    <a:pt x="22195" y="36090"/>
                    <a:pt x="22322" y="36570"/>
                  </a:cubicBezTo>
                  <a:cubicBezTo>
                    <a:pt x="22575" y="37962"/>
                    <a:pt x="22904" y="39354"/>
                    <a:pt x="23891" y="40392"/>
                  </a:cubicBezTo>
                  <a:cubicBezTo>
                    <a:pt x="23743" y="40461"/>
                    <a:pt x="23592" y="40495"/>
                    <a:pt x="23445" y="40495"/>
                  </a:cubicBezTo>
                  <a:cubicBezTo>
                    <a:pt x="23215" y="40495"/>
                    <a:pt x="22998" y="40410"/>
                    <a:pt x="22828" y="40240"/>
                  </a:cubicBezTo>
                  <a:cubicBezTo>
                    <a:pt x="22094" y="39557"/>
                    <a:pt x="21815" y="38544"/>
                    <a:pt x="21562" y="37608"/>
                  </a:cubicBezTo>
                  <a:cubicBezTo>
                    <a:pt x="21436" y="37127"/>
                    <a:pt x="21309" y="36722"/>
                    <a:pt x="21132" y="36317"/>
                  </a:cubicBezTo>
                  <a:cubicBezTo>
                    <a:pt x="20828" y="35583"/>
                    <a:pt x="20449" y="34850"/>
                    <a:pt x="20069" y="34192"/>
                  </a:cubicBezTo>
                  <a:cubicBezTo>
                    <a:pt x="19993" y="34065"/>
                    <a:pt x="19943" y="33964"/>
                    <a:pt x="19867" y="33837"/>
                  </a:cubicBezTo>
                  <a:cubicBezTo>
                    <a:pt x="19616" y="33381"/>
                    <a:pt x="19345" y="32987"/>
                    <a:pt x="18850" y="32987"/>
                  </a:cubicBezTo>
                  <a:cubicBezTo>
                    <a:pt x="18795" y="32987"/>
                    <a:pt x="18738" y="32992"/>
                    <a:pt x="18677" y="33002"/>
                  </a:cubicBezTo>
                  <a:cubicBezTo>
                    <a:pt x="18348" y="33053"/>
                    <a:pt x="18095" y="33205"/>
                    <a:pt x="17918" y="33458"/>
                  </a:cubicBezTo>
                  <a:cubicBezTo>
                    <a:pt x="17589" y="33964"/>
                    <a:pt x="17690" y="34748"/>
                    <a:pt x="17842" y="35305"/>
                  </a:cubicBezTo>
                  <a:cubicBezTo>
                    <a:pt x="17943" y="35609"/>
                    <a:pt x="18095" y="35938"/>
                    <a:pt x="18222" y="36267"/>
                  </a:cubicBezTo>
                  <a:cubicBezTo>
                    <a:pt x="18601" y="37127"/>
                    <a:pt x="19057" y="38114"/>
                    <a:pt x="18804" y="38924"/>
                  </a:cubicBezTo>
                  <a:cubicBezTo>
                    <a:pt x="18677" y="39329"/>
                    <a:pt x="18449" y="39430"/>
                    <a:pt x="18171" y="39557"/>
                  </a:cubicBezTo>
                  <a:cubicBezTo>
                    <a:pt x="18146" y="39557"/>
                    <a:pt x="18095" y="39607"/>
                    <a:pt x="18095" y="39607"/>
                  </a:cubicBezTo>
                  <a:cubicBezTo>
                    <a:pt x="18070" y="39633"/>
                    <a:pt x="18045" y="39633"/>
                    <a:pt x="18019" y="39633"/>
                  </a:cubicBezTo>
                  <a:cubicBezTo>
                    <a:pt x="17943" y="39633"/>
                    <a:pt x="17918" y="39658"/>
                    <a:pt x="17893" y="39683"/>
                  </a:cubicBezTo>
                  <a:cubicBezTo>
                    <a:pt x="17665" y="39911"/>
                    <a:pt x="17791" y="40493"/>
                    <a:pt x="17893" y="40898"/>
                  </a:cubicBezTo>
                  <a:cubicBezTo>
                    <a:pt x="17918" y="41050"/>
                    <a:pt x="17943" y="41151"/>
                    <a:pt x="17943" y="41252"/>
                  </a:cubicBezTo>
                  <a:cubicBezTo>
                    <a:pt x="17969" y="41759"/>
                    <a:pt x="17716" y="42821"/>
                    <a:pt x="17159" y="43100"/>
                  </a:cubicBezTo>
                  <a:lnTo>
                    <a:pt x="17133" y="43100"/>
                  </a:lnTo>
                  <a:lnTo>
                    <a:pt x="17133" y="43075"/>
                  </a:lnTo>
                  <a:cubicBezTo>
                    <a:pt x="16830" y="42417"/>
                    <a:pt x="16804" y="41683"/>
                    <a:pt x="16804" y="40999"/>
                  </a:cubicBezTo>
                  <a:cubicBezTo>
                    <a:pt x="16804" y="40797"/>
                    <a:pt x="16804" y="40594"/>
                    <a:pt x="16779" y="40367"/>
                  </a:cubicBezTo>
                  <a:cubicBezTo>
                    <a:pt x="16754" y="39531"/>
                    <a:pt x="16627" y="38798"/>
                    <a:pt x="16425" y="38114"/>
                  </a:cubicBezTo>
                  <a:cubicBezTo>
                    <a:pt x="16248" y="37456"/>
                    <a:pt x="15919" y="36849"/>
                    <a:pt x="15640" y="36241"/>
                  </a:cubicBezTo>
                  <a:cubicBezTo>
                    <a:pt x="15235" y="35432"/>
                    <a:pt x="14805" y="34596"/>
                    <a:pt x="14729" y="33685"/>
                  </a:cubicBezTo>
                  <a:cubicBezTo>
                    <a:pt x="14729" y="33660"/>
                    <a:pt x="14679" y="33635"/>
                    <a:pt x="14653" y="33584"/>
                  </a:cubicBezTo>
                  <a:cubicBezTo>
                    <a:pt x="15008" y="33154"/>
                    <a:pt x="15362" y="32749"/>
                    <a:pt x="15691" y="32293"/>
                  </a:cubicBezTo>
                  <a:cubicBezTo>
                    <a:pt x="15868" y="32066"/>
                    <a:pt x="16045" y="31863"/>
                    <a:pt x="16197" y="31635"/>
                  </a:cubicBezTo>
                  <a:cubicBezTo>
                    <a:pt x="16324" y="31484"/>
                    <a:pt x="16425" y="31357"/>
                    <a:pt x="16551" y="31180"/>
                  </a:cubicBezTo>
                  <a:cubicBezTo>
                    <a:pt x="16577" y="31180"/>
                    <a:pt x="16577" y="31155"/>
                    <a:pt x="16577" y="31129"/>
                  </a:cubicBezTo>
                  <a:lnTo>
                    <a:pt x="16627" y="31104"/>
                  </a:lnTo>
                  <a:cubicBezTo>
                    <a:pt x="17007" y="30623"/>
                    <a:pt x="17412" y="30117"/>
                    <a:pt x="17791" y="29611"/>
                  </a:cubicBezTo>
                  <a:lnTo>
                    <a:pt x="17791" y="29586"/>
                  </a:lnTo>
                  <a:close/>
                  <a:moveTo>
                    <a:pt x="10452" y="37811"/>
                  </a:moveTo>
                  <a:lnTo>
                    <a:pt x="10452" y="37836"/>
                  </a:lnTo>
                  <a:cubicBezTo>
                    <a:pt x="11009" y="40367"/>
                    <a:pt x="9465" y="42923"/>
                    <a:pt x="8048" y="44618"/>
                  </a:cubicBezTo>
                  <a:cubicBezTo>
                    <a:pt x="7846" y="44542"/>
                    <a:pt x="7694" y="44416"/>
                    <a:pt x="7542" y="44188"/>
                  </a:cubicBezTo>
                  <a:cubicBezTo>
                    <a:pt x="7036" y="43479"/>
                    <a:pt x="7289" y="42847"/>
                    <a:pt x="7542" y="42189"/>
                  </a:cubicBezTo>
                  <a:lnTo>
                    <a:pt x="7719" y="41632"/>
                  </a:lnTo>
                  <a:cubicBezTo>
                    <a:pt x="7770" y="41556"/>
                    <a:pt x="7719" y="41531"/>
                    <a:pt x="7694" y="41455"/>
                  </a:cubicBezTo>
                  <a:cubicBezTo>
                    <a:pt x="7668" y="41404"/>
                    <a:pt x="7567" y="41404"/>
                    <a:pt x="7491" y="41404"/>
                  </a:cubicBezTo>
                  <a:cubicBezTo>
                    <a:pt x="6909" y="41505"/>
                    <a:pt x="6352" y="41809"/>
                    <a:pt x="5796" y="42088"/>
                  </a:cubicBezTo>
                  <a:cubicBezTo>
                    <a:pt x="5568" y="42239"/>
                    <a:pt x="5391" y="42315"/>
                    <a:pt x="5163" y="42442"/>
                  </a:cubicBezTo>
                  <a:cubicBezTo>
                    <a:pt x="5138" y="42467"/>
                    <a:pt x="5062" y="42467"/>
                    <a:pt x="5036" y="42518"/>
                  </a:cubicBezTo>
                  <a:cubicBezTo>
                    <a:pt x="4650" y="42687"/>
                    <a:pt x="4172" y="42924"/>
                    <a:pt x="3734" y="42924"/>
                  </a:cubicBezTo>
                  <a:cubicBezTo>
                    <a:pt x="3713" y="42924"/>
                    <a:pt x="3691" y="42924"/>
                    <a:pt x="3670" y="42923"/>
                  </a:cubicBezTo>
                  <a:cubicBezTo>
                    <a:pt x="3467" y="42923"/>
                    <a:pt x="3290" y="42821"/>
                    <a:pt x="3214" y="42695"/>
                  </a:cubicBezTo>
                  <a:lnTo>
                    <a:pt x="3214" y="42670"/>
                  </a:lnTo>
                  <a:lnTo>
                    <a:pt x="3239" y="42670"/>
                  </a:lnTo>
                  <a:cubicBezTo>
                    <a:pt x="4302" y="42012"/>
                    <a:pt x="5391" y="41303"/>
                    <a:pt x="6428" y="40620"/>
                  </a:cubicBezTo>
                  <a:cubicBezTo>
                    <a:pt x="6833" y="40316"/>
                    <a:pt x="7263" y="40038"/>
                    <a:pt x="7694" y="39785"/>
                  </a:cubicBezTo>
                  <a:cubicBezTo>
                    <a:pt x="8706" y="39127"/>
                    <a:pt x="9592" y="38494"/>
                    <a:pt x="10427" y="37836"/>
                  </a:cubicBezTo>
                  <a:lnTo>
                    <a:pt x="10452" y="37811"/>
                  </a:lnTo>
                  <a:close/>
                  <a:moveTo>
                    <a:pt x="14375" y="33863"/>
                  </a:moveTo>
                  <a:lnTo>
                    <a:pt x="14375" y="33913"/>
                  </a:lnTo>
                  <a:cubicBezTo>
                    <a:pt x="14501" y="34748"/>
                    <a:pt x="14906" y="35583"/>
                    <a:pt x="15286" y="36368"/>
                  </a:cubicBezTo>
                  <a:cubicBezTo>
                    <a:pt x="15615" y="37026"/>
                    <a:pt x="15944" y="37709"/>
                    <a:pt x="16121" y="38418"/>
                  </a:cubicBezTo>
                  <a:cubicBezTo>
                    <a:pt x="16273" y="39101"/>
                    <a:pt x="16298" y="39810"/>
                    <a:pt x="16324" y="40518"/>
                  </a:cubicBezTo>
                  <a:cubicBezTo>
                    <a:pt x="16374" y="41404"/>
                    <a:pt x="16400" y="42315"/>
                    <a:pt x="16703" y="43100"/>
                  </a:cubicBezTo>
                  <a:lnTo>
                    <a:pt x="16703" y="43150"/>
                  </a:lnTo>
                  <a:lnTo>
                    <a:pt x="16703" y="43176"/>
                  </a:lnTo>
                  <a:lnTo>
                    <a:pt x="16678" y="43176"/>
                  </a:lnTo>
                  <a:cubicBezTo>
                    <a:pt x="16121" y="43049"/>
                    <a:pt x="15792" y="42163"/>
                    <a:pt x="15615" y="41683"/>
                  </a:cubicBezTo>
                  <a:lnTo>
                    <a:pt x="15615" y="41657"/>
                  </a:lnTo>
                  <a:cubicBezTo>
                    <a:pt x="15488" y="41278"/>
                    <a:pt x="15362" y="40873"/>
                    <a:pt x="15235" y="40493"/>
                  </a:cubicBezTo>
                  <a:cubicBezTo>
                    <a:pt x="15109" y="40012"/>
                    <a:pt x="14932" y="39531"/>
                    <a:pt x="14755" y="39051"/>
                  </a:cubicBezTo>
                  <a:cubicBezTo>
                    <a:pt x="14755" y="39025"/>
                    <a:pt x="14729" y="39000"/>
                    <a:pt x="14729" y="38924"/>
                  </a:cubicBezTo>
                  <a:cubicBezTo>
                    <a:pt x="14476" y="38291"/>
                    <a:pt x="14046" y="37330"/>
                    <a:pt x="13363" y="37153"/>
                  </a:cubicBezTo>
                  <a:cubicBezTo>
                    <a:pt x="13312" y="37142"/>
                    <a:pt x="13263" y="37138"/>
                    <a:pt x="13215" y="37138"/>
                  </a:cubicBezTo>
                  <a:cubicBezTo>
                    <a:pt x="12431" y="37138"/>
                    <a:pt x="12062" y="38453"/>
                    <a:pt x="11895" y="39025"/>
                  </a:cubicBezTo>
                  <a:cubicBezTo>
                    <a:pt x="11844" y="39354"/>
                    <a:pt x="11768" y="39683"/>
                    <a:pt x="11743" y="40012"/>
                  </a:cubicBezTo>
                  <a:cubicBezTo>
                    <a:pt x="11692" y="40443"/>
                    <a:pt x="11616" y="40923"/>
                    <a:pt x="11490" y="41379"/>
                  </a:cubicBezTo>
                  <a:cubicBezTo>
                    <a:pt x="11262" y="42138"/>
                    <a:pt x="10807" y="42948"/>
                    <a:pt x="10123" y="43707"/>
                  </a:cubicBezTo>
                  <a:cubicBezTo>
                    <a:pt x="9870" y="43986"/>
                    <a:pt x="9212" y="44694"/>
                    <a:pt x="8478" y="44694"/>
                  </a:cubicBezTo>
                  <a:lnTo>
                    <a:pt x="8453" y="44694"/>
                  </a:lnTo>
                  <a:lnTo>
                    <a:pt x="8478" y="44669"/>
                  </a:lnTo>
                  <a:cubicBezTo>
                    <a:pt x="9921" y="42897"/>
                    <a:pt x="11465" y="40189"/>
                    <a:pt x="10756" y="37532"/>
                  </a:cubicBezTo>
                  <a:cubicBezTo>
                    <a:pt x="11743" y="36722"/>
                    <a:pt x="12603" y="35938"/>
                    <a:pt x="13363" y="35052"/>
                  </a:cubicBezTo>
                  <a:cubicBezTo>
                    <a:pt x="13666" y="34698"/>
                    <a:pt x="13995" y="34318"/>
                    <a:pt x="14350" y="33913"/>
                  </a:cubicBezTo>
                  <a:lnTo>
                    <a:pt x="14375" y="33863"/>
                  </a:lnTo>
                  <a:close/>
                  <a:moveTo>
                    <a:pt x="41530" y="1"/>
                  </a:moveTo>
                  <a:cubicBezTo>
                    <a:pt x="41480" y="1"/>
                    <a:pt x="41404" y="26"/>
                    <a:pt x="41378" y="77"/>
                  </a:cubicBezTo>
                  <a:cubicBezTo>
                    <a:pt x="40341" y="1646"/>
                    <a:pt x="39075" y="3164"/>
                    <a:pt x="37861" y="4582"/>
                  </a:cubicBezTo>
                  <a:cubicBezTo>
                    <a:pt x="37532" y="4986"/>
                    <a:pt x="37152" y="5442"/>
                    <a:pt x="36798" y="5872"/>
                  </a:cubicBezTo>
                  <a:cubicBezTo>
                    <a:pt x="35330" y="7669"/>
                    <a:pt x="33761" y="9517"/>
                    <a:pt x="31964" y="11516"/>
                  </a:cubicBezTo>
                  <a:cubicBezTo>
                    <a:pt x="31584" y="11921"/>
                    <a:pt x="31255" y="12351"/>
                    <a:pt x="30901" y="12807"/>
                  </a:cubicBezTo>
                  <a:cubicBezTo>
                    <a:pt x="30597" y="13237"/>
                    <a:pt x="30243" y="13692"/>
                    <a:pt x="29889" y="14072"/>
                  </a:cubicBezTo>
                  <a:cubicBezTo>
                    <a:pt x="29644" y="14339"/>
                    <a:pt x="29419" y="14566"/>
                    <a:pt x="29042" y="14566"/>
                  </a:cubicBezTo>
                  <a:cubicBezTo>
                    <a:pt x="29020" y="14566"/>
                    <a:pt x="28996" y="14566"/>
                    <a:pt x="28973" y="14564"/>
                  </a:cubicBezTo>
                  <a:lnTo>
                    <a:pt x="28973" y="14564"/>
                  </a:lnTo>
                  <a:cubicBezTo>
                    <a:pt x="29148" y="14677"/>
                    <a:pt x="29350" y="14738"/>
                    <a:pt x="29585" y="14755"/>
                  </a:cubicBezTo>
                  <a:lnTo>
                    <a:pt x="29610" y="14755"/>
                  </a:lnTo>
                  <a:lnTo>
                    <a:pt x="29585" y="14806"/>
                  </a:lnTo>
                  <a:cubicBezTo>
                    <a:pt x="29534" y="14856"/>
                    <a:pt x="29433" y="14932"/>
                    <a:pt x="29357" y="14983"/>
                  </a:cubicBezTo>
                  <a:cubicBezTo>
                    <a:pt x="29129" y="15185"/>
                    <a:pt x="28927" y="15363"/>
                    <a:pt x="28699" y="15590"/>
                  </a:cubicBezTo>
                  <a:cubicBezTo>
                    <a:pt x="28446" y="15843"/>
                    <a:pt x="28193" y="16122"/>
                    <a:pt x="27839" y="16501"/>
                  </a:cubicBezTo>
                  <a:lnTo>
                    <a:pt x="27813" y="16527"/>
                  </a:lnTo>
                  <a:lnTo>
                    <a:pt x="27813" y="16501"/>
                  </a:lnTo>
                  <a:cubicBezTo>
                    <a:pt x="27535" y="15869"/>
                    <a:pt x="27358" y="15211"/>
                    <a:pt x="27231" y="14553"/>
                  </a:cubicBezTo>
                  <a:cubicBezTo>
                    <a:pt x="27155" y="14047"/>
                    <a:pt x="27029" y="13540"/>
                    <a:pt x="26852" y="13060"/>
                  </a:cubicBezTo>
                  <a:cubicBezTo>
                    <a:pt x="26421" y="11794"/>
                    <a:pt x="25561" y="10706"/>
                    <a:pt x="24802" y="9871"/>
                  </a:cubicBezTo>
                  <a:lnTo>
                    <a:pt x="24523" y="9542"/>
                  </a:lnTo>
                  <a:cubicBezTo>
                    <a:pt x="23638" y="8530"/>
                    <a:pt x="22726" y="7517"/>
                    <a:pt x="21891" y="6454"/>
                  </a:cubicBezTo>
                  <a:cubicBezTo>
                    <a:pt x="21841" y="6353"/>
                    <a:pt x="21739" y="6252"/>
                    <a:pt x="21664" y="6151"/>
                  </a:cubicBezTo>
                  <a:cubicBezTo>
                    <a:pt x="21385" y="5771"/>
                    <a:pt x="21081" y="5366"/>
                    <a:pt x="20727" y="5062"/>
                  </a:cubicBezTo>
                  <a:cubicBezTo>
                    <a:pt x="20499" y="4835"/>
                    <a:pt x="20221" y="4683"/>
                    <a:pt x="19968" y="4480"/>
                  </a:cubicBezTo>
                  <a:cubicBezTo>
                    <a:pt x="19715" y="4303"/>
                    <a:pt x="19436" y="4101"/>
                    <a:pt x="19209" y="3873"/>
                  </a:cubicBezTo>
                  <a:cubicBezTo>
                    <a:pt x="19310" y="3493"/>
                    <a:pt x="19614" y="3291"/>
                    <a:pt x="20094" y="3164"/>
                  </a:cubicBezTo>
                  <a:cubicBezTo>
                    <a:pt x="20334" y="3088"/>
                    <a:pt x="20569" y="3050"/>
                    <a:pt x="20799" y="3050"/>
                  </a:cubicBezTo>
                  <a:cubicBezTo>
                    <a:pt x="21302" y="3050"/>
                    <a:pt x="21783" y="3234"/>
                    <a:pt x="22247" y="3604"/>
                  </a:cubicBezTo>
                  <a:lnTo>
                    <a:pt x="22247" y="3604"/>
                  </a:lnTo>
                  <a:cubicBezTo>
                    <a:pt x="21768" y="3163"/>
                    <a:pt x="21121" y="2764"/>
                    <a:pt x="20337" y="2764"/>
                  </a:cubicBezTo>
                  <a:cubicBezTo>
                    <a:pt x="20017" y="2764"/>
                    <a:pt x="19674" y="2830"/>
                    <a:pt x="19310" y="2987"/>
                  </a:cubicBezTo>
                  <a:cubicBezTo>
                    <a:pt x="18804" y="3215"/>
                    <a:pt x="18475" y="3493"/>
                    <a:pt x="18374" y="3873"/>
                  </a:cubicBezTo>
                  <a:cubicBezTo>
                    <a:pt x="18551" y="4556"/>
                    <a:pt x="19082" y="5493"/>
                    <a:pt x="19588" y="6277"/>
                  </a:cubicBezTo>
                  <a:cubicBezTo>
                    <a:pt x="19664" y="6378"/>
                    <a:pt x="19715" y="6480"/>
                    <a:pt x="19740" y="6581"/>
                  </a:cubicBezTo>
                  <a:lnTo>
                    <a:pt x="19740" y="6606"/>
                  </a:lnTo>
                  <a:lnTo>
                    <a:pt x="19715" y="6606"/>
                  </a:lnTo>
                  <a:cubicBezTo>
                    <a:pt x="19681" y="6609"/>
                    <a:pt x="19646" y="6610"/>
                    <a:pt x="19612" y="6610"/>
                  </a:cubicBezTo>
                  <a:cubicBezTo>
                    <a:pt x="18906" y="6610"/>
                    <a:pt x="18137" y="6129"/>
                    <a:pt x="17437" y="5695"/>
                  </a:cubicBezTo>
                  <a:cubicBezTo>
                    <a:pt x="17083" y="5467"/>
                    <a:pt x="16729" y="5240"/>
                    <a:pt x="16450" y="5113"/>
                  </a:cubicBezTo>
                  <a:cubicBezTo>
                    <a:pt x="16184" y="5015"/>
                    <a:pt x="15863" y="4940"/>
                    <a:pt x="15566" y="4940"/>
                  </a:cubicBezTo>
                  <a:cubicBezTo>
                    <a:pt x="15326" y="4940"/>
                    <a:pt x="15101" y="4989"/>
                    <a:pt x="14932" y="5113"/>
                  </a:cubicBezTo>
                  <a:cubicBezTo>
                    <a:pt x="14704" y="5265"/>
                    <a:pt x="14577" y="5569"/>
                    <a:pt x="14577" y="5898"/>
                  </a:cubicBezTo>
                  <a:cubicBezTo>
                    <a:pt x="14628" y="7087"/>
                    <a:pt x="15666" y="8378"/>
                    <a:pt x="16678" y="8985"/>
                  </a:cubicBezTo>
                  <a:cubicBezTo>
                    <a:pt x="16779" y="9036"/>
                    <a:pt x="16880" y="9061"/>
                    <a:pt x="16982" y="9137"/>
                  </a:cubicBezTo>
                  <a:cubicBezTo>
                    <a:pt x="17235" y="9263"/>
                    <a:pt x="17538" y="9390"/>
                    <a:pt x="17690" y="9643"/>
                  </a:cubicBezTo>
                  <a:cubicBezTo>
                    <a:pt x="17791" y="9795"/>
                    <a:pt x="17817" y="9997"/>
                    <a:pt x="17817" y="10149"/>
                  </a:cubicBezTo>
                  <a:cubicBezTo>
                    <a:pt x="17817" y="10276"/>
                    <a:pt x="17842" y="10402"/>
                    <a:pt x="17893" y="10529"/>
                  </a:cubicBezTo>
                  <a:cubicBezTo>
                    <a:pt x="18070" y="10959"/>
                    <a:pt x="18601" y="11313"/>
                    <a:pt x="18981" y="11541"/>
                  </a:cubicBezTo>
                  <a:cubicBezTo>
                    <a:pt x="19361" y="11769"/>
                    <a:pt x="19791" y="11946"/>
                    <a:pt x="20196" y="12149"/>
                  </a:cubicBezTo>
                  <a:cubicBezTo>
                    <a:pt x="21208" y="12604"/>
                    <a:pt x="22144" y="13060"/>
                    <a:pt x="22676" y="14072"/>
                  </a:cubicBezTo>
                  <a:lnTo>
                    <a:pt x="22777" y="14249"/>
                  </a:lnTo>
                  <a:cubicBezTo>
                    <a:pt x="22853" y="14376"/>
                    <a:pt x="22904" y="14578"/>
                    <a:pt x="22929" y="14730"/>
                  </a:cubicBezTo>
                  <a:cubicBezTo>
                    <a:pt x="22980" y="14958"/>
                    <a:pt x="22929" y="15110"/>
                    <a:pt x="22802" y="15211"/>
                  </a:cubicBezTo>
                  <a:cubicBezTo>
                    <a:pt x="22731" y="15271"/>
                    <a:pt x="22636" y="15296"/>
                    <a:pt x="22527" y="15296"/>
                  </a:cubicBezTo>
                  <a:cubicBezTo>
                    <a:pt x="22406" y="15296"/>
                    <a:pt x="22266" y="15264"/>
                    <a:pt x="22119" y="15211"/>
                  </a:cubicBezTo>
                  <a:cubicBezTo>
                    <a:pt x="21765" y="15059"/>
                    <a:pt x="21410" y="14856"/>
                    <a:pt x="21107" y="14679"/>
                  </a:cubicBezTo>
                  <a:cubicBezTo>
                    <a:pt x="20221" y="14123"/>
                    <a:pt x="19436" y="13465"/>
                    <a:pt x="18728" y="12933"/>
                  </a:cubicBezTo>
                  <a:cubicBezTo>
                    <a:pt x="18070" y="12351"/>
                    <a:pt x="17564" y="11921"/>
                    <a:pt x="17083" y="11440"/>
                  </a:cubicBezTo>
                  <a:cubicBezTo>
                    <a:pt x="16703" y="11060"/>
                    <a:pt x="16273" y="10630"/>
                    <a:pt x="15716" y="10453"/>
                  </a:cubicBezTo>
                  <a:cubicBezTo>
                    <a:pt x="15587" y="10415"/>
                    <a:pt x="15463" y="10400"/>
                    <a:pt x="15342" y="10400"/>
                  </a:cubicBezTo>
                  <a:cubicBezTo>
                    <a:pt x="15059" y="10400"/>
                    <a:pt x="14793" y="10483"/>
                    <a:pt x="14527" y="10554"/>
                  </a:cubicBezTo>
                  <a:cubicBezTo>
                    <a:pt x="14426" y="10579"/>
                    <a:pt x="14324" y="10630"/>
                    <a:pt x="14198" y="10655"/>
                  </a:cubicBezTo>
                  <a:cubicBezTo>
                    <a:pt x="14093" y="10683"/>
                    <a:pt x="13986" y="10695"/>
                    <a:pt x="13877" y="10695"/>
                  </a:cubicBezTo>
                  <a:cubicBezTo>
                    <a:pt x="13277" y="10695"/>
                    <a:pt x="12625" y="10319"/>
                    <a:pt x="12047" y="9997"/>
                  </a:cubicBezTo>
                  <a:cubicBezTo>
                    <a:pt x="11869" y="9871"/>
                    <a:pt x="11667" y="9770"/>
                    <a:pt x="11490" y="9668"/>
                  </a:cubicBezTo>
                  <a:cubicBezTo>
                    <a:pt x="11058" y="9436"/>
                    <a:pt x="10331" y="9072"/>
                    <a:pt x="9711" y="9072"/>
                  </a:cubicBezTo>
                  <a:cubicBezTo>
                    <a:pt x="9387" y="9072"/>
                    <a:pt x="9092" y="9171"/>
                    <a:pt x="8883" y="9441"/>
                  </a:cubicBezTo>
                  <a:cubicBezTo>
                    <a:pt x="8377" y="10124"/>
                    <a:pt x="8984" y="10833"/>
                    <a:pt x="9592" y="11339"/>
                  </a:cubicBezTo>
                  <a:cubicBezTo>
                    <a:pt x="10351" y="11971"/>
                    <a:pt x="11237" y="12452"/>
                    <a:pt x="12047" y="12933"/>
                  </a:cubicBezTo>
                  <a:cubicBezTo>
                    <a:pt x="12173" y="12984"/>
                    <a:pt x="12350" y="13085"/>
                    <a:pt x="12477" y="13161"/>
                  </a:cubicBezTo>
                  <a:cubicBezTo>
                    <a:pt x="12856" y="13338"/>
                    <a:pt x="13185" y="13591"/>
                    <a:pt x="13489" y="13794"/>
                  </a:cubicBezTo>
                  <a:cubicBezTo>
                    <a:pt x="13616" y="13869"/>
                    <a:pt x="13768" y="13971"/>
                    <a:pt x="13919" y="14072"/>
                  </a:cubicBezTo>
                  <a:cubicBezTo>
                    <a:pt x="14501" y="14426"/>
                    <a:pt x="15159" y="14806"/>
                    <a:pt x="15438" y="15312"/>
                  </a:cubicBezTo>
                  <a:cubicBezTo>
                    <a:pt x="15539" y="15464"/>
                    <a:pt x="15564" y="15616"/>
                    <a:pt x="15590" y="15818"/>
                  </a:cubicBezTo>
                  <a:cubicBezTo>
                    <a:pt x="15640" y="15970"/>
                    <a:pt x="15640" y="16097"/>
                    <a:pt x="15716" y="16248"/>
                  </a:cubicBezTo>
                  <a:lnTo>
                    <a:pt x="15716" y="16274"/>
                  </a:lnTo>
                  <a:cubicBezTo>
                    <a:pt x="15843" y="16501"/>
                    <a:pt x="16045" y="16653"/>
                    <a:pt x="16172" y="16780"/>
                  </a:cubicBezTo>
                  <a:cubicBezTo>
                    <a:pt x="16653" y="17159"/>
                    <a:pt x="17235" y="17362"/>
                    <a:pt x="17817" y="17539"/>
                  </a:cubicBezTo>
                  <a:lnTo>
                    <a:pt x="17918" y="17590"/>
                  </a:lnTo>
                  <a:cubicBezTo>
                    <a:pt x="17994" y="17615"/>
                    <a:pt x="18070" y="17640"/>
                    <a:pt x="18171" y="17666"/>
                  </a:cubicBezTo>
                  <a:cubicBezTo>
                    <a:pt x="18627" y="17843"/>
                    <a:pt x="19107" y="17995"/>
                    <a:pt x="19512" y="18273"/>
                  </a:cubicBezTo>
                  <a:cubicBezTo>
                    <a:pt x="19943" y="18551"/>
                    <a:pt x="20348" y="19007"/>
                    <a:pt x="20272" y="19412"/>
                  </a:cubicBezTo>
                  <a:cubicBezTo>
                    <a:pt x="20221" y="19665"/>
                    <a:pt x="19993" y="19817"/>
                    <a:pt x="19563" y="19918"/>
                  </a:cubicBezTo>
                  <a:cubicBezTo>
                    <a:pt x="19401" y="19950"/>
                    <a:pt x="19235" y="19965"/>
                    <a:pt x="19066" y="19965"/>
                  </a:cubicBezTo>
                  <a:cubicBezTo>
                    <a:pt x="17919" y="19965"/>
                    <a:pt x="16649" y="19274"/>
                    <a:pt x="15590" y="18678"/>
                  </a:cubicBezTo>
                  <a:cubicBezTo>
                    <a:pt x="15438" y="18602"/>
                    <a:pt x="15286" y="18501"/>
                    <a:pt x="15134" y="18425"/>
                  </a:cubicBezTo>
                  <a:cubicBezTo>
                    <a:pt x="14299" y="17995"/>
                    <a:pt x="13439" y="17488"/>
                    <a:pt x="12654" y="16957"/>
                  </a:cubicBezTo>
                  <a:cubicBezTo>
                    <a:pt x="12502" y="16830"/>
                    <a:pt x="12300" y="16729"/>
                    <a:pt x="12148" y="16603"/>
                  </a:cubicBezTo>
                  <a:cubicBezTo>
                    <a:pt x="11540" y="16198"/>
                    <a:pt x="11009" y="15818"/>
                    <a:pt x="10351" y="15514"/>
                  </a:cubicBezTo>
                  <a:cubicBezTo>
                    <a:pt x="10073" y="15388"/>
                    <a:pt x="9744" y="15261"/>
                    <a:pt x="9465" y="15185"/>
                  </a:cubicBezTo>
                  <a:cubicBezTo>
                    <a:pt x="9010" y="15008"/>
                    <a:pt x="8579" y="14831"/>
                    <a:pt x="8124" y="14629"/>
                  </a:cubicBezTo>
                  <a:cubicBezTo>
                    <a:pt x="7811" y="14489"/>
                    <a:pt x="7497" y="14362"/>
                    <a:pt x="7176" y="14362"/>
                  </a:cubicBezTo>
                  <a:cubicBezTo>
                    <a:pt x="7030" y="14362"/>
                    <a:pt x="6882" y="14388"/>
                    <a:pt x="6732" y="14452"/>
                  </a:cubicBezTo>
                  <a:cubicBezTo>
                    <a:pt x="6479" y="14553"/>
                    <a:pt x="6327" y="14705"/>
                    <a:pt x="6276" y="14932"/>
                  </a:cubicBezTo>
                  <a:cubicBezTo>
                    <a:pt x="6201" y="15135"/>
                    <a:pt x="6276" y="15439"/>
                    <a:pt x="6454" y="15717"/>
                  </a:cubicBezTo>
                  <a:cubicBezTo>
                    <a:pt x="7061" y="16603"/>
                    <a:pt x="7997" y="17134"/>
                    <a:pt x="8883" y="17666"/>
                  </a:cubicBezTo>
                  <a:cubicBezTo>
                    <a:pt x="9389" y="17969"/>
                    <a:pt x="9895" y="18273"/>
                    <a:pt x="10376" y="18627"/>
                  </a:cubicBezTo>
                  <a:lnTo>
                    <a:pt x="10402" y="18627"/>
                  </a:lnTo>
                  <a:cubicBezTo>
                    <a:pt x="10199" y="18855"/>
                    <a:pt x="10098" y="19108"/>
                    <a:pt x="10123" y="19311"/>
                  </a:cubicBezTo>
                  <a:cubicBezTo>
                    <a:pt x="10199" y="19614"/>
                    <a:pt x="10452" y="19867"/>
                    <a:pt x="10882" y="20045"/>
                  </a:cubicBezTo>
                  <a:cubicBezTo>
                    <a:pt x="11110" y="20146"/>
                    <a:pt x="11338" y="20247"/>
                    <a:pt x="11515" y="20323"/>
                  </a:cubicBezTo>
                  <a:cubicBezTo>
                    <a:pt x="12654" y="20829"/>
                    <a:pt x="13742" y="21310"/>
                    <a:pt x="14375" y="22525"/>
                  </a:cubicBezTo>
                  <a:lnTo>
                    <a:pt x="14375" y="22550"/>
                  </a:lnTo>
                  <a:cubicBezTo>
                    <a:pt x="14577" y="22955"/>
                    <a:pt x="14932" y="23739"/>
                    <a:pt x="14780" y="24296"/>
                  </a:cubicBezTo>
                  <a:lnTo>
                    <a:pt x="14780" y="24322"/>
                  </a:lnTo>
                  <a:cubicBezTo>
                    <a:pt x="14704" y="24549"/>
                    <a:pt x="14679" y="24575"/>
                    <a:pt x="14299" y="24600"/>
                  </a:cubicBezTo>
                  <a:cubicBezTo>
                    <a:pt x="13995" y="24600"/>
                    <a:pt x="13616" y="24448"/>
                    <a:pt x="13312" y="24322"/>
                  </a:cubicBezTo>
                  <a:lnTo>
                    <a:pt x="13287" y="24322"/>
                  </a:lnTo>
                  <a:cubicBezTo>
                    <a:pt x="12882" y="24119"/>
                    <a:pt x="12426" y="23917"/>
                    <a:pt x="12021" y="23588"/>
                  </a:cubicBezTo>
                  <a:cubicBezTo>
                    <a:pt x="11920" y="23537"/>
                    <a:pt x="11794" y="23436"/>
                    <a:pt x="11718" y="23360"/>
                  </a:cubicBezTo>
                  <a:cubicBezTo>
                    <a:pt x="11363" y="23107"/>
                    <a:pt x="11034" y="22854"/>
                    <a:pt x="10604" y="22778"/>
                  </a:cubicBezTo>
                  <a:cubicBezTo>
                    <a:pt x="10456" y="22746"/>
                    <a:pt x="10307" y="22732"/>
                    <a:pt x="10163" y="22732"/>
                  </a:cubicBezTo>
                  <a:cubicBezTo>
                    <a:pt x="9962" y="22732"/>
                    <a:pt x="9768" y="22759"/>
                    <a:pt x="9592" y="22803"/>
                  </a:cubicBezTo>
                  <a:cubicBezTo>
                    <a:pt x="9395" y="22821"/>
                    <a:pt x="9185" y="22839"/>
                    <a:pt x="8981" y="22839"/>
                  </a:cubicBezTo>
                  <a:cubicBezTo>
                    <a:pt x="8897" y="22839"/>
                    <a:pt x="8813" y="22836"/>
                    <a:pt x="8731" y="22828"/>
                  </a:cubicBezTo>
                  <a:cubicBezTo>
                    <a:pt x="8301" y="22803"/>
                    <a:pt x="7871" y="22677"/>
                    <a:pt x="7441" y="22575"/>
                  </a:cubicBezTo>
                  <a:cubicBezTo>
                    <a:pt x="7112" y="22474"/>
                    <a:pt x="6808" y="22423"/>
                    <a:pt x="6479" y="22348"/>
                  </a:cubicBezTo>
                  <a:cubicBezTo>
                    <a:pt x="6286" y="22316"/>
                    <a:pt x="6059" y="22296"/>
                    <a:pt x="5822" y="22296"/>
                  </a:cubicBezTo>
                  <a:cubicBezTo>
                    <a:pt x="5095" y="22296"/>
                    <a:pt x="4284" y="22489"/>
                    <a:pt x="4151" y="23157"/>
                  </a:cubicBezTo>
                  <a:cubicBezTo>
                    <a:pt x="3999" y="23841"/>
                    <a:pt x="5011" y="24322"/>
                    <a:pt x="5593" y="24549"/>
                  </a:cubicBezTo>
                  <a:cubicBezTo>
                    <a:pt x="5922" y="24625"/>
                    <a:pt x="6226" y="24701"/>
                    <a:pt x="6555" y="24752"/>
                  </a:cubicBezTo>
                  <a:cubicBezTo>
                    <a:pt x="6783" y="24802"/>
                    <a:pt x="6985" y="24853"/>
                    <a:pt x="7238" y="24878"/>
                  </a:cubicBezTo>
                  <a:cubicBezTo>
                    <a:pt x="7846" y="25055"/>
                    <a:pt x="8073" y="25182"/>
                    <a:pt x="8326" y="25739"/>
                  </a:cubicBezTo>
                  <a:cubicBezTo>
                    <a:pt x="8352" y="25815"/>
                    <a:pt x="8352" y="25840"/>
                    <a:pt x="8377" y="25865"/>
                  </a:cubicBezTo>
                  <a:cubicBezTo>
                    <a:pt x="8453" y="26017"/>
                    <a:pt x="8504" y="26194"/>
                    <a:pt x="8706" y="26346"/>
                  </a:cubicBezTo>
                  <a:cubicBezTo>
                    <a:pt x="9187" y="26776"/>
                    <a:pt x="9845" y="26954"/>
                    <a:pt x="10452" y="27080"/>
                  </a:cubicBezTo>
                  <a:cubicBezTo>
                    <a:pt x="10908" y="27156"/>
                    <a:pt x="11389" y="27283"/>
                    <a:pt x="11794" y="27510"/>
                  </a:cubicBezTo>
                  <a:cubicBezTo>
                    <a:pt x="12021" y="27637"/>
                    <a:pt x="12401" y="27966"/>
                    <a:pt x="12426" y="28270"/>
                  </a:cubicBezTo>
                  <a:cubicBezTo>
                    <a:pt x="12426" y="28421"/>
                    <a:pt x="12376" y="28573"/>
                    <a:pt x="12249" y="28649"/>
                  </a:cubicBezTo>
                  <a:cubicBezTo>
                    <a:pt x="12047" y="28801"/>
                    <a:pt x="11718" y="28801"/>
                    <a:pt x="11465" y="28852"/>
                  </a:cubicBezTo>
                  <a:lnTo>
                    <a:pt x="11389" y="28852"/>
                  </a:lnTo>
                  <a:cubicBezTo>
                    <a:pt x="11338" y="28854"/>
                    <a:pt x="11287" y="28855"/>
                    <a:pt x="11236" y="28855"/>
                  </a:cubicBezTo>
                  <a:cubicBezTo>
                    <a:pt x="10682" y="28855"/>
                    <a:pt x="10138" y="28729"/>
                    <a:pt x="9465" y="28497"/>
                  </a:cubicBezTo>
                  <a:cubicBezTo>
                    <a:pt x="9237" y="28421"/>
                    <a:pt x="9060" y="28345"/>
                    <a:pt x="8833" y="28244"/>
                  </a:cubicBezTo>
                  <a:cubicBezTo>
                    <a:pt x="8113" y="27948"/>
                    <a:pt x="7393" y="27651"/>
                    <a:pt x="6628" y="27651"/>
                  </a:cubicBezTo>
                  <a:cubicBezTo>
                    <a:pt x="6479" y="27651"/>
                    <a:pt x="6328" y="27663"/>
                    <a:pt x="6175" y="27687"/>
                  </a:cubicBezTo>
                  <a:cubicBezTo>
                    <a:pt x="5694" y="27738"/>
                    <a:pt x="5315" y="27966"/>
                    <a:pt x="4910" y="28168"/>
                  </a:cubicBezTo>
                  <a:cubicBezTo>
                    <a:pt x="4555" y="28371"/>
                    <a:pt x="4176" y="28599"/>
                    <a:pt x="3771" y="28674"/>
                  </a:cubicBezTo>
                  <a:cubicBezTo>
                    <a:pt x="3558" y="28720"/>
                    <a:pt x="3346" y="28729"/>
                    <a:pt x="3139" y="28729"/>
                  </a:cubicBezTo>
                  <a:cubicBezTo>
                    <a:pt x="3001" y="28729"/>
                    <a:pt x="2865" y="28725"/>
                    <a:pt x="2733" y="28725"/>
                  </a:cubicBezTo>
                  <a:cubicBezTo>
                    <a:pt x="2544" y="28700"/>
                    <a:pt x="2354" y="28681"/>
                    <a:pt x="2164" y="28681"/>
                  </a:cubicBezTo>
                  <a:cubicBezTo>
                    <a:pt x="1974" y="28681"/>
                    <a:pt x="1784" y="28700"/>
                    <a:pt x="1594" y="28750"/>
                  </a:cubicBezTo>
                  <a:cubicBezTo>
                    <a:pt x="987" y="28902"/>
                    <a:pt x="253" y="29358"/>
                    <a:pt x="76" y="29915"/>
                  </a:cubicBezTo>
                  <a:cubicBezTo>
                    <a:pt x="25" y="29940"/>
                    <a:pt x="25" y="30016"/>
                    <a:pt x="25" y="30041"/>
                  </a:cubicBezTo>
                  <a:cubicBezTo>
                    <a:pt x="0" y="30193"/>
                    <a:pt x="0" y="30319"/>
                    <a:pt x="76" y="30497"/>
                  </a:cubicBezTo>
                  <a:cubicBezTo>
                    <a:pt x="329" y="31417"/>
                    <a:pt x="1712" y="31772"/>
                    <a:pt x="2721" y="31772"/>
                  </a:cubicBezTo>
                  <a:cubicBezTo>
                    <a:pt x="2822" y="31772"/>
                    <a:pt x="2920" y="31769"/>
                    <a:pt x="3012" y="31762"/>
                  </a:cubicBezTo>
                  <a:cubicBezTo>
                    <a:pt x="3239" y="31737"/>
                    <a:pt x="3442" y="31661"/>
                    <a:pt x="3670" y="31585"/>
                  </a:cubicBezTo>
                  <a:cubicBezTo>
                    <a:pt x="3968" y="31485"/>
                    <a:pt x="4267" y="31417"/>
                    <a:pt x="4541" y="31417"/>
                  </a:cubicBezTo>
                  <a:cubicBezTo>
                    <a:pt x="4615" y="31417"/>
                    <a:pt x="4688" y="31422"/>
                    <a:pt x="4758" y="31433"/>
                  </a:cubicBezTo>
                  <a:cubicBezTo>
                    <a:pt x="5062" y="31534"/>
                    <a:pt x="5315" y="31737"/>
                    <a:pt x="5568" y="31914"/>
                  </a:cubicBezTo>
                  <a:cubicBezTo>
                    <a:pt x="5846" y="32142"/>
                    <a:pt x="6175" y="32369"/>
                    <a:pt x="6605" y="32420"/>
                  </a:cubicBezTo>
                  <a:cubicBezTo>
                    <a:pt x="6641" y="32422"/>
                    <a:pt x="6677" y="32423"/>
                    <a:pt x="6712" y="32423"/>
                  </a:cubicBezTo>
                  <a:cubicBezTo>
                    <a:pt x="7154" y="32423"/>
                    <a:pt x="7574" y="32282"/>
                    <a:pt x="7972" y="32142"/>
                  </a:cubicBezTo>
                  <a:cubicBezTo>
                    <a:pt x="8099" y="32091"/>
                    <a:pt x="8225" y="32040"/>
                    <a:pt x="8326" y="32015"/>
                  </a:cubicBezTo>
                  <a:cubicBezTo>
                    <a:pt x="8710" y="31881"/>
                    <a:pt x="9020" y="31819"/>
                    <a:pt x="9314" y="31819"/>
                  </a:cubicBezTo>
                  <a:cubicBezTo>
                    <a:pt x="9408" y="31819"/>
                    <a:pt x="9500" y="31826"/>
                    <a:pt x="9592" y="31838"/>
                  </a:cubicBezTo>
                  <a:cubicBezTo>
                    <a:pt x="9895" y="31914"/>
                    <a:pt x="10123" y="32040"/>
                    <a:pt x="10149" y="32218"/>
                  </a:cubicBezTo>
                  <a:cubicBezTo>
                    <a:pt x="10199" y="32420"/>
                    <a:pt x="10073" y="32597"/>
                    <a:pt x="9769" y="32800"/>
                  </a:cubicBezTo>
                  <a:cubicBezTo>
                    <a:pt x="8934" y="33356"/>
                    <a:pt x="7871" y="33458"/>
                    <a:pt x="6909" y="33559"/>
                  </a:cubicBezTo>
                  <a:cubicBezTo>
                    <a:pt x="6201" y="33609"/>
                    <a:pt x="5467" y="33711"/>
                    <a:pt x="4834" y="33938"/>
                  </a:cubicBezTo>
                  <a:cubicBezTo>
                    <a:pt x="3619" y="34369"/>
                    <a:pt x="2531" y="35432"/>
                    <a:pt x="1999" y="35988"/>
                  </a:cubicBezTo>
                  <a:cubicBezTo>
                    <a:pt x="1088" y="37001"/>
                    <a:pt x="861" y="37836"/>
                    <a:pt x="1341" y="38519"/>
                  </a:cubicBezTo>
                  <a:cubicBezTo>
                    <a:pt x="1622" y="38933"/>
                    <a:pt x="2028" y="39058"/>
                    <a:pt x="2473" y="39058"/>
                  </a:cubicBezTo>
                  <a:cubicBezTo>
                    <a:pt x="2871" y="39058"/>
                    <a:pt x="3300" y="38957"/>
                    <a:pt x="3695" y="38873"/>
                  </a:cubicBezTo>
                  <a:cubicBezTo>
                    <a:pt x="3872" y="38848"/>
                    <a:pt x="3999" y="38798"/>
                    <a:pt x="4151" y="38772"/>
                  </a:cubicBezTo>
                  <a:cubicBezTo>
                    <a:pt x="4277" y="38747"/>
                    <a:pt x="4328" y="38722"/>
                    <a:pt x="4404" y="38722"/>
                  </a:cubicBezTo>
                  <a:cubicBezTo>
                    <a:pt x="4454" y="38671"/>
                    <a:pt x="4530" y="38671"/>
                    <a:pt x="4530" y="38671"/>
                  </a:cubicBezTo>
                  <a:lnTo>
                    <a:pt x="4530" y="38671"/>
                  </a:lnTo>
                  <a:cubicBezTo>
                    <a:pt x="4555" y="38722"/>
                    <a:pt x="4530" y="38747"/>
                    <a:pt x="4454" y="38899"/>
                  </a:cubicBezTo>
                  <a:cubicBezTo>
                    <a:pt x="4454" y="38924"/>
                    <a:pt x="4429" y="38975"/>
                    <a:pt x="4429" y="39000"/>
                  </a:cubicBezTo>
                  <a:cubicBezTo>
                    <a:pt x="4328" y="39228"/>
                    <a:pt x="4252" y="39430"/>
                    <a:pt x="4125" y="39607"/>
                  </a:cubicBezTo>
                  <a:cubicBezTo>
                    <a:pt x="3948" y="39860"/>
                    <a:pt x="3796" y="40114"/>
                    <a:pt x="3644" y="40316"/>
                  </a:cubicBezTo>
                  <a:cubicBezTo>
                    <a:pt x="3493" y="40544"/>
                    <a:pt x="3315" y="40797"/>
                    <a:pt x="3164" y="41050"/>
                  </a:cubicBezTo>
                  <a:lnTo>
                    <a:pt x="3138" y="41126"/>
                  </a:lnTo>
                  <a:cubicBezTo>
                    <a:pt x="2784" y="41683"/>
                    <a:pt x="2252" y="42568"/>
                    <a:pt x="2784" y="43176"/>
                  </a:cubicBezTo>
                  <a:cubicBezTo>
                    <a:pt x="2986" y="43378"/>
                    <a:pt x="3246" y="43448"/>
                    <a:pt x="3515" y="43448"/>
                  </a:cubicBezTo>
                  <a:cubicBezTo>
                    <a:pt x="3954" y="43448"/>
                    <a:pt x="4415" y="43260"/>
                    <a:pt x="4682" y="43150"/>
                  </a:cubicBezTo>
                  <a:cubicBezTo>
                    <a:pt x="5011" y="43024"/>
                    <a:pt x="5315" y="42821"/>
                    <a:pt x="5644" y="42670"/>
                  </a:cubicBezTo>
                  <a:cubicBezTo>
                    <a:pt x="6099" y="42417"/>
                    <a:pt x="6580" y="42138"/>
                    <a:pt x="7086" y="42012"/>
                  </a:cubicBezTo>
                  <a:lnTo>
                    <a:pt x="7112" y="42012"/>
                  </a:lnTo>
                  <a:lnTo>
                    <a:pt x="7112" y="42037"/>
                  </a:lnTo>
                  <a:cubicBezTo>
                    <a:pt x="7086" y="42138"/>
                    <a:pt x="7061" y="42214"/>
                    <a:pt x="7036" y="42290"/>
                  </a:cubicBezTo>
                  <a:cubicBezTo>
                    <a:pt x="6808" y="42897"/>
                    <a:pt x="6580" y="43454"/>
                    <a:pt x="6808" y="44062"/>
                  </a:cubicBezTo>
                  <a:cubicBezTo>
                    <a:pt x="6960" y="44542"/>
                    <a:pt x="7314" y="44922"/>
                    <a:pt x="7744" y="45099"/>
                  </a:cubicBezTo>
                  <a:cubicBezTo>
                    <a:pt x="7782" y="45156"/>
                    <a:pt x="7834" y="45185"/>
                    <a:pt x="7890" y="45185"/>
                  </a:cubicBezTo>
                  <a:cubicBezTo>
                    <a:pt x="7909" y="45185"/>
                    <a:pt x="7928" y="45181"/>
                    <a:pt x="7947" y="45175"/>
                  </a:cubicBezTo>
                  <a:cubicBezTo>
                    <a:pt x="8073" y="45200"/>
                    <a:pt x="8175" y="45226"/>
                    <a:pt x="8301" y="45226"/>
                  </a:cubicBezTo>
                  <a:cubicBezTo>
                    <a:pt x="8309" y="45226"/>
                    <a:pt x="8318" y="45226"/>
                    <a:pt x="8326" y="45226"/>
                  </a:cubicBezTo>
                  <a:cubicBezTo>
                    <a:pt x="9885" y="45226"/>
                    <a:pt x="11239" y="42891"/>
                    <a:pt x="11591" y="41632"/>
                  </a:cubicBezTo>
                  <a:cubicBezTo>
                    <a:pt x="11616" y="41505"/>
                    <a:pt x="11642" y="41278"/>
                    <a:pt x="11718" y="40949"/>
                  </a:cubicBezTo>
                  <a:cubicBezTo>
                    <a:pt x="11895" y="39785"/>
                    <a:pt x="12249" y="37861"/>
                    <a:pt x="12907" y="37709"/>
                  </a:cubicBezTo>
                  <a:cubicBezTo>
                    <a:pt x="12946" y="37696"/>
                    <a:pt x="12984" y="37690"/>
                    <a:pt x="13023" y="37690"/>
                  </a:cubicBezTo>
                  <a:cubicBezTo>
                    <a:pt x="13213" y="37690"/>
                    <a:pt x="13406" y="37841"/>
                    <a:pt x="13616" y="38114"/>
                  </a:cubicBezTo>
                  <a:cubicBezTo>
                    <a:pt x="14172" y="38899"/>
                    <a:pt x="14451" y="39860"/>
                    <a:pt x="14704" y="40772"/>
                  </a:cubicBezTo>
                  <a:cubicBezTo>
                    <a:pt x="14780" y="41025"/>
                    <a:pt x="14881" y="41278"/>
                    <a:pt x="14932" y="41531"/>
                  </a:cubicBezTo>
                  <a:cubicBezTo>
                    <a:pt x="15058" y="41936"/>
                    <a:pt x="15463" y="43201"/>
                    <a:pt x="16172" y="43555"/>
                  </a:cubicBezTo>
                  <a:cubicBezTo>
                    <a:pt x="16311" y="43633"/>
                    <a:pt x="16441" y="43663"/>
                    <a:pt x="16579" y="43663"/>
                  </a:cubicBezTo>
                  <a:cubicBezTo>
                    <a:pt x="16667" y="43663"/>
                    <a:pt x="16757" y="43651"/>
                    <a:pt x="16855" y="43631"/>
                  </a:cubicBezTo>
                  <a:cubicBezTo>
                    <a:pt x="17437" y="43429"/>
                    <a:pt x="17918" y="42670"/>
                    <a:pt x="18045" y="42062"/>
                  </a:cubicBezTo>
                  <a:cubicBezTo>
                    <a:pt x="18095" y="41733"/>
                    <a:pt x="18070" y="41404"/>
                    <a:pt x="17994" y="41050"/>
                  </a:cubicBezTo>
                  <a:cubicBezTo>
                    <a:pt x="17994" y="40999"/>
                    <a:pt x="17969" y="40898"/>
                    <a:pt x="17943" y="40797"/>
                  </a:cubicBezTo>
                  <a:cubicBezTo>
                    <a:pt x="17867" y="40594"/>
                    <a:pt x="17817" y="40341"/>
                    <a:pt x="17918" y="40189"/>
                  </a:cubicBezTo>
                  <a:cubicBezTo>
                    <a:pt x="17969" y="40114"/>
                    <a:pt x="17969" y="40114"/>
                    <a:pt x="17994" y="40063"/>
                  </a:cubicBezTo>
                  <a:cubicBezTo>
                    <a:pt x="18045" y="40063"/>
                    <a:pt x="18070" y="40063"/>
                    <a:pt x="18120" y="40012"/>
                  </a:cubicBezTo>
                  <a:cubicBezTo>
                    <a:pt x="19361" y="39253"/>
                    <a:pt x="18981" y="37988"/>
                    <a:pt x="18551" y="36824"/>
                  </a:cubicBezTo>
                  <a:cubicBezTo>
                    <a:pt x="18475" y="36621"/>
                    <a:pt x="18374" y="36444"/>
                    <a:pt x="18323" y="36241"/>
                  </a:cubicBezTo>
                  <a:cubicBezTo>
                    <a:pt x="18095" y="35735"/>
                    <a:pt x="17867" y="35204"/>
                    <a:pt x="17817" y="34647"/>
                  </a:cubicBezTo>
                  <a:cubicBezTo>
                    <a:pt x="17791" y="34318"/>
                    <a:pt x="17817" y="34090"/>
                    <a:pt x="17943" y="33863"/>
                  </a:cubicBezTo>
                  <a:cubicBezTo>
                    <a:pt x="18045" y="33685"/>
                    <a:pt x="18247" y="33559"/>
                    <a:pt x="18500" y="33534"/>
                  </a:cubicBezTo>
                  <a:cubicBezTo>
                    <a:pt x="18829" y="33534"/>
                    <a:pt x="19107" y="33660"/>
                    <a:pt x="19234" y="33863"/>
                  </a:cubicBezTo>
                  <a:cubicBezTo>
                    <a:pt x="19512" y="34369"/>
                    <a:pt x="19816" y="34925"/>
                    <a:pt x="20069" y="35432"/>
                  </a:cubicBezTo>
                  <a:lnTo>
                    <a:pt x="20094" y="35482"/>
                  </a:lnTo>
                  <a:cubicBezTo>
                    <a:pt x="20474" y="36241"/>
                    <a:pt x="20727" y="36975"/>
                    <a:pt x="20980" y="37760"/>
                  </a:cubicBezTo>
                  <a:cubicBezTo>
                    <a:pt x="21081" y="38089"/>
                    <a:pt x="21208" y="38443"/>
                    <a:pt x="21284" y="38747"/>
                  </a:cubicBezTo>
                  <a:cubicBezTo>
                    <a:pt x="21588" y="39506"/>
                    <a:pt x="21891" y="40088"/>
                    <a:pt x="22271" y="40493"/>
                  </a:cubicBezTo>
                  <a:cubicBezTo>
                    <a:pt x="22529" y="40752"/>
                    <a:pt x="22881" y="40893"/>
                    <a:pt x="23240" y="40893"/>
                  </a:cubicBezTo>
                  <a:cubicBezTo>
                    <a:pt x="23408" y="40893"/>
                    <a:pt x="23577" y="40862"/>
                    <a:pt x="23739" y="40797"/>
                  </a:cubicBezTo>
                  <a:cubicBezTo>
                    <a:pt x="24245" y="40620"/>
                    <a:pt x="24549" y="40164"/>
                    <a:pt x="24625" y="39607"/>
                  </a:cubicBezTo>
                  <a:cubicBezTo>
                    <a:pt x="24650" y="39000"/>
                    <a:pt x="24321" y="38393"/>
                    <a:pt x="24017" y="37886"/>
                  </a:cubicBezTo>
                  <a:lnTo>
                    <a:pt x="23992" y="37836"/>
                  </a:lnTo>
                  <a:cubicBezTo>
                    <a:pt x="23941" y="37760"/>
                    <a:pt x="23891" y="37709"/>
                    <a:pt x="23865" y="37633"/>
                  </a:cubicBezTo>
                  <a:cubicBezTo>
                    <a:pt x="23739" y="37431"/>
                    <a:pt x="23612" y="37203"/>
                    <a:pt x="23511" y="36975"/>
                  </a:cubicBezTo>
                  <a:cubicBezTo>
                    <a:pt x="23283" y="36545"/>
                    <a:pt x="23384" y="36166"/>
                    <a:pt x="23435" y="35735"/>
                  </a:cubicBezTo>
                  <a:cubicBezTo>
                    <a:pt x="23486" y="35609"/>
                    <a:pt x="23486" y="35533"/>
                    <a:pt x="23511" y="35406"/>
                  </a:cubicBezTo>
                  <a:cubicBezTo>
                    <a:pt x="23612" y="34698"/>
                    <a:pt x="23157" y="34166"/>
                    <a:pt x="22726" y="33660"/>
                  </a:cubicBezTo>
                  <a:cubicBezTo>
                    <a:pt x="22600" y="33534"/>
                    <a:pt x="22499" y="33407"/>
                    <a:pt x="22397" y="33280"/>
                  </a:cubicBezTo>
                  <a:lnTo>
                    <a:pt x="22347" y="33205"/>
                  </a:lnTo>
                  <a:cubicBezTo>
                    <a:pt x="21790" y="32496"/>
                    <a:pt x="21259" y="31762"/>
                    <a:pt x="20980" y="30902"/>
                  </a:cubicBezTo>
                  <a:cubicBezTo>
                    <a:pt x="20854" y="30497"/>
                    <a:pt x="20854" y="29484"/>
                    <a:pt x="21259" y="29105"/>
                  </a:cubicBezTo>
                  <a:cubicBezTo>
                    <a:pt x="21389" y="29007"/>
                    <a:pt x="21520" y="28951"/>
                    <a:pt x="21664" y="28951"/>
                  </a:cubicBezTo>
                  <a:cubicBezTo>
                    <a:pt x="21744" y="28951"/>
                    <a:pt x="21827" y="28968"/>
                    <a:pt x="21917" y="29003"/>
                  </a:cubicBezTo>
                  <a:cubicBezTo>
                    <a:pt x="22473" y="29231"/>
                    <a:pt x="22878" y="29889"/>
                    <a:pt x="23157" y="30370"/>
                  </a:cubicBezTo>
                  <a:cubicBezTo>
                    <a:pt x="23182" y="30395"/>
                    <a:pt x="23233" y="30471"/>
                    <a:pt x="23258" y="30497"/>
                  </a:cubicBezTo>
                  <a:cubicBezTo>
                    <a:pt x="23815" y="31433"/>
                    <a:pt x="24245" y="32395"/>
                    <a:pt x="24650" y="33432"/>
                  </a:cubicBezTo>
                  <a:cubicBezTo>
                    <a:pt x="24751" y="33685"/>
                    <a:pt x="24878" y="33938"/>
                    <a:pt x="24954" y="34192"/>
                  </a:cubicBezTo>
                  <a:cubicBezTo>
                    <a:pt x="25257" y="34900"/>
                    <a:pt x="25586" y="35583"/>
                    <a:pt x="26194" y="35938"/>
                  </a:cubicBezTo>
                  <a:cubicBezTo>
                    <a:pt x="26421" y="36064"/>
                    <a:pt x="26700" y="36115"/>
                    <a:pt x="27029" y="36115"/>
                  </a:cubicBezTo>
                  <a:cubicBezTo>
                    <a:pt x="27105" y="36115"/>
                    <a:pt x="27181" y="36115"/>
                    <a:pt x="27231" y="36090"/>
                  </a:cubicBezTo>
                  <a:cubicBezTo>
                    <a:pt x="27302" y="36084"/>
                    <a:pt x="27364" y="36079"/>
                    <a:pt x="27421" y="36079"/>
                  </a:cubicBezTo>
                  <a:cubicBezTo>
                    <a:pt x="27611" y="36079"/>
                    <a:pt x="27745" y="36129"/>
                    <a:pt x="27940" y="36343"/>
                  </a:cubicBezTo>
                  <a:cubicBezTo>
                    <a:pt x="28041" y="36444"/>
                    <a:pt x="28168" y="36697"/>
                    <a:pt x="28345" y="37001"/>
                  </a:cubicBezTo>
                  <a:cubicBezTo>
                    <a:pt x="28851" y="37861"/>
                    <a:pt x="29585" y="39202"/>
                    <a:pt x="30268" y="39228"/>
                  </a:cubicBezTo>
                  <a:cubicBezTo>
                    <a:pt x="30496" y="39228"/>
                    <a:pt x="30724" y="39101"/>
                    <a:pt x="30901" y="38848"/>
                  </a:cubicBezTo>
                  <a:cubicBezTo>
                    <a:pt x="31280" y="38291"/>
                    <a:pt x="31154" y="37482"/>
                    <a:pt x="31103" y="36849"/>
                  </a:cubicBezTo>
                  <a:lnTo>
                    <a:pt x="31103" y="36798"/>
                  </a:lnTo>
                  <a:cubicBezTo>
                    <a:pt x="30977" y="35761"/>
                    <a:pt x="30597" y="34900"/>
                    <a:pt x="29964" y="34166"/>
                  </a:cubicBezTo>
                  <a:cubicBezTo>
                    <a:pt x="29509" y="33635"/>
                    <a:pt x="28977" y="33129"/>
                    <a:pt x="28471" y="32673"/>
                  </a:cubicBezTo>
                  <a:cubicBezTo>
                    <a:pt x="27839" y="32066"/>
                    <a:pt x="27181" y="31484"/>
                    <a:pt x="26649" y="30699"/>
                  </a:cubicBezTo>
                  <a:cubicBezTo>
                    <a:pt x="26345" y="30319"/>
                    <a:pt x="25713" y="29408"/>
                    <a:pt x="26270" y="28801"/>
                  </a:cubicBezTo>
                  <a:cubicBezTo>
                    <a:pt x="26472" y="28573"/>
                    <a:pt x="26725" y="28421"/>
                    <a:pt x="27054" y="28421"/>
                  </a:cubicBezTo>
                  <a:cubicBezTo>
                    <a:pt x="27069" y="28421"/>
                    <a:pt x="27084" y="28421"/>
                    <a:pt x="27099" y="28421"/>
                  </a:cubicBezTo>
                  <a:cubicBezTo>
                    <a:pt x="27816" y="28421"/>
                    <a:pt x="28475" y="29008"/>
                    <a:pt x="28674" y="29206"/>
                  </a:cubicBezTo>
                  <a:cubicBezTo>
                    <a:pt x="29306" y="29788"/>
                    <a:pt x="29762" y="30598"/>
                    <a:pt x="30243" y="31306"/>
                  </a:cubicBezTo>
                  <a:cubicBezTo>
                    <a:pt x="30622" y="31914"/>
                    <a:pt x="31002" y="32547"/>
                    <a:pt x="31483" y="33078"/>
                  </a:cubicBezTo>
                  <a:cubicBezTo>
                    <a:pt x="31989" y="33660"/>
                    <a:pt x="32622" y="34267"/>
                    <a:pt x="33406" y="34369"/>
                  </a:cubicBezTo>
                  <a:cubicBezTo>
                    <a:pt x="33508" y="34369"/>
                    <a:pt x="33558" y="34369"/>
                    <a:pt x="33609" y="34293"/>
                  </a:cubicBezTo>
                  <a:cubicBezTo>
                    <a:pt x="34014" y="33711"/>
                    <a:pt x="33761" y="33078"/>
                    <a:pt x="33482" y="32597"/>
                  </a:cubicBezTo>
                  <a:cubicBezTo>
                    <a:pt x="33280" y="32293"/>
                    <a:pt x="33052" y="31964"/>
                    <a:pt x="32850" y="31661"/>
                  </a:cubicBezTo>
                  <a:lnTo>
                    <a:pt x="32748" y="31534"/>
                  </a:lnTo>
                  <a:cubicBezTo>
                    <a:pt x="32242" y="30826"/>
                    <a:pt x="31989" y="30319"/>
                    <a:pt x="31989" y="29510"/>
                  </a:cubicBezTo>
                  <a:cubicBezTo>
                    <a:pt x="31989" y="28674"/>
                    <a:pt x="31660" y="28143"/>
                    <a:pt x="30901" y="27738"/>
                  </a:cubicBezTo>
                  <a:cubicBezTo>
                    <a:pt x="29813" y="27131"/>
                    <a:pt x="28724" y="26371"/>
                    <a:pt x="28497" y="25081"/>
                  </a:cubicBezTo>
                  <a:cubicBezTo>
                    <a:pt x="28421" y="24625"/>
                    <a:pt x="28446" y="24043"/>
                    <a:pt x="28750" y="23739"/>
                  </a:cubicBezTo>
                  <a:cubicBezTo>
                    <a:pt x="28882" y="23623"/>
                    <a:pt x="29047" y="23573"/>
                    <a:pt x="29245" y="23573"/>
                  </a:cubicBezTo>
                  <a:cubicBezTo>
                    <a:pt x="29349" y="23573"/>
                    <a:pt x="29463" y="23587"/>
                    <a:pt x="29585" y="23613"/>
                  </a:cubicBezTo>
                  <a:cubicBezTo>
                    <a:pt x="30243" y="23815"/>
                    <a:pt x="30850" y="24246"/>
                    <a:pt x="31382" y="24726"/>
                  </a:cubicBezTo>
                  <a:cubicBezTo>
                    <a:pt x="31787" y="25081"/>
                    <a:pt x="32268" y="25511"/>
                    <a:pt x="32622" y="26017"/>
                  </a:cubicBezTo>
                  <a:cubicBezTo>
                    <a:pt x="32976" y="26523"/>
                    <a:pt x="33229" y="27105"/>
                    <a:pt x="33508" y="27662"/>
                  </a:cubicBezTo>
                  <a:cubicBezTo>
                    <a:pt x="33761" y="28219"/>
                    <a:pt x="34014" y="28750"/>
                    <a:pt x="34317" y="29231"/>
                  </a:cubicBezTo>
                  <a:cubicBezTo>
                    <a:pt x="34798" y="29940"/>
                    <a:pt x="35507" y="30648"/>
                    <a:pt x="36519" y="31458"/>
                  </a:cubicBezTo>
                  <a:cubicBezTo>
                    <a:pt x="37101" y="31939"/>
                    <a:pt x="37835" y="32445"/>
                    <a:pt x="38620" y="32547"/>
                  </a:cubicBezTo>
                  <a:cubicBezTo>
                    <a:pt x="38696" y="32547"/>
                    <a:pt x="38797" y="32471"/>
                    <a:pt x="38797" y="32420"/>
                  </a:cubicBezTo>
                  <a:cubicBezTo>
                    <a:pt x="39075" y="31458"/>
                    <a:pt x="38949" y="30421"/>
                    <a:pt x="38417" y="29510"/>
                  </a:cubicBezTo>
                  <a:cubicBezTo>
                    <a:pt x="38114" y="29029"/>
                    <a:pt x="37785" y="28725"/>
                    <a:pt x="37354" y="28345"/>
                  </a:cubicBezTo>
                  <a:cubicBezTo>
                    <a:pt x="37203" y="28168"/>
                    <a:pt x="37025" y="28016"/>
                    <a:pt x="36848" y="27865"/>
                  </a:cubicBezTo>
                  <a:lnTo>
                    <a:pt x="36798" y="27789"/>
                  </a:lnTo>
                  <a:cubicBezTo>
                    <a:pt x="36570" y="27586"/>
                    <a:pt x="36190" y="27207"/>
                    <a:pt x="36317" y="26903"/>
                  </a:cubicBezTo>
                  <a:cubicBezTo>
                    <a:pt x="36393" y="26776"/>
                    <a:pt x="36443" y="26726"/>
                    <a:pt x="36570" y="26700"/>
                  </a:cubicBezTo>
                  <a:cubicBezTo>
                    <a:pt x="36626" y="26683"/>
                    <a:pt x="36690" y="26675"/>
                    <a:pt x="36759" y="26675"/>
                  </a:cubicBezTo>
                  <a:cubicBezTo>
                    <a:pt x="37189" y="26675"/>
                    <a:pt x="37823" y="26978"/>
                    <a:pt x="38063" y="27131"/>
                  </a:cubicBezTo>
                  <a:cubicBezTo>
                    <a:pt x="38316" y="27283"/>
                    <a:pt x="38569" y="27485"/>
                    <a:pt x="38797" y="27662"/>
                  </a:cubicBezTo>
                  <a:cubicBezTo>
                    <a:pt x="39252" y="28042"/>
                    <a:pt x="39759" y="28421"/>
                    <a:pt x="40366" y="28624"/>
                  </a:cubicBezTo>
                  <a:cubicBezTo>
                    <a:pt x="40534" y="28676"/>
                    <a:pt x="40805" y="28733"/>
                    <a:pt x="41084" y="28733"/>
                  </a:cubicBezTo>
                  <a:cubicBezTo>
                    <a:pt x="41479" y="28733"/>
                    <a:pt x="41888" y="28619"/>
                    <a:pt x="42036" y="28219"/>
                  </a:cubicBezTo>
                  <a:cubicBezTo>
                    <a:pt x="42239" y="27738"/>
                    <a:pt x="41960" y="27257"/>
                    <a:pt x="41631" y="26852"/>
                  </a:cubicBezTo>
                  <a:cubicBezTo>
                    <a:pt x="41404" y="26523"/>
                    <a:pt x="41125" y="26220"/>
                    <a:pt x="40872" y="25891"/>
                  </a:cubicBezTo>
                  <a:cubicBezTo>
                    <a:pt x="40644" y="25638"/>
                    <a:pt x="40467" y="25384"/>
                    <a:pt x="40239" y="25106"/>
                  </a:cubicBezTo>
                  <a:cubicBezTo>
                    <a:pt x="40214" y="25055"/>
                    <a:pt x="40138" y="24980"/>
                    <a:pt x="40088" y="24929"/>
                  </a:cubicBezTo>
                  <a:cubicBezTo>
                    <a:pt x="39968" y="24784"/>
                    <a:pt x="39832" y="24617"/>
                    <a:pt x="39707" y="24441"/>
                  </a:cubicBezTo>
                  <a:lnTo>
                    <a:pt x="39707" y="24441"/>
                  </a:lnTo>
                  <a:cubicBezTo>
                    <a:pt x="39966" y="24892"/>
                    <a:pt x="40315" y="25308"/>
                    <a:pt x="40619" y="25713"/>
                  </a:cubicBezTo>
                  <a:cubicBezTo>
                    <a:pt x="40720" y="25840"/>
                    <a:pt x="40822" y="25967"/>
                    <a:pt x="40948" y="26093"/>
                  </a:cubicBezTo>
                  <a:cubicBezTo>
                    <a:pt x="40999" y="26194"/>
                    <a:pt x="41075" y="26245"/>
                    <a:pt x="41125" y="26346"/>
                  </a:cubicBezTo>
                  <a:cubicBezTo>
                    <a:pt x="41353" y="26625"/>
                    <a:pt x="41606" y="26903"/>
                    <a:pt x="41809" y="27232"/>
                  </a:cubicBezTo>
                  <a:cubicBezTo>
                    <a:pt x="41809" y="27257"/>
                    <a:pt x="41834" y="27257"/>
                    <a:pt x="41834" y="27308"/>
                  </a:cubicBezTo>
                  <a:cubicBezTo>
                    <a:pt x="41859" y="27358"/>
                    <a:pt x="41935" y="27434"/>
                    <a:pt x="41960" y="27485"/>
                  </a:cubicBezTo>
                  <a:cubicBezTo>
                    <a:pt x="41986" y="27510"/>
                    <a:pt x="41986" y="27586"/>
                    <a:pt x="42011" y="27612"/>
                  </a:cubicBezTo>
                  <a:cubicBezTo>
                    <a:pt x="42087" y="27890"/>
                    <a:pt x="42087" y="28092"/>
                    <a:pt x="41935" y="28219"/>
                  </a:cubicBezTo>
                  <a:cubicBezTo>
                    <a:pt x="41803" y="28340"/>
                    <a:pt x="41599" y="28380"/>
                    <a:pt x="41395" y="28380"/>
                  </a:cubicBezTo>
                  <a:cubicBezTo>
                    <a:pt x="41128" y="28380"/>
                    <a:pt x="40860" y="28312"/>
                    <a:pt x="40746" y="28270"/>
                  </a:cubicBezTo>
                  <a:cubicBezTo>
                    <a:pt x="40189" y="28118"/>
                    <a:pt x="39708" y="27738"/>
                    <a:pt x="39227" y="27358"/>
                  </a:cubicBezTo>
                  <a:cubicBezTo>
                    <a:pt x="38670" y="26878"/>
                    <a:pt x="38063" y="26422"/>
                    <a:pt x="37304" y="26371"/>
                  </a:cubicBezTo>
                  <a:cubicBezTo>
                    <a:pt x="37152" y="26371"/>
                    <a:pt x="37000" y="26371"/>
                    <a:pt x="36874" y="26422"/>
                  </a:cubicBezTo>
                  <a:lnTo>
                    <a:pt x="36874" y="26371"/>
                  </a:lnTo>
                  <a:cubicBezTo>
                    <a:pt x="36317" y="25435"/>
                    <a:pt x="35811" y="24549"/>
                    <a:pt x="34900" y="23917"/>
                  </a:cubicBezTo>
                  <a:cubicBezTo>
                    <a:pt x="34646" y="23714"/>
                    <a:pt x="34393" y="23537"/>
                    <a:pt x="34166" y="23335"/>
                  </a:cubicBezTo>
                  <a:cubicBezTo>
                    <a:pt x="33837" y="23081"/>
                    <a:pt x="33508" y="22803"/>
                    <a:pt x="33128" y="22575"/>
                  </a:cubicBezTo>
                  <a:lnTo>
                    <a:pt x="33077" y="22550"/>
                  </a:lnTo>
                  <a:lnTo>
                    <a:pt x="33128" y="22550"/>
                  </a:lnTo>
                  <a:cubicBezTo>
                    <a:pt x="33634" y="22550"/>
                    <a:pt x="34140" y="22525"/>
                    <a:pt x="34646" y="22499"/>
                  </a:cubicBezTo>
                  <a:cubicBezTo>
                    <a:pt x="34975" y="22449"/>
                    <a:pt x="35279" y="22423"/>
                    <a:pt x="35558" y="22423"/>
                  </a:cubicBezTo>
                  <a:cubicBezTo>
                    <a:pt x="35671" y="22419"/>
                    <a:pt x="35784" y="22417"/>
                    <a:pt x="35896" y="22417"/>
                  </a:cubicBezTo>
                  <a:cubicBezTo>
                    <a:pt x="37134" y="22417"/>
                    <a:pt x="38290" y="22674"/>
                    <a:pt x="39404" y="23208"/>
                  </a:cubicBezTo>
                  <a:cubicBezTo>
                    <a:pt x="39380" y="23248"/>
                    <a:pt x="39364" y="23296"/>
                    <a:pt x="39355" y="23348"/>
                  </a:cubicBezTo>
                  <a:lnTo>
                    <a:pt x="39355" y="23348"/>
                  </a:lnTo>
                  <a:cubicBezTo>
                    <a:pt x="39391" y="23263"/>
                    <a:pt x="39448" y="23196"/>
                    <a:pt x="39506" y="23157"/>
                  </a:cubicBezTo>
                  <a:cubicBezTo>
                    <a:pt x="39631" y="23082"/>
                    <a:pt x="39804" y="23052"/>
                    <a:pt x="40001" y="23052"/>
                  </a:cubicBezTo>
                  <a:cubicBezTo>
                    <a:pt x="40597" y="23052"/>
                    <a:pt x="41415" y="23328"/>
                    <a:pt x="41834" y="23461"/>
                  </a:cubicBezTo>
                  <a:cubicBezTo>
                    <a:pt x="41884" y="23486"/>
                    <a:pt x="41960" y="23486"/>
                    <a:pt x="41986" y="23537"/>
                  </a:cubicBezTo>
                  <a:lnTo>
                    <a:pt x="42264" y="23613"/>
                  </a:lnTo>
                  <a:cubicBezTo>
                    <a:pt x="43064" y="23886"/>
                    <a:pt x="43845" y="24125"/>
                    <a:pt x="44668" y="24125"/>
                  </a:cubicBezTo>
                  <a:cubicBezTo>
                    <a:pt x="44835" y="24125"/>
                    <a:pt x="45004" y="24115"/>
                    <a:pt x="45174" y="24094"/>
                  </a:cubicBezTo>
                  <a:cubicBezTo>
                    <a:pt x="45579" y="24043"/>
                    <a:pt x="46541" y="23815"/>
                    <a:pt x="46592" y="23107"/>
                  </a:cubicBezTo>
                  <a:cubicBezTo>
                    <a:pt x="46668" y="22423"/>
                    <a:pt x="45934" y="22019"/>
                    <a:pt x="45402" y="21715"/>
                  </a:cubicBezTo>
                  <a:lnTo>
                    <a:pt x="45326" y="21690"/>
                  </a:lnTo>
                  <a:cubicBezTo>
                    <a:pt x="45276" y="21664"/>
                    <a:pt x="45250" y="21639"/>
                    <a:pt x="45174" y="21639"/>
                  </a:cubicBezTo>
                  <a:cubicBezTo>
                    <a:pt x="45023" y="21538"/>
                    <a:pt x="44871" y="21462"/>
                    <a:pt x="44744" y="21386"/>
                  </a:cubicBezTo>
                  <a:cubicBezTo>
                    <a:pt x="44390" y="21158"/>
                    <a:pt x="44441" y="21006"/>
                    <a:pt x="44618" y="20627"/>
                  </a:cubicBezTo>
                  <a:cubicBezTo>
                    <a:pt x="44643" y="20576"/>
                    <a:pt x="44643" y="20551"/>
                    <a:pt x="44668" y="20525"/>
                  </a:cubicBezTo>
                  <a:cubicBezTo>
                    <a:pt x="44795" y="20247"/>
                    <a:pt x="44921" y="20019"/>
                    <a:pt x="44795" y="19665"/>
                  </a:cubicBezTo>
                  <a:cubicBezTo>
                    <a:pt x="44632" y="19155"/>
                    <a:pt x="44194" y="19133"/>
                    <a:pt x="43751" y="19133"/>
                  </a:cubicBezTo>
                  <a:cubicBezTo>
                    <a:pt x="43711" y="19133"/>
                    <a:pt x="43671" y="19133"/>
                    <a:pt x="43631" y="19133"/>
                  </a:cubicBezTo>
                  <a:lnTo>
                    <a:pt x="43023" y="19133"/>
                  </a:lnTo>
                  <a:cubicBezTo>
                    <a:pt x="42897" y="19108"/>
                    <a:pt x="42871" y="19108"/>
                    <a:pt x="42846" y="19058"/>
                  </a:cubicBezTo>
                  <a:cubicBezTo>
                    <a:pt x="42796" y="19032"/>
                    <a:pt x="42846" y="19007"/>
                    <a:pt x="42897" y="18906"/>
                  </a:cubicBezTo>
                  <a:cubicBezTo>
                    <a:pt x="42922" y="18880"/>
                    <a:pt x="42922" y="18804"/>
                    <a:pt x="42973" y="18779"/>
                  </a:cubicBezTo>
                  <a:cubicBezTo>
                    <a:pt x="42998" y="18754"/>
                    <a:pt x="43023" y="18678"/>
                    <a:pt x="43023" y="18653"/>
                  </a:cubicBezTo>
                  <a:cubicBezTo>
                    <a:pt x="43049" y="18602"/>
                    <a:pt x="43125" y="18501"/>
                    <a:pt x="43125" y="18425"/>
                  </a:cubicBezTo>
                  <a:cubicBezTo>
                    <a:pt x="43175" y="18146"/>
                    <a:pt x="43125" y="17893"/>
                    <a:pt x="42897" y="17615"/>
                  </a:cubicBezTo>
                  <a:cubicBezTo>
                    <a:pt x="42659" y="17312"/>
                    <a:pt x="42305" y="17208"/>
                    <a:pt x="41916" y="17208"/>
                  </a:cubicBezTo>
                  <a:cubicBezTo>
                    <a:pt x="41397" y="17208"/>
                    <a:pt x="40815" y="17394"/>
                    <a:pt x="40366" y="17539"/>
                  </a:cubicBezTo>
                  <a:lnTo>
                    <a:pt x="40265" y="17590"/>
                  </a:lnTo>
                  <a:cubicBezTo>
                    <a:pt x="39885" y="17716"/>
                    <a:pt x="39506" y="17843"/>
                    <a:pt x="39177" y="17995"/>
                  </a:cubicBezTo>
                  <a:cubicBezTo>
                    <a:pt x="38341" y="18298"/>
                    <a:pt x="37481" y="18627"/>
                    <a:pt x="36595" y="18779"/>
                  </a:cubicBezTo>
                  <a:lnTo>
                    <a:pt x="36545" y="18779"/>
                  </a:lnTo>
                  <a:cubicBezTo>
                    <a:pt x="36424" y="18807"/>
                    <a:pt x="36294" y="18831"/>
                    <a:pt x="36171" y="18831"/>
                  </a:cubicBezTo>
                  <a:cubicBezTo>
                    <a:pt x="36037" y="18831"/>
                    <a:pt x="35911" y="18802"/>
                    <a:pt x="35816" y="18718"/>
                  </a:cubicBezTo>
                  <a:lnTo>
                    <a:pt x="35816" y="18718"/>
                  </a:lnTo>
                  <a:cubicBezTo>
                    <a:pt x="35897" y="18843"/>
                    <a:pt x="36031" y="18937"/>
                    <a:pt x="36241" y="18982"/>
                  </a:cubicBezTo>
                  <a:cubicBezTo>
                    <a:pt x="36344" y="19007"/>
                    <a:pt x="36454" y="19018"/>
                    <a:pt x="36567" y="19018"/>
                  </a:cubicBezTo>
                  <a:cubicBezTo>
                    <a:pt x="36897" y="19018"/>
                    <a:pt x="37255" y="18924"/>
                    <a:pt x="37557" y="18830"/>
                  </a:cubicBezTo>
                  <a:cubicBezTo>
                    <a:pt x="37633" y="18779"/>
                    <a:pt x="37683" y="18779"/>
                    <a:pt x="37759" y="18754"/>
                  </a:cubicBezTo>
                  <a:cubicBezTo>
                    <a:pt x="38468" y="18577"/>
                    <a:pt x="39202" y="18298"/>
                    <a:pt x="39936" y="18020"/>
                  </a:cubicBezTo>
                  <a:cubicBezTo>
                    <a:pt x="40037" y="17995"/>
                    <a:pt x="40164" y="17944"/>
                    <a:pt x="40290" y="17893"/>
                  </a:cubicBezTo>
                  <a:cubicBezTo>
                    <a:pt x="40849" y="17670"/>
                    <a:pt x="41545" y="17391"/>
                    <a:pt x="42126" y="17391"/>
                  </a:cubicBezTo>
                  <a:cubicBezTo>
                    <a:pt x="42334" y="17391"/>
                    <a:pt x="42527" y="17427"/>
                    <a:pt x="42694" y="17514"/>
                  </a:cubicBezTo>
                  <a:cubicBezTo>
                    <a:pt x="43200" y="17767"/>
                    <a:pt x="43074" y="18146"/>
                    <a:pt x="42947" y="18526"/>
                  </a:cubicBezTo>
                  <a:cubicBezTo>
                    <a:pt x="42846" y="18754"/>
                    <a:pt x="42770" y="19007"/>
                    <a:pt x="42821" y="19235"/>
                  </a:cubicBezTo>
                  <a:cubicBezTo>
                    <a:pt x="42821" y="19285"/>
                    <a:pt x="42897" y="19361"/>
                    <a:pt x="42973" y="19361"/>
                  </a:cubicBezTo>
                  <a:cubicBezTo>
                    <a:pt x="43099" y="19361"/>
                    <a:pt x="43226" y="19361"/>
                    <a:pt x="43378" y="19336"/>
                  </a:cubicBezTo>
                  <a:cubicBezTo>
                    <a:pt x="43557" y="19318"/>
                    <a:pt x="43751" y="19300"/>
                    <a:pt x="43937" y="19300"/>
                  </a:cubicBezTo>
                  <a:cubicBezTo>
                    <a:pt x="44277" y="19300"/>
                    <a:pt x="44588" y="19360"/>
                    <a:pt x="44719" y="19589"/>
                  </a:cubicBezTo>
                  <a:lnTo>
                    <a:pt x="44719" y="19614"/>
                  </a:lnTo>
                  <a:lnTo>
                    <a:pt x="44668" y="19614"/>
                  </a:lnTo>
                  <a:cubicBezTo>
                    <a:pt x="43352" y="20171"/>
                    <a:pt x="41859" y="20247"/>
                    <a:pt x="40442" y="20272"/>
                  </a:cubicBezTo>
                  <a:cubicBezTo>
                    <a:pt x="38316" y="20348"/>
                    <a:pt x="36317" y="20424"/>
                    <a:pt x="34722" y="22019"/>
                  </a:cubicBezTo>
                  <a:lnTo>
                    <a:pt x="34621" y="22019"/>
                  </a:lnTo>
                  <a:cubicBezTo>
                    <a:pt x="34176" y="22056"/>
                    <a:pt x="33718" y="22079"/>
                    <a:pt x="33266" y="22079"/>
                  </a:cubicBezTo>
                  <a:cubicBezTo>
                    <a:pt x="33101" y="22079"/>
                    <a:pt x="32936" y="22076"/>
                    <a:pt x="32774" y="22069"/>
                  </a:cubicBezTo>
                  <a:cubicBezTo>
                    <a:pt x="31458" y="21993"/>
                    <a:pt x="30293" y="21436"/>
                    <a:pt x="29231" y="20829"/>
                  </a:cubicBezTo>
                  <a:lnTo>
                    <a:pt x="29205" y="20804"/>
                  </a:lnTo>
                  <a:lnTo>
                    <a:pt x="29281" y="20804"/>
                  </a:lnTo>
                  <a:cubicBezTo>
                    <a:pt x="29484" y="20778"/>
                    <a:pt x="29711" y="20753"/>
                    <a:pt x="29914" y="20728"/>
                  </a:cubicBezTo>
                  <a:cubicBezTo>
                    <a:pt x="31103" y="20525"/>
                    <a:pt x="32343" y="20348"/>
                    <a:pt x="33356" y="19538"/>
                  </a:cubicBezTo>
                  <a:cubicBezTo>
                    <a:pt x="34267" y="18830"/>
                    <a:pt x="35026" y="17640"/>
                    <a:pt x="35684" y="16577"/>
                  </a:cubicBezTo>
                  <a:lnTo>
                    <a:pt x="35795" y="16514"/>
                  </a:lnTo>
                  <a:lnTo>
                    <a:pt x="35795" y="16514"/>
                  </a:lnTo>
                  <a:cubicBezTo>
                    <a:pt x="35846" y="16609"/>
                    <a:pt x="35885" y="16715"/>
                    <a:pt x="35912" y="16830"/>
                  </a:cubicBezTo>
                  <a:cubicBezTo>
                    <a:pt x="35949" y="17034"/>
                    <a:pt x="35918" y="17251"/>
                    <a:pt x="35869" y="17482"/>
                  </a:cubicBezTo>
                  <a:lnTo>
                    <a:pt x="35869" y="17482"/>
                  </a:lnTo>
                  <a:cubicBezTo>
                    <a:pt x="35920" y="17288"/>
                    <a:pt x="35988" y="17076"/>
                    <a:pt x="35988" y="16932"/>
                  </a:cubicBezTo>
                  <a:cubicBezTo>
                    <a:pt x="35988" y="16755"/>
                    <a:pt x="35912" y="16603"/>
                    <a:pt x="35861" y="16476"/>
                  </a:cubicBezTo>
                  <a:lnTo>
                    <a:pt x="35795" y="16514"/>
                  </a:lnTo>
                  <a:lnTo>
                    <a:pt x="35795" y="16514"/>
                  </a:lnTo>
                  <a:cubicBezTo>
                    <a:pt x="35733" y="16397"/>
                    <a:pt x="35653" y="16297"/>
                    <a:pt x="35558" y="16220"/>
                  </a:cubicBezTo>
                  <a:lnTo>
                    <a:pt x="35558" y="16220"/>
                  </a:lnTo>
                  <a:lnTo>
                    <a:pt x="35558" y="16223"/>
                  </a:lnTo>
                  <a:cubicBezTo>
                    <a:pt x="35532" y="16274"/>
                    <a:pt x="35482" y="16375"/>
                    <a:pt x="35406" y="16451"/>
                  </a:cubicBezTo>
                  <a:cubicBezTo>
                    <a:pt x="34773" y="17463"/>
                    <a:pt x="33988" y="18729"/>
                    <a:pt x="33001" y="19412"/>
                  </a:cubicBezTo>
                  <a:cubicBezTo>
                    <a:pt x="32090" y="20045"/>
                    <a:pt x="30951" y="20247"/>
                    <a:pt x="29863" y="20399"/>
                  </a:cubicBezTo>
                  <a:cubicBezTo>
                    <a:pt x="29534" y="20449"/>
                    <a:pt x="29180" y="20500"/>
                    <a:pt x="28826" y="20551"/>
                  </a:cubicBezTo>
                  <a:cubicBezTo>
                    <a:pt x="28699" y="20500"/>
                    <a:pt x="28573" y="20399"/>
                    <a:pt x="28446" y="20323"/>
                  </a:cubicBezTo>
                  <a:cubicBezTo>
                    <a:pt x="27661" y="19867"/>
                    <a:pt x="26826" y="19387"/>
                    <a:pt x="25991" y="19032"/>
                  </a:cubicBezTo>
                  <a:lnTo>
                    <a:pt x="25941" y="19032"/>
                  </a:lnTo>
                  <a:lnTo>
                    <a:pt x="25991" y="19007"/>
                  </a:lnTo>
                  <a:cubicBezTo>
                    <a:pt x="26447" y="18501"/>
                    <a:pt x="26877" y="18045"/>
                    <a:pt x="27282" y="17640"/>
                  </a:cubicBezTo>
                  <a:lnTo>
                    <a:pt x="27535" y="17362"/>
                  </a:lnTo>
                  <a:cubicBezTo>
                    <a:pt x="28041" y="16780"/>
                    <a:pt x="28547" y="16223"/>
                    <a:pt x="29079" y="15692"/>
                  </a:cubicBezTo>
                  <a:cubicBezTo>
                    <a:pt x="29281" y="15489"/>
                    <a:pt x="29484" y="15312"/>
                    <a:pt x="29686" y="15110"/>
                  </a:cubicBezTo>
                  <a:cubicBezTo>
                    <a:pt x="29990" y="14831"/>
                    <a:pt x="30344" y="14502"/>
                    <a:pt x="30622" y="14198"/>
                  </a:cubicBezTo>
                  <a:cubicBezTo>
                    <a:pt x="30673" y="14123"/>
                    <a:pt x="30724" y="14097"/>
                    <a:pt x="30749" y="14047"/>
                  </a:cubicBezTo>
                  <a:cubicBezTo>
                    <a:pt x="30850" y="13844"/>
                    <a:pt x="31053" y="13591"/>
                    <a:pt x="31205" y="13389"/>
                  </a:cubicBezTo>
                  <a:cubicBezTo>
                    <a:pt x="31483" y="12984"/>
                    <a:pt x="31761" y="12604"/>
                    <a:pt x="32090" y="12250"/>
                  </a:cubicBezTo>
                  <a:cubicBezTo>
                    <a:pt x="32622" y="11617"/>
                    <a:pt x="33153" y="11010"/>
                    <a:pt x="33710" y="10402"/>
                  </a:cubicBezTo>
                  <a:cubicBezTo>
                    <a:pt x="34267" y="9770"/>
                    <a:pt x="34849" y="9137"/>
                    <a:pt x="35380" y="8504"/>
                  </a:cubicBezTo>
                  <a:cubicBezTo>
                    <a:pt x="36519" y="7188"/>
                    <a:pt x="37683" y="5720"/>
                    <a:pt x="39025" y="4075"/>
                  </a:cubicBezTo>
                  <a:cubicBezTo>
                    <a:pt x="39252" y="3772"/>
                    <a:pt x="39531" y="3468"/>
                    <a:pt x="39733" y="3164"/>
                  </a:cubicBezTo>
                  <a:cubicBezTo>
                    <a:pt x="40474" y="2251"/>
                    <a:pt x="41239" y="1313"/>
                    <a:pt x="41934" y="351"/>
                  </a:cubicBezTo>
                  <a:lnTo>
                    <a:pt x="41934" y="351"/>
                  </a:lnTo>
                  <a:cubicBezTo>
                    <a:pt x="42034" y="454"/>
                    <a:pt x="42133" y="553"/>
                    <a:pt x="42239" y="659"/>
                  </a:cubicBezTo>
                  <a:cubicBezTo>
                    <a:pt x="42467" y="887"/>
                    <a:pt x="42644" y="1089"/>
                    <a:pt x="42871" y="1317"/>
                  </a:cubicBezTo>
                  <a:cubicBezTo>
                    <a:pt x="42876" y="1323"/>
                    <a:pt x="42880" y="1330"/>
                    <a:pt x="42883" y="1336"/>
                  </a:cubicBezTo>
                  <a:lnTo>
                    <a:pt x="42883" y="1336"/>
                  </a:lnTo>
                  <a:cubicBezTo>
                    <a:pt x="42905" y="1313"/>
                    <a:pt x="42926" y="1290"/>
                    <a:pt x="42947" y="1266"/>
                  </a:cubicBezTo>
                  <a:cubicBezTo>
                    <a:pt x="42745" y="1064"/>
                    <a:pt x="42593" y="887"/>
                    <a:pt x="42391" y="684"/>
                  </a:cubicBezTo>
                  <a:cubicBezTo>
                    <a:pt x="42264" y="558"/>
                    <a:pt x="42138" y="406"/>
                    <a:pt x="42011" y="279"/>
                  </a:cubicBezTo>
                  <a:lnTo>
                    <a:pt x="41986" y="254"/>
                  </a:lnTo>
                  <a:lnTo>
                    <a:pt x="41986" y="279"/>
                  </a:lnTo>
                  <a:cubicBezTo>
                    <a:pt x="41969" y="303"/>
                    <a:pt x="41951" y="327"/>
                    <a:pt x="41934" y="351"/>
                  </a:cubicBezTo>
                  <a:lnTo>
                    <a:pt x="41934" y="351"/>
                  </a:lnTo>
                  <a:cubicBezTo>
                    <a:pt x="41844" y="257"/>
                    <a:pt x="41753" y="160"/>
                    <a:pt x="41657" y="51"/>
                  </a:cubicBezTo>
                  <a:cubicBezTo>
                    <a:pt x="41631" y="26"/>
                    <a:pt x="41581" y="1"/>
                    <a:pt x="415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8" name="Google Shape;368;p38"/>
          <p:cNvSpPr txBox="1">
            <a:spLocks noGrp="1"/>
          </p:cNvSpPr>
          <p:nvPr>
            <p:ph type="title"/>
          </p:nvPr>
        </p:nvSpPr>
        <p:spPr>
          <a:xfrm>
            <a:off x="728252" y="1875463"/>
            <a:ext cx="21909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69" name="Google Shape;369;p38"/>
          <p:cNvSpPr txBox="1">
            <a:spLocks noGrp="1"/>
          </p:cNvSpPr>
          <p:nvPr>
            <p:ph type="subTitle" idx="1"/>
          </p:nvPr>
        </p:nvSpPr>
        <p:spPr>
          <a:xfrm>
            <a:off x="728252" y="2246536"/>
            <a:ext cx="21909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70" name="Google Shape;370;p38"/>
          <p:cNvSpPr txBox="1">
            <a:spLocks noGrp="1"/>
          </p:cNvSpPr>
          <p:nvPr>
            <p:ph type="title" idx="2"/>
          </p:nvPr>
        </p:nvSpPr>
        <p:spPr>
          <a:xfrm>
            <a:off x="728252" y="3277741"/>
            <a:ext cx="21909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71" name="Google Shape;371;p38"/>
          <p:cNvSpPr txBox="1">
            <a:spLocks noGrp="1"/>
          </p:cNvSpPr>
          <p:nvPr>
            <p:ph type="subTitle" idx="3"/>
          </p:nvPr>
        </p:nvSpPr>
        <p:spPr>
          <a:xfrm>
            <a:off x="728252" y="3648813"/>
            <a:ext cx="21909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72" name="Google Shape;372;p38"/>
          <p:cNvSpPr txBox="1">
            <a:spLocks noGrp="1"/>
          </p:cNvSpPr>
          <p:nvPr>
            <p:ph type="title" idx="4"/>
          </p:nvPr>
        </p:nvSpPr>
        <p:spPr>
          <a:xfrm>
            <a:off x="6231330" y="1875463"/>
            <a:ext cx="21909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73" name="Google Shape;373;p38"/>
          <p:cNvSpPr txBox="1">
            <a:spLocks noGrp="1"/>
          </p:cNvSpPr>
          <p:nvPr>
            <p:ph type="subTitle" idx="5"/>
          </p:nvPr>
        </p:nvSpPr>
        <p:spPr>
          <a:xfrm>
            <a:off x="6231330" y="2246537"/>
            <a:ext cx="21909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74" name="Google Shape;374;p38"/>
          <p:cNvSpPr txBox="1">
            <a:spLocks noGrp="1"/>
          </p:cNvSpPr>
          <p:nvPr>
            <p:ph type="title" idx="6"/>
          </p:nvPr>
        </p:nvSpPr>
        <p:spPr>
          <a:xfrm>
            <a:off x="6231330" y="3277743"/>
            <a:ext cx="2190900" cy="44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>
                <a:solidFill>
                  <a:schemeClr val="dk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75" name="Google Shape;375;p38"/>
          <p:cNvSpPr txBox="1">
            <a:spLocks noGrp="1"/>
          </p:cNvSpPr>
          <p:nvPr>
            <p:ph type="subTitle" idx="7"/>
          </p:nvPr>
        </p:nvSpPr>
        <p:spPr>
          <a:xfrm>
            <a:off x="6231330" y="3648814"/>
            <a:ext cx="2190900" cy="564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76" name="Google Shape;376;p38"/>
          <p:cNvSpPr txBox="1">
            <a:spLocks noGrp="1"/>
          </p:cNvSpPr>
          <p:nvPr>
            <p:ph type="title" idx="8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 1">
  <p:cSld name="SECTION_TITLE_AND_DESCRIPTION_1_1_3_1">
    <p:spTree>
      <p:nvGrpSpPr>
        <p:cNvPr id="1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p39"/>
          <p:cNvSpPr/>
          <p:nvPr/>
        </p:nvSpPr>
        <p:spPr>
          <a:xfrm rot="10800000" flipH="1">
            <a:off x="6838318" y="-14042"/>
            <a:ext cx="2410454" cy="975890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9" name="Google Shape;379;p39"/>
          <p:cNvSpPr/>
          <p:nvPr/>
        </p:nvSpPr>
        <p:spPr>
          <a:xfrm rot="5400000">
            <a:off x="-304845" y="4328475"/>
            <a:ext cx="1324031" cy="733390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80" name="Google Shape;380;p39"/>
          <p:cNvGrpSpPr/>
          <p:nvPr/>
        </p:nvGrpSpPr>
        <p:grpSpPr>
          <a:xfrm rot="-8100000" flipH="1">
            <a:off x="7939205" y="3596025"/>
            <a:ext cx="2174165" cy="2346755"/>
            <a:chOff x="7643753" y="-1112820"/>
            <a:chExt cx="2174186" cy="2346777"/>
          </a:xfrm>
        </p:grpSpPr>
        <p:sp>
          <p:nvSpPr>
            <p:cNvPr id="381" name="Google Shape;381;p39"/>
            <p:cNvSpPr/>
            <p:nvPr/>
          </p:nvSpPr>
          <p:spPr>
            <a:xfrm rot="9035610" flipH="1">
              <a:off x="7784517" y="-938703"/>
              <a:ext cx="904032" cy="742251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2" name="Google Shape;382;p39"/>
            <p:cNvSpPr/>
            <p:nvPr/>
          </p:nvSpPr>
          <p:spPr>
            <a:xfrm rot="-1225117" flipH="1">
              <a:off x="7842564" y="-488660"/>
              <a:ext cx="1776565" cy="1458609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83" name="Google Shape;383;p39"/>
          <p:cNvSpPr/>
          <p:nvPr/>
        </p:nvSpPr>
        <p:spPr>
          <a:xfrm rot="10138845" flipH="1">
            <a:off x="-430845" y="-949445"/>
            <a:ext cx="1743981" cy="2090365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4" name="Google Shape;384;p39"/>
          <p:cNvSpPr txBox="1">
            <a:spLocks noGrp="1"/>
          </p:cNvSpPr>
          <p:nvPr>
            <p:ph type="title"/>
          </p:nvPr>
        </p:nvSpPr>
        <p:spPr>
          <a:xfrm>
            <a:off x="2590069" y="2284722"/>
            <a:ext cx="20025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85" name="Google Shape;385;p39"/>
          <p:cNvSpPr txBox="1">
            <a:spLocks noGrp="1"/>
          </p:cNvSpPr>
          <p:nvPr>
            <p:ph type="subTitle" idx="1"/>
          </p:nvPr>
        </p:nvSpPr>
        <p:spPr>
          <a:xfrm>
            <a:off x="2590069" y="1838778"/>
            <a:ext cx="2002500" cy="48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86" name="Google Shape;386;p39"/>
          <p:cNvSpPr txBox="1">
            <a:spLocks noGrp="1"/>
          </p:cNvSpPr>
          <p:nvPr>
            <p:ph type="title" idx="2"/>
          </p:nvPr>
        </p:nvSpPr>
        <p:spPr>
          <a:xfrm>
            <a:off x="628706" y="3268218"/>
            <a:ext cx="20025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87" name="Google Shape;387;p39"/>
          <p:cNvSpPr txBox="1">
            <a:spLocks noGrp="1"/>
          </p:cNvSpPr>
          <p:nvPr>
            <p:ph type="subTitle" idx="3"/>
          </p:nvPr>
        </p:nvSpPr>
        <p:spPr>
          <a:xfrm>
            <a:off x="628706" y="3687249"/>
            <a:ext cx="2002500" cy="48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88" name="Google Shape;388;p39"/>
          <p:cNvSpPr txBox="1">
            <a:spLocks noGrp="1"/>
          </p:cNvSpPr>
          <p:nvPr>
            <p:ph type="title" idx="4"/>
          </p:nvPr>
        </p:nvSpPr>
        <p:spPr>
          <a:xfrm>
            <a:off x="4551431" y="3268218"/>
            <a:ext cx="20025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89" name="Google Shape;389;p39"/>
          <p:cNvSpPr txBox="1">
            <a:spLocks noGrp="1"/>
          </p:cNvSpPr>
          <p:nvPr>
            <p:ph type="subTitle" idx="5"/>
          </p:nvPr>
        </p:nvSpPr>
        <p:spPr>
          <a:xfrm>
            <a:off x="4551431" y="3687249"/>
            <a:ext cx="2002500" cy="48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0" name="Google Shape;390;p39"/>
          <p:cNvSpPr txBox="1">
            <a:spLocks noGrp="1"/>
          </p:cNvSpPr>
          <p:nvPr>
            <p:ph type="title" idx="6"/>
          </p:nvPr>
        </p:nvSpPr>
        <p:spPr>
          <a:xfrm>
            <a:off x="6512794" y="2284722"/>
            <a:ext cx="20025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391" name="Google Shape;391;p39"/>
          <p:cNvSpPr txBox="1">
            <a:spLocks noGrp="1"/>
          </p:cNvSpPr>
          <p:nvPr>
            <p:ph type="subTitle" idx="7"/>
          </p:nvPr>
        </p:nvSpPr>
        <p:spPr>
          <a:xfrm>
            <a:off x="6512794" y="1838778"/>
            <a:ext cx="2002500" cy="48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2" name="Google Shape;392;p39"/>
          <p:cNvSpPr txBox="1">
            <a:spLocks noGrp="1"/>
          </p:cNvSpPr>
          <p:nvPr>
            <p:ph type="title" idx="8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SECTION_TITLE_AND_DESCRIPTION_1_1_4"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40"/>
          <p:cNvSpPr/>
          <p:nvPr/>
        </p:nvSpPr>
        <p:spPr>
          <a:xfrm rot="-8100000" flipH="1">
            <a:off x="282611" y="-1077973"/>
            <a:ext cx="1744007" cy="2090396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5" name="Google Shape;395;p40"/>
          <p:cNvSpPr/>
          <p:nvPr/>
        </p:nvSpPr>
        <p:spPr>
          <a:xfrm rot="-9366098">
            <a:off x="7382416" y="611412"/>
            <a:ext cx="987762" cy="712186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6" name="Google Shape;396;p40"/>
          <p:cNvSpPr/>
          <p:nvPr/>
        </p:nvSpPr>
        <p:spPr>
          <a:xfrm rot="-5400000">
            <a:off x="7746120" y="5574"/>
            <a:ext cx="1767655" cy="1125562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7" name="Google Shape;397;p40"/>
          <p:cNvSpPr/>
          <p:nvPr/>
        </p:nvSpPr>
        <p:spPr>
          <a:xfrm rot="-8786481">
            <a:off x="-1008069" y="4410451"/>
            <a:ext cx="2070451" cy="1803570"/>
          </a:xfrm>
          <a:custGeom>
            <a:avLst/>
            <a:gdLst/>
            <a:ahLst/>
            <a:cxnLst/>
            <a:rect l="l" t="t" r="r" b="b"/>
            <a:pathLst>
              <a:path w="60613" h="52800" extrusionOk="0">
                <a:moveTo>
                  <a:pt x="31966" y="1"/>
                </a:moveTo>
                <a:cubicBezTo>
                  <a:pt x="30936" y="1"/>
                  <a:pt x="29827" y="197"/>
                  <a:pt x="28623" y="634"/>
                </a:cubicBezTo>
                <a:cubicBezTo>
                  <a:pt x="25080" y="1950"/>
                  <a:pt x="22549" y="4683"/>
                  <a:pt x="20246" y="7594"/>
                </a:cubicBezTo>
                <a:cubicBezTo>
                  <a:pt x="19538" y="8479"/>
                  <a:pt x="18854" y="9390"/>
                  <a:pt x="18146" y="10276"/>
                </a:cubicBezTo>
                <a:cubicBezTo>
                  <a:pt x="13869" y="15667"/>
                  <a:pt x="10326" y="21361"/>
                  <a:pt x="6327" y="26954"/>
                </a:cubicBezTo>
                <a:cubicBezTo>
                  <a:pt x="3822" y="30446"/>
                  <a:pt x="1519" y="34243"/>
                  <a:pt x="1012" y="38469"/>
                </a:cubicBezTo>
                <a:cubicBezTo>
                  <a:pt x="0" y="47225"/>
                  <a:pt x="7972" y="51730"/>
                  <a:pt x="15716" y="51983"/>
                </a:cubicBezTo>
                <a:cubicBezTo>
                  <a:pt x="16055" y="51995"/>
                  <a:pt x="16393" y="52000"/>
                  <a:pt x="16731" y="52000"/>
                </a:cubicBezTo>
                <a:cubicBezTo>
                  <a:pt x="21204" y="52000"/>
                  <a:pt x="25678" y="51070"/>
                  <a:pt x="30151" y="51070"/>
                </a:cubicBezTo>
                <a:cubicBezTo>
                  <a:pt x="30578" y="51070"/>
                  <a:pt x="31005" y="51079"/>
                  <a:pt x="31432" y="51098"/>
                </a:cubicBezTo>
                <a:cubicBezTo>
                  <a:pt x="36570" y="51325"/>
                  <a:pt x="41555" y="52717"/>
                  <a:pt x="46693" y="52793"/>
                </a:cubicBezTo>
                <a:cubicBezTo>
                  <a:pt x="46863" y="52797"/>
                  <a:pt x="47034" y="52799"/>
                  <a:pt x="47205" y="52799"/>
                </a:cubicBezTo>
                <a:cubicBezTo>
                  <a:pt x="50161" y="52799"/>
                  <a:pt x="53216" y="52170"/>
                  <a:pt x="55728" y="50591"/>
                </a:cubicBezTo>
                <a:cubicBezTo>
                  <a:pt x="60612" y="47529"/>
                  <a:pt x="60486" y="42670"/>
                  <a:pt x="58638" y="37684"/>
                </a:cubicBezTo>
                <a:cubicBezTo>
                  <a:pt x="54690" y="26979"/>
                  <a:pt x="49224" y="16856"/>
                  <a:pt x="42416" y="7720"/>
                </a:cubicBezTo>
                <a:cubicBezTo>
                  <a:pt x="39565" y="3877"/>
                  <a:pt x="36545" y="1"/>
                  <a:pt x="3196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8" name="Google Shape;398;p40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SECTION_TITLE_AND_DESCRIPTION_1_1_4_1"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p41"/>
          <p:cNvSpPr/>
          <p:nvPr/>
        </p:nvSpPr>
        <p:spPr>
          <a:xfrm rot="1858198" flipH="1">
            <a:off x="-1281414" y="-702723"/>
            <a:ext cx="2422146" cy="1988899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1" name="Google Shape;401;p41"/>
          <p:cNvSpPr/>
          <p:nvPr/>
        </p:nvSpPr>
        <p:spPr>
          <a:xfrm rot="-5400000">
            <a:off x="7531318" y="630926"/>
            <a:ext cx="2410454" cy="975890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2" name="Google Shape;402;p41"/>
          <p:cNvSpPr/>
          <p:nvPr/>
        </p:nvSpPr>
        <p:spPr>
          <a:xfrm rot="740633">
            <a:off x="7885709" y="-699693"/>
            <a:ext cx="1701653" cy="1863111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3" name="Google Shape;403;p41"/>
          <p:cNvSpPr/>
          <p:nvPr/>
        </p:nvSpPr>
        <p:spPr>
          <a:xfrm rot="-5400000" flipH="1">
            <a:off x="8117733" y="4457746"/>
            <a:ext cx="1324031" cy="733390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4" name="Google Shape;404;p41"/>
          <p:cNvSpPr/>
          <p:nvPr/>
        </p:nvSpPr>
        <p:spPr>
          <a:xfrm rot="-5886310">
            <a:off x="8254178" y="4117388"/>
            <a:ext cx="552675" cy="469468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5" name="Google Shape;405;p41"/>
          <p:cNvSpPr/>
          <p:nvPr/>
        </p:nvSpPr>
        <p:spPr>
          <a:xfrm rot="-4410915" flipH="1">
            <a:off x="1152821" y="-387538"/>
            <a:ext cx="953321" cy="782832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6" name="Google Shape;406;p41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407" name="Google Shape;407;p41"/>
          <p:cNvSpPr/>
          <p:nvPr/>
        </p:nvSpPr>
        <p:spPr>
          <a:xfrm>
            <a:off x="182751" y="4442476"/>
            <a:ext cx="145174" cy="165554"/>
          </a:xfrm>
          <a:custGeom>
            <a:avLst/>
            <a:gdLst/>
            <a:ahLst/>
            <a:cxnLst/>
            <a:rect l="l" t="t" r="r" b="b"/>
            <a:pathLst>
              <a:path w="3291" h="3753" extrusionOk="0">
                <a:moveTo>
                  <a:pt x="1645" y="0"/>
                </a:moveTo>
                <a:cubicBezTo>
                  <a:pt x="1614" y="0"/>
                  <a:pt x="1582" y="19"/>
                  <a:pt x="1569" y="57"/>
                </a:cubicBezTo>
                <a:cubicBezTo>
                  <a:pt x="1266" y="816"/>
                  <a:pt x="810" y="1449"/>
                  <a:pt x="51" y="1778"/>
                </a:cubicBezTo>
                <a:cubicBezTo>
                  <a:pt x="0" y="1829"/>
                  <a:pt x="0" y="1905"/>
                  <a:pt x="51" y="1955"/>
                </a:cubicBezTo>
                <a:cubicBezTo>
                  <a:pt x="810" y="2259"/>
                  <a:pt x="1266" y="2892"/>
                  <a:pt x="1569" y="3676"/>
                </a:cubicBezTo>
                <a:cubicBezTo>
                  <a:pt x="1569" y="3727"/>
                  <a:pt x="1601" y="3752"/>
                  <a:pt x="1636" y="3752"/>
                </a:cubicBezTo>
                <a:cubicBezTo>
                  <a:pt x="1671" y="3752"/>
                  <a:pt x="1709" y="3727"/>
                  <a:pt x="1721" y="3676"/>
                </a:cubicBezTo>
                <a:cubicBezTo>
                  <a:pt x="2050" y="2917"/>
                  <a:pt x="2455" y="2284"/>
                  <a:pt x="3214" y="1955"/>
                </a:cubicBezTo>
                <a:cubicBezTo>
                  <a:pt x="3290" y="1905"/>
                  <a:pt x="3290" y="1829"/>
                  <a:pt x="3214" y="1778"/>
                </a:cubicBezTo>
                <a:cubicBezTo>
                  <a:pt x="2455" y="1474"/>
                  <a:pt x="2050" y="842"/>
                  <a:pt x="1721" y="57"/>
                </a:cubicBezTo>
                <a:cubicBezTo>
                  <a:pt x="1709" y="19"/>
                  <a:pt x="1677" y="0"/>
                  <a:pt x="164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8" name="Google Shape;408;p41"/>
          <p:cNvSpPr/>
          <p:nvPr/>
        </p:nvSpPr>
        <p:spPr>
          <a:xfrm>
            <a:off x="404126" y="4750826"/>
            <a:ext cx="145174" cy="165554"/>
          </a:xfrm>
          <a:custGeom>
            <a:avLst/>
            <a:gdLst/>
            <a:ahLst/>
            <a:cxnLst/>
            <a:rect l="l" t="t" r="r" b="b"/>
            <a:pathLst>
              <a:path w="3291" h="3753" extrusionOk="0">
                <a:moveTo>
                  <a:pt x="1645" y="0"/>
                </a:moveTo>
                <a:cubicBezTo>
                  <a:pt x="1614" y="0"/>
                  <a:pt x="1582" y="19"/>
                  <a:pt x="1569" y="57"/>
                </a:cubicBezTo>
                <a:cubicBezTo>
                  <a:pt x="1266" y="816"/>
                  <a:pt x="810" y="1449"/>
                  <a:pt x="51" y="1778"/>
                </a:cubicBezTo>
                <a:cubicBezTo>
                  <a:pt x="0" y="1829"/>
                  <a:pt x="0" y="1905"/>
                  <a:pt x="51" y="1955"/>
                </a:cubicBezTo>
                <a:cubicBezTo>
                  <a:pt x="810" y="2259"/>
                  <a:pt x="1266" y="2892"/>
                  <a:pt x="1569" y="3676"/>
                </a:cubicBezTo>
                <a:cubicBezTo>
                  <a:pt x="1569" y="3727"/>
                  <a:pt x="1601" y="3752"/>
                  <a:pt x="1636" y="3752"/>
                </a:cubicBezTo>
                <a:cubicBezTo>
                  <a:pt x="1671" y="3752"/>
                  <a:pt x="1709" y="3727"/>
                  <a:pt x="1721" y="3676"/>
                </a:cubicBezTo>
                <a:cubicBezTo>
                  <a:pt x="2050" y="2917"/>
                  <a:pt x="2455" y="2284"/>
                  <a:pt x="3214" y="1955"/>
                </a:cubicBezTo>
                <a:cubicBezTo>
                  <a:pt x="3290" y="1905"/>
                  <a:pt x="3290" y="1829"/>
                  <a:pt x="3214" y="1778"/>
                </a:cubicBezTo>
                <a:cubicBezTo>
                  <a:pt x="2455" y="1474"/>
                  <a:pt x="2050" y="842"/>
                  <a:pt x="1721" y="57"/>
                </a:cubicBezTo>
                <a:cubicBezTo>
                  <a:pt x="1709" y="19"/>
                  <a:pt x="1677" y="0"/>
                  <a:pt x="1645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3">
  <p:cSld name="SECTION_TITLE_AND_DESCRIPTION_1_1_4_1_1">
    <p:spTree>
      <p:nvGrpSpPr>
        <p:cNvPr id="1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p42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411" name="Google Shape;411;p42"/>
          <p:cNvSpPr/>
          <p:nvPr/>
        </p:nvSpPr>
        <p:spPr>
          <a:xfrm rot="-728268" flipH="1">
            <a:off x="7832752" y="-738960"/>
            <a:ext cx="2753256" cy="2940679"/>
          </a:xfrm>
          <a:custGeom>
            <a:avLst/>
            <a:gdLst/>
            <a:ahLst/>
            <a:cxnLst/>
            <a:rect l="l" t="t" r="r" b="b"/>
            <a:pathLst>
              <a:path w="66180" h="77985" extrusionOk="0">
                <a:moveTo>
                  <a:pt x="41421" y="1"/>
                </a:moveTo>
                <a:cubicBezTo>
                  <a:pt x="30886" y="1"/>
                  <a:pt x="19650" y="6761"/>
                  <a:pt x="12831" y="13852"/>
                </a:cubicBezTo>
                <a:cubicBezTo>
                  <a:pt x="6707" y="20255"/>
                  <a:pt x="0" y="31239"/>
                  <a:pt x="633" y="40501"/>
                </a:cubicBezTo>
                <a:cubicBezTo>
                  <a:pt x="1215" y="49486"/>
                  <a:pt x="5264" y="59052"/>
                  <a:pt x="11211" y="65759"/>
                </a:cubicBezTo>
                <a:cubicBezTo>
                  <a:pt x="17538" y="72845"/>
                  <a:pt x="26700" y="77527"/>
                  <a:pt x="36216" y="77957"/>
                </a:cubicBezTo>
                <a:cubicBezTo>
                  <a:pt x="36585" y="77974"/>
                  <a:pt x="36959" y="77984"/>
                  <a:pt x="37334" y="77984"/>
                </a:cubicBezTo>
                <a:cubicBezTo>
                  <a:pt x="40202" y="77984"/>
                  <a:pt x="43177" y="77415"/>
                  <a:pt x="45124" y="75401"/>
                </a:cubicBezTo>
                <a:cubicBezTo>
                  <a:pt x="48718" y="71731"/>
                  <a:pt x="47376" y="64923"/>
                  <a:pt x="46820" y="60343"/>
                </a:cubicBezTo>
                <a:cubicBezTo>
                  <a:pt x="45326" y="48372"/>
                  <a:pt x="50514" y="42020"/>
                  <a:pt x="57348" y="33112"/>
                </a:cubicBezTo>
                <a:cubicBezTo>
                  <a:pt x="62839" y="25924"/>
                  <a:pt x="66180" y="18129"/>
                  <a:pt x="60309" y="9980"/>
                </a:cubicBezTo>
                <a:cubicBezTo>
                  <a:pt x="57246" y="5703"/>
                  <a:pt x="52514" y="2388"/>
                  <a:pt x="47807" y="920"/>
                </a:cubicBezTo>
                <a:cubicBezTo>
                  <a:pt x="45738" y="288"/>
                  <a:pt x="43594" y="1"/>
                  <a:pt x="4142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2" name="Google Shape;412;p42"/>
          <p:cNvSpPr/>
          <p:nvPr/>
        </p:nvSpPr>
        <p:spPr>
          <a:xfrm rot="6704476">
            <a:off x="1188265" y="96494"/>
            <a:ext cx="518361" cy="494029"/>
          </a:xfrm>
          <a:custGeom>
            <a:avLst/>
            <a:gdLst/>
            <a:ahLst/>
            <a:cxnLst/>
            <a:rect l="l" t="t" r="r" b="b"/>
            <a:pathLst>
              <a:path w="17236" h="14692" extrusionOk="0">
                <a:moveTo>
                  <a:pt x="6543" y="0"/>
                </a:moveTo>
                <a:cubicBezTo>
                  <a:pt x="5423" y="0"/>
                  <a:pt x="4317" y="237"/>
                  <a:pt x="3314" y="818"/>
                </a:cubicBezTo>
                <a:cubicBezTo>
                  <a:pt x="1429" y="1912"/>
                  <a:pt x="153" y="4070"/>
                  <a:pt x="92" y="6289"/>
                </a:cubicBezTo>
                <a:cubicBezTo>
                  <a:pt x="1" y="8599"/>
                  <a:pt x="1186" y="10879"/>
                  <a:pt x="2888" y="12307"/>
                </a:cubicBezTo>
                <a:cubicBezTo>
                  <a:pt x="4074" y="13311"/>
                  <a:pt x="5533" y="13888"/>
                  <a:pt x="7053" y="14101"/>
                </a:cubicBezTo>
                <a:cubicBezTo>
                  <a:pt x="7752" y="14374"/>
                  <a:pt x="8512" y="14557"/>
                  <a:pt x="9241" y="14648"/>
                </a:cubicBezTo>
                <a:cubicBezTo>
                  <a:pt x="9530" y="14677"/>
                  <a:pt x="9820" y="14692"/>
                  <a:pt x="10111" y="14692"/>
                </a:cubicBezTo>
                <a:cubicBezTo>
                  <a:pt x="12241" y="14692"/>
                  <a:pt x="14378" y="13901"/>
                  <a:pt x="15715" y="12216"/>
                </a:cubicBezTo>
                <a:cubicBezTo>
                  <a:pt x="17235" y="10301"/>
                  <a:pt x="17235" y="7687"/>
                  <a:pt x="16171" y="5560"/>
                </a:cubicBezTo>
                <a:cubicBezTo>
                  <a:pt x="15107" y="3341"/>
                  <a:pt x="13010" y="1882"/>
                  <a:pt x="10791" y="970"/>
                </a:cubicBezTo>
                <a:cubicBezTo>
                  <a:pt x="9484" y="402"/>
                  <a:pt x="8002" y="0"/>
                  <a:pt x="654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3" name="Google Shape;413;p42"/>
          <p:cNvSpPr/>
          <p:nvPr/>
        </p:nvSpPr>
        <p:spPr>
          <a:xfrm flipH="1">
            <a:off x="-1220300" y="4069875"/>
            <a:ext cx="3867051" cy="1088542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4" name="Google Shape;414;p42"/>
          <p:cNvSpPr/>
          <p:nvPr/>
        </p:nvSpPr>
        <p:spPr>
          <a:xfrm rot="-1727564" flipH="1">
            <a:off x="7995016" y="4076598"/>
            <a:ext cx="1490381" cy="1786395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5" name="Google Shape;415;p42"/>
          <p:cNvSpPr/>
          <p:nvPr/>
        </p:nvSpPr>
        <p:spPr>
          <a:xfrm rot="-2700000">
            <a:off x="-341494" y="-269880"/>
            <a:ext cx="1462527" cy="1601379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4">
  <p:cSld name="SECTION_TITLE_AND_DESCRIPTION_1_1_4_1_1_1"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7" name="Google Shape;417;p43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418" name="Google Shape;418;p43"/>
          <p:cNvSpPr/>
          <p:nvPr/>
        </p:nvSpPr>
        <p:spPr>
          <a:xfrm rot="10471445">
            <a:off x="7927989" y="2873377"/>
            <a:ext cx="2753244" cy="2940775"/>
          </a:xfrm>
          <a:custGeom>
            <a:avLst/>
            <a:gdLst/>
            <a:ahLst/>
            <a:cxnLst/>
            <a:rect l="l" t="t" r="r" b="b"/>
            <a:pathLst>
              <a:path w="66180" h="77985" extrusionOk="0">
                <a:moveTo>
                  <a:pt x="41421" y="1"/>
                </a:moveTo>
                <a:cubicBezTo>
                  <a:pt x="30886" y="1"/>
                  <a:pt x="19650" y="6761"/>
                  <a:pt x="12831" y="13852"/>
                </a:cubicBezTo>
                <a:cubicBezTo>
                  <a:pt x="6707" y="20255"/>
                  <a:pt x="0" y="31239"/>
                  <a:pt x="633" y="40501"/>
                </a:cubicBezTo>
                <a:cubicBezTo>
                  <a:pt x="1215" y="49486"/>
                  <a:pt x="5264" y="59052"/>
                  <a:pt x="11211" y="65759"/>
                </a:cubicBezTo>
                <a:cubicBezTo>
                  <a:pt x="17538" y="72845"/>
                  <a:pt x="26700" y="77527"/>
                  <a:pt x="36216" y="77957"/>
                </a:cubicBezTo>
                <a:cubicBezTo>
                  <a:pt x="36585" y="77974"/>
                  <a:pt x="36959" y="77984"/>
                  <a:pt x="37334" y="77984"/>
                </a:cubicBezTo>
                <a:cubicBezTo>
                  <a:pt x="40202" y="77984"/>
                  <a:pt x="43177" y="77415"/>
                  <a:pt x="45124" y="75401"/>
                </a:cubicBezTo>
                <a:cubicBezTo>
                  <a:pt x="48718" y="71731"/>
                  <a:pt x="47376" y="64923"/>
                  <a:pt x="46820" y="60343"/>
                </a:cubicBezTo>
                <a:cubicBezTo>
                  <a:pt x="45326" y="48372"/>
                  <a:pt x="50514" y="42020"/>
                  <a:pt x="57348" y="33112"/>
                </a:cubicBezTo>
                <a:cubicBezTo>
                  <a:pt x="62839" y="25924"/>
                  <a:pt x="66180" y="18129"/>
                  <a:pt x="60309" y="9980"/>
                </a:cubicBezTo>
                <a:cubicBezTo>
                  <a:pt x="57246" y="5703"/>
                  <a:pt x="52514" y="2388"/>
                  <a:pt x="47807" y="920"/>
                </a:cubicBezTo>
                <a:cubicBezTo>
                  <a:pt x="45738" y="288"/>
                  <a:pt x="43594" y="1"/>
                  <a:pt x="4142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9" name="Google Shape;419;p43"/>
          <p:cNvSpPr/>
          <p:nvPr/>
        </p:nvSpPr>
        <p:spPr>
          <a:xfrm rot="4095524" flipH="1">
            <a:off x="1188265" y="4544473"/>
            <a:ext cx="518361" cy="494029"/>
          </a:xfrm>
          <a:custGeom>
            <a:avLst/>
            <a:gdLst/>
            <a:ahLst/>
            <a:cxnLst/>
            <a:rect l="l" t="t" r="r" b="b"/>
            <a:pathLst>
              <a:path w="17236" h="14692" extrusionOk="0">
                <a:moveTo>
                  <a:pt x="6543" y="0"/>
                </a:moveTo>
                <a:cubicBezTo>
                  <a:pt x="5423" y="0"/>
                  <a:pt x="4317" y="237"/>
                  <a:pt x="3314" y="818"/>
                </a:cubicBezTo>
                <a:cubicBezTo>
                  <a:pt x="1429" y="1912"/>
                  <a:pt x="153" y="4070"/>
                  <a:pt x="92" y="6289"/>
                </a:cubicBezTo>
                <a:cubicBezTo>
                  <a:pt x="1" y="8599"/>
                  <a:pt x="1186" y="10879"/>
                  <a:pt x="2888" y="12307"/>
                </a:cubicBezTo>
                <a:cubicBezTo>
                  <a:pt x="4074" y="13311"/>
                  <a:pt x="5533" y="13888"/>
                  <a:pt x="7053" y="14101"/>
                </a:cubicBezTo>
                <a:cubicBezTo>
                  <a:pt x="7752" y="14374"/>
                  <a:pt x="8512" y="14557"/>
                  <a:pt x="9241" y="14648"/>
                </a:cubicBezTo>
                <a:cubicBezTo>
                  <a:pt x="9530" y="14677"/>
                  <a:pt x="9820" y="14692"/>
                  <a:pt x="10111" y="14692"/>
                </a:cubicBezTo>
                <a:cubicBezTo>
                  <a:pt x="12241" y="14692"/>
                  <a:pt x="14378" y="13901"/>
                  <a:pt x="15715" y="12216"/>
                </a:cubicBezTo>
                <a:cubicBezTo>
                  <a:pt x="17235" y="10301"/>
                  <a:pt x="17235" y="7687"/>
                  <a:pt x="16171" y="5560"/>
                </a:cubicBezTo>
                <a:cubicBezTo>
                  <a:pt x="15107" y="3341"/>
                  <a:pt x="13010" y="1882"/>
                  <a:pt x="10791" y="970"/>
                </a:cubicBezTo>
                <a:cubicBezTo>
                  <a:pt x="9484" y="402"/>
                  <a:pt x="8002" y="0"/>
                  <a:pt x="654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0" name="Google Shape;420;p43"/>
          <p:cNvSpPr/>
          <p:nvPr/>
        </p:nvSpPr>
        <p:spPr>
          <a:xfrm rot="10800000">
            <a:off x="-1220300" y="-23422"/>
            <a:ext cx="3867051" cy="1088542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1" name="Google Shape;421;p43"/>
          <p:cNvSpPr/>
          <p:nvPr/>
        </p:nvSpPr>
        <p:spPr>
          <a:xfrm rot="-9072436">
            <a:off x="7995016" y="-727997"/>
            <a:ext cx="1490381" cy="1786395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2" name="Google Shape;422;p43"/>
          <p:cNvSpPr/>
          <p:nvPr/>
        </p:nvSpPr>
        <p:spPr>
          <a:xfrm rot="-8100000" flipH="1">
            <a:off x="-474844" y="3794409"/>
            <a:ext cx="1462527" cy="1601379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5">
  <p:cSld name="SECTION_TITLE_AND_DESCRIPTION_1_1_4_1_1_1_1">
    <p:spTree>
      <p:nvGrpSpPr>
        <p:cNvPr id="1" name="Shape 4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4" name="Google Shape;424;p44"/>
          <p:cNvGrpSpPr/>
          <p:nvPr/>
        </p:nvGrpSpPr>
        <p:grpSpPr>
          <a:xfrm flipH="1">
            <a:off x="-1201931" y="-1372440"/>
            <a:ext cx="12036628" cy="3700609"/>
            <a:chOff x="-1816133" y="-1372440"/>
            <a:chExt cx="12036628" cy="3700609"/>
          </a:xfrm>
        </p:grpSpPr>
        <p:sp>
          <p:nvSpPr>
            <p:cNvPr id="425" name="Google Shape;425;p44"/>
            <p:cNvSpPr/>
            <p:nvPr/>
          </p:nvSpPr>
          <p:spPr>
            <a:xfrm rot="2700000">
              <a:off x="7815469" y="-700134"/>
              <a:ext cx="2070560" cy="1803665"/>
            </a:xfrm>
            <a:custGeom>
              <a:avLst/>
              <a:gdLst/>
              <a:ahLst/>
              <a:cxnLst/>
              <a:rect l="l" t="t" r="r" b="b"/>
              <a:pathLst>
                <a:path w="60613" h="52800" extrusionOk="0">
                  <a:moveTo>
                    <a:pt x="31966" y="1"/>
                  </a:moveTo>
                  <a:cubicBezTo>
                    <a:pt x="30936" y="1"/>
                    <a:pt x="29827" y="197"/>
                    <a:pt x="28623" y="634"/>
                  </a:cubicBezTo>
                  <a:cubicBezTo>
                    <a:pt x="25080" y="1950"/>
                    <a:pt x="22549" y="4683"/>
                    <a:pt x="20246" y="7594"/>
                  </a:cubicBezTo>
                  <a:cubicBezTo>
                    <a:pt x="19538" y="8479"/>
                    <a:pt x="18854" y="9390"/>
                    <a:pt x="18146" y="10276"/>
                  </a:cubicBezTo>
                  <a:cubicBezTo>
                    <a:pt x="13869" y="15667"/>
                    <a:pt x="10326" y="21361"/>
                    <a:pt x="6327" y="26954"/>
                  </a:cubicBezTo>
                  <a:cubicBezTo>
                    <a:pt x="3822" y="30446"/>
                    <a:pt x="1519" y="34243"/>
                    <a:pt x="1012" y="38469"/>
                  </a:cubicBezTo>
                  <a:cubicBezTo>
                    <a:pt x="0" y="47225"/>
                    <a:pt x="7972" y="51730"/>
                    <a:pt x="15716" y="51983"/>
                  </a:cubicBezTo>
                  <a:cubicBezTo>
                    <a:pt x="16055" y="51995"/>
                    <a:pt x="16393" y="52000"/>
                    <a:pt x="16731" y="52000"/>
                  </a:cubicBezTo>
                  <a:cubicBezTo>
                    <a:pt x="21204" y="52000"/>
                    <a:pt x="25678" y="51070"/>
                    <a:pt x="30151" y="51070"/>
                  </a:cubicBezTo>
                  <a:cubicBezTo>
                    <a:pt x="30578" y="51070"/>
                    <a:pt x="31005" y="51079"/>
                    <a:pt x="31432" y="51098"/>
                  </a:cubicBezTo>
                  <a:cubicBezTo>
                    <a:pt x="36570" y="51325"/>
                    <a:pt x="41555" y="52717"/>
                    <a:pt x="46693" y="52793"/>
                  </a:cubicBezTo>
                  <a:cubicBezTo>
                    <a:pt x="46863" y="52797"/>
                    <a:pt x="47034" y="52799"/>
                    <a:pt x="47205" y="52799"/>
                  </a:cubicBezTo>
                  <a:cubicBezTo>
                    <a:pt x="50161" y="52799"/>
                    <a:pt x="53216" y="52170"/>
                    <a:pt x="55728" y="50591"/>
                  </a:cubicBezTo>
                  <a:cubicBezTo>
                    <a:pt x="60612" y="47529"/>
                    <a:pt x="60486" y="42670"/>
                    <a:pt x="58638" y="37684"/>
                  </a:cubicBezTo>
                  <a:cubicBezTo>
                    <a:pt x="54690" y="26979"/>
                    <a:pt x="49224" y="16856"/>
                    <a:pt x="42416" y="7720"/>
                  </a:cubicBezTo>
                  <a:cubicBezTo>
                    <a:pt x="39565" y="3877"/>
                    <a:pt x="36545" y="1"/>
                    <a:pt x="3196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6" name="Google Shape;426;p44"/>
            <p:cNvSpPr/>
            <p:nvPr/>
          </p:nvSpPr>
          <p:spPr>
            <a:xfrm rot="-2506000" flipH="1">
              <a:off x="-1392304" y="-710505"/>
              <a:ext cx="2894421" cy="2376739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7" name="Google Shape;427;p44"/>
            <p:cNvSpPr/>
            <p:nvPr/>
          </p:nvSpPr>
          <p:spPr>
            <a:xfrm rot="-8994941">
              <a:off x="7534278" y="677861"/>
              <a:ext cx="705284" cy="402320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28" name="Google Shape;428;p44"/>
          <p:cNvSpPr txBox="1">
            <a:spLocks noGrp="1"/>
          </p:cNvSpPr>
          <p:nvPr>
            <p:ph type="title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429" name="Google Shape;429;p44"/>
          <p:cNvSpPr/>
          <p:nvPr/>
        </p:nvSpPr>
        <p:spPr>
          <a:xfrm rot="-1480565">
            <a:off x="8009538" y="-4392"/>
            <a:ext cx="1701615" cy="1863096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SECTION_TITLE_AND_DESCRIPTION_1_2">
    <p:spTree>
      <p:nvGrpSpPr>
        <p:cNvPr id="1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p45"/>
          <p:cNvSpPr/>
          <p:nvPr/>
        </p:nvSpPr>
        <p:spPr>
          <a:xfrm rot="450219">
            <a:off x="7960413" y="-374623"/>
            <a:ext cx="1388362" cy="1519953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2" name="Google Shape;432;p45"/>
          <p:cNvSpPr/>
          <p:nvPr/>
        </p:nvSpPr>
        <p:spPr>
          <a:xfrm rot="-1408174">
            <a:off x="-307372" y="-302900"/>
            <a:ext cx="2064200" cy="815086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3" name="Google Shape;433;p45"/>
          <p:cNvSpPr txBox="1">
            <a:spLocks noGrp="1"/>
          </p:cNvSpPr>
          <p:nvPr>
            <p:ph type="title"/>
          </p:nvPr>
        </p:nvSpPr>
        <p:spPr>
          <a:xfrm>
            <a:off x="813650" y="2014422"/>
            <a:ext cx="2400600" cy="34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34" name="Google Shape;434;p45"/>
          <p:cNvSpPr txBox="1">
            <a:spLocks noGrp="1"/>
          </p:cNvSpPr>
          <p:nvPr>
            <p:ph type="subTitle" idx="1"/>
          </p:nvPr>
        </p:nvSpPr>
        <p:spPr>
          <a:xfrm>
            <a:off x="813650" y="2387763"/>
            <a:ext cx="2400600" cy="48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35" name="Google Shape;435;p45"/>
          <p:cNvSpPr txBox="1">
            <a:spLocks noGrp="1"/>
          </p:cNvSpPr>
          <p:nvPr>
            <p:ph type="title" idx="2"/>
          </p:nvPr>
        </p:nvSpPr>
        <p:spPr>
          <a:xfrm>
            <a:off x="3371700" y="2014422"/>
            <a:ext cx="2400600" cy="34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36" name="Google Shape;436;p45"/>
          <p:cNvSpPr txBox="1">
            <a:spLocks noGrp="1"/>
          </p:cNvSpPr>
          <p:nvPr>
            <p:ph type="subTitle" idx="3"/>
          </p:nvPr>
        </p:nvSpPr>
        <p:spPr>
          <a:xfrm>
            <a:off x="3371700" y="2387763"/>
            <a:ext cx="2400600" cy="48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37" name="Google Shape;437;p45"/>
          <p:cNvSpPr txBox="1">
            <a:spLocks noGrp="1"/>
          </p:cNvSpPr>
          <p:nvPr>
            <p:ph type="title" idx="4"/>
          </p:nvPr>
        </p:nvSpPr>
        <p:spPr>
          <a:xfrm>
            <a:off x="5929750" y="2014422"/>
            <a:ext cx="2400600" cy="34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38" name="Google Shape;438;p45"/>
          <p:cNvSpPr txBox="1">
            <a:spLocks noGrp="1"/>
          </p:cNvSpPr>
          <p:nvPr>
            <p:ph type="subTitle" idx="5"/>
          </p:nvPr>
        </p:nvSpPr>
        <p:spPr>
          <a:xfrm>
            <a:off x="5929750" y="2387763"/>
            <a:ext cx="2400600" cy="48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39" name="Google Shape;439;p45"/>
          <p:cNvSpPr txBox="1">
            <a:spLocks noGrp="1"/>
          </p:cNvSpPr>
          <p:nvPr>
            <p:ph type="title" idx="6"/>
          </p:nvPr>
        </p:nvSpPr>
        <p:spPr>
          <a:xfrm>
            <a:off x="813650" y="3578400"/>
            <a:ext cx="2400600" cy="34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40" name="Google Shape;440;p45"/>
          <p:cNvSpPr txBox="1">
            <a:spLocks noGrp="1"/>
          </p:cNvSpPr>
          <p:nvPr>
            <p:ph type="subTitle" idx="7"/>
          </p:nvPr>
        </p:nvSpPr>
        <p:spPr>
          <a:xfrm>
            <a:off x="813650" y="3956026"/>
            <a:ext cx="2400600" cy="48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41" name="Google Shape;441;p45"/>
          <p:cNvSpPr txBox="1">
            <a:spLocks noGrp="1"/>
          </p:cNvSpPr>
          <p:nvPr>
            <p:ph type="title" idx="8"/>
          </p:nvPr>
        </p:nvSpPr>
        <p:spPr>
          <a:xfrm>
            <a:off x="3371700" y="3578400"/>
            <a:ext cx="2400600" cy="34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42" name="Google Shape;442;p45"/>
          <p:cNvSpPr txBox="1">
            <a:spLocks noGrp="1"/>
          </p:cNvSpPr>
          <p:nvPr>
            <p:ph type="subTitle" idx="9"/>
          </p:nvPr>
        </p:nvSpPr>
        <p:spPr>
          <a:xfrm>
            <a:off x="3371700" y="3956026"/>
            <a:ext cx="2400600" cy="48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43" name="Google Shape;443;p45"/>
          <p:cNvSpPr txBox="1">
            <a:spLocks noGrp="1"/>
          </p:cNvSpPr>
          <p:nvPr>
            <p:ph type="title" idx="13"/>
          </p:nvPr>
        </p:nvSpPr>
        <p:spPr>
          <a:xfrm>
            <a:off x="5929750" y="3578400"/>
            <a:ext cx="2400600" cy="349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44" name="Google Shape;444;p45"/>
          <p:cNvSpPr txBox="1">
            <a:spLocks noGrp="1"/>
          </p:cNvSpPr>
          <p:nvPr>
            <p:ph type="subTitle" idx="14"/>
          </p:nvPr>
        </p:nvSpPr>
        <p:spPr>
          <a:xfrm>
            <a:off x="5929750" y="3956026"/>
            <a:ext cx="2400600" cy="48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45" name="Google Shape;445;p45"/>
          <p:cNvSpPr txBox="1">
            <a:spLocks noGrp="1"/>
          </p:cNvSpPr>
          <p:nvPr>
            <p:ph type="title" idx="15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 1">
  <p:cSld name="CUSTOM_6">
    <p:bg>
      <p:bgPr>
        <a:solidFill>
          <a:schemeClr val="accent3"/>
        </a:solidFill>
        <a:effectLst/>
      </p:bgPr>
    </p:bg>
    <p:spTree>
      <p:nvGrpSpPr>
        <p:cNvPr id="1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Google Shape;447;p46"/>
          <p:cNvSpPr txBox="1">
            <a:spLocks noGrp="1"/>
          </p:cNvSpPr>
          <p:nvPr>
            <p:ph type="title"/>
          </p:nvPr>
        </p:nvSpPr>
        <p:spPr>
          <a:xfrm>
            <a:off x="5962650" y="2159800"/>
            <a:ext cx="2461500" cy="246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600"/>
              <a:buNone/>
              <a:defRPr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 1">
  <p:cSld name="CUSTOM_8">
    <p:spTree>
      <p:nvGrpSpPr>
        <p:cNvPr id="1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p47"/>
          <p:cNvSpPr/>
          <p:nvPr/>
        </p:nvSpPr>
        <p:spPr>
          <a:xfrm rot="5400000" flipH="1">
            <a:off x="7669635" y="-244906"/>
            <a:ext cx="1678531" cy="1468262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0" name="Google Shape;450;p47"/>
          <p:cNvSpPr/>
          <p:nvPr/>
        </p:nvSpPr>
        <p:spPr>
          <a:xfrm rot="10800000">
            <a:off x="2186369" y="-27218"/>
            <a:ext cx="3640842" cy="1133443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1" name="Google Shape;451;p47"/>
          <p:cNvSpPr/>
          <p:nvPr/>
        </p:nvSpPr>
        <p:spPr>
          <a:xfrm>
            <a:off x="5288509" y="4000500"/>
            <a:ext cx="4533953" cy="1276348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2" name="Google Shape;452;p47"/>
          <p:cNvSpPr/>
          <p:nvPr/>
        </p:nvSpPr>
        <p:spPr>
          <a:xfrm rot="7670839">
            <a:off x="76465" y="-659128"/>
            <a:ext cx="1743998" cy="2090384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3" name="Google Shape;453;p47"/>
          <p:cNvSpPr/>
          <p:nvPr/>
        </p:nvSpPr>
        <p:spPr>
          <a:xfrm rot="578014">
            <a:off x="960860" y="4162430"/>
            <a:ext cx="2705432" cy="1276355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4" name="Google Shape;454;p47"/>
          <p:cNvSpPr txBox="1">
            <a:spLocks noGrp="1"/>
          </p:cNvSpPr>
          <p:nvPr>
            <p:ph type="title"/>
          </p:nvPr>
        </p:nvSpPr>
        <p:spPr>
          <a:xfrm>
            <a:off x="713225" y="1188975"/>
            <a:ext cx="5029200" cy="2792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95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 sz="7000"/>
            </a:lvl1pPr>
            <a:lvl2pPr lvl="1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ITLE_1">
    <p:spTree>
      <p:nvGrpSpPr>
        <p:cNvPr id="1" name="Shape 4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Google Shape;456;p48"/>
          <p:cNvSpPr/>
          <p:nvPr/>
        </p:nvSpPr>
        <p:spPr>
          <a:xfrm rot="7558599">
            <a:off x="5455221" y="-2409451"/>
            <a:ext cx="3778179" cy="5544509"/>
          </a:xfrm>
          <a:custGeom>
            <a:avLst/>
            <a:gdLst/>
            <a:ahLst/>
            <a:cxnLst/>
            <a:rect l="l" t="t" r="r" b="b"/>
            <a:pathLst>
              <a:path w="66180" h="77985" extrusionOk="0">
                <a:moveTo>
                  <a:pt x="41421" y="1"/>
                </a:moveTo>
                <a:cubicBezTo>
                  <a:pt x="30886" y="1"/>
                  <a:pt x="19650" y="6761"/>
                  <a:pt x="12831" y="13852"/>
                </a:cubicBezTo>
                <a:cubicBezTo>
                  <a:pt x="6707" y="20255"/>
                  <a:pt x="0" y="31239"/>
                  <a:pt x="633" y="40501"/>
                </a:cubicBezTo>
                <a:cubicBezTo>
                  <a:pt x="1215" y="49486"/>
                  <a:pt x="5264" y="59052"/>
                  <a:pt x="11211" y="65759"/>
                </a:cubicBezTo>
                <a:cubicBezTo>
                  <a:pt x="17538" y="72845"/>
                  <a:pt x="26700" y="77527"/>
                  <a:pt x="36216" y="77957"/>
                </a:cubicBezTo>
                <a:cubicBezTo>
                  <a:pt x="36585" y="77974"/>
                  <a:pt x="36959" y="77984"/>
                  <a:pt x="37334" y="77984"/>
                </a:cubicBezTo>
                <a:cubicBezTo>
                  <a:pt x="40202" y="77984"/>
                  <a:pt x="43177" y="77415"/>
                  <a:pt x="45124" y="75401"/>
                </a:cubicBezTo>
                <a:cubicBezTo>
                  <a:pt x="48718" y="71731"/>
                  <a:pt x="47376" y="64923"/>
                  <a:pt x="46820" y="60343"/>
                </a:cubicBezTo>
                <a:cubicBezTo>
                  <a:pt x="45326" y="48372"/>
                  <a:pt x="50514" y="42020"/>
                  <a:pt x="57348" y="33112"/>
                </a:cubicBezTo>
                <a:cubicBezTo>
                  <a:pt x="62839" y="25924"/>
                  <a:pt x="66180" y="18129"/>
                  <a:pt x="60309" y="9980"/>
                </a:cubicBezTo>
                <a:cubicBezTo>
                  <a:pt x="57246" y="5703"/>
                  <a:pt x="52514" y="2388"/>
                  <a:pt x="47807" y="920"/>
                </a:cubicBezTo>
                <a:cubicBezTo>
                  <a:pt x="45738" y="288"/>
                  <a:pt x="43594" y="1"/>
                  <a:pt x="41421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7" name="Google Shape;457;p48"/>
          <p:cNvSpPr/>
          <p:nvPr/>
        </p:nvSpPr>
        <p:spPr>
          <a:xfrm>
            <a:off x="7167126" y="3930100"/>
            <a:ext cx="2691220" cy="1276348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8" name="Google Shape;458;p48"/>
          <p:cNvSpPr/>
          <p:nvPr/>
        </p:nvSpPr>
        <p:spPr>
          <a:xfrm rot="-2301134" flipH="1">
            <a:off x="7603442" y="-614625"/>
            <a:ext cx="1630920" cy="1954847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9" name="Google Shape;459;p48"/>
          <p:cNvSpPr txBox="1">
            <a:spLocks noGrp="1"/>
          </p:cNvSpPr>
          <p:nvPr>
            <p:ph type="ctrTitle"/>
          </p:nvPr>
        </p:nvSpPr>
        <p:spPr>
          <a:xfrm>
            <a:off x="516525" y="914538"/>
            <a:ext cx="3474600" cy="82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200"/>
              <a:buFont typeface="Work Sans ExtraBold"/>
              <a:buNone/>
              <a:defRPr sz="5000"/>
            </a:lvl1pPr>
            <a:lvl2pPr lvl="1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460" name="Google Shape;460;p48"/>
          <p:cNvSpPr txBox="1">
            <a:spLocks noGrp="1"/>
          </p:cNvSpPr>
          <p:nvPr>
            <p:ph type="subTitle" idx="1"/>
          </p:nvPr>
        </p:nvSpPr>
        <p:spPr>
          <a:xfrm>
            <a:off x="908098" y="1678438"/>
            <a:ext cx="2691300" cy="102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461" name="Google Shape;461;p48"/>
          <p:cNvSpPr txBox="1"/>
          <p:nvPr/>
        </p:nvSpPr>
        <p:spPr>
          <a:xfrm>
            <a:off x="783150" y="3303063"/>
            <a:ext cx="2941200" cy="677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3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CREDITS: This presentation template was created by </a:t>
            </a:r>
            <a:r>
              <a:rPr lang="en" sz="1000" b="1">
                <a:solidFill>
                  <a:schemeClr val="dk1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0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, including icons by </a:t>
            </a:r>
            <a:r>
              <a:rPr lang="en" sz="1000" b="1">
                <a:solidFill>
                  <a:schemeClr val="dk1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0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, infographics &amp; images by </a:t>
            </a:r>
            <a:r>
              <a:rPr lang="en" sz="1000" b="1">
                <a:solidFill>
                  <a:schemeClr val="dk1"/>
                </a:solidFill>
                <a:uFill>
                  <a:noFill/>
                </a:uFill>
                <a:latin typeface="Montserrat"/>
                <a:ea typeface="Montserrat"/>
                <a:cs typeface="Montserrat"/>
                <a:sym typeface="Montserra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0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ctr" rtl="0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. </a:t>
            </a:r>
            <a:endParaRPr sz="10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ctr" rtl="0">
              <a:lnSpc>
                <a:spcPct val="115000"/>
              </a:lnSpc>
              <a:spcBef>
                <a:spcPts val="300"/>
              </a:spcBef>
              <a:spcAft>
                <a:spcPts val="0"/>
              </a:spcAft>
              <a:buNone/>
            </a:pPr>
            <a:endParaRPr sz="10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1">
    <p:spTree>
      <p:nvGrpSpPr>
        <p:cNvPr id="1" name="Shape 4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" name="Google Shape;463;p49"/>
          <p:cNvSpPr/>
          <p:nvPr/>
        </p:nvSpPr>
        <p:spPr>
          <a:xfrm rot="-2700000" flipH="1">
            <a:off x="7042270" y="-971928"/>
            <a:ext cx="2753262" cy="2940677"/>
          </a:xfrm>
          <a:custGeom>
            <a:avLst/>
            <a:gdLst/>
            <a:ahLst/>
            <a:cxnLst/>
            <a:rect l="l" t="t" r="r" b="b"/>
            <a:pathLst>
              <a:path w="66180" h="77985" extrusionOk="0">
                <a:moveTo>
                  <a:pt x="41421" y="1"/>
                </a:moveTo>
                <a:cubicBezTo>
                  <a:pt x="30886" y="1"/>
                  <a:pt x="19650" y="6761"/>
                  <a:pt x="12831" y="13852"/>
                </a:cubicBezTo>
                <a:cubicBezTo>
                  <a:pt x="6707" y="20255"/>
                  <a:pt x="0" y="31239"/>
                  <a:pt x="633" y="40501"/>
                </a:cubicBezTo>
                <a:cubicBezTo>
                  <a:pt x="1215" y="49486"/>
                  <a:pt x="5264" y="59052"/>
                  <a:pt x="11211" y="65759"/>
                </a:cubicBezTo>
                <a:cubicBezTo>
                  <a:pt x="17538" y="72845"/>
                  <a:pt x="26700" y="77527"/>
                  <a:pt x="36216" y="77957"/>
                </a:cubicBezTo>
                <a:cubicBezTo>
                  <a:pt x="36585" y="77974"/>
                  <a:pt x="36959" y="77984"/>
                  <a:pt x="37334" y="77984"/>
                </a:cubicBezTo>
                <a:cubicBezTo>
                  <a:pt x="40202" y="77984"/>
                  <a:pt x="43177" y="77415"/>
                  <a:pt x="45124" y="75401"/>
                </a:cubicBezTo>
                <a:cubicBezTo>
                  <a:pt x="48718" y="71731"/>
                  <a:pt x="47376" y="64923"/>
                  <a:pt x="46820" y="60343"/>
                </a:cubicBezTo>
                <a:cubicBezTo>
                  <a:pt x="45326" y="48372"/>
                  <a:pt x="50514" y="42020"/>
                  <a:pt x="57348" y="33112"/>
                </a:cubicBezTo>
                <a:cubicBezTo>
                  <a:pt x="62839" y="25924"/>
                  <a:pt x="66180" y="18129"/>
                  <a:pt x="60309" y="9980"/>
                </a:cubicBezTo>
                <a:cubicBezTo>
                  <a:pt x="57246" y="5703"/>
                  <a:pt x="52514" y="2388"/>
                  <a:pt x="47807" y="920"/>
                </a:cubicBezTo>
                <a:cubicBezTo>
                  <a:pt x="45738" y="288"/>
                  <a:pt x="43594" y="1"/>
                  <a:pt x="41421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4" name="Google Shape;464;p49"/>
          <p:cNvSpPr/>
          <p:nvPr/>
        </p:nvSpPr>
        <p:spPr>
          <a:xfrm rot="6704476">
            <a:off x="961565" y="918544"/>
            <a:ext cx="518361" cy="494029"/>
          </a:xfrm>
          <a:custGeom>
            <a:avLst/>
            <a:gdLst/>
            <a:ahLst/>
            <a:cxnLst/>
            <a:rect l="l" t="t" r="r" b="b"/>
            <a:pathLst>
              <a:path w="17236" h="14692" extrusionOk="0">
                <a:moveTo>
                  <a:pt x="6543" y="0"/>
                </a:moveTo>
                <a:cubicBezTo>
                  <a:pt x="5423" y="0"/>
                  <a:pt x="4317" y="237"/>
                  <a:pt x="3314" y="818"/>
                </a:cubicBezTo>
                <a:cubicBezTo>
                  <a:pt x="1429" y="1912"/>
                  <a:pt x="153" y="4070"/>
                  <a:pt x="92" y="6289"/>
                </a:cubicBezTo>
                <a:cubicBezTo>
                  <a:pt x="1" y="8599"/>
                  <a:pt x="1186" y="10879"/>
                  <a:pt x="2888" y="12307"/>
                </a:cubicBezTo>
                <a:cubicBezTo>
                  <a:pt x="4074" y="13311"/>
                  <a:pt x="5533" y="13888"/>
                  <a:pt x="7053" y="14101"/>
                </a:cubicBezTo>
                <a:cubicBezTo>
                  <a:pt x="7752" y="14374"/>
                  <a:pt x="8512" y="14557"/>
                  <a:pt x="9241" y="14648"/>
                </a:cubicBezTo>
                <a:cubicBezTo>
                  <a:pt x="9530" y="14677"/>
                  <a:pt x="9820" y="14692"/>
                  <a:pt x="10111" y="14692"/>
                </a:cubicBezTo>
                <a:cubicBezTo>
                  <a:pt x="12241" y="14692"/>
                  <a:pt x="14378" y="13901"/>
                  <a:pt x="15715" y="12216"/>
                </a:cubicBezTo>
                <a:cubicBezTo>
                  <a:pt x="17235" y="10301"/>
                  <a:pt x="17235" y="7687"/>
                  <a:pt x="16171" y="5560"/>
                </a:cubicBezTo>
                <a:cubicBezTo>
                  <a:pt x="15107" y="3341"/>
                  <a:pt x="13010" y="1882"/>
                  <a:pt x="10791" y="970"/>
                </a:cubicBezTo>
                <a:cubicBezTo>
                  <a:pt x="9484" y="402"/>
                  <a:pt x="8002" y="0"/>
                  <a:pt x="654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5" name="Google Shape;465;p49"/>
          <p:cNvSpPr/>
          <p:nvPr/>
        </p:nvSpPr>
        <p:spPr>
          <a:xfrm rot="5400000" flipH="1">
            <a:off x="-610777" y="-273488"/>
            <a:ext cx="2705389" cy="2009738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6" name="Google Shape;466;p49"/>
          <p:cNvSpPr/>
          <p:nvPr/>
        </p:nvSpPr>
        <p:spPr>
          <a:xfrm flipH="1">
            <a:off x="-767865" y="4000500"/>
            <a:ext cx="4533953" cy="1276348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7" name="Google Shape;467;p49"/>
          <p:cNvSpPr/>
          <p:nvPr/>
        </p:nvSpPr>
        <p:spPr>
          <a:xfrm rot="-8100000" flipH="1">
            <a:off x="7215086" y="-313823"/>
            <a:ext cx="1744007" cy="2090396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8" name="Google Shape;468;p49"/>
          <p:cNvSpPr/>
          <p:nvPr/>
        </p:nvSpPr>
        <p:spPr>
          <a:xfrm rot="9900096">
            <a:off x="7984439" y="4205444"/>
            <a:ext cx="2070460" cy="1803578"/>
          </a:xfrm>
          <a:custGeom>
            <a:avLst/>
            <a:gdLst/>
            <a:ahLst/>
            <a:cxnLst/>
            <a:rect l="l" t="t" r="r" b="b"/>
            <a:pathLst>
              <a:path w="60613" h="52800" extrusionOk="0">
                <a:moveTo>
                  <a:pt x="31966" y="1"/>
                </a:moveTo>
                <a:cubicBezTo>
                  <a:pt x="30936" y="1"/>
                  <a:pt x="29827" y="197"/>
                  <a:pt x="28623" y="634"/>
                </a:cubicBezTo>
                <a:cubicBezTo>
                  <a:pt x="25080" y="1950"/>
                  <a:pt x="22549" y="4683"/>
                  <a:pt x="20246" y="7594"/>
                </a:cubicBezTo>
                <a:cubicBezTo>
                  <a:pt x="19538" y="8479"/>
                  <a:pt x="18854" y="9390"/>
                  <a:pt x="18146" y="10276"/>
                </a:cubicBezTo>
                <a:cubicBezTo>
                  <a:pt x="13869" y="15667"/>
                  <a:pt x="10326" y="21361"/>
                  <a:pt x="6327" y="26954"/>
                </a:cubicBezTo>
                <a:cubicBezTo>
                  <a:pt x="3822" y="30446"/>
                  <a:pt x="1519" y="34243"/>
                  <a:pt x="1012" y="38469"/>
                </a:cubicBezTo>
                <a:cubicBezTo>
                  <a:pt x="0" y="47225"/>
                  <a:pt x="7972" y="51730"/>
                  <a:pt x="15716" y="51983"/>
                </a:cubicBezTo>
                <a:cubicBezTo>
                  <a:pt x="16055" y="51995"/>
                  <a:pt x="16393" y="52000"/>
                  <a:pt x="16731" y="52000"/>
                </a:cubicBezTo>
                <a:cubicBezTo>
                  <a:pt x="21204" y="52000"/>
                  <a:pt x="25678" y="51070"/>
                  <a:pt x="30151" y="51070"/>
                </a:cubicBezTo>
                <a:cubicBezTo>
                  <a:pt x="30578" y="51070"/>
                  <a:pt x="31005" y="51079"/>
                  <a:pt x="31432" y="51098"/>
                </a:cubicBezTo>
                <a:cubicBezTo>
                  <a:pt x="36570" y="51325"/>
                  <a:pt x="41555" y="52717"/>
                  <a:pt x="46693" y="52793"/>
                </a:cubicBezTo>
                <a:cubicBezTo>
                  <a:pt x="46863" y="52797"/>
                  <a:pt x="47034" y="52799"/>
                  <a:pt x="47205" y="52799"/>
                </a:cubicBezTo>
                <a:cubicBezTo>
                  <a:pt x="50161" y="52799"/>
                  <a:pt x="53216" y="52170"/>
                  <a:pt x="55728" y="50591"/>
                </a:cubicBezTo>
                <a:cubicBezTo>
                  <a:pt x="60612" y="47529"/>
                  <a:pt x="60486" y="42670"/>
                  <a:pt x="58638" y="37684"/>
                </a:cubicBezTo>
                <a:cubicBezTo>
                  <a:pt x="54690" y="26979"/>
                  <a:pt x="49224" y="16856"/>
                  <a:pt x="42416" y="7720"/>
                </a:cubicBezTo>
                <a:cubicBezTo>
                  <a:pt x="39565" y="3877"/>
                  <a:pt x="36545" y="1"/>
                  <a:pt x="3196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69" name="Google Shape;469;p49"/>
          <p:cNvSpPr/>
          <p:nvPr/>
        </p:nvSpPr>
        <p:spPr>
          <a:xfrm rot="-9851956">
            <a:off x="-213350" y="3102841"/>
            <a:ext cx="1910561" cy="2091942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2">
    <p:spTree>
      <p:nvGrpSpPr>
        <p:cNvPr id="1" name="Shape 4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" name="Google Shape;471;p50"/>
          <p:cNvSpPr/>
          <p:nvPr/>
        </p:nvSpPr>
        <p:spPr>
          <a:xfrm rot="5567143">
            <a:off x="-1066089" y="3381682"/>
            <a:ext cx="2235934" cy="3308833"/>
          </a:xfrm>
          <a:custGeom>
            <a:avLst/>
            <a:gdLst/>
            <a:ahLst/>
            <a:cxnLst/>
            <a:rect l="l" t="t" r="r" b="b"/>
            <a:pathLst>
              <a:path w="89439" h="117592" extrusionOk="0">
                <a:moveTo>
                  <a:pt x="57435" y="0"/>
                </a:moveTo>
                <a:cubicBezTo>
                  <a:pt x="57180" y="0"/>
                  <a:pt x="56923" y="3"/>
                  <a:pt x="56665" y="9"/>
                </a:cubicBezTo>
                <a:cubicBezTo>
                  <a:pt x="50515" y="161"/>
                  <a:pt x="44770" y="2059"/>
                  <a:pt x="39329" y="4666"/>
                </a:cubicBezTo>
                <a:cubicBezTo>
                  <a:pt x="27308" y="10411"/>
                  <a:pt x="18248" y="19319"/>
                  <a:pt x="11971" y="31669"/>
                </a:cubicBezTo>
                <a:cubicBezTo>
                  <a:pt x="10832" y="34099"/>
                  <a:pt x="9491" y="37009"/>
                  <a:pt x="8327" y="39995"/>
                </a:cubicBezTo>
                <a:cubicBezTo>
                  <a:pt x="6606" y="44348"/>
                  <a:pt x="5088" y="48726"/>
                  <a:pt x="3923" y="53256"/>
                </a:cubicBezTo>
                <a:cubicBezTo>
                  <a:pt x="1899" y="61152"/>
                  <a:pt x="760" y="69200"/>
                  <a:pt x="355" y="77324"/>
                </a:cubicBezTo>
                <a:cubicBezTo>
                  <a:pt x="1" y="84208"/>
                  <a:pt x="507" y="91016"/>
                  <a:pt x="2734" y="97621"/>
                </a:cubicBezTo>
                <a:cubicBezTo>
                  <a:pt x="4126" y="101746"/>
                  <a:pt x="6024" y="105593"/>
                  <a:pt x="9061" y="108756"/>
                </a:cubicBezTo>
                <a:cubicBezTo>
                  <a:pt x="13135" y="113008"/>
                  <a:pt x="18248" y="115412"/>
                  <a:pt x="23917" y="116475"/>
                </a:cubicBezTo>
                <a:cubicBezTo>
                  <a:pt x="27733" y="117210"/>
                  <a:pt x="31499" y="117591"/>
                  <a:pt x="35209" y="117591"/>
                </a:cubicBezTo>
                <a:cubicBezTo>
                  <a:pt x="44268" y="117591"/>
                  <a:pt x="52986" y="115321"/>
                  <a:pt x="61245" y="110401"/>
                </a:cubicBezTo>
                <a:cubicBezTo>
                  <a:pt x="71622" y="104251"/>
                  <a:pt x="78936" y="95444"/>
                  <a:pt x="83111" y="84081"/>
                </a:cubicBezTo>
                <a:cubicBezTo>
                  <a:pt x="84731" y="79728"/>
                  <a:pt x="85921" y="75224"/>
                  <a:pt x="86908" y="70668"/>
                </a:cubicBezTo>
                <a:cubicBezTo>
                  <a:pt x="88021" y="65480"/>
                  <a:pt x="88527" y="60216"/>
                  <a:pt x="88856" y="54927"/>
                </a:cubicBezTo>
                <a:cubicBezTo>
                  <a:pt x="89438" y="46499"/>
                  <a:pt x="89211" y="38198"/>
                  <a:pt x="87414" y="29923"/>
                </a:cubicBezTo>
                <a:cubicBezTo>
                  <a:pt x="86047" y="23672"/>
                  <a:pt x="83896" y="17724"/>
                  <a:pt x="80302" y="12385"/>
                </a:cubicBezTo>
                <a:cubicBezTo>
                  <a:pt x="74778" y="4246"/>
                  <a:pt x="67210" y="0"/>
                  <a:pt x="57435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2" name="Google Shape;472;p50"/>
          <p:cNvSpPr/>
          <p:nvPr/>
        </p:nvSpPr>
        <p:spPr>
          <a:xfrm>
            <a:off x="8461250" y="4400550"/>
            <a:ext cx="1548058" cy="1271135"/>
          </a:xfrm>
          <a:custGeom>
            <a:avLst/>
            <a:gdLst/>
            <a:ahLst/>
            <a:cxnLst/>
            <a:rect l="l" t="t" r="r" b="b"/>
            <a:pathLst>
              <a:path w="68054" h="65879" extrusionOk="0">
                <a:moveTo>
                  <a:pt x="16417" y="0"/>
                </a:moveTo>
                <a:cubicBezTo>
                  <a:pt x="12260" y="0"/>
                  <a:pt x="8797" y="1476"/>
                  <a:pt x="6176" y="4963"/>
                </a:cubicBezTo>
                <a:cubicBezTo>
                  <a:pt x="4911" y="6633"/>
                  <a:pt x="4278" y="8557"/>
                  <a:pt x="3418" y="10404"/>
                </a:cubicBezTo>
                <a:cubicBezTo>
                  <a:pt x="1595" y="14327"/>
                  <a:pt x="735" y="18477"/>
                  <a:pt x="355" y="22704"/>
                </a:cubicBezTo>
                <a:cubicBezTo>
                  <a:pt x="1" y="26424"/>
                  <a:pt x="482" y="30119"/>
                  <a:pt x="1089" y="33789"/>
                </a:cubicBezTo>
                <a:cubicBezTo>
                  <a:pt x="1697" y="37458"/>
                  <a:pt x="2911" y="40976"/>
                  <a:pt x="4379" y="44367"/>
                </a:cubicBezTo>
                <a:cubicBezTo>
                  <a:pt x="6708" y="49884"/>
                  <a:pt x="10225" y="54541"/>
                  <a:pt x="15312" y="57907"/>
                </a:cubicBezTo>
                <a:cubicBezTo>
                  <a:pt x="18678" y="60109"/>
                  <a:pt x="22221" y="61956"/>
                  <a:pt x="26119" y="63146"/>
                </a:cubicBezTo>
                <a:cubicBezTo>
                  <a:pt x="31433" y="64715"/>
                  <a:pt x="36824" y="65803"/>
                  <a:pt x="41430" y="65879"/>
                </a:cubicBezTo>
                <a:cubicBezTo>
                  <a:pt x="44796" y="65879"/>
                  <a:pt x="47175" y="65702"/>
                  <a:pt x="49478" y="65246"/>
                </a:cubicBezTo>
                <a:cubicBezTo>
                  <a:pt x="54160" y="64310"/>
                  <a:pt x="58513" y="62665"/>
                  <a:pt x="62056" y="59425"/>
                </a:cubicBezTo>
                <a:cubicBezTo>
                  <a:pt x="66307" y="55579"/>
                  <a:pt x="68054" y="50846"/>
                  <a:pt x="66915" y="45177"/>
                </a:cubicBezTo>
                <a:cubicBezTo>
                  <a:pt x="66054" y="41052"/>
                  <a:pt x="64257" y="37357"/>
                  <a:pt x="61954" y="33865"/>
                </a:cubicBezTo>
                <a:cubicBezTo>
                  <a:pt x="57450" y="27107"/>
                  <a:pt x="51983" y="21084"/>
                  <a:pt x="45884" y="15694"/>
                </a:cubicBezTo>
                <a:cubicBezTo>
                  <a:pt x="42771" y="12935"/>
                  <a:pt x="39608" y="10252"/>
                  <a:pt x="36115" y="8000"/>
                </a:cubicBezTo>
                <a:cubicBezTo>
                  <a:pt x="33129" y="6077"/>
                  <a:pt x="29839" y="4685"/>
                  <a:pt x="26751" y="2964"/>
                </a:cubicBezTo>
                <a:cubicBezTo>
                  <a:pt x="23967" y="1420"/>
                  <a:pt x="21057" y="281"/>
                  <a:pt x="17818" y="53"/>
                </a:cubicBezTo>
                <a:cubicBezTo>
                  <a:pt x="17342" y="18"/>
                  <a:pt x="16875" y="0"/>
                  <a:pt x="16417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73" name="Google Shape;473;p50"/>
          <p:cNvSpPr/>
          <p:nvPr/>
        </p:nvSpPr>
        <p:spPr>
          <a:xfrm rot="10800000">
            <a:off x="-57005" y="-77216"/>
            <a:ext cx="1914390" cy="1027081"/>
          </a:xfrm>
          <a:custGeom>
            <a:avLst/>
            <a:gdLst/>
            <a:ahLst/>
            <a:cxnLst/>
            <a:rect l="l" t="t" r="r" b="b"/>
            <a:pathLst>
              <a:path w="65143" h="31845" extrusionOk="0">
                <a:moveTo>
                  <a:pt x="46985" y="1"/>
                </a:moveTo>
                <a:cubicBezTo>
                  <a:pt x="43209" y="1"/>
                  <a:pt x="39435" y="1197"/>
                  <a:pt x="36520" y="3602"/>
                </a:cubicBezTo>
                <a:cubicBezTo>
                  <a:pt x="32875" y="6588"/>
                  <a:pt x="30547" y="11143"/>
                  <a:pt x="26574" y="13750"/>
                </a:cubicBezTo>
                <a:cubicBezTo>
                  <a:pt x="22752" y="16205"/>
                  <a:pt x="17969" y="16534"/>
                  <a:pt x="13616" y="17900"/>
                </a:cubicBezTo>
                <a:cubicBezTo>
                  <a:pt x="9668" y="19115"/>
                  <a:pt x="5948" y="21342"/>
                  <a:pt x="3367" y="24607"/>
                </a:cubicBezTo>
                <a:cubicBezTo>
                  <a:pt x="811" y="27846"/>
                  <a:pt x="1" y="29567"/>
                  <a:pt x="279" y="31845"/>
                </a:cubicBezTo>
                <a:lnTo>
                  <a:pt x="62688" y="31845"/>
                </a:lnTo>
                <a:lnTo>
                  <a:pt x="62688" y="31820"/>
                </a:lnTo>
                <a:cubicBezTo>
                  <a:pt x="64991" y="27770"/>
                  <a:pt x="65143" y="25670"/>
                  <a:pt x="64940" y="20001"/>
                </a:cubicBezTo>
                <a:cubicBezTo>
                  <a:pt x="64738" y="14357"/>
                  <a:pt x="62055" y="7524"/>
                  <a:pt x="57728" y="3804"/>
                </a:cubicBezTo>
                <a:cubicBezTo>
                  <a:pt x="54773" y="1273"/>
                  <a:pt x="50878" y="1"/>
                  <a:pt x="46985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74" name="Google Shape;474;p50"/>
          <p:cNvGrpSpPr/>
          <p:nvPr/>
        </p:nvGrpSpPr>
        <p:grpSpPr>
          <a:xfrm rot="6381363">
            <a:off x="6208264" y="-1648254"/>
            <a:ext cx="3335866" cy="3467124"/>
            <a:chOff x="-672286" y="-695064"/>
            <a:chExt cx="1818776" cy="1890341"/>
          </a:xfrm>
        </p:grpSpPr>
        <p:sp>
          <p:nvSpPr>
            <p:cNvPr id="475" name="Google Shape;475;p50"/>
            <p:cNvSpPr/>
            <p:nvPr/>
          </p:nvSpPr>
          <p:spPr>
            <a:xfrm rot="5592708">
              <a:off x="-784629" y="-492943"/>
              <a:ext cx="1809847" cy="1486098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50"/>
            <p:cNvSpPr/>
            <p:nvPr/>
          </p:nvSpPr>
          <p:spPr>
            <a:xfrm rot="-5399040">
              <a:off x="591685" y="238140"/>
              <a:ext cx="609253" cy="500186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77" name="Google Shape;477;p50"/>
          <p:cNvSpPr/>
          <p:nvPr/>
        </p:nvSpPr>
        <p:spPr>
          <a:xfrm rot="2562526" flipH="1">
            <a:off x="-364374" y="3599700"/>
            <a:ext cx="1744059" cy="2090458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2_1">
    <p:spTree>
      <p:nvGrpSpPr>
        <p:cNvPr id="1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79" name="Google Shape;479;p51"/>
          <p:cNvGrpSpPr/>
          <p:nvPr/>
        </p:nvGrpSpPr>
        <p:grpSpPr>
          <a:xfrm flipH="1">
            <a:off x="-1418490" y="-1514652"/>
            <a:ext cx="11199926" cy="7760862"/>
            <a:chOff x="-767865" y="-1514652"/>
            <a:chExt cx="11199926" cy="7760862"/>
          </a:xfrm>
        </p:grpSpPr>
        <p:sp>
          <p:nvSpPr>
            <p:cNvPr id="480" name="Google Shape;480;p51"/>
            <p:cNvSpPr/>
            <p:nvPr/>
          </p:nvSpPr>
          <p:spPr>
            <a:xfrm rot="10800000" flipH="1">
              <a:off x="2255836" y="-402068"/>
              <a:ext cx="3640842" cy="1133443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51"/>
            <p:cNvSpPr/>
            <p:nvPr/>
          </p:nvSpPr>
          <p:spPr>
            <a:xfrm rot="-2700000" flipH="1">
              <a:off x="7042270" y="-971928"/>
              <a:ext cx="2753262" cy="2940677"/>
            </a:xfrm>
            <a:custGeom>
              <a:avLst/>
              <a:gdLst/>
              <a:ahLst/>
              <a:cxnLst/>
              <a:rect l="l" t="t" r="r" b="b"/>
              <a:pathLst>
                <a:path w="66180" h="77985" extrusionOk="0">
                  <a:moveTo>
                    <a:pt x="41421" y="1"/>
                  </a:moveTo>
                  <a:cubicBezTo>
                    <a:pt x="30886" y="1"/>
                    <a:pt x="19650" y="6761"/>
                    <a:pt x="12831" y="13852"/>
                  </a:cubicBezTo>
                  <a:cubicBezTo>
                    <a:pt x="6707" y="20255"/>
                    <a:pt x="0" y="31239"/>
                    <a:pt x="633" y="40501"/>
                  </a:cubicBezTo>
                  <a:cubicBezTo>
                    <a:pt x="1215" y="49486"/>
                    <a:pt x="5264" y="59052"/>
                    <a:pt x="11211" y="65759"/>
                  </a:cubicBezTo>
                  <a:cubicBezTo>
                    <a:pt x="17538" y="72845"/>
                    <a:pt x="26700" y="77527"/>
                    <a:pt x="36216" y="77957"/>
                  </a:cubicBezTo>
                  <a:cubicBezTo>
                    <a:pt x="36585" y="77974"/>
                    <a:pt x="36959" y="77984"/>
                    <a:pt x="37334" y="77984"/>
                  </a:cubicBezTo>
                  <a:cubicBezTo>
                    <a:pt x="40202" y="77984"/>
                    <a:pt x="43177" y="77415"/>
                    <a:pt x="45124" y="75401"/>
                  </a:cubicBezTo>
                  <a:cubicBezTo>
                    <a:pt x="48718" y="71731"/>
                    <a:pt x="47376" y="64923"/>
                    <a:pt x="46820" y="60343"/>
                  </a:cubicBezTo>
                  <a:cubicBezTo>
                    <a:pt x="45326" y="48372"/>
                    <a:pt x="50514" y="42020"/>
                    <a:pt x="57348" y="33112"/>
                  </a:cubicBezTo>
                  <a:cubicBezTo>
                    <a:pt x="62839" y="25924"/>
                    <a:pt x="66180" y="18129"/>
                    <a:pt x="60309" y="9980"/>
                  </a:cubicBezTo>
                  <a:cubicBezTo>
                    <a:pt x="57246" y="5703"/>
                    <a:pt x="52514" y="2388"/>
                    <a:pt x="47807" y="920"/>
                  </a:cubicBezTo>
                  <a:cubicBezTo>
                    <a:pt x="45738" y="288"/>
                    <a:pt x="43594" y="1"/>
                    <a:pt x="4142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51"/>
            <p:cNvSpPr/>
            <p:nvPr/>
          </p:nvSpPr>
          <p:spPr>
            <a:xfrm rot="6704476">
              <a:off x="961565" y="918544"/>
              <a:ext cx="518361" cy="494029"/>
            </a:xfrm>
            <a:custGeom>
              <a:avLst/>
              <a:gdLst/>
              <a:ahLst/>
              <a:cxnLst/>
              <a:rect l="l" t="t" r="r" b="b"/>
              <a:pathLst>
                <a:path w="17236" h="14692" extrusionOk="0">
                  <a:moveTo>
                    <a:pt x="6543" y="0"/>
                  </a:moveTo>
                  <a:cubicBezTo>
                    <a:pt x="5423" y="0"/>
                    <a:pt x="4317" y="237"/>
                    <a:pt x="3314" y="818"/>
                  </a:cubicBezTo>
                  <a:cubicBezTo>
                    <a:pt x="1429" y="1912"/>
                    <a:pt x="153" y="4070"/>
                    <a:pt x="92" y="6289"/>
                  </a:cubicBezTo>
                  <a:cubicBezTo>
                    <a:pt x="1" y="8599"/>
                    <a:pt x="1186" y="10879"/>
                    <a:pt x="2888" y="12307"/>
                  </a:cubicBezTo>
                  <a:cubicBezTo>
                    <a:pt x="4074" y="13311"/>
                    <a:pt x="5533" y="13888"/>
                    <a:pt x="7053" y="14101"/>
                  </a:cubicBezTo>
                  <a:cubicBezTo>
                    <a:pt x="7752" y="14374"/>
                    <a:pt x="8512" y="14557"/>
                    <a:pt x="9241" y="14648"/>
                  </a:cubicBezTo>
                  <a:cubicBezTo>
                    <a:pt x="9530" y="14677"/>
                    <a:pt x="9820" y="14692"/>
                    <a:pt x="10111" y="14692"/>
                  </a:cubicBezTo>
                  <a:cubicBezTo>
                    <a:pt x="12241" y="14692"/>
                    <a:pt x="14378" y="13901"/>
                    <a:pt x="15715" y="12216"/>
                  </a:cubicBezTo>
                  <a:cubicBezTo>
                    <a:pt x="17235" y="10301"/>
                    <a:pt x="17235" y="7687"/>
                    <a:pt x="16171" y="5560"/>
                  </a:cubicBezTo>
                  <a:cubicBezTo>
                    <a:pt x="15107" y="3341"/>
                    <a:pt x="13010" y="1882"/>
                    <a:pt x="10791" y="970"/>
                  </a:cubicBezTo>
                  <a:cubicBezTo>
                    <a:pt x="9484" y="402"/>
                    <a:pt x="8002" y="0"/>
                    <a:pt x="654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51"/>
            <p:cNvSpPr/>
            <p:nvPr/>
          </p:nvSpPr>
          <p:spPr>
            <a:xfrm rot="5400000" flipH="1">
              <a:off x="-610777" y="-273488"/>
              <a:ext cx="2705389" cy="2009738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51"/>
            <p:cNvSpPr/>
            <p:nvPr/>
          </p:nvSpPr>
          <p:spPr>
            <a:xfrm flipH="1">
              <a:off x="-767865" y="4000500"/>
              <a:ext cx="4533953" cy="1276348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51"/>
            <p:cNvSpPr/>
            <p:nvPr/>
          </p:nvSpPr>
          <p:spPr>
            <a:xfrm rot="-8100000" flipH="1">
              <a:off x="7215086" y="-313823"/>
              <a:ext cx="1744007" cy="2090396"/>
            </a:xfrm>
            <a:custGeom>
              <a:avLst/>
              <a:gdLst/>
              <a:ahLst/>
              <a:cxnLst/>
              <a:rect l="l" t="t" r="r" b="b"/>
              <a:pathLst>
                <a:path w="44669" h="53541" extrusionOk="0">
                  <a:moveTo>
                    <a:pt x="31822" y="477"/>
                  </a:moveTo>
                  <a:cubicBezTo>
                    <a:pt x="31836" y="477"/>
                    <a:pt x="31849" y="479"/>
                    <a:pt x="31863" y="481"/>
                  </a:cubicBezTo>
                  <a:cubicBezTo>
                    <a:pt x="31559" y="1494"/>
                    <a:pt x="31028" y="2405"/>
                    <a:pt x="30724" y="3417"/>
                  </a:cubicBezTo>
                  <a:cubicBezTo>
                    <a:pt x="30243" y="4885"/>
                    <a:pt x="29889" y="6327"/>
                    <a:pt x="29281" y="7719"/>
                  </a:cubicBezTo>
                  <a:cubicBezTo>
                    <a:pt x="29104" y="8175"/>
                    <a:pt x="28902" y="8580"/>
                    <a:pt x="28699" y="8985"/>
                  </a:cubicBezTo>
                  <a:cubicBezTo>
                    <a:pt x="28573" y="7972"/>
                    <a:pt x="28218" y="6985"/>
                    <a:pt x="28016" y="6024"/>
                  </a:cubicBezTo>
                  <a:cubicBezTo>
                    <a:pt x="27813" y="4581"/>
                    <a:pt x="28142" y="3164"/>
                    <a:pt x="28598" y="1848"/>
                  </a:cubicBezTo>
                  <a:lnTo>
                    <a:pt x="28598" y="1772"/>
                  </a:lnTo>
                  <a:cubicBezTo>
                    <a:pt x="29003" y="1772"/>
                    <a:pt x="29383" y="1646"/>
                    <a:pt x="29762" y="1468"/>
                  </a:cubicBezTo>
                  <a:cubicBezTo>
                    <a:pt x="30344" y="1215"/>
                    <a:pt x="30800" y="861"/>
                    <a:pt x="31357" y="633"/>
                  </a:cubicBezTo>
                  <a:cubicBezTo>
                    <a:pt x="31583" y="565"/>
                    <a:pt x="31708" y="477"/>
                    <a:pt x="31822" y="477"/>
                  </a:cubicBezTo>
                  <a:close/>
                  <a:moveTo>
                    <a:pt x="32116" y="886"/>
                  </a:moveTo>
                  <a:cubicBezTo>
                    <a:pt x="32141" y="1089"/>
                    <a:pt x="32116" y="1266"/>
                    <a:pt x="32141" y="1468"/>
                  </a:cubicBezTo>
                  <a:cubicBezTo>
                    <a:pt x="32318" y="2683"/>
                    <a:pt x="33052" y="3620"/>
                    <a:pt x="33837" y="4556"/>
                  </a:cubicBezTo>
                  <a:cubicBezTo>
                    <a:pt x="34191" y="5011"/>
                    <a:pt x="34545" y="5416"/>
                    <a:pt x="34900" y="5796"/>
                  </a:cubicBezTo>
                  <a:cubicBezTo>
                    <a:pt x="33660" y="7163"/>
                    <a:pt x="32673" y="8732"/>
                    <a:pt x="31179" y="9845"/>
                  </a:cubicBezTo>
                  <a:cubicBezTo>
                    <a:pt x="30041" y="10706"/>
                    <a:pt x="28699" y="11212"/>
                    <a:pt x="27560" y="12022"/>
                  </a:cubicBezTo>
                  <a:cubicBezTo>
                    <a:pt x="28446" y="10351"/>
                    <a:pt x="29357" y="8706"/>
                    <a:pt x="30015" y="6910"/>
                  </a:cubicBezTo>
                  <a:cubicBezTo>
                    <a:pt x="30496" y="5644"/>
                    <a:pt x="30800" y="4303"/>
                    <a:pt x="31255" y="3012"/>
                  </a:cubicBezTo>
                  <a:cubicBezTo>
                    <a:pt x="31508" y="2278"/>
                    <a:pt x="31863" y="1620"/>
                    <a:pt x="32116" y="886"/>
                  </a:cubicBezTo>
                  <a:close/>
                  <a:moveTo>
                    <a:pt x="23311" y="869"/>
                  </a:moveTo>
                  <a:cubicBezTo>
                    <a:pt x="23338" y="869"/>
                    <a:pt x="23363" y="875"/>
                    <a:pt x="23385" y="886"/>
                  </a:cubicBezTo>
                  <a:cubicBezTo>
                    <a:pt x="23461" y="962"/>
                    <a:pt x="23385" y="1620"/>
                    <a:pt x="23334" y="1747"/>
                  </a:cubicBezTo>
                  <a:cubicBezTo>
                    <a:pt x="23309" y="2379"/>
                    <a:pt x="23334" y="3012"/>
                    <a:pt x="23309" y="3645"/>
                  </a:cubicBezTo>
                  <a:cubicBezTo>
                    <a:pt x="23258" y="4682"/>
                    <a:pt x="23157" y="5720"/>
                    <a:pt x="23283" y="6783"/>
                  </a:cubicBezTo>
                  <a:cubicBezTo>
                    <a:pt x="23385" y="7466"/>
                    <a:pt x="23461" y="8175"/>
                    <a:pt x="23663" y="8858"/>
                  </a:cubicBezTo>
                  <a:cubicBezTo>
                    <a:pt x="23790" y="9314"/>
                    <a:pt x="23941" y="10048"/>
                    <a:pt x="24346" y="10326"/>
                  </a:cubicBezTo>
                  <a:cubicBezTo>
                    <a:pt x="24441" y="10386"/>
                    <a:pt x="24535" y="10411"/>
                    <a:pt x="24625" y="10411"/>
                  </a:cubicBezTo>
                  <a:cubicBezTo>
                    <a:pt x="24920" y="10411"/>
                    <a:pt x="25178" y="10136"/>
                    <a:pt x="25333" y="9845"/>
                  </a:cubicBezTo>
                  <a:cubicBezTo>
                    <a:pt x="25713" y="9061"/>
                    <a:pt x="25460" y="7972"/>
                    <a:pt x="25359" y="7163"/>
                  </a:cubicBezTo>
                  <a:cubicBezTo>
                    <a:pt x="25181" y="5492"/>
                    <a:pt x="24903" y="3113"/>
                    <a:pt x="26447" y="1975"/>
                  </a:cubicBezTo>
                  <a:cubicBezTo>
                    <a:pt x="26768" y="1747"/>
                    <a:pt x="27097" y="1689"/>
                    <a:pt x="27421" y="1689"/>
                  </a:cubicBezTo>
                  <a:cubicBezTo>
                    <a:pt x="27710" y="1689"/>
                    <a:pt x="27995" y="1735"/>
                    <a:pt x="28269" y="1747"/>
                  </a:cubicBezTo>
                  <a:cubicBezTo>
                    <a:pt x="27864" y="2987"/>
                    <a:pt x="27510" y="4303"/>
                    <a:pt x="27636" y="5644"/>
                  </a:cubicBezTo>
                  <a:cubicBezTo>
                    <a:pt x="27763" y="6960"/>
                    <a:pt x="28345" y="8226"/>
                    <a:pt x="28396" y="9567"/>
                  </a:cubicBezTo>
                  <a:lnTo>
                    <a:pt x="28396" y="9592"/>
                  </a:lnTo>
                  <a:cubicBezTo>
                    <a:pt x="27889" y="10579"/>
                    <a:pt x="27383" y="11591"/>
                    <a:pt x="26852" y="12553"/>
                  </a:cubicBezTo>
                  <a:lnTo>
                    <a:pt x="26826" y="12604"/>
                  </a:lnTo>
                  <a:cubicBezTo>
                    <a:pt x="26776" y="12629"/>
                    <a:pt x="26751" y="12680"/>
                    <a:pt x="26751" y="12730"/>
                  </a:cubicBezTo>
                  <a:lnTo>
                    <a:pt x="25713" y="14806"/>
                  </a:lnTo>
                  <a:cubicBezTo>
                    <a:pt x="25435" y="15438"/>
                    <a:pt x="25106" y="16071"/>
                    <a:pt x="24802" y="16729"/>
                  </a:cubicBezTo>
                  <a:cubicBezTo>
                    <a:pt x="23840" y="15590"/>
                    <a:pt x="22954" y="14578"/>
                    <a:pt x="22676" y="13059"/>
                  </a:cubicBezTo>
                  <a:cubicBezTo>
                    <a:pt x="22423" y="11794"/>
                    <a:pt x="22575" y="10529"/>
                    <a:pt x="22625" y="9263"/>
                  </a:cubicBezTo>
                  <a:cubicBezTo>
                    <a:pt x="22651" y="7947"/>
                    <a:pt x="22499" y="6656"/>
                    <a:pt x="22398" y="5315"/>
                  </a:cubicBezTo>
                  <a:cubicBezTo>
                    <a:pt x="22322" y="4075"/>
                    <a:pt x="22043" y="2860"/>
                    <a:pt x="22271" y="1646"/>
                  </a:cubicBezTo>
                  <a:lnTo>
                    <a:pt x="22271" y="1620"/>
                  </a:lnTo>
                  <a:lnTo>
                    <a:pt x="22398" y="1494"/>
                  </a:lnTo>
                  <a:cubicBezTo>
                    <a:pt x="22512" y="1379"/>
                    <a:pt x="23043" y="869"/>
                    <a:pt x="23311" y="869"/>
                  </a:cubicBezTo>
                  <a:close/>
                  <a:moveTo>
                    <a:pt x="35077" y="6074"/>
                  </a:moveTo>
                  <a:cubicBezTo>
                    <a:pt x="35355" y="6429"/>
                    <a:pt x="35684" y="6783"/>
                    <a:pt x="35937" y="7163"/>
                  </a:cubicBezTo>
                  <a:cubicBezTo>
                    <a:pt x="36545" y="7947"/>
                    <a:pt x="37228" y="9086"/>
                    <a:pt x="36545" y="10022"/>
                  </a:cubicBezTo>
                  <a:cubicBezTo>
                    <a:pt x="35709" y="11136"/>
                    <a:pt x="34166" y="11743"/>
                    <a:pt x="33052" y="12553"/>
                  </a:cubicBezTo>
                  <a:cubicBezTo>
                    <a:pt x="31787" y="13515"/>
                    <a:pt x="30623" y="14451"/>
                    <a:pt x="29231" y="15210"/>
                  </a:cubicBezTo>
                  <a:cubicBezTo>
                    <a:pt x="28269" y="15717"/>
                    <a:pt x="27231" y="16273"/>
                    <a:pt x="26573" y="17109"/>
                  </a:cubicBezTo>
                  <a:cubicBezTo>
                    <a:pt x="26219" y="17564"/>
                    <a:pt x="25865" y="18298"/>
                    <a:pt x="26447" y="18728"/>
                  </a:cubicBezTo>
                  <a:cubicBezTo>
                    <a:pt x="26782" y="18983"/>
                    <a:pt x="27257" y="19048"/>
                    <a:pt x="27715" y="19048"/>
                  </a:cubicBezTo>
                  <a:cubicBezTo>
                    <a:pt x="27984" y="19048"/>
                    <a:pt x="28247" y="19025"/>
                    <a:pt x="28471" y="19007"/>
                  </a:cubicBezTo>
                  <a:cubicBezTo>
                    <a:pt x="30876" y="18829"/>
                    <a:pt x="32951" y="17589"/>
                    <a:pt x="34824" y="16147"/>
                  </a:cubicBezTo>
                  <a:cubicBezTo>
                    <a:pt x="35608" y="15514"/>
                    <a:pt x="36443" y="14881"/>
                    <a:pt x="37101" y="14122"/>
                  </a:cubicBezTo>
                  <a:cubicBezTo>
                    <a:pt x="37456" y="13743"/>
                    <a:pt x="37759" y="13312"/>
                    <a:pt x="38114" y="12933"/>
                  </a:cubicBezTo>
                  <a:cubicBezTo>
                    <a:pt x="38316" y="12756"/>
                    <a:pt x="38696" y="12275"/>
                    <a:pt x="38949" y="12249"/>
                  </a:cubicBezTo>
                  <a:cubicBezTo>
                    <a:pt x="38952" y="12249"/>
                    <a:pt x="38956" y="12249"/>
                    <a:pt x="38960" y="12249"/>
                  </a:cubicBezTo>
                  <a:cubicBezTo>
                    <a:pt x="39510" y="12249"/>
                    <a:pt x="39835" y="14150"/>
                    <a:pt x="39961" y="14552"/>
                  </a:cubicBezTo>
                  <a:cubicBezTo>
                    <a:pt x="40138" y="15059"/>
                    <a:pt x="40341" y="15590"/>
                    <a:pt x="40493" y="16147"/>
                  </a:cubicBezTo>
                  <a:cubicBezTo>
                    <a:pt x="37810" y="18602"/>
                    <a:pt x="34318" y="20196"/>
                    <a:pt x="30774" y="20829"/>
                  </a:cubicBezTo>
                  <a:cubicBezTo>
                    <a:pt x="28016" y="21284"/>
                    <a:pt x="24954" y="21107"/>
                    <a:pt x="22423" y="22499"/>
                  </a:cubicBezTo>
                  <a:cubicBezTo>
                    <a:pt x="22549" y="22221"/>
                    <a:pt x="22701" y="21917"/>
                    <a:pt x="22828" y="21664"/>
                  </a:cubicBezTo>
                  <a:cubicBezTo>
                    <a:pt x="24093" y="19133"/>
                    <a:pt x="25283" y="16577"/>
                    <a:pt x="26497" y="14046"/>
                  </a:cubicBezTo>
                  <a:cubicBezTo>
                    <a:pt x="26700" y="13667"/>
                    <a:pt x="26877" y="13262"/>
                    <a:pt x="27105" y="12882"/>
                  </a:cubicBezTo>
                  <a:cubicBezTo>
                    <a:pt x="28446" y="11667"/>
                    <a:pt x="30167" y="11111"/>
                    <a:pt x="31559" y="9997"/>
                  </a:cubicBezTo>
                  <a:cubicBezTo>
                    <a:pt x="32951" y="8884"/>
                    <a:pt x="33913" y="7365"/>
                    <a:pt x="35077" y="6074"/>
                  </a:cubicBezTo>
                  <a:close/>
                  <a:moveTo>
                    <a:pt x="21891" y="2050"/>
                  </a:moveTo>
                  <a:lnTo>
                    <a:pt x="21891" y="2050"/>
                  </a:lnTo>
                  <a:cubicBezTo>
                    <a:pt x="21790" y="3164"/>
                    <a:pt x="22018" y="4303"/>
                    <a:pt x="22069" y="5416"/>
                  </a:cubicBezTo>
                  <a:cubicBezTo>
                    <a:pt x="22170" y="6935"/>
                    <a:pt x="22322" y="8453"/>
                    <a:pt x="22271" y="9997"/>
                  </a:cubicBezTo>
                  <a:cubicBezTo>
                    <a:pt x="22195" y="11262"/>
                    <a:pt x="22170" y="12578"/>
                    <a:pt x="22549" y="13793"/>
                  </a:cubicBezTo>
                  <a:cubicBezTo>
                    <a:pt x="22929" y="15135"/>
                    <a:pt x="23815" y="16046"/>
                    <a:pt x="24675" y="17083"/>
                  </a:cubicBezTo>
                  <a:lnTo>
                    <a:pt x="24701" y="17109"/>
                  </a:lnTo>
                  <a:cubicBezTo>
                    <a:pt x="23840" y="18931"/>
                    <a:pt x="22929" y="20728"/>
                    <a:pt x="22043" y="22524"/>
                  </a:cubicBezTo>
                  <a:cubicBezTo>
                    <a:pt x="21815" y="22929"/>
                    <a:pt x="21638" y="23385"/>
                    <a:pt x="21436" y="23790"/>
                  </a:cubicBezTo>
                  <a:cubicBezTo>
                    <a:pt x="20373" y="22499"/>
                    <a:pt x="19285" y="21208"/>
                    <a:pt x="18576" y="19690"/>
                  </a:cubicBezTo>
                  <a:cubicBezTo>
                    <a:pt x="17817" y="18070"/>
                    <a:pt x="17690" y="16375"/>
                    <a:pt x="17564" y="14628"/>
                  </a:cubicBezTo>
                  <a:cubicBezTo>
                    <a:pt x="17437" y="12730"/>
                    <a:pt x="17463" y="10782"/>
                    <a:pt x="17488" y="8884"/>
                  </a:cubicBezTo>
                  <a:cubicBezTo>
                    <a:pt x="17488" y="8150"/>
                    <a:pt x="17589" y="7390"/>
                    <a:pt x="17564" y="6606"/>
                  </a:cubicBezTo>
                  <a:cubicBezTo>
                    <a:pt x="17513" y="6049"/>
                    <a:pt x="17361" y="5442"/>
                    <a:pt x="17209" y="4910"/>
                  </a:cubicBezTo>
                  <a:cubicBezTo>
                    <a:pt x="17488" y="4758"/>
                    <a:pt x="17817" y="4632"/>
                    <a:pt x="18095" y="4505"/>
                  </a:cubicBezTo>
                  <a:cubicBezTo>
                    <a:pt x="18303" y="4413"/>
                    <a:pt x="19501" y="3752"/>
                    <a:pt x="19805" y="3752"/>
                  </a:cubicBezTo>
                  <a:cubicBezTo>
                    <a:pt x="19835" y="3752"/>
                    <a:pt x="19856" y="3758"/>
                    <a:pt x="19867" y="3771"/>
                  </a:cubicBezTo>
                  <a:cubicBezTo>
                    <a:pt x="19993" y="3923"/>
                    <a:pt x="19664" y="4682"/>
                    <a:pt x="19639" y="4885"/>
                  </a:cubicBezTo>
                  <a:cubicBezTo>
                    <a:pt x="19588" y="5189"/>
                    <a:pt x="19487" y="5492"/>
                    <a:pt x="19411" y="5796"/>
                  </a:cubicBezTo>
                  <a:cubicBezTo>
                    <a:pt x="19259" y="6530"/>
                    <a:pt x="19158" y="7213"/>
                    <a:pt x="19082" y="7947"/>
                  </a:cubicBezTo>
                  <a:cubicBezTo>
                    <a:pt x="18880" y="9415"/>
                    <a:pt x="18652" y="10858"/>
                    <a:pt x="18399" y="12300"/>
                  </a:cubicBezTo>
                  <a:cubicBezTo>
                    <a:pt x="18196" y="13616"/>
                    <a:pt x="18070" y="14907"/>
                    <a:pt x="18272" y="16197"/>
                  </a:cubicBezTo>
                  <a:cubicBezTo>
                    <a:pt x="18399" y="16906"/>
                    <a:pt x="18576" y="18121"/>
                    <a:pt x="19462" y="18247"/>
                  </a:cubicBezTo>
                  <a:cubicBezTo>
                    <a:pt x="19513" y="18256"/>
                    <a:pt x="19563" y="18260"/>
                    <a:pt x="19613" y="18260"/>
                  </a:cubicBezTo>
                  <a:cubicBezTo>
                    <a:pt x="20330" y="18260"/>
                    <a:pt x="20918" y="17445"/>
                    <a:pt x="21107" y="16830"/>
                  </a:cubicBezTo>
                  <a:cubicBezTo>
                    <a:pt x="21385" y="15818"/>
                    <a:pt x="21157" y="14704"/>
                    <a:pt x="21157" y="13667"/>
                  </a:cubicBezTo>
                  <a:cubicBezTo>
                    <a:pt x="21157" y="12098"/>
                    <a:pt x="21259" y="10503"/>
                    <a:pt x="21259" y="8884"/>
                  </a:cubicBezTo>
                  <a:cubicBezTo>
                    <a:pt x="21259" y="7568"/>
                    <a:pt x="21107" y="6201"/>
                    <a:pt x="21157" y="4885"/>
                  </a:cubicBezTo>
                  <a:cubicBezTo>
                    <a:pt x="21183" y="4252"/>
                    <a:pt x="21233" y="3569"/>
                    <a:pt x="21411" y="2936"/>
                  </a:cubicBezTo>
                  <a:cubicBezTo>
                    <a:pt x="21486" y="2633"/>
                    <a:pt x="21664" y="2304"/>
                    <a:pt x="21891" y="2050"/>
                  </a:cubicBezTo>
                  <a:close/>
                  <a:moveTo>
                    <a:pt x="16830" y="5037"/>
                  </a:moveTo>
                  <a:cubicBezTo>
                    <a:pt x="16982" y="5669"/>
                    <a:pt x="17134" y="6277"/>
                    <a:pt x="17134" y="6910"/>
                  </a:cubicBezTo>
                  <a:cubicBezTo>
                    <a:pt x="17134" y="7871"/>
                    <a:pt x="17083" y="8833"/>
                    <a:pt x="17083" y="9820"/>
                  </a:cubicBezTo>
                  <a:cubicBezTo>
                    <a:pt x="17058" y="11617"/>
                    <a:pt x="17083" y="13388"/>
                    <a:pt x="17209" y="15185"/>
                  </a:cubicBezTo>
                  <a:cubicBezTo>
                    <a:pt x="17336" y="16931"/>
                    <a:pt x="17513" y="18576"/>
                    <a:pt x="18348" y="20171"/>
                  </a:cubicBezTo>
                  <a:cubicBezTo>
                    <a:pt x="19082" y="21588"/>
                    <a:pt x="20120" y="22803"/>
                    <a:pt x="21132" y="24043"/>
                  </a:cubicBezTo>
                  <a:cubicBezTo>
                    <a:pt x="21157" y="24068"/>
                    <a:pt x="21233" y="24119"/>
                    <a:pt x="21259" y="24119"/>
                  </a:cubicBezTo>
                  <a:cubicBezTo>
                    <a:pt x="20753" y="25232"/>
                    <a:pt x="20297" y="26321"/>
                    <a:pt x="19867" y="27459"/>
                  </a:cubicBezTo>
                  <a:cubicBezTo>
                    <a:pt x="19209" y="27004"/>
                    <a:pt x="18399" y="26827"/>
                    <a:pt x="17640" y="26574"/>
                  </a:cubicBezTo>
                  <a:cubicBezTo>
                    <a:pt x="16703" y="26295"/>
                    <a:pt x="15944" y="25738"/>
                    <a:pt x="15311" y="24929"/>
                  </a:cubicBezTo>
                  <a:cubicBezTo>
                    <a:pt x="14653" y="24119"/>
                    <a:pt x="14173" y="23208"/>
                    <a:pt x="13692" y="22271"/>
                  </a:cubicBezTo>
                  <a:cubicBezTo>
                    <a:pt x="13261" y="21461"/>
                    <a:pt x="12831" y="20677"/>
                    <a:pt x="12553" y="19791"/>
                  </a:cubicBezTo>
                  <a:cubicBezTo>
                    <a:pt x="11920" y="17893"/>
                    <a:pt x="11616" y="15818"/>
                    <a:pt x="11515" y="13844"/>
                  </a:cubicBezTo>
                  <a:cubicBezTo>
                    <a:pt x="11439" y="12781"/>
                    <a:pt x="11515" y="11769"/>
                    <a:pt x="11566" y="10731"/>
                  </a:cubicBezTo>
                  <a:cubicBezTo>
                    <a:pt x="11642" y="9795"/>
                    <a:pt x="11667" y="8808"/>
                    <a:pt x="11945" y="7897"/>
                  </a:cubicBezTo>
                  <a:lnTo>
                    <a:pt x="11945" y="7821"/>
                  </a:lnTo>
                  <a:cubicBezTo>
                    <a:pt x="12200" y="7659"/>
                    <a:pt x="12476" y="7539"/>
                    <a:pt x="12676" y="7539"/>
                  </a:cubicBezTo>
                  <a:cubicBezTo>
                    <a:pt x="12695" y="7539"/>
                    <a:pt x="12713" y="7540"/>
                    <a:pt x="12730" y="7542"/>
                  </a:cubicBezTo>
                  <a:cubicBezTo>
                    <a:pt x="13413" y="7669"/>
                    <a:pt x="12806" y="8808"/>
                    <a:pt x="12679" y="9162"/>
                  </a:cubicBezTo>
                  <a:cubicBezTo>
                    <a:pt x="12401" y="10200"/>
                    <a:pt x="12528" y="11364"/>
                    <a:pt x="12679" y="12401"/>
                  </a:cubicBezTo>
                  <a:cubicBezTo>
                    <a:pt x="12958" y="14223"/>
                    <a:pt x="13464" y="15944"/>
                    <a:pt x="13844" y="17767"/>
                  </a:cubicBezTo>
                  <a:cubicBezTo>
                    <a:pt x="14055" y="18709"/>
                    <a:pt x="15056" y="24318"/>
                    <a:pt x="16764" y="24318"/>
                  </a:cubicBezTo>
                  <a:cubicBezTo>
                    <a:pt x="16892" y="24318"/>
                    <a:pt x="17023" y="24287"/>
                    <a:pt x="17159" y="24220"/>
                  </a:cubicBezTo>
                  <a:cubicBezTo>
                    <a:pt x="18348" y="23613"/>
                    <a:pt x="17463" y="21208"/>
                    <a:pt x="17159" y="20348"/>
                  </a:cubicBezTo>
                  <a:cubicBezTo>
                    <a:pt x="16956" y="19614"/>
                    <a:pt x="16653" y="18855"/>
                    <a:pt x="16450" y="18146"/>
                  </a:cubicBezTo>
                  <a:cubicBezTo>
                    <a:pt x="15969" y="16653"/>
                    <a:pt x="15261" y="15210"/>
                    <a:pt x="14856" y="13743"/>
                  </a:cubicBezTo>
                  <a:cubicBezTo>
                    <a:pt x="14476" y="12325"/>
                    <a:pt x="14324" y="10858"/>
                    <a:pt x="14274" y="9415"/>
                  </a:cubicBezTo>
                  <a:cubicBezTo>
                    <a:pt x="14223" y="8706"/>
                    <a:pt x="14097" y="7922"/>
                    <a:pt x="14375" y="7213"/>
                  </a:cubicBezTo>
                  <a:cubicBezTo>
                    <a:pt x="14679" y="6555"/>
                    <a:pt x="15311" y="6024"/>
                    <a:pt x="15868" y="5594"/>
                  </a:cubicBezTo>
                  <a:cubicBezTo>
                    <a:pt x="16197" y="5391"/>
                    <a:pt x="16501" y="5189"/>
                    <a:pt x="16830" y="5037"/>
                  </a:cubicBezTo>
                  <a:close/>
                  <a:moveTo>
                    <a:pt x="40619" y="16526"/>
                  </a:moveTo>
                  <a:cubicBezTo>
                    <a:pt x="40746" y="16906"/>
                    <a:pt x="40822" y="17311"/>
                    <a:pt x="40948" y="17691"/>
                  </a:cubicBezTo>
                  <a:cubicBezTo>
                    <a:pt x="41075" y="18222"/>
                    <a:pt x="41302" y="18855"/>
                    <a:pt x="41252" y="19437"/>
                  </a:cubicBezTo>
                  <a:cubicBezTo>
                    <a:pt x="41176" y="19943"/>
                    <a:pt x="40771" y="20323"/>
                    <a:pt x="40391" y="20601"/>
                  </a:cubicBezTo>
                  <a:cubicBezTo>
                    <a:pt x="39227" y="21537"/>
                    <a:pt x="37785" y="22170"/>
                    <a:pt x="36317" y="22550"/>
                  </a:cubicBezTo>
                  <a:cubicBezTo>
                    <a:pt x="34874" y="22904"/>
                    <a:pt x="33432" y="23056"/>
                    <a:pt x="31989" y="23106"/>
                  </a:cubicBezTo>
                  <a:cubicBezTo>
                    <a:pt x="31859" y="23109"/>
                    <a:pt x="31729" y="23110"/>
                    <a:pt x="31600" y="23110"/>
                  </a:cubicBezTo>
                  <a:cubicBezTo>
                    <a:pt x="31169" y="23110"/>
                    <a:pt x="30739" y="23099"/>
                    <a:pt x="30310" y="23099"/>
                  </a:cubicBezTo>
                  <a:cubicBezTo>
                    <a:pt x="29608" y="23099"/>
                    <a:pt x="28909" y="23129"/>
                    <a:pt x="28218" y="23284"/>
                  </a:cubicBezTo>
                  <a:cubicBezTo>
                    <a:pt x="27105" y="23537"/>
                    <a:pt x="26042" y="24043"/>
                    <a:pt x="25156" y="24777"/>
                  </a:cubicBezTo>
                  <a:cubicBezTo>
                    <a:pt x="24574" y="25258"/>
                    <a:pt x="23840" y="25966"/>
                    <a:pt x="23916" y="26776"/>
                  </a:cubicBezTo>
                  <a:cubicBezTo>
                    <a:pt x="24003" y="27894"/>
                    <a:pt x="25370" y="28108"/>
                    <a:pt x="26549" y="28108"/>
                  </a:cubicBezTo>
                  <a:cubicBezTo>
                    <a:pt x="27077" y="28108"/>
                    <a:pt x="27568" y="28065"/>
                    <a:pt x="27889" y="28041"/>
                  </a:cubicBezTo>
                  <a:cubicBezTo>
                    <a:pt x="30521" y="27788"/>
                    <a:pt x="32824" y="26447"/>
                    <a:pt x="35051" y="25131"/>
                  </a:cubicBezTo>
                  <a:cubicBezTo>
                    <a:pt x="36342" y="24372"/>
                    <a:pt x="37633" y="23613"/>
                    <a:pt x="38974" y="22980"/>
                  </a:cubicBezTo>
                  <a:cubicBezTo>
                    <a:pt x="40391" y="22297"/>
                    <a:pt x="41859" y="21841"/>
                    <a:pt x="43302" y="21284"/>
                  </a:cubicBezTo>
                  <a:cubicBezTo>
                    <a:pt x="43302" y="22423"/>
                    <a:pt x="43378" y="23613"/>
                    <a:pt x="43504" y="24751"/>
                  </a:cubicBezTo>
                  <a:cubicBezTo>
                    <a:pt x="41556" y="25030"/>
                    <a:pt x="39733" y="25536"/>
                    <a:pt x="37937" y="26295"/>
                  </a:cubicBezTo>
                  <a:cubicBezTo>
                    <a:pt x="35988" y="27105"/>
                    <a:pt x="34090" y="28041"/>
                    <a:pt x="32040" y="28548"/>
                  </a:cubicBezTo>
                  <a:cubicBezTo>
                    <a:pt x="29990" y="29054"/>
                    <a:pt x="27763" y="29307"/>
                    <a:pt x="25688" y="29433"/>
                  </a:cubicBezTo>
                  <a:cubicBezTo>
                    <a:pt x="25455" y="29443"/>
                    <a:pt x="25224" y="29447"/>
                    <a:pt x="24994" y="29447"/>
                  </a:cubicBezTo>
                  <a:cubicBezTo>
                    <a:pt x="24043" y="29447"/>
                    <a:pt x="23107" y="29378"/>
                    <a:pt x="22170" y="29357"/>
                  </a:cubicBezTo>
                  <a:cubicBezTo>
                    <a:pt x="22123" y="29356"/>
                    <a:pt x="22077" y="29355"/>
                    <a:pt x="22030" y="29355"/>
                  </a:cubicBezTo>
                  <a:cubicBezTo>
                    <a:pt x="21481" y="29355"/>
                    <a:pt x="20905" y="29442"/>
                    <a:pt x="20347" y="29442"/>
                  </a:cubicBezTo>
                  <a:cubicBezTo>
                    <a:pt x="20071" y="29442"/>
                    <a:pt x="19799" y="29421"/>
                    <a:pt x="19538" y="29357"/>
                  </a:cubicBezTo>
                  <a:cubicBezTo>
                    <a:pt x="19563" y="29307"/>
                    <a:pt x="19563" y="29256"/>
                    <a:pt x="19614" y="29206"/>
                  </a:cubicBezTo>
                  <a:cubicBezTo>
                    <a:pt x="20373" y="27080"/>
                    <a:pt x="21208" y="25080"/>
                    <a:pt x="22170" y="23056"/>
                  </a:cubicBezTo>
                  <a:cubicBezTo>
                    <a:pt x="24954" y="21259"/>
                    <a:pt x="28674" y="21639"/>
                    <a:pt x="31837" y="20981"/>
                  </a:cubicBezTo>
                  <a:cubicBezTo>
                    <a:pt x="33482" y="20626"/>
                    <a:pt x="35127" y="20095"/>
                    <a:pt x="36595" y="19234"/>
                  </a:cubicBezTo>
                  <a:cubicBezTo>
                    <a:pt x="37987" y="18425"/>
                    <a:pt x="39404" y="17589"/>
                    <a:pt x="40619" y="16526"/>
                  </a:cubicBezTo>
                  <a:close/>
                  <a:moveTo>
                    <a:pt x="11515" y="8099"/>
                  </a:moveTo>
                  <a:cubicBezTo>
                    <a:pt x="11060" y="9845"/>
                    <a:pt x="11060" y="11845"/>
                    <a:pt x="11136" y="13616"/>
                  </a:cubicBezTo>
                  <a:cubicBezTo>
                    <a:pt x="11186" y="15641"/>
                    <a:pt x="11541" y="17716"/>
                    <a:pt x="12148" y="19690"/>
                  </a:cubicBezTo>
                  <a:cubicBezTo>
                    <a:pt x="12705" y="21512"/>
                    <a:pt x="13717" y="23435"/>
                    <a:pt x="14906" y="24979"/>
                  </a:cubicBezTo>
                  <a:cubicBezTo>
                    <a:pt x="15438" y="25688"/>
                    <a:pt x="16096" y="26321"/>
                    <a:pt x="16956" y="26675"/>
                  </a:cubicBezTo>
                  <a:cubicBezTo>
                    <a:pt x="17867" y="27054"/>
                    <a:pt x="18854" y="27156"/>
                    <a:pt x="19664" y="27712"/>
                  </a:cubicBezTo>
                  <a:cubicBezTo>
                    <a:pt x="19715" y="27763"/>
                    <a:pt x="19740" y="27763"/>
                    <a:pt x="19766" y="27763"/>
                  </a:cubicBezTo>
                  <a:cubicBezTo>
                    <a:pt x="19487" y="28497"/>
                    <a:pt x="19209" y="29231"/>
                    <a:pt x="18905" y="29990"/>
                  </a:cubicBezTo>
                  <a:cubicBezTo>
                    <a:pt x="18753" y="30395"/>
                    <a:pt x="18601" y="30851"/>
                    <a:pt x="18399" y="31256"/>
                  </a:cubicBezTo>
                  <a:cubicBezTo>
                    <a:pt x="17867" y="30749"/>
                    <a:pt x="17260" y="30243"/>
                    <a:pt x="16577" y="29940"/>
                  </a:cubicBezTo>
                  <a:cubicBezTo>
                    <a:pt x="15792" y="29560"/>
                    <a:pt x="14982" y="29560"/>
                    <a:pt x="14147" y="29560"/>
                  </a:cubicBezTo>
                  <a:cubicBezTo>
                    <a:pt x="12274" y="29509"/>
                    <a:pt x="10781" y="28573"/>
                    <a:pt x="9465" y="27333"/>
                  </a:cubicBezTo>
                  <a:cubicBezTo>
                    <a:pt x="8529" y="26523"/>
                    <a:pt x="7820" y="25511"/>
                    <a:pt x="6960" y="24574"/>
                  </a:cubicBezTo>
                  <a:cubicBezTo>
                    <a:pt x="6125" y="23663"/>
                    <a:pt x="5416" y="22777"/>
                    <a:pt x="4859" y="21664"/>
                  </a:cubicBezTo>
                  <a:cubicBezTo>
                    <a:pt x="4353" y="20652"/>
                    <a:pt x="4024" y="19589"/>
                    <a:pt x="4049" y="18425"/>
                  </a:cubicBezTo>
                  <a:cubicBezTo>
                    <a:pt x="4075" y="17412"/>
                    <a:pt x="4303" y="16451"/>
                    <a:pt x="4201" y="15438"/>
                  </a:cubicBezTo>
                  <a:cubicBezTo>
                    <a:pt x="4454" y="15135"/>
                    <a:pt x="4783" y="14831"/>
                    <a:pt x="5087" y="14628"/>
                  </a:cubicBezTo>
                  <a:cubicBezTo>
                    <a:pt x="5239" y="14527"/>
                    <a:pt x="5441" y="14426"/>
                    <a:pt x="5593" y="14401"/>
                  </a:cubicBezTo>
                  <a:cubicBezTo>
                    <a:pt x="5695" y="14373"/>
                    <a:pt x="5760" y="14355"/>
                    <a:pt x="5803" y="14355"/>
                  </a:cubicBezTo>
                  <a:cubicBezTo>
                    <a:pt x="5878" y="14355"/>
                    <a:pt x="5890" y="14408"/>
                    <a:pt x="5922" y="14552"/>
                  </a:cubicBezTo>
                  <a:cubicBezTo>
                    <a:pt x="5973" y="14831"/>
                    <a:pt x="5846" y="15286"/>
                    <a:pt x="5846" y="15565"/>
                  </a:cubicBezTo>
                  <a:lnTo>
                    <a:pt x="5846" y="16324"/>
                  </a:lnTo>
                  <a:cubicBezTo>
                    <a:pt x="5872" y="16906"/>
                    <a:pt x="5948" y="17438"/>
                    <a:pt x="6049" y="17969"/>
                  </a:cubicBezTo>
                  <a:cubicBezTo>
                    <a:pt x="6454" y="20373"/>
                    <a:pt x="7441" y="22651"/>
                    <a:pt x="8731" y="24676"/>
                  </a:cubicBezTo>
                  <a:cubicBezTo>
                    <a:pt x="9389" y="25688"/>
                    <a:pt x="10123" y="26700"/>
                    <a:pt x="11009" y="27561"/>
                  </a:cubicBezTo>
                  <a:cubicBezTo>
                    <a:pt x="11427" y="27943"/>
                    <a:pt x="11952" y="28266"/>
                    <a:pt x="12503" y="28266"/>
                  </a:cubicBezTo>
                  <a:cubicBezTo>
                    <a:pt x="12753" y="28266"/>
                    <a:pt x="13008" y="28200"/>
                    <a:pt x="13261" y="28041"/>
                  </a:cubicBezTo>
                  <a:cubicBezTo>
                    <a:pt x="14831" y="27004"/>
                    <a:pt x="12274" y="24245"/>
                    <a:pt x="11667" y="23385"/>
                  </a:cubicBezTo>
                  <a:cubicBezTo>
                    <a:pt x="10781" y="22170"/>
                    <a:pt x="9896" y="20879"/>
                    <a:pt x="9592" y="19386"/>
                  </a:cubicBezTo>
                  <a:cubicBezTo>
                    <a:pt x="9263" y="17944"/>
                    <a:pt x="9415" y="16425"/>
                    <a:pt x="9592" y="14932"/>
                  </a:cubicBezTo>
                  <a:cubicBezTo>
                    <a:pt x="9718" y="13793"/>
                    <a:pt x="9744" y="12629"/>
                    <a:pt x="9896" y="11490"/>
                  </a:cubicBezTo>
                  <a:cubicBezTo>
                    <a:pt x="9971" y="10275"/>
                    <a:pt x="10275" y="8985"/>
                    <a:pt x="11313" y="8226"/>
                  </a:cubicBezTo>
                  <a:cubicBezTo>
                    <a:pt x="11363" y="8200"/>
                    <a:pt x="11414" y="8175"/>
                    <a:pt x="11515" y="8099"/>
                  </a:cubicBezTo>
                  <a:close/>
                  <a:moveTo>
                    <a:pt x="3847" y="15843"/>
                  </a:moveTo>
                  <a:lnTo>
                    <a:pt x="3847" y="15843"/>
                  </a:lnTo>
                  <a:cubicBezTo>
                    <a:pt x="3898" y="16855"/>
                    <a:pt x="3645" y="17842"/>
                    <a:pt x="3670" y="18855"/>
                  </a:cubicBezTo>
                  <a:cubicBezTo>
                    <a:pt x="3695" y="19842"/>
                    <a:pt x="4024" y="20753"/>
                    <a:pt x="4429" y="21639"/>
                  </a:cubicBezTo>
                  <a:cubicBezTo>
                    <a:pt x="4935" y="22676"/>
                    <a:pt x="5568" y="23613"/>
                    <a:pt x="6327" y="24448"/>
                  </a:cubicBezTo>
                  <a:cubicBezTo>
                    <a:pt x="7112" y="25334"/>
                    <a:pt x="7871" y="26295"/>
                    <a:pt x="8681" y="27181"/>
                  </a:cubicBezTo>
                  <a:cubicBezTo>
                    <a:pt x="9769" y="28320"/>
                    <a:pt x="11212" y="29459"/>
                    <a:pt x="12806" y="29813"/>
                  </a:cubicBezTo>
                  <a:cubicBezTo>
                    <a:pt x="13717" y="30015"/>
                    <a:pt x="14679" y="29838"/>
                    <a:pt x="15590" y="30015"/>
                  </a:cubicBezTo>
                  <a:cubicBezTo>
                    <a:pt x="16653" y="30243"/>
                    <a:pt x="17488" y="30952"/>
                    <a:pt x="18272" y="31660"/>
                  </a:cubicBezTo>
                  <a:cubicBezTo>
                    <a:pt x="18095" y="32091"/>
                    <a:pt x="17918" y="32496"/>
                    <a:pt x="17741" y="32901"/>
                  </a:cubicBezTo>
                  <a:cubicBezTo>
                    <a:pt x="17527" y="32887"/>
                    <a:pt x="17313" y="32880"/>
                    <a:pt x="17099" y="32880"/>
                  </a:cubicBezTo>
                  <a:cubicBezTo>
                    <a:pt x="15743" y="32880"/>
                    <a:pt x="14398" y="33170"/>
                    <a:pt x="13261" y="33913"/>
                  </a:cubicBezTo>
                  <a:cubicBezTo>
                    <a:pt x="12629" y="34318"/>
                    <a:pt x="12047" y="34824"/>
                    <a:pt x="11363" y="35178"/>
                  </a:cubicBezTo>
                  <a:cubicBezTo>
                    <a:pt x="11002" y="35348"/>
                    <a:pt x="10668" y="35420"/>
                    <a:pt x="10338" y="35420"/>
                  </a:cubicBezTo>
                  <a:cubicBezTo>
                    <a:pt x="9881" y="35420"/>
                    <a:pt x="9433" y="35283"/>
                    <a:pt x="8934" y="35077"/>
                  </a:cubicBezTo>
                  <a:cubicBezTo>
                    <a:pt x="7086" y="34368"/>
                    <a:pt x="4885" y="33609"/>
                    <a:pt x="3467" y="32091"/>
                  </a:cubicBezTo>
                  <a:cubicBezTo>
                    <a:pt x="2860" y="31458"/>
                    <a:pt x="2430" y="30699"/>
                    <a:pt x="1898" y="29965"/>
                  </a:cubicBezTo>
                  <a:cubicBezTo>
                    <a:pt x="1468" y="29433"/>
                    <a:pt x="785" y="28750"/>
                    <a:pt x="759" y="28041"/>
                  </a:cubicBezTo>
                  <a:cubicBezTo>
                    <a:pt x="759" y="27991"/>
                    <a:pt x="759" y="27966"/>
                    <a:pt x="709" y="27940"/>
                  </a:cubicBezTo>
                  <a:cubicBezTo>
                    <a:pt x="886" y="27459"/>
                    <a:pt x="1088" y="26979"/>
                    <a:pt x="1392" y="26574"/>
                  </a:cubicBezTo>
                  <a:cubicBezTo>
                    <a:pt x="1468" y="27029"/>
                    <a:pt x="1519" y="27485"/>
                    <a:pt x="1671" y="27940"/>
                  </a:cubicBezTo>
                  <a:cubicBezTo>
                    <a:pt x="1822" y="28446"/>
                    <a:pt x="2151" y="28826"/>
                    <a:pt x="2455" y="29231"/>
                  </a:cubicBezTo>
                  <a:cubicBezTo>
                    <a:pt x="3290" y="30218"/>
                    <a:pt x="4252" y="31028"/>
                    <a:pt x="5391" y="31635"/>
                  </a:cubicBezTo>
                  <a:cubicBezTo>
                    <a:pt x="6001" y="31966"/>
                    <a:pt x="6647" y="32178"/>
                    <a:pt x="7321" y="32178"/>
                  </a:cubicBezTo>
                  <a:cubicBezTo>
                    <a:pt x="7626" y="32178"/>
                    <a:pt x="7936" y="32135"/>
                    <a:pt x="8251" y="32040"/>
                  </a:cubicBezTo>
                  <a:cubicBezTo>
                    <a:pt x="9111" y="31787"/>
                    <a:pt x="9744" y="31230"/>
                    <a:pt x="9440" y="30269"/>
                  </a:cubicBezTo>
                  <a:cubicBezTo>
                    <a:pt x="8807" y="28193"/>
                    <a:pt x="6201" y="27561"/>
                    <a:pt x="4581" y="26523"/>
                  </a:cubicBezTo>
                  <a:cubicBezTo>
                    <a:pt x="4100" y="26194"/>
                    <a:pt x="3366" y="25688"/>
                    <a:pt x="3214" y="25080"/>
                  </a:cubicBezTo>
                  <a:cubicBezTo>
                    <a:pt x="3113" y="24701"/>
                    <a:pt x="3341" y="24296"/>
                    <a:pt x="3442" y="23942"/>
                  </a:cubicBezTo>
                  <a:cubicBezTo>
                    <a:pt x="3695" y="22803"/>
                    <a:pt x="3290" y="21790"/>
                    <a:pt x="2860" y="20753"/>
                  </a:cubicBezTo>
                  <a:cubicBezTo>
                    <a:pt x="2455" y="19766"/>
                    <a:pt x="2227" y="19007"/>
                    <a:pt x="2607" y="17994"/>
                  </a:cubicBezTo>
                  <a:cubicBezTo>
                    <a:pt x="2936" y="17210"/>
                    <a:pt x="3341" y="16476"/>
                    <a:pt x="3847" y="15843"/>
                  </a:cubicBezTo>
                  <a:close/>
                  <a:moveTo>
                    <a:pt x="43555" y="25030"/>
                  </a:moveTo>
                  <a:cubicBezTo>
                    <a:pt x="43631" y="25587"/>
                    <a:pt x="43681" y="26194"/>
                    <a:pt x="43783" y="26776"/>
                  </a:cubicBezTo>
                  <a:cubicBezTo>
                    <a:pt x="43884" y="27535"/>
                    <a:pt x="44137" y="28598"/>
                    <a:pt x="43808" y="29332"/>
                  </a:cubicBezTo>
                  <a:cubicBezTo>
                    <a:pt x="43454" y="30091"/>
                    <a:pt x="42163" y="30117"/>
                    <a:pt x="41429" y="30319"/>
                  </a:cubicBezTo>
                  <a:cubicBezTo>
                    <a:pt x="39278" y="30851"/>
                    <a:pt x="37000" y="30901"/>
                    <a:pt x="34824" y="31002"/>
                  </a:cubicBezTo>
                  <a:cubicBezTo>
                    <a:pt x="34597" y="31014"/>
                    <a:pt x="34371" y="31019"/>
                    <a:pt x="34145" y="31019"/>
                  </a:cubicBezTo>
                  <a:cubicBezTo>
                    <a:pt x="32305" y="31019"/>
                    <a:pt x="30494" y="30685"/>
                    <a:pt x="28623" y="30572"/>
                  </a:cubicBezTo>
                  <a:cubicBezTo>
                    <a:pt x="28182" y="30548"/>
                    <a:pt x="27710" y="30521"/>
                    <a:pt x="27232" y="30521"/>
                  </a:cubicBezTo>
                  <a:cubicBezTo>
                    <a:pt x="26229" y="30521"/>
                    <a:pt x="25202" y="30640"/>
                    <a:pt x="24397" y="31154"/>
                  </a:cubicBezTo>
                  <a:cubicBezTo>
                    <a:pt x="23461" y="31762"/>
                    <a:pt x="23030" y="32901"/>
                    <a:pt x="23714" y="33812"/>
                  </a:cubicBezTo>
                  <a:cubicBezTo>
                    <a:pt x="24574" y="34900"/>
                    <a:pt x="26219" y="35305"/>
                    <a:pt x="27510" y="35457"/>
                  </a:cubicBezTo>
                  <a:cubicBezTo>
                    <a:pt x="27920" y="35506"/>
                    <a:pt x="28326" y="35528"/>
                    <a:pt x="28731" y="35528"/>
                  </a:cubicBezTo>
                  <a:cubicBezTo>
                    <a:pt x="30001" y="35528"/>
                    <a:pt x="31248" y="35308"/>
                    <a:pt x="32495" y="35001"/>
                  </a:cubicBezTo>
                  <a:cubicBezTo>
                    <a:pt x="34469" y="34520"/>
                    <a:pt x="36443" y="33989"/>
                    <a:pt x="38392" y="33483"/>
                  </a:cubicBezTo>
                  <a:cubicBezTo>
                    <a:pt x="39404" y="33230"/>
                    <a:pt x="40417" y="33027"/>
                    <a:pt x="41404" y="32749"/>
                  </a:cubicBezTo>
                  <a:cubicBezTo>
                    <a:pt x="41733" y="32647"/>
                    <a:pt x="42036" y="32572"/>
                    <a:pt x="42391" y="32470"/>
                  </a:cubicBezTo>
                  <a:cubicBezTo>
                    <a:pt x="42503" y="32448"/>
                    <a:pt x="42696" y="32365"/>
                    <a:pt x="42827" y="32365"/>
                  </a:cubicBezTo>
                  <a:cubicBezTo>
                    <a:pt x="42843" y="32365"/>
                    <a:pt x="42858" y="32366"/>
                    <a:pt x="42872" y="32369"/>
                  </a:cubicBezTo>
                  <a:cubicBezTo>
                    <a:pt x="43201" y="32521"/>
                    <a:pt x="43049" y="32647"/>
                    <a:pt x="43023" y="33002"/>
                  </a:cubicBezTo>
                  <a:cubicBezTo>
                    <a:pt x="42897" y="33761"/>
                    <a:pt x="42745" y="34520"/>
                    <a:pt x="42543" y="35305"/>
                  </a:cubicBezTo>
                  <a:lnTo>
                    <a:pt x="42492" y="35305"/>
                  </a:lnTo>
                  <a:cubicBezTo>
                    <a:pt x="40417" y="35431"/>
                    <a:pt x="38519" y="36317"/>
                    <a:pt x="36494" y="36595"/>
                  </a:cubicBezTo>
                  <a:cubicBezTo>
                    <a:pt x="35355" y="36773"/>
                    <a:pt x="34216" y="36975"/>
                    <a:pt x="33052" y="37076"/>
                  </a:cubicBezTo>
                  <a:cubicBezTo>
                    <a:pt x="32853" y="37095"/>
                    <a:pt x="32656" y="37104"/>
                    <a:pt x="32460" y="37104"/>
                  </a:cubicBezTo>
                  <a:cubicBezTo>
                    <a:pt x="31608" y="37104"/>
                    <a:pt x="30773" y="36947"/>
                    <a:pt x="29889" y="36823"/>
                  </a:cubicBezTo>
                  <a:cubicBezTo>
                    <a:pt x="28876" y="36671"/>
                    <a:pt x="27839" y="36697"/>
                    <a:pt x="26801" y="36595"/>
                  </a:cubicBezTo>
                  <a:cubicBezTo>
                    <a:pt x="25789" y="36469"/>
                    <a:pt x="24802" y="36216"/>
                    <a:pt x="23790" y="36165"/>
                  </a:cubicBezTo>
                  <a:cubicBezTo>
                    <a:pt x="22701" y="36089"/>
                    <a:pt x="21613" y="35937"/>
                    <a:pt x="20626" y="35457"/>
                  </a:cubicBezTo>
                  <a:cubicBezTo>
                    <a:pt x="19512" y="34925"/>
                    <a:pt x="18829" y="33913"/>
                    <a:pt x="18070" y="32976"/>
                  </a:cubicBezTo>
                  <a:cubicBezTo>
                    <a:pt x="18576" y="31888"/>
                    <a:pt x="19006" y="30775"/>
                    <a:pt x="19411" y="29636"/>
                  </a:cubicBezTo>
                  <a:cubicBezTo>
                    <a:pt x="19649" y="29699"/>
                    <a:pt x="19892" y="29720"/>
                    <a:pt x="20137" y="29720"/>
                  </a:cubicBezTo>
                  <a:cubicBezTo>
                    <a:pt x="20633" y="29720"/>
                    <a:pt x="21140" y="29634"/>
                    <a:pt x="21638" y="29634"/>
                  </a:cubicBezTo>
                  <a:cubicBezTo>
                    <a:pt x="21680" y="29634"/>
                    <a:pt x="21723" y="29635"/>
                    <a:pt x="21765" y="29636"/>
                  </a:cubicBezTo>
                  <a:cubicBezTo>
                    <a:pt x="22748" y="29680"/>
                    <a:pt x="23731" y="29742"/>
                    <a:pt x="24714" y="29742"/>
                  </a:cubicBezTo>
                  <a:cubicBezTo>
                    <a:pt x="24870" y="29742"/>
                    <a:pt x="25026" y="29741"/>
                    <a:pt x="25181" y="29737"/>
                  </a:cubicBezTo>
                  <a:cubicBezTo>
                    <a:pt x="27333" y="29686"/>
                    <a:pt x="29509" y="29433"/>
                    <a:pt x="31635" y="28953"/>
                  </a:cubicBezTo>
                  <a:cubicBezTo>
                    <a:pt x="33634" y="28497"/>
                    <a:pt x="35532" y="27687"/>
                    <a:pt x="37380" y="26852"/>
                  </a:cubicBezTo>
                  <a:cubicBezTo>
                    <a:pt x="39379" y="25966"/>
                    <a:pt x="41378" y="25334"/>
                    <a:pt x="43555" y="25030"/>
                  </a:cubicBezTo>
                  <a:close/>
                  <a:moveTo>
                    <a:pt x="532" y="28573"/>
                  </a:moveTo>
                  <a:cubicBezTo>
                    <a:pt x="684" y="28953"/>
                    <a:pt x="962" y="29332"/>
                    <a:pt x="1190" y="29636"/>
                  </a:cubicBezTo>
                  <a:cubicBezTo>
                    <a:pt x="1696" y="30319"/>
                    <a:pt x="2177" y="31028"/>
                    <a:pt x="2683" y="31711"/>
                  </a:cubicBezTo>
                  <a:cubicBezTo>
                    <a:pt x="3974" y="33356"/>
                    <a:pt x="5948" y="34191"/>
                    <a:pt x="7846" y="35001"/>
                  </a:cubicBezTo>
                  <a:cubicBezTo>
                    <a:pt x="8586" y="35297"/>
                    <a:pt x="9422" y="35761"/>
                    <a:pt x="10237" y="35761"/>
                  </a:cubicBezTo>
                  <a:cubicBezTo>
                    <a:pt x="10258" y="35761"/>
                    <a:pt x="10279" y="35761"/>
                    <a:pt x="10300" y="35760"/>
                  </a:cubicBezTo>
                  <a:cubicBezTo>
                    <a:pt x="10984" y="35710"/>
                    <a:pt x="11566" y="35406"/>
                    <a:pt x="12123" y="35052"/>
                  </a:cubicBezTo>
                  <a:cubicBezTo>
                    <a:pt x="12806" y="34621"/>
                    <a:pt x="13439" y="34039"/>
                    <a:pt x="14198" y="33685"/>
                  </a:cubicBezTo>
                  <a:cubicBezTo>
                    <a:pt x="15078" y="33299"/>
                    <a:pt x="16068" y="33167"/>
                    <a:pt x="17013" y="33167"/>
                  </a:cubicBezTo>
                  <a:cubicBezTo>
                    <a:pt x="17181" y="33167"/>
                    <a:pt x="17348" y="33171"/>
                    <a:pt x="17513" y="33179"/>
                  </a:cubicBezTo>
                  <a:cubicBezTo>
                    <a:pt x="16880" y="34546"/>
                    <a:pt x="16298" y="35937"/>
                    <a:pt x="15919" y="37405"/>
                  </a:cubicBezTo>
                  <a:cubicBezTo>
                    <a:pt x="15895" y="37403"/>
                    <a:pt x="15871" y="37401"/>
                    <a:pt x="15846" y="37401"/>
                  </a:cubicBezTo>
                  <a:cubicBezTo>
                    <a:pt x="15172" y="37401"/>
                    <a:pt x="14312" y="38379"/>
                    <a:pt x="13970" y="38721"/>
                  </a:cubicBezTo>
                  <a:cubicBezTo>
                    <a:pt x="13134" y="39558"/>
                    <a:pt x="12184" y="40733"/>
                    <a:pt x="10908" y="40733"/>
                  </a:cubicBezTo>
                  <a:cubicBezTo>
                    <a:pt x="10833" y="40733"/>
                    <a:pt x="10757" y="40729"/>
                    <a:pt x="10680" y="40721"/>
                  </a:cubicBezTo>
                  <a:cubicBezTo>
                    <a:pt x="9642" y="40594"/>
                    <a:pt x="8655" y="39835"/>
                    <a:pt x="7846" y="39177"/>
                  </a:cubicBezTo>
                  <a:cubicBezTo>
                    <a:pt x="7010" y="38494"/>
                    <a:pt x="6251" y="37785"/>
                    <a:pt x="5365" y="37178"/>
                  </a:cubicBezTo>
                  <a:cubicBezTo>
                    <a:pt x="4530" y="36595"/>
                    <a:pt x="3594" y="36266"/>
                    <a:pt x="3037" y="35330"/>
                  </a:cubicBezTo>
                  <a:cubicBezTo>
                    <a:pt x="2455" y="34444"/>
                    <a:pt x="2278" y="33407"/>
                    <a:pt x="1797" y="32470"/>
                  </a:cubicBezTo>
                  <a:cubicBezTo>
                    <a:pt x="1291" y="31407"/>
                    <a:pt x="253" y="30699"/>
                    <a:pt x="355" y="29433"/>
                  </a:cubicBezTo>
                  <a:cubicBezTo>
                    <a:pt x="405" y="29180"/>
                    <a:pt x="430" y="28877"/>
                    <a:pt x="532" y="28573"/>
                  </a:cubicBezTo>
                  <a:close/>
                  <a:moveTo>
                    <a:pt x="17893" y="33305"/>
                  </a:moveTo>
                  <a:cubicBezTo>
                    <a:pt x="18525" y="34115"/>
                    <a:pt x="19158" y="34950"/>
                    <a:pt x="20044" y="35533"/>
                  </a:cubicBezTo>
                  <a:cubicBezTo>
                    <a:pt x="20879" y="36039"/>
                    <a:pt x="21866" y="36292"/>
                    <a:pt x="22828" y="36418"/>
                  </a:cubicBezTo>
                  <a:cubicBezTo>
                    <a:pt x="23941" y="36545"/>
                    <a:pt x="24979" y="36646"/>
                    <a:pt x="26067" y="36823"/>
                  </a:cubicBezTo>
                  <a:cubicBezTo>
                    <a:pt x="27181" y="37051"/>
                    <a:pt x="28269" y="36975"/>
                    <a:pt x="29383" y="37102"/>
                  </a:cubicBezTo>
                  <a:cubicBezTo>
                    <a:pt x="30390" y="37222"/>
                    <a:pt x="31398" y="37433"/>
                    <a:pt x="32406" y="37433"/>
                  </a:cubicBezTo>
                  <a:cubicBezTo>
                    <a:pt x="32461" y="37433"/>
                    <a:pt x="32516" y="37432"/>
                    <a:pt x="32571" y="37431"/>
                  </a:cubicBezTo>
                  <a:cubicBezTo>
                    <a:pt x="33710" y="37405"/>
                    <a:pt x="34900" y="37178"/>
                    <a:pt x="35988" y="36975"/>
                  </a:cubicBezTo>
                  <a:cubicBezTo>
                    <a:pt x="37127" y="36823"/>
                    <a:pt x="38215" y="36570"/>
                    <a:pt x="39328" y="36292"/>
                  </a:cubicBezTo>
                  <a:cubicBezTo>
                    <a:pt x="40341" y="36013"/>
                    <a:pt x="41378" y="35710"/>
                    <a:pt x="42416" y="35634"/>
                  </a:cubicBezTo>
                  <a:lnTo>
                    <a:pt x="42416" y="35634"/>
                  </a:lnTo>
                  <a:cubicBezTo>
                    <a:pt x="42138" y="36671"/>
                    <a:pt x="41733" y="37658"/>
                    <a:pt x="41125" y="38494"/>
                  </a:cubicBezTo>
                  <a:cubicBezTo>
                    <a:pt x="40012" y="40088"/>
                    <a:pt x="38240" y="40619"/>
                    <a:pt x="36418" y="40872"/>
                  </a:cubicBezTo>
                  <a:cubicBezTo>
                    <a:pt x="36232" y="40898"/>
                    <a:pt x="36045" y="40909"/>
                    <a:pt x="35859" y="40909"/>
                  </a:cubicBezTo>
                  <a:cubicBezTo>
                    <a:pt x="34347" y="40909"/>
                    <a:pt x="32835" y="40148"/>
                    <a:pt x="31483" y="39607"/>
                  </a:cubicBezTo>
                  <a:cubicBezTo>
                    <a:pt x="29965" y="39000"/>
                    <a:pt x="28471" y="38342"/>
                    <a:pt x="26928" y="37911"/>
                  </a:cubicBezTo>
                  <a:cubicBezTo>
                    <a:pt x="26132" y="37691"/>
                    <a:pt x="25165" y="37448"/>
                    <a:pt x="24265" y="37448"/>
                  </a:cubicBezTo>
                  <a:cubicBezTo>
                    <a:pt x="23819" y="37448"/>
                    <a:pt x="23390" y="37508"/>
                    <a:pt x="23005" y="37658"/>
                  </a:cubicBezTo>
                  <a:cubicBezTo>
                    <a:pt x="22625" y="37785"/>
                    <a:pt x="22043" y="38114"/>
                    <a:pt x="21942" y="38569"/>
                  </a:cubicBezTo>
                  <a:cubicBezTo>
                    <a:pt x="21866" y="39076"/>
                    <a:pt x="22296" y="39632"/>
                    <a:pt x="22549" y="39987"/>
                  </a:cubicBezTo>
                  <a:cubicBezTo>
                    <a:pt x="23461" y="41277"/>
                    <a:pt x="24397" y="42593"/>
                    <a:pt x="25688" y="43505"/>
                  </a:cubicBezTo>
                  <a:cubicBezTo>
                    <a:pt x="26877" y="44365"/>
                    <a:pt x="28244" y="44947"/>
                    <a:pt x="29661" y="45377"/>
                  </a:cubicBezTo>
                  <a:cubicBezTo>
                    <a:pt x="31146" y="45834"/>
                    <a:pt x="32744" y="46106"/>
                    <a:pt x="34331" y="46106"/>
                  </a:cubicBezTo>
                  <a:cubicBezTo>
                    <a:pt x="35558" y="46106"/>
                    <a:pt x="36778" y="45944"/>
                    <a:pt x="37937" y="45580"/>
                  </a:cubicBezTo>
                  <a:lnTo>
                    <a:pt x="37937" y="45580"/>
                  </a:lnTo>
                  <a:cubicBezTo>
                    <a:pt x="37203" y="46339"/>
                    <a:pt x="36494" y="47098"/>
                    <a:pt x="35709" y="47782"/>
                  </a:cubicBezTo>
                  <a:cubicBezTo>
                    <a:pt x="35203" y="48186"/>
                    <a:pt x="34722" y="48591"/>
                    <a:pt x="34191" y="48946"/>
                  </a:cubicBezTo>
                  <a:cubicBezTo>
                    <a:pt x="34166" y="48946"/>
                    <a:pt x="34140" y="48920"/>
                    <a:pt x="34090" y="48920"/>
                  </a:cubicBezTo>
                  <a:cubicBezTo>
                    <a:pt x="33959" y="48932"/>
                    <a:pt x="33830" y="48937"/>
                    <a:pt x="33701" y="48937"/>
                  </a:cubicBezTo>
                  <a:cubicBezTo>
                    <a:pt x="32105" y="48937"/>
                    <a:pt x="30632" y="48108"/>
                    <a:pt x="29180" y="47453"/>
                  </a:cubicBezTo>
                  <a:cubicBezTo>
                    <a:pt x="27611" y="46719"/>
                    <a:pt x="25991" y="45959"/>
                    <a:pt x="24599" y="44922"/>
                  </a:cubicBezTo>
                  <a:cubicBezTo>
                    <a:pt x="23309" y="43935"/>
                    <a:pt x="22448" y="42492"/>
                    <a:pt x="21132" y="41530"/>
                  </a:cubicBezTo>
                  <a:cubicBezTo>
                    <a:pt x="20297" y="40948"/>
                    <a:pt x="18601" y="40645"/>
                    <a:pt x="18247" y="39607"/>
                  </a:cubicBezTo>
                  <a:cubicBezTo>
                    <a:pt x="18222" y="39582"/>
                    <a:pt x="18222" y="39556"/>
                    <a:pt x="18171" y="39506"/>
                  </a:cubicBezTo>
                  <a:cubicBezTo>
                    <a:pt x="17994" y="38240"/>
                    <a:pt x="17387" y="37076"/>
                    <a:pt x="16805" y="35912"/>
                  </a:cubicBezTo>
                  <a:lnTo>
                    <a:pt x="16805" y="35887"/>
                  </a:lnTo>
                  <a:cubicBezTo>
                    <a:pt x="17108" y="35001"/>
                    <a:pt x="17488" y="34141"/>
                    <a:pt x="17893" y="33305"/>
                  </a:cubicBezTo>
                  <a:close/>
                  <a:moveTo>
                    <a:pt x="18247" y="40265"/>
                  </a:moveTo>
                  <a:cubicBezTo>
                    <a:pt x="18854" y="40948"/>
                    <a:pt x="19993" y="41227"/>
                    <a:pt x="20677" y="41657"/>
                  </a:cubicBezTo>
                  <a:cubicBezTo>
                    <a:pt x="22246" y="42619"/>
                    <a:pt x="23157" y="44314"/>
                    <a:pt x="24599" y="45403"/>
                  </a:cubicBezTo>
                  <a:cubicBezTo>
                    <a:pt x="26118" y="46516"/>
                    <a:pt x="27864" y="47301"/>
                    <a:pt x="29585" y="48060"/>
                  </a:cubicBezTo>
                  <a:cubicBezTo>
                    <a:pt x="30901" y="48617"/>
                    <a:pt x="32192" y="49300"/>
                    <a:pt x="33634" y="49325"/>
                  </a:cubicBezTo>
                  <a:cubicBezTo>
                    <a:pt x="33179" y="49578"/>
                    <a:pt x="32748" y="49806"/>
                    <a:pt x="32242" y="49958"/>
                  </a:cubicBezTo>
                  <a:cubicBezTo>
                    <a:pt x="31559" y="50173"/>
                    <a:pt x="30933" y="50306"/>
                    <a:pt x="30309" y="50306"/>
                  </a:cubicBezTo>
                  <a:cubicBezTo>
                    <a:pt x="29686" y="50306"/>
                    <a:pt x="29066" y="50173"/>
                    <a:pt x="28396" y="49857"/>
                  </a:cubicBezTo>
                  <a:cubicBezTo>
                    <a:pt x="27130" y="49300"/>
                    <a:pt x="26042" y="48364"/>
                    <a:pt x="25030" y="47453"/>
                  </a:cubicBezTo>
                  <a:cubicBezTo>
                    <a:pt x="24473" y="46972"/>
                    <a:pt x="24017" y="46314"/>
                    <a:pt x="23283" y="46086"/>
                  </a:cubicBezTo>
                  <a:cubicBezTo>
                    <a:pt x="23173" y="46055"/>
                    <a:pt x="23065" y="46040"/>
                    <a:pt x="22960" y="46040"/>
                  </a:cubicBezTo>
                  <a:cubicBezTo>
                    <a:pt x="22461" y="46040"/>
                    <a:pt x="22042" y="46373"/>
                    <a:pt x="21917" y="46896"/>
                  </a:cubicBezTo>
                  <a:cubicBezTo>
                    <a:pt x="21740" y="47706"/>
                    <a:pt x="22195" y="48490"/>
                    <a:pt x="22651" y="49173"/>
                  </a:cubicBezTo>
                  <a:cubicBezTo>
                    <a:pt x="23764" y="50591"/>
                    <a:pt x="25409" y="51856"/>
                    <a:pt x="27231" y="52109"/>
                  </a:cubicBezTo>
                  <a:cubicBezTo>
                    <a:pt x="26573" y="52413"/>
                    <a:pt x="25915" y="52717"/>
                    <a:pt x="25207" y="52919"/>
                  </a:cubicBezTo>
                  <a:cubicBezTo>
                    <a:pt x="24296" y="51831"/>
                    <a:pt x="22524" y="51831"/>
                    <a:pt x="21284" y="51274"/>
                  </a:cubicBezTo>
                  <a:cubicBezTo>
                    <a:pt x="19361" y="50464"/>
                    <a:pt x="17361" y="48465"/>
                    <a:pt x="17007" y="46339"/>
                  </a:cubicBezTo>
                  <a:cubicBezTo>
                    <a:pt x="16678" y="44238"/>
                    <a:pt x="18196" y="42593"/>
                    <a:pt x="18247" y="40518"/>
                  </a:cubicBezTo>
                  <a:lnTo>
                    <a:pt x="18247" y="40265"/>
                  </a:lnTo>
                  <a:close/>
                  <a:moveTo>
                    <a:pt x="16602" y="36342"/>
                  </a:moveTo>
                  <a:cubicBezTo>
                    <a:pt x="17463" y="38063"/>
                    <a:pt x="18323" y="39835"/>
                    <a:pt x="17690" y="41784"/>
                  </a:cubicBezTo>
                  <a:cubicBezTo>
                    <a:pt x="17387" y="42720"/>
                    <a:pt x="16880" y="43530"/>
                    <a:pt x="16703" y="44492"/>
                  </a:cubicBezTo>
                  <a:cubicBezTo>
                    <a:pt x="16526" y="45301"/>
                    <a:pt x="16526" y="46187"/>
                    <a:pt x="16805" y="46972"/>
                  </a:cubicBezTo>
                  <a:cubicBezTo>
                    <a:pt x="17336" y="48693"/>
                    <a:pt x="18779" y="50236"/>
                    <a:pt x="20272" y="51173"/>
                  </a:cubicBezTo>
                  <a:cubicBezTo>
                    <a:pt x="21006" y="51603"/>
                    <a:pt x="21790" y="51856"/>
                    <a:pt x="22575" y="52084"/>
                  </a:cubicBezTo>
                  <a:cubicBezTo>
                    <a:pt x="23309" y="52261"/>
                    <a:pt x="24220" y="52489"/>
                    <a:pt x="24802" y="53020"/>
                  </a:cubicBezTo>
                  <a:cubicBezTo>
                    <a:pt x="24212" y="53168"/>
                    <a:pt x="23608" y="53258"/>
                    <a:pt x="23001" y="53258"/>
                  </a:cubicBezTo>
                  <a:cubicBezTo>
                    <a:pt x="22462" y="53258"/>
                    <a:pt x="21921" y="53187"/>
                    <a:pt x="21385" y="53020"/>
                  </a:cubicBezTo>
                  <a:cubicBezTo>
                    <a:pt x="20145" y="52666"/>
                    <a:pt x="18981" y="52109"/>
                    <a:pt x="17766" y="51704"/>
                  </a:cubicBezTo>
                  <a:cubicBezTo>
                    <a:pt x="16577" y="51325"/>
                    <a:pt x="15337" y="51072"/>
                    <a:pt x="14426" y="50110"/>
                  </a:cubicBezTo>
                  <a:cubicBezTo>
                    <a:pt x="13186" y="48819"/>
                    <a:pt x="12452" y="46820"/>
                    <a:pt x="12958" y="45074"/>
                  </a:cubicBezTo>
                  <a:cubicBezTo>
                    <a:pt x="13540" y="43125"/>
                    <a:pt x="15893" y="42214"/>
                    <a:pt x="16400" y="40214"/>
                  </a:cubicBezTo>
                  <a:cubicBezTo>
                    <a:pt x="16526" y="39683"/>
                    <a:pt x="16653" y="38924"/>
                    <a:pt x="16526" y="38392"/>
                  </a:cubicBezTo>
                  <a:cubicBezTo>
                    <a:pt x="16551" y="38190"/>
                    <a:pt x="16450" y="37785"/>
                    <a:pt x="16248" y="37557"/>
                  </a:cubicBezTo>
                  <a:cubicBezTo>
                    <a:pt x="16349" y="37152"/>
                    <a:pt x="16476" y="36773"/>
                    <a:pt x="16602" y="36342"/>
                  </a:cubicBezTo>
                  <a:close/>
                  <a:moveTo>
                    <a:pt x="32268" y="1"/>
                  </a:moveTo>
                  <a:cubicBezTo>
                    <a:pt x="31154" y="1"/>
                    <a:pt x="30294" y="861"/>
                    <a:pt x="29281" y="1215"/>
                  </a:cubicBezTo>
                  <a:cubicBezTo>
                    <a:pt x="29006" y="1313"/>
                    <a:pt x="28735" y="1342"/>
                    <a:pt x="28469" y="1342"/>
                  </a:cubicBezTo>
                  <a:cubicBezTo>
                    <a:pt x="28101" y="1342"/>
                    <a:pt x="27741" y="1287"/>
                    <a:pt x="27390" y="1287"/>
                  </a:cubicBezTo>
                  <a:cubicBezTo>
                    <a:pt x="26944" y="1287"/>
                    <a:pt x="26511" y="1375"/>
                    <a:pt x="26093" y="1772"/>
                  </a:cubicBezTo>
                  <a:cubicBezTo>
                    <a:pt x="25232" y="2607"/>
                    <a:pt x="24979" y="3923"/>
                    <a:pt x="24954" y="5062"/>
                  </a:cubicBezTo>
                  <a:cubicBezTo>
                    <a:pt x="24954" y="5644"/>
                    <a:pt x="25004" y="6201"/>
                    <a:pt x="25080" y="6732"/>
                  </a:cubicBezTo>
                  <a:cubicBezTo>
                    <a:pt x="25131" y="7416"/>
                    <a:pt x="25688" y="9440"/>
                    <a:pt x="24928" y="9845"/>
                  </a:cubicBezTo>
                  <a:cubicBezTo>
                    <a:pt x="24886" y="9868"/>
                    <a:pt x="24845" y="9879"/>
                    <a:pt x="24804" y="9879"/>
                  </a:cubicBezTo>
                  <a:cubicBezTo>
                    <a:pt x="24120" y="9879"/>
                    <a:pt x="23712" y="6803"/>
                    <a:pt x="23688" y="6277"/>
                  </a:cubicBezTo>
                  <a:cubicBezTo>
                    <a:pt x="23612" y="5391"/>
                    <a:pt x="23714" y="4505"/>
                    <a:pt x="23790" y="3569"/>
                  </a:cubicBezTo>
                  <a:cubicBezTo>
                    <a:pt x="23815" y="2911"/>
                    <a:pt x="23790" y="2253"/>
                    <a:pt x="23815" y="1595"/>
                  </a:cubicBezTo>
                  <a:cubicBezTo>
                    <a:pt x="23836" y="1131"/>
                    <a:pt x="23892" y="385"/>
                    <a:pt x="23426" y="385"/>
                  </a:cubicBezTo>
                  <a:cubicBezTo>
                    <a:pt x="23333" y="385"/>
                    <a:pt x="23220" y="414"/>
                    <a:pt x="23081" y="481"/>
                  </a:cubicBezTo>
                  <a:cubicBezTo>
                    <a:pt x="22195" y="962"/>
                    <a:pt x="21309" y="1899"/>
                    <a:pt x="21056" y="2860"/>
                  </a:cubicBezTo>
                  <a:cubicBezTo>
                    <a:pt x="20778" y="3949"/>
                    <a:pt x="20803" y="5138"/>
                    <a:pt x="20879" y="6277"/>
                  </a:cubicBezTo>
                  <a:cubicBezTo>
                    <a:pt x="20955" y="7972"/>
                    <a:pt x="20930" y="9693"/>
                    <a:pt x="20904" y="11389"/>
                  </a:cubicBezTo>
                  <a:cubicBezTo>
                    <a:pt x="20879" y="12781"/>
                    <a:pt x="20930" y="14198"/>
                    <a:pt x="20930" y="15590"/>
                  </a:cubicBezTo>
                  <a:cubicBezTo>
                    <a:pt x="20930" y="16324"/>
                    <a:pt x="20778" y="17083"/>
                    <a:pt x="20145" y="17539"/>
                  </a:cubicBezTo>
                  <a:cubicBezTo>
                    <a:pt x="19961" y="17666"/>
                    <a:pt x="19801" y="17720"/>
                    <a:pt x="19661" y="17720"/>
                  </a:cubicBezTo>
                  <a:cubicBezTo>
                    <a:pt x="19051" y="17720"/>
                    <a:pt x="18831" y="16682"/>
                    <a:pt x="18728" y="16147"/>
                  </a:cubicBezTo>
                  <a:cubicBezTo>
                    <a:pt x="18424" y="14628"/>
                    <a:pt x="18652" y="13110"/>
                    <a:pt x="18930" y="11617"/>
                  </a:cubicBezTo>
                  <a:cubicBezTo>
                    <a:pt x="19234" y="10073"/>
                    <a:pt x="19386" y="8479"/>
                    <a:pt x="19639" y="6935"/>
                  </a:cubicBezTo>
                  <a:cubicBezTo>
                    <a:pt x="19766" y="6049"/>
                    <a:pt x="19993" y="5163"/>
                    <a:pt x="20196" y="4278"/>
                  </a:cubicBezTo>
                  <a:cubicBezTo>
                    <a:pt x="20272" y="4024"/>
                    <a:pt x="20424" y="3645"/>
                    <a:pt x="20272" y="3392"/>
                  </a:cubicBezTo>
                  <a:cubicBezTo>
                    <a:pt x="20182" y="3258"/>
                    <a:pt x="20058" y="3211"/>
                    <a:pt x="19924" y="3211"/>
                  </a:cubicBezTo>
                  <a:cubicBezTo>
                    <a:pt x="19831" y="3211"/>
                    <a:pt x="19733" y="3234"/>
                    <a:pt x="19639" y="3265"/>
                  </a:cubicBezTo>
                  <a:cubicBezTo>
                    <a:pt x="18981" y="3442"/>
                    <a:pt x="18348" y="3822"/>
                    <a:pt x="17716" y="4126"/>
                  </a:cubicBezTo>
                  <a:cubicBezTo>
                    <a:pt x="16526" y="4657"/>
                    <a:pt x="15362" y="5290"/>
                    <a:pt x="14552" y="6327"/>
                  </a:cubicBezTo>
                  <a:cubicBezTo>
                    <a:pt x="13793" y="7314"/>
                    <a:pt x="13995" y="8580"/>
                    <a:pt x="14071" y="9744"/>
                  </a:cubicBezTo>
                  <a:cubicBezTo>
                    <a:pt x="14173" y="11237"/>
                    <a:pt x="14350" y="12680"/>
                    <a:pt x="14805" y="14122"/>
                  </a:cubicBezTo>
                  <a:cubicBezTo>
                    <a:pt x="15514" y="16451"/>
                    <a:pt x="16577" y="18678"/>
                    <a:pt x="17209" y="21031"/>
                  </a:cubicBezTo>
                  <a:cubicBezTo>
                    <a:pt x="17361" y="21639"/>
                    <a:pt x="17867" y="23182"/>
                    <a:pt x="17235" y="23663"/>
                  </a:cubicBezTo>
                  <a:cubicBezTo>
                    <a:pt x="17131" y="23744"/>
                    <a:pt x="17029" y="23779"/>
                    <a:pt x="16931" y="23779"/>
                  </a:cubicBezTo>
                  <a:cubicBezTo>
                    <a:pt x="16475" y="23779"/>
                    <a:pt x="16090" y="23039"/>
                    <a:pt x="15944" y="22727"/>
                  </a:cubicBezTo>
                  <a:cubicBezTo>
                    <a:pt x="15109" y="21132"/>
                    <a:pt x="14729" y="19310"/>
                    <a:pt x="14350" y="17564"/>
                  </a:cubicBezTo>
                  <a:cubicBezTo>
                    <a:pt x="13945" y="15641"/>
                    <a:pt x="13363" y="13743"/>
                    <a:pt x="13110" y="11769"/>
                  </a:cubicBezTo>
                  <a:cubicBezTo>
                    <a:pt x="13034" y="11009"/>
                    <a:pt x="12958" y="10200"/>
                    <a:pt x="13110" y="9390"/>
                  </a:cubicBezTo>
                  <a:cubicBezTo>
                    <a:pt x="13211" y="8959"/>
                    <a:pt x="13413" y="8555"/>
                    <a:pt x="13489" y="8074"/>
                  </a:cubicBezTo>
                  <a:cubicBezTo>
                    <a:pt x="13599" y="7548"/>
                    <a:pt x="13462" y="7022"/>
                    <a:pt x="12946" y="7022"/>
                  </a:cubicBezTo>
                  <a:cubicBezTo>
                    <a:pt x="12867" y="7022"/>
                    <a:pt x="12778" y="7034"/>
                    <a:pt x="12679" y="7061"/>
                  </a:cubicBezTo>
                  <a:cubicBezTo>
                    <a:pt x="10503" y="7593"/>
                    <a:pt x="9769" y="9719"/>
                    <a:pt x="9567" y="11667"/>
                  </a:cubicBezTo>
                  <a:cubicBezTo>
                    <a:pt x="9440" y="13009"/>
                    <a:pt x="9313" y="14325"/>
                    <a:pt x="9238" y="15691"/>
                  </a:cubicBezTo>
                  <a:cubicBezTo>
                    <a:pt x="9136" y="17058"/>
                    <a:pt x="9060" y="18450"/>
                    <a:pt x="9440" y="19766"/>
                  </a:cubicBezTo>
                  <a:cubicBezTo>
                    <a:pt x="9870" y="21132"/>
                    <a:pt x="10680" y="22297"/>
                    <a:pt x="11515" y="23435"/>
                  </a:cubicBezTo>
                  <a:cubicBezTo>
                    <a:pt x="11945" y="24068"/>
                    <a:pt x="12426" y="24676"/>
                    <a:pt x="12831" y="25334"/>
                  </a:cubicBezTo>
                  <a:cubicBezTo>
                    <a:pt x="13110" y="25789"/>
                    <a:pt x="13464" y="26295"/>
                    <a:pt x="13489" y="26801"/>
                  </a:cubicBezTo>
                  <a:cubicBezTo>
                    <a:pt x="13565" y="27308"/>
                    <a:pt x="13211" y="27687"/>
                    <a:pt x="12705" y="27738"/>
                  </a:cubicBezTo>
                  <a:cubicBezTo>
                    <a:pt x="12655" y="27745"/>
                    <a:pt x="12605" y="27749"/>
                    <a:pt x="12557" y="27749"/>
                  </a:cubicBezTo>
                  <a:cubicBezTo>
                    <a:pt x="12114" y="27749"/>
                    <a:pt x="11733" y="27455"/>
                    <a:pt x="11414" y="27181"/>
                  </a:cubicBezTo>
                  <a:cubicBezTo>
                    <a:pt x="10958" y="26725"/>
                    <a:pt x="10554" y="26270"/>
                    <a:pt x="10174" y="25789"/>
                  </a:cubicBezTo>
                  <a:cubicBezTo>
                    <a:pt x="9288" y="24676"/>
                    <a:pt x="8554" y="23486"/>
                    <a:pt x="7922" y="22221"/>
                  </a:cubicBezTo>
                  <a:cubicBezTo>
                    <a:pt x="6732" y="19715"/>
                    <a:pt x="6074" y="16931"/>
                    <a:pt x="6403" y="14148"/>
                  </a:cubicBezTo>
                  <a:cubicBezTo>
                    <a:pt x="6403" y="14072"/>
                    <a:pt x="6378" y="13996"/>
                    <a:pt x="6277" y="13945"/>
                  </a:cubicBezTo>
                  <a:cubicBezTo>
                    <a:pt x="6130" y="13895"/>
                    <a:pt x="5985" y="13871"/>
                    <a:pt x="5842" y="13871"/>
                  </a:cubicBezTo>
                  <a:cubicBezTo>
                    <a:pt x="4476" y="13871"/>
                    <a:pt x="3288" y="15995"/>
                    <a:pt x="2784" y="16957"/>
                  </a:cubicBezTo>
                  <a:cubicBezTo>
                    <a:pt x="2455" y="17539"/>
                    <a:pt x="2101" y="18247"/>
                    <a:pt x="2151" y="18931"/>
                  </a:cubicBezTo>
                  <a:cubicBezTo>
                    <a:pt x="2177" y="20095"/>
                    <a:pt x="2936" y="21132"/>
                    <a:pt x="3189" y="22246"/>
                  </a:cubicBezTo>
                  <a:cubicBezTo>
                    <a:pt x="3341" y="22980"/>
                    <a:pt x="3214" y="23562"/>
                    <a:pt x="3037" y="24271"/>
                  </a:cubicBezTo>
                  <a:cubicBezTo>
                    <a:pt x="2961" y="24549"/>
                    <a:pt x="2911" y="24777"/>
                    <a:pt x="2987" y="25055"/>
                  </a:cubicBezTo>
                  <a:cubicBezTo>
                    <a:pt x="3290" y="25966"/>
                    <a:pt x="4353" y="26599"/>
                    <a:pt x="5138" y="27054"/>
                  </a:cubicBezTo>
                  <a:cubicBezTo>
                    <a:pt x="6201" y="27611"/>
                    <a:pt x="7339" y="28067"/>
                    <a:pt x="8251" y="28851"/>
                  </a:cubicBezTo>
                  <a:cubicBezTo>
                    <a:pt x="8782" y="29307"/>
                    <a:pt x="9642" y="30319"/>
                    <a:pt x="9136" y="31028"/>
                  </a:cubicBezTo>
                  <a:cubicBezTo>
                    <a:pt x="8828" y="31512"/>
                    <a:pt x="8080" y="31671"/>
                    <a:pt x="7508" y="31671"/>
                  </a:cubicBezTo>
                  <a:cubicBezTo>
                    <a:pt x="7422" y="31671"/>
                    <a:pt x="7340" y="31667"/>
                    <a:pt x="7264" y="31660"/>
                  </a:cubicBezTo>
                  <a:cubicBezTo>
                    <a:pt x="5821" y="31610"/>
                    <a:pt x="4328" y="30471"/>
                    <a:pt x="3341" y="29459"/>
                  </a:cubicBezTo>
                  <a:cubicBezTo>
                    <a:pt x="2784" y="28851"/>
                    <a:pt x="2202" y="28219"/>
                    <a:pt x="2025" y="27409"/>
                  </a:cubicBezTo>
                  <a:cubicBezTo>
                    <a:pt x="1924" y="26928"/>
                    <a:pt x="1898" y="26422"/>
                    <a:pt x="1696" y="25941"/>
                  </a:cubicBezTo>
                  <a:cubicBezTo>
                    <a:pt x="1682" y="25874"/>
                    <a:pt x="1620" y="25843"/>
                    <a:pt x="1552" y="25843"/>
                  </a:cubicBezTo>
                  <a:cubicBezTo>
                    <a:pt x="1492" y="25843"/>
                    <a:pt x="1428" y="25868"/>
                    <a:pt x="1392" y="25916"/>
                  </a:cubicBezTo>
                  <a:cubicBezTo>
                    <a:pt x="684" y="26827"/>
                    <a:pt x="253" y="28067"/>
                    <a:pt x="127" y="29206"/>
                  </a:cubicBezTo>
                  <a:cubicBezTo>
                    <a:pt x="0" y="30243"/>
                    <a:pt x="532" y="31002"/>
                    <a:pt x="1139" y="31787"/>
                  </a:cubicBezTo>
                  <a:cubicBezTo>
                    <a:pt x="1949" y="32875"/>
                    <a:pt x="2075" y="34267"/>
                    <a:pt x="2835" y="35406"/>
                  </a:cubicBezTo>
                  <a:cubicBezTo>
                    <a:pt x="3442" y="36317"/>
                    <a:pt x="4328" y="36722"/>
                    <a:pt x="5214" y="37304"/>
                  </a:cubicBezTo>
                  <a:cubicBezTo>
                    <a:pt x="6960" y="38418"/>
                    <a:pt x="8352" y="40366"/>
                    <a:pt x="10452" y="40898"/>
                  </a:cubicBezTo>
                  <a:cubicBezTo>
                    <a:pt x="10652" y="40946"/>
                    <a:pt x="10846" y="40968"/>
                    <a:pt x="11034" y="40968"/>
                  </a:cubicBezTo>
                  <a:cubicBezTo>
                    <a:pt x="12139" y="40968"/>
                    <a:pt x="13062" y="40208"/>
                    <a:pt x="13818" y="39430"/>
                  </a:cubicBezTo>
                  <a:cubicBezTo>
                    <a:pt x="14223" y="39000"/>
                    <a:pt x="14628" y="38569"/>
                    <a:pt x="15084" y="38215"/>
                  </a:cubicBezTo>
                  <a:cubicBezTo>
                    <a:pt x="15261" y="38063"/>
                    <a:pt x="15590" y="37734"/>
                    <a:pt x="15843" y="37709"/>
                  </a:cubicBezTo>
                  <a:cubicBezTo>
                    <a:pt x="15884" y="37701"/>
                    <a:pt x="15920" y="37698"/>
                    <a:pt x="15950" y="37698"/>
                  </a:cubicBezTo>
                  <a:cubicBezTo>
                    <a:pt x="16123" y="37698"/>
                    <a:pt x="16133" y="37815"/>
                    <a:pt x="16197" y="37987"/>
                  </a:cubicBezTo>
                  <a:cubicBezTo>
                    <a:pt x="16476" y="38721"/>
                    <a:pt x="16349" y="39885"/>
                    <a:pt x="15969" y="40594"/>
                  </a:cubicBezTo>
                  <a:cubicBezTo>
                    <a:pt x="15387" y="41632"/>
                    <a:pt x="14375" y="42391"/>
                    <a:pt x="13666" y="43302"/>
                  </a:cubicBezTo>
                  <a:cubicBezTo>
                    <a:pt x="11414" y="46061"/>
                    <a:pt x="12983" y="50439"/>
                    <a:pt x="16273" y="51502"/>
                  </a:cubicBezTo>
                  <a:cubicBezTo>
                    <a:pt x="17463" y="51907"/>
                    <a:pt x="18652" y="52261"/>
                    <a:pt x="19816" y="52717"/>
                  </a:cubicBezTo>
                  <a:cubicBezTo>
                    <a:pt x="20803" y="53096"/>
                    <a:pt x="21714" y="53476"/>
                    <a:pt x="22777" y="53526"/>
                  </a:cubicBezTo>
                  <a:cubicBezTo>
                    <a:pt x="22914" y="53536"/>
                    <a:pt x="23050" y="53540"/>
                    <a:pt x="23186" y="53540"/>
                  </a:cubicBezTo>
                  <a:cubicBezTo>
                    <a:pt x="24893" y="53540"/>
                    <a:pt x="26565" y="52830"/>
                    <a:pt x="28041" y="52033"/>
                  </a:cubicBezTo>
                  <a:cubicBezTo>
                    <a:pt x="28218" y="51983"/>
                    <a:pt x="28168" y="51704"/>
                    <a:pt x="27991" y="51704"/>
                  </a:cubicBezTo>
                  <a:cubicBezTo>
                    <a:pt x="26751" y="51654"/>
                    <a:pt x="25586" y="51147"/>
                    <a:pt x="24599" y="50388"/>
                  </a:cubicBezTo>
                  <a:cubicBezTo>
                    <a:pt x="23739" y="49730"/>
                    <a:pt x="22676" y="48718"/>
                    <a:pt x="22398" y="47655"/>
                  </a:cubicBezTo>
                  <a:cubicBezTo>
                    <a:pt x="22243" y="47058"/>
                    <a:pt x="22416" y="46288"/>
                    <a:pt x="23036" y="46288"/>
                  </a:cubicBezTo>
                  <a:cubicBezTo>
                    <a:pt x="23126" y="46288"/>
                    <a:pt x="23225" y="46304"/>
                    <a:pt x="23334" y="46339"/>
                  </a:cubicBezTo>
                  <a:cubicBezTo>
                    <a:pt x="23739" y="46466"/>
                    <a:pt x="24093" y="46845"/>
                    <a:pt x="24372" y="47149"/>
                  </a:cubicBezTo>
                  <a:cubicBezTo>
                    <a:pt x="25055" y="47782"/>
                    <a:pt x="25738" y="48364"/>
                    <a:pt x="26472" y="48920"/>
                  </a:cubicBezTo>
                  <a:cubicBezTo>
                    <a:pt x="27358" y="49578"/>
                    <a:pt x="28345" y="50135"/>
                    <a:pt x="29383" y="50464"/>
                  </a:cubicBezTo>
                  <a:cubicBezTo>
                    <a:pt x="29721" y="50561"/>
                    <a:pt x="30048" y="50602"/>
                    <a:pt x="30371" y="50602"/>
                  </a:cubicBezTo>
                  <a:cubicBezTo>
                    <a:pt x="30894" y="50602"/>
                    <a:pt x="31407" y="50494"/>
                    <a:pt x="31939" y="50338"/>
                  </a:cubicBezTo>
                  <a:cubicBezTo>
                    <a:pt x="34773" y="49604"/>
                    <a:pt x="36671" y="47402"/>
                    <a:pt x="38696" y="45327"/>
                  </a:cubicBezTo>
                  <a:cubicBezTo>
                    <a:pt x="38772" y="45276"/>
                    <a:pt x="38772" y="45150"/>
                    <a:pt x="38696" y="45074"/>
                  </a:cubicBezTo>
                  <a:cubicBezTo>
                    <a:pt x="38649" y="45042"/>
                    <a:pt x="38612" y="45021"/>
                    <a:pt x="38566" y="45021"/>
                  </a:cubicBezTo>
                  <a:cubicBezTo>
                    <a:pt x="38538" y="45021"/>
                    <a:pt x="38507" y="45029"/>
                    <a:pt x="38468" y="45048"/>
                  </a:cubicBezTo>
                  <a:cubicBezTo>
                    <a:pt x="37162" y="45560"/>
                    <a:pt x="35745" y="45783"/>
                    <a:pt x="34311" y="45783"/>
                  </a:cubicBezTo>
                  <a:cubicBezTo>
                    <a:pt x="32271" y="45783"/>
                    <a:pt x="30198" y="45331"/>
                    <a:pt x="28370" y="44618"/>
                  </a:cubicBezTo>
                  <a:cubicBezTo>
                    <a:pt x="26953" y="44036"/>
                    <a:pt x="25561" y="43251"/>
                    <a:pt x="24549" y="42113"/>
                  </a:cubicBezTo>
                  <a:cubicBezTo>
                    <a:pt x="24017" y="41505"/>
                    <a:pt x="23562" y="40822"/>
                    <a:pt x="23081" y="40189"/>
                  </a:cubicBezTo>
                  <a:cubicBezTo>
                    <a:pt x="22575" y="39506"/>
                    <a:pt x="21891" y="38595"/>
                    <a:pt x="23005" y="38089"/>
                  </a:cubicBezTo>
                  <a:cubicBezTo>
                    <a:pt x="23394" y="37921"/>
                    <a:pt x="23844" y="37854"/>
                    <a:pt x="24316" y="37854"/>
                  </a:cubicBezTo>
                  <a:cubicBezTo>
                    <a:pt x="25409" y="37854"/>
                    <a:pt x="26626" y="38211"/>
                    <a:pt x="27510" y="38494"/>
                  </a:cubicBezTo>
                  <a:cubicBezTo>
                    <a:pt x="28876" y="38949"/>
                    <a:pt x="30218" y="39556"/>
                    <a:pt x="31534" y="40063"/>
                  </a:cubicBezTo>
                  <a:cubicBezTo>
                    <a:pt x="32824" y="40569"/>
                    <a:pt x="34166" y="41201"/>
                    <a:pt x="35583" y="41277"/>
                  </a:cubicBezTo>
                  <a:cubicBezTo>
                    <a:pt x="35715" y="41287"/>
                    <a:pt x="35850" y="41292"/>
                    <a:pt x="35987" y="41292"/>
                  </a:cubicBezTo>
                  <a:cubicBezTo>
                    <a:pt x="37244" y="41292"/>
                    <a:pt x="38684" y="40889"/>
                    <a:pt x="39733" y="40341"/>
                  </a:cubicBezTo>
                  <a:cubicBezTo>
                    <a:pt x="40999" y="39683"/>
                    <a:pt x="41859" y="38367"/>
                    <a:pt x="42315" y="37051"/>
                  </a:cubicBezTo>
                  <a:cubicBezTo>
                    <a:pt x="42897" y="35533"/>
                    <a:pt x="43276" y="33938"/>
                    <a:pt x="43504" y="32369"/>
                  </a:cubicBezTo>
                  <a:cubicBezTo>
                    <a:pt x="43504" y="32293"/>
                    <a:pt x="43454" y="32217"/>
                    <a:pt x="43378" y="32167"/>
                  </a:cubicBezTo>
                  <a:cubicBezTo>
                    <a:pt x="43242" y="32133"/>
                    <a:pt x="43107" y="32118"/>
                    <a:pt x="42974" y="32118"/>
                  </a:cubicBezTo>
                  <a:cubicBezTo>
                    <a:pt x="42416" y="32118"/>
                    <a:pt x="41885" y="32373"/>
                    <a:pt x="41353" y="32496"/>
                  </a:cubicBezTo>
                  <a:cubicBezTo>
                    <a:pt x="40341" y="32749"/>
                    <a:pt x="39328" y="32926"/>
                    <a:pt x="38316" y="33230"/>
                  </a:cubicBezTo>
                  <a:cubicBezTo>
                    <a:pt x="36064" y="33786"/>
                    <a:pt x="33811" y="34444"/>
                    <a:pt x="31559" y="34925"/>
                  </a:cubicBezTo>
                  <a:cubicBezTo>
                    <a:pt x="30604" y="35131"/>
                    <a:pt x="29607" y="35268"/>
                    <a:pt x="28612" y="35268"/>
                  </a:cubicBezTo>
                  <a:cubicBezTo>
                    <a:pt x="27892" y="35268"/>
                    <a:pt x="27173" y="35196"/>
                    <a:pt x="26472" y="35026"/>
                  </a:cubicBezTo>
                  <a:cubicBezTo>
                    <a:pt x="25713" y="34824"/>
                    <a:pt x="24903" y="34546"/>
                    <a:pt x="24296" y="34039"/>
                  </a:cubicBezTo>
                  <a:cubicBezTo>
                    <a:pt x="23461" y="33356"/>
                    <a:pt x="23536" y="32293"/>
                    <a:pt x="24422" y="31635"/>
                  </a:cubicBezTo>
                  <a:cubicBezTo>
                    <a:pt x="25162" y="31081"/>
                    <a:pt x="26197" y="30934"/>
                    <a:pt x="27235" y="30934"/>
                  </a:cubicBezTo>
                  <a:cubicBezTo>
                    <a:pt x="28046" y="30934"/>
                    <a:pt x="28858" y="31023"/>
                    <a:pt x="29534" y="31078"/>
                  </a:cubicBezTo>
                  <a:cubicBezTo>
                    <a:pt x="31092" y="31218"/>
                    <a:pt x="32649" y="31464"/>
                    <a:pt x="34226" y="31464"/>
                  </a:cubicBezTo>
                  <a:cubicBezTo>
                    <a:pt x="34366" y="31464"/>
                    <a:pt x="34506" y="31462"/>
                    <a:pt x="34647" y="31458"/>
                  </a:cubicBezTo>
                  <a:cubicBezTo>
                    <a:pt x="36469" y="31382"/>
                    <a:pt x="38443" y="31331"/>
                    <a:pt x="40265" y="31002"/>
                  </a:cubicBezTo>
                  <a:cubicBezTo>
                    <a:pt x="41049" y="30876"/>
                    <a:pt x="41859" y="30648"/>
                    <a:pt x="42644" y="30471"/>
                  </a:cubicBezTo>
                  <a:cubicBezTo>
                    <a:pt x="43125" y="30370"/>
                    <a:pt x="43707" y="30218"/>
                    <a:pt x="44036" y="29813"/>
                  </a:cubicBezTo>
                  <a:cubicBezTo>
                    <a:pt x="44668" y="28927"/>
                    <a:pt x="44263" y="27409"/>
                    <a:pt x="44137" y="26447"/>
                  </a:cubicBezTo>
                  <a:cubicBezTo>
                    <a:pt x="43884" y="24676"/>
                    <a:pt x="43681" y="22853"/>
                    <a:pt x="43757" y="21082"/>
                  </a:cubicBezTo>
                  <a:cubicBezTo>
                    <a:pt x="43757" y="20969"/>
                    <a:pt x="43656" y="20876"/>
                    <a:pt x="43544" y="20876"/>
                  </a:cubicBezTo>
                  <a:cubicBezTo>
                    <a:pt x="43531" y="20876"/>
                    <a:pt x="43517" y="20877"/>
                    <a:pt x="43504" y="20879"/>
                  </a:cubicBezTo>
                  <a:cubicBezTo>
                    <a:pt x="41404" y="21664"/>
                    <a:pt x="39278" y="22398"/>
                    <a:pt x="37329" y="23486"/>
                  </a:cubicBezTo>
                  <a:cubicBezTo>
                    <a:pt x="35532" y="24498"/>
                    <a:pt x="33786" y="25637"/>
                    <a:pt x="31913" y="26523"/>
                  </a:cubicBezTo>
                  <a:cubicBezTo>
                    <a:pt x="30370" y="27232"/>
                    <a:pt x="28725" y="27712"/>
                    <a:pt x="26978" y="27738"/>
                  </a:cubicBezTo>
                  <a:cubicBezTo>
                    <a:pt x="26320" y="27738"/>
                    <a:pt x="25510" y="27738"/>
                    <a:pt x="24878" y="27434"/>
                  </a:cubicBezTo>
                  <a:cubicBezTo>
                    <a:pt x="23865" y="26953"/>
                    <a:pt x="24549" y="25916"/>
                    <a:pt x="25106" y="25334"/>
                  </a:cubicBezTo>
                  <a:cubicBezTo>
                    <a:pt x="27712" y="22803"/>
                    <a:pt x="31331" y="23689"/>
                    <a:pt x="34596" y="23284"/>
                  </a:cubicBezTo>
                  <a:cubicBezTo>
                    <a:pt x="36216" y="23056"/>
                    <a:pt x="37835" y="22626"/>
                    <a:pt x="39253" y="21841"/>
                  </a:cubicBezTo>
                  <a:cubicBezTo>
                    <a:pt x="40138" y="21335"/>
                    <a:pt x="41505" y="20601"/>
                    <a:pt x="41657" y="19462"/>
                  </a:cubicBezTo>
                  <a:cubicBezTo>
                    <a:pt x="41758" y="18829"/>
                    <a:pt x="41505" y="18121"/>
                    <a:pt x="41328" y="17488"/>
                  </a:cubicBezTo>
                  <a:cubicBezTo>
                    <a:pt x="41151" y="16729"/>
                    <a:pt x="40898" y="15970"/>
                    <a:pt x="40670" y="15210"/>
                  </a:cubicBezTo>
                  <a:cubicBezTo>
                    <a:pt x="40366" y="14299"/>
                    <a:pt x="40240" y="13312"/>
                    <a:pt x="39809" y="12427"/>
                  </a:cubicBezTo>
                  <a:cubicBezTo>
                    <a:pt x="39627" y="12031"/>
                    <a:pt x="39425" y="11827"/>
                    <a:pt x="39162" y="11827"/>
                  </a:cubicBezTo>
                  <a:cubicBezTo>
                    <a:pt x="38988" y="11827"/>
                    <a:pt x="38786" y="11916"/>
                    <a:pt x="38544" y="12098"/>
                  </a:cubicBezTo>
                  <a:cubicBezTo>
                    <a:pt x="37785" y="12680"/>
                    <a:pt x="37253" y="13540"/>
                    <a:pt x="36570" y="14198"/>
                  </a:cubicBezTo>
                  <a:cubicBezTo>
                    <a:pt x="34318" y="16425"/>
                    <a:pt x="31255" y="18551"/>
                    <a:pt x="27991" y="18576"/>
                  </a:cubicBezTo>
                  <a:cubicBezTo>
                    <a:pt x="27459" y="18576"/>
                    <a:pt x="26447" y="18576"/>
                    <a:pt x="26649" y="17792"/>
                  </a:cubicBezTo>
                  <a:cubicBezTo>
                    <a:pt x="26852" y="17058"/>
                    <a:pt x="27738" y="16526"/>
                    <a:pt x="28345" y="16147"/>
                  </a:cubicBezTo>
                  <a:cubicBezTo>
                    <a:pt x="29028" y="15691"/>
                    <a:pt x="29762" y="15337"/>
                    <a:pt x="30445" y="14932"/>
                  </a:cubicBezTo>
                  <a:cubicBezTo>
                    <a:pt x="31205" y="14451"/>
                    <a:pt x="31913" y="13920"/>
                    <a:pt x="32647" y="13363"/>
                  </a:cubicBezTo>
                  <a:cubicBezTo>
                    <a:pt x="33457" y="12730"/>
                    <a:pt x="34292" y="12148"/>
                    <a:pt x="35127" y="11591"/>
                  </a:cubicBezTo>
                  <a:cubicBezTo>
                    <a:pt x="35709" y="11237"/>
                    <a:pt x="36317" y="10858"/>
                    <a:pt x="36772" y="10326"/>
                  </a:cubicBezTo>
                  <a:cubicBezTo>
                    <a:pt x="37506" y="9491"/>
                    <a:pt x="37380" y="8504"/>
                    <a:pt x="36848" y="7593"/>
                  </a:cubicBezTo>
                  <a:cubicBezTo>
                    <a:pt x="36241" y="6555"/>
                    <a:pt x="35330" y="5644"/>
                    <a:pt x="34545" y="4708"/>
                  </a:cubicBezTo>
                  <a:cubicBezTo>
                    <a:pt x="33913" y="3999"/>
                    <a:pt x="33179" y="3240"/>
                    <a:pt x="32799" y="2354"/>
                  </a:cubicBezTo>
                  <a:cubicBezTo>
                    <a:pt x="32521" y="1646"/>
                    <a:pt x="32470" y="912"/>
                    <a:pt x="32419" y="152"/>
                  </a:cubicBezTo>
                  <a:cubicBezTo>
                    <a:pt x="32419" y="102"/>
                    <a:pt x="32318" y="1"/>
                    <a:pt x="32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51"/>
            <p:cNvSpPr/>
            <p:nvPr/>
          </p:nvSpPr>
          <p:spPr>
            <a:xfrm rot="3616208" flipH="1">
              <a:off x="604658" y="3057983"/>
              <a:ext cx="1744069" cy="2090470"/>
            </a:xfrm>
            <a:custGeom>
              <a:avLst/>
              <a:gdLst/>
              <a:ahLst/>
              <a:cxnLst/>
              <a:rect l="l" t="t" r="r" b="b"/>
              <a:pathLst>
                <a:path w="44669" h="53541" extrusionOk="0">
                  <a:moveTo>
                    <a:pt x="31822" y="477"/>
                  </a:moveTo>
                  <a:cubicBezTo>
                    <a:pt x="31836" y="477"/>
                    <a:pt x="31849" y="479"/>
                    <a:pt x="31863" y="481"/>
                  </a:cubicBezTo>
                  <a:cubicBezTo>
                    <a:pt x="31559" y="1494"/>
                    <a:pt x="31028" y="2405"/>
                    <a:pt x="30724" y="3417"/>
                  </a:cubicBezTo>
                  <a:cubicBezTo>
                    <a:pt x="30243" y="4885"/>
                    <a:pt x="29889" y="6327"/>
                    <a:pt x="29281" y="7719"/>
                  </a:cubicBezTo>
                  <a:cubicBezTo>
                    <a:pt x="29104" y="8175"/>
                    <a:pt x="28902" y="8580"/>
                    <a:pt x="28699" y="8985"/>
                  </a:cubicBezTo>
                  <a:cubicBezTo>
                    <a:pt x="28573" y="7972"/>
                    <a:pt x="28218" y="6985"/>
                    <a:pt x="28016" y="6024"/>
                  </a:cubicBezTo>
                  <a:cubicBezTo>
                    <a:pt x="27813" y="4581"/>
                    <a:pt x="28142" y="3164"/>
                    <a:pt x="28598" y="1848"/>
                  </a:cubicBezTo>
                  <a:lnTo>
                    <a:pt x="28598" y="1772"/>
                  </a:lnTo>
                  <a:cubicBezTo>
                    <a:pt x="29003" y="1772"/>
                    <a:pt x="29383" y="1646"/>
                    <a:pt x="29762" y="1468"/>
                  </a:cubicBezTo>
                  <a:cubicBezTo>
                    <a:pt x="30344" y="1215"/>
                    <a:pt x="30800" y="861"/>
                    <a:pt x="31357" y="633"/>
                  </a:cubicBezTo>
                  <a:cubicBezTo>
                    <a:pt x="31583" y="565"/>
                    <a:pt x="31708" y="477"/>
                    <a:pt x="31822" y="477"/>
                  </a:cubicBezTo>
                  <a:close/>
                  <a:moveTo>
                    <a:pt x="32116" y="886"/>
                  </a:moveTo>
                  <a:cubicBezTo>
                    <a:pt x="32141" y="1089"/>
                    <a:pt x="32116" y="1266"/>
                    <a:pt x="32141" y="1468"/>
                  </a:cubicBezTo>
                  <a:cubicBezTo>
                    <a:pt x="32318" y="2683"/>
                    <a:pt x="33052" y="3620"/>
                    <a:pt x="33837" y="4556"/>
                  </a:cubicBezTo>
                  <a:cubicBezTo>
                    <a:pt x="34191" y="5011"/>
                    <a:pt x="34545" y="5416"/>
                    <a:pt x="34900" y="5796"/>
                  </a:cubicBezTo>
                  <a:cubicBezTo>
                    <a:pt x="33660" y="7163"/>
                    <a:pt x="32673" y="8732"/>
                    <a:pt x="31179" y="9845"/>
                  </a:cubicBezTo>
                  <a:cubicBezTo>
                    <a:pt x="30041" y="10706"/>
                    <a:pt x="28699" y="11212"/>
                    <a:pt x="27560" y="12022"/>
                  </a:cubicBezTo>
                  <a:cubicBezTo>
                    <a:pt x="28446" y="10351"/>
                    <a:pt x="29357" y="8706"/>
                    <a:pt x="30015" y="6910"/>
                  </a:cubicBezTo>
                  <a:cubicBezTo>
                    <a:pt x="30496" y="5644"/>
                    <a:pt x="30800" y="4303"/>
                    <a:pt x="31255" y="3012"/>
                  </a:cubicBezTo>
                  <a:cubicBezTo>
                    <a:pt x="31508" y="2278"/>
                    <a:pt x="31863" y="1620"/>
                    <a:pt x="32116" y="886"/>
                  </a:cubicBezTo>
                  <a:close/>
                  <a:moveTo>
                    <a:pt x="23311" y="869"/>
                  </a:moveTo>
                  <a:cubicBezTo>
                    <a:pt x="23338" y="869"/>
                    <a:pt x="23363" y="875"/>
                    <a:pt x="23385" y="886"/>
                  </a:cubicBezTo>
                  <a:cubicBezTo>
                    <a:pt x="23461" y="962"/>
                    <a:pt x="23385" y="1620"/>
                    <a:pt x="23334" y="1747"/>
                  </a:cubicBezTo>
                  <a:cubicBezTo>
                    <a:pt x="23309" y="2379"/>
                    <a:pt x="23334" y="3012"/>
                    <a:pt x="23309" y="3645"/>
                  </a:cubicBezTo>
                  <a:cubicBezTo>
                    <a:pt x="23258" y="4682"/>
                    <a:pt x="23157" y="5720"/>
                    <a:pt x="23283" y="6783"/>
                  </a:cubicBezTo>
                  <a:cubicBezTo>
                    <a:pt x="23385" y="7466"/>
                    <a:pt x="23461" y="8175"/>
                    <a:pt x="23663" y="8858"/>
                  </a:cubicBezTo>
                  <a:cubicBezTo>
                    <a:pt x="23790" y="9314"/>
                    <a:pt x="23941" y="10048"/>
                    <a:pt x="24346" y="10326"/>
                  </a:cubicBezTo>
                  <a:cubicBezTo>
                    <a:pt x="24441" y="10386"/>
                    <a:pt x="24535" y="10411"/>
                    <a:pt x="24625" y="10411"/>
                  </a:cubicBezTo>
                  <a:cubicBezTo>
                    <a:pt x="24920" y="10411"/>
                    <a:pt x="25178" y="10136"/>
                    <a:pt x="25333" y="9845"/>
                  </a:cubicBezTo>
                  <a:cubicBezTo>
                    <a:pt x="25713" y="9061"/>
                    <a:pt x="25460" y="7972"/>
                    <a:pt x="25359" y="7163"/>
                  </a:cubicBezTo>
                  <a:cubicBezTo>
                    <a:pt x="25181" y="5492"/>
                    <a:pt x="24903" y="3113"/>
                    <a:pt x="26447" y="1975"/>
                  </a:cubicBezTo>
                  <a:cubicBezTo>
                    <a:pt x="26768" y="1747"/>
                    <a:pt x="27097" y="1689"/>
                    <a:pt x="27421" y="1689"/>
                  </a:cubicBezTo>
                  <a:cubicBezTo>
                    <a:pt x="27710" y="1689"/>
                    <a:pt x="27995" y="1735"/>
                    <a:pt x="28269" y="1747"/>
                  </a:cubicBezTo>
                  <a:cubicBezTo>
                    <a:pt x="27864" y="2987"/>
                    <a:pt x="27510" y="4303"/>
                    <a:pt x="27636" y="5644"/>
                  </a:cubicBezTo>
                  <a:cubicBezTo>
                    <a:pt x="27763" y="6960"/>
                    <a:pt x="28345" y="8226"/>
                    <a:pt x="28396" y="9567"/>
                  </a:cubicBezTo>
                  <a:lnTo>
                    <a:pt x="28396" y="9592"/>
                  </a:lnTo>
                  <a:cubicBezTo>
                    <a:pt x="27889" y="10579"/>
                    <a:pt x="27383" y="11591"/>
                    <a:pt x="26852" y="12553"/>
                  </a:cubicBezTo>
                  <a:lnTo>
                    <a:pt x="26826" y="12604"/>
                  </a:lnTo>
                  <a:cubicBezTo>
                    <a:pt x="26776" y="12629"/>
                    <a:pt x="26751" y="12680"/>
                    <a:pt x="26751" y="12730"/>
                  </a:cubicBezTo>
                  <a:lnTo>
                    <a:pt x="25713" y="14806"/>
                  </a:lnTo>
                  <a:cubicBezTo>
                    <a:pt x="25435" y="15438"/>
                    <a:pt x="25106" y="16071"/>
                    <a:pt x="24802" y="16729"/>
                  </a:cubicBezTo>
                  <a:cubicBezTo>
                    <a:pt x="23840" y="15590"/>
                    <a:pt x="22954" y="14578"/>
                    <a:pt x="22676" y="13059"/>
                  </a:cubicBezTo>
                  <a:cubicBezTo>
                    <a:pt x="22423" y="11794"/>
                    <a:pt x="22575" y="10529"/>
                    <a:pt x="22625" y="9263"/>
                  </a:cubicBezTo>
                  <a:cubicBezTo>
                    <a:pt x="22651" y="7947"/>
                    <a:pt x="22499" y="6656"/>
                    <a:pt x="22398" y="5315"/>
                  </a:cubicBezTo>
                  <a:cubicBezTo>
                    <a:pt x="22322" y="4075"/>
                    <a:pt x="22043" y="2860"/>
                    <a:pt x="22271" y="1646"/>
                  </a:cubicBezTo>
                  <a:lnTo>
                    <a:pt x="22271" y="1620"/>
                  </a:lnTo>
                  <a:lnTo>
                    <a:pt x="22398" y="1494"/>
                  </a:lnTo>
                  <a:cubicBezTo>
                    <a:pt x="22512" y="1379"/>
                    <a:pt x="23043" y="869"/>
                    <a:pt x="23311" y="869"/>
                  </a:cubicBezTo>
                  <a:close/>
                  <a:moveTo>
                    <a:pt x="35077" y="6074"/>
                  </a:moveTo>
                  <a:cubicBezTo>
                    <a:pt x="35355" y="6429"/>
                    <a:pt x="35684" y="6783"/>
                    <a:pt x="35937" y="7163"/>
                  </a:cubicBezTo>
                  <a:cubicBezTo>
                    <a:pt x="36545" y="7947"/>
                    <a:pt x="37228" y="9086"/>
                    <a:pt x="36545" y="10022"/>
                  </a:cubicBezTo>
                  <a:cubicBezTo>
                    <a:pt x="35709" y="11136"/>
                    <a:pt x="34166" y="11743"/>
                    <a:pt x="33052" y="12553"/>
                  </a:cubicBezTo>
                  <a:cubicBezTo>
                    <a:pt x="31787" y="13515"/>
                    <a:pt x="30623" y="14451"/>
                    <a:pt x="29231" y="15210"/>
                  </a:cubicBezTo>
                  <a:cubicBezTo>
                    <a:pt x="28269" y="15717"/>
                    <a:pt x="27231" y="16273"/>
                    <a:pt x="26573" y="17109"/>
                  </a:cubicBezTo>
                  <a:cubicBezTo>
                    <a:pt x="26219" y="17564"/>
                    <a:pt x="25865" y="18298"/>
                    <a:pt x="26447" y="18728"/>
                  </a:cubicBezTo>
                  <a:cubicBezTo>
                    <a:pt x="26782" y="18983"/>
                    <a:pt x="27257" y="19048"/>
                    <a:pt x="27715" y="19048"/>
                  </a:cubicBezTo>
                  <a:cubicBezTo>
                    <a:pt x="27984" y="19048"/>
                    <a:pt x="28247" y="19025"/>
                    <a:pt x="28471" y="19007"/>
                  </a:cubicBezTo>
                  <a:cubicBezTo>
                    <a:pt x="30876" y="18829"/>
                    <a:pt x="32951" y="17589"/>
                    <a:pt x="34824" y="16147"/>
                  </a:cubicBezTo>
                  <a:cubicBezTo>
                    <a:pt x="35608" y="15514"/>
                    <a:pt x="36443" y="14881"/>
                    <a:pt x="37101" y="14122"/>
                  </a:cubicBezTo>
                  <a:cubicBezTo>
                    <a:pt x="37456" y="13743"/>
                    <a:pt x="37759" y="13312"/>
                    <a:pt x="38114" y="12933"/>
                  </a:cubicBezTo>
                  <a:cubicBezTo>
                    <a:pt x="38316" y="12756"/>
                    <a:pt x="38696" y="12275"/>
                    <a:pt x="38949" y="12249"/>
                  </a:cubicBezTo>
                  <a:cubicBezTo>
                    <a:pt x="38952" y="12249"/>
                    <a:pt x="38956" y="12249"/>
                    <a:pt x="38960" y="12249"/>
                  </a:cubicBezTo>
                  <a:cubicBezTo>
                    <a:pt x="39510" y="12249"/>
                    <a:pt x="39835" y="14150"/>
                    <a:pt x="39961" y="14552"/>
                  </a:cubicBezTo>
                  <a:cubicBezTo>
                    <a:pt x="40138" y="15059"/>
                    <a:pt x="40341" y="15590"/>
                    <a:pt x="40493" y="16147"/>
                  </a:cubicBezTo>
                  <a:cubicBezTo>
                    <a:pt x="37810" y="18602"/>
                    <a:pt x="34318" y="20196"/>
                    <a:pt x="30774" y="20829"/>
                  </a:cubicBezTo>
                  <a:cubicBezTo>
                    <a:pt x="28016" y="21284"/>
                    <a:pt x="24954" y="21107"/>
                    <a:pt x="22423" y="22499"/>
                  </a:cubicBezTo>
                  <a:cubicBezTo>
                    <a:pt x="22549" y="22221"/>
                    <a:pt x="22701" y="21917"/>
                    <a:pt x="22828" y="21664"/>
                  </a:cubicBezTo>
                  <a:cubicBezTo>
                    <a:pt x="24093" y="19133"/>
                    <a:pt x="25283" y="16577"/>
                    <a:pt x="26497" y="14046"/>
                  </a:cubicBezTo>
                  <a:cubicBezTo>
                    <a:pt x="26700" y="13667"/>
                    <a:pt x="26877" y="13262"/>
                    <a:pt x="27105" y="12882"/>
                  </a:cubicBezTo>
                  <a:cubicBezTo>
                    <a:pt x="28446" y="11667"/>
                    <a:pt x="30167" y="11111"/>
                    <a:pt x="31559" y="9997"/>
                  </a:cubicBezTo>
                  <a:cubicBezTo>
                    <a:pt x="32951" y="8884"/>
                    <a:pt x="33913" y="7365"/>
                    <a:pt x="35077" y="6074"/>
                  </a:cubicBezTo>
                  <a:close/>
                  <a:moveTo>
                    <a:pt x="21891" y="2050"/>
                  </a:moveTo>
                  <a:lnTo>
                    <a:pt x="21891" y="2050"/>
                  </a:lnTo>
                  <a:cubicBezTo>
                    <a:pt x="21790" y="3164"/>
                    <a:pt x="22018" y="4303"/>
                    <a:pt x="22069" y="5416"/>
                  </a:cubicBezTo>
                  <a:cubicBezTo>
                    <a:pt x="22170" y="6935"/>
                    <a:pt x="22322" y="8453"/>
                    <a:pt x="22271" y="9997"/>
                  </a:cubicBezTo>
                  <a:cubicBezTo>
                    <a:pt x="22195" y="11262"/>
                    <a:pt x="22170" y="12578"/>
                    <a:pt x="22549" y="13793"/>
                  </a:cubicBezTo>
                  <a:cubicBezTo>
                    <a:pt x="22929" y="15135"/>
                    <a:pt x="23815" y="16046"/>
                    <a:pt x="24675" y="17083"/>
                  </a:cubicBezTo>
                  <a:lnTo>
                    <a:pt x="24701" y="17109"/>
                  </a:lnTo>
                  <a:cubicBezTo>
                    <a:pt x="23840" y="18931"/>
                    <a:pt x="22929" y="20728"/>
                    <a:pt x="22043" y="22524"/>
                  </a:cubicBezTo>
                  <a:cubicBezTo>
                    <a:pt x="21815" y="22929"/>
                    <a:pt x="21638" y="23385"/>
                    <a:pt x="21436" y="23790"/>
                  </a:cubicBezTo>
                  <a:cubicBezTo>
                    <a:pt x="20373" y="22499"/>
                    <a:pt x="19285" y="21208"/>
                    <a:pt x="18576" y="19690"/>
                  </a:cubicBezTo>
                  <a:cubicBezTo>
                    <a:pt x="17817" y="18070"/>
                    <a:pt x="17690" y="16375"/>
                    <a:pt x="17564" y="14628"/>
                  </a:cubicBezTo>
                  <a:cubicBezTo>
                    <a:pt x="17437" y="12730"/>
                    <a:pt x="17463" y="10782"/>
                    <a:pt x="17488" y="8884"/>
                  </a:cubicBezTo>
                  <a:cubicBezTo>
                    <a:pt x="17488" y="8150"/>
                    <a:pt x="17589" y="7390"/>
                    <a:pt x="17564" y="6606"/>
                  </a:cubicBezTo>
                  <a:cubicBezTo>
                    <a:pt x="17513" y="6049"/>
                    <a:pt x="17361" y="5442"/>
                    <a:pt x="17209" y="4910"/>
                  </a:cubicBezTo>
                  <a:cubicBezTo>
                    <a:pt x="17488" y="4758"/>
                    <a:pt x="17817" y="4632"/>
                    <a:pt x="18095" y="4505"/>
                  </a:cubicBezTo>
                  <a:cubicBezTo>
                    <a:pt x="18303" y="4413"/>
                    <a:pt x="19501" y="3752"/>
                    <a:pt x="19805" y="3752"/>
                  </a:cubicBezTo>
                  <a:cubicBezTo>
                    <a:pt x="19835" y="3752"/>
                    <a:pt x="19856" y="3758"/>
                    <a:pt x="19867" y="3771"/>
                  </a:cubicBezTo>
                  <a:cubicBezTo>
                    <a:pt x="19993" y="3923"/>
                    <a:pt x="19664" y="4682"/>
                    <a:pt x="19639" y="4885"/>
                  </a:cubicBezTo>
                  <a:cubicBezTo>
                    <a:pt x="19588" y="5189"/>
                    <a:pt x="19487" y="5492"/>
                    <a:pt x="19411" y="5796"/>
                  </a:cubicBezTo>
                  <a:cubicBezTo>
                    <a:pt x="19259" y="6530"/>
                    <a:pt x="19158" y="7213"/>
                    <a:pt x="19082" y="7947"/>
                  </a:cubicBezTo>
                  <a:cubicBezTo>
                    <a:pt x="18880" y="9415"/>
                    <a:pt x="18652" y="10858"/>
                    <a:pt x="18399" y="12300"/>
                  </a:cubicBezTo>
                  <a:cubicBezTo>
                    <a:pt x="18196" y="13616"/>
                    <a:pt x="18070" y="14907"/>
                    <a:pt x="18272" y="16197"/>
                  </a:cubicBezTo>
                  <a:cubicBezTo>
                    <a:pt x="18399" y="16906"/>
                    <a:pt x="18576" y="18121"/>
                    <a:pt x="19462" y="18247"/>
                  </a:cubicBezTo>
                  <a:cubicBezTo>
                    <a:pt x="19513" y="18256"/>
                    <a:pt x="19563" y="18260"/>
                    <a:pt x="19613" y="18260"/>
                  </a:cubicBezTo>
                  <a:cubicBezTo>
                    <a:pt x="20330" y="18260"/>
                    <a:pt x="20918" y="17445"/>
                    <a:pt x="21107" y="16830"/>
                  </a:cubicBezTo>
                  <a:cubicBezTo>
                    <a:pt x="21385" y="15818"/>
                    <a:pt x="21157" y="14704"/>
                    <a:pt x="21157" y="13667"/>
                  </a:cubicBezTo>
                  <a:cubicBezTo>
                    <a:pt x="21157" y="12098"/>
                    <a:pt x="21259" y="10503"/>
                    <a:pt x="21259" y="8884"/>
                  </a:cubicBezTo>
                  <a:cubicBezTo>
                    <a:pt x="21259" y="7568"/>
                    <a:pt x="21107" y="6201"/>
                    <a:pt x="21157" y="4885"/>
                  </a:cubicBezTo>
                  <a:cubicBezTo>
                    <a:pt x="21183" y="4252"/>
                    <a:pt x="21233" y="3569"/>
                    <a:pt x="21411" y="2936"/>
                  </a:cubicBezTo>
                  <a:cubicBezTo>
                    <a:pt x="21486" y="2633"/>
                    <a:pt x="21664" y="2304"/>
                    <a:pt x="21891" y="2050"/>
                  </a:cubicBezTo>
                  <a:close/>
                  <a:moveTo>
                    <a:pt x="16830" y="5037"/>
                  </a:moveTo>
                  <a:cubicBezTo>
                    <a:pt x="16982" y="5669"/>
                    <a:pt x="17134" y="6277"/>
                    <a:pt x="17134" y="6910"/>
                  </a:cubicBezTo>
                  <a:cubicBezTo>
                    <a:pt x="17134" y="7871"/>
                    <a:pt x="17083" y="8833"/>
                    <a:pt x="17083" y="9820"/>
                  </a:cubicBezTo>
                  <a:cubicBezTo>
                    <a:pt x="17058" y="11617"/>
                    <a:pt x="17083" y="13388"/>
                    <a:pt x="17209" y="15185"/>
                  </a:cubicBezTo>
                  <a:cubicBezTo>
                    <a:pt x="17336" y="16931"/>
                    <a:pt x="17513" y="18576"/>
                    <a:pt x="18348" y="20171"/>
                  </a:cubicBezTo>
                  <a:cubicBezTo>
                    <a:pt x="19082" y="21588"/>
                    <a:pt x="20120" y="22803"/>
                    <a:pt x="21132" y="24043"/>
                  </a:cubicBezTo>
                  <a:cubicBezTo>
                    <a:pt x="21157" y="24068"/>
                    <a:pt x="21233" y="24119"/>
                    <a:pt x="21259" y="24119"/>
                  </a:cubicBezTo>
                  <a:cubicBezTo>
                    <a:pt x="20753" y="25232"/>
                    <a:pt x="20297" y="26321"/>
                    <a:pt x="19867" y="27459"/>
                  </a:cubicBezTo>
                  <a:cubicBezTo>
                    <a:pt x="19209" y="27004"/>
                    <a:pt x="18399" y="26827"/>
                    <a:pt x="17640" y="26574"/>
                  </a:cubicBezTo>
                  <a:cubicBezTo>
                    <a:pt x="16703" y="26295"/>
                    <a:pt x="15944" y="25738"/>
                    <a:pt x="15311" y="24929"/>
                  </a:cubicBezTo>
                  <a:cubicBezTo>
                    <a:pt x="14653" y="24119"/>
                    <a:pt x="14173" y="23208"/>
                    <a:pt x="13692" y="22271"/>
                  </a:cubicBezTo>
                  <a:cubicBezTo>
                    <a:pt x="13261" y="21461"/>
                    <a:pt x="12831" y="20677"/>
                    <a:pt x="12553" y="19791"/>
                  </a:cubicBezTo>
                  <a:cubicBezTo>
                    <a:pt x="11920" y="17893"/>
                    <a:pt x="11616" y="15818"/>
                    <a:pt x="11515" y="13844"/>
                  </a:cubicBezTo>
                  <a:cubicBezTo>
                    <a:pt x="11439" y="12781"/>
                    <a:pt x="11515" y="11769"/>
                    <a:pt x="11566" y="10731"/>
                  </a:cubicBezTo>
                  <a:cubicBezTo>
                    <a:pt x="11642" y="9795"/>
                    <a:pt x="11667" y="8808"/>
                    <a:pt x="11945" y="7897"/>
                  </a:cubicBezTo>
                  <a:lnTo>
                    <a:pt x="11945" y="7821"/>
                  </a:lnTo>
                  <a:cubicBezTo>
                    <a:pt x="12200" y="7659"/>
                    <a:pt x="12476" y="7539"/>
                    <a:pt x="12676" y="7539"/>
                  </a:cubicBezTo>
                  <a:cubicBezTo>
                    <a:pt x="12695" y="7539"/>
                    <a:pt x="12713" y="7540"/>
                    <a:pt x="12730" y="7542"/>
                  </a:cubicBezTo>
                  <a:cubicBezTo>
                    <a:pt x="13413" y="7669"/>
                    <a:pt x="12806" y="8808"/>
                    <a:pt x="12679" y="9162"/>
                  </a:cubicBezTo>
                  <a:cubicBezTo>
                    <a:pt x="12401" y="10200"/>
                    <a:pt x="12528" y="11364"/>
                    <a:pt x="12679" y="12401"/>
                  </a:cubicBezTo>
                  <a:cubicBezTo>
                    <a:pt x="12958" y="14223"/>
                    <a:pt x="13464" y="15944"/>
                    <a:pt x="13844" y="17767"/>
                  </a:cubicBezTo>
                  <a:cubicBezTo>
                    <a:pt x="14055" y="18709"/>
                    <a:pt x="15056" y="24318"/>
                    <a:pt x="16764" y="24318"/>
                  </a:cubicBezTo>
                  <a:cubicBezTo>
                    <a:pt x="16892" y="24318"/>
                    <a:pt x="17023" y="24287"/>
                    <a:pt x="17159" y="24220"/>
                  </a:cubicBezTo>
                  <a:cubicBezTo>
                    <a:pt x="18348" y="23613"/>
                    <a:pt x="17463" y="21208"/>
                    <a:pt x="17159" y="20348"/>
                  </a:cubicBezTo>
                  <a:cubicBezTo>
                    <a:pt x="16956" y="19614"/>
                    <a:pt x="16653" y="18855"/>
                    <a:pt x="16450" y="18146"/>
                  </a:cubicBezTo>
                  <a:cubicBezTo>
                    <a:pt x="15969" y="16653"/>
                    <a:pt x="15261" y="15210"/>
                    <a:pt x="14856" y="13743"/>
                  </a:cubicBezTo>
                  <a:cubicBezTo>
                    <a:pt x="14476" y="12325"/>
                    <a:pt x="14324" y="10858"/>
                    <a:pt x="14274" y="9415"/>
                  </a:cubicBezTo>
                  <a:cubicBezTo>
                    <a:pt x="14223" y="8706"/>
                    <a:pt x="14097" y="7922"/>
                    <a:pt x="14375" y="7213"/>
                  </a:cubicBezTo>
                  <a:cubicBezTo>
                    <a:pt x="14679" y="6555"/>
                    <a:pt x="15311" y="6024"/>
                    <a:pt x="15868" y="5594"/>
                  </a:cubicBezTo>
                  <a:cubicBezTo>
                    <a:pt x="16197" y="5391"/>
                    <a:pt x="16501" y="5189"/>
                    <a:pt x="16830" y="5037"/>
                  </a:cubicBezTo>
                  <a:close/>
                  <a:moveTo>
                    <a:pt x="40619" y="16526"/>
                  </a:moveTo>
                  <a:cubicBezTo>
                    <a:pt x="40746" y="16906"/>
                    <a:pt x="40822" y="17311"/>
                    <a:pt x="40948" y="17691"/>
                  </a:cubicBezTo>
                  <a:cubicBezTo>
                    <a:pt x="41075" y="18222"/>
                    <a:pt x="41302" y="18855"/>
                    <a:pt x="41252" y="19437"/>
                  </a:cubicBezTo>
                  <a:cubicBezTo>
                    <a:pt x="41176" y="19943"/>
                    <a:pt x="40771" y="20323"/>
                    <a:pt x="40391" y="20601"/>
                  </a:cubicBezTo>
                  <a:cubicBezTo>
                    <a:pt x="39227" y="21537"/>
                    <a:pt x="37785" y="22170"/>
                    <a:pt x="36317" y="22550"/>
                  </a:cubicBezTo>
                  <a:cubicBezTo>
                    <a:pt x="34874" y="22904"/>
                    <a:pt x="33432" y="23056"/>
                    <a:pt x="31989" y="23106"/>
                  </a:cubicBezTo>
                  <a:cubicBezTo>
                    <a:pt x="31859" y="23109"/>
                    <a:pt x="31729" y="23110"/>
                    <a:pt x="31600" y="23110"/>
                  </a:cubicBezTo>
                  <a:cubicBezTo>
                    <a:pt x="31169" y="23110"/>
                    <a:pt x="30739" y="23099"/>
                    <a:pt x="30310" y="23099"/>
                  </a:cubicBezTo>
                  <a:cubicBezTo>
                    <a:pt x="29608" y="23099"/>
                    <a:pt x="28909" y="23129"/>
                    <a:pt x="28218" y="23284"/>
                  </a:cubicBezTo>
                  <a:cubicBezTo>
                    <a:pt x="27105" y="23537"/>
                    <a:pt x="26042" y="24043"/>
                    <a:pt x="25156" y="24777"/>
                  </a:cubicBezTo>
                  <a:cubicBezTo>
                    <a:pt x="24574" y="25258"/>
                    <a:pt x="23840" y="25966"/>
                    <a:pt x="23916" y="26776"/>
                  </a:cubicBezTo>
                  <a:cubicBezTo>
                    <a:pt x="24003" y="27894"/>
                    <a:pt x="25370" y="28108"/>
                    <a:pt x="26549" y="28108"/>
                  </a:cubicBezTo>
                  <a:cubicBezTo>
                    <a:pt x="27077" y="28108"/>
                    <a:pt x="27568" y="28065"/>
                    <a:pt x="27889" y="28041"/>
                  </a:cubicBezTo>
                  <a:cubicBezTo>
                    <a:pt x="30521" y="27788"/>
                    <a:pt x="32824" y="26447"/>
                    <a:pt x="35051" y="25131"/>
                  </a:cubicBezTo>
                  <a:cubicBezTo>
                    <a:pt x="36342" y="24372"/>
                    <a:pt x="37633" y="23613"/>
                    <a:pt x="38974" y="22980"/>
                  </a:cubicBezTo>
                  <a:cubicBezTo>
                    <a:pt x="40391" y="22297"/>
                    <a:pt x="41859" y="21841"/>
                    <a:pt x="43302" y="21284"/>
                  </a:cubicBezTo>
                  <a:cubicBezTo>
                    <a:pt x="43302" y="22423"/>
                    <a:pt x="43378" y="23613"/>
                    <a:pt x="43504" y="24751"/>
                  </a:cubicBezTo>
                  <a:cubicBezTo>
                    <a:pt x="41556" y="25030"/>
                    <a:pt x="39733" y="25536"/>
                    <a:pt x="37937" y="26295"/>
                  </a:cubicBezTo>
                  <a:cubicBezTo>
                    <a:pt x="35988" y="27105"/>
                    <a:pt x="34090" y="28041"/>
                    <a:pt x="32040" y="28548"/>
                  </a:cubicBezTo>
                  <a:cubicBezTo>
                    <a:pt x="29990" y="29054"/>
                    <a:pt x="27763" y="29307"/>
                    <a:pt x="25688" y="29433"/>
                  </a:cubicBezTo>
                  <a:cubicBezTo>
                    <a:pt x="25455" y="29443"/>
                    <a:pt x="25224" y="29447"/>
                    <a:pt x="24994" y="29447"/>
                  </a:cubicBezTo>
                  <a:cubicBezTo>
                    <a:pt x="24043" y="29447"/>
                    <a:pt x="23107" y="29378"/>
                    <a:pt x="22170" y="29357"/>
                  </a:cubicBezTo>
                  <a:cubicBezTo>
                    <a:pt x="22123" y="29356"/>
                    <a:pt x="22077" y="29355"/>
                    <a:pt x="22030" y="29355"/>
                  </a:cubicBezTo>
                  <a:cubicBezTo>
                    <a:pt x="21481" y="29355"/>
                    <a:pt x="20905" y="29442"/>
                    <a:pt x="20347" y="29442"/>
                  </a:cubicBezTo>
                  <a:cubicBezTo>
                    <a:pt x="20071" y="29442"/>
                    <a:pt x="19799" y="29421"/>
                    <a:pt x="19538" y="29357"/>
                  </a:cubicBezTo>
                  <a:cubicBezTo>
                    <a:pt x="19563" y="29307"/>
                    <a:pt x="19563" y="29256"/>
                    <a:pt x="19614" y="29206"/>
                  </a:cubicBezTo>
                  <a:cubicBezTo>
                    <a:pt x="20373" y="27080"/>
                    <a:pt x="21208" y="25080"/>
                    <a:pt x="22170" y="23056"/>
                  </a:cubicBezTo>
                  <a:cubicBezTo>
                    <a:pt x="24954" y="21259"/>
                    <a:pt x="28674" y="21639"/>
                    <a:pt x="31837" y="20981"/>
                  </a:cubicBezTo>
                  <a:cubicBezTo>
                    <a:pt x="33482" y="20626"/>
                    <a:pt x="35127" y="20095"/>
                    <a:pt x="36595" y="19234"/>
                  </a:cubicBezTo>
                  <a:cubicBezTo>
                    <a:pt x="37987" y="18425"/>
                    <a:pt x="39404" y="17589"/>
                    <a:pt x="40619" y="16526"/>
                  </a:cubicBezTo>
                  <a:close/>
                  <a:moveTo>
                    <a:pt x="11515" y="8099"/>
                  </a:moveTo>
                  <a:cubicBezTo>
                    <a:pt x="11060" y="9845"/>
                    <a:pt x="11060" y="11845"/>
                    <a:pt x="11136" y="13616"/>
                  </a:cubicBezTo>
                  <a:cubicBezTo>
                    <a:pt x="11186" y="15641"/>
                    <a:pt x="11541" y="17716"/>
                    <a:pt x="12148" y="19690"/>
                  </a:cubicBezTo>
                  <a:cubicBezTo>
                    <a:pt x="12705" y="21512"/>
                    <a:pt x="13717" y="23435"/>
                    <a:pt x="14906" y="24979"/>
                  </a:cubicBezTo>
                  <a:cubicBezTo>
                    <a:pt x="15438" y="25688"/>
                    <a:pt x="16096" y="26321"/>
                    <a:pt x="16956" y="26675"/>
                  </a:cubicBezTo>
                  <a:cubicBezTo>
                    <a:pt x="17867" y="27054"/>
                    <a:pt x="18854" y="27156"/>
                    <a:pt x="19664" y="27712"/>
                  </a:cubicBezTo>
                  <a:cubicBezTo>
                    <a:pt x="19715" y="27763"/>
                    <a:pt x="19740" y="27763"/>
                    <a:pt x="19766" y="27763"/>
                  </a:cubicBezTo>
                  <a:cubicBezTo>
                    <a:pt x="19487" y="28497"/>
                    <a:pt x="19209" y="29231"/>
                    <a:pt x="18905" y="29990"/>
                  </a:cubicBezTo>
                  <a:cubicBezTo>
                    <a:pt x="18753" y="30395"/>
                    <a:pt x="18601" y="30851"/>
                    <a:pt x="18399" y="31256"/>
                  </a:cubicBezTo>
                  <a:cubicBezTo>
                    <a:pt x="17867" y="30749"/>
                    <a:pt x="17260" y="30243"/>
                    <a:pt x="16577" y="29940"/>
                  </a:cubicBezTo>
                  <a:cubicBezTo>
                    <a:pt x="15792" y="29560"/>
                    <a:pt x="14982" y="29560"/>
                    <a:pt x="14147" y="29560"/>
                  </a:cubicBezTo>
                  <a:cubicBezTo>
                    <a:pt x="12274" y="29509"/>
                    <a:pt x="10781" y="28573"/>
                    <a:pt x="9465" y="27333"/>
                  </a:cubicBezTo>
                  <a:cubicBezTo>
                    <a:pt x="8529" y="26523"/>
                    <a:pt x="7820" y="25511"/>
                    <a:pt x="6960" y="24574"/>
                  </a:cubicBezTo>
                  <a:cubicBezTo>
                    <a:pt x="6125" y="23663"/>
                    <a:pt x="5416" y="22777"/>
                    <a:pt x="4859" y="21664"/>
                  </a:cubicBezTo>
                  <a:cubicBezTo>
                    <a:pt x="4353" y="20652"/>
                    <a:pt x="4024" y="19589"/>
                    <a:pt x="4049" y="18425"/>
                  </a:cubicBezTo>
                  <a:cubicBezTo>
                    <a:pt x="4075" y="17412"/>
                    <a:pt x="4303" y="16451"/>
                    <a:pt x="4201" y="15438"/>
                  </a:cubicBezTo>
                  <a:cubicBezTo>
                    <a:pt x="4454" y="15135"/>
                    <a:pt x="4783" y="14831"/>
                    <a:pt x="5087" y="14628"/>
                  </a:cubicBezTo>
                  <a:cubicBezTo>
                    <a:pt x="5239" y="14527"/>
                    <a:pt x="5441" y="14426"/>
                    <a:pt x="5593" y="14401"/>
                  </a:cubicBezTo>
                  <a:cubicBezTo>
                    <a:pt x="5695" y="14373"/>
                    <a:pt x="5760" y="14355"/>
                    <a:pt x="5803" y="14355"/>
                  </a:cubicBezTo>
                  <a:cubicBezTo>
                    <a:pt x="5878" y="14355"/>
                    <a:pt x="5890" y="14408"/>
                    <a:pt x="5922" y="14552"/>
                  </a:cubicBezTo>
                  <a:cubicBezTo>
                    <a:pt x="5973" y="14831"/>
                    <a:pt x="5846" y="15286"/>
                    <a:pt x="5846" y="15565"/>
                  </a:cubicBezTo>
                  <a:lnTo>
                    <a:pt x="5846" y="16324"/>
                  </a:lnTo>
                  <a:cubicBezTo>
                    <a:pt x="5872" y="16906"/>
                    <a:pt x="5948" y="17438"/>
                    <a:pt x="6049" y="17969"/>
                  </a:cubicBezTo>
                  <a:cubicBezTo>
                    <a:pt x="6454" y="20373"/>
                    <a:pt x="7441" y="22651"/>
                    <a:pt x="8731" y="24676"/>
                  </a:cubicBezTo>
                  <a:cubicBezTo>
                    <a:pt x="9389" y="25688"/>
                    <a:pt x="10123" y="26700"/>
                    <a:pt x="11009" y="27561"/>
                  </a:cubicBezTo>
                  <a:cubicBezTo>
                    <a:pt x="11427" y="27943"/>
                    <a:pt x="11952" y="28266"/>
                    <a:pt x="12503" y="28266"/>
                  </a:cubicBezTo>
                  <a:cubicBezTo>
                    <a:pt x="12753" y="28266"/>
                    <a:pt x="13008" y="28200"/>
                    <a:pt x="13261" y="28041"/>
                  </a:cubicBezTo>
                  <a:cubicBezTo>
                    <a:pt x="14831" y="27004"/>
                    <a:pt x="12274" y="24245"/>
                    <a:pt x="11667" y="23385"/>
                  </a:cubicBezTo>
                  <a:cubicBezTo>
                    <a:pt x="10781" y="22170"/>
                    <a:pt x="9896" y="20879"/>
                    <a:pt x="9592" y="19386"/>
                  </a:cubicBezTo>
                  <a:cubicBezTo>
                    <a:pt x="9263" y="17944"/>
                    <a:pt x="9415" y="16425"/>
                    <a:pt x="9592" y="14932"/>
                  </a:cubicBezTo>
                  <a:cubicBezTo>
                    <a:pt x="9718" y="13793"/>
                    <a:pt x="9744" y="12629"/>
                    <a:pt x="9896" y="11490"/>
                  </a:cubicBezTo>
                  <a:cubicBezTo>
                    <a:pt x="9971" y="10275"/>
                    <a:pt x="10275" y="8985"/>
                    <a:pt x="11313" y="8226"/>
                  </a:cubicBezTo>
                  <a:cubicBezTo>
                    <a:pt x="11363" y="8200"/>
                    <a:pt x="11414" y="8175"/>
                    <a:pt x="11515" y="8099"/>
                  </a:cubicBezTo>
                  <a:close/>
                  <a:moveTo>
                    <a:pt x="3847" y="15843"/>
                  </a:moveTo>
                  <a:lnTo>
                    <a:pt x="3847" y="15843"/>
                  </a:lnTo>
                  <a:cubicBezTo>
                    <a:pt x="3898" y="16855"/>
                    <a:pt x="3645" y="17842"/>
                    <a:pt x="3670" y="18855"/>
                  </a:cubicBezTo>
                  <a:cubicBezTo>
                    <a:pt x="3695" y="19842"/>
                    <a:pt x="4024" y="20753"/>
                    <a:pt x="4429" y="21639"/>
                  </a:cubicBezTo>
                  <a:cubicBezTo>
                    <a:pt x="4935" y="22676"/>
                    <a:pt x="5568" y="23613"/>
                    <a:pt x="6327" y="24448"/>
                  </a:cubicBezTo>
                  <a:cubicBezTo>
                    <a:pt x="7112" y="25334"/>
                    <a:pt x="7871" y="26295"/>
                    <a:pt x="8681" y="27181"/>
                  </a:cubicBezTo>
                  <a:cubicBezTo>
                    <a:pt x="9769" y="28320"/>
                    <a:pt x="11212" y="29459"/>
                    <a:pt x="12806" y="29813"/>
                  </a:cubicBezTo>
                  <a:cubicBezTo>
                    <a:pt x="13717" y="30015"/>
                    <a:pt x="14679" y="29838"/>
                    <a:pt x="15590" y="30015"/>
                  </a:cubicBezTo>
                  <a:cubicBezTo>
                    <a:pt x="16653" y="30243"/>
                    <a:pt x="17488" y="30952"/>
                    <a:pt x="18272" y="31660"/>
                  </a:cubicBezTo>
                  <a:cubicBezTo>
                    <a:pt x="18095" y="32091"/>
                    <a:pt x="17918" y="32496"/>
                    <a:pt x="17741" y="32901"/>
                  </a:cubicBezTo>
                  <a:cubicBezTo>
                    <a:pt x="17527" y="32887"/>
                    <a:pt x="17313" y="32880"/>
                    <a:pt x="17099" y="32880"/>
                  </a:cubicBezTo>
                  <a:cubicBezTo>
                    <a:pt x="15743" y="32880"/>
                    <a:pt x="14398" y="33170"/>
                    <a:pt x="13261" y="33913"/>
                  </a:cubicBezTo>
                  <a:cubicBezTo>
                    <a:pt x="12629" y="34318"/>
                    <a:pt x="12047" y="34824"/>
                    <a:pt x="11363" y="35178"/>
                  </a:cubicBezTo>
                  <a:cubicBezTo>
                    <a:pt x="11002" y="35348"/>
                    <a:pt x="10668" y="35420"/>
                    <a:pt x="10338" y="35420"/>
                  </a:cubicBezTo>
                  <a:cubicBezTo>
                    <a:pt x="9881" y="35420"/>
                    <a:pt x="9433" y="35283"/>
                    <a:pt x="8934" y="35077"/>
                  </a:cubicBezTo>
                  <a:cubicBezTo>
                    <a:pt x="7086" y="34368"/>
                    <a:pt x="4885" y="33609"/>
                    <a:pt x="3467" y="32091"/>
                  </a:cubicBezTo>
                  <a:cubicBezTo>
                    <a:pt x="2860" y="31458"/>
                    <a:pt x="2430" y="30699"/>
                    <a:pt x="1898" y="29965"/>
                  </a:cubicBezTo>
                  <a:cubicBezTo>
                    <a:pt x="1468" y="29433"/>
                    <a:pt x="785" y="28750"/>
                    <a:pt x="759" y="28041"/>
                  </a:cubicBezTo>
                  <a:cubicBezTo>
                    <a:pt x="759" y="27991"/>
                    <a:pt x="759" y="27966"/>
                    <a:pt x="709" y="27940"/>
                  </a:cubicBezTo>
                  <a:cubicBezTo>
                    <a:pt x="886" y="27459"/>
                    <a:pt x="1088" y="26979"/>
                    <a:pt x="1392" y="26574"/>
                  </a:cubicBezTo>
                  <a:cubicBezTo>
                    <a:pt x="1468" y="27029"/>
                    <a:pt x="1519" y="27485"/>
                    <a:pt x="1671" y="27940"/>
                  </a:cubicBezTo>
                  <a:cubicBezTo>
                    <a:pt x="1822" y="28446"/>
                    <a:pt x="2151" y="28826"/>
                    <a:pt x="2455" y="29231"/>
                  </a:cubicBezTo>
                  <a:cubicBezTo>
                    <a:pt x="3290" y="30218"/>
                    <a:pt x="4252" y="31028"/>
                    <a:pt x="5391" y="31635"/>
                  </a:cubicBezTo>
                  <a:cubicBezTo>
                    <a:pt x="6001" y="31966"/>
                    <a:pt x="6647" y="32178"/>
                    <a:pt x="7321" y="32178"/>
                  </a:cubicBezTo>
                  <a:cubicBezTo>
                    <a:pt x="7626" y="32178"/>
                    <a:pt x="7936" y="32135"/>
                    <a:pt x="8251" y="32040"/>
                  </a:cubicBezTo>
                  <a:cubicBezTo>
                    <a:pt x="9111" y="31787"/>
                    <a:pt x="9744" y="31230"/>
                    <a:pt x="9440" y="30269"/>
                  </a:cubicBezTo>
                  <a:cubicBezTo>
                    <a:pt x="8807" y="28193"/>
                    <a:pt x="6201" y="27561"/>
                    <a:pt x="4581" y="26523"/>
                  </a:cubicBezTo>
                  <a:cubicBezTo>
                    <a:pt x="4100" y="26194"/>
                    <a:pt x="3366" y="25688"/>
                    <a:pt x="3214" y="25080"/>
                  </a:cubicBezTo>
                  <a:cubicBezTo>
                    <a:pt x="3113" y="24701"/>
                    <a:pt x="3341" y="24296"/>
                    <a:pt x="3442" y="23942"/>
                  </a:cubicBezTo>
                  <a:cubicBezTo>
                    <a:pt x="3695" y="22803"/>
                    <a:pt x="3290" y="21790"/>
                    <a:pt x="2860" y="20753"/>
                  </a:cubicBezTo>
                  <a:cubicBezTo>
                    <a:pt x="2455" y="19766"/>
                    <a:pt x="2227" y="19007"/>
                    <a:pt x="2607" y="17994"/>
                  </a:cubicBezTo>
                  <a:cubicBezTo>
                    <a:pt x="2936" y="17210"/>
                    <a:pt x="3341" y="16476"/>
                    <a:pt x="3847" y="15843"/>
                  </a:cubicBezTo>
                  <a:close/>
                  <a:moveTo>
                    <a:pt x="43555" y="25030"/>
                  </a:moveTo>
                  <a:cubicBezTo>
                    <a:pt x="43631" y="25587"/>
                    <a:pt x="43681" y="26194"/>
                    <a:pt x="43783" y="26776"/>
                  </a:cubicBezTo>
                  <a:cubicBezTo>
                    <a:pt x="43884" y="27535"/>
                    <a:pt x="44137" y="28598"/>
                    <a:pt x="43808" y="29332"/>
                  </a:cubicBezTo>
                  <a:cubicBezTo>
                    <a:pt x="43454" y="30091"/>
                    <a:pt x="42163" y="30117"/>
                    <a:pt x="41429" y="30319"/>
                  </a:cubicBezTo>
                  <a:cubicBezTo>
                    <a:pt x="39278" y="30851"/>
                    <a:pt x="37000" y="30901"/>
                    <a:pt x="34824" y="31002"/>
                  </a:cubicBezTo>
                  <a:cubicBezTo>
                    <a:pt x="34597" y="31014"/>
                    <a:pt x="34371" y="31019"/>
                    <a:pt x="34145" y="31019"/>
                  </a:cubicBezTo>
                  <a:cubicBezTo>
                    <a:pt x="32305" y="31019"/>
                    <a:pt x="30494" y="30685"/>
                    <a:pt x="28623" y="30572"/>
                  </a:cubicBezTo>
                  <a:cubicBezTo>
                    <a:pt x="28182" y="30548"/>
                    <a:pt x="27710" y="30521"/>
                    <a:pt x="27232" y="30521"/>
                  </a:cubicBezTo>
                  <a:cubicBezTo>
                    <a:pt x="26229" y="30521"/>
                    <a:pt x="25202" y="30640"/>
                    <a:pt x="24397" y="31154"/>
                  </a:cubicBezTo>
                  <a:cubicBezTo>
                    <a:pt x="23461" y="31762"/>
                    <a:pt x="23030" y="32901"/>
                    <a:pt x="23714" y="33812"/>
                  </a:cubicBezTo>
                  <a:cubicBezTo>
                    <a:pt x="24574" y="34900"/>
                    <a:pt x="26219" y="35305"/>
                    <a:pt x="27510" y="35457"/>
                  </a:cubicBezTo>
                  <a:cubicBezTo>
                    <a:pt x="27920" y="35506"/>
                    <a:pt x="28326" y="35528"/>
                    <a:pt x="28731" y="35528"/>
                  </a:cubicBezTo>
                  <a:cubicBezTo>
                    <a:pt x="30001" y="35528"/>
                    <a:pt x="31248" y="35308"/>
                    <a:pt x="32495" y="35001"/>
                  </a:cubicBezTo>
                  <a:cubicBezTo>
                    <a:pt x="34469" y="34520"/>
                    <a:pt x="36443" y="33989"/>
                    <a:pt x="38392" y="33483"/>
                  </a:cubicBezTo>
                  <a:cubicBezTo>
                    <a:pt x="39404" y="33230"/>
                    <a:pt x="40417" y="33027"/>
                    <a:pt x="41404" y="32749"/>
                  </a:cubicBezTo>
                  <a:cubicBezTo>
                    <a:pt x="41733" y="32647"/>
                    <a:pt x="42036" y="32572"/>
                    <a:pt x="42391" y="32470"/>
                  </a:cubicBezTo>
                  <a:cubicBezTo>
                    <a:pt x="42503" y="32448"/>
                    <a:pt x="42696" y="32365"/>
                    <a:pt x="42827" y="32365"/>
                  </a:cubicBezTo>
                  <a:cubicBezTo>
                    <a:pt x="42843" y="32365"/>
                    <a:pt x="42858" y="32366"/>
                    <a:pt x="42872" y="32369"/>
                  </a:cubicBezTo>
                  <a:cubicBezTo>
                    <a:pt x="43201" y="32521"/>
                    <a:pt x="43049" y="32647"/>
                    <a:pt x="43023" y="33002"/>
                  </a:cubicBezTo>
                  <a:cubicBezTo>
                    <a:pt x="42897" y="33761"/>
                    <a:pt x="42745" y="34520"/>
                    <a:pt x="42543" y="35305"/>
                  </a:cubicBezTo>
                  <a:lnTo>
                    <a:pt x="42492" y="35305"/>
                  </a:lnTo>
                  <a:cubicBezTo>
                    <a:pt x="40417" y="35431"/>
                    <a:pt x="38519" y="36317"/>
                    <a:pt x="36494" y="36595"/>
                  </a:cubicBezTo>
                  <a:cubicBezTo>
                    <a:pt x="35355" y="36773"/>
                    <a:pt x="34216" y="36975"/>
                    <a:pt x="33052" y="37076"/>
                  </a:cubicBezTo>
                  <a:cubicBezTo>
                    <a:pt x="32853" y="37095"/>
                    <a:pt x="32656" y="37104"/>
                    <a:pt x="32460" y="37104"/>
                  </a:cubicBezTo>
                  <a:cubicBezTo>
                    <a:pt x="31608" y="37104"/>
                    <a:pt x="30773" y="36947"/>
                    <a:pt x="29889" y="36823"/>
                  </a:cubicBezTo>
                  <a:cubicBezTo>
                    <a:pt x="28876" y="36671"/>
                    <a:pt x="27839" y="36697"/>
                    <a:pt x="26801" y="36595"/>
                  </a:cubicBezTo>
                  <a:cubicBezTo>
                    <a:pt x="25789" y="36469"/>
                    <a:pt x="24802" y="36216"/>
                    <a:pt x="23790" y="36165"/>
                  </a:cubicBezTo>
                  <a:cubicBezTo>
                    <a:pt x="22701" y="36089"/>
                    <a:pt x="21613" y="35937"/>
                    <a:pt x="20626" y="35457"/>
                  </a:cubicBezTo>
                  <a:cubicBezTo>
                    <a:pt x="19512" y="34925"/>
                    <a:pt x="18829" y="33913"/>
                    <a:pt x="18070" y="32976"/>
                  </a:cubicBezTo>
                  <a:cubicBezTo>
                    <a:pt x="18576" y="31888"/>
                    <a:pt x="19006" y="30775"/>
                    <a:pt x="19411" y="29636"/>
                  </a:cubicBezTo>
                  <a:cubicBezTo>
                    <a:pt x="19649" y="29699"/>
                    <a:pt x="19892" y="29720"/>
                    <a:pt x="20137" y="29720"/>
                  </a:cubicBezTo>
                  <a:cubicBezTo>
                    <a:pt x="20633" y="29720"/>
                    <a:pt x="21140" y="29634"/>
                    <a:pt x="21638" y="29634"/>
                  </a:cubicBezTo>
                  <a:cubicBezTo>
                    <a:pt x="21680" y="29634"/>
                    <a:pt x="21723" y="29635"/>
                    <a:pt x="21765" y="29636"/>
                  </a:cubicBezTo>
                  <a:cubicBezTo>
                    <a:pt x="22748" y="29680"/>
                    <a:pt x="23731" y="29742"/>
                    <a:pt x="24714" y="29742"/>
                  </a:cubicBezTo>
                  <a:cubicBezTo>
                    <a:pt x="24870" y="29742"/>
                    <a:pt x="25026" y="29741"/>
                    <a:pt x="25181" y="29737"/>
                  </a:cubicBezTo>
                  <a:cubicBezTo>
                    <a:pt x="27333" y="29686"/>
                    <a:pt x="29509" y="29433"/>
                    <a:pt x="31635" y="28953"/>
                  </a:cubicBezTo>
                  <a:cubicBezTo>
                    <a:pt x="33634" y="28497"/>
                    <a:pt x="35532" y="27687"/>
                    <a:pt x="37380" y="26852"/>
                  </a:cubicBezTo>
                  <a:cubicBezTo>
                    <a:pt x="39379" y="25966"/>
                    <a:pt x="41378" y="25334"/>
                    <a:pt x="43555" y="25030"/>
                  </a:cubicBezTo>
                  <a:close/>
                  <a:moveTo>
                    <a:pt x="532" y="28573"/>
                  </a:moveTo>
                  <a:cubicBezTo>
                    <a:pt x="684" y="28953"/>
                    <a:pt x="962" y="29332"/>
                    <a:pt x="1190" y="29636"/>
                  </a:cubicBezTo>
                  <a:cubicBezTo>
                    <a:pt x="1696" y="30319"/>
                    <a:pt x="2177" y="31028"/>
                    <a:pt x="2683" y="31711"/>
                  </a:cubicBezTo>
                  <a:cubicBezTo>
                    <a:pt x="3974" y="33356"/>
                    <a:pt x="5948" y="34191"/>
                    <a:pt x="7846" y="35001"/>
                  </a:cubicBezTo>
                  <a:cubicBezTo>
                    <a:pt x="8586" y="35297"/>
                    <a:pt x="9422" y="35761"/>
                    <a:pt x="10237" y="35761"/>
                  </a:cubicBezTo>
                  <a:cubicBezTo>
                    <a:pt x="10258" y="35761"/>
                    <a:pt x="10279" y="35761"/>
                    <a:pt x="10300" y="35760"/>
                  </a:cubicBezTo>
                  <a:cubicBezTo>
                    <a:pt x="10984" y="35710"/>
                    <a:pt x="11566" y="35406"/>
                    <a:pt x="12123" y="35052"/>
                  </a:cubicBezTo>
                  <a:cubicBezTo>
                    <a:pt x="12806" y="34621"/>
                    <a:pt x="13439" y="34039"/>
                    <a:pt x="14198" y="33685"/>
                  </a:cubicBezTo>
                  <a:cubicBezTo>
                    <a:pt x="15078" y="33299"/>
                    <a:pt x="16068" y="33167"/>
                    <a:pt x="17013" y="33167"/>
                  </a:cubicBezTo>
                  <a:cubicBezTo>
                    <a:pt x="17181" y="33167"/>
                    <a:pt x="17348" y="33171"/>
                    <a:pt x="17513" y="33179"/>
                  </a:cubicBezTo>
                  <a:cubicBezTo>
                    <a:pt x="16880" y="34546"/>
                    <a:pt x="16298" y="35937"/>
                    <a:pt x="15919" y="37405"/>
                  </a:cubicBezTo>
                  <a:cubicBezTo>
                    <a:pt x="15895" y="37403"/>
                    <a:pt x="15871" y="37401"/>
                    <a:pt x="15846" y="37401"/>
                  </a:cubicBezTo>
                  <a:cubicBezTo>
                    <a:pt x="15172" y="37401"/>
                    <a:pt x="14312" y="38379"/>
                    <a:pt x="13970" y="38721"/>
                  </a:cubicBezTo>
                  <a:cubicBezTo>
                    <a:pt x="13134" y="39558"/>
                    <a:pt x="12184" y="40733"/>
                    <a:pt x="10908" y="40733"/>
                  </a:cubicBezTo>
                  <a:cubicBezTo>
                    <a:pt x="10833" y="40733"/>
                    <a:pt x="10757" y="40729"/>
                    <a:pt x="10680" y="40721"/>
                  </a:cubicBezTo>
                  <a:cubicBezTo>
                    <a:pt x="9642" y="40594"/>
                    <a:pt x="8655" y="39835"/>
                    <a:pt x="7846" y="39177"/>
                  </a:cubicBezTo>
                  <a:cubicBezTo>
                    <a:pt x="7010" y="38494"/>
                    <a:pt x="6251" y="37785"/>
                    <a:pt x="5365" y="37178"/>
                  </a:cubicBezTo>
                  <a:cubicBezTo>
                    <a:pt x="4530" y="36595"/>
                    <a:pt x="3594" y="36266"/>
                    <a:pt x="3037" y="35330"/>
                  </a:cubicBezTo>
                  <a:cubicBezTo>
                    <a:pt x="2455" y="34444"/>
                    <a:pt x="2278" y="33407"/>
                    <a:pt x="1797" y="32470"/>
                  </a:cubicBezTo>
                  <a:cubicBezTo>
                    <a:pt x="1291" y="31407"/>
                    <a:pt x="253" y="30699"/>
                    <a:pt x="355" y="29433"/>
                  </a:cubicBezTo>
                  <a:cubicBezTo>
                    <a:pt x="405" y="29180"/>
                    <a:pt x="430" y="28877"/>
                    <a:pt x="532" y="28573"/>
                  </a:cubicBezTo>
                  <a:close/>
                  <a:moveTo>
                    <a:pt x="17893" y="33305"/>
                  </a:moveTo>
                  <a:cubicBezTo>
                    <a:pt x="18525" y="34115"/>
                    <a:pt x="19158" y="34950"/>
                    <a:pt x="20044" y="35533"/>
                  </a:cubicBezTo>
                  <a:cubicBezTo>
                    <a:pt x="20879" y="36039"/>
                    <a:pt x="21866" y="36292"/>
                    <a:pt x="22828" y="36418"/>
                  </a:cubicBezTo>
                  <a:cubicBezTo>
                    <a:pt x="23941" y="36545"/>
                    <a:pt x="24979" y="36646"/>
                    <a:pt x="26067" y="36823"/>
                  </a:cubicBezTo>
                  <a:cubicBezTo>
                    <a:pt x="27181" y="37051"/>
                    <a:pt x="28269" y="36975"/>
                    <a:pt x="29383" y="37102"/>
                  </a:cubicBezTo>
                  <a:cubicBezTo>
                    <a:pt x="30390" y="37222"/>
                    <a:pt x="31398" y="37433"/>
                    <a:pt x="32406" y="37433"/>
                  </a:cubicBezTo>
                  <a:cubicBezTo>
                    <a:pt x="32461" y="37433"/>
                    <a:pt x="32516" y="37432"/>
                    <a:pt x="32571" y="37431"/>
                  </a:cubicBezTo>
                  <a:cubicBezTo>
                    <a:pt x="33710" y="37405"/>
                    <a:pt x="34900" y="37178"/>
                    <a:pt x="35988" y="36975"/>
                  </a:cubicBezTo>
                  <a:cubicBezTo>
                    <a:pt x="37127" y="36823"/>
                    <a:pt x="38215" y="36570"/>
                    <a:pt x="39328" y="36292"/>
                  </a:cubicBezTo>
                  <a:cubicBezTo>
                    <a:pt x="40341" y="36013"/>
                    <a:pt x="41378" y="35710"/>
                    <a:pt x="42416" y="35634"/>
                  </a:cubicBezTo>
                  <a:lnTo>
                    <a:pt x="42416" y="35634"/>
                  </a:lnTo>
                  <a:cubicBezTo>
                    <a:pt x="42138" y="36671"/>
                    <a:pt x="41733" y="37658"/>
                    <a:pt x="41125" y="38494"/>
                  </a:cubicBezTo>
                  <a:cubicBezTo>
                    <a:pt x="40012" y="40088"/>
                    <a:pt x="38240" y="40619"/>
                    <a:pt x="36418" y="40872"/>
                  </a:cubicBezTo>
                  <a:cubicBezTo>
                    <a:pt x="36232" y="40898"/>
                    <a:pt x="36045" y="40909"/>
                    <a:pt x="35859" y="40909"/>
                  </a:cubicBezTo>
                  <a:cubicBezTo>
                    <a:pt x="34347" y="40909"/>
                    <a:pt x="32835" y="40148"/>
                    <a:pt x="31483" y="39607"/>
                  </a:cubicBezTo>
                  <a:cubicBezTo>
                    <a:pt x="29965" y="39000"/>
                    <a:pt x="28471" y="38342"/>
                    <a:pt x="26928" y="37911"/>
                  </a:cubicBezTo>
                  <a:cubicBezTo>
                    <a:pt x="26132" y="37691"/>
                    <a:pt x="25165" y="37448"/>
                    <a:pt x="24265" y="37448"/>
                  </a:cubicBezTo>
                  <a:cubicBezTo>
                    <a:pt x="23819" y="37448"/>
                    <a:pt x="23390" y="37508"/>
                    <a:pt x="23005" y="37658"/>
                  </a:cubicBezTo>
                  <a:cubicBezTo>
                    <a:pt x="22625" y="37785"/>
                    <a:pt x="22043" y="38114"/>
                    <a:pt x="21942" y="38569"/>
                  </a:cubicBezTo>
                  <a:cubicBezTo>
                    <a:pt x="21866" y="39076"/>
                    <a:pt x="22296" y="39632"/>
                    <a:pt x="22549" y="39987"/>
                  </a:cubicBezTo>
                  <a:cubicBezTo>
                    <a:pt x="23461" y="41277"/>
                    <a:pt x="24397" y="42593"/>
                    <a:pt x="25688" y="43505"/>
                  </a:cubicBezTo>
                  <a:cubicBezTo>
                    <a:pt x="26877" y="44365"/>
                    <a:pt x="28244" y="44947"/>
                    <a:pt x="29661" y="45377"/>
                  </a:cubicBezTo>
                  <a:cubicBezTo>
                    <a:pt x="31146" y="45834"/>
                    <a:pt x="32744" y="46106"/>
                    <a:pt x="34331" y="46106"/>
                  </a:cubicBezTo>
                  <a:cubicBezTo>
                    <a:pt x="35558" y="46106"/>
                    <a:pt x="36778" y="45944"/>
                    <a:pt x="37937" y="45580"/>
                  </a:cubicBezTo>
                  <a:lnTo>
                    <a:pt x="37937" y="45580"/>
                  </a:lnTo>
                  <a:cubicBezTo>
                    <a:pt x="37203" y="46339"/>
                    <a:pt x="36494" y="47098"/>
                    <a:pt x="35709" y="47782"/>
                  </a:cubicBezTo>
                  <a:cubicBezTo>
                    <a:pt x="35203" y="48186"/>
                    <a:pt x="34722" y="48591"/>
                    <a:pt x="34191" y="48946"/>
                  </a:cubicBezTo>
                  <a:cubicBezTo>
                    <a:pt x="34166" y="48946"/>
                    <a:pt x="34140" y="48920"/>
                    <a:pt x="34090" y="48920"/>
                  </a:cubicBezTo>
                  <a:cubicBezTo>
                    <a:pt x="33959" y="48932"/>
                    <a:pt x="33830" y="48937"/>
                    <a:pt x="33701" y="48937"/>
                  </a:cubicBezTo>
                  <a:cubicBezTo>
                    <a:pt x="32105" y="48937"/>
                    <a:pt x="30632" y="48108"/>
                    <a:pt x="29180" y="47453"/>
                  </a:cubicBezTo>
                  <a:cubicBezTo>
                    <a:pt x="27611" y="46719"/>
                    <a:pt x="25991" y="45959"/>
                    <a:pt x="24599" y="44922"/>
                  </a:cubicBezTo>
                  <a:cubicBezTo>
                    <a:pt x="23309" y="43935"/>
                    <a:pt x="22448" y="42492"/>
                    <a:pt x="21132" y="41530"/>
                  </a:cubicBezTo>
                  <a:cubicBezTo>
                    <a:pt x="20297" y="40948"/>
                    <a:pt x="18601" y="40645"/>
                    <a:pt x="18247" y="39607"/>
                  </a:cubicBezTo>
                  <a:cubicBezTo>
                    <a:pt x="18222" y="39582"/>
                    <a:pt x="18222" y="39556"/>
                    <a:pt x="18171" y="39506"/>
                  </a:cubicBezTo>
                  <a:cubicBezTo>
                    <a:pt x="17994" y="38240"/>
                    <a:pt x="17387" y="37076"/>
                    <a:pt x="16805" y="35912"/>
                  </a:cubicBezTo>
                  <a:lnTo>
                    <a:pt x="16805" y="35887"/>
                  </a:lnTo>
                  <a:cubicBezTo>
                    <a:pt x="17108" y="35001"/>
                    <a:pt x="17488" y="34141"/>
                    <a:pt x="17893" y="33305"/>
                  </a:cubicBezTo>
                  <a:close/>
                  <a:moveTo>
                    <a:pt x="18247" y="40265"/>
                  </a:moveTo>
                  <a:cubicBezTo>
                    <a:pt x="18854" y="40948"/>
                    <a:pt x="19993" y="41227"/>
                    <a:pt x="20677" y="41657"/>
                  </a:cubicBezTo>
                  <a:cubicBezTo>
                    <a:pt x="22246" y="42619"/>
                    <a:pt x="23157" y="44314"/>
                    <a:pt x="24599" y="45403"/>
                  </a:cubicBezTo>
                  <a:cubicBezTo>
                    <a:pt x="26118" y="46516"/>
                    <a:pt x="27864" y="47301"/>
                    <a:pt x="29585" y="48060"/>
                  </a:cubicBezTo>
                  <a:cubicBezTo>
                    <a:pt x="30901" y="48617"/>
                    <a:pt x="32192" y="49300"/>
                    <a:pt x="33634" y="49325"/>
                  </a:cubicBezTo>
                  <a:cubicBezTo>
                    <a:pt x="33179" y="49578"/>
                    <a:pt x="32748" y="49806"/>
                    <a:pt x="32242" y="49958"/>
                  </a:cubicBezTo>
                  <a:cubicBezTo>
                    <a:pt x="31559" y="50173"/>
                    <a:pt x="30933" y="50306"/>
                    <a:pt x="30309" y="50306"/>
                  </a:cubicBezTo>
                  <a:cubicBezTo>
                    <a:pt x="29686" y="50306"/>
                    <a:pt x="29066" y="50173"/>
                    <a:pt x="28396" y="49857"/>
                  </a:cubicBezTo>
                  <a:cubicBezTo>
                    <a:pt x="27130" y="49300"/>
                    <a:pt x="26042" y="48364"/>
                    <a:pt x="25030" y="47453"/>
                  </a:cubicBezTo>
                  <a:cubicBezTo>
                    <a:pt x="24473" y="46972"/>
                    <a:pt x="24017" y="46314"/>
                    <a:pt x="23283" y="46086"/>
                  </a:cubicBezTo>
                  <a:cubicBezTo>
                    <a:pt x="23173" y="46055"/>
                    <a:pt x="23065" y="46040"/>
                    <a:pt x="22960" y="46040"/>
                  </a:cubicBezTo>
                  <a:cubicBezTo>
                    <a:pt x="22461" y="46040"/>
                    <a:pt x="22042" y="46373"/>
                    <a:pt x="21917" y="46896"/>
                  </a:cubicBezTo>
                  <a:cubicBezTo>
                    <a:pt x="21740" y="47706"/>
                    <a:pt x="22195" y="48490"/>
                    <a:pt x="22651" y="49173"/>
                  </a:cubicBezTo>
                  <a:cubicBezTo>
                    <a:pt x="23764" y="50591"/>
                    <a:pt x="25409" y="51856"/>
                    <a:pt x="27231" y="52109"/>
                  </a:cubicBezTo>
                  <a:cubicBezTo>
                    <a:pt x="26573" y="52413"/>
                    <a:pt x="25915" y="52717"/>
                    <a:pt x="25207" y="52919"/>
                  </a:cubicBezTo>
                  <a:cubicBezTo>
                    <a:pt x="24296" y="51831"/>
                    <a:pt x="22524" y="51831"/>
                    <a:pt x="21284" y="51274"/>
                  </a:cubicBezTo>
                  <a:cubicBezTo>
                    <a:pt x="19361" y="50464"/>
                    <a:pt x="17361" y="48465"/>
                    <a:pt x="17007" y="46339"/>
                  </a:cubicBezTo>
                  <a:cubicBezTo>
                    <a:pt x="16678" y="44238"/>
                    <a:pt x="18196" y="42593"/>
                    <a:pt x="18247" y="40518"/>
                  </a:cubicBezTo>
                  <a:lnTo>
                    <a:pt x="18247" y="40265"/>
                  </a:lnTo>
                  <a:close/>
                  <a:moveTo>
                    <a:pt x="16602" y="36342"/>
                  </a:moveTo>
                  <a:cubicBezTo>
                    <a:pt x="17463" y="38063"/>
                    <a:pt x="18323" y="39835"/>
                    <a:pt x="17690" y="41784"/>
                  </a:cubicBezTo>
                  <a:cubicBezTo>
                    <a:pt x="17387" y="42720"/>
                    <a:pt x="16880" y="43530"/>
                    <a:pt x="16703" y="44492"/>
                  </a:cubicBezTo>
                  <a:cubicBezTo>
                    <a:pt x="16526" y="45301"/>
                    <a:pt x="16526" y="46187"/>
                    <a:pt x="16805" y="46972"/>
                  </a:cubicBezTo>
                  <a:cubicBezTo>
                    <a:pt x="17336" y="48693"/>
                    <a:pt x="18779" y="50236"/>
                    <a:pt x="20272" y="51173"/>
                  </a:cubicBezTo>
                  <a:cubicBezTo>
                    <a:pt x="21006" y="51603"/>
                    <a:pt x="21790" y="51856"/>
                    <a:pt x="22575" y="52084"/>
                  </a:cubicBezTo>
                  <a:cubicBezTo>
                    <a:pt x="23309" y="52261"/>
                    <a:pt x="24220" y="52489"/>
                    <a:pt x="24802" y="53020"/>
                  </a:cubicBezTo>
                  <a:cubicBezTo>
                    <a:pt x="24212" y="53168"/>
                    <a:pt x="23608" y="53258"/>
                    <a:pt x="23001" y="53258"/>
                  </a:cubicBezTo>
                  <a:cubicBezTo>
                    <a:pt x="22462" y="53258"/>
                    <a:pt x="21921" y="53187"/>
                    <a:pt x="21385" y="53020"/>
                  </a:cubicBezTo>
                  <a:cubicBezTo>
                    <a:pt x="20145" y="52666"/>
                    <a:pt x="18981" y="52109"/>
                    <a:pt x="17766" y="51704"/>
                  </a:cubicBezTo>
                  <a:cubicBezTo>
                    <a:pt x="16577" y="51325"/>
                    <a:pt x="15337" y="51072"/>
                    <a:pt x="14426" y="50110"/>
                  </a:cubicBezTo>
                  <a:cubicBezTo>
                    <a:pt x="13186" y="48819"/>
                    <a:pt x="12452" y="46820"/>
                    <a:pt x="12958" y="45074"/>
                  </a:cubicBezTo>
                  <a:cubicBezTo>
                    <a:pt x="13540" y="43125"/>
                    <a:pt x="15893" y="42214"/>
                    <a:pt x="16400" y="40214"/>
                  </a:cubicBezTo>
                  <a:cubicBezTo>
                    <a:pt x="16526" y="39683"/>
                    <a:pt x="16653" y="38924"/>
                    <a:pt x="16526" y="38392"/>
                  </a:cubicBezTo>
                  <a:cubicBezTo>
                    <a:pt x="16551" y="38190"/>
                    <a:pt x="16450" y="37785"/>
                    <a:pt x="16248" y="37557"/>
                  </a:cubicBezTo>
                  <a:cubicBezTo>
                    <a:pt x="16349" y="37152"/>
                    <a:pt x="16476" y="36773"/>
                    <a:pt x="16602" y="36342"/>
                  </a:cubicBezTo>
                  <a:close/>
                  <a:moveTo>
                    <a:pt x="32268" y="1"/>
                  </a:moveTo>
                  <a:cubicBezTo>
                    <a:pt x="31154" y="1"/>
                    <a:pt x="30294" y="861"/>
                    <a:pt x="29281" y="1215"/>
                  </a:cubicBezTo>
                  <a:cubicBezTo>
                    <a:pt x="29006" y="1313"/>
                    <a:pt x="28735" y="1342"/>
                    <a:pt x="28469" y="1342"/>
                  </a:cubicBezTo>
                  <a:cubicBezTo>
                    <a:pt x="28101" y="1342"/>
                    <a:pt x="27741" y="1287"/>
                    <a:pt x="27390" y="1287"/>
                  </a:cubicBezTo>
                  <a:cubicBezTo>
                    <a:pt x="26944" y="1287"/>
                    <a:pt x="26511" y="1375"/>
                    <a:pt x="26093" y="1772"/>
                  </a:cubicBezTo>
                  <a:cubicBezTo>
                    <a:pt x="25232" y="2607"/>
                    <a:pt x="24979" y="3923"/>
                    <a:pt x="24954" y="5062"/>
                  </a:cubicBezTo>
                  <a:cubicBezTo>
                    <a:pt x="24954" y="5644"/>
                    <a:pt x="25004" y="6201"/>
                    <a:pt x="25080" y="6732"/>
                  </a:cubicBezTo>
                  <a:cubicBezTo>
                    <a:pt x="25131" y="7416"/>
                    <a:pt x="25688" y="9440"/>
                    <a:pt x="24928" y="9845"/>
                  </a:cubicBezTo>
                  <a:cubicBezTo>
                    <a:pt x="24886" y="9868"/>
                    <a:pt x="24845" y="9879"/>
                    <a:pt x="24804" y="9879"/>
                  </a:cubicBezTo>
                  <a:cubicBezTo>
                    <a:pt x="24120" y="9879"/>
                    <a:pt x="23712" y="6803"/>
                    <a:pt x="23688" y="6277"/>
                  </a:cubicBezTo>
                  <a:cubicBezTo>
                    <a:pt x="23612" y="5391"/>
                    <a:pt x="23714" y="4505"/>
                    <a:pt x="23790" y="3569"/>
                  </a:cubicBezTo>
                  <a:cubicBezTo>
                    <a:pt x="23815" y="2911"/>
                    <a:pt x="23790" y="2253"/>
                    <a:pt x="23815" y="1595"/>
                  </a:cubicBezTo>
                  <a:cubicBezTo>
                    <a:pt x="23836" y="1131"/>
                    <a:pt x="23892" y="385"/>
                    <a:pt x="23426" y="385"/>
                  </a:cubicBezTo>
                  <a:cubicBezTo>
                    <a:pt x="23333" y="385"/>
                    <a:pt x="23220" y="414"/>
                    <a:pt x="23081" y="481"/>
                  </a:cubicBezTo>
                  <a:cubicBezTo>
                    <a:pt x="22195" y="962"/>
                    <a:pt x="21309" y="1899"/>
                    <a:pt x="21056" y="2860"/>
                  </a:cubicBezTo>
                  <a:cubicBezTo>
                    <a:pt x="20778" y="3949"/>
                    <a:pt x="20803" y="5138"/>
                    <a:pt x="20879" y="6277"/>
                  </a:cubicBezTo>
                  <a:cubicBezTo>
                    <a:pt x="20955" y="7972"/>
                    <a:pt x="20930" y="9693"/>
                    <a:pt x="20904" y="11389"/>
                  </a:cubicBezTo>
                  <a:cubicBezTo>
                    <a:pt x="20879" y="12781"/>
                    <a:pt x="20930" y="14198"/>
                    <a:pt x="20930" y="15590"/>
                  </a:cubicBezTo>
                  <a:cubicBezTo>
                    <a:pt x="20930" y="16324"/>
                    <a:pt x="20778" y="17083"/>
                    <a:pt x="20145" y="17539"/>
                  </a:cubicBezTo>
                  <a:cubicBezTo>
                    <a:pt x="19961" y="17666"/>
                    <a:pt x="19801" y="17720"/>
                    <a:pt x="19661" y="17720"/>
                  </a:cubicBezTo>
                  <a:cubicBezTo>
                    <a:pt x="19051" y="17720"/>
                    <a:pt x="18831" y="16682"/>
                    <a:pt x="18728" y="16147"/>
                  </a:cubicBezTo>
                  <a:cubicBezTo>
                    <a:pt x="18424" y="14628"/>
                    <a:pt x="18652" y="13110"/>
                    <a:pt x="18930" y="11617"/>
                  </a:cubicBezTo>
                  <a:cubicBezTo>
                    <a:pt x="19234" y="10073"/>
                    <a:pt x="19386" y="8479"/>
                    <a:pt x="19639" y="6935"/>
                  </a:cubicBezTo>
                  <a:cubicBezTo>
                    <a:pt x="19766" y="6049"/>
                    <a:pt x="19993" y="5163"/>
                    <a:pt x="20196" y="4278"/>
                  </a:cubicBezTo>
                  <a:cubicBezTo>
                    <a:pt x="20272" y="4024"/>
                    <a:pt x="20424" y="3645"/>
                    <a:pt x="20272" y="3392"/>
                  </a:cubicBezTo>
                  <a:cubicBezTo>
                    <a:pt x="20182" y="3258"/>
                    <a:pt x="20058" y="3211"/>
                    <a:pt x="19924" y="3211"/>
                  </a:cubicBezTo>
                  <a:cubicBezTo>
                    <a:pt x="19831" y="3211"/>
                    <a:pt x="19733" y="3234"/>
                    <a:pt x="19639" y="3265"/>
                  </a:cubicBezTo>
                  <a:cubicBezTo>
                    <a:pt x="18981" y="3442"/>
                    <a:pt x="18348" y="3822"/>
                    <a:pt x="17716" y="4126"/>
                  </a:cubicBezTo>
                  <a:cubicBezTo>
                    <a:pt x="16526" y="4657"/>
                    <a:pt x="15362" y="5290"/>
                    <a:pt x="14552" y="6327"/>
                  </a:cubicBezTo>
                  <a:cubicBezTo>
                    <a:pt x="13793" y="7314"/>
                    <a:pt x="13995" y="8580"/>
                    <a:pt x="14071" y="9744"/>
                  </a:cubicBezTo>
                  <a:cubicBezTo>
                    <a:pt x="14173" y="11237"/>
                    <a:pt x="14350" y="12680"/>
                    <a:pt x="14805" y="14122"/>
                  </a:cubicBezTo>
                  <a:cubicBezTo>
                    <a:pt x="15514" y="16451"/>
                    <a:pt x="16577" y="18678"/>
                    <a:pt x="17209" y="21031"/>
                  </a:cubicBezTo>
                  <a:cubicBezTo>
                    <a:pt x="17361" y="21639"/>
                    <a:pt x="17867" y="23182"/>
                    <a:pt x="17235" y="23663"/>
                  </a:cubicBezTo>
                  <a:cubicBezTo>
                    <a:pt x="17131" y="23744"/>
                    <a:pt x="17029" y="23779"/>
                    <a:pt x="16931" y="23779"/>
                  </a:cubicBezTo>
                  <a:cubicBezTo>
                    <a:pt x="16475" y="23779"/>
                    <a:pt x="16090" y="23039"/>
                    <a:pt x="15944" y="22727"/>
                  </a:cubicBezTo>
                  <a:cubicBezTo>
                    <a:pt x="15109" y="21132"/>
                    <a:pt x="14729" y="19310"/>
                    <a:pt x="14350" y="17564"/>
                  </a:cubicBezTo>
                  <a:cubicBezTo>
                    <a:pt x="13945" y="15641"/>
                    <a:pt x="13363" y="13743"/>
                    <a:pt x="13110" y="11769"/>
                  </a:cubicBezTo>
                  <a:cubicBezTo>
                    <a:pt x="13034" y="11009"/>
                    <a:pt x="12958" y="10200"/>
                    <a:pt x="13110" y="9390"/>
                  </a:cubicBezTo>
                  <a:cubicBezTo>
                    <a:pt x="13211" y="8959"/>
                    <a:pt x="13413" y="8555"/>
                    <a:pt x="13489" y="8074"/>
                  </a:cubicBezTo>
                  <a:cubicBezTo>
                    <a:pt x="13599" y="7548"/>
                    <a:pt x="13462" y="7022"/>
                    <a:pt x="12946" y="7022"/>
                  </a:cubicBezTo>
                  <a:cubicBezTo>
                    <a:pt x="12867" y="7022"/>
                    <a:pt x="12778" y="7034"/>
                    <a:pt x="12679" y="7061"/>
                  </a:cubicBezTo>
                  <a:cubicBezTo>
                    <a:pt x="10503" y="7593"/>
                    <a:pt x="9769" y="9719"/>
                    <a:pt x="9567" y="11667"/>
                  </a:cubicBezTo>
                  <a:cubicBezTo>
                    <a:pt x="9440" y="13009"/>
                    <a:pt x="9313" y="14325"/>
                    <a:pt x="9238" y="15691"/>
                  </a:cubicBezTo>
                  <a:cubicBezTo>
                    <a:pt x="9136" y="17058"/>
                    <a:pt x="9060" y="18450"/>
                    <a:pt x="9440" y="19766"/>
                  </a:cubicBezTo>
                  <a:cubicBezTo>
                    <a:pt x="9870" y="21132"/>
                    <a:pt x="10680" y="22297"/>
                    <a:pt x="11515" y="23435"/>
                  </a:cubicBezTo>
                  <a:cubicBezTo>
                    <a:pt x="11945" y="24068"/>
                    <a:pt x="12426" y="24676"/>
                    <a:pt x="12831" y="25334"/>
                  </a:cubicBezTo>
                  <a:cubicBezTo>
                    <a:pt x="13110" y="25789"/>
                    <a:pt x="13464" y="26295"/>
                    <a:pt x="13489" y="26801"/>
                  </a:cubicBezTo>
                  <a:cubicBezTo>
                    <a:pt x="13565" y="27308"/>
                    <a:pt x="13211" y="27687"/>
                    <a:pt x="12705" y="27738"/>
                  </a:cubicBezTo>
                  <a:cubicBezTo>
                    <a:pt x="12655" y="27745"/>
                    <a:pt x="12605" y="27749"/>
                    <a:pt x="12557" y="27749"/>
                  </a:cubicBezTo>
                  <a:cubicBezTo>
                    <a:pt x="12114" y="27749"/>
                    <a:pt x="11733" y="27455"/>
                    <a:pt x="11414" y="27181"/>
                  </a:cubicBezTo>
                  <a:cubicBezTo>
                    <a:pt x="10958" y="26725"/>
                    <a:pt x="10554" y="26270"/>
                    <a:pt x="10174" y="25789"/>
                  </a:cubicBezTo>
                  <a:cubicBezTo>
                    <a:pt x="9288" y="24676"/>
                    <a:pt x="8554" y="23486"/>
                    <a:pt x="7922" y="22221"/>
                  </a:cubicBezTo>
                  <a:cubicBezTo>
                    <a:pt x="6732" y="19715"/>
                    <a:pt x="6074" y="16931"/>
                    <a:pt x="6403" y="14148"/>
                  </a:cubicBezTo>
                  <a:cubicBezTo>
                    <a:pt x="6403" y="14072"/>
                    <a:pt x="6378" y="13996"/>
                    <a:pt x="6277" y="13945"/>
                  </a:cubicBezTo>
                  <a:cubicBezTo>
                    <a:pt x="6130" y="13895"/>
                    <a:pt x="5985" y="13871"/>
                    <a:pt x="5842" y="13871"/>
                  </a:cubicBezTo>
                  <a:cubicBezTo>
                    <a:pt x="4476" y="13871"/>
                    <a:pt x="3288" y="15995"/>
                    <a:pt x="2784" y="16957"/>
                  </a:cubicBezTo>
                  <a:cubicBezTo>
                    <a:pt x="2455" y="17539"/>
                    <a:pt x="2101" y="18247"/>
                    <a:pt x="2151" y="18931"/>
                  </a:cubicBezTo>
                  <a:cubicBezTo>
                    <a:pt x="2177" y="20095"/>
                    <a:pt x="2936" y="21132"/>
                    <a:pt x="3189" y="22246"/>
                  </a:cubicBezTo>
                  <a:cubicBezTo>
                    <a:pt x="3341" y="22980"/>
                    <a:pt x="3214" y="23562"/>
                    <a:pt x="3037" y="24271"/>
                  </a:cubicBezTo>
                  <a:cubicBezTo>
                    <a:pt x="2961" y="24549"/>
                    <a:pt x="2911" y="24777"/>
                    <a:pt x="2987" y="25055"/>
                  </a:cubicBezTo>
                  <a:cubicBezTo>
                    <a:pt x="3290" y="25966"/>
                    <a:pt x="4353" y="26599"/>
                    <a:pt x="5138" y="27054"/>
                  </a:cubicBezTo>
                  <a:cubicBezTo>
                    <a:pt x="6201" y="27611"/>
                    <a:pt x="7339" y="28067"/>
                    <a:pt x="8251" y="28851"/>
                  </a:cubicBezTo>
                  <a:cubicBezTo>
                    <a:pt x="8782" y="29307"/>
                    <a:pt x="9642" y="30319"/>
                    <a:pt x="9136" y="31028"/>
                  </a:cubicBezTo>
                  <a:cubicBezTo>
                    <a:pt x="8828" y="31512"/>
                    <a:pt x="8080" y="31671"/>
                    <a:pt x="7508" y="31671"/>
                  </a:cubicBezTo>
                  <a:cubicBezTo>
                    <a:pt x="7422" y="31671"/>
                    <a:pt x="7340" y="31667"/>
                    <a:pt x="7264" y="31660"/>
                  </a:cubicBezTo>
                  <a:cubicBezTo>
                    <a:pt x="5821" y="31610"/>
                    <a:pt x="4328" y="30471"/>
                    <a:pt x="3341" y="29459"/>
                  </a:cubicBezTo>
                  <a:cubicBezTo>
                    <a:pt x="2784" y="28851"/>
                    <a:pt x="2202" y="28219"/>
                    <a:pt x="2025" y="27409"/>
                  </a:cubicBezTo>
                  <a:cubicBezTo>
                    <a:pt x="1924" y="26928"/>
                    <a:pt x="1898" y="26422"/>
                    <a:pt x="1696" y="25941"/>
                  </a:cubicBezTo>
                  <a:cubicBezTo>
                    <a:pt x="1682" y="25874"/>
                    <a:pt x="1620" y="25843"/>
                    <a:pt x="1552" y="25843"/>
                  </a:cubicBezTo>
                  <a:cubicBezTo>
                    <a:pt x="1492" y="25843"/>
                    <a:pt x="1428" y="25868"/>
                    <a:pt x="1392" y="25916"/>
                  </a:cubicBezTo>
                  <a:cubicBezTo>
                    <a:pt x="684" y="26827"/>
                    <a:pt x="253" y="28067"/>
                    <a:pt x="127" y="29206"/>
                  </a:cubicBezTo>
                  <a:cubicBezTo>
                    <a:pt x="0" y="30243"/>
                    <a:pt x="532" y="31002"/>
                    <a:pt x="1139" y="31787"/>
                  </a:cubicBezTo>
                  <a:cubicBezTo>
                    <a:pt x="1949" y="32875"/>
                    <a:pt x="2075" y="34267"/>
                    <a:pt x="2835" y="35406"/>
                  </a:cubicBezTo>
                  <a:cubicBezTo>
                    <a:pt x="3442" y="36317"/>
                    <a:pt x="4328" y="36722"/>
                    <a:pt x="5214" y="37304"/>
                  </a:cubicBezTo>
                  <a:cubicBezTo>
                    <a:pt x="6960" y="38418"/>
                    <a:pt x="8352" y="40366"/>
                    <a:pt x="10452" y="40898"/>
                  </a:cubicBezTo>
                  <a:cubicBezTo>
                    <a:pt x="10652" y="40946"/>
                    <a:pt x="10846" y="40968"/>
                    <a:pt x="11034" y="40968"/>
                  </a:cubicBezTo>
                  <a:cubicBezTo>
                    <a:pt x="12139" y="40968"/>
                    <a:pt x="13062" y="40208"/>
                    <a:pt x="13818" y="39430"/>
                  </a:cubicBezTo>
                  <a:cubicBezTo>
                    <a:pt x="14223" y="39000"/>
                    <a:pt x="14628" y="38569"/>
                    <a:pt x="15084" y="38215"/>
                  </a:cubicBezTo>
                  <a:cubicBezTo>
                    <a:pt x="15261" y="38063"/>
                    <a:pt x="15590" y="37734"/>
                    <a:pt x="15843" y="37709"/>
                  </a:cubicBezTo>
                  <a:cubicBezTo>
                    <a:pt x="15884" y="37701"/>
                    <a:pt x="15920" y="37698"/>
                    <a:pt x="15950" y="37698"/>
                  </a:cubicBezTo>
                  <a:cubicBezTo>
                    <a:pt x="16123" y="37698"/>
                    <a:pt x="16133" y="37815"/>
                    <a:pt x="16197" y="37987"/>
                  </a:cubicBezTo>
                  <a:cubicBezTo>
                    <a:pt x="16476" y="38721"/>
                    <a:pt x="16349" y="39885"/>
                    <a:pt x="15969" y="40594"/>
                  </a:cubicBezTo>
                  <a:cubicBezTo>
                    <a:pt x="15387" y="41632"/>
                    <a:pt x="14375" y="42391"/>
                    <a:pt x="13666" y="43302"/>
                  </a:cubicBezTo>
                  <a:cubicBezTo>
                    <a:pt x="11414" y="46061"/>
                    <a:pt x="12983" y="50439"/>
                    <a:pt x="16273" y="51502"/>
                  </a:cubicBezTo>
                  <a:cubicBezTo>
                    <a:pt x="17463" y="51907"/>
                    <a:pt x="18652" y="52261"/>
                    <a:pt x="19816" y="52717"/>
                  </a:cubicBezTo>
                  <a:cubicBezTo>
                    <a:pt x="20803" y="53096"/>
                    <a:pt x="21714" y="53476"/>
                    <a:pt x="22777" y="53526"/>
                  </a:cubicBezTo>
                  <a:cubicBezTo>
                    <a:pt x="22914" y="53536"/>
                    <a:pt x="23050" y="53540"/>
                    <a:pt x="23186" y="53540"/>
                  </a:cubicBezTo>
                  <a:cubicBezTo>
                    <a:pt x="24893" y="53540"/>
                    <a:pt x="26565" y="52830"/>
                    <a:pt x="28041" y="52033"/>
                  </a:cubicBezTo>
                  <a:cubicBezTo>
                    <a:pt x="28218" y="51983"/>
                    <a:pt x="28168" y="51704"/>
                    <a:pt x="27991" y="51704"/>
                  </a:cubicBezTo>
                  <a:cubicBezTo>
                    <a:pt x="26751" y="51654"/>
                    <a:pt x="25586" y="51147"/>
                    <a:pt x="24599" y="50388"/>
                  </a:cubicBezTo>
                  <a:cubicBezTo>
                    <a:pt x="23739" y="49730"/>
                    <a:pt x="22676" y="48718"/>
                    <a:pt x="22398" y="47655"/>
                  </a:cubicBezTo>
                  <a:cubicBezTo>
                    <a:pt x="22243" y="47058"/>
                    <a:pt x="22416" y="46288"/>
                    <a:pt x="23036" y="46288"/>
                  </a:cubicBezTo>
                  <a:cubicBezTo>
                    <a:pt x="23126" y="46288"/>
                    <a:pt x="23225" y="46304"/>
                    <a:pt x="23334" y="46339"/>
                  </a:cubicBezTo>
                  <a:cubicBezTo>
                    <a:pt x="23739" y="46466"/>
                    <a:pt x="24093" y="46845"/>
                    <a:pt x="24372" y="47149"/>
                  </a:cubicBezTo>
                  <a:cubicBezTo>
                    <a:pt x="25055" y="47782"/>
                    <a:pt x="25738" y="48364"/>
                    <a:pt x="26472" y="48920"/>
                  </a:cubicBezTo>
                  <a:cubicBezTo>
                    <a:pt x="27358" y="49578"/>
                    <a:pt x="28345" y="50135"/>
                    <a:pt x="29383" y="50464"/>
                  </a:cubicBezTo>
                  <a:cubicBezTo>
                    <a:pt x="29721" y="50561"/>
                    <a:pt x="30048" y="50602"/>
                    <a:pt x="30371" y="50602"/>
                  </a:cubicBezTo>
                  <a:cubicBezTo>
                    <a:pt x="30894" y="50602"/>
                    <a:pt x="31407" y="50494"/>
                    <a:pt x="31939" y="50338"/>
                  </a:cubicBezTo>
                  <a:cubicBezTo>
                    <a:pt x="34773" y="49604"/>
                    <a:pt x="36671" y="47402"/>
                    <a:pt x="38696" y="45327"/>
                  </a:cubicBezTo>
                  <a:cubicBezTo>
                    <a:pt x="38772" y="45276"/>
                    <a:pt x="38772" y="45150"/>
                    <a:pt x="38696" y="45074"/>
                  </a:cubicBezTo>
                  <a:cubicBezTo>
                    <a:pt x="38649" y="45042"/>
                    <a:pt x="38612" y="45021"/>
                    <a:pt x="38566" y="45021"/>
                  </a:cubicBezTo>
                  <a:cubicBezTo>
                    <a:pt x="38538" y="45021"/>
                    <a:pt x="38507" y="45029"/>
                    <a:pt x="38468" y="45048"/>
                  </a:cubicBezTo>
                  <a:cubicBezTo>
                    <a:pt x="37162" y="45560"/>
                    <a:pt x="35745" y="45783"/>
                    <a:pt x="34311" y="45783"/>
                  </a:cubicBezTo>
                  <a:cubicBezTo>
                    <a:pt x="32271" y="45783"/>
                    <a:pt x="30198" y="45331"/>
                    <a:pt x="28370" y="44618"/>
                  </a:cubicBezTo>
                  <a:cubicBezTo>
                    <a:pt x="26953" y="44036"/>
                    <a:pt x="25561" y="43251"/>
                    <a:pt x="24549" y="42113"/>
                  </a:cubicBezTo>
                  <a:cubicBezTo>
                    <a:pt x="24017" y="41505"/>
                    <a:pt x="23562" y="40822"/>
                    <a:pt x="23081" y="40189"/>
                  </a:cubicBezTo>
                  <a:cubicBezTo>
                    <a:pt x="22575" y="39506"/>
                    <a:pt x="21891" y="38595"/>
                    <a:pt x="23005" y="38089"/>
                  </a:cubicBezTo>
                  <a:cubicBezTo>
                    <a:pt x="23394" y="37921"/>
                    <a:pt x="23844" y="37854"/>
                    <a:pt x="24316" y="37854"/>
                  </a:cubicBezTo>
                  <a:cubicBezTo>
                    <a:pt x="25409" y="37854"/>
                    <a:pt x="26626" y="38211"/>
                    <a:pt x="27510" y="38494"/>
                  </a:cubicBezTo>
                  <a:cubicBezTo>
                    <a:pt x="28876" y="38949"/>
                    <a:pt x="30218" y="39556"/>
                    <a:pt x="31534" y="40063"/>
                  </a:cubicBezTo>
                  <a:cubicBezTo>
                    <a:pt x="32824" y="40569"/>
                    <a:pt x="34166" y="41201"/>
                    <a:pt x="35583" y="41277"/>
                  </a:cubicBezTo>
                  <a:cubicBezTo>
                    <a:pt x="35715" y="41287"/>
                    <a:pt x="35850" y="41292"/>
                    <a:pt x="35987" y="41292"/>
                  </a:cubicBezTo>
                  <a:cubicBezTo>
                    <a:pt x="37244" y="41292"/>
                    <a:pt x="38684" y="40889"/>
                    <a:pt x="39733" y="40341"/>
                  </a:cubicBezTo>
                  <a:cubicBezTo>
                    <a:pt x="40999" y="39683"/>
                    <a:pt x="41859" y="38367"/>
                    <a:pt x="42315" y="37051"/>
                  </a:cubicBezTo>
                  <a:cubicBezTo>
                    <a:pt x="42897" y="35533"/>
                    <a:pt x="43276" y="33938"/>
                    <a:pt x="43504" y="32369"/>
                  </a:cubicBezTo>
                  <a:cubicBezTo>
                    <a:pt x="43504" y="32293"/>
                    <a:pt x="43454" y="32217"/>
                    <a:pt x="43378" y="32167"/>
                  </a:cubicBezTo>
                  <a:cubicBezTo>
                    <a:pt x="43242" y="32133"/>
                    <a:pt x="43107" y="32118"/>
                    <a:pt x="42974" y="32118"/>
                  </a:cubicBezTo>
                  <a:cubicBezTo>
                    <a:pt x="42416" y="32118"/>
                    <a:pt x="41885" y="32373"/>
                    <a:pt x="41353" y="32496"/>
                  </a:cubicBezTo>
                  <a:cubicBezTo>
                    <a:pt x="40341" y="32749"/>
                    <a:pt x="39328" y="32926"/>
                    <a:pt x="38316" y="33230"/>
                  </a:cubicBezTo>
                  <a:cubicBezTo>
                    <a:pt x="36064" y="33786"/>
                    <a:pt x="33811" y="34444"/>
                    <a:pt x="31559" y="34925"/>
                  </a:cubicBezTo>
                  <a:cubicBezTo>
                    <a:pt x="30604" y="35131"/>
                    <a:pt x="29607" y="35268"/>
                    <a:pt x="28612" y="35268"/>
                  </a:cubicBezTo>
                  <a:cubicBezTo>
                    <a:pt x="27892" y="35268"/>
                    <a:pt x="27173" y="35196"/>
                    <a:pt x="26472" y="35026"/>
                  </a:cubicBezTo>
                  <a:cubicBezTo>
                    <a:pt x="25713" y="34824"/>
                    <a:pt x="24903" y="34546"/>
                    <a:pt x="24296" y="34039"/>
                  </a:cubicBezTo>
                  <a:cubicBezTo>
                    <a:pt x="23461" y="33356"/>
                    <a:pt x="23536" y="32293"/>
                    <a:pt x="24422" y="31635"/>
                  </a:cubicBezTo>
                  <a:cubicBezTo>
                    <a:pt x="25162" y="31081"/>
                    <a:pt x="26197" y="30934"/>
                    <a:pt x="27235" y="30934"/>
                  </a:cubicBezTo>
                  <a:cubicBezTo>
                    <a:pt x="28046" y="30934"/>
                    <a:pt x="28858" y="31023"/>
                    <a:pt x="29534" y="31078"/>
                  </a:cubicBezTo>
                  <a:cubicBezTo>
                    <a:pt x="31092" y="31218"/>
                    <a:pt x="32649" y="31464"/>
                    <a:pt x="34226" y="31464"/>
                  </a:cubicBezTo>
                  <a:cubicBezTo>
                    <a:pt x="34366" y="31464"/>
                    <a:pt x="34506" y="31462"/>
                    <a:pt x="34647" y="31458"/>
                  </a:cubicBezTo>
                  <a:cubicBezTo>
                    <a:pt x="36469" y="31382"/>
                    <a:pt x="38443" y="31331"/>
                    <a:pt x="40265" y="31002"/>
                  </a:cubicBezTo>
                  <a:cubicBezTo>
                    <a:pt x="41049" y="30876"/>
                    <a:pt x="41859" y="30648"/>
                    <a:pt x="42644" y="30471"/>
                  </a:cubicBezTo>
                  <a:cubicBezTo>
                    <a:pt x="43125" y="30370"/>
                    <a:pt x="43707" y="30218"/>
                    <a:pt x="44036" y="29813"/>
                  </a:cubicBezTo>
                  <a:cubicBezTo>
                    <a:pt x="44668" y="28927"/>
                    <a:pt x="44263" y="27409"/>
                    <a:pt x="44137" y="26447"/>
                  </a:cubicBezTo>
                  <a:cubicBezTo>
                    <a:pt x="43884" y="24676"/>
                    <a:pt x="43681" y="22853"/>
                    <a:pt x="43757" y="21082"/>
                  </a:cubicBezTo>
                  <a:cubicBezTo>
                    <a:pt x="43757" y="20969"/>
                    <a:pt x="43656" y="20876"/>
                    <a:pt x="43544" y="20876"/>
                  </a:cubicBezTo>
                  <a:cubicBezTo>
                    <a:pt x="43531" y="20876"/>
                    <a:pt x="43517" y="20877"/>
                    <a:pt x="43504" y="20879"/>
                  </a:cubicBezTo>
                  <a:cubicBezTo>
                    <a:pt x="41404" y="21664"/>
                    <a:pt x="39278" y="22398"/>
                    <a:pt x="37329" y="23486"/>
                  </a:cubicBezTo>
                  <a:cubicBezTo>
                    <a:pt x="35532" y="24498"/>
                    <a:pt x="33786" y="25637"/>
                    <a:pt x="31913" y="26523"/>
                  </a:cubicBezTo>
                  <a:cubicBezTo>
                    <a:pt x="30370" y="27232"/>
                    <a:pt x="28725" y="27712"/>
                    <a:pt x="26978" y="27738"/>
                  </a:cubicBezTo>
                  <a:cubicBezTo>
                    <a:pt x="26320" y="27738"/>
                    <a:pt x="25510" y="27738"/>
                    <a:pt x="24878" y="27434"/>
                  </a:cubicBezTo>
                  <a:cubicBezTo>
                    <a:pt x="23865" y="26953"/>
                    <a:pt x="24549" y="25916"/>
                    <a:pt x="25106" y="25334"/>
                  </a:cubicBezTo>
                  <a:cubicBezTo>
                    <a:pt x="27712" y="22803"/>
                    <a:pt x="31331" y="23689"/>
                    <a:pt x="34596" y="23284"/>
                  </a:cubicBezTo>
                  <a:cubicBezTo>
                    <a:pt x="36216" y="23056"/>
                    <a:pt x="37835" y="22626"/>
                    <a:pt x="39253" y="21841"/>
                  </a:cubicBezTo>
                  <a:cubicBezTo>
                    <a:pt x="40138" y="21335"/>
                    <a:pt x="41505" y="20601"/>
                    <a:pt x="41657" y="19462"/>
                  </a:cubicBezTo>
                  <a:cubicBezTo>
                    <a:pt x="41758" y="18829"/>
                    <a:pt x="41505" y="18121"/>
                    <a:pt x="41328" y="17488"/>
                  </a:cubicBezTo>
                  <a:cubicBezTo>
                    <a:pt x="41151" y="16729"/>
                    <a:pt x="40898" y="15970"/>
                    <a:pt x="40670" y="15210"/>
                  </a:cubicBezTo>
                  <a:cubicBezTo>
                    <a:pt x="40366" y="14299"/>
                    <a:pt x="40240" y="13312"/>
                    <a:pt x="39809" y="12427"/>
                  </a:cubicBezTo>
                  <a:cubicBezTo>
                    <a:pt x="39627" y="12031"/>
                    <a:pt x="39425" y="11827"/>
                    <a:pt x="39162" y="11827"/>
                  </a:cubicBezTo>
                  <a:cubicBezTo>
                    <a:pt x="38988" y="11827"/>
                    <a:pt x="38786" y="11916"/>
                    <a:pt x="38544" y="12098"/>
                  </a:cubicBezTo>
                  <a:cubicBezTo>
                    <a:pt x="37785" y="12680"/>
                    <a:pt x="37253" y="13540"/>
                    <a:pt x="36570" y="14198"/>
                  </a:cubicBezTo>
                  <a:cubicBezTo>
                    <a:pt x="34318" y="16425"/>
                    <a:pt x="31255" y="18551"/>
                    <a:pt x="27991" y="18576"/>
                  </a:cubicBezTo>
                  <a:cubicBezTo>
                    <a:pt x="27459" y="18576"/>
                    <a:pt x="26447" y="18576"/>
                    <a:pt x="26649" y="17792"/>
                  </a:cubicBezTo>
                  <a:cubicBezTo>
                    <a:pt x="26852" y="17058"/>
                    <a:pt x="27738" y="16526"/>
                    <a:pt x="28345" y="16147"/>
                  </a:cubicBezTo>
                  <a:cubicBezTo>
                    <a:pt x="29028" y="15691"/>
                    <a:pt x="29762" y="15337"/>
                    <a:pt x="30445" y="14932"/>
                  </a:cubicBezTo>
                  <a:cubicBezTo>
                    <a:pt x="31205" y="14451"/>
                    <a:pt x="31913" y="13920"/>
                    <a:pt x="32647" y="13363"/>
                  </a:cubicBezTo>
                  <a:cubicBezTo>
                    <a:pt x="33457" y="12730"/>
                    <a:pt x="34292" y="12148"/>
                    <a:pt x="35127" y="11591"/>
                  </a:cubicBezTo>
                  <a:cubicBezTo>
                    <a:pt x="35709" y="11237"/>
                    <a:pt x="36317" y="10858"/>
                    <a:pt x="36772" y="10326"/>
                  </a:cubicBezTo>
                  <a:cubicBezTo>
                    <a:pt x="37506" y="9491"/>
                    <a:pt x="37380" y="8504"/>
                    <a:pt x="36848" y="7593"/>
                  </a:cubicBezTo>
                  <a:cubicBezTo>
                    <a:pt x="36241" y="6555"/>
                    <a:pt x="35330" y="5644"/>
                    <a:pt x="34545" y="4708"/>
                  </a:cubicBezTo>
                  <a:cubicBezTo>
                    <a:pt x="33913" y="3999"/>
                    <a:pt x="33179" y="3240"/>
                    <a:pt x="32799" y="2354"/>
                  </a:cubicBezTo>
                  <a:cubicBezTo>
                    <a:pt x="32521" y="1646"/>
                    <a:pt x="32470" y="912"/>
                    <a:pt x="32419" y="152"/>
                  </a:cubicBezTo>
                  <a:cubicBezTo>
                    <a:pt x="32419" y="102"/>
                    <a:pt x="32318" y="1"/>
                    <a:pt x="322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87" name="Google Shape;487;p51"/>
            <p:cNvGrpSpPr/>
            <p:nvPr/>
          </p:nvGrpSpPr>
          <p:grpSpPr>
            <a:xfrm>
              <a:off x="7786330" y="3629221"/>
              <a:ext cx="2466678" cy="2616989"/>
              <a:chOff x="7786330" y="3629221"/>
              <a:chExt cx="2466678" cy="2616989"/>
            </a:xfrm>
          </p:grpSpPr>
          <p:sp>
            <p:nvSpPr>
              <p:cNvPr id="488" name="Google Shape;488;p51"/>
              <p:cNvSpPr/>
              <p:nvPr/>
            </p:nvSpPr>
            <p:spPr>
              <a:xfrm rot="9900096">
                <a:off x="7984439" y="4205444"/>
                <a:ext cx="2070460" cy="1803578"/>
              </a:xfrm>
              <a:custGeom>
                <a:avLst/>
                <a:gdLst/>
                <a:ahLst/>
                <a:cxnLst/>
                <a:rect l="l" t="t" r="r" b="b"/>
                <a:pathLst>
                  <a:path w="60613" h="52800" extrusionOk="0">
                    <a:moveTo>
                      <a:pt x="31966" y="1"/>
                    </a:moveTo>
                    <a:cubicBezTo>
                      <a:pt x="30936" y="1"/>
                      <a:pt x="29827" y="197"/>
                      <a:pt x="28623" y="634"/>
                    </a:cubicBezTo>
                    <a:cubicBezTo>
                      <a:pt x="25080" y="1950"/>
                      <a:pt x="22549" y="4683"/>
                      <a:pt x="20246" y="7594"/>
                    </a:cubicBezTo>
                    <a:cubicBezTo>
                      <a:pt x="19538" y="8479"/>
                      <a:pt x="18854" y="9390"/>
                      <a:pt x="18146" y="10276"/>
                    </a:cubicBezTo>
                    <a:cubicBezTo>
                      <a:pt x="13869" y="15667"/>
                      <a:pt x="10326" y="21361"/>
                      <a:pt x="6327" y="26954"/>
                    </a:cubicBezTo>
                    <a:cubicBezTo>
                      <a:pt x="3822" y="30446"/>
                      <a:pt x="1519" y="34243"/>
                      <a:pt x="1012" y="38469"/>
                    </a:cubicBezTo>
                    <a:cubicBezTo>
                      <a:pt x="0" y="47225"/>
                      <a:pt x="7972" y="51730"/>
                      <a:pt x="15716" y="51983"/>
                    </a:cubicBezTo>
                    <a:cubicBezTo>
                      <a:pt x="16055" y="51995"/>
                      <a:pt x="16393" y="52000"/>
                      <a:pt x="16731" y="52000"/>
                    </a:cubicBezTo>
                    <a:cubicBezTo>
                      <a:pt x="21204" y="52000"/>
                      <a:pt x="25678" y="51070"/>
                      <a:pt x="30151" y="51070"/>
                    </a:cubicBezTo>
                    <a:cubicBezTo>
                      <a:pt x="30578" y="51070"/>
                      <a:pt x="31005" y="51079"/>
                      <a:pt x="31432" y="51098"/>
                    </a:cubicBezTo>
                    <a:cubicBezTo>
                      <a:pt x="36570" y="51325"/>
                      <a:pt x="41555" y="52717"/>
                      <a:pt x="46693" y="52793"/>
                    </a:cubicBezTo>
                    <a:cubicBezTo>
                      <a:pt x="46863" y="52797"/>
                      <a:pt x="47034" y="52799"/>
                      <a:pt x="47205" y="52799"/>
                    </a:cubicBezTo>
                    <a:cubicBezTo>
                      <a:pt x="50161" y="52799"/>
                      <a:pt x="53216" y="52170"/>
                      <a:pt x="55728" y="50591"/>
                    </a:cubicBezTo>
                    <a:cubicBezTo>
                      <a:pt x="60612" y="47529"/>
                      <a:pt x="60486" y="42670"/>
                      <a:pt x="58638" y="37684"/>
                    </a:cubicBezTo>
                    <a:cubicBezTo>
                      <a:pt x="54690" y="26979"/>
                      <a:pt x="49224" y="16856"/>
                      <a:pt x="42416" y="7720"/>
                    </a:cubicBezTo>
                    <a:cubicBezTo>
                      <a:pt x="39565" y="3877"/>
                      <a:pt x="36545" y="1"/>
                      <a:pt x="31966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9" name="Google Shape;489;p51"/>
              <p:cNvSpPr/>
              <p:nvPr/>
            </p:nvSpPr>
            <p:spPr>
              <a:xfrm rot="10135164">
                <a:off x="8131928" y="3689721"/>
                <a:ext cx="821266" cy="451264"/>
              </a:xfrm>
              <a:custGeom>
                <a:avLst/>
                <a:gdLst/>
                <a:ahLst/>
                <a:cxnLst/>
                <a:rect l="l" t="t" r="r" b="b"/>
                <a:pathLst>
                  <a:path w="17236" h="14692" extrusionOk="0">
                    <a:moveTo>
                      <a:pt x="6543" y="0"/>
                    </a:moveTo>
                    <a:cubicBezTo>
                      <a:pt x="5423" y="0"/>
                      <a:pt x="4317" y="237"/>
                      <a:pt x="3314" y="818"/>
                    </a:cubicBezTo>
                    <a:cubicBezTo>
                      <a:pt x="1429" y="1912"/>
                      <a:pt x="153" y="4070"/>
                      <a:pt x="92" y="6289"/>
                    </a:cubicBezTo>
                    <a:cubicBezTo>
                      <a:pt x="1" y="8599"/>
                      <a:pt x="1186" y="10879"/>
                      <a:pt x="2888" y="12307"/>
                    </a:cubicBezTo>
                    <a:cubicBezTo>
                      <a:pt x="4074" y="13311"/>
                      <a:pt x="5533" y="13888"/>
                      <a:pt x="7053" y="14101"/>
                    </a:cubicBezTo>
                    <a:cubicBezTo>
                      <a:pt x="7752" y="14374"/>
                      <a:pt x="8512" y="14557"/>
                      <a:pt x="9241" y="14648"/>
                    </a:cubicBezTo>
                    <a:cubicBezTo>
                      <a:pt x="9530" y="14677"/>
                      <a:pt x="9820" y="14692"/>
                      <a:pt x="10111" y="14692"/>
                    </a:cubicBezTo>
                    <a:cubicBezTo>
                      <a:pt x="12241" y="14692"/>
                      <a:pt x="14378" y="13901"/>
                      <a:pt x="15715" y="12216"/>
                    </a:cubicBezTo>
                    <a:cubicBezTo>
                      <a:pt x="17235" y="10301"/>
                      <a:pt x="17235" y="7687"/>
                      <a:pt x="16171" y="5560"/>
                    </a:cubicBezTo>
                    <a:cubicBezTo>
                      <a:pt x="15107" y="3341"/>
                      <a:pt x="13010" y="1882"/>
                      <a:pt x="10791" y="970"/>
                    </a:cubicBezTo>
                    <a:cubicBezTo>
                      <a:pt x="9484" y="402"/>
                      <a:pt x="8002" y="0"/>
                      <a:pt x="6543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490" name="Google Shape;490;p51"/>
            <p:cNvSpPr/>
            <p:nvPr/>
          </p:nvSpPr>
          <p:spPr>
            <a:xfrm rot="-4332054">
              <a:off x="168200" y="3251580"/>
              <a:ext cx="552682" cy="469444"/>
            </a:xfrm>
            <a:custGeom>
              <a:avLst/>
              <a:gdLst/>
              <a:ahLst/>
              <a:cxnLst/>
              <a:rect l="l" t="t" r="r" b="b"/>
              <a:pathLst>
                <a:path w="68054" h="65879" extrusionOk="0">
                  <a:moveTo>
                    <a:pt x="16417" y="0"/>
                  </a:moveTo>
                  <a:cubicBezTo>
                    <a:pt x="12260" y="0"/>
                    <a:pt x="8797" y="1476"/>
                    <a:pt x="6176" y="4963"/>
                  </a:cubicBezTo>
                  <a:cubicBezTo>
                    <a:pt x="4911" y="6633"/>
                    <a:pt x="4278" y="8557"/>
                    <a:pt x="3418" y="10404"/>
                  </a:cubicBezTo>
                  <a:cubicBezTo>
                    <a:pt x="1595" y="14327"/>
                    <a:pt x="735" y="18477"/>
                    <a:pt x="355" y="22704"/>
                  </a:cubicBezTo>
                  <a:cubicBezTo>
                    <a:pt x="1" y="26424"/>
                    <a:pt x="482" y="30119"/>
                    <a:pt x="1089" y="33789"/>
                  </a:cubicBezTo>
                  <a:cubicBezTo>
                    <a:pt x="1697" y="37458"/>
                    <a:pt x="2911" y="40976"/>
                    <a:pt x="4379" y="44367"/>
                  </a:cubicBezTo>
                  <a:cubicBezTo>
                    <a:pt x="6708" y="49884"/>
                    <a:pt x="10225" y="54541"/>
                    <a:pt x="15312" y="57907"/>
                  </a:cubicBezTo>
                  <a:cubicBezTo>
                    <a:pt x="18678" y="60109"/>
                    <a:pt x="22221" y="61956"/>
                    <a:pt x="26119" y="63146"/>
                  </a:cubicBezTo>
                  <a:cubicBezTo>
                    <a:pt x="31433" y="64715"/>
                    <a:pt x="36824" y="65803"/>
                    <a:pt x="41430" y="65879"/>
                  </a:cubicBezTo>
                  <a:cubicBezTo>
                    <a:pt x="44796" y="65879"/>
                    <a:pt x="47175" y="65702"/>
                    <a:pt x="49478" y="65246"/>
                  </a:cubicBezTo>
                  <a:cubicBezTo>
                    <a:pt x="54160" y="64310"/>
                    <a:pt x="58513" y="62665"/>
                    <a:pt x="62056" y="59425"/>
                  </a:cubicBezTo>
                  <a:cubicBezTo>
                    <a:pt x="66307" y="55579"/>
                    <a:pt x="68054" y="50846"/>
                    <a:pt x="66915" y="45177"/>
                  </a:cubicBezTo>
                  <a:cubicBezTo>
                    <a:pt x="66054" y="41052"/>
                    <a:pt x="64257" y="37357"/>
                    <a:pt x="61954" y="33865"/>
                  </a:cubicBezTo>
                  <a:cubicBezTo>
                    <a:pt x="57450" y="27107"/>
                    <a:pt x="51983" y="21084"/>
                    <a:pt x="45884" y="15694"/>
                  </a:cubicBezTo>
                  <a:cubicBezTo>
                    <a:pt x="42771" y="12935"/>
                    <a:pt x="39608" y="10252"/>
                    <a:pt x="36115" y="8000"/>
                  </a:cubicBezTo>
                  <a:cubicBezTo>
                    <a:pt x="33129" y="6077"/>
                    <a:pt x="29839" y="4685"/>
                    <a:pt x="26751" y="2964"/>
                  </a:cubicBezTo>
                  <a:cubicBezTo>
                    <a:pt x="23967" y="1420"/>
                    <a:pt x="21057" y="281"/>
                    <a:pt x="17818" y="53"/>
                  </a:cubicBezTo>
                  <a:cubicBezTo>
                    <a:pt x="17342" y="18"/>
                    <a:pt x="16875" y="0"/>
                    <a:pt x="1641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1" name="Google Shape;491;p51"/>
            <p:cNvSpPr/>
            <p:nvPr/>
          </p:nvSpPr>
          <p:spPr>
            <a:xfrm flipH="1">
              <a:off x="4981111" y="4194042"/>
              <a:ext cx="2705389" cy="1276348"/>
            </a:xfrm>
            <a:custGeom>
              <a:avLst/>
              <a:gdLst/>
              <a:ahLst/>
              <a:cxnLst/>
              <a:rect l="l" t="t" r="r" b="b"/>
              <a:pathLst>
                <a:path w="65143" h="31845" extrusionOk="0">
                  <a:moveTo>
                    <a:pt x="46985" y="1"/>
                  </a:moveTo>
                  <a:cubicBezTo>
                    <a:pt x="43209" y="1"/>
                    <a:pt x="39435" y="1197"/>
                    <a:pt x="36520" y="3602"/>
                  </a:cubicBezTo>
                  <a:cubicBezTo>
                    <a:pt x="32875" y="6588"/>
                    <a:pt x="30547" y="11143"/>
                    <a:pt x="26574" y="13750"/>
                  </a:cubicBezTo>
                  <a:cubicBezTo>
                    <a:pt x="22752" y="16205"/>
                    <a:pt x="17969" y="16534"/>
                    <a:pt x="13616" y="17900"/>
                  </a:cubicBezTo>
                  <a:cubicBezTo>
                    <a:pt x="9668" y="19115"/>
                    <a:pt x="5948" y="21342"/>
                    <a:pt x="3367" y="24607"/>
                  </a:cubicBezTo>
                  <a:cubicBezTo>
                    <a:pt x="811" y="27846"/>
                    <a:pt x="1" y="29567"/>
                    <a:pt x="279" y="31845"/>
                  </a:cubicBezTo>
                  <a:lnTo>
                    <a:pt x="62688" y="31845"/>
                  </a:lnTo>
                  <a:lnTo>
                    <a:pt x="62688" y="31820"/>
                  </a:lnTo>
                  <a:cubicBezTo>
                    <a:pt x="64991" y="27770"/>
                    <a:pt x="65143" y="25670"/>
                    <a:pt x="64940" y="20001"/>
                  </a:cubicBezTo>
                  <a:cubicBezTo>
                    <a:pt x="64738" y="14357"/>
                    <a:pt x="62055" y="7524"/>
                    <a:pt x="57728" y="3804"/>
                  </a:cubicBezTo>
                  <a:cubicBezTo>
                    <a:pt x="54773" y="1273"/>
                    <a:pt x="50878" y="1"/>
                    <a:pt x="4698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50" y="445025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Playfair Display SemiBold"/>
              <a:buNone/>
              <a:defRPr sz="3500">
                <a:solidFill>
                  <a:schemeClr val="dk1"/>
                </a:solidFill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layfair Display SemiBold"/>
              <a:buNone/>
              <a:defRPr sz="2800">
                <a:solidFill>
                  <a:schemeClr val="dk2"/>
                </a:solidFill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layfair Display SemiBold"/>
              <a:buNone/>
              <a:defRPr sz="2800">
                <a:solidFill>
                  <a:schemeClr val="dk2"/>
                </a:solidFill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layfair Display SemiBold"/>
              <a:buNone/>
              <a:defRPr sz="2800">
                <a:solidFill>
                  <a:schemeClr val="dk2"/>
                </a:solidFill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layfair Display SemiBold"/>
              <a:buNone/>
              <a:defRPr sz="2800">
                <a:solidFill>
                  <a:schemeClr val="dk2"/>
                </a:solidFill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layfair Display SemiBold"/>
              <a:buNone/>
              <a:defRPr sz="2800">
                <a:solidFill>
                  <a:schemeClr val="dk2"/>
                </a:solidFill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layfair Display SemiBold"/>
              <a:buNone/>
              <a:defRPr sz="2800">
                <a:solidFill>
                  <a:schemeClr val="dk2"/>
                </a:solidFill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layfair Display SemiBold"/>
              <a:buNone/>
              <a:defRPr sz="2800">
                <a:solidFill>
                  <a:schemeClr val="dk2"/>
                </a:solidFill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Playfair Display SemiBold"/>
              <a:buNone/>
              <a:defRPr sz="2800">
                <a:solidFill>
                  <a:schemeClr val="dk2"/>
                </a:solidFill>
                <a:latin typeface="Playfair Display SemiBold"/>
                <a:ea typeface="Playfair Display SemiBold"/>
                <a:cs typeface="Playfair Display SemiBold"/>
                <a:sym typeface="Playfair Display SemiBold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152475"/>
            <a:ext cx="77175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●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○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■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●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○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■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●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Montserrat"/>
              <a:buChar char="○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Montserrat"/>
              <a:buChar char="■"/>
              <a:defRPr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  <p:sldLayoutId id="2147483665" r:id="rId18"/>
    <p:sldLayoutId id="2147483666" r:id="rId19"/>
    <p:sldLayoutId id="2147483667" r:id="rId20"/>
    <p:sldLayoutId id="2147483668" r:id="rId21"/>
    <p:sldLayoutId id="2147483669" r:id="rId22"/>
    <p:sldLayoutId id="2147483670" r:id="rId23"/>
    <p:sldLayoutId id="2147483671" r:id="rId24"/>
    <p:sldLayoutId id="2147483672" r:id="rId25"/>
    <p:sldLayoutId id="2147483673" r:id="rId26"/>
    <p:sldLayoutId id="2147483674" r:id="rId27"/>
    <p:sldLayoutId id="2147483675" r:id="rId28"/>
    <p:sldLayoutId id="2147483676" r:id="rId29"/>
    <p:sldLayoutId id="2147483677" r:id="rId30"/>
    <p:sldLayoutId id="2147483678" r:id="rId31"/>
    <p:sldLayoutId id="2147483679" r:id="rId32"/>
    <p:sldLayoutId id="2147483680" r:id="rId33"/>
    <p:sldLayoutId id="2147483681" r:id="rId34"/>
    <p:sldLayoutId id="2147483682" r:id="rId35"/>
    <p:sldLayoutId id="2147483683" r:id="rId36"/>
    <p:sldLayoutId id="2147483684" r:id="rId37"/>
    <p:sldLayoutId id="2147483685" r:id="rId38"/>
    <p:sldLayoutId id="2147483686" r:id="rId39"/>
    <p:sldLayoutId id="2147483687" r:id="rId40"/>
    <p:sldLayoutId id="2147483688" r:id="rId41"/>
    <p:sldLayoutId id="2147483689" r:id="rId42"/>
    <p:sldLayoutId id="2147483690" r:id="rId43"/>
    <p:sldLayoutId id="2147483691" r:id="rId44"/>
    <p:sldLayoutId id="2147483692" r:id="rId45"/>
    <p:sldLayoutId id="2147483693" r:id="rId46"/>
    <p:sldLayoutId id="2147483694" r:id="rId47"/>
    <p:sldLayoutId id="2147483695" r:id="rId48"/>
    <p:sldLayoutId id="2147483696" r:id="rId49"/>
    <p:sldLayoutId id="2147483697" r:id="rId5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oopnet.co.uk/Listing/21-25-New-St-Birmingham/27244839/" TargetMode="Externa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opify.com/uk/blog/general-vs-limited-partnership" TargetMode="External"/><Relationship Id="rId2" Type="http://schemas.openxmlformats.org/officeDocument/2006/relationships/hyperlink" Target="https://smallbusiness.chron.com/example-target-market-hair-salon-10079.html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slidesgo.com/theme/beauty-salon-company-infographics#search-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54"/>
          <p:cNvSpPr txBox="1">
            <a:spLocks noGrp="1"/>
          </p:cNvSpPr>
          <p:nvPr>
            <p:ph type="ctrTitle"/>
          </p:nvPr>
        </p:nvSpPr>
        <p:spPr>
          <a:xfrm>
            <a:off x="4630502" y="867184"/>
            <a:ext cx="3687651" cy="1699698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r>
              <a:rPr lang="en"/>
              <a:t>Beauty Salon Roxana</a:t>
            </a:r>
          </a:p>
        </p:txBody>
      </p:sp>
      <p:sp>
        <p:nvSpPr>
          <p:cNvPr id="501" name="Google Shape;501;p54"/>
          <p:cNvSpPr txBox="1">
            <a:spLocks noGrp="1"/>
          </p:cNvSpPr>
          <p:nvPr>
            <p:ph type="subTitle" idx="1"/>
          </p:nvPr>
        </p:nvSpPr>
        <p:spPr>
          <a:xfrm>
            <a:off x="4186257" y="2571001"/>
            <a:ext cx="4445801" cy="210882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/>
            <a:r>
              <a:rPr lang="en-GB"/>
              <a:t>Managing Enterprise in the 21st Century</a:t>
            </a:r>
            <a:endParaRPr lang="en-US"/>
          </a:p>
          <a:p>
            <a:pPr marL="0" indent="0"/>
            <a:r>
              <a:rPr lang="en-GB"/>
              <a:t>BMSW 4006</a:t>
            </a:r>
          </a:p>
          <a:p>
            <a:pPr marL="0" indent="0"/>
            <a:r>
              <a:rPr lang="en-GB"/>
              <a:t>Lecturer: </a:t>
            </a:r>
            <a:r>
              <a:rPr lang="en-GB" err="1"/>
              <a:t>Munodzinesa</a:t>
            </a:r>
            <a:r>
              <a:rPr lang="en-GB"/>
              <a:t> </a:t>
            </a:r>
            <a:r>
              <a:rPr lang="en-GB" err="1"/>
              <a:t>Zuwirai</a:t>
            </a:r>
            <a:endParaRPr lang="en-GB"/>
          </a:p>
          <a:p>
            <a:pPr marL="0" indent="0"/>
            <a:r>
              <a:rPr lang="en-GB"/>
              <a:t>By:</a:t>
            </a:r>
          </a:p>
          <a:p>
            <a:pPr marL="0" indent="0"/>
            <a:r>
              <a:rPr lang="en-GB"/>
              <a:t>Faisal Khan 2106463</a:t>
            </a:r>
          </a:p>
          <a:p>
            <a:pPr marL="0" indent="0"/>
            <a:r>
              <a:rPr lang="en-GB"/>
              <a:t>Gabriel </a:t>
            </a:r>
            <a:r>
              <a:rPr lang="en-GB" err="1"/>
              <a:t>Stroe</a:t>
            </a:r>
            <a:r>
              <a:rPr lang="en-GB"/>
              <a:t> 2128634</a:t>
            </a:r>
          </a:p>
          <a:p>
            <a:pPr marL="0" indent="0"/>
            <a:r>
              <a:rPr lang="en-GB"/>
              <a:t>Pavlina Pavlova 2133271</a:t>
            </a:r>
          </a:p>
          <a:p>
            <a:pPr marL="0" indent="0"/>
            <a:r>
              <a:rPr lang="en-GB"/>
              <a:t>Ionela Holtea 2129732</a:t>
            </a:r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endParaRPr lang="en-GB"/>
          </a:p>
          <a:p>
            <a:pPr marL="0" indent="0"/>
            <a:endParaRPr lang="en-GB"/>
          </a:p>
        </p:txBody>
      </p:sp>
      <p:sp>
        <p:nvSpPr>
          <p:cNvPr id="502" name="Google Shape;502;p54"/>
          <p:cNvSpPr/>
          <p:nvPr/>
        </p:nvSpPr>
        <p:spPr>
          <a:xfrm rot="-8100000" flipH="1">
            <a:off x="7449211" y="-618398"/>
            <a:ext cx="1744007" cy="2090396"/>
          </a:xfrm>
          <a:custGeom>
            <a:avLst/>
            <a:gdLst/>
            <a:ahLst/>
            <a:cxnLst/>
            <a:rect l="l" t="t" r="r" b="b"/>
            <a:pathLst>
              <a:path w="44669" h="53541" extrusionOk="0">
                <a:moveTo>
                  <a:pt x="31822" y="477"/>
                </a:moveTo>
                <a:cubicBezTo>
                  <a:pt x="31836" y="477"/>
                  <a:pt x="31849" y="479"/>
                  <a:pt x="31863" y="481"/>
                </a:cubicBezTo>
                <a:cubicBezTo>
                  <a:pt x="31559" y="1494"/>
                  <a:pt x="31028" y="2405"/>
                  <a:pt x="30724" y="3417"/>
                </a:cubicBezTo>
                <a:cubicBezTo>
                  <a:pt x="30243" y="4885"/>
                  <a:pt x="29889" y="6327"/>
                  <a:pt x="29281" y="7719"/>
                </a:cubicBezTo>
                <a:cubicBezTo>
                  <a:pt x="29104" y="8175"/>
                  <a:pt x="28902" y="8580"/>
                  <a:pt x="28699" y="8985"/>
                </a:cubicBezTo>
                <a:cubicBezTo>
                  <a:pt x="28573" y="7972"/>
                  <a:pt x="28218" y="6985"/>
                  <a:pt x="28016" y="6024"/>
                </a:cubicBezTo>
                <a:cubicBezTo>
                  <a:pt x="27813" y="4581"/>
                  <a:pt x="28142" y="3164"/>
                  <a:pt x="28598" y="1848"/>
                </a:cubicBezTo>
                <a:lnTo>
                  <a:pt x="28598" y="1772"/>
                </a:lnTo>
                <a:cubicBezTo>
                  <a:pt x="29003" y="1772"/>
                  <a:pt x="29383" y="1646"/>
                  <a:pt x="29762" y="1468"/>
                </a:cubicBezTo>
                <a:cubicBezTo>
                  <a:pt x="30344" y="1215"/>
                  <a:pt x="30800" y="861"/>
                  <a:pt x="31357" y="633"/>
                </a:cubicBezTo>
                <a:cubicBezTo>
                  <a:pt x="31583" y="565"/>
                  <a:pt x="31708" y="477"/>
                  <a:pt x="31822" y="477"/>
                </a:cubicBezTo>
                <a:close/>
                <a:moveTo>
                  <a:pt x="32116" y="886"/>
                </a:moveTo>
                <a:cubicBezTo>
                  <a:pt x="32141" y="1089"/>
                  <a:pt x="32116" y="1266"/>
                  <a:pt x="32141" y="1468"/>
                </a:cubicBezTo>
                <a:cubicBezTo>
                  <a:pt x="32318" y="2683"/>
                  <a:pt x="33052" y="3620"/>
                  <a:pt x="33837" y="4556"/>
                </a:cubicBezTo>
                <a:cubicBezTo>
                  <a:pt x="34191" y="5011"/>
                  <a:pt x="34545" y="5416"/>
                  <a:pt x="34900" y="5796"/>
                </a:cubicBezTo>
                <a:cubicBezTo>
                  <a:pt x="33660" y="7163"/>
                  <a:pt x="32673" y="8732"/>
                  <a:pt x="31179" y="9845"/>
                </a:cubicBezTo>
                <a:cubicBezTo>
                  <a:pt x="30041" y="10706"/>
                  <a:pt x="28699" y="11212"/>
                  <a:pt x="27560" y="12022"/>
                </a:cubicBezTo>
                <a:cubicBezTo>
                  <a:pt x="28446" y="10351"/>
                  <a:pt x="29357" y="8706"/>
                  <a:pt x="30015" y="6910"/>
                </a:cubicBezTo>
                <a:cubicBezTo>
                  <a:pt x="30496" y="5644"/>
                  <a:pt x="30800" y="4303"/>
                  <a:pt x="31255" y="3012"/>
                </a:cubicBezTo>
                <a:cubicBezTo>
                  <a:pt x="31508" y="2278"/>
                  <a:pt x="31863" y="1620"/>
                  <a:pt x="32116" y="886"/>
                </a:cubicBezTo>
                <a:close/>
                <a:moveTo>
                  <a:pt x="23311" y="869"/>
                </a:moveTo>
                <a:cubicBezTo>
                  <a:pt x="23338" y="869"/>
                  <a:pt x="23363" y="875"/>
                  <a:pt x="23385" y="886"/>
                </a:cubicBezTo>
                <a:cubicBezTo>
                  <a:pt x="23461" y="962"/>
                  <a:pt x="23385" y="1620"/>
                  <a:pt x="23334" y="1747"/>
                </a:cubicBezTo>
                <a:cubicBezTo>
                  <a:pt x="23309" y="2379"/>
                  <a:pt x="23334" y="3012"/>
                  <a:pt x="23309" y="3645"/>
                </a:cubicBezTo>
                <a:cubicBezTo>
                  <a:pt x="23258" y="4682"/>
                  <a:pt x="23157" y="5720"/>
                  <a:pt x="23283" y="6783"/>
                </a:cubicBezTo>
                <a:cubicBezTo>
                  <a:pt x="23385" y="7466"/>
                  <a:pt x="23461" y="8175"/>
                  <a:pt x="23663" y="8858"/>
                </a:cubicBezTo>
                <a:cubicBezTo>
                  <a:pt x="23790" y="9314"/>
                  <a:pt x="23941" y="10048"/>
                  <a:pt x="24346" y="10326"/>
                </a:cubicBezTo>
                <a:cubicBezTo>
                  <a:pt x="24441" y="10386"/>
                  <a:pt x="24535" y="10411"/>
                  <a:pt x="24625" y="10411"/>
                </a:cubicBezTo>
                <a:cubicBezTo>
                  <a:pt x="24920" y="10411"/>
                  <a:pt x="25178" y="10136"/>
                  <a:pt x="25333" y="9845"/>
                </a:cubicBezTo>
                <a:cubicBezTo>
                  <a:pt x="25713" y="9061"/>
                  <a:pt x="25460" y="7972"/>
                  <a:pt x="25359" y="7163"/>
                </a:cubicBezTo>
                <a:cubicBezTo>
                  <a:pt x="25181" y="5492"/>
                  <a:pt x="24903" y="3113"/>
                  <a:pt x="26447" y="1975"/>
                </a:cubicBezTo>
                <a:cubicBezTo>
                  <a:pt x="26768" y="1747"/>
                  <a:pt x="27097" y="1689"/>
                  <a:pt x="27421" y="1689"/>
                </a:cubicBezTo>
                <a:cubicBezTo>
                  <a:pt x="27710" y="1689"/>
                  <a:pt x="27995" y="1735"/>
                  <a:pt x="28269" y="1747"/>
                </a:cubicBezTo>
                <a:cubicBezTo>
                  <a:pt x="27864" y="2987"/>
                  <a:pt x="27510" y="4303"/>
                  <a:pt x="27636" y="5644"/>
                </a:cubicBezTo>
                <a:cubicBezTo>
                  <a:pt x="27763" y="6960"/>
                  <a:pt x="28345" y="8226"/>
                  <a:pt x="28396" y="9567"/>
                </a:cubicBezTo>
                <a:lnTo>
                  <a:pt x="28396" y="9592"/>
                </a:lnTo>
                <a:cubicBezTo>
                  <a:pt x="27889" y="10579"/>
                  <a:pt x="27383" y="11591"/>
                  <a:pt x="26852" y="12553"/>
                </a:cubicBezTo>
                <a:lnTo>
                  <a:pt x="26826" y="12604"/>
                </a:lnTo>
                <a:cubicBezTo>
                  <a:pt x="26776" y="12629"/>
                  <a:pt x="26751" y="12680"/>
                  <a:pt x="26751" y="12730"/>
                </a:cubicBezTo>
                <a:lnTo>
                  <a:pt x="25713" y="14806"/>
                </a:lnTo>
                <a:cubicBezTo>
                  <a:pt x="25435" y="15438"/>
                  <a:pt x="25106" y="16071"/>
                  <a:pt x="24802" y="16729"/>
                </a:cubicBezTo>
                <a:cubicBezTo>
                  <a:pt x="23840" y="15590"/>
                  <a:pt x="22954" y="14578"/>
                  <a:pt x="22676" y="13059"/>
                </a:cubicBezTo>
                <a:cubicBezTo>
                  <a:pt x="22423" y="11794"/>
                  <a:pt x="22575" y="10529"/>
                  <a:pt x="22625" y="9263"/>
                </a:cubicBezTo>
                <a:cubicBezTo>
                  <a:pt x="22651" y="7947"/>
                  <a:pt x="22499" y="6656"/>
                  <a:pt x="22398" y="5315"/>
                </a:cubicBezTo>
                <a:cubicBezTo>
                  <a:pt x="22322" y="4075"/>
                  <a:pt x="22043" y="2860"/>
                  <a:pt x="22271" y="1646"/>
                </a:cubicBezTo>
                <a:lnTo>
                  <a:pt x="22271" y="1620"/>
                </a:lnTo>
                <a:lnTo>
                  <a:pt x="22398" y="1494"/>
                </a:lnTo>
                <a:cubicBezTo>
                  <a:pt x="22512" y="1379"/>
                  <a:pt x="23043" y="869"/>
                  <a:pt x="23311" y="869"/>
                </a:cubicBezTo>
                <a:close/>
                <a:moveTo>
                  <a:pt x="35077" y="6074"/>
                </a:moveTo>
                <a:cubicBezTo>
                  <a:pt x="35355" y="6429"/>
                  <a:pt x="35684" y="6783"/>
                  <a:pt x="35937" y="7163"/>
                </a:cubicBezTo>
                <a:cubicBezTo>
                  <a:pt x="36545" y="7947"/>
                  <a:pt x="37228" y="9086"/>
                  <a:pt x="36545" y="10022"/>
                </a:cubicBezTo>
                <a:cubicBezTo>
                  <a:pt x="35709" y="11136"/>
                  <a:pt x="34166" y="11743"/>
                  <a:pt x="33052" y="12553"/>
                </a:cubicBezTo>
                <a:cubicBezTo>
                  <a:pt x="31787" y="13515"/>
                  <a:pt x="30623" y="14451"/>
                  <a:pt x="29231" y="15210"/>
                </a:cubicBezTo>
                <a:cubicBezTo>
                  <a:pt x="28269" y="15717"/>
                  <a:pt x="27231" y="16273"/>
                  <a:pt x="26573" y="17109"/>
                </a:cubicBezTo>
                <a:cubicBezTo>
                  <a:pt x="26219" y="17564"/>
                  <a:pt x="25865" y="18298"/>
                  <a:pt x="26447" y="18728"/>
                </a:cubicBezTo>
                <a:cubicBezTo>
                  <a:pt x="26782" y="18983"/>
                  <a:pt x="27257" y="19048"/>
                  <a:pt x="27715" y="19048"/>
                </a:cubicBezTo>
                <a:cubicBezTo>
                  <a:pt x="27984" y="19048"/>
                  <a:pt x="28247" y="19025"/>
                  <a:pt x="28471" y="19007"/>
                </a:cubicBezTo>
                <a:cubicBezTo>
                  <a:pt x="30876" y="18829"/>
                  <a:pt x="32951" y="17589"/>
                  <a:pt x="34824" y="16147"/>
                </a:cubicBezTo>
                <a:cubicBezTo>
                  <a:pt x="35608" y="15514"/>
                  <a:pt x="36443" y="14881"/>
                  <a:pt x="37101" y="14122"/>
                </a:cubicBezTo>
                <a:cubicBezTo>
                  <a:pt x="37456" y="13743"/>
                  <a:pt x="37759" y="13312"/>
                  <a:pt x="38114" y="12933"/>
                </a:cubicBezTo>
                <a:cubicBezTo>
                  <a:pt x="38316" y="12756"/>
                  <a:pt x="38696" y="12275"/>
                  <a:pt x="38949" y="12249"/>
                </a:cubicBezTo>
                <a:cubicBezTo>
                  <a:pt x="38952" y="12249"/>
                  <a:pt x="38956" y="12249"/>
                  <a:pt x="38960" y="12249"/>
                </a:cubicBezTo>
                <a:cubicBezTo>
                  <a:pt x="39510" y="12249"/>
                  <a:pt x="39835" y="14150"/>
                  <a:pt x="39961" y="14552"/>
                </a:cubicBezTo>
                <a:cubicBezTo>
                  <a:pt x="40138" y="15059"/>
                  <a:pt x="40341" y="15590"/>
                  <a:pt x="40493" y="16147"/>
                </a:cubicBezTo>
                <a:cubicBezTo>
                  <a:pt x="37810" y="18602"/>
                  <a:pt x="34318" y="20196"/>
                  <a:pt x="30774" y="20829"/>
                </a:cubicBezTo>
                <a:cubicBezTo>
                  <a:pt x="28016" y="21284"/>
                  <a:pt x="24954" y="21107"/>
                  <a:pt x="22423" y="22499"/>
                </a:cubicBezTo>
                <a:cubicBezTo>
                  <a:pt x="22549" y="22221"/>
                  <a:pt x="22701" y="21917"/>
                  <a:pt x="22828" y="21664"/>
                </a:cubicBezTo>
                <a:cubicBezTo>
                  <a:pt x="24093" y="19133"/>
                  <a:pt x="25283" y="16577"/>
                  <a:pt x="26497" y="14046"/>
                </a:cubicBezTo>
                <a:cubicBezTo>
                  <a:pt x="26700" y="13667"/>
                  <a:pt x="26877" y="13262"/>
                  <a:pt x="27105" y="12882"/>
                </a:cubicBezTo>
                <a:cubicBezTo>
                  <a:pt x="28446" y="11667"/>
                  <a:pt x="30167" y="11111"/>
                  <a:pt x="31559" y="9997"/>
                </a:cubicBezTo>
                <a:cubicBezTo>
                  <a:pt x="32951" y="8884"/>
                  <a:pt x="33913" y="7365"/>
                  <a:pt x="35077" y="6074"/>
                </a:cubicBezTo>
                <a:close/>
                <a:moveTo>
                  <a:pt x="21891" y="2050"/>
                </a:moveTo>
                <a:lnTo>
                  <a:pt x="21891" y="2050"/>
                </a:lnTo>
                <a:cubicBezTo>
                  <a:pt x="21790" y="3164"/>
                  <a:pt x="22018" y="4303"/>
                  <a:pt x="22069" y="5416"/>
                </a:cubicBezTo>
                <a:cubicBezTo>
                  <a:pt x="22170" y="6935"/>
                  <a:pt x="22322" y="8453"/>
                  <a:pt x="22271" y="9997"/>
                </a:cubicBezTo>
                <a:cubicBezTo>
                  <a:pt x="22195" y="11262"/>
                  <a:pt x="22170" y="12578"/>
                  <a:pt x="22549" y="13793"/>
                </a:cubicBezTo>
                <a:cubicBezTo>
                  <a:pt x="22929" y="15135"/>
                  <a:pt x="23815" y="16046"/>
                  <a:pt x="24675" y="17083"/>
                </a:cubicBezTo>
                <a:lnTo>
                  <a:pt x="24701" y="17109"/>
                </a:lnTo>
                <a:cubicBezTo>
                  <a:pt x="23840" y="18931"/>
                  <a:pt x="22929" y="20728"/>
                  <a:pt x="22043" y="22524"/>
                </a:cubicBezTo>
                <a:cubicBezTo>
                  <a:pt x="21815" y="22929"/>
                  <a:pt x="21638" y="23385"/>
                  <a:pt x="21436" y="23790"/>
                </a:cubicBezTo>
                <a:cubicBezTo>
                  <a:pt x="20373" y="22499"/>
                  <a:pt x="19285" y="21208"/>
                  <a:pt x="18576" y="19690"/>
                </a:cubicBezTo>
                <a:cubicBezTo>
                  <a:pt x="17817" y="18070"/>
                  <a:pt x="17690" y="16375"/>
                  <a:pt x="17564" y="14628"/>
                </a:cubicBezTo>
                <a:cubicBezTo>
                  <a:pt x="17437" y="12730"/>
                  <a:pt x="17463" y="10782"/>
                  <a:pt x="17488" y="8884"/>
                </a:cubicBezTo>
                <a:cubicBezTo>
                  <a:pt x="17488" y="8150"/>
                  <a:pt x="17589" y="7390"/>
                  <a:pt x="17564" y="6606"/>
                </a:cubicBezTo>
                <a:cubicBezTo>
                  <a:pt x="17513" y="6049"/>
                  <a:pt x="17361" y="5442"/>
                  <a:pt x="17209" y="4910"/>
                </a:cubicBezTo>
                <a:cubicBezTo>
                  <a:pt x="17488" y="4758"/>
                  <a:pt x="17817" y="4632"/>
                  <a:pt x="18095" y="4505"/>
                </a:cubicBezTo>
                <a:cubicBezTo>
                  <a:pt x="18303" y="4413"/>
                  <a:pt x="19501" y="3752"/>
                  <a:pt x="19805" y="3752"/>
                </a:cubicBezTo>
                <a:cubicBezTo>
                  <a:pt x="19835" y="3752"/>
                  <a:pt x="19856" y="3758"/>
                  <a:pt x="19867" y="3771"/>
                </a:cubicBezTo>
                <a:cubicBezTo>
                  <a:pt x="19993" y="3923"/>
                  <a:pt x="19664" y="4682"/>
                  <a:pt x="19639" y="4885"/>
                </a:cubicBezTo>
                <a:cubicBezTo>
                  <a:pt x="19588" y="5189"/>
                  <a:pt x="19487" y="5492"/>
                  <a:pt x="19411" y="5796"/>
                </a:cubicBezTo>
                <a:cubicBezTo>
                  <a:pt x="19259" y="6530"/>
                  <a:pt x="19158" y="7213"/>
                  <a:pt x="19082" y="7947"/>
                </a:cubicBezTo>
                <a:cubicBezTo>
                  <a:pt x="18880" y="9415"/>
                  <a:pt x="18652" y="10858"/>
                  <a:pt x="18399" y="12300"/>
                </a:cubicBezTo>
                <a:cubicBezTo>
                  <a:pt x="18196" y="13616"/>
                  <a:pt x="18070" y="14907"/>
                  <a:pt x="18272" y="16197"/>
                </a:cubicBezTo>
                <a:cubicBezTo>
                  <a:pt x="18399" y="16906"/>
                  <a:pt x="18576" y="18121"/>
                  <a:pt x="19462" y="18247"/>
                </a:cubicBezTo>
                <a:cubicBezTo>
                  <a:pt x="19513" y="18256"/>
                  <a:pt x="19563" y="18260"/>
                  <a:pt x="19613" y="18260"/>
                </a:cubicBezTo>
                <a:cubicBezTo>
                  <a:pt x="20330" y="18260"/>
                  <a:pt x="20918" y="17445"/>
                  <a:pt x="21107" y="16830"/>
                </a:cubicBezTo>
                <a:cubicBezTo>
                  <a:pt x="21385" y="15818"/>
                  <a:pt x="21157" y="14704"/>
                  <a:pt x="21157" y="13667"/>
                </a:cubicBezTo>
                <a:cubicBezTo>
                  <a:pt x="21157" y="12098"/>
                  <a:pt x="21259" y="10503"/>
                  <a:pt x="21259" y="8884"/>
                </a:cubicBezTo>
                <a:cubicBezTo>
                  <a:pt x="21259" y="7568"/>
                  <a:pt x="21107" y="6201"/>
                  <a:pt x="21157" y="4885"/>
                </a:cubicBezTo>
                <a:cubicBezTo>
                  <a:pt x="21183" y="4252"/>
                  <a:pt x="21233" y="3569"/>
                  <a:pt x="21411" y="2936"/>
                </a:cubicBezTo>
                <a:cubicBezTo>
                  <a:pt x="21486" y="2633"/>
                  <a:pt x="21664" y="2304"/>
                  <a:pt x="21891" y="2050"/>
                </a:cubicBezTo>
                <a:close/>
                <a:moveTo>
                  <a:pt x="16830" y="5037"/>
                </a:moveTo>
                <a:cubicBezTo>
                  <a:pt x="16982" y="5669"/>
                  <a:pt x="17134" y="6277"/>
                  <a:pt x="17134" y="6910"/>
                </a:cubicBezTo>
                <a:cubicBezTo>
                  <a:pt x="17134" y="7871"/>
                  <a:pt x="17083" y="8833"/>
                  <a:pt x="17083" y="9820"/>
                </a:cubicBezTo>
                <a:cubicBezTo>
                  <a:pt x="17058" y="11617"/>
                  <a:pt x="17083" y="13388"/>
                  <a:pt x="17209" y="15185"/>
                </a:cubicBezTo>
                <a:cubicBezTo>
                  <a:pt x="17336" y="16931"/>
                  <a:pt x="17513" y="18576"/>
                  <a:pt x="18348" y="20171"/>
                </a:cubicBezTo>
                <a:cubicBezTo>
                  <a:pt x="19082" y="21588"/>
                  <a:pt x="20120" y="22803"/>
                  <a:pt x="21132" y="24043"/>
                </a:cubicBezTo>
                <a:cubicBezTo>
                  <a:pt x="21157" y="24068"/>
                  <a:pt x="21233" y="24119"/>
                  <a:pt x="21259" y="24119"/>
                </a:cubicBezTo>
                <a:cubicBezTo>
                  <a:pt x="20753" y="25232"/>
                  <a:pt x="20297" y="26321"/>
                  <a:pt x="19867" y="27459"/>
                </a:cubicBezTo>
                <a:cubicBezTo>
                  <a:pt x="19209" y="27004"/>
                  <a:pt x="18399" y="26827"/>
                  <a:pt x="17640" y="26574"/>
                </a:cubicBezTo>
                <a:cubicBezTo>
                  <a:pt x="16703" y="26295"/>
                  <a:pt x="15944" y="25738"/>
                  <a:pt x="15311" y="24929"/>
                </a:cubicBezTo>
                <a:cubicBezTo>
                  <a:pt x="14653" y="24119"/>
                  <a:pt x="14173" y="23208"/>
                  <a:pt x="13692" y="22271"/>
                </a:cubicBezTo>
                <a:cubicBezTo>
                  <a:pt x="13261" y="21461"/>
                  <a:pt x="12831" y="20677"/>
                  <a:pt x="12553" y="19791"/>
                </a:cubicBezTo>
                <a:cubicBezTo>
                  <a:pt x="11920" y="17893"/>
                  <a:pt x="11616" y="15818"/>
                  <a:pt x="11515" y="13844"/>
                </a:cubicBezTo>
                <a:cubicBezTo>
                  <a:pt x="11439" y="12781"/>
                  <a:pt x="11515" y="11769"/>
                  <a:pt x="11566" y="10731"/>
                </a:cubicBezTo>
                <a:cubicBezTo>
                  <a:pt x="11642" y="9795"/>
                  <a:pt x="11667" y="8808"/>
                  <a:pt x="11945" y="7897"/>
                </a:cubicBezTo>
                <a:lnTo>
                  <a:pt x="11945" y="7821"/>
                </a:lnTo>
                <a:cubicBezTo>
                  <a:pt x="12200" y="7659"/>
                  <a:pt x="12476" y="7539"/>
                  <a:pt x="12676" y="7539"/>
                </a:cubicBezTo>
                <a:cubicBezTo>
                  <a:pt x="12695" y="7539"/>
                  <a:pt x="12713" y="7540"/>
                  <a:pt x="12730" y="7542"/>
                </a:cubicBezTo>
                <a:cubicBezTo>
                  <a:pt x="13413" y="7669"/>
                  <a:pt x="12806" y="8808"/>
                  <a:pt x="12679" y="9162"/>
                </a:cubicBezTo>
                <a:cubicBezTo>
                  <a:pt x="12401" y="10200"/>
                  <a:pt x="12528" y="11364"/>
                  <a:pt x="12679" y="12401"/>
                </a:cubicBezTo>
                <a:cubicBezTo>
                  <a:pt x="12958" y="14223"/>
                  <a:pt x="13464" y="15944"/>
                  <a:pt x="13844" y="17767"/>
                </a:cubicBezTo>
                <a:cubicBezTo>
                  <a:pt x="14055" y="18709"/>
                  <a:pt x="15056" y="24318"/>
                  <a:pt x="16764" y="24318"/>
                </a:cubicBezTo>
                <a:cubicBezTo>
                  <a:pt x="16892" y="24318"/>
                  <a:pt x="17023" y="24287"/>
                  <a:pt x="17159" y="24220"/>
                </a:cubicBezTo>
                <a:cubicBezTo>
                  <a:pt x="18348" y="23613"/>
                  <a:pt x="17463" y="21208"/>
                  <a:pt x="17159" y="20348"/>
                </a:cubicBezTo>
                <a:cubicBezTo>
                  <a:pt x="16956" y="19614"/>
                  <a:pt x="16653" y="18855"/>
                  <a:pt x="16450" y="18146"/>
                </a:cubicBezTo>
                <a:cubicBezTo>
                  <a:pt x="15969" y="16653"/>
                  <a:pt x="15261" y="15210"/>
                  <a:pt x="14856" y="13743"/>
                </a:cubicBezTo>
                <a:cubicBezTo>
                  <a:pt x="14476" y="12325"/>
                  <a:pt x="14324" y="10858"/>
                  <a:pt x="14274" y="9415"/>
                </a:cubicBezTo>
                <a:cubicBezTo>
                  <a:pt x="14223" y="8706"/>
                  <a:pt x="14097" y="7922"/>
                  <a:pt x="14375" y="7213"/>
                </a:cubicBezTo>
                <a:cubicBezTo>
                  <a:pt x="14679" y="6555"/>
                  <a:pt x="15311" y="6024"/>
                  <a:pt x="15868" y="5594"/>
                </a:cubicBezTo>
                <a:cubicBezTo>
                  <a:pt x="16197" y="5391"/>
                  <a:pt x="16501" y="5189"/>
                  <a:pt x="16830" y="5037"/>
                </a:cubicBezTo>
                <a:close/>
                <a:moveTo>
                  <a:pt x="40619" y="16526"/>
                </a:moveTo>
                <a:cubicBezTo>
                  <a:pt x="40746" y="16906"/>
                  <a:pt x="40822" y="17311"/>
                  <a:pt x="40948" y="17691"/>
                </a:cubicBezTo>
                <a:cubicBezTo>
                  <a:pt x="41075" y="18222"/>
                  <a:pt x="41302" y="18855"/>
                  <a:pt x="41252" y="19437"/>
                </a:cubicBezTo>
                <a:cubicBezTo>
                  <a:pt x="41176" y="19943"/>
                  <a:pt x="40771" y="20323"/>
                  <a:pt x="40391" y="20601"/>
                </a:cubicBezTo>
                <a:cubicBezTo>
                  <a:pt x="39227" y="21537"/>
                  <a:pt x="37785" y="22170"/>
                  <a:pt x="36317" y="22550"/>
                </a:cubicBezTo>
                <a:cubicBezTo>
                  <a:pt x="34874" y="22904"/>
                  <a:pt x="33432" y="23056"/>
                  <a:pt x="31989" y="23106"/>
                </a:cubicBezTo>
                <a:cubicBezTo>
                  <a:pt x="31859" y="23109"/>
                  <a:pt x="31729" y="23110"/>
                  <a:pt x="31600" y="23110"/>
                </a:cubicBezTo>
                <a:cubicBezTo>
                  <a:pt x="31169" y="23110"/>
                  <a:pt x="30739" y="23099"/>
                  <a:pt x="30310" y="23099"/>
                </a:cubicBezTo>
                <a:cubicBezTo>
                  <a:pt x="29608" y="23099"/>
                  <a:pt x="28909" y="23129"/>
                  <a:pt x="28218" y="23284"/>
                </a:cubicBezTo>
                <a:cubicBezTo>
                  <a:pt x="27105" y="23537"/>
                  <a:pt x="26042" y="24043"/>
                  <a:pt x="25156" y="24777"/>
                </a:cubicBezTo>
                <a:cubicBezTo>
                  <a:pt x="24574" y="25258"/>
                  <a:pt x="23840" y="25966"/>
                  <a:pt x="23916" y="26776"/>
                </a:cubicBezTo>
                <a:cubicBezTo>
                  <a:pt x="24003" y="27894"/>
                  <a:pt x="25370" y="28108"/>
                  <a:pt x="26549" y="28108"/>
                </a:cubicBezTo>
                <a:cubicBezTo>
                  <a:pt x="27077" y="28108"/>
                  <a:pt x="27568" y="28065"/>
                  <a:pt x="27889" y="28041"/>
                </a:cubicBezTo>
                <a:cubicBezTo>
                  <a:pt x="30521" y="27788"/>
                  <a:pt x="32824" y="26447"/>
                  <a:pt x="35051" y="25131"/>
                </a:cubicBezTo>
                <a:cubicBezTo>
                  <a:pt x="36342" y="24372"/>
                  <a:pt x="37633" y="23613"/>
                  <a:pt x="38974" y="22980"/>
                </a:cubicBezTo>
                <a:cubicBezTo>
                  <a:pt x="40391" y="22297"/>
                  <a:pt x="41859" y="21841"/>
                  <a:pt x="43302" y="21284"/>
                </a:cubicBezTo>
                <a:cubicBezTo>
                  <a:pt x="43302" y="22423"/>
                  <a:pt x="43378" y="23613"/>
                  <a:pt x="43504" y="24751"/>
                </a:cubicBezTo>
                <a:cubicBezTo>
                  <a:pt x="41556" y="25030"/>
                  <a:pt x="39733" y="25536"/>
                  <a:pt x="37937" y="26295"/>
                </a:cubicBezTo>
                <a:cubicBezTo>
                  <a:pt x="35988" y="27105"/>
                  <a:pt x="34090" y="28041"/>
                  <a:pt x="32040" y="28548"/>
                </a:cubicBezTo>
                <a:cubicBezTo>
                  <a:pt x="29990" y="29054"/>
                  <a:pt x="27763" y="29307"/>
                  <a:pt x="25688" y="29433"/>
                </a:cubicBezTo>
                <a:cubicBezTo>
                  <a:pt x="25455" y="29443"/>
                  <a:pt x="25224" y="29447"/>
                  <a:pt x="24994" y="29447"/>
                </a:cubicBezTo>
                <a:cubicBezTo>
                  <a:pt x="24043" y="29447"/>
                  <a:pt x="23107" y="29378"/>
                  <a:pt x="22170" y="29357"/>
                </a:cubicBezTo>
                <a:cubicBezTo>
                  <a:pt x="22123" y="29356"/>
                  <a:pt x="22077" y="29355"/>
                  <a:pt x="22030" y="29355"/>
                </a:cubicBezTo>
                <a:cubicBezTo>
                  <a:pt x="21481" y="29355"/>
                  <a:pt x="20905" y="29442"/>
                  <a:pt x="20347" y="29442"/>
                </a:cubicBezTo>
                <a:cubicBezTo>
                  <a:pt x="20071" y="29442"/>
                  <a:pt x="19799" y="29421"/>
                  <a:pt x="19538" y="29357"/>
                </a:cubicBezTo>
                <a:cubicBezTo>
                  <a:pt x="19563" y="29307"/>
                  <a:pt x="19563" y="29256"/>
                  <a:pt x="19614" y="29206"/>
                </a:cubicBezTo>
                <a:cubicBezTo>
                  <a:pt x="20373" y="27080"/>
                  <a:pt x="21208" y="25080"/>
                  <a:pt x="22170" y="23056"/>
                </a:cubicBezTo>
                <a:cubicBezTo>
                  <a:pt x="24954" y="21259"/>
                  <a:pt x="28674" y="21639"/>
                  <a:pt x="31837" y="20981"/>
                </a:cubicBezTo>
                <a:cubicBezTo>
                  <a:pt x="33482" y="20626"/>
                  <a:pt x="35127" y="20095"/>
                  <a:pt x="36595" y="19234"/>
                </a:cubicBezTo>
                <a:cubicBezTo>
                  <a:pt x="37987" y="18425"/>
                  <a:pt x="39404" y="17589"/>
                  <a:pt x="40619" y="16526"/>
                </a:cubicBezTo>
                <a:close/>
                <a:moveTo>
                  <a:pt x="11515" y="8099"/>
                </a:moveTo>
                <a:cubicBezTo>
                  <a:pt x="11060" y="9845"/>
                  <a:pt x="11060" y="11845"/>
                  <a:pt x="11136" y="13616"/>
                </a:cubicBezTo>
                <a:cubicBezTo>
                  <a:pt x="11186" y="15641"/>
                  <a:pt x="11541" y="17716"/>
                  <a:pt x="12148" y="19690"/>
                </a:cubicBezTo>
                <a:cubicBezTo>
                  <a:pt x="12705" y="21512"/>
                  <a:pt x="13717" y="23435"/>
                  <a:pt x="14906" y="24979"/>
                </a:cubicBezTo>
                <a:cubicBezTo>
                  <a:pt x="15438" y="25688"/>
                  <a:pt x="16096" y="26321"/>
                  <a:pt x="16956" y="26675"/>
                </a:cubicBezTo>
                <a:cubicBezTo>
                  <a:pt x="17867" y="27054"/>
                  <a:pt x="18854" y="27156"/>
                  <a:pt x="19664" y="27712"/>
                </a:cubicBezTo>
                <a:cubicBezTo>
                  <a:pt x="19715" y="27763"/>
                  <a:pt x="19740" y="27763"/>
                  <a:pt x="19766" y="27763"/>
                </a:cubicBezTo>
                <a:cubicBezTo>
                  <a:pt x="19487" y="28497"/>
                  <a:pt x="19209" y="29231"/>
                  <a:pt x="18905" y="29990"/>
                </a:cubicBezTo>
                <a:cubicBezTo>
                  <a:pt x="18753" y="30395"/>
                  <a:pt x="18601" y="30851"/>
                  <a:pt x="18399" y="31256"/>
                </a:cubicBezTo>
                <a:cubicBezTo>
                  <a:pt x="17867" y="30749"/>
                  <a:pt x="17260" y="30243"/>
                  <a:pt x="16577" y="29940"/>
                </a:cubicBezTo>
                <a:cubicBezTo>
                  <a:pt x="15792" y="29560"/>
                  <a:pt x="14982" y="29560"/>
                  <a:pt x="14147" y="29560"/>
                </a:cubicBezTo>
                <a:cubicBezTo>
                  <a:pt x="12274" y="29509"/>
                  <a:pt x="10781" y="28573"/>
                  <a:pt x="9465" y="27333"/>
                </a:cubicBezTo>
                <a:cubicBezTo>
                  <a:pt x="8529" y="26523"/>
                  <a:pt x="7820" y="25511"/>
                  <a:pt x="6960" y="24574"/>
                </a:cubicBezTo>
                <a:cubicBezTo>
                  <a:pt x="6125" y="23663"/>
                  <a:pt x="5416" y="22777"/>
                  <a:pt x="4859" y="21664"/>
                </a:cubicBezTo>
                <a:cubicBezTo>
                  <a:pt x="4353" y="20652"/>
                  <a:pt x="4024" y="19589"/>
                  <a:pt x="4049" y="18425"/>
                </a:cubicBezTo>
                <a:cubicBezTo>
                  <a:pt x="4075" y="17412"/>
                  <a:pt x="4303" y="16451"/>
                  <a:pt x="4201" y="15438"/>
                </a:cubicBezTo>
                <a:cubicBezTo>
                  <a:pt x="4454" y="15135"/>
                  <a:pt x="4783" y="14831"/>
                  <a:pt x="5087" y="14628"/>
                </a:cubicBezTo>
                <a:cubicBezTo>
                  <a:pt x="5239" y="14527"/>
                  <a:pt x="5441" y="14426"/>
                  <a:pt x="5593" y="14401"/>
                </a:cubicBezTo>
                <a:cubicBezTo>
                  <a:pt x="5695" y="14373"/>
                  <a:pt x="5760" y="14355"/>
                  <a:pt x="5803" y="14355"/>
                </a:cubicBezTo>
                <a:cubicBezTo>
                  <a:pt x="5878" y="14355"/>
                  <a:pt x="5890" y="14408"/>
                  <a:pt x="5922" y="14552"/>
                </a:cubicBezTo>
                <a:cubicBezTo>
                  <a:pt x="5973" y="14831"/>
                  <a:pt x="5846" y="15286"/>
                  <a:pt x="5846" y="15565"/>
                </a:cubicBezTo>
                <a:lnTo>
                  <a:pt x="5846" y="16324"/>
                </a:lnTo>
                <a:cubicBezTo>
                  <a:pt x="5872" y="16906"/>
                  <a:pt x="5948" y="17438"/>
                  <a:pt x="6049" y="17969"/>
                </a:cubicBezTo>
                <a:cubicBezTo>
                  <a:pt x="6454" y="20373"/>
                  <a:pt x="7441" y="22651"/>
                  <a:pt x="8731" y="24676"/>
                </a:cubicBezTo>
                <a:cubicBezTo>
                  <a:pt x="9389" y="25688"/>
                  <a:pt x="10123" y="26700"/>
                  <a:pt x="11009" y="27561"/>
                </a:cubicBezTo>
                <a:cubicBezTo>
                  <a:pt x="11427" y="27943"/>
                  <a:pt x="11952" y="28266"/>
                  <a:pt x="12503" y="28266"/>
                </a:cubicBezTo>
                <a:cubicBezTo>
                  <a:pt x="12753" y="28266"/>
                  <a:pt x="13008" y="28200"/>
                  <a:pt x="13261" y="28041"/>
                </a:cubicBezTo>
                <a:cubicBezTo>
                  <a:pt x="14831" y="27004"/>
                  <a:pt x="12274" y="24245"/>
                  <a:pt x="11667" y="23385"/>
                </a:cubicBezTo>
                <a:cubicBezTo>
                  <a:pt x="10781" y="22170"/>
                  <a:pt x="9896" y="20879"/>
                  <a:pt x="9592" y="19386"/>
                </a:cubicBezTo>
                <a:cubicBezTo>
                  <a:pt x="9263" y="17944"/>
                  <a:pt x="9415" y="16425"/>
                  <a:pt x="9592" y="14932"/>
                </a:cubicBezTo>
                <a:cubicBezTo>
                  <a:pt x="9718" y="13793"/>
                  <a:pt x="9744" y="12629"/>
                  <a:pt x="9896" y="11490"/>
                </a:cubicBezTo>
                <a:cubicBezTo>
                  <a:pt x="9971" y="10275"/>
                  <a:pt x="10275" y="8985"/>
                  <a:pt x="11313" y="8226"/>
                </a:cubicBezTo>
                <a:cubicBezTo>
                  <a:pt x="11363" y="8200"/>
                  <a:pt x="11414" y="8175"/>
                  <a:pt x="11515" y="8099"/>
                </a:cubicBezTo>
                <a:close/>
                <a:moveTo>
                  <a:pt x="3847" y="15843"/>
                </a:moveTo>
                <a:lnTo>
                  <a:pt x="3847" y="15843"/>
                </a:lnTo>
                <a:cubicBezTo>
                  <a:pt x="3898" y="16855"/>
                  <a:pt x="3645" y="17842"/>
                  <a:pt x="3670" y="18855"/>
                </a:cubicBezTo>
                <a:cubicBezTo>
                  <a:pt x="3695" y="19842"/>
                  <a:pt x="4024" y="20753"/>
                  <a:pt x="4429" y="21639"/>
                </a:cubicBezTo>
                <a:cubicBezTo>
                  <a:pt x="4935" y="22676"/>
                  <a:pt x="5568" y="23613"/>
                  <a:pt x="6327" y="24448"/>
                </a:cubicBezTo>
                <a:cubicBezTo>
                  <a:pt x="7112" y="25334"/>
                  <a:pt x="7871" y="26295"/>
                  <a:pt x="8681" y="27181"/>
                </a:cubicBezTo>
                <a:cubicBezTo>
                  <a:pt x="9769" y="28320"/>
                  <a:pt x="11212" y="29459"/>
                  <a:pt x="12806" y="29813"/>
                </a:cubicBezTo>
                <a:cubicBezTo>
                  <a:pt x="13717" y="30015"/>
                  <a:pt x="14679" y="29838"/>
                  <a:pt x="15590" y="30015"/>
                </a:cubicBezTo>
                <a:cubicBezTo>
                  <a:pt x="16653" y="30243"/>
                  <a:pt x="17488" y="30952"/>
                  <a:pt x="18272" y="31660"/>
                </a:cubicBezTo>
                <a:cubicBezTo>
                  <a:pt x="18095" y="32091"/>
                  <a:pt x="17918" y="32496"/>
                  <a:pt x="17741" y="32901"/>
                </a:cubicBezTo>
                <a:cubicBezTo>
                  <a:pt x="17527" y="32887"/>
                  <a:pt x="17313" y="32880"/>
                  <a:pt x="17099" y="32880"/>
                </a:cubicBezTo>
                <a:cubicBezTo>
                  <a:pt x="15743" y="32880"/>
                  <a:pt x="14398" y="33170"/>
                  <a:pt x="13261" y="33913"/>
                </a:cubicBezTo>
                <a:cubicBezTo>
                  <a:pt x="12629" y="34318"/>
                  <a:pt x="12047" y="34824"/>
                  <a:pt x="11363" y="35178"/>
                </a:cubicBezTo>
                <a:cubicBezTo>
                  <a:pt x="11002" y="35348"/>
                  <a:pt x="10668" y="35420"/>
                  <a:pt x="10338" y="35420"/>
                </a:cubicBezTo>
                <a:cubicBezTo>
                  <a:pt x="9881" y="35420"/>
                  <a:pt x="9433" y="35283"/>
                  <a:pt x="8934" y="35077"/>
                </a:cubicBezTo>
                <a:cubicBezTo>
                  <a:pt x="7086" y="34368"/>
                  <a:pt x="4885" y="33609"/>
                  <a:pt x="3467" y="32091"/>
                </a:cubicBezTo>
                <a:cubicBezTo>
                  <a:pt x="2860" y="31458"/>
                  <a:pt x="2430" y="30699"/>
                  <a:pt x="1898" y="29965"/>
                </a:cubicBezTo>
                <a:cubicBezTo>
                  <a:pt x="1468" y="29433"/>
                  <a:pt x="785" y="28750"/>
                  <a:pt x="759" y="28041"/>
                </a:cubicBezTo>
                <a:cubicBezTo>
                  <a:pt x="759" y="27991"/>
                  <a:pt x="759" y="27966"/>
                  <a:pt x="709" y="27940"/>
                </a:cubicBezTo>
                <a:cubicBezTo>
                  <a:pt x="886" y="27459"/>
                  <a:pt x="1088" y="26979"/>
                  <a:pt x="1392" y="26574"/>
                </a:cubicBezTo>
                <a:cubicBezTo>
                  <a:pt x="1468" y="27029"/>
                  <a:pt x="1519" y="27485"/>
                  <a:pt x="1671" y="27940"/>
                </a:cubicBezTo>
                <a:cubicBezTo>
                  <a:pt x="1822" y="28446"/>
                  <a:pt x="2151" y="28826"/>
                  <a:pt x="2455" y="29231"/>
                </a:cubicBezTo>
                <a:cubicBezTo>
                  <a:pt x="3290" y="30218"/>
                  <a:pt x="4252" y="31028"/>
                  <a:pt x="5391" y="31635"/>
                </a:cubicBezTo>
                <a:cubicBezTo>
                  <a:pt x="6001" y="31966"/>
                  <a:pt x="6647" y="32178"/>
                  <a:pt x="7321" y="32178"/>
                </a:cubicBezTo>
                <a:cubicBezTo>
                  <a:pt x="7626" y="32178"/>
                  <a:pt x="7936" y="32135"/>
                  <a:pt x="8251" y="32040"/>
                </a:cubicBezTo>
                <a:cubicBezTo>
                  <a:pt x="9111" y="31787"/>
                  <a:pt x="9744" y="31230"/>
                  <a:pt x="9440" y="30269"/>
                </a:cubicBezTo>
                <a:cubicBezTo>
                  <a:pt x="8807" y="28193"/>
                  <a:pt x="6201" y="27561"/>
                  <a:pt x="4581" y="26523"/>
                </a:cubicBezTo>
                <a:cubicBezTo>
                  <a:pt x="4100" y="26194"/>
                  <a:pt x="3366" y="25688"/>
                  <a:pt x="3214" y="25080"/>
                </a:cubicBezTo>
                <a:cubicBezTo>
                  <a:pt x="3113" y="24701"/>
                  <a:pt x="3341" y="24296"/>
                  <a:pt x="3442" y="23942"/>
                </a:cubicBezTo>
                <a:cubicBezTo>
                  <a:pt x="3695" y="22803"/>
                  <a:pt x="3290" y="21790"/>
                  <a:pt x="2860" y="20753"/>
                </a:cubicBezTo>
                <a:cubicBezTo>
                  <a:pt x="2455" y="19766"/>
                  <a:pt x="2227" y="19007"/>
                  <a:pt x="2607" y="17994"/>
                </a:cubicBezTo>
                <a:cubicBezTo>
                  <a:pt x="2936" y="17210"/>
                  <a:pt x="3341" y="16476"/>
                  <a:pt x="3847" y="15843"/>
                </a:cubicBezTo>
                <a:close/>
                <a:moveTo>
                  <a:pt x="43555" y="25030"/>
                </a:moveTo>
                <a:cubicBezTo>
                  <a:pt x="43631" y="25587"/>
                  <a:pt x="43681" y="26194"/>
                  <a:pt x="43783" y="26776"/>
                </a:cubicBezTo>
                <a:cubicBezTo>
                  <a:pt x="43884" y="27535"/>
                  <a:pt x="44137" y="28598"/>
                  <a:pt x="43808" y="29332"/>
                </a:cubicBezTo>
                <a:cubicBezTo>
                  <a:pt x="43454" y="30091"/>
                  <a:pt x="42163" y="30117"/>
                  <a:pt x="41429" y="30319"/>
                </a:cubicBezTo>
                <a:cubicBezTo>
                  <a:pt x="39278" y="30851"/>
                  <a:pt x="37000" y="30901"/>
                  <a:pt x="34824" y="31002"/>
                </a:cubicBezTo>
                <a:cubicBezTo>
                  <a:pt x="34597" y="31014"/>
                  <a:pt x="34371" y="31019"/>
                  <a:pt x="34145" y="31019"/>
                </a:cubicBezTo>
                <a:cubicBezTo>
                  <a:pt x="32305" y="31019"/>
                  <a:pt x="30494" y="30685"/>
                  <a:pt x="28623" y="30572"/>
                </a:cubicBezTo>
                <a:cubicBezTo>
                  <a:pt x="28182" y="30548"/>
                  <a:pt x="27710" y="30521"/>
                  <a:pt x="27232" y="30521"/>
                </a:cubicBezTo>
                <a:cubicBezTo>
                  <a:pt x="26229" y="30521"/>
                  <a:pt x="25202" y="30640"/>
                  <a:pt x="24397" y="31154"/>
                </a:cubicBezTo>
                <a:cubicBezTo>
                  <a:pt x="23461" y="31762"/>
                  <a:pt x="23030" y="32901"/>
                  <a:pt x="23714" y="33812"/>
                </a:cubicBezTo>
                <a:cubicBezTo>
                  <a:pt x="24574" y="34900"/>
                  <a:pt x="26219" y="35305"/>
                  <a:pt x="27510" y="35457"/>
                </a:cubicBezTo>
                <a:cubicBezTo>
                  <a:pt x="27920" y="35506"/>
                  <a:pt x="28326" y="35528"/>
                  <a:pt x="28731" y="35528"/>
                </a:cubicBezTo>
                <a:cubicBezTo>
                  <a:pt x="30001" y="35528"/>
                  <a:pt x="31248" y="35308"/>
                  <a:pt x="32495" y="35001"/>
                </a:cubicBezTo>
                <a:cubicBezTo>
                  <a:pt x="34469" y="34520"/>
                  <a:pt x="36443" y="33989"/>
                  <a:pt x="38392" y="33483"/>
                </a:cubicBezTo>
                <a:cubicBezTo>
                  <a:pt x="39404" y="33230"/>
                  <a:pt x="40417" y="33027"/>
                  <a:pt x="41404" y="32749"/>
                </a:cubicBezTo>
                <a:cubicBezTo>
                  <a:pt x="41733" y="32647"/>
                  <a:pt x="42036" y="32572"/>
                  <a:pt x="42391" y="32470"/>
                </a:cubicBezTo>
                <a:cubicBezTo>
                  <a:pt x="42503" y="32448"/>
                  <a:pt x="42696" y="32365"/>
                  <a:pt x="42827" y="32365"/>
                </a:cubicBezTo>
                <a:cubicBezTo>
                  <a:pt x="42843" y="32365"/>
                  <a:pt x="42858" y="32366"/>
                  <a:pt x="42872" y="32369"/>
                </a:cubicBezTo>
                <a:cubicBezTo>
                  <a:pt x="43201" y="32521"/>
                  <a:pt x="43049" y="32647"/>
                  <a:pt x="43023" y="33002"/>
                </a:cubicBezTo>
                <a:cubicBezTo>
                  <a:pt x="42897" y="33761"/>
                  <a:pt x="42745" y="34520"/>
                  <a:pt x="42543" y="35305"/>
                </a:cubicBezTo>
                <a:lnTo>
                  <a:pt x="42492" y="35305"/>
                </a:lnTo>
                <a:cubicBezTo>
                  <a:pt x="40417" y="35431"/>
                  <a:pt x="38519" y="36317"/>
                  <a:pt x="36494" y="36595"/>
                </a:cubicBezTo>
                <a:cubicBezTo>
                  <a:pt x="35355" y="36773"/>
                  <a:pt x="34216" y="36975"/>
                  <a:pt x="33052" y="37076"/>
                </a:cubicBezTo>
                <a:cubicBezTo>
                  <a:pt x="32853" y="37095"/>
                  <a:pt x="32656" y="37104"/>
                  <a:pt x="32460" y="37104"/>
                </a:cubicBezTo>
                <a:cubicBezTo>
                  <a:pt x="31608" y="37104"/>
                  <a:pt x="30773" y="36947"/>
                  <a:pt x="29889" y="36823"/>
                </a:cubicBezTo>
                <a:cubicBezTo>
                  <a:pt x="28876" y="36671"/>
                  <a:pt x="27839" y="36697"/>
                  <a:pt x="26801" y="36595"/>
                </a:cubicBezTo>
                <a:cubicBezTo>
                  <a:pt x="25789" y="36469"/>
                  <a:pt x="24802" y="36216"/>
                  <a:pt x="23790" y="36165"/>
                </a:cubicBezTo>
                <a:cubicBezTo>
                  <a:pt x="22701" y="36089"/>
                  <a:pt x="21613" y="35937"/>
                  <a:pt x="20626" y="35457"/>
                </a:cubicBezTo>
                <a:cubicBezTo>
                  <a:pt x="19512" y="34925"/>
                  <a:pt x="18829" y="33913"/>
                  <a:pt x="18070" y="32976"/>
                </a:cubicBezTo>
                <a:cubicBezTo>
                  <a:pt x="18576" y="31888"/>
                  <a:pt x="19006" y="30775"/>
                  <a:pt x="19411" y="29636"/>
                </a:cubicBezTo>
                <a:cubicBezTo>
                  <a:pt x="19649" y="29699"/>
                  <a:pt x="19892" y="29720"/>
                  <a:pt x="20137" y="29720"/>
                </a:cubicBezTo>
                <a:cubicBezTo>
                  <a:pt x="20633" y="29720"/>
                  <a:pt x="21140" y="29634"/>
                  <a:pt x="21638" y="29634"/>
                </a:cubicBezTo>
                <a:cubicBezTo>
                  <a:pt x="21680" y="29634"/>
                  <a:pt x="21723" y="29635"/>
                  <a:pt x="21765" y="29636"/>
                </a:cubicBezTo>
                <a:cubicBezTo>
                  <a:pt x="22748" y="29680"/>
                  <a:pt x="23731" y="29742"/>
                  <a:pt x="24714" y="29742"/>
                </a:cubicBezTo>
                <a:cubicBezTo>
                  <a:pt x="24870" y="29742"/>
                  <a:pt x="25026" y="29741"/>
                  <a:pt x="25181" y="29737"/>
                </a:cubicBezTo>
                <a:cubicBezTo>
                  <a:pt x="27333" y="29686"/>
                  <a:pt x="29509" y="29433"/>
                  <a:pt x="31635" y="28953"/>
                </a:cubicBezTo>
                <a:cubicBezTo>
                  <a:pt x="33634" y="28497"/>
                  <a:pt x="35532" y="27687"/>
                  <a:pt x="37380" y="26852"/>
                </a:cubicBezTo>
                <a:cubicBezTo>
                  <a:pt x="39379" y="25966"/>
                  <a:pt x="41378" y="25334"/>
                  <a:pt x="43555" y="25030"/>
                </a:cubicBezTo>
                <a:close/>
                <a:moveTo>
                  <a:pt x="532" y="28573"/>
                </a:moveTo>
                <a:cubicBezTo>
                  <a:pt x="684" y="28953"/>
                  <a:pt x="962" y="29332"/>
                  <a:pt x="1190" y="29636"/>
                </a:cubicBezTo>
                <a:cubicBezTo>
                  <a:pt x="1696" y="30319"/>
                  <a:pt x="2177" y="31028"/>
                  <a:pt x="2683" y="31711"/>
                </a:cubicBezTo>
                <a:cubicBezTo>
                  <a:pt x="3974" y="33356"/>
                  <a:pt x="5948" y="34191"/>
                  <a:pt x="7846" y="35001"/>
                </a:cubicBezTo>
                <a:cubicBezTo>
                  <a:pt x="8586" y="35297"/>
                  <a:pt x="9422" y="35761"/>
                  <a:pt x="10237" y="35761"/>
                </a:cubicBezTo>
                <a:cubicBezTo>
                  <a:pt x="10258" y="35761"/>
                  <a:pt x="10279" y="35761"/>
                  <a:pt x="10300" y="35760"/>
                </a:cubicBezTo>
                <a:cubicBezTo>
                  <a:pt x="10984" y="35710"/>
                  <a:pt x="11566" y="35406"/>
                  <a:pt x="12123" y="35052"/>
                </a:cubicBezTo>
                <a:cubicBezTo>
                  <a:pt x="12806" y="34621"/>
                  <a:pt x="13439" y="34039"/>
                  <a:pt x="14198" y="33685"/>
                </a:cubicBezTo>
                <a:cubicBezTo>
                  <a:pt x="15078" y="33299"/>
                  <a:pt x="16068" y="33167"/>
                  <a:pt x="17013" y="33167"/>
                </a:cubicBezTo>
                <a:cubicBezTo>
                  <a:pt x="17181" y="33167"/>
                  <a:pt x="17348" y="33171"/>
                  <a:pt x="17513" y="33179"/>
                </a:cubicBezTo>
                <a:cubicBezTo>
                  <a:pt x="16880" y="34546"/>
                  <a:pt x="16298" y="35937"/>
                  <a:pt x="15919" y="37405"/>
                </a:cubicBezTo>
                <a:cubicBezTo>
                  <a:pt x="15895" y="37403"/>
                  <a:pt x="15871" y="37401"/>
                  <a:pt x="15846" y="37401"/>
                </a:cubicBezTo>
                <a:cubicBezTo>
                  <a:pt x="15172" y="37401"/>
                  <a:pt x="14312" y="38379"/>
                  <a:pt x="13970" y="38721"/>
                </a:cubicBezTo>
                <a:cubicBezTo>
                  <a:pt x="13134" y="39558"/>
                  <a:pt x="12184" y="40733"/>
                  <a:pt x="10908" y="40733"/>
                </a:cubicBezTo>
                <a:cubicBezTo>
                  <a:pt x="10833" y="40733"/>
                  <a:pt x="10757" y="40729"/>
                  <a:pt x="10680" y="40721"/>
                </a:cubicBezTo>
                <a:cubicBezTo>
                  <a:pt x="9642" y="40594"/>
                  <a:pt x="8655" y="39835"/>
                  <a:pt x="7846" y="39177"/>
                </a:cubicBezTo>
                <a:cubicBezTo>
                  <a:pt x="7010" y="38494"/>
                  <a:pt x="6251" y="37785"/>
                  <a:pt x="5365" y="37178"/>
                </a:cubicBezTo>
                <a:cubicBezTo>
                  <a:pt x="4530" y="36595"/>
                  <a:pt x="3594" y="36266"/>
                  <a:pt x="3037" y="35330"/>
                </a:cubicBezTo>
                <a:cubicBezTo>
                  <a:pt x="2455" y="34444"/>
                  <a:pt x="2278" y="33407"/>
                  <a:pt x="1797" y="32470"/>
                </a:cubicBezTo>
                <a:cubicBezTo>
                  <a:pt x="1291" y="31407"/>
                  <a:pt x="253" y="30699"/>
                  <a:pt x="355" y="29433"/>
                </a:cubicBezTo>
                <a:cubicBezTo>
                  <a:pt x="405" y="29180"/>
                  <a:pt x="430" y="28877"/>
                  <a:pt x="532" y="28573"/>
                </a:cubicBezTo>
                <a:close/>
                <a:moveTo>
                  <a:pt x="17893" y="33305"/>
                </a:moveTo>
                <a:cubicBezTo>
                  <a:pt x="18525" y="34115"/>
                  <a:pt x="19158" y="34950"/>
                  <a:pt x="20044" y="35533"/>
                </a:cubicBezTo>
                <a:cubicBezTo>
                  <a:pt x="20879" y="36039"/>
                  <a:pt x="21866" y="36292"/>
                  <a:pt x="22828" y="36418"/>
                </a:cubicBezTo>
                <a:cubicBezTo>
                  <a:pt x="23941" y="36545"/>
                  <a:pt x="24979" y="36646"/>
                  <a:pt x="26067" y="36823"/>
                </a:cubicBezTo>
                <a:cubicBezTo>
                  <a:pt x="27181" y="37051"/>
                  <a:pt x="28269" y="36975"/>
                  <a:pt x="29383" y="37102"/>
                </a:cubicBezTo>
                <a:cubicBezTo>
                  <a:pt x="30390" y="37222"/>
                  <a:pt x="31398" y="37433"/>
                  <a:pt x="32406" y="37433"/>
                </a:cubicBezTo>
                <a:cubicBezTo>
                  <a:pt x="32461" y="37433"/>
                  <a:pt x="32516" y="37432"/>
                  <a:pt x="32571" y="37431"/>
                </a:cubicBezTo>
                <a:cubicBezTo>
                  <a:pt x="33710" y="37405"/>
                  <a:pt x="34900" y="37178"/>
                  <a:pt x="35988" y="36975"/>
                </a:cubicBezTo>
                <a:cubicBezTo>
                  <a:pt x="37127" y="36823"/>
                  <a:pt x="38215" y="36570"/>
                  <a:pt x="39328" y="36292"/>
                </a:cubicBezTo>
                <a:cubicBezTo>
                  <a:pt x="40341" y="36013"/>
                  <a:pt x="41378" y="35710"/>
                  <a:pt x="42416" y="35634"/>
                </a:cubicBezTo>
                <a:lnTo>
                  <a:pt x="42416" y="35634"/>
                </a:lnTo>
                <a:cubicBezTo>
                  <a:pt x="42138" y="36671"/>
                  <a:pt x="41733" y="37658"/>
                  <a:pt x="41125" y="38494"/>
                </a:cubicBezTo>
                <a:cubicBezTo>
                  <a:pt x="40012" y="40088"/>
                  <a:pt x="38240" y="40619"/>
                  <a:pt x="36418" y="40872"/>
                </a:cubicBezTo>
                <a:cubicBezTo>
                  <a:pt x="36232" y="40898"/>
                  <a:pt x="36045" y="40909"/>
                  <a:pt x="35859" y="40909"/>
                </a:cubicBezTo>
                <a:cubicBezTo>
                  <a:pt x="34347" y="40909"/>
                  <a:pt x="32835" y="40148"/>
                  <a:pt x="31483" y="39607"/>
                </a:cubicBezTo>
                <a:cubicBezTo>
                  <a:pt x="29965" y="39000"/>
                  <a:pt x="28471" y="38342"/>
                  <a:pt x="26928" y="37911"/>
                </a:cubicBezTo>
                <a:cubicBezTo>
                  <a:pt x="26132" y="37691"/>
                  <a:pt x="25165" y="37448"/>
                  <a:pt x="24265" y="37448"/>
                </a:cubicBezTo>
                <a:cubicBezTo>
                  <a:pt x="23819" y="37448"/>
                  <a:pt x="23390" y="37508"/>
                  <a:pt x="23005" y="37658"/>
                </a:cubicBezTo>
                <a:cubicBezTo>
                  <a:pt x="22625" y="37785"/>
                  <a:pt x="22043" y="38114"/>
                  <a:pt x="21942" y="38569"/>
                </a:cubicBezTo>
                <a:cubicBezTo>
                  <a:pt x="21866" y="39076"/>
                  <a:pt x="22296" y="39632"/>
                  <a:pt x="22549" y="39987"/>
                </a:cubicBezTo>
                <a:cubicBezTo>
                  <a:pt x="23461" y="41277"/>
                  <a:pt x="24397" y="42593"/>
                  <a:pt x="25688" y="43505"/>
                </a:cubicBezTo>
                <a:cubicBezTo>
                  <a:pt x="26877" y="44365"/>
                  <a:pt x="28244" y="44947"/>
                  <a:pt x="29661" y="45377"/>
                </a:cubicBezTo>
                <a:cubicBezTo>
                  <a:pt x="31146" y="45834"/>
                  <a:pt x="32744" y="46106"/>
                  <a:pt x="34331" y="46106"/>
                </a:cubicBezTo>
                <a:cubicBezTo>
                  <a:pt x="35558" y="46106"/>
                  <a:pt x="36778" y="45944"/>
                  <a:pt x="37937" y="45580"/>
                </a:cubicBezTo>
                <a:lnTo>
                  <a:pt x="37937" y="45580"/>
                </a:lnTo>
                <a:cubicBezTo>
                  <a:pt x="37203" y="46339"/>
                  <a:pt x="36494" y="47098"/>
                  <a:pt x="35709" y="47782"/>
                </a:cubicBezTo>
                <a:cubicBezTo>
                  <a:pt x="35203" y="48186"/>
                  <a:pt x="34722" y="48591"/>
                  <a:pt x="34191" y="48946"/>
                </a:cubicBezTo>
                <a:cubicBezTo>
                  <a:pt x="34166" y="48946"/>
                  <a:pt x="34140" y="48920"/>
                  <a:pt x="34090" y="48920"/>
                </a:cubicBezTo>
                <a:cubicBezTo>
                  <a:pt x="33959" y="48932"/>
                  <a:pt x="33830" y="48937"/>
                  <a:pt x="33701" y="48937"/>
                </a:cubicBezTo>
                <a:cubicBezTo>
                  <a:pt x="32105" y="48937"/>
                  <a:pt x="30632" y="48108"/>
                  <a:pt x="29180" y="47453"/>
                </a:cubicBezTo>
                <a:cubicBezTo>
                  <a:pt x="27611" y="46719"/>
                  <a:pt x="25991" y="45959"/>
                  <a:pt x="24599" y="44922"/>
                </a:cubicBezTo>
                <a:cubicBezTo>
                  <a:pt x="23309" y="43935"/>
                  <a:pt x="22448" y="42492"/>
                  <a:pt x="21132" y="41530"/>
                </a:cubicBezTo>
                <a:cubicBezTo>
                  <a:pt x="20297" y="40948"/>
                  <a:pt x="18601" y="40645"/>
                  <a:pt x="18247" y="39607"/>
                </a:cubicBezTo>
                <a:cubicBezTo>
                  <a:pt x="18222" y="39582"/>
                  <a:pt x="18222" y="39556"/>
                  <a:pt x="18171" y="39506"/>
                </a:cubicBezTo>
                <a:cubicBezTo>
                  <a:pt x="17994" y="38240"/>
                  <a:pt x="17387" y="37076"/>
                  <a:pt x="16805" y="35912"/>
                </a:cubicBezTo>
                <a:lnTo>
                  <a:pt x="16805" y="35887"/>
                </a:lnTo>
                <a:cubicBezTo>
                  <a:pt x="17108" y="35001"/>
                  <a:pt x="17488" y="34141"/>
                  <a:pt x="17893" y="33305"/>
                </a:cubicBezTo>
                <a:close/>
                <a:moveTo>
                  <a:pt x="18247" y="40265"/>
                </a:moveTo>
                <a:cubicBezTo>
                  <a:pt x="18854" y="40948"/>
                  <a:pt x="19993" y="41227"/>
                  <a:pt x="20677" y="41657"/>
                </a:cubicBezTo>
                <a:cubicBezTo>
                  <a:pt x="22246" y="42619"/>
                  <a:pt x="23157" y="44314"/>
                  <a:pt x="24599" y="45403"/>
                </a:cubicBezTo>
                <a:cubicBezTo>
                  <a:pt x="26118" y="46516"/>
                  <a:pt x="27864" y="47301"/>
                  <a:pt x="29585" y="48060"/>
                </a:cubicBezTo>
                <a:cubicBezTo>
                  <a:pt x="30901" y="48617"/>
                  <a:pt x="32192" y="49300"/>
                  <a:pt x="33634" y="49325"/>
                </a:cubicBezTo>
                <a:cubicBezTo>
                  <a:pt x="33179" y="49578"/>
                  <a:pt x="32748" y="49806"/>
                  <a:pt x="32242" y="49958"/>
                </a:cubicBezTo>
                <a:cubicBezTo>
                  <a:pt x="31559" y="50173"/>
                  <a:pt x="30933" y="50306"/>
                  <a:pt x="30309" y="50306"/>
                </a:cubicBezTo>
                <a:cubicBezTo>
                  <a:pt x="29686" y="50306"/>
                  <a:pt x="29066" y="50173"/>
                  <a:pt x="28396" y="49857"/>
                </a:cubicBezTo>
                <a:cubicBezTo>
                  <a:pt x="27130" y="49300"/>
                  <a:pt x="26042" y="48364"/>
                  <a:pt x="25030" y="47453"/>
                </a:cubicBezTo>
                <a:cubicBezTo>
                  <a:pt x="24473" y="46972"/>
                  <a:pt x="24017" y="46314"/>
                  <a:pt x="23283" y="46086"/>
                </a:cubicBezTo>
                <a:cubicBezTo>
                  <a:pt x="23173" y="46055"/>
                  <a:pt x="23065" y="46040"/>
                  <a:pt x="22960" y="46040"/>
                </a:cubicBezTo>
                <a:cubicBezTo>
                  <a:pt x="22461" y="46040"/>
                  <a:pt x="22042" y="46373"/>
                  <a:pt x="21917" y="46896"/>
                </a:cubicBezTo>
                <a:cubicBezTo>
                  <a:pt x="21740" y="47706"/>
                  <a:pt x="22195" y="48490"/>
                  <a:pt x="22651" y="49173"/>
                </a:cubicBezTo>
                <a:cubicBezTo>
                  <a:pt x="23764" y="50591"/>
                  <a:pt x="25409" y="51856"/>
                  <a:pt x="27231" y="52109"/>
                </a:cubicBezTo>
                <a:cubicBezTo>
                  <a:pt x="26573" y="52413"/>
                  <a:pt x="25915" y="52717"/>
                  <a:pt x="25207" y="52919"/>
                </a:cubicBezTo>
                <a:cubicBezTo>
                  <a:pt x="24296" y="51831"/>
                  <a:pt x="22524" y="51831"/>
                  <a:pt x="21284" y="51274"/>
                </a:cubicBezTo>
                <a:cubicBezTo>
                  <a:pt x="19361" y="50464"/>
                  <a:pt x="17361" y="48465"/>
                  <a:pt x="17007" y="46339"/>
                </a:cubicBezTo>
                <a:cubicBezTo>
                  <a:pt x="16678" y="44238"/>
                  <a:pt x="18196" y="42593"/>
                  <a:pt x="18247" y="40518"/>
                </a:cubicBezTo>
                <a:lnTo>
                  <a:pt x="18247" y="40265"/>
                </a:lnTo>
                <a:close/>
                <a:moveTo>
                  <a:pt x="16602" y="36342"/>
                </a:moveTo>
                <a:cubicBezTo>
                  <a:pt x="17463" y="38063"/>
                  <a:pt x="18323" y="39835"/>
                  <a:pt x="17690" y="41784"/>
                </a:cubicBezTo>
                <a:cubicBezTo>
                  <a:pt x="17387" y="42720"/>
                  <a:pt x="16880" y="43530"/>
                  <a:pt x="16703" y="44492"/>
                </a:cubicBezTo>
                <a:cubicBezTo>
                  <a:pt x="16526" y="45301"/>
                  <a:pt x="16526" y="46187"/>
                  <a:pt x="16805" y="46972"/>
                </a:cubicBezTo>
                <a:cubicBezTo>
                  <a:pt x="17336" y="48693"/>
                  <a:pt x="18779" y="50236"/>
                  <a:pt x="20272" y="51173"/>
                </a:cubicBezTo>
                <a:cubicBezTo>
                  <a:pt x="21006" y="51603"/>
                  <a:pt x="21790" y="51856"/>
                  <a:pt x="22575" y="52084"/>
                </a:cubicBezTo>
                <a:cubicBezTo>
                  <a:pt x="23309" y="52261"/>
                  <a:pt x="24220" y="52489"/>
                  <a:pt x="24802" y="53020"/>
                </a:cubicBezTo>
                <a:cubicBezTo>
                  <a:pt x="24212" y="53168"/>
                  <a:pt x="23608" y="53258"/>
                  <a:pt x="23001" y="53258"/>
                </a:cubicBezTo>
                <a:cubicBezTo>
                  <a:pt x="22462" y="53258"/>
                  <a:pt x="21921" y="53187"/>
                  <a:pt x="21385" y="53020"/>
                </a:cubicBezTo>
                <a:cubicBezTo>
                  <a:pt x="20145" y="52666"/>
                  <a:pt x="18981" y="52109"/>
                  <a:pt x="17766" y="51704"/>
                </a:cubicBezTo>
                <a:cubicBezTo>
                  <a:pt x="16577" y="51325"/>
                  <a:pt x="15337" y="51072"/>
                  <a:pt x="14426" y="50110"/>
                </a:cubicBezTo>
                <a:cubicBezTo>
                  <a:pt x="13186" y="48819"/>
                  <a:pt x="12452" y="46820"/>
                  <a:pt x="12958" y="45074"/>
                </a:cubicBezTo>
                <a:cubicBezTo>
                  <a:pt x="13540" y="43125"/>
                  <a:pt x="15893" y="42214"/>
                  <a:pt x="16400" y="40214"/>
                </a:cubicBezTo>
                <a:cubicBezTo>
                  <a:pt x="16526" y="39683"/>
                  <a:pt x="16653" y="38924"/>
                  <a:pt x="16526" y="38392"/>
                </a:cubicBezTo>
                <a:cubicBezTo>
                  <a:pt x="16551" y="38190"/>
                  <a:pt x="16450" y="37785"/>
                  <a:pt x="16248" y="37557"/>
                </a:cubicBezTo>
                <a:cubicBezTo>
                  <a:pt x="16349" y="37152"/>
                  <a:pt x="16476" y="36773"/>
                  <a:pt x="16602" y="36342"/>
                </a:cubicBezTo>
                <a:close/>
                <a:moveTo>
                  <a:pt x="32268" y="1"/>
                </a:moveTo>
                <a:cubicBezTo>
                  <a:pt x="31154" y="1"/>
                  <a:pt x="30294" y="861"/>
                  <a:pt x="29281" y="1215"/>
                </a:cubicBezTo>
                <a:cubicBezTo>
                  <a:pt x="29006" y="1313"/>
                  <a:pt x="28735" y="1342"/>
                  <a:pt x="28469" y="1342"/>
                </a:cubicBezTo>
                <a:cubicBezTo>
                  <a:pt x="28101" y="1342"/>
                  <a:pt x="27741" y="1287"/>
                  <a:pt x="27390" y="1287"/>
                </a:cubicBezTo>
                <a:cubicBezTo>
                  <a:pt x="26944" y="1287"/>
                  <a:pt x="26511" y="1375"/>
                  <a:pt x="26093" y="1772"/>
                </a:cubicBezTo>
                <a:cubicBezTo>
                  <a:pt x="25232" y="2607"/>
                  <a:pt x="24979" y="3923"/>
                  <a:pt x="24954" y="5062"/>
                </a:cubicBezTo>
                <a:cubicBezTo>
                  <a:pt x="24954" y="5644"/>
                  <a:pt x="25004" y="6201"/>
                  <a:pt x="25080" y="6732"/>
                </a:cubicBezTo>
                <a:cubicBezTo>
                  <a:pt x="25131" y="7416"/>
                  <a:pt x="25688" y="9440"/>
                  <a:pt x="24928" y="9845"/>
                </a:cubicBezTo>
                <a:cubicBezTo>
                  <a:pt x="24886" y="9868"/>
                  <a:pt x="24845" y="9879"/>
                  <a:pt x="24804" y="9879"/>
                </a:cubicBezTo>
                <a:cubicBezTo>
                  <a:pt x="24120" y="9879"/>
                  <a:pt x="23712" y="6803"/>
                  <a:pt x="23688" y="6277"/>
                </a:cubicBezTo>
                <a:cubicBezTo>
                  <a:pt x="23612" y="5391"/>
                  <a:pt x="23714" y="4505"/>
                  <a:pt x="23790" y="3569"/>
                </a:cubicBezTo>
                <a:cubicBezTo>
                  <a:pt x="23815" y="2911"/>
                  <a:pt x="23790" y="2253"/>
                  <a:pt x="23815" y="1595"/>
                </a:cubicBezTo>
                <a:cubicBezTo>
                  <a:pt x="23836" y="1131"/>
                  <a:pt x="23892" y="385"/>
                  <a:pt x="23426" y="385"/>
                </a:cubicBezTo>
                <a:cubicBezTo>
                  <a:pt x="23333" y="385"/>
                  <a:pt x="23220" y="414"/>
                  <a:pt x="23081" y="481"/>
                </a:cubicBezTo>
                <a:cubicBezTo>
                  <a:pt x="22195" y="962"/>
                  <a:pt x="21309" y="1899"/>
                  <a:pt x="21056" y="2860"/>
                </a:cubicBezTo>
                <a:cubicBezTo>
                  <a:pt x="20778" y="3949"/>
                  <a:pt x="20803" y="5138"/>
                  <a:pt x="20879" y="6277"/>
                </a:cubicBezTo>
                <a:cubicBezTo>
                  <a:pt x="20955" y="7972"/>
                  <a:pt x="20930" y="9693"/>
                  <a:pt x="20904" y="11389"/>
                </a:cubicBezTo>
                <a:cubicBezTo>
                  <a:pt x="20879" y="12781"/>
                  <a:pt x="20930" y="14198"/>
                  <a:pt x="20930" y="15590"/>
                </a:cubicBezTo>
                <a:cubicBezTo>
                  <a:pt x="20930" y="16324"/>
                  <a:pt x="20778" y="17083"/>
                  <a:pt x="20145" y="17539"/>
                </a:cubicBezTo>
                <a:cubicBezTo>
                  <a:pt x="19961" y="17666"/>
                  <a:pt x="19801" y="17720"/>
                  <a:pt x="19661" y="17720"/>
                </a:cubicBezTo>
                <a:cubicBezTo>
                  <a:pt x="19051" y="17720"/>
                  <a:pt x="18831" y="16682"/>
                  <a:pt x="18728" y="16147"/>
                </a:cubicBezTo>
                <a:cubicBezTo>
                  <a:pt x="18424" y="14628"/>
                  <a:pt x="18652" y="13110"/>
                  <a:pt x="18930" y="11617"/>
                </a:cubicBezTo>
                <a:cubicBezTo>
                  <a:pt x="19234" y="10073"/>
                  <a:pt x="19386" y="8479"/>
                  <a:pt x="19639" y="6935"/>
                </a:cubicBezTo>
                <a:cubicBezTo>
                  <a:pt x="19766" y="6049"/>
                  <a:pt x="19993" y="5163"/>
                  <a:pt x="20196" y="4278"/>
                </a:cubicBezTo>
                <a:cubicBezTo>
                  <a:pt x="20272" y="4024"/>
                  <a:pt x="20424" y="3645"/>
                  <a:pt x="20272" y="3392"/>
                </a:cubicBezTo>
                <a:cubicBezTo>
                  <a:pt x="20182" y="3258"/>
                  <a:pt x="20058" y="3211"/>
                  <a:pt x="19924" y="3211"/>
                </a:cubicBezTo>
                <a:cubicBezTo>
                  <a:pt x="19831" y="3211"/>
                  <a:pt x="19733" y="3234"/>
                  <a:pt x="19639" y="3265"/>
                </a:cubicBezTo>
                <a:cubicBezTo>
                  <a:pt x="18981" y="3442"/>
                  <a:pt x="18348" y="3822"/>
                  <a:pt x="17716" y="4126"/>
                </a:cubicBezTo>
                <a:cubicBezTo>
                  <a:pt x="16526" y="4657"/>
                  <a:pt x="15362" y="5290"/>
                  <a:pt x="14552" y="6327"/>
                </a:cubicBezTo>
                <a:cubicBezTo>
                  <a:pt x="13793" y="7314"/>
                  <a:pt x="13995" y="8580"/>
                  <a:pt x="14071" y="9744"/>
                </a:cubicBezTo>
                <a:cubicBezTo>
                  <a:pt x="14173" y="11237"/>
                  <a:pt x="14350" y="12680"/>
                  <a:pt x="14805" y="14122"/>
                </a:cubicBezTo>
                <a:cubicBezTo>
                  <a:pt x="15514" y="16451"/>
                  <a:pt x="16577" y="18678"/>
                  <a:pt x="17209" y="21031"/>
                </a:cubicBezTo>
                <a:cubicBezTo>
                  <a:pt x="17361" y="21639"/>
                  <a:pt x="17867" y="23182"/>
                  <a:pt x="17235" y="23663"/>
                </a:cubicBezTo>
                <a:cubicBezTo>
                  <a:pt x="17131" y="23744"/>
                  <a:pt x="17029" y="23779"/>
                  <a:pt x="16931" y="23779"/>
                </a:cubicBezTo>
                <a:cubicBezTo>
                  <a:pt x="16475" y="23779"/>
                  <a:pt x="16090" y="23039"/>
                  <a:pt x="15944" y="22727"/>
                </a:cubicBezTo>
                <a:cubicBezTo>
                  <a:pt x="15109" y="21132"/>
                  <a:pt x="14729" y="19310"/>
                  <a:pt x="14350" y="17564"/>
                </a:cubicBezTo>
                <a:cubicBezTo>
                  <a:pt x="13945" y="15641"/>
                  <a:pt x="13363" y="13743"/>
                  <a:pt x="13110" y="11769"/>
                </a:cubicBezTo>
                <a:cubicBezTo>
                  <a:pt x="13034" y="11009"/>
                  <a:pt x="12958" y="10200"/>
                  <a:pt x="13110" y="9390"/>
                </a:cubicBezTo>
                <a:cubicBezTo>
                  <a:pt x="13211" y="8959"/>
                  <a:pt x="13413" y="8555"/>
                  <a:pt x="13489" y="8074"/>
                </a:cubicBezTo>
                <a:cubicBezTo>
                  <a:pt x="13599" y="7548"/>
                  <a:pt x="13462" y="7022"/>
                  <a:pt x="12946" y="7022"/>
                </a:cubicBezTo>
                <a:cubicBezTo>
                  <a:pt x="12867" y="7022"/>
                  <a:pt x="12778" y="7034"/>
                  <a:pt x="12679" y="7061"/>
                </a:cubicBezTo>
                <a:cubicBezTo>
                  <a:pt x="10503" y="7593"/>
                  <a:pt x="9769" y="9719"/>
                  <a:pt x="9567" y="11667"/>
                </a:cubicBezTo>
                <a:cubicBezTo>
                  <a:pt x="9440" y="13009"/>
                  <a:pt x="9313" y="14325"/>
                  <a:pt x="9238" y="15691"/>
                </a:cubicBezTo>
                <a:cubicBezTo>
                  <a:pt x="9136" y="17058"/>
                  <a:pt x="9060" y="18450"/>
                  <a:pt x="9440" y="19766"/>
                </a:cubicBezTo>
                <a:cubicBezTo>
                  <a:pt x="9870" y="21132"/>
                  <a:pt x="10680" y="22297"/>
                  <a:pt x="11515" y="23435"/>
                </a:cubicBezTo>
                <a:cubicBezTo>
                  <a:pt x="11945" y="24068"/>
                  <a:pt x="12426" y="24676"/>
                  <a:pt x="12831" y="25334"/>
                </a:cubicBezTo>
                <a:cubicBezTo>
                  <a:pt x="13110" y="25789"/>
                  <a:pt x="13464" y="26295"/>
                  <a:pt x="13489" y="26801"/>
                </a:cubicBezTo>
                <a:cubicBezTo>
                  <a:pt x="13565" y="27308"/>
                  <a:pt x="13211" y="27687"/>
                  <a:pt x="12705" y="27738"/>
                </a:cubicBezTo>
                <a:cubicBezTo>
                  <a:pt x="12655" y="27745"/>
                  <a:pt x="12605" y="27749"/>
                  <a:pt x="12557" y="27749"/>
                </a:cubicBezTo>
                <a:cubicBezTo>
                  <a:pt x="12114" y="27749"/>
                  <a:pt x="11733" y="27455"/>
                  <a:pt x="11414" y="27181"/>
                </a:cubicBezTo>
                <a:cubicBezTo>
                  <a:pt x="10958" y="26725"/>
                  <a:pt x="10554" y="26270"/>
                  <a:pt x="10174" y="25789"/>
                </a:cubicBezTo>
                <a:cubicBezTo>
                  <a:pt x="9288" y="24676"/>
                  <a:pt x="8554" y="23486"/>
                  <a:pt x="7922" y="22221"/>
                </a:cubicBezTo>
                <a:cubicBezTo>
                  <a:pt x="6732" y="19715"/>
                  <a:pt x="6074" y="16931"/>
                  <a:pt x="6403" y="14148"/>
                </a:cubicBezTo>
                <a:cubicBezTo>
                  <a:pt x="6403" y="14072"/>
                  <a:pt x="6378" y="13996"/>
                  <a:pt x="6277" y="13945"/>
                </a:cubicBezTo>
                <a:cubicBezTo>
                  <a:pt x="6130" y="13895"/>
                  <a:pt x="5985" y="13871"/>
                  <a:pt x="5842" y="13871"/>
                </a:cubicBezTo>
                <a:cubicBezTo>
                  <a:pt x="4476" y="13871"/>
                  <a:pt x="3288" y="15995"/>
                  <a:pt x="2784" y="16957"/>
                </a:cubicBezTo>
                <a:cubicBezTo>
                  <a:pt x="2455" y="17539"/>
                  <a:pt x="2101" y="18247"/>
                  <a:pt x="2151" y="18931"/>
                </a:cubicBezTo>
                <a:cubicBezTo>
                  <a:pt x="2177" y="20095"/>
                  <a:pt x="2936" y="21132"/>
                  <a:pt x="3189" y="22246"/>
                </a:cubicBezTo>
                <a:cubicBezTo>
                  <a:pt x="3341" y="22980"/>
                  <a:pt x="3214" y="23562"/>
                  <a:pt x="3037" y="24271"/>
                </a:cubicBezTo>
                <a:cubicBezTo>
                  <a:pt x="2961" y="24549"/>
                  <a:pt x="2911" y="24777"/>
                  <a:pt x="2987" y="25055"/>
                </a:cubicBezTo>
                <a:cubicBezTo>
                  <a:pt x="3290" y="25966"/>
                  <a:pt x="4353" y="26599"/>
                  <a:pt x="5138" y="27054"/>
                </a:cubicBezTo>
                <a:cubicBezTo>
                  <a:pt x="6201" y="27611"/>
                  <a:pt x="7339" y="28067"/>
                  <a:pt x="8251" y="28851"/>
                </a:cubicBezTo>
                <a:cubicBezTo>
                  <a:pt x="8782" y="29307"/>
                  <a:pt x="9642" y="30319"/>
                  <a:pt x="9136" y="31028"/>
                </a:cubicBezTo>
                <a:cubicBezTo>
                  <a:pt x="8828" y="31512"/>
                  <a:pt x="8080" y="31671"/>
                  <a:pt x="7508" y="31671"/>
                </a:cubicBezTo>
                <a:cubicBezTo>
                  <a:pt x="7422" y="31671"/>
                  <a:pt x="7340" y="31667"/>
                  <a:pt x="7264" y="31660"/>
                </a:cubicBezTo>
                <a:cubicBezTo>
                  <a:pt x="5821" y="31610"/>
                  <a:pt x="4328" y="30471"/>
                  <a:pt x="3341" y="29459"/>
                </a:cubicBezTo>
                <a:cubicBezTo>
                  <a:pt x="2784" y="28851"/>
                  <a:pt x="2202" y="28219"/>
                  <a:pt x="2025" y="27409"/>
                </a:cubicBezTo>
                <a:cubicBezTo>
                  <a:pt x="1924" y="26928"/>
                  <a:pt x="1898" y="26422"/>
                  <a:pt x="1696" y="25941"/>
                </a:cubicBezTo>
                <a:cubicBezTo>
                  <a:pt x="1682" y="25874"/>
                  <a:pt x="1620" y="25843"/>
                  <a:pt x="1552" y="25843"/>
                </a:cubicBezTo>
                <a:cubicBezTo>
                  <a:pt x="1492" y="25843"/>
                  <a:pt x="1428" y="25868"/>
                  <a:pt x="1392" y="25916"/>
                </a:cubicBezTo>
                <a:cubicBezTo>
                  <a:pt x="684" y="26827"/>
                  <a:pt x="253" y="28067"/>
                  <a:pt x="127" y="29206"/>
                </a:cubicBezTo>
                <a:cubicBezTo>
                  <a:pt x="0" y="30243"/>
                  <a:pt x="532" y="31002"/>
                  <a:pt x="1139" y="31787"/>
                </a:cubicBezTo>
                <a:cubicBezTo>
                  <a:pt x="1949" y="32875"/>
                  <a:pt x="2075" y="34267"/>
                  <a:pt x="2835" y="35406"/>
                </a:cubicBezTo>
                <a:cubicBezTo>
                  <a:pt x="3442" y="36317"/>
                  <a:pt x="4328" y="36722"/>
                  <a:pt x="5214" y="37304"/>
                </a:cubicBezTo>
                <a:cubicBezTo>
                  <a:pt x="6960" y="38418"/>
                  <a:pt x="8352" y="40366"/>
                  <a:pt x="10452" y="40898"/>
                </a:cubicBezTo>
                <a:cubicBezTo>
                  <a:pt x="10652" y="40946"/>
                  <a:pt x="10846" y="40968"/>
                  <a:pt x="11034" y="40968"/>
                </a:cubicBezTo>
                <a:cubicBezTo>
                  <a:pt x="12139" y="40968"/>
                  <a:pt x="13062" y="40208"/>
                  <a:pt x="13818" y="39430"/>
                </a:cubicBezTo>
                <a:cubicBezTo>
                  <a:pt x="14223" y="39000"/>
                  <a:pt x="14628" y="38569"/>
                  <a:pt x="15084" y="38215"/>
                </a:cubicBezTo>
                <a:cubicBezTo>
                  <a:pt x="15261" y="38063"/>
                  <a:pt x="15590" y="37734"/>
                  <a:pt x="15843" y="37709"/>
                </a:cubicBezTo>
                <a:cubicBezTo>
                  <a:pt x="15884" y="37701"/>
                  <a:pt x="15920" y="37698"/>
                  <a:pt x="15950" y="37698"/>
                </a:cubicBezTo>
                <a:cubicBezTo>
                  <a:pt x="16123" y="37698"/>
                  <a:pt x="16133" y="37815"/>
                  <a:pt x="16197" y="37987"/>
                </a:cubicBezTo>
                <a:cubicBezTo>
                  <a:pt x="16476" y="38721"/>
                  <a:pt x="16349" y="39885"/>
                  <a:pt x="15969" y="40594"/>
                </a:cubicBezTo>
                <a:cubicBezTo>
                  <a:pt x="15387" y="41632"/>
                  <a:pt x="14375" y="42391"/>
                  <a:pt x="13666" y="43302"/>
                </a:cubicBezTo>
                <a:cubicBezTo>
                  <a:pt x="11414" y="46061"/>
                  <a:pt x="12983" y="50439"/>
                  <a:pt x="16273" y="51502"/>
                </a:cubicBezTo>
                <a:cubicBezTo>
                  <a:pt x="17463" y="51907"/>
                  <a:pt x="18652" y="52261"/>
                  <a:pt x="19816" y="52717"/>
                </a:cubicBezTo>
                <a:cubicBezTo>
                  <a:pt x="20803" y="53096"/>
                  <a:pt x="21714" y="53476"/>
                  <a:pt x="22777" y="53526"/>
                </a:cubicBezTo>
                <a:cubicBezTo>
                  <a:pt x="22914" y="53536"/>
                  <a:pt x="23050" y="53540"/>
                  <a:pt x="23186" y="53540"/>
                </a:cubicBezTo>
                <a:cubicBezTo>
                  <a:pt x="24893" y="53540"/>
                  <a:pt x="26565" y="52830"/>
                  <a:pt x="28041" y="52033"/>
                </a:cubicBezTo>
                <a:cubicBezTo>
                  <a:pt x="28218" y="51983"/>
                  <a:pt x="28168" y="51704"/>
                  <a:pt x="27991" y="51704"/>
                </a:cubicBezTo>
                <a:cubicBezTo>
                  <a:pt x="26751" y="51654"/>
                  <a:pt x="25586" y="51147"/>
                  <a:pt x="24599" y="50388"/>
                </a:cubicBezTo>
                <a:cubicBezTo>
                  <a:pt x="23739" y="49730"/>
                  <a:pt x="22676" y="48718"/>
                  <a:pt x="22398" y="47655"/>
                </a:cubicBezTo>
                <a:cubicBezTo>
                  <a:pt x="22243" y="47058"/>
                  <a:pt x="22416" y="46288"/>
                  <a:pt x="23036" y="46288"/>
                </a:cubicBezTo>
                <a:cubicBezTo>
                  <a:pt x="23126" y="46288"/>
                  <a:pt x="23225" y="46304"/>
                  <a:pt x="23334" y="46339"/>
                </a:cubicBezTo>
                <a:cubicBezTo>
                  <a:pt x="23739" y="46466"/>
                  <a:pt x="24093" y="46845"/>
                  <a:pt x="24372" y="47149"/>
                </a:cubicBezTo>
                <a:cubicBezTo>
                  <a:pt x="25055" y="47782"/>
                  <a:pt x="25738" y="48364"/>
                  <a:pt x="26472" y="48920"/>
                </a:cubicBezTo>
                <a:cubicBezTo>
                  <a:pt x="27358" y="49578"/>
                  <a:pt x="28345" y="50135"/>
                  <a:pt x="29383" y="50464"/>
                </a:cubicBezTo>
                <a:cubicBezTo>
                  <a:pt x="29721" y="50561"/>
                  <a:pt x="30048" y="50602"/>
                  <a:pt x="30371" y="50602"/>
                </a:cubicBezTo>
                <a:cubicBezTo>
                  <a:pt x="30894" y="50602"/>
                  <a:pt x="31407" y="50494"/>
                  <a:pt x="31939" y="50338"/>
                </a:cubicBezTo>
                <a:cubicBezTo>
                  <a:pt x="34773" y="49604"/>
                  <a:pt x="36671" y="47402"/>
                  <a:pt x="38696" y="45327"/>
                </a:cubicBezTo>
                <a:cubicBezTo>
                  <a:pt x="38772" y="45276"/>
                  <a:pt x="38772" y="45150"/>
                  <a:pt x="38696" y="45074"/>
                </a:cubicBezTo>
                <a:cubicBezTo>
                  <a:pt x="38649" y="45042"/>
                  <a:pt x="38612" y="45021"/>
                  <a:pt x="38566" y="45021"/>
                </a:cubicBezTo>
                <a:cubicBezTo>
                  <a:pt x="38538" y="45021"/>
                  <a:pt x="38507" y="45029"/>
                  <a:pt x="38468" y="45048"/>
                </a:cubicBezTo>
                <a:cubicBezTo>
                  <a:pt x="37162" y="45560"/>
                  <a:pt x="35745" y="45783"/>
                  <a:pt x="34311" y="45783"/>
                </a:cubicBezTo>
                <a:cubicBezTo>
                  <a:pt x="32271" y="45783"/>
                  <a:pt x="30198" y="45331"/>
                  <a:pt x="28370" y="44618"/>
                </a:cubicBezTo>
                <a:cubicBezTo>
                  <a:pt x="26953" y="44036"/>
                  <a:pt x="25561" y="43251"/>
                  <a:pt x="24549" y="42113"/>
                </a:cubicBezTo>
                <a:cubicBezTo>
                  <a:pt x="24017" y="41505"/>
                  <a:pt x="23562" y="40822"/>
                  <a:pt x="23081" y="40189"/>
                </a:cubicBezTo>
                <a:cubicBezTo>
                  <a:pt x="22575" y="39506"/>
                  <a:pt x="21891" y="38595"/>
                  <a:pt x="23005" y="38089"/>
                </a:cubicBezTo>
                <a:cubicBezTo>
                  <a:pt x="23394" y="37921"/>
                  <a:pt x="23844" y="37854"/>
                  <a:pt x="24316" y="37854"/>
                </a:cubicBezTo>
                <a:cubicBezTo>
                  <a:pt x="25409" y="37854"/>
                  <a:pt x="26626" y="38211"/>
                  <a:pt x="27510" y="38494"/>
                </a:cubicBezTo>
                <a:cubicBezTo>
                  <a:pt x="28876" y="38949"/>
                  <a:pt x="30218" y="39556"/>
                  <a:pt x="31534" y="40063"/>
                </a:cubicBezTo>
                <a:cubicBezTo>
                  <a:pt x="32824" y="40569"/>
                  <a:pt x="34166" y="41201"/>
                  <a:pt x="35583" y="41277"/>
                </a:cubicBezTo>
                <a:cubicBezTo>
                  <a:pt x="35715" y="41287"/>
                  <a:pt x="35850" y="41292"/>
                  <a:pt x="35987" y="41292"/>
                </a:cubicBezTo>
                <a:cubicBezTo>
                  <a:pt x="37244" y="41292"/>
                  <a:pt x="38684" y="40889"/>
                  <a:pt x="39733" y="40341"/>
                </a:cubicBezTo>
                <a:cubicBezTo>
                  <a:pt x="40999" y="39683"/>
                  <a:pt x="41859" y="38367"/>
                  <a:pt x="42315" y="37051"/>
                </a:cubicBezTo>
                <a:cubicBezTo>
                  <a:pt x="42897" y="35533"/>
                  <a:pt x="43276" y="33938"/>
                  <a:pt x="43504" y="32369"/>
                </a:cubicBezTo>
                <a:cubicBezTo>
                  <a:pt x="43504" y="32293"/>
                  <a:pt x="43454" y="32217"/>
                  <a:pt x="43378" y="32167"/>
                </a:cubicBezTo>
                <a:cubicBezTo>
                  <a:pt x="43242" y="32133"/>
                  <a:pt x="43107" y="32118"/>
                  <a:pt x="42974" y="32118"/>
                </a:cubicBezTo>
                <a:cubicBezTo>
                  <a:pt x="42416" y="32118"/>
                  <a:pt x="41885" y="32373"/>
                  <a:pt x="41353" y="32496"/>
                </a:cubicBezTo>
                <a:cubicBezTo>
                  <a:pt x="40341" y="32749"/>
                  <a:pt x="39328" y="32926"/>
                  <a:pt x="38316" y="33230"/>
                </a:cubicBezTo>
                <a:cubicBezTo>
                  <a:pt x="36064" y="33786"/>
                  <a:pt x="33811" y="34444"/>
                  <a:pt x="31559" y="34925"/>
                </a:cubicBezTo>
                <a:cubicBezTo>
                  <a:pt x="30604" y="35131"/>
                  <a:pt x="29607" y="35268"/>
                  <a:pt x="28612" y="35268"/>
                </a:cubicBezTo>
                <a:cubicBezTo>
                  <a:pt x="27892" y="35268"/>
                  <a:pt x="27173" y="35196"/>
                  <a:pt x="26472" y="35026"/>
                </a:cubicBezTo>
                <a:cubicBezTo>
                  <a:pt x="25713" y="34824"/>
                  <a:pt x="24903" y="34546"/>
                  <a:pt x="24296" y="34039"/>
                </a:cubicBezTo>
                <a:cubicBezTo>
                  <a:pt x="23461" y="33356"/>
                  <a:pt x="23536" y="32293"/>
                  <a:pt x="24422" y="31635"/>
                </a:cubicBezTo>
                <a:cubicBezTo>
                  <a:pt x="25162" y="31081"/>
                  <a:pt x="26197" y="30934"/>
                  <a:pt x="27235" y="30934"/>
                </a:cubicBezTo>
                <a:cubicBezTo>
                  <a:pt x="28046" y="30934"/>
                  <a:pt x="28858" y="31023"/>
                  <a:pt x="29534" y="31078"/>
                </a:cubicBezTo>
                <a:cubicBezTo>
                  <a:pt x="31092" y="31218"/>
                  <a:pt x="32649" y="31464"/>
                  <a:pt x="34226" y="31464"/>
                </a:cubicBezTo>
                <a:cubicBezTo>
                  <a:pt x="34366" y="31464"/>
                  <a:pt x="34506" y="31462"/>
                  <a:pt x="34647" y="31458"/>
                </a:cubicBezTo>
                <a:cubicBezTo>
                  <a:pt x="36469" y="31382"/>
                  <a:pt x="38443" y="31331"/>
                  <a:pt x="40265" y="31002"/>
                </a:cubicBezTo>
                <a:cubicBezTo>
                  <a:pt x="41049" y="30876"/>
                  <a:pt x="41859" y="30648"/>
                  <a:pt x="42644" y="30471"/>
                </a:cubicBezTo>
                <a:cubicBezTo>
                  <a:pt x="43125" y="30370"/>
                  <a:pt x="43707" y="30218"/>
                  <a:pt x="44036" y="29813"/>
                </a:cubicBezTo>
                <a:cubicBezTo>
                  <a:pt x="44668" y="28927"/>
                  <a:pt x="44263" y="27409"/>
                  <a:pt x="44137" y="26447"/>
                </a:cubicBezTo>
                <a:cubicBezTo>
                  <a:pt x="43884" y="24676"/>
                  <a:pt x="43681" y="22853"/>
                  <a:pt x="43757" y="21082"/>
                </a:cubicBezTo>
                <a:cubicBezTo>
                  <a:pt x="43757" y="20969"/>
                  <a:pt x="43656" y="20876"/>
                  <a:pt x="43544" y="20876"/>
                </a:cubicBezTo>
                <a:cubicBezTo>
                  <a:pt x="43531" y="20876"/>
                  <a:pt x="43517" y="20877"/>
                  <a:pt x="43504" y="20879"/>
                </a:cubicBezTo>
                <a:cubicBezTo>
                  <a:pt x="41404" y="21664"/>
                  <a:pt x="39278" y="22398"/>
                  <a:pt x="37329" y="23486"/>
                </a:cubicBezTo>
                <a:cubicBezTo>
                  <a:pt x="35532" y="24498"/>
                  <a:pt x="33786" y="25637"/>
                  <a:pt x="31913" y="26523"/>
                </a:cubicBezTo>
                <a:cubicBezTo>
                  <a:pt x="30370" y="27232"/>
                  <a:pt x="28725" y="27712"/>
                  <a:pt x="26978" y="27738"/>
                </a:cubicBezTo>
                <a:cubicBezTo>
                  <a:pt x="26320" y="27738"/>
                  <a:pt x="25510" y="27738"/>
                  <a:pt x="24878" y="27434"/>
                </a:cubicBezTo>
                <a:cubicBezTo>
                  <a:pt x="23865" y="26953"/>
                  <a:pt x="24549" y="25916"/>
                  <a:pt x="25106" y="25334"/>
                </a:cubicBezTo>
                <a:cubicBezTo>
                  <a:pt x="27712" y="22803"/>
                  <a:pt x="31331" y="23689"/>
                  <a:pt x="34596" y="23284"/>
                </a:cubicBezTo>
                <a:cubicBezTo>
                  <a:pt x="36216" y="23056"/>
                  <a:pt x="37835" y="22626"/>
                  <a:pt x="39253" y="21841"/>
                </a:cubicBezTo>
                <a:cubicBezTo>
                  <a:pt x="40138" y="21335"/>
                  <a:pt x="41505" y="20601"/>
                  <a:pt x="41657" y="19462"/>
                </a:cubicBezTo>
                <a:cubicBezTo>
                  <a:pt x="41758" y="18829"/>
                  <a:pt x="41505" y="18121"/>
                  <a:pt x="41328" y="17488"/>
                </a:cubicBezTo>
                <a:cubicBezTo>
                  <a:pt x="41151" y="16729"/>
                  <a:pt x="40898" y="15970"/>
                  <a:pt x="40670" y="15210"/>
                </a:cubicBezTo>
                <a:cubicBezTo>
                  <a:pt x="40366" y="14299"/>
                  <a:pt x="40240" y="13312"/>
                  <a:pt x="39809" y="12427"/>
                </a:cubicBezTo>
                <a:cubicBezTo>
                  <a:pt x="39627" y="12031"/>
                  <a:pt x="39425" y="11827"/>
                  <a:pt x="39162" y="11827"/>
                </a:cubicBezTo>
                <a:cubicBezTo>
                  <a:pt x="38988" y="11827"/>
                  <a:pt x="38786" y="11916"/>
                  <a:pt x="38544" y="12098"/>
                </a:cubicBezTo>
                <a:cubicBezTo>
                  <a:pt x="37785" y="12680"/>
                  <a:pt x="37253" y="13540"/>
                  <a:pt x="36570" y="14198"/>
                </a:cubicBezTo>
                <a:cubicBezTo>
                  <a:pt x="34318" y="16425"/>
                  <a:pt x="31255" y="18551"/>
                  <a:pt x="27991" y="18576"/>
                </a:cubicBezTo>
                <a:cubicBezTo>
                  <a:pt x="27459" y="18576"/>
                  <a:pt x="26447" y="18576"/>
                  <a:pt x="26649" y="17792"/>
                </a:cubicBezTo>
                <a:cubicBezTo>
                  <a:pt x="26852" y="17058"/>
                  <a:pt x="27738" y="16526"/>
                  <a:pt x="28345" y="16147"/>
                </a:cubicBezTo>
                <a:cubicBezTo>
                  <a:pt x="29028" y="15691"/>
                  <a:pt x="29762" y="15337"/>
                  <a:pt x="30445" y="14932"/>
                </a:cubicBezTo>
                <a:cubicBezTo>
                  <a:pt x="31205" y="14451"/>
                  <a:pt x="31913" y="13920"/>
                  <a:pt x="32647" y="13363"/>
                </a:cubicBezTo>
                <a:cubicBezTo>
                  <a:pt x="33457" y="12730"/>
                  <a:pt x="34292" y="12148"/>
                  <a:pt x="35127" y="11591"/>
                </a:cubicBezTo>
                <a:cubicBezTo>
                  <a:pt x="35709" y="11237"/>
                  <a:pt x="36317" y="10858"/>
                  <a:pt x="36772" y="10326"/>
                </a:cubicBezTo>
                <a:cubicBezTo>
                  <a:pt x="37506" y="9491"/>
                  <a:pt x="37380" y="8504"/>
                  <a:pt x="36848" y="7593"/>
                </a:cubicBezTo>
                <a:cubicBezTo>
                  <a:pt x="36241" y="6555"/>
                  <a:pt x="35330" y="5644"/>
                  <a:pt x="34545" y="4708"/>
                </a:cubicBezTo>
                <a:cubicBezTo>
                  <a:pt x="33913" y="3999"/>
                  <a:pt x="33179" y="3240"/>
                  <a:pt x="32799" y="2354"/>
                </a:cubicBezTo>
                <a:cubicBezTo>
                  <a:pt x="32521" y="1646"/>
                  <a:pt x="32470" y="912"/>
                  <a:pt x="32419" y="152"/>
                </a:cubicBezTo>
                <a:cubicBezTo>
                  <a:pt x="32419" y="102"/>
                  <a:pt x="32318" y="1"/>
                  <a:pt x="32268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3" name="Google Shape;503;p54"/>
          <p:cNvSpPr/>
          <p:nvPr/>
        </p:nvSpPr>
        <p:spPr>
          <a:xfrm rot="7199978">
            <a:off x="8024140" y="3951883"/>
            <a:ext cx="1435290" cy="1390941"/>
          </a:xfrm>
          <a:custGeom>
            <a:avLst/>
            <a:gdLst/>
            <a:ahLst/>
            <a:cxnLst/>
            <a:rect l="l" t="t" r="r" b="b"/>
            <a:pathLst>
              <a:path w="46668" h="45226" extrusionOk="0">
                <a:moveTo>
                  <a:pt x="22247" y="3604"/>
                </a:moveTo>
                <a:cubicBezTo>
                  <a:pt x="22456" y="3797"/>
                  <a:pt x="22634" y="3997"/>
                  <a:pt x="22777" y="4177"/>
                </a:cubicBezTo>
                <a:cubicBezTo>
                  <a:pt x="22929" y="4379"/>
                  <a:pt x="23131" y="4683"/>
                  <a:pt x="23309" y="4986"/>
                </a:cubicBezTo>
                <a:cubicBezTo>
                  <a:pt x="23817" y="5813"/>
                  <a:pt x="24433" y="6782"/>
                  <a:pt x="25200" y="7105"/>
                </a:cubicBezTo>
                <a:lnTo>
                  <a:pt x="25200" y="7105"/>
                </a:lnTo>
                <a:cubicBezTo>
                  <a:pt x="24526" y="6657"/>
                  <a:pt x="24010" y="5891"/>
                  <a:pt x="23536" y="5189"/>
                </a:cubicBezTo>
                <a:cubicBezTo>
                  <a:pt x="23359" y="4885"/>
                  <a:pt x="23131" y="4582"/>
                  <a:pt x="22954" y="4328"/>
                </a:cubicBezTo>
                <a:cubicBezTo>
                  <a:pt x="22722" y="4037"/>
                  <a:pt x="22487" y="3796"/>
                  <a:pt x="22247" y="3604"/>
                </a:cubicBezTo>
                <a:close/>
                <a:moveTo>
                  <a:pt x="26983" y="4053"/>
                </a:moveTo>
                <a:cubicBezTo>
                  <a:pt x="26753" y="4053"/>
                  <a:pt x="26549" y="4175"/>
                  <a:pt x="26345" y="4379"/>
                </a:cubicBezTo>
                <a:cubicBezTo>
                  <a:pt x="26016" y="4733"/>
                  <a:pt x="25966" y="5265"/>
                  <a:pt x="25941" y="5746"/>
                </a:cubicBezTo>
                <a:lnTo>
                  <a:pt x="25941" y="6328"/>
                </a:lnTo>
                <a:lnTo>
                  <a:pt x="25941" y="6707"/>
                </a:lnTo>
                <a:lnTo>
                  <a:pt x="25941" y="6783"/>
                </a:lnTo>
                <a:lnTo>
                  <a:pt x="25941" y="6986"/>
                </a:lnTo>
                <a:lnTo>
                  <a:pt x="25941" y="7138"/>
                </a:lnTo>
                <a:cubicBezTo>
                  <a:pt x="25941" y="7214"/>
                  <a:pt x="25941" y="7239"/>
                  <a:pt x="25915" y="7239"/>
                </a:cubicBezTo>
                <a:lnTo>
                  <a:pt x="25814" y="7239"/>
                </a:lnTo>
                <a:cubicBezTo>
                  <a:pt x="25789" y="7239"/>
                  <a:pt x="25713" y="7239"/>
                  <a:pt x="25662" y="7214"/>
                </a:cubicBezTo>
                <a:cubicBezTo>
                  <a:pt x="25502" y="7205"/>
                  <a:pt x="25348" y="7167"/>
                  <a:pt x="25200" y="7105"/>
                </a:cubicBezTo>
                <a:lnTo>
                  <a:pt x="25200" y="7105"/>
                </a:lnTo>
                <a:cubicBezTo>
                  <a:pt x="25559" y="7344"/>
                  <a:pt x="25964" y="7492"/>
                  <a:pt x="26431" y="7492"/>
                </a:cubicBezTo>
                <a:cubicBezTo>
                  <a:pt x="26445" y="7492"/>
                  <a:pt x="26458" y="7492"/>
                  <a:pt x="26472" y="7492"/>
                </a:cubicBezTo>
                <a:cubicBezTo>
                  <a:pt x="26573" y="7492"/>
                  <a:pt x="26649" y="7416"/>
                  <a:pt x="26649" y="7365"/>
                </a:cubicBezTo>
                <a:cubicBezTo>
                  <a:pt x="26725" y="6986"/>
                  <a:pt x="26700" y="6606"/>
                  <a:pt x="26700" y="6201"/>
                </a:cubicBezTo>
                <a:cubicBezTo>
                  <a:pt x="26674" y="5771"/>
                  <a:pt x="26649" y="5341"/>
                  <a:pt x="26801" y="4936"/>
                </a:cubicBezTo>
                <a:cubicBezTo>
                  <a:pt x="26907" y="4618"/>
                  <a:pt x="27119" y="4318"/>
                  <a:pt x="27453" y="4318"/>
                </a:cubicBezTo>
                <a:cubicBezTo>
                  <a:pt x="27512" y="4318"/>
                  <a:pt x="27575" y="4327"/>
                  <a:pt x="27642" y="4347"/>
                </a:cubicBezTo>
                <a:lnTo>
                  <a:pt x="27642" y="4347"/>
                </a:lnTo>
                <a:cubicBezTo>
                  <a:pt x="27485" y="4212"/>
                  <a:pt x="27320" y="4115"/>
                  <a:pt x="27155" y="4075"/>
                </a:cubicBezTo>
                <a:cubicBezTo>
                  <a:pt x="27096" y="4061"/>
                  <a:pt x="27039" y="4053"/>
                  <a:pt x="26983" y="4053"/>
                </a:cubicBezTo>
                <a:close/>
                <a:moveTo>
                  <a:pt x="27642" y="4347"/>
                </a:moveTo>
                <a:cubicBezTo>
                  <a:pt x="27990" y="4648"/>
                  <a:pt x="28297" y="5132"/>
                  <a:pt x="28471" y="5569"/>
                </a:cubicBezTo>
                <a:cubicBezTo>
                  <a:pt x="28800" y="6277"/>
                  <a:pt x="28724" y="7112"/>
                  <a:pt x="28674" y="7872"/>
                </a:cubicBezTo>
                <a:cubicBezTo>
                  <a:pt x="28623" y="7973"/>
                  <a:pt x="28623" y="8099"/>
                  <a:pt x="28623" y="8175"/>
                </a:cubicBezTo>
                <a:cubicBezTo>
                  <a:pt x="28598" y="8428"/>
                  <a:pt x="28497" y="8732"/>
                  <a:pt x="28446" y="8985"/>
                </a:cubicBezTo>
                <a:cubicBezTo>
                  <a:pt x="28345" y="9289"/>
                  <a:pt x="28218" y="9643"/>
                  <a:pt x="28244" y="9947"/>
                </a:cubicBezTo>
                <a:cubicBezTo>
                  <a:pt x="28277" y="10397"/>
                  <a:pt x="28464" y="10584"/>
                  <a:pt x="28704" y="10680"/>
                </a:cubicBezTo>
                <a:lnTo>
                  <a:pt x="28704" y="10680"/>
                </a:lnTo>
                <a:cubicBezTo>
                  <a:pt x="28514" y="10431"/>
                  <a:pt x="28395" y="10112"/>
                  <a:pt x="28395" y="9770"/>
                </a:cubicBezTo>
                <a:cubicBezTo>
                  <a:pt x="28395" y="9491"/>
                  <a:pt x="28446" y="9263"/>
                  <a:pt x="28547" y="9010"/>
                </a:cubicBezTo>
                <a:cubicBezTo>
                  <a:pt x="28573" y="8884"/>
                  <a:pt x="28648" y="8757"/>
                  <a:pt x="28674" y="8605"/>
                </a:cubicBezTo>
                <a:cubicBezTo>
                  <a:pt x="28800" y="8049"/>
                  <a:pt x="28800" y="7416"/>
                  <a:pt x="28800" y="6783"/>
                </a:cubicBezTo>
                <a:cubicBezTo>
                  <a:pt x="28800" y="6227"/>
                  <a:pt x="28674" y="5720"/>
                  <a:pt x="28421" y="5240"/>
                </a:cubicBezTo>
                <a:cubicBezTo>
                  <a:pt x="28370" y="5138"/>
                  <a:pt x="28319" y="5088"/>
                  <a:pt x="28294" y="5012"/>
                </a:cubicBezTo>
                <a:lnTo>
                  <a:pt x="28269" y="4986"/>
                </a:lnTo>
                <a:cubicBezTo>
                  <a:pt x="28092" y="4759"/>
                  <a:pt x="27915" y="4455"/>
                  <a:pt x="27661" y="4354"/>
                </a:cubicBezTo>
                <a:cubicBezTo>
                  <a:pt x="27655" y="4352"/>
                  <a:pt x="27648" y="4349"/>
                  <a:pt x="27642" y="4347"/>
                </a:cubicBezTo>
                <a:close/>
                <a:moveTo>
                  <a:pt x="28704" y="10680"/>
                </a:moveTo>
                <a:cubicBezTo>
                  <a:pt x="28711" y="10689"/>
                  <a:pt x="28718" y="10698"/>
                  <a:pt x="28724" y="10706"/>
                </a:cubicBezTo>
                <a:cubicBezTo>
                  <a:pt x="28927" y="10934"/>
                  <a:pt x="29079" y="10934"/>
                  <a:pt x="29281" y="10959"/>
                </a:cubicBezTo>
                <a:cubicBezTo>
                  <a:pt x="29408" y="10959"/>
                  <a:pt x="29534" y="11010"/>
                  <a:pt x="29711" y="11060"/>
                </a:cubicBezTo>
                <a:cubicBezTo>
                  <a:pt x="29723" y="11068"/>
                  <a:pt x="29734" y="11076"/>
                  <a:pt x="29746" y="11083"/>
                </a:cubicBezTo>
                <a:lnTo>
                  <a:pt x="29746" y="11083"/>
                </a:lnTo>
                <a:cubicBezTo>
                  <a:pt x="29599" y="10879"/>
                  <a:pt x="29368" y="10822"/>
                  <a:pt x="29104" y="10782"/>
                </a:cubicBezTo>
                <a:cubicBezTo>
                  <a:pt x="28966" y="10756"/>
                  <a:pt x="28828" y="10730"/>
                  <a:pt x="28704" y="10680"/>
                </a:cubicBezTo>
                <a:close/>
                <a:moveTo>
                  <a:pt x="19183" y="4253"/>
                </a:moveTo>
                <a:lnTo>
                  <a:pt x="19209" y="4303"/>
                </a:lnTo>
                <a:cubicBezTo>
                  <a:pt x="19411" y="4455"/>
                  <a:pt x="19614" y="4607"/>
                  <a:pt x="19816" y="4733"/>
                </a:cubicBezTo>
                <a:cubicBezTo>
                  <a:pt x="20069" y="4885"/>
                  <a:pt x="20322" y="5088"/>
                  <a:pt x="20575" y="5315"/>
                </a:cubicBezTo>
                <a:cubicBezTo>
                  <a:pt x="20980" y="5695"/>
                  <a:pt x="21335" y="6125"/>
                  <a:pt x="21638" y="6581"/>
                </a:cubicBezTo>
                <a:cubicBezTo>
                  <a:pt x="21739" y="6707"/>
                  <a:pt x="21841" y="6859"/>
                  <a:pt x="21967" y="6986"/>
                </a:cubicBezTo>
                <a:cubicBezTo>
                  <a:pt x="22777" y="8049"/>
                  <a:pt x="23663" y="9036"/>
                  <a:pt x="24498" y="9947"/>
                </a:cubicBezTo>
                <a:cubicBezTo>
                  <a:pt x="24903" y="10428"/>
                  <a:pt x="25207" y="10807"/>
                  <a:pt x="25510" y="11187"/>
                </a:cubicBezTo>
                <a:lnTo>
                  <a:pt x="25561" y="11263"/>
                </a:lnTo>
                <a:lnTo>
                  <a:pt x="25561" y="11263"/>
                </a:lnTo>
                <a:lnTo>
                  <a:pt x="25510" y="11237"/>
                </a:lnTo>
                <a:cubicBezTo>
                  <a:pt x="24772" y="10816"/>
                  <a:pt x="24104" y="10605"/>
                  <a:pt x="23360" y="10605"/>
                </a:cubicBezTo>
                <a:cubicBezTo>
                  <a:pt x="23212" y="10605"/>
                  <a:pt x="23060" y="10613"/>
                  <a:pt x="22904" y="10630"/>
                </a:cubicBezTo>
                <a:cubicBezTo>
                  <a:pt x="22777" y="10630"/>
                  <a:pt x="22625" y="10655"/>
                  <a:pt x="22499" y="10655"/>
                </a:cubicBezTo>
                <a:cubicBezTo>
                  <a:pt x="22146" y="10691"/>
                  <a:pt x="21782" y="10738"/>
                  <a:pt x="21413" y="10738"/>
                </a:cubicBezTo>
                <a:cubicBezTo>
                  <a:pt x="21253" y="10738"/>
                  <a:pt x="21091" y="10729"/>
                  <a:pt x="20930" y="10706"/>
                </a:cubicBezTo>
                <a:cubicBezTo>
                  <a:pt x="19867" y="10504"/>
                  <a:pt x="19032" y="10175"/>
                  <a:pt x="18222" y="9820"/>
                </a:cubicBezTo>
                <a:lnTo>
                  <a:pt x="18171" y="9820"/>
                </a:lnTo>
                <a:cubicBezTo>
                  <a:pt x="18019" y="9263"/>
                  <a:pt x="17665" y="9061"/>
                  <a:pt x="17159" y="8808"/>
                </a:cubicBezTo>
                <a:cubicBezTo>
                  <a:pt x="16248" y="8352"/>
                  <a:pt x="15514" y="7467"/>
                  <a:pt x="15134" y="6454"/>
                </a:cubicBezTo>
                <a:cubicBezTo>
                  <a:pt x="15058" y="6252"/>
                  <a:pt x="15008" y="6075"/>
                  <a:pt x="15033" y="5872"/>
                </a:cubicBezTo>
                <a:cubicBezTo>
                  <a:pt x="15058" y="5695"/>
                  <a:pt x="15134" y="5569"/>
                  <a:pt x="15286" y="5467"/>
                </a:cubicBezTo>
                <a:cubicBezTo>
                  <a:pt x="15413" y="5388"/>
                  <a:pt x="15588" y="5349"/>
                  <a:pt x="15783" y="5349"/>
                </a:cubicBezTo>
                <a:cubicBezTo>
                  <a:pt x="15900" y="5349"/>
                  <a:pt x="16023" y="5363"/>
                  <a:pt x="16146" y="5391"/>
                </a:cubicBezTo>
                <a:cubicBezTo>
                  <a:pt x="16400" y="5467"/>
                  <a:pt x="16653" y="5619"/>
                  <a:pt x="16906" y="5746"/>
                </a:cubicBezTo>
                <a:lnTo>
                  <a:pt x="16956" y="5771"/>
                </a:lnTo>
                <a:cubicBezTo>
                  <a:pt x="17159" y="5872"/>
                  <a:pt x="17336" y="5999"/>
                  <a:pt x="17538" y="6125"/>
                </a:cubicBezTo>
                <a:cubicBezTo>
                  <a:pt x="18190" y="6525"/>
                  <a:pt x="18964" y="7029"/>
                  <a:pt x="19686" y="7029"/>
                </a:cubicBezTo>
                <a:cubicBezTo>
                  <a:pt x="19833" y="7029"/>
                  <a:pt x="19978" y="7008"/>
                  <a:pt x="20120" y="6960"/>
                </a:cubicBezTo>
                <a:cubicBezTo>
                  <a:pt x="20196" y="6910"/>
                  <a:pt x="20221" y="6885"/>
                  <a:pt x="20246" y="6859"/>
                </a:cubicBezTo>
                <a:cubicBezTo>
                  <a:pt x="20297" y="6783"/>
                  <a:pt x="20246" y="6758"/>
                  <a:pt x="20246" y="6707"/>
                </a:cubicBezTo>
                <a:cubicBezTo>
                  <a:pt x="20170" y="6530"/>
                  <a:pt x="20069" y="6378"/>
                  <a:pt x="19968" y="6201"/>
                </a:cubicBezTo>
                <a:cubicBezTo>
                  <a:pt x="19588" y="5594"/>
                  <a:pt x="19183" y="4885"/>
                  <a:pt x="19183" y="4303"/>
                </a:cubicBezTo>
                <a:lnTo>
                  <a:pt x="19183" y="4253"/>
                </a:lnTo>
                <a:close/>
                <a:moveTo>
                  <a:pt x="29746" y="11083"/>
                </a:moveTo>
                <a:cubicBezTo>
                  <a:pt x="29782" y="11133"/>
                  <a:pt x="29813" y="11192"/>
                  <a:pt x="29838" y="11263"/>
                </a:cubicBezTo>
                <a:cubicBezTo>
                  <a:pt x="29874" y="11371"/>
                  <a:pt x="29865" y="11476"/>
                  <a:pt x="29828" y="11578"/>
                </a:cubicBezTo>
                <a:lnTo>
                  <a:pt x="29828" y="11578"/>
                </a:lnTo>
                <a:cubicBezTo>
                  <a:pt x="29917" y="11489"/>
                  <a:pt x="29984" y="11409"/>
                  <a:pt x="29964" y="11313"/>
                </a:cubicBezTo>
                <a:cubicBezTo>
                  <a:pt x="29964" y="11220"/>
                  <a:pt x="29878" y="11170"/>
                  <a:pt x="29746" y="11083"/>
                </a:cubicBezTo>
                <a:close/>
                <a:moveTo>
                  <a:pt x="29828" y="11578"/>
                </a:moveTo>
                <a:cubicBezTo>
                  <a:pt x="29799" y="11607"/>
                  <a:pt x="29768" y="11636"/>
                  <a:pt x="29737" y="11668"/>
                </a:cubicBezTo>
                <a:cubicBezTo>
                  <a:pt x="29711" y="11693"/>
                  <a:pt x="29661" y="11769"/>
                  <a:pt x="29610" y="11820"/>
                </a:cubicBezTo>
                <a:cubicBezTo>
                  <a:pt x="29560" y="11921"/>
                  <a:pt x="29484" y="12022"/>
                  <a:pt x="29408" y="12073"/>
                </a:cubicBezTo>
                <a:cubicBezTo>
                  <a:pt x="29332" y="12174"/>
                  <a:pt x="29281" y="12275"/>
                  <a:pt x="29180" y="12351"/>
                </a:cubicBezTo>
                <a:cubicBezTo>
                  <a:pt x="29129" y="12427"/>
                  <a:pt x="29079" y="12452"/>
                  <a:pt x="29053" y="12528"/>
                </a:cubicBezTo>
                <a:cubicBezTo>
                  <a:pt x="28949" y="12653"/>
                  <a:pt x="28837" y="12782"/>
                  <a:pt x="28739" y="12919"/>
                </a:cubicBezTo>
                <a:lnTo>
                  <a:pt x="28739" y="12919"/>
                </a:lnTo>
                <a:cubicBezTo>
                  <a:pt x="28824" y="12810"/>
                  <a:pt x="28913" y="12705"/>
                  <a:pt x="29003" y="12604"/>
                </a:cubicBezTo>
                <a:cubicBezTo>
                  <a:pt x="29104" y="12528"/>
                  <a:pt x="29205" y="12402"/>
                  <a:pt x="29306" y="12300"/>
                </a:cubicBezTo>
                <a:cubicBezTo>
                  <a:pt x="29332" y="12224"/>
                  <a:pt x="29382" y="12174"/>
                  <a:pt x="29458" y="12098"/>
                </a:cubicBezTo>
                <a:cubicBezTo>
                  <a:pt x="29605" y="11935"/>
                  <a:pt x="29762" y="11761"/>
                  <a:pt x="29828" y="11578"/>
                </a:cubicBezTo>
                <a:close/>
                <a:moveTo>
                  <a:pt x="28739" y="12919"/>
                </a:moveTo>
                <a:cubicBezTo>
                  <a:pt x="28631" y="13056"/>
                  <a:pt x="28531" y="13197"/>
                  <a:pt x="28446" y="13338"/>
                </a:cubicBezTo>
                <a:cubicBezTo>
                  <a:pt x="28319" y="13591"/>
                  <a:pt x="28294" y="13869"/>
                  <a:pt x="28370" y="14123"/>
                </a:cubicBezTo>
                <a:cubicBezTo>
                  <a:pt x="28471" y="14350"/>
                  <a:pt x="28674" y="14477"/>
                  <a:pt x="28876" y="14553"/>
                </a:cubicBezTo>
                <a:cubicBezTo>
                  <a:pt x="28909" y="14558"/>
                  <a:pt x="28942" y="14562"/>
                  <a:pt x="28973" y="14564"/>
                </a:cubicBezTo>
                <a:lnTo>
                  <a:pt x="28973" y="14564"/>
                </a:lnTo>
                <a:cubicBezTo>
                  <a:pt x="28884" y="14506"/>
                  <a:pt x="28801" y="14436"/>
                  <a:pt x="28724" y="14350"/>
                </a:cubicBezTo>
                <a:cubicBezTo>
                  <a:pt x="28547" y="14123"/>
                  <a:pt x="28446" y="13844"/>
                  <a:pt x="28471" y="13566"/>
                </a:cubicBezTo>
                <a:cubicBezTo>
                  <a:pt x="28486" y="13327"/>
                  <a:pt x="28598" y="13115"/>
                  <a:pt x="28739" y="12919"/>
                </a:cubicBezTo>
                <a:close/>
                <a:moveTo>
                  <a:pt x="35508" y="16183"/>
                </a:moveTo>
                <a:lnTo>
                  <a:pt x="35508" y="16183"/>
                </a:lnTo>
                <a:cubicBezTo>
                  <a:pt x="35525" y="16195"/>
                  <a:pt x="35542" y="16207"/>
                  <a:pt x="35558" y="16220"/>
                </a:cubicBezTo>
                <a:lnTo>
                  <a:pt x="35558" y="16220"/>
                </a:lnTo>
                <a:lnTo>
                  <a:pt x="35558" y="16198"/>
                </a:lnTo>
                <a:lnTo>
                  <a:pt x="35532" y="16198"/>
                </a:lnTo>
                <a:cubicBezTo>
                  <a:pt x="35524" y="16193"/>
                  <a:pt x="35516" y="16188"/>
                  <a:pt x="35508" y="16183"/>
                </a:cubicBezTo>
                <a:close/>
                <a:moveTo>
                  <a:pt x="35869" y="17482"/>
                </a:moveTo>
                <a:cubicBezTo>
                  <a:pt x="35867" y="17493"/>
                  <a:pt x="35864" y="17503"/>
                  <a:pt x="35861" y="17514"/>
                </a:cubicBezTo>
                <a:cubicBezTo>
                  <a:pt x="35813" y="17678"/>
                  <a:pt x="35768" y="17849"/>
                  <a:pt x="35740" y="18014"/>
                </a:cubicBezTo>
                <a:lnTo>
                  <a:pt x="35740" y="18014"/>
                </a:lnTo>
                <a:cubicBezTo>
                  <a:pt x="35746" y="17999"/>
                  <a:pt x="35753" y="17984"/>
                  <a:pt x="35760" y="17969"/>
                </a:cubicBezTo>
                <a:cubicBezTo>
                  <a:pt x="35760" y="17893"/>
                  <a:pt x="35785" y="17868"/>
                  <a:pt x="35785" y="17843"/>
                </a:cubicBezTo>
                <a:cubicBezTo>
                  <a:pt x="35785" y="17792"/>
                  <a:pt x="35811" y="17767"/>
                  <a:pt x="35811" y="17742"/>
                </a:cubicBezTo>
                <a:cubicBezTo>
                  <a:pt x="35831" y="17653"/>
                  <a:pt x="35851" y="17567"/>
                  <a:pt x="35869" y="17482"/>
                </a:cubicBezTo>
                <a:close/>
                <a:moveTo>
                  <a:pt x="34908" y="16005"/>
                </a:moveTo>
                <a:cubicBezTo>
                  <a:pt x="34744" y="16005"/>
                  <a:pt x="34576" y="16036"/>
                  <a:pt x="34419" y="16097"/>
                </a:cubicBezTo>
                <a:cubicBezTo>
                  <a:pt x="33811" y="16350"/>
                  <a:pt x="33381" y="16881"/>
                  <a:pt x="32926" y="17413"/>
                </a:cubicBezTo>
                <a:cubicBezTo>
                  <a:pt x="32815" y="17589"/>
                  <a:pt x="32685" y="17728"/>
                  <a:pt x="32553" y="17895"/>
                </a:cubicBezTo>
                <a:lnTo>
                  <a:pt x="32553" y="17895"/>
                </a:lnTo>
                <a:cubicBezTo>
                  <a:pt x="32535" y="17861"/>
                  <a:pt x="32516" y="17826"/>
                  <a:pt x="32495" y="17792"/>
                </a:cubicBezTo>
                <a:cubicBezTo>
                  <a:pt x="32369" y="17615"/>
                  <a:pt x="32268" y="17413"/>
                  <a:pt x="32116" y="17286"/>
                </a:cubicBezTo>
                <a:cubicBezTo>
                  <a:pt x="32049" y="17231"/>
                  <a:pt x="31975" y="17199"/>
                  <a:pt x="31896" y="17184"/>
                </a:cubicBezTo>
                <a:lnTo>
                  <a:pt x="31896" y="17184"/>
                </a:lnTo>
                <a:cubicBezTo>
                  <a:pt x="32071" y="17331"/>
                  <a:pt x="32207" y="17549"/>
                  <a:pt x="32343" y="17767"/>
                </a:cubicBezTo>
                <a:cubicBezTo>
                  <a:pt x="32369" y="17843"/>
                  <a:pt x="32419" y="17893"/>
                  <a:pt x="32470" y="17969"/>
                </a:cubicBezTo>
                <a:lnTo>
                  <a:pt x="32470" y="17995"/>
                </a:lnTo>
                <a:lnTo>
                  <a:pt x="32495" y="17969"/>
                </a:lnTo>
                <a:cubicBezTo>
                  <a:pt x="32515" y="17944"/>
                  <a:pt x="32534" y="17919"/>
                  <a:pt x="32553" y="17895"/>
                </a:cubicBezTo>
                <a:lnTo>
                  <a:pt x="32553" y="17895"/>
                </a:lnTo>
                <a:cubicBezTo>
                  <a:pt x="32602" y="17985"/>
                  <a:pt x="32649" y="18073"/>
                  <a:pt x="32723" y="18146"/>
                </a:cubicBezTo>
                <a:cubicBezTo>
                  <a:pt x="32748" y="18172"/>
                  <a:pt x="32774" y="18172"/>
                  <a:pt x="32824" y="18172"/>
                </a:cubicBezTo>
                <a:cubicBezTo>
                  <a:pt x="32875" y="18172"/>
                  <a:pt x="32951" y="18146"/>
                  <a:pt x="32976" y="18121"/>
                </a:cubicBezTo>
                <a:cubicBezTo>
                  <a:pt x="33204" y="17893"/>
                  <a:pt x="33381" y="17666"/>
                  <a:pt x="33584" y="17463"/>
                </a:cubicBezTo>
                <a:lnTo>
                  <a:pt x="34140" y="16780"/>
                </a:lnTo>
                <a:cubicBezTo>
                  <a:pt x="34368" y="16577"/>
                  <a:pt x="34646" y="16248"/>
                  <a:pt x="35001" y="16147"/>
                </a:cubicBezTo>
                <a:cubicBezTo>
                  <a:pt x="35074" y="16126"/>
                  <a:pt x="35152" y="16114"/>
                  <a:pt x="35229" y="16114"/>
                </a:cubicBezTo>
                <a:cubicBezTo>
                  <a:pt x="35327" y="16114"/>
                  <a:pt x="35424" y="16134"/>
                  <a:pt x="35508" y="16183"/>
                </a:cubicBezTo>
                <a:lnTo>
                  <a:pt x="35508" y="16183"/>
                </a:lnTo>
                <a:cubicBezTo>
                  <a:pt x="35476" y="16160"/>
                  <a:pt x="35441" y="16140"/>
                  <a:pt x="35406" y="16122"/>
                </a:cubicBezTo>
                <a:cubicBezTo>
                  <a:pt x="35260" y="16042"/>
                  <a:pt x="35087" y="16005"/>
                  <a:pt x="34908" y="16005"/>
                </a:cubicBezTo>
                <a:close/>
                <a:moveTo>
                  <a:pt x="42883" y="1336"/>
                </a:moveTo>
                <a:cubicBezTo>
                  <a:pt x="42445" y="1812"/>
                  <a:pt x="41963" y="2223"/>
                  <a:pt x="41505" y="2633"/>
                </a:cubicBezTo>
                <a:cubicBezTo>
                  <a:pt x="41353" y="2759"/>
                  <a:pt x="41201" y="2911"/>
                  <a:pt x="41049" y="3038"/>
                </a:cubicBezTo>
                <a:cubicBezTo>
                  <a:pt x="40239" y="3721"/>
                  <a:pt x="39556" y="4556"/>
                  <a:pt x="38898" y="5366"/>
                </a:cubicBezTo>
                <a:lnTo>
                  <a:pt x="38797" y="5467"/>
                </a:lnTo>
                <a:cubicBezTo>
                  <a:pt x="37936" y="6505"/>
                  <a:pt x="37076" y="7593"/>
                  <a:pt x="36291" y="8656"/>
                </a:cubicBezTo>
                <a:cubicBezTo>
                  <a:pt x="35608" y="9592"/>
                  <a:pt x="34874" y="10529"/>
                  <a:pt x="34140" y="11415"/>
                </a:cubicBezTo>
                <a:cubicBezTo>
                  <a:pt x="33584" y="12123"/>
                  <a:pt x="32976" y="12781"/>
                  <a:pt x="32369" y="13414"/>
                </a:cubicBezTo>
                <a:cubicBezTo>
                  <a:pt x="31964" y="13819"/>
                  <a:pt x="31559" y="14249"/>
                  <a:pt x="31179" y="14705"/>
                </a:cubicBezTo>
                <a:cubicBezTo>
                  <a:pt x="30825" y="15084"/>
                  <a:pt x="30496" y="15514"/>
                  <a:pt x="30218" y="15945"/>
                </a:cubicBezTo>
                <a:cubicBezTo>
                  <a:pt x="29863" y="16400"/>
                  <a:pt x="29534" y="16881"/>
                  <a:pt x="29104" y="17337"/>
                </a:cubicBezTo>
                <a:lnTo>
                  <a:pt x="28952" y="17488"/>
                </a:lnTo>
                <a:cubicBezTo>
                  <a:pt x="28612" y="17829"/>
                  <a:pt x="28290" y="18169"/>
                  <a:pt x="28435" y="18629"/>
                </a:cubicBezTo>
                <a:lnTo>
                  <a:pt x="28435" y="18629"/>
                </a:lnTo>
                <a:cubicBezTo>
                  <a:pt x="28468" y="18240"/>
                  <a:pt x="28918" y="17753"/>
                  <a:pt x="29231" y="17463"/>
                </a:cubicBezTo>
                <a:cubicBezTo>
                  <a:pt x="29332" y="17362"/>
                  <a:pt x="29382" y="17286"/>
                  <a:pt x="29433" y="17235"/>
                </a:cubicBezTo>
                <a:cubicBezTo>
                  <a:pt x="29838" y="16755"/>
                  <a:pt x="30142" y="16375"/>
                  <a:pt x="30395" y="15995"/>
                </a:cubicBezTo>
                <a:cubicBezTo>
                  <a:pt x="30496" y="15869"/>
                  <a:pt x="30572" y="15768"/>
                  <a:pt x="30648" y="15641"/>
                </a:cubicBezTo>
                <a:cubicBezTo>
                  <a:pt x="30850" y="15388"/>
                  <a:pt x="31027" y="15135"/>
                  <a:pt x="31255" y="14882"/>
                </a:cubicBezTo>
                <a:cubicBezTo>
                  <a:pt x="32622" y="13566"/>
                  <a:pt x="33811" y="12047"/>
                  <a:pt x="34874" y="10706"/>
                </a:cubicBezTo>
                <a:cubicBezTo>
                  <a:pt x="35279" y="10175"/>
                  <a:pt x="35709" y="9618"/>
                  <a:pt x="36140" y="9061"/>
                </a:cubicBezTo>
                <a:cubicBezTo>
                  <a:pt x="37051" y="7872"/>
                  <a:pt x="37987" y="6631"/>
                  <a:pt x="38999" y="5467"/>
                </a:cubicBezTo>
                <a:cubicBezTo>
                  <a:pt x="39632" y="4733"/>
                  <a:pt x="40265" y="3974"/>
                  <a:pt x="40999" y="3341"/>
                </a:cubicBezTo>
                <a:cubicBezTo>
                  <a:pt x="41100" y="3291"/>
                  <a:pt x="41201" y="3190"/>
                  <a:pt x="41252" y="3114"/>
                </a:cubicBezTo>
                <a:cubicBezTo>
                  <a:pt x="41834" y="2658"/>
                  <a:pt x="42391" y="2152"/>
                  <a:pt x="42871" y="1570"/>
                </a:cubicBezTo>
                <a:cubicBezTo>
                  <a:pt x="42918" y="1477"/>
                  <a:pt x="42922" y="1406"/>
                  <a:pt x="42883" y="1336"/>
                </a:cubicBezTo>
                <a:close/>
                <a:moveTo>
                  <a:pt x="35740" y="18014"/>
                </a:moveTo>
                <a:lnTo>
                  <a:pt x="35740" y="18014"/>
                </a:lnTo>
                <a:cubicBezTo>
                  <a:pt x="35680" y="18164"/>
                  <a:pt x="35661" y="18363"/>
                  <a:pt x="35684" y="18501"/>
                </a:cubicBezTo>
                <a:cubicBezTo>
                  <a:pt x="35714" y="18597"/>
                  <a:pt x="35760" y="18667"/>
                  <a:pt x="35816" y="18718"/>
                </a:cubicBezTo>
                <a:lnTo>
                  <a:pt x="35816" y="18718"/>
                </a:lnTo>
                <a:cubicBezTo>
                  <a:pt x="35698" y="18533"/>
                  <a:pt x="35695" y="18281"/>
                  <a:pt x="35740" y="18014"/>
                </a:cubicBezTo>
                <a:close/>
                <a:moveTo>
                  <a:pt x="28435" y="18629"/>
                </a:moveTo>
                <a:cubicBezTo>
                  <a:pt x="28431" y="18681"/>
                  <a:pt x="28434" y="18731"/>
                  <a:pt x="28446" y="18779"/>
                </a:cubicBezTo>
                <a:cubicBezTo>
                  <a:pt x="28466" y="18787"/>
                  <a:pt x="28486" y="18793"/>
                  <a:pt x="28507" y="18797"/>
                </a:cubicBezTo>
                <a:lnTo>
                  <a:pt x="28507" y="18797"/>
                </a:lnTo>
                <a:cubicBezTo>
                  <a:pt x="28476" y="18739"/>
                  <a:pt x="28453" y="18683"/>
                  <a:pt x="28435" y="18629"/>
                </a:cubicBezTo>
                <a:close/>
                <a:moveTo>
                  <a:pt x="31416" y="17003"/>
                </a:moveTo>
                <a:cubicBezTo>
                  <a:pt x="31388" y="17003"/>
                  <a:pt x="31360" y="17005"/>
                  <a:pt x="31331" y="17008"/>
                </a:cubicBezTo>
                <a:cubicBezTo>
                  <a:pt x="30977" y="17033"/>
                  <a:pt x="30622" y="17337"/>
                  <a:pt x="30344" y="17539"/>
                </a:cubicBezTo>
                <a:cubicBezTo>
                  <a:pt x="30319" y="17590"/>
                  <a:pt x="30243" y="17615"/>
                  <a:pt x="30218" y="17640"/>
                </a:cubicBezTo>
                <a:cubicBezTo>
                  <a:pt x="30116" y="17716"/>
                  <a:pt x="30015" y="17792"/>
                  <a:pt x="29863" y="17919"/>
                </a:cubicBezTo>
                <a:cubicBezTo>
                  <a:pt x="29481" y="18301"/>
                  <a:pt x="28958" y="18804"/>
                  <a:pt x="28580" y="18804"/>
                </a:cubicBezTo>
                <a:cubicBezTo>
                  <a:pt x="28555" y="18804"/>
                  <a:pt x="28531" y="18802"/>
                  <a:pt x="28507" y="18797"/>
                </a:cubicBezTo>
                <a:lnTo>
                  <a:pt x="28507" y="18797"/>
                </a:lnTo>
                <a:cubicBezTo>
                  <a:pt x="28526" y="18833"/>
                  <a:pt x="28548" y="18869"/>
                  <a:pt x="28573" y="18906"/>
                </a:cubicBezTo>
                <a:cubicBezTo>
                  <a:pt x="28592" y="18963"/>
                  <a:pt x="28653" y="18991"/>
                  <a:pt x="28715" y="18991"/>
                </a:cubicBezTo>
                <a:cubicBezTo>
                  <a:pt x="28735" y="18991"/>
                  <a:pt x="28756" y="18988"/>
                  <a:pt x="28775" y="18982"/>
                </a:cubicBezTo>
                <a:cubicBezTo>
                  <a:pt x="28842" y="19004"/>
                  <a:pt x="28910" y="19014"/>
                  <a:pt x="28977" y="19014"/>
                </a:cubicBezTo>
                <a:cubicBezTo>
                  <a:pt x="29364" y="19014"/>
                  <a:pt x="29742" y="18672"/>
                  <a:pt x="30066" y="18349"/>
                </a:cubicBezTo>
                <a:lnTo>
                  <a:pt x="30369" y="18020"/>
                </a:lnTo>
                <a:cubicBezTo>
                  <a:pt x="30420" y="17995"/>
                  <a:pt x="30471" y="17969"/>
                  <a:pt x="30496" y="17893"/>
                </a:cubicBezTo>
                <a:cubicBezTo>
                  <a:pt x="30852" y="17597"/>
                  <a:pt x="31378" y="17176"/>
                  <a:pt x="31797" y="17176"/>
                </a:cubicBezTo>
                <a:cubicBezTo>
                  <a:pt x="31831" y="17176"/>
                  <a:pt x="31864" y="17179"/>
                  <a:pt x="31896" y="17184"/>
                </a:cubicBezTo>
                <a:lnTo>
                  <a:pt x="31896" y="17184"/>
                </a:lnTo>
                <a:cubicBezTo>
                  <a:pt x="31764" y="17074"/>
                  <a:pt x="31609" y="17003"/>
                  <a:pt x="31416" y="17003"/>
                </a:cubicBezTo>
                <a:close/>
                <a:moveTo>
                  <a:pt x="9845" y="9365"/>
                </a:moveTo>
                <a:cubicBezTo>
                  <a:pt x="10503" y="9390"/>
                  <a:pt x="11136" y="9770"/>
                  <a:pt x="11718" y="10073"/>
                </a:cubicBezTo>
                <a:cubicBezTo>
                  <a:pt x="11819" y="10149"/>
                  <a:pt x="11945" y="10225"/>
                  <a:pt x="12021" y="10250"/>
                </a:cubicBezTo>
                <a:lnTo>
                  <a:pt x="12123" y="10301"/>
                </a:lnTo>
                <a:cubicBezTo>
                  <a:pt x="12629" y="10605"/>
                  <a:pt x="13185" y="10908"/>
                  <a:pt x="13793" y="10959"/>
                </a:cubicBezTo>
                <a:cubicBezTo>
                  <a:pt x="13844" y="10968"/>
                  <a:pt x="13895" y="10973"/>
                  <a:pt x="13946" y="10973"/>
                </a:cubicBezTo>
                <a:cubicBezTo>
                  <a:pt x="14172" y="10973"/>
                  <a:pt x="14391" y="10890"/>
                  <a:pt x="14577" y="10807"/>
                </a:cubicBezTo>
                <a:cubicBezTo>
                  <a:pt x="14808" y="10736"/>
                  <a:pt x="15051" y="10653"/>
                  <a:pt x="15306" y="10653"/>
                </a:cubicBezTo>
                <a:cubicBezTo>
                  <a:pt x="15415" y="10653"/>
                  <a:pt x="15527" y="10668"/>
                  <a:pt x="15640" y="10706"/>
                </a:cubicBezTo>
                <a:cubicBezTo>
                  <a:pt x="16146" y="10858"/>
                  <a:pt x="16551" y="11288"/>
                  <a:pt x="16906" y="11642"/>
                </a:cubicBezTo>
                <a:cubicBezTo>
                  <a:pt x="16956" y="11718"/>
                  <a:pt x="17058" y="11794"/>
                  <a:pt x="17108" y="11870"/>
                </a:cubicBezTo>
                <a:cubicBezTo>
                  <a:pt x="17716" y="12452"/>
                  <a:pt x="18374" y="13034"/>
                  <a:pt x="19082" y="13566"/>
                </a:cubicBezTo>
                <a:cubicBezTo>
                  <a:pt x="19740" y="14097"/>
                  <a:pt x="20272" y="14477"/>
                  <a:pt x="20778" y="14806"/>
                </a:cubicBezTo>
                <a:cubicBezTo>
                  <a:pt x="20854" y="14831"/>
                  <a:pt x="20904" y="14907"/>
                  <a:pt x="21006" y="14932"/>
                </a:cubicBezTo>
                <a:cubicBezTo>
                  <a:pt x="21484" y="15220"/>
                  <a:pt x="22076" y="15620"/>
                  <a:pt x="22631" y="15620"/>
                </a:cubicBezTo>
                <a:cubicBezTo>
                  <a:pt x="22663" y="15620"/>
                  <a:pt x="22695" y="15618"/>
                  <a:pt x="22726" y="15616"/>
                </a:cubicBezTo>
                <a:cubicBezTo>
                  <a:pt x="22980" y="15590"/>
                  <a:pt x="23131" y="15489"/>
                  <a:pt x="23233" y="15337"/>
                </a:cubicBezTo>
                <a:cubicBezTo>
                  <a:pt x="23410" y="14983"/>
                  <a:pt x="23258" y="14350"/>
                  <a:pt x="23030" y="13920"/>
                </a:cubicBezTo>
                <a:cubicBezTo>
                  <a:pt x="22448" y="12756"/>
                  <a:pt x="21410" y="12275"/>
                  <a:pt x="20322" y="11744"/>
                </a:cubicBezTo>
                <a:lnTo>
                  <a:pt x="19563" y="11364"/>
                </a:lnTo>
                <a:cubicBezTo>
                  <a:pt x="19209" y="11162"/>
                  <a:pt x="18829" y="10984"/>
                  <a:pt x="18551" y="10681"/>
                </a:cubicBezTo>
                <a:cubicBezTo>
                  <a:pt x="18348" y="10504"/>
                  <a:pt x="18298" y="10377"/>
                  <a:pt x="18247" y="10175"/>
                </a:cubicBezTo>
                <a:lnTo>
                  <a:pt x="18247" y="10149"/>
                </a:lnTo>
                <a:lnTo>
                  <a:pt x="18298" y="10149"/>
                </a:lnTo>
                <a:cubicBezTo>
                  <a:pt x="19294" y="10557"/>
                  <a:pt x="20352" y="10924"/>
                  <a:pt x="21452" y="10924"/>
                </a:cubicBezTo>
                <a:cubicBezTo>
                  <a:pt x="21581" y="10924"/>
                  <a:pt x="21711" y="10919"/>
                  <a:pt x="21841" y="10908"/>
                </a:cubicBezTo>
                <a:cubicBezTo>
                  <a:pt x="21993" y="10908"/>
                  <a:pt x="22195" y="10883"/>
                  <a:pt x="22347" y="10858"/>
                </a:cubicBezTo>
                <a:cubicBezTo>
                  <a:pt x="22693" y="10803"/>
                  <a:pt x="23053" y="10762"/>
                  <a:pt x="23398" y="10762"/>
                </a:cubicBezTo>
                <a:cubicBezTo>
                  <a:pt x="23531" y="10762"/>
                  <a:pt x="23662" y="10768"/>
                  <a:pt x="23789" y="10782"/>
                </a:cubicBezTo>
                <a:cubicBezTo>
                  <a:pt x="24549" y="10883"/>
                  <a:pt x="25181" y="11313"/>
                  <a:pt x="25789" y="11744"/>
                </a:cubicBezTo>
                <a:lnTo>
                  <a:pt x="25915" y="11820"/>
                </a:lnTo>
                <a:cubicBezTo>
                  <a:pt x="25991" y="11946"/>
                  <a:pt x="26042" y="12047"/>
                  <a:pt x="26118" y="12174"/>
                </a:cubicBezTo>
                <a:cubicBezTo>
                  <a:pt x="26371" y="12629"/>
                  <a:pt x="26523" y="13060"/>
                  <a:pt x="26649" y="13540"/>
                </a:cubicBezTo>
                <a:cubicBezTo>
                  <a:pt x="26750" y="13895"/>
                  <a:pt x="26801" y="14224"/>
                  <a:pt x="26877" y="14553"/>
                </a:cubicBezTo>
                <a:cubicBezTo>
                  <a:pt x="27029" y="15312"/>
                  <a:pt x="27181" y="16046"/>
                  <a:pt x="27535" y="16729"/>
                </a:cubicBezTo>
                <a:cubicBezTo>
                  <a:pt x="27434" y="16830"/>
                  <a:pt x="27332" y="16957"/>
                  <a:pt x="27257" y="17058"/>
                </a:cubicBezTo>
                <a:lnTo>
                  <a:pt x="27155" y="17134"/>
                </a:lnTo>
                <a:cubicBezTo>
                  <a:pt x="26573" y="17767"/>
                  <a:pt x="25991" y="18450"/>
                  <a:pt x="25283" y="19133"/>
                </a:cubicBezTo>
                <a:cubicBezTo>
                  <a:pt x="25257" y="19133"/>
                  <a:pt x="25257" y="19133"/>
                  <a:pt x="25232" y="19159"/>
                </a:cubicBezTo>
                <a:cubicBezTo>
                  <a:pt x="25202" y="19178"/>
                  <a:pt x="25165" y="19186"/>
                  <a:pt x="25123" y="19186"/>
                </a:cubicBezTo>
                <a:cubicBezTo>
                  <a:pt x="24881" y="19186"/>
                  <a:pt x="24459" y="18900"/>
                  <a:pt x="24093" y="18577"/>
                </a:cubicBezTo>
                <a:cubicBezTo>
                  <a:pt x="24042" y="18526"/>
                  <a:pt x="24017" y="18501"/>
                  <a:pt x="23992" y="18501"/>
                </a:cubicBezTo>
                <a:cubicBezTo>
                  <a:pt x="23536" y="18146"/>
                  <a:pt x="23106" y="17817"/>
                  <a:pt x="22701" y="17413"/>
                </a:cubicBezTo>
                <a:lnTo>
                  <a:pt x="22499" y="17261"/>
                </a:lnTo>
                <a:cubicBezTo>
                  <a:pt x="21461" y="16375"/>
                  <a:pt x="20246" y="15818"/>
                  <a:pt x="19183" y="15312"/>
                </a:cubicBezTo>
                <a:cubicBezTo>
                  <a:pt x="18348" y="14932"/>
                  <a:pt x="17462" y="14452"/>
                  <a:pt x="16678" y="13819"/>
                </a:cubicBezTo>
                <a:cubicBezTo>
                  <a:pt x="16577" y="13743"/>
                  <a:pt x="16501" y="13667"/>
                  <a:pt x="16425" y="13591"/>
                </a:cubicBezTo>
                <a:cubicBezTo>
                  <a:pt x="15792" y="13085"/>
                  <a:pt x="15159" y="12553"/>
                  <a:pt x="14476" y="12098"/>
                </a:cubicBezTo>
                <a:cubicBezTo>
                  <a:pt x="13742" y="11642"/>
                  <a:pt x="12958" y="11263"/>
                  <a:pt x="12123" y="10934"/>
                </a:cubicBezTo>
                <a:cubicBezTo>
                  <a:pt x="11971" y="10883"/>
                  <a:pt x="11844" y="10833"/>
                  <a:pt x="11692" y="10782"/>
                </a:cubicBezTo>
                <a:cubicBezTo>
                  <a:pt x="10807" y="10529"/>
                  <a:pt x="9921" y="10225"/>
                  <a:pt x="9162" y="9618"/>
                </a:cubicBezTo>
                <a:cubicBezTo>
                  <a:pt x="9288" y="9415"/>
                  <a:pt x="9491" y="9365"/>
                  <a:pt x="9845" y="9365"/>
                </a:cubicBezTo>
                <a:close/>
                <a:moveTo>
                  <a:pt x="9086" y="10023"/>
                </a:moveTo>
                <a:lnTo>
                  <a:pt x="9111" y="10048"/>
                </a:lnTo>
                <a:cubicBezTo>
                  <a:pt x="9895" y="10630"/>
                  <a:pt x="10857" y="10959"/>
                  <a:pt x="11768" y="11313"/>
                </a:cubicBezTo>
                <a:cubicBezTo>
                  <a:pt x="12603" y="11642"/>
                  <a:pt x="13439" y="11946"/>
                  <a:pt x="14198" y="12452"/>
                </a:cubicBezTo>
                <a:cubicBezTo>
                  <a:pt x="14755" y="12807"/>
                  <a:pt x="15210" y="13211"/>
                  <a:pt x="15691" y="13591"/>
                </a:cubicBezTo>
                <a:cubicBezTo>
                  <a:pt x="16071" y="13920"/>
                  <a:pt x="16475" y="14224"/>
                  <a:pt x="16906" y="14502"/>
                </a:cubicBezTo>
                <a:cubicBezTo>
                  <a:pt x="17665" y="15059"/>
                  <a:pt x="18500" y="15464"/>
                  <a:pt x="19335" y="15843"/>
                </a:cubicBezTo>
                <a:cubicBezTo>
                  <a:pt x="19436" y="15869"/>
                  <a:pt x="19487" y="15945"/>
                  <a:pt x="19588" y="15970"/>
                </a:cubicBezTo>
                <a:lnTo>
                  <a:pt x="19740" y="16021"/>
                </a:lnTo>
                <a:cubicBezTo>
                  <a:pt x="20398" y="16350"/>
                  <a:pt x="21081" y="16653"/>
                  <a:pt x="21638" y="17109"/>
                </a:cubicBezTo>
                <a:cubicBezTo>
                  <a:pt x="21891" y="17337"/>
                  <a:pt x="22144" y="17564"/>
                  <a:pt x="22397" y="17742"/>
                </a:cubicBezTo>
                <a:cubicBezTo>
                  <a:pt x="22625" y="17919"/>
                  <a:pt x="22853" y="18121"/>
                  <a:pt x="23106" y="18298"/>
                </a:cubicBezTo>
                <a:cubicBezTo>
                  <a:pt x="23157" y="18349"/>
                  <a:pt x="23233" y="18450"/>
                  <a:pt x="23309" y="18501"/>
                </a:cubicBezTo>
                <a:cubicBezTo>
                  <a:pt x="23713" y="18804"/>
                  <a:pt x="24296" y="19361"/>
                  <a:pt x="24802" y="19513"/>
                </a:cubicBezTo>
                <a:lnTo>
                  <a:pt x="24852" y="19513"/>
                </a:lnTo>
                <a:lnTo>
                  <a:pt x="24802" y="19538"/>
                </a:lnTo>
                <a:cubicBezTo>
                  <a:pt x="24549" y="19791"/>
                  <a:pt x="24346" y="20019"/>
                  <a:pt x="24093" y="20247"/>
                </a:cubicBezTo>
                <a:cubicBezTo>
                  <a:pt x="23334" y="20956"/>
                  <a:pt x="22651" y="21639"/>
                  <a:pt x="22018" y="22322"/>
                </a:cubicBezTo>
                <a:cubicBezTo>
                  <a:pt x="21993" y="22322"/>
                  <a:pt x="21967" y="22322"/>
                  <a:pt x="21942" y="22348"/>
                </a:cubicBezTo>
                <a:cubicBezTo>
                  <a:pt x="21633" y="22521"/>
                  <a:pt x="21269" y="22595"/>
                  <a:pt x="20879" y="22595"/>
                </a:cubicBezTo>
                <a:cubicBezTo>
                  <a:pt x="19736" y="22595"/>
                  <a:pt x="18375" y="21958"/>
                  <a:pt x="17564" y="21335"/>
                </a:cubicBezTo>
                <a:cubicBezTo>
                  <a:pt x="16804" y="20778"/>
                  <a:pt x="15995" y="20374"/>
                  <a:pt x="15159" y="19994"/>
                </a:cubicBezTo>
                <a:lnTo>
                  <a:pt x="14021" y="19412"/>
                </a:lnTo>
                <a:cubicBezTo>
                  <a:pt x="13616" y="19184"/>
                  <a:pt x="13261" y="18982"/>
                  <a:pt x="12958" y="18653"/>
                </a:cubicBezTo>
                <a:cubicBezTo>
                  <a:pt x="12781" y="18501"/>
                  <a:pt x="12705" y="18298"/>
                  <a:pt x="12578" y="18146"/>
                </a:cubicBezTo>
                <a:cubicBezTo>
                  <a:pt x="12477" y="17995"/>
                  <a:pt x="12376" y="17843"/>
                  <a:pt x="12249" y="17716"/>
                </a:cubicBezTo>
                <a:cubicBezTo>
                  <a:pt x="11895" y="17286"/>
                  <a:pt x="11465" y="17109"/>
                  <a:pt x="10984" y="16881"/>
                </a:cubicBezTo>
                <a:lnTo>
                  <a:pt x="10807" y="16780"/>
                </a:lnTo>
                <a:cubicBezTo>
                  <a:pt x="9212" y="16071"/>
                  <a:pt x="7896" y="15312"/>
                  <a:pt x="6808" y="14502"/>
                </a:cubicBezTo>
                <a:lnTo>
                  <a:pt x="6808" y="14502"/>
                </a:lnTo>
                <a:lnTo>
                  <a:pt x="6884" y="14553"/>
                </a:lnTo>
                <a:lnTo>
                  <a:pt x="6909" y="14553"/>
                </a:lnTo>
                <a:cubicBezTo>
                  <a:pt x="6970" y="14538"/>
                  <a:pt x="7036" y="14531"/>
                  <a:pt x="7105" y="14531"/>
                </a:cubicBezTo>
                <a:cubicBezTo>
                  <a:pt x="7493" y="14531"/>
                  <a:pt x="7966" y="14741"/>
                  <a:pt x="8073" y="14806"/>
                </a:cubicBezTo>
                <a:cubicBezTo>
                  <a:pt x="8605" y="15059"/>
                  <a:pt x="9111" y="15261"/>
                  <a:pt x="9718" y="15464"/>
                </a:cubicBezTo>
                <a:cubicBezTo>
                  <a:pt x="10553" y="15768"/>
                  <a:pt x="11237" y="16198"/>
                  <a:pt x="12021" y="16755"/>
                </a:cubicBezTo>
                <a:cubicBezTo>
                  <a:pt x="13388" y="17742"/>
                  <a:pt x="14906" y="18602"/>
                  <a:pt x="16627" y="19412"/>
                </a:cubicBezTo>
                <a:cubicBezTo>
                  <a:pt x="17423" y="19791"/>
                  <a:pt x="18276" y="20156"/>
                  <a:pt x="19100" y="20156"/>
                </a:cubicBezTo>
                <a:cubicBezTo>
                  <a:pt x="19377" y="20156"/>
                  <a:pt x="19650" y="20115"/>
                  <a:pt x="19917" y="20019"/>
                </a:cubicBezTo>
                <a:cubicBezTo>
                  <a:pt x="20297" y="19893"/>
                  <a:pt x="20550" y="19640"/>
                  <a:pt x="20626" y="19387"/>
                </a:cubicBezTo>
                <a:cubicBezTo>
                  <a:pt x="20727" y="19108"/>
                  <a:pt x="20626" y="18779"/>
                  <a:pt x="20423" y="18501"/>
                </a:cubicBezTo>
                <a:cubicBezTo>
                  <a:pt x="19841" y="17767"/>
                  <a:pt x="18981" y="17463"/>
                  <a:pt x="18146" y="17159"/>
                </a:cubicBezTo>
                <a:lnTo>
                  <a:pt x="18019" y="17134"/>
                </a:lnTo>
                <a:cubicBezTo>
                  <a:pt x="17943" y="17109"/>
                  <a:pt x="17893" y="17109"/>
                  <a:pt x="17791" y="17084"/>
                </a:cubicBezTo>
                <a:cubicBezTo>
                  <a:pt x="17108" y="16856"/>
                  <a:pt x="16172" y="16527"/>
                  <a:pt x="15969" y="15843"/>
                </a:cubicBezTo>
                <a:cubicBezTo>
                  <a:pt x="15944" y="15717"/>
                  <a:pt x="15944" y="15616"/>
                  <a:pt x="15919" y="15514"/>
                </a:cubicBezTo>
                <a:cubicBezTo>
                  <a:pt x="15893" y="15363"/>
                  <a:pt x="15893" y="15211"/>
                  <a:pt x="15767" y="15059"/>
                </a:cubicBezTo>
                <a:cubicBezTo>
                  <a:pt x="15640" y="14831"/>
                  <a:pt x="15413" y="14629"/>
                  <a:pt x="15210" y="14477"/>
                </a:cubicBezTo>
                <a:cubicBezTo>
                  <a:pt x="14400" y="13794"/>
                  <a:pt x="13413" y="13211"/>
                  <a:pt x="12502" y="12705"/>
                </a:cubicBezTo>
                <a:cubicBezTo>
                  <a:pt x="12350" y="12604"/>
                  <a:pt x="12224" y="12553"/>
                  <a:pt x="12047" y="12452"/>
                </a:cubicBezTo>
                <a:cubicBezTo>
                  <a:pt x="11161" y="11971"/>
                  <a:pt x="10275" y="11516"/>
                  <a:pt x="9592" y="10807"/>
                </a:cubicBezTo>
                <a:cubicBezTo>
                  <a:pt x="9389" y="10630"/>
                  <a:pt x="9212" y="10326"/>
                  <a:pt x="9111" y="10073"/>
                </a:cubicBezTo>
                <a:lnTo>
                  <a:pt x="9086" y="10023"/>
                </a:lnTo>
                <a:close/>
                <a:moveTo>
                  <a:pt x="44744" y="20019"/>
                </a:moveTo>
                <a:cubicBezTo>
                  <a:pt x="44744" y="20146"/>
                  <a:pt x="44719" y="20247"/>
                  <a:pt x="44643" y="20348"/>
                </a:cubicBezTo>
                <a:cubicBezTo>
                  <a:pt x="44618" y="20399"/>
                  <a:pt x="44592" y="20475"/>
                  <a:pt x="44592" y="20500"/>
                </a:cubicBezTo>
                <a:cubicBezTo>
                  <a:pt x="44415" y="20829"/>
                  <a:pt x="44289" y="21057"/>
                  <a:pt x="44643" y="21386"/>
                </a:cubicBezTo>
                <a:cubicBezTo>
                  <a:pt x="44896" y="21614"/>
                  <a:pt x="45174" y="21765"/>
                  <a:pt x="45503" y="21917"/>
                </a:cubicBezTo>
                <a:cubicBezTo>
                  <a:pt x="45731" y="22019"/>
                  <a:pt x="45908" y="22145"/>
                  <a:pt x="46111" y="22272"/>
                </a:cubicBezTo>
                <a:cubicBezTo>
                  <a:pt x="46313" y="22398"/>
                  <a:pt x="46440" y="22550"/>
                  <a:pt x="46516" y="22677"/>
                </a:cubicBezTo>
                <a:cubicBezTo>
                  <a:pt x="46566" y="22803"/>
                  <a:pt x="46566" y="22904"/>
                  <a:pt x="46541" y="23031"/>
                </a:cubicBezTo>
                <a:cubicBezTo>
                  <a:pt x="46415" y="23461"/>
                  <a:pt x="45554" y="23714"/>
                  <a:pt x="45048" y="23714"/>
                </a:cubicBezTo>
                <a:cubicBezTo>
                  <a:pt x="44238" y="23714"/>
                  <a:pt x="43479" y="23461"/>
                  <a:pt x="42720" y="23208"/>
                </a:cubicBezTo>
                <a:cubicBezTo>
                  <a:pt x="41951" y="22952"/>
                  <a:pt x="41183" y="22696"/>
                  <a:pt x="40376" y="22696"/>
                </a:cubicBezTo>
                <a:cubicBezTo>
                  <a:pt x="40305" y="22696"/>
                  <a:pt x="40235" y="22698"/>
                  <a:pt x="40164" y="22702"/>
                </a:cubicBezTo>
                <a:cubicBezTo>
                  <a:pt x="39936" y="22727"/>
                  <a:pt x="39733" y="22778"/>
                  <a:pt x="39607" y="22904"/>
                </a:cubicBezTo>
                <a:cubicBezTo>
                  <a:pt x="38620" y="22398"/>
                  <a:pt x="37582" y="22094"/>
                  <a:pt x="36545" y="22044"/>
                </a:cubicBezTo>
                <a:cubicBezTo>
                  <a:pt x="36393" y="22035"/>
                  <a:pt x="36246" y="22033"/>
                  <a:pt x="36108" y="22033"/>
                </a:cubicBezTo>
                <a:cubicBezTo>
                  <a:pt x="35830" y="22033"/>
                  <a:pt x="35583" y="22044"/>
                  <a:pt x="35380" y="22044"/>
                </a:cubicBezTo>
                <a:lnTo>
                  <a:pt x="35304" y="22044"/>
                </a:lnTo>
                <a:lnTo>
                  <a:pt x="35330" y="22019"/>
                </a:lnTo>
                <a:cubicBezTo>
                  <a:pt x="36848" y="20778"/>
                  <a:pt x="38797" y="20728"/>
                  <a:pt x="40644" y="20652"/>
                </a:cubicBezTo>
                <a:cubicBezTo>
                  <a:pt x="42062" y="20551"/>
                  <a:pt x="43479" y="20500"/>
                  <a:pt x="44744" y="20019"/>
                </a:cubicBezTo>
                <a:close/>
                <a:moveTo>
                  <a:pt x="39355" y="23348"/>
                </a:moveTo>
                <a:lnTo>
                  <a:pt x="39355" y="23348"/>
                </a:lnTo>
                <a:cubicBezTo>
                  <a:pt x="39344" y="23376"/>
                  <a:pt x="39335" y="23405"/>
                  <a:pt x="39328" y="23436"/>
                </a:cubicBezTo>
                <a:cubicBezTo>
                  <a:pt x="39261" y="23721"/>
                  <a:pt x="39461" y="24096"/>
                  <a:pt x="39707" y="24441"/>
                </a:cubicBezTo>
                <a:lnTo>
                  <a:pt x="39707" y="24441"/>
                </a:lnTo>
                <a:cubicBezTo>
                  <a:pt x="39578" y="24217"/>
                  <a:pt x="39472" y="23984"/>
                  <a:pt x="39404" y="23739"/>
                </a:cubicBezTo>
                <a:cubicBezTo>
                  <a:pt x="39352" y="23601"/>
                  <a:pt x="39336" y="23463"/>
                  <a:pt x="39355" y="23348"/>
                </a:cubicBezTo>
                <a:close/>
                <a:moveTo>
                  <a:pt x="6631" y="14755"/>
                </a:moveTo>
                <a:lnTo>
                  <a:pt x="6656" y="14806"/>
                </a:lnTo>
                <a:cubicBezTo>
                  <a:pt x="7820" y="15641"/>
                  <a:pt x="9212" y="16451"/>
                  <a:pt x="11085" y="17286"/>
                </a:cubicBezTo>
                <a:cubicBezTo>
                  <a:pt x="11642" y="17539"/>
                  <a:pt x="11996" y="17843"/>
                  <a:pt x="12350" y="18298"/>
                </a:cubicBezTo>
                <a:cubicBezTo>
                  <a:pt x="12401" y="18374"/>
                  <a:pt x="12452" y="18425"/>
                  <a:pt x="12477" y="18526"/>
                </a:cubicBezTo>
                <a:cubicBezTo>
                  <a:pt x="12629" y="18754"/>
                  <a:pt x="12755" y="18982"/>
                  <a:pt x="12958" y="19133"/>
                </a:cubicBezTo>
                <a:cubicBezTo>
                  <a:pt x="13388" y="19538"/>
                  <a:pt x="13995" y="19817"/>
                  <a:pt x="14552" y="20070"/>
                </a:cubicBezTo>
                <a:cubicBezTo>
                  <a:pt x="14653" y="20120"/>
                  <a:pt x="14729" y="20146"/>
                  <a:pt x="14805" y="20171"/>
                </a:cubicBezTo>
                <a:cubicBezTo>
                  <a:pt x="14906" y="20247"/>
                  <a:pt x="15033" y="20272"/>
                  <a:pt x="15134" y="20323"/>
                </a:cubicBezTo>
                <a:cubicBezTo>
                  <a:pt x="15691" y="20576"/>
                  <a:pt x="16298" y="20880"/>
                  <a:pt x="16830" y="21209"/>
                </a:cubicBezTo>
                <a:cubicBezTo>
                  <a:pt x="17032" y="21335"/>
                  <a:pt x="17235" y="21512"/>
                  <a:pt x="17437" y="21639"/>
                </a:cubicBezTo>
                <a:cubicBezTo>
                  <a:pt x="17842" y="21943"/>
                  <a:pt x="18222" y="22221"/>
                  <a:pt x="18703" y="22423"/>
                </a:cubicBezTo>
                <a:cubicBezTo>
                  <a:pt x="19120" y="22612"/>
                  <a:pt x="20125" y="22955"/>
                  <a:pt x="21047" y="22955"/>
                </a:cubicBezTo>
                <a:cubicBezTo>
                  <a:pt x="21241" y="22955"/>
                  <a:pt x="21432" y="22940"/>
                  <a:pt x="21613" y="22904"/>
                </a:cubicBezTo>
                <a:lnTo>
                  <a:pt x="21689" y="22904"/>
                </a:lnTo>
                <a:lnTo>
                  <a:pt x="21638" y="22930"/>
                </a:lnTo>
                <a:cubicBezTo>
                  <a:pt x="21486" y="23107"/>
                  <a:pt x="21360" y="23284"/>
                  <a:pt x="21233" y="23436"/>
                </a:cubicBezTo>
                <a:cubicBezTo>
                  <a:pt x="20449" y="24448"/>
                  <a:pt x="19816" y="25587"/>
                  <a:pt x="19209" y="26700"/>
                </a:cubicBezTo>
                <a:cubicBezTo>
                  <a:pt x="19183" y="26726"/>
                  <a:pt x="19158" y="26776"/>
                  <a:pt x="19158" y="26827"/>
                </a:cubicBezTo>
                <a:cubicBezTo>
                  <a:pt x="19158" y="26852"/>
                  <a:pt x="19107" y="26878"/>
                  <a:pt x="19107" y="26903"/>
                </a:cubicBezTo>
                <a:cubicBezTo>
                  <a:pt x="18912" y="26916"/>
                  <a:pt x="18712" y="26922"/>
                  <a:pt x="18508" y="26922"/>
                </a:cubicBezTo>
                <a:cubicBezTo>
                  <a:pt x="17501" y="26922"/>
                  <a:pt x="16389" y="26767"/>
                  <a:pt x="15084" y="26473"/>
                </a:cubicBezTo>
                <a:cubicBezTo>
                  <a:pt x="14856" y="26397"/>
                  <a:pt x="14552" y="26346"/>
                  <a:pt x="14274" y="26321"/>
                </a:cubicBezTo>
                <a:cubicBezTo>
                  <a:pt x="13160" y="26093"/>
                  <a:pt x="12021" y="25865"/>
                  <a:pt x="11136" y="25233"/>
                </a:cubicBezTo>
                <a:cubicBezTo>
                  <a:pt x="10224" y="24575"/>
                  <a:pt x="9187" y="24043"/>
                  <a:pt x="7972" y="23588"/>
                </a:cubicBezTo>
                <a:cubicBezTo>
                  <a:pt x="7795" y="23537"/>
                  <a:pt x="7592" y="23436"/>
                  <a:pt x="7390" y="23360"/>
                </a:cubicBezTo>
                <a:cubicBezTo>
                  <a:pt x="6555" y="23056"/>
                  <a:pt x="5694" y="22727"/>
                  <a:pt x="4884" y="22677"/>
                </a:cubicBezTo>
                <a:lnTo>
                  <a:pt x="4783" y="22677"/>
                </a:lnTo>
                <a:lnTo>
                  <a:pt x="4809" y="22651"/>
                </a:lnTo>
                <a:cubicBezTo>
                  <a:pt x="5062" y="22442"/>
                  <a:pt x="5407" y="22372"/>
                  <a:pt x="5772" y="22372"/>
                </a:cubicBezTo>
                <a:cubicBezTo>
                  <a:pt x="6244" y="22372"/>
                  <a:pt x="6751" y="22490"/>
                  <a:pt x="7137" y="22575"/>
                </a:cubicBezTo>
                <a:lnTo>
                  <a:pt x="7188" y="22575"/>
                </a:lnTo>
                <a:lnTo>
                  <a:pt x="7567" y="22677"/>
                </a:lnTo>
                <a:cubicBezTo>
                  <a:pt x="7972" y="22778"/>
                  <a:pt x="8402" y="22904"/>
                  <a:pt x="8807" y="22930"/>
                </a:cubicBezTo>
                <a:cubicBezTo>
                  <a:pt x="8881" y="22937"/>
                  <a:pt x="8958" y="22940"/>
                  <a:pt x="9035" y="22940"/>
                </a:cubicBezTo>
                <a:cubicBezTo>
                  <a:pt x="9223" y="22940"/>
                  <a:pt x="9420" y="22922"/>
                  <a:pt x="9617" y="22904"/>
                </a:cubicBezTo>
                <a:cubicBezTo>
                  <a:pt x="9833" y="22870"/>
                  <a:pt x="10048" y="22846"/>
                  <a:pt x="10259" y="22846"/>
                </a:cubicBezTo>
                <a:cubicBezTo>
                  <a:pt x="10519" y="22846"/>
                  <a:pt x="10772" y="22883"/>
                  <a:pt x="11009" y="22980"/>
                </a:cubicBezTo>
                <a:cubicBezTo>
                  <a:pt x="11313" y="23107"/>
                  <a:pt x="11566" y="23335"/>
                  <a:pt x="11819" y="23537"/>
                </a:cubicBezTo>
                <a:cubicBezTo>
                  <a:pt x="11996" y="23689"/>
                  <a:pt x="12224" y="23841"/>
                  <a:pt x="12452" y="23967"/>
                </a:cubicBezTo>
                <a:cubicBezTo>
                  <a:pt x="12831" y="24195"/>
                  <a:pt x="13337" y="24473"/>
                  <a:pt x="13869" y="24600"/>
                </a:cubicBezTo>
                <a:cubicBezTo>
                  <a:pt x="14026" y="24652"/>
                  <a:pt x="14225" y="24698"/>
                  <a:pt x="14422" y="24698"/>
                </a:cubicBezTo>
                <a:cubicBezTo>
                  <a:pt x="14604" y="24698"/>
                  <a:pt x="14786" y="24659"/>
                  <a:pt x="14932" y="24549"/>
                </a:cubicBezTo>
                <a:cubicBezTo>
                  <a:pt x="15185" y="24347"/>
                  <a:pt x="15185" y="24170"/>
                  <a:pt x="15159" y="23917"/>
                </a:cubicBezTo>
                <a:lnTo>
                  <a:pt x="15159" y="23739"/>
                </a:lnTo>
                <a:cubicBezTo>
                  <a:pt x="15134" y="22575"/>
                  <a:pt x="14476" y="21411"/>
                  <a:pt x="13388" y="20627"/>
                </a:cubicBezTo>
                <a:cubicBezTo>
                  <a:pt x="12958" y="20298"/>
                  <a:pt x="12452" y="20045"/>
                  <a:pt x="11844" y="19791"/>
                </a:cubicBezTo>
                <a:cubicBezTo>
                  <a:pt x="11768" y="19766"/>
                  <a:pt x="11692" y="19741"/>
                  <a:pt x="11591" y="19716"/>
                </a:cubicBezTo>
                <a:cubicBezTo>
                  <a:pt x="11110" y="19538"/>
                  <a:pt x="10553" y="19361"/>
                  <a:pt x="10478" y="19007"/>
                </a:cubicBezTo>
                <a:cubicBezTo>
                  <a:pt x="10452" y="18855"/>
                  <a:pt x="10553" y="18653"/>
                  <a:pt x="10807" y="18475"/>
                </a:cubicBezTo>
                <a:cubicBezTo>
                  <a:pt x="10832" y="18450"/>
                  <a:pt x="10857" y="18400"/>
                  <a:pt x="10857" y="18349"/>
                </a:cubicBezTo>
                <a:cubicBezTo>
                  <a:pt x="10857" y="18273"/>
                  <a:pt x="10832" y="18248"/>
                  <a:pt x="10807" y="18222"/>
                </a:cubicBezTo>
                <a:cubicBezTo>
                  <a:pt x="10300" y="17767"/>
                  <a:pt x="9693" y="17413"/>
                  <a:pt x="9162" y="17109"/>
                </a:cubicBezTo>
                <a:cubicBezTo>
                  <a:pt x="8453" y="16704"/>
                  <a:pt x="7770" y="16274"/>
                  <a:pt x="7188" y="15717"/>
                </a:cubicBezTo>
                <a:lnTo>
                  <a:pt x="7137" y="15641"/>
                </a:lnTo>
                <a:cubicBezTo>
                  <a:pt x="6934" y="15464"/>
                  <a:pt x="6580" y="15135"/>
                  <a:pt x="6631" y="14856"/>
                </a:cubicBezTo>
                <a:lnTo>
                  <a:pt x="6631" y="14806"/>
                </a:lnTo>
                <a:lnTo>
                  <a:pt x="6631" y="14755"/>
                </a:lnTo>
                <a:close/>
                <a:moveTo>
                  <a:pt x="4606" y="22980"/>
                </a:moveTo>
                <a:cubicBezTo>
                  <a:pt x="5239" y="22980"/>
                  <a:pt x="5770" y="23208"/>
                  <a:pt x="6378" y="23436"/>
                </a:cubicBezTo>
                <a:cubicBezTo>
                  <a:pt x="6428" y="23461"/>
                  <a:pt x="6504" y="23461"/>
                  <a:pt x="6555" y="23512"/>
                </a:cubicBezTo>
                <a:cubicBezTo>
                  <a:pt x="6783" y="23588"/>
                  <a:pt x="7036" y="23664"/>
                  <a:pt x="7263" y="23739"/>
                </a:cubicBezTo>
                <a:cubicBezTo>
                  <a:pt x="7643" y="23891"/>
                  <a:pt x="8023" y="23993"/>
                  <a:pt x="8402" y="24170"/>
                </a:cubicBezTo>
                <a:lnTo>
                  <a:pt x="8453" y="24195"/>
                </a:lnTo>
                <a:cubicBezTo>
                  <a:pt x="9086" y="24448"/>
                  <a:pt x="9718" y="24726"/>
                  <a:pt x="10300" y="25106"/>
                </a:cubicBezTo>
                <a:cubicBezTo>
                  <a:pt x="10452" y="25207"/>
                  <a:pt x="10579" y="25334"/>
                  <a:pt x="10731" y="25435"/>
                </a:cubicBezTo>
                <a:cubicBezTo>
                  <a:pt x="11060" y="25688"/>
                  <a:pt x="11363" y="25891"/>
                  <a:pt x="11743" y="26068"/>
                </a:cubicBezTo>
                <a:cubicBezTo>
                  <a:pt x="12578" y="26397"/>
                  <a:pt x="13514" y="26574"/>
                  <a:pt x="14400" y="26751"/>
                </a:cubicBezTo>
                <a:cubicBezTo>
                  <a:pt x="14729" y="26827"/>
                  <a:pt x="15008" y="26878"/>
                  <a:pt x="15286" y="26954"/>
                </a:cubicBezTo>
                <a:cubicBezTo>
                  <a:pt x="16469" y="27209"/>
                  <a:pt x="17525" y="27336"/>
                  <a:pt x="18511" y="27336"/>
                </a:cubicBezTo>
                <a:cubicBezTo>
                  <a:pt x="18601" y="27336"/>
                  <a:pt x="18690" y="27335"/>
                  <a:pt x="18778" y="27333"/>
                </a:cubicBezTo>
                <a:lnTo>
                  <a:pt x="18804" y="27333"/>
                </a:lnTo>
                <a:lnTo>
                  <a:pt x="18778" y="27358"/>
                </a:lnTo>
                <a:cubicBezTo>
                  <a:pt x="18146" y="28421"/>
                  <a:pt x="17336" y="29560"/>
                  <a:pt x="16298" y="30902"/>
                </a:cubicBezTo>
                <a:cubicBezTo>
                  <a:pt x="15855" y="31026"/>
                  <a:pt x="15388" y="31088"/>
                  <a:pt x="14843" y="31088"/>
                </a:cubicBezTo>
                <a:cubicBezTo>
                  <a:pt x="14610" y="31088"/>
                  <a:pt x="14362" y="31076"/>
                  <a:pt x="14097" y="31053"/>
                </a:cubicBezTo>
                <a:cubicBezTo>
                  <a:pt x="13413" y="31003"/>
                  <a:pt x="12882" y="30775"/>
                  <a:pt x="12325" y="30522"/>
                </a:cubicBezTo>
                <a:cubicBezTo>
                  <a:pt x="12224" y="30497"/>
                  <a:pt x="12123" y="30421"/>
                  <a:pt x="11996" y="30395"/>
                </a:cubicBezTo>
                <a:cubicBezTo>
                  <a:pt x="11060" y="29990"/>
                  <a:pt x="9870" y="29763"/>
                  <a:pt x="8478" y="29737"/>
                </a:cubicBezTo>
                <a:cubicBezTo>
                  <a:pt x="8149" y="29737"/>
                  <a:pt x="7770" y="29763"/>
                  <a:pt x="7415" y="29763"/>
                </a:cubicBezTo>
                <a:cubicBezTo>
                  <a:pt x="7137" y="29788"/>
                  <a:pt x="6833" y="29788"/>
                  <a:pt x="6580" y="29788"/>
                </a:cubicBezTo>
                <a:cubicBezTo>
                  <a:pt x="6251" y="29788"/>
                  <a:pt x="5897" y="29763"/>
                  <a:pt x="5568" y="29687"/>
                </a:cubicBezTo>
                <a:cubicBezTo>
                  <a:pt x="5264" y="29661"/>
                  <a:pt x="4986" y="29611"/>
                  <a:pt x="4657" y="29611"/>
                </a:cubicBezTo>
                <a:cubicBezTo>
                  <a:pt x="4302" y="29611"/>
                  <a:pt x="3923" y="29661"/>
                  <a:pt x="3594" y="29687"/>
                </a:cubicBezTo>
                <a:cubicBezTo>
                  <a:pt x="3290" y="29737"/>
                  <a:pt x="2986" y="29788"/>
                  <a:pt x="2657" y="29788"/>
                </a:cubicBezTo>
                <a:cubicBezTo>
                  <a:pt x="2500" y="29810"/>
                  <a:pt x="2336" y="29819"/>
                  <a:pt x="2163" y="29819"/>
                </a:cubicBezTo>
                <a:cubicBezTo>
                  <a:pt x="1726" y="29819"/>
                  <a:pt x="1231" y="29759"/>
                  <a:pt x="633" y="29687"/>
                </a:cubicBezTo>
                <a:cubicBezTo>
                  <a:pt x="810" y="29434"/>
                  <a:pt x="1012" y="29282"/>
                  <a:pt x="1139" y="29231"/>
                </a:cubicBezTo>
                <a:cubicBezTo>
                  <a:pt x="1594" y="28947"/>
                  <a:pt x="2036" y="28890"/>
                  <a:pt x="2474" y="28890"/>
                </a:cubicBezTo>
                <a:cubicBezTo>
                  <a:pt x="2619" y="28890"/>
                  <a:pt x="2765" y="28896"/>
                  <a:pt x="2910" y="28902"/>
                </a:cubicBezTo>
                <a:cubicBezTo>
                  <a:pt x="3045" y="28902"/>
                  <a:pt x="3192" y="28913"/>
                  <a:pt x="3327" y="28913"/>
                </a:cubicBezTo>
                <a:cubicBezTo>
                  <a:pt x="3394" y="28913"/>
                  <a:pt x="3459" y="28911"/>
                  <a:pt x="3518" y="28902"/>
                </a:cubicBezTo>
                <a:cubicBezTo>
                  <a:pt x="4125" y="28902"/>
                  <a:pt x="4555" y="28649"/>
                  <a:pt x="5062" y="28371"/>
                </a:cubicBezTo>
                <a:cubicBezTo>
                  <a:pt x="5138" y="28345"/>
                  <a:pt x="5239" y="28270"/>
                  <a:pt x="5289" y="28244"/>
                </a:cubicBezTo>
                <a:cubicBezTo>
                  <a:pt x="5810" y="27960"/>
                  <a:pt x="6271" y="27834"/>
                  <a:pt x="6747" y="27834"/>
                </a:cubicBezTo>
                <a:cubicBezTo>
                  <a:pt x="7035" y="27834"/>
                  <a:pt x="7328" y="27880"/>
                  <a:pt x="7643" y="27966"/>
                </a:cubicBezTo>
                <a:cubicBezTo>
                  <a:pt x="8073" y="28092"/>
                  <a:pt x="8478" y="28244"/>
                  <a:pt x="8908" y="28421"/>
                </a:cubicBezTo>
                <a:cubicBezTo>
                  <a:pt x="9566" y="28725"/>
                  <a:pt x="10224" y="28978"/>
                  <a:pt x="10984" y="29029"/>
                </a:cubicBezTo>
                <a:cubicBezTo>
                  <a:pt x="11131" y="29039"/>
                  <a:pt x="11270" y="29044"/>
                  <a:pt x="11401" y="29044"/>
                </a:cubicBezTo>
                <a:cubicBezTo>
                  <a:pt x="12235" y="29044"/>
                  <a:pt x="12725" y="28834"/>
                  <a:pt x="12856" y="28396"/>
                </a:cubicBezTo>
                <a:cubicBezTo>
                  <a:pt x="13110" y="27662"/>
                  <a:pt x="12198" y="27029"/>
                  <a:pt x="11515" y="26776"/>
                </a:cubicBezTo>
                <a:cubicBezTo>
                  <a:pt x="11237" y="26700"/>
                  <a:pt x="10958" y="26625"/>
                  <a:pt x="10655" y="26574"/>
                </a:cubicBezTo>
                <a:lnTo>
                  <a:pt x="9921" y="26371"/>
                </a:lnTo>
                <a:cubicBezTo>
                  <a:pt x="9617" y="26270"/>
                  <a:pt x="9288" y="26144"/>
                  <a:pt x="9035" y="25941"/>
                </a:cubicBezTo>
                <a:cubicBezTo>
                  <a:pt x="8858" y="25764"/>
                  <a:pt x="8782" y="25587"/>
                  <a:pt x="8706" y="25384"/>
                </a:cubicBezTo>
                <a:cubicBezTo>
                  <a:pt x="8681" y="25258"/>
                  <a:pt x="8605" y="25182"/>
                  <a:pt x="8554" y="25055"/>
                </a:cubicBezTo>
                <a:cubicBezTo>
                  <a:pt x="8175" y="24448"/>
                  <a:pt x="7415" y="24322"/>
                  <a:pt x="6681" y="24195"/>
                </a:cubicBezTo>
                <a:cubicBezTo>
                  <a:pt x="6327" y="24119"/>
                  <a:pt x="6023" y="24094"/>
                  <a:pt x="5745" y="23967"/>
                </a:cubicBezTo>
                <a:cubicBezTo>
                  <a:pt x="5289" y="23815"/>
                  <a:pt x="4555" y="23461"/>
                  <a:pt x="4555" y="23031"/>
                </a:cubicBezTo>
                <a:lnTo>
                  <a:pt x="4555" y="22980"/>
                </a:lnTo>
                <a:close/>
                <a:moveTo>
                  <a:pt x="25561" y="19412"/>
                </a:moveTo>
                <a:cubicBezTo>
                  <a:pt x="26472" y="19766"/>
                  <a:pt x="27332" y="20272"/>
                  <a:pt x="28193" y="20778"/>
                </a:cubicBezTo>
                <a:cubicBezTo>
                  <a:pt x="29382" y="21512"/>
                  <a:pt x="30622" y="22221"/>
                  <a:pt x="32014" y="22474"/>
                </a:cubicBezTo>
                <a:cubicBezTo>
                  <a:pt x="32014" y="22474"/>
                  <a:pt x="32065" y="22525"/>
                  <a:pt x="32090" y="22525"/>
                </a:cubicBezTo>
                <a:cubicBezTo>
                  <a:pt x="32698" y="22778"/>
                  <a:pt x="33204" y="23183"/>
                  <a:pt x="33659" y="23562"/>
                </a:cubicBezTo>
                <a:cubicBezTo>
                  <a:pt x="33862" y="23714"/>
                  <a:pt x="34039" y="23841"/>
                  <a:pt x="34242" y="23993"/>
                </a:cubicBezTo>
                <a:cubicBezTo>
                  <a:pt x="35178" y="24701"/>
                  <a:pt x="35760" y="25486"/>
                  <a:pt x="36367" y="26574"/>
                </a:cubicBezTo>
                <a:cubicBezTo>
                  <a:pt x="36165" y="26700"/>
                  <a:pt x="36140" y="27004"/>
                  <a:pt x="36317" y="27409"/>
                </a:cubicBezTo>
                <a:cubicBezTo>
                  <a:pt x="36570" y="27890"/>
                  <a:pt x="37000" y="28270"/>
                  <a:pt x="37380" y="28624"/>
                </a:cubicBezTo>
                <a:cubicBezTo>
                  <a:pt x="37785" y="28978"/>
                  <a:pt x="38190" y="29358"/>
                  <a:pt x="38443" y="29864"/>
                </a:cubicBezTo>
                <a:cubicBezTo>
                  <a:pt x="38468" y="29889"/>
                  <a:pt x="38468" y="29915"/>
                  <a:pt x="38519" y="29940"/>
                </a:cubicBezTo>
                <a:cubicBezTo>
                  <a:pt x="38772" y="30446"/>
                  <a:pt x="38848" y="31003"/>
                  <a:pt x="38848" y="31534"/>
                </a:cubicBezTo>
                <a:cubicBezTo>
                  <a:pt x="38848" y="31813"/>
                  <a:pt x="38822" y="32015"/>
                  <a:pt x="38721" y="32066"/>
                </a:cubicBezTo>
                <a:cubicBezTo>
                  <a:pt x="38699" y="32087"/>
                  <a:pt x="38670" y="32097"/>
                  <a:pt x="38633" y="32097"/>
                </a:cubicBezTo>
                <a:cubicBezTo>
                  <a:pt x="38539" y="32097"/>
                  <a:pt x="38396" y="32037"/>
                  <a:pt x="38215" y="31964"/>
                </a:cubicBezTo>
                <a:cubicBezTo>
                  <a:pt x="37456" y="31635"/>
                  <a:pt x="36798" y="31028"/>
                  <a:pt x="36165" y="30471"/>
                </a:cubicBezTo>
                <a:cubicBezTo>
                  <a:pt x="35406" y="29763"/>
                  <a:pt x="34874" y="29054"/>
                  <a:pt x="34419" y="28270"/>
                </a:cubicBezTo>
                <a:cubicBezTo>
                  <a:pt x="34267" y="27991"/>
                  <a:pt x="34115" y="27662"/>
                  <a:pt x="33988" y="27358"/>
                </a:cubicBezTo>
                <a:cubicBezTo>
                  <a:pt x="33735" y="26776"/>
                  <a:pt x="33457" y="26220"/>
                  <a:pt x="33103" y="25739"/>
                </a:cubicBezTo>
                <a:cubicBezTo>
                  <a:pt x="32571" y="25005"/>
                  <a:pt x="31761" y="24322"/>
                  <a:pt x="30850" y="23739"/>
                </a:cubicBezTo>
                <a:cubicBezTo>
                  <a:pt x="30600" y="23596"/>
                  <a:pt x="29984" y="23226"/>
                  <a:pt x="29402" y="23226"/>
                </a:cubicBezTo>
                <a:cubicBezTo>
                  <a:pt x="29161" y="23226"/>
                  <a:pt x="28925" y="23290"/>
                  <a:pt x="28724" y="23461"/>
                </a:cubicBezTo>
                <a:cubicBezTo>
                  <a:pt x="28269" y="23866"/>
                  <a:pt x="28269" y="24549"/>
                  <a:pt x="28345" y="25005"/>
                </a:cubicBezTo>
                <a:cubicBezTo>
                  <a:pt x="28471" y="25638"/>
                  <a:pt x="28775" y="26220"/>
                  <a:pt x="29028" y="26523"/>
                </a:cubicBezTo>
                <a:cubicBezTo>
                  <a:pt x="29534" y="27207"/>
                  <a:pt x="30218" y="27637"/>
                  <a:pt x="30876" y="27991"/>
                </a:cubicBezTo>
                <a:cubicBezTo>
                  <a:pt x="31382" y="28270"/>
                  <a:pt x="31812" y="28548"/>
                  <a:pt x="31863" y="29257"/>
                </a:cubicBezTo>
                <a:cubicBezTo>
                  <a:pt x="31888" y="29408"/>
                  <a:pt x="31863" y="29560"/>
                  <a:pt x="31863" y="29737"/>
                </a:cubicBezTo>
                <a:lnTo>
                  <a:pt x="31863" y="29940"/>
                </a:lnTo>
                <a:lnTo>
                  <a:pt x="31863" y="29990"/>
                </a:lnTo>
                <a:lnTo>
                  <a:pt x="31837" y="29990"/>
                </a:lnTo>
                <a:cubicBezTo>
                  <a:pt x="30977" y="29560"/>
                  <a:pt x="30319" y="28978"/>
                  <a:pt x="29661" y="28345"/>
                </a:cubicBezTo>
                <a:cubicBezTo>
                  <a:pt x="29433" y="28143"/>
                  <a:pt x="29231" y="27915"/>
                  <a:pt x="28977" y="27738"/>
                </a:cubicBezTo>
                <a:cubicBezTo>
                  <a:pt x="28724" y="27510"/>
                  <a:pt x="28522" y="27333"/>
                  <a:pt x="28269" y="27131"/>
                </a:cubicBezTo>
                <a:cubicBezTo>
                  <a:pt x="27535" y="26574"/>
                  <a:pt x="26776" y="25967"/>
                  <a:pt x="26295" y="25106"/>
                </a:cubicBezTo>
                <a:cubicBezTo>
                  <a:pt x="25915" y="24448"/>
                  <a:pt x="25612" y="23739"/>
                  <a:pt x="25283" y="23081"/>
                </a:cubicBezTo>
                <a:cubicBezTo>
                  <a:pt x="25181" y="22904"/>
                  <a:pt x="25131" y="22727"/>
                  <a:pt x="25029" y="22550"/>
                </a:cubicBezTo>
                <a:cubicBezTo>
                  <a:pt x="25004" y="22449"/>
                  <a:pt x="24928" y="22348"/>
                  <a:pt x="24903" y="22272"/>
                </a:cubicBezTo>
                <a:cubicBezTo>
                  <a:pt x="24675" y="21791"/>
                  <a:pt x="24473" y="21259"/>
                  <a:pt x="24042" y="20930"/>
                </a:cubicBezTo>
                <a:lnTo>
                  <a:pt x="24017" y="20930"/>
                </a:lnTo>
                <a:cubicBezTo>
                  <a:pt x="24498" y="20449"/>
                  <a:pt x="25029" y="19943"/>
                  <a:pt x="25536" y="19412"/>
                </a:cubicBezTo>
                <a:close/>
                <a:moveTo>
                  <a:pt x="4569" y="29894"/>
                </a:moveTo>
                <a:cubicBezTo>
                  <a:pt x="4899" y="29894"/>
                  <a:pt x="5214" y="29936"/>
                  <a:pt x="5542" y="29990"/>
                </a:cubicBezTo>
                <a:cubicBezTo>
                  <a:pt x="5821" y="30016"/>
                  <a:pt x="6099" y="30041"/>
                  <a:pt x="6428" y="30041"/>
                </a:cubicBezTo>
                <a:cubicBezTo>
                  <a:pt x="6783" y="30041"/>
                  <a:pt x="7162" y="30016"/>
                  <a:pt x="7491" y="30016"/>
                </a:cubicBezTo>
                <a:cubicBezTo>
                  <a:pt x="7742" y="29998"/>
                  <a:pt x="8005" y="29980"/>
                  <a:pt x="8263" y="29980"/>
                </a:cubicBezTo>
                <a:cubicBezTo>
                  <a:pt x="8370" y="29980"/>
                  <a:pt x="8476" y="29983"/>
                  <a:pt x="8579" y="29990"/>
                </a:cubicBezTo>
                <a:cubicBezTo>
                  <a:pt x="9364" y="29990"/>
                  <a:pt x="10123" y="30092"/>
                  <a:pt x="10857" y="30269"/>
                </a:cubicBezTo>
                <a:cubicBezTo>
                  <a:pt x="11389" y="30395"/>
                  <a:pt x="11869" y="30623"/>
                  <a:pt x="12350" y="30851"/>
                </a:cubicBezTo>
                <a:cubicBezTo>
                  <a:pt x="12502" y="30902"/>
                  <a:pt x="12654" y="30977"/>
                  <a:pt x="12806" y="31053"/>
                </a:cubicBezTo>
                <a:cubicBezTo>
                  <a:pt x="13360" y="31298"/>
                  <a:pt x="14061" y="31427"/>
                  <a:pt x="14774" y="31427"/>
                </a:cubicBezTo>
                <a:cubicBezTo>
                  <a:pt x="15168" y="31427"/>
                  <a:pt x="15566" y="31388"/>
                  <a:pt x="15944" y="31306"/>
                </a:cubicBezTo>
                <a:lnTo>
                  <a:pt x="16020" y="31306"/>
                </a:lnTo>
                <a:lnTo>
                  <a:pt x="15969" y="31357"/>
                </a:lnTo>
                <a:cubicBezTo>
                  <a:pt x="15564" y="31889"/>
                  <a:pt x="15134" y="32420"/>
                  <a:pt x="14679" y="32926"/>
                </a:cubicBezTo>
                <a:cubicBezTo>
                  <a:pt x="14426" y="33255"/>
                  <a:pt x="14147" y="33584"/>
                  <a:pt x="13869" y="33913"/>
                </a:cubicBezTo>
                <a:cubicBezTo>
                  <a:pt x="13439" y="34419"/>
                  <a:pt x="13008" y="34900"/>
                  <a:pt x="12553" y="35356"/>
                </a:cubicBezTo>
                <a:cubicBezTo>
                  <a:pt x="12527" y="35356"/>
                  <a:pt x="12502" y="35356"/>
                  <a:pt x="12477" y="35406"/>
                </a:cubicBezTo>
                <a:cubicBezTo>
                  <a:pt x="11905" y="35819"/>
                  <a:pt x="11242" y="35951"/>
                  <a:pt x="10543" y="35951"/>
                </a:cubicBezTo>
                <a:cubicBezTo>
                  <a:pt x="9913" y="35951"/>
                  <a:pt x="9253" y="35843"/>
                  <a:pt x="8605" y="35735"/>
                </a:cubicBezTo>
                <a:cubicBezTo>
                  <a:pt x="8073" y="35659"/>
                  <a:pt x="7592" y="35583"/>
                  <a:pt x="7112" y="35558"/>
                </a:cubicBezTo>
                <a:cubicBezTo>
                  <a:pt x="5441" y="35558"/>
                  <a:pt x="4024" y="36469"/>
                  <a:pt x="2632" y="37355"/>
                </a:cubicBezTo>
                <a:cubicBezTo>
                  <a:pt x="2354" y="37532"/>
                  <a:pt x="2025" y="37735"/>
                  <a:pt x="1746" y="37912"/>
                </a:cubicBezTo>
                <a:lnTo>
                  <a:pt x="1721" y="37912"/>
                </a:lnTo>
                <a:lnTo>
                  <a:pt x="1721" y="37886"/>
                </a:lnTo>
                <a:cubicBezTo>
                  <a:pt x="1620" y="37608"/>
                  <a:pt x="1696" y="37228"/>
                  <a:pt x="1848" y="36925"/>
                </a:cubicBezTo>
                <a:cubicBezTo>
                  <a:pt x="2328" y="35963"/>
                  <a:pt x="3341" y="35204"/>
                  <a:pt x="4151" y="34647"/>
                </a:cubicBezTo>
                <a:cubicBezTo>
                  <a:pt x="5112" y="33964"/>
                  <a:pt x="6201" y="33837"/>
                  <a:pt x="7289" y="33711"/>
                </a:cubicBezTo>
                <a:cubicBezTo>
                  <a:pt x="7567" y="33685"/>
                  <a:pt x="7846" y="33660"/>
                  <a:pt x="8175" y="33584"/>
                </a:cubicBezTo>
                <a:cubicBezTo>
                  <a:pt x="9820" y="33331"/>
                  <a:pt x="10756" y="32825"/>
                  <a:pt x="10857" y="32167"/>
                </a:cubicBezTo>
                <a:cubicBezTo>
                  <a:pt x="10882" y="31964"/>
                  <a:pt x="10832" y="31813"/>
                  <a:pt x="10731" y="31686"/>
                </a:cubicBezTo>
                <a:cubicBezTo>
                  <a:pt x="10461" y="31372"/>
                  <a:pt x="9854" y="31277"/>
                  <a:pt x="9473" y="31277"/>
                </a:cubicBezTo>
                <a:cubicBezTo>
                  <a:pt x="9424" y="31277"/>
                  <a:pt x="9379" y="31278"/>
                  <a:pt x="9339" y="31281"/>
                </a:cubicBezTo>
                <a:cubicBezTo>
                  <a:pt x="8934" y="31281"/>
                  <a:pt x="8579" y="31433"/>
                  <a:pt x="8200" y="31560"/>
                </a:cubicBezTo>
                <a:cubicBezTo>
                  <a:pt x="7972" y="31661"/>
                  <a:pt x="7770" y="31737"/>
                  <a:pt x="7491" y="31787"/>
                </a:cubicBezTo>
                <a:cubicBezTo>
                  <a:pt x="7338" y="31826"/>
                  <a:pt x="7196" y="31843"/>
                  <a:pt x="7064" y="31843"/>
                </a:cubicBezTo>
                <a:cubicBezTo>
                  <a:pt x="6586" y="31843"/>
                  <a:pt x="6234" y="31620"/>
                  <a:pt x="5897" y="31382"/>
                </a:cubicBezTo>
                <a:cubicBezTo>
                  <a:pt x="5669" y="31256"/>
                  <a:pt x="5441" y="31104"/>
                  <a:pt x="5188" y="30977"/>
                </a:cubicBezTo>
                <a:cubicBezTo>
                  <a:pt x="5026" y="30896"/>
                  <a:pt x="4879" y="30863"/>
                  <a:pt x="4733" y="30863"/>
                </a:cubicBezTo>
                <a:cubicBezTo>
                  <a:pt x="4562" y="30863"/>
                  <a:pt x="4393" y="30909"/>
                  <a:pt x="4201" y="30977"/>
                </a:cubicBezTo>
                <a:cubicBezTo>
                  <a:pt x="3767" y="31102"/>
                  <a:pt x="3294" y="31216"/>
                  <a:pt x="2789" y="31216"/>
                </a:cubicBezTo>
                <a:cubicBezTo>
                  <a:pt x="2470" y="31216"/>
                  <a:pt x="2139" y="31171"/>
                  <a:pt x="1797" y="31053"/>
                </a:cubicBezTo>
                <a:cubicBezTo>
                  <a:pt x="1341" y="30927"/>
                  <a:pt x="582" y="30598"/>
                  <a:pt x="532" y="30016"/>
                </a:cubicBezTo>
                <a:lnTo>
                  <a:pt x="532" y="29990"/>
                </a:lnTo>
                <a:lnTo>
                  <a:pt x="532" y="29965"/>
                </a:lnTo>
                <a:lnTo>
                  <a:pt x="582" y="29965"/>
                </a:lnTo>
                <a:cubicBezTo>
                  <a:pt x="1134" y="30036"/>
                  <a:pt x="1675" y="30073"/>
                  <a:pt x="2223" y="30073"/>
                </a:cubicBezTo>
                <a:cubicBezTo>
                  <a:pt x="2856" y="30073"/>
                  <a:pt x="3498" y="30023"/>
                  <a:pt x="4176" y="29915"/>
                </a:cubicBezTo>
                <a:cubicBezTo>
                  <a:pt x="4310" y="29900"/>
                  <a:pt x="4440" y="29894"/>
                  <a:pt x="4569" y="29894"/>
                </a:cubicBezTo>
                <a:close/>
                <a:moveTo>
                  <a:pt x="23865" y="21158"/>
                </a:moveTo>
                <a:cubicBezTo>
                  <a:pt x="24296" y="21436"/>
                  <a:pt x="24599" y="22069"/>
                  <a:pt x="24802" y="22677"/>
                </a:cubicBezTo>
                <a:cubicBezTo>
                  <a:pt x="24878" y="22879"/>
                  <a:pt x="24979" y="23056"/>
                  <a:pt x="25029" y="23183"/>
                </a:cubicBezTo>
                <a:cubicBezTo>
                  <a:pt x="25156" y="23410"/>
                  <a:pt x="25257" y="23664"/>
                  <a:pt x="25384" y="23917"/>
                </a:cubicBezTo>
                <a:cubicBezTo>
                  <a:pt x="25738" y="24676"/>
                  <a:pt x="26118" y="25460"/>
                  <a:pt x="26649" y="26093"/>
                </a:cubicBezTo>
                <a:cubicBezTo>
                  <a:pt x="27155" y="26675"/>
                  <a:pt x="27763" y="27131"/>
                  <a:pt x="28319" y="27612"/>
                </a:cubicBezTo>
                <a:cubicBezTo>
                  <a:pt x="28775" y="27966"/>
                  <a:pt x="29205" y="28345"/>
                  <a:pt x="29610" y="28725"/>
                </a:cubicBezTo>
                <a:cubicBezTo>
                  <a:pt x="30420" y="29484"/>
                  <a:pt x="31103" y="29990"/>
                  <a:pt x="31964" y="30319"/>
                </a:cubicBezTo>
                <a:cubicBezTo>
                  <a:pt x="31989" y="30395"/>
                  <a:pt x="31989" y="30471"/>
                  <a:pt x="32014" y="30522"/>
                </a:cubicBezTo>
                <a:cubicBezTo>
                  <a:pt x="32217" y="31028"/>
                  <a:pt x="32521" y="31458"/>
                  <a:pt x="32850" y="31889"/>
                </a:cubicBezTo>
                <a:cubicBezTo>
                  <a:pt x="33027" y="32142"/>
                  <a:pt x="33229" y="32395"/>
                  <a:pt x="33381" y="32648"/>
                </a:cubicBezTo>
                <a:cubicBezTo>
                  <a:pt x="33457" y="32724"/>
                  <a:pt x="33482" y="32800"/>
                  <a:pt x="33508" y="32850"/>
                </a:cubicBezTo>
                <a:cubicBezTo>
                  <a:pt x="33887" y="33559"/>
                  <a:pt x="33786" y="33812"/>
                  <a:pt x="33634" y="33913"/>
                </a:cubicBezTo>
                <a:cubicBezTo>
                  <a:pt x="33612" y="33924"/>
                  <a:pt x="33584" y="33930"/>
                  <a:pt x="33552" y="33930"/>
                </a:cubicBezTo>
                <a:cubicBezTo>
                  <a:pt x="33366" y="33930"/>
                  <a:pt x="33017" y="33741"/>
                  <a:pt x="32521" y="33331"/>
                </a:cubicBezTo>
                <a:cubicBezTo>
                  <a:pt x="31812" y="32698"/>
                  <a:pt x="31255" y="31889"/>
                  <a:pt x="30800" y="31104"/>
                </a:cubicBezTo>
                <a:cubicBezTo>
                  <a:pt x="30597" y="30775"/>
                  <a:pt x="30369" y="30421"/>
                  <a:pt x="30167" y="30117"/>
                </a:cubicBezTo>
                <a:cubicBezTo>
                  <a:pt x="29484" y="29155"/>
                  <a:pt x="28674" y="28194"/>
                  <a:pt x="27636" y="28067"/>
                </a:cubicBezTo>
                <a:cubicBezTo>
                  <a:pt x="27558" y="28054"/>
                  <a:pt x="27479" y="28048"/>
                  <a:pt x="27400" y="28048"/>
                </a:cubicBezTo>
                <a:cubicBezTo>
                  <a:pt x="27020" y="28048"/>
                  <a:pt x="26643" y="28195"/>
                  <a:pt x="26371" y="28447"/>
                </a:cubicBezTo>
                <a:cubicBezTo>
                  <a:pt x="26118" y="28649"/>
                  <a:pt x="25941" y="28953"/>
                  <a:pt x="25915" y="29257"/>
                </a:cubicBezTo>
                <a:cubicBezTo>
                  <a:pt x="25890" y="30168"/>
                  <a:pt x="26674" y="31053"/>
                  <a:pt x="27257" y="31686"/>
                </a:cubicBezTo>
                <a:cubicBezTo>
                  <a:pt x="27636" y="32116"/>
                  <a:pt x="28066" y="32521"/>
                  <a:pt x="28471" y="32901"/>
                </a:cubicBezTo>
                <a:cubicBezTo>
                  <a:pt x="28977" y="33382"/>
                  <a:pt x="29534" y="33837"/>
                  <a:pt x="29964" y="34394"/>
                </a:cubicBezTo>
                <a:cubicBezTo>
                  <a:pt x="30597" y="35153"/>
                  <a:pt x="30951" y="36090"/>
                  <a:pt x="31053" y="37228"/>
                </a:cubicBezTo>
                <a:lnTo>
                  <a:pt x="31053" y="37330"/>
                </a:lnTo>
                <a:cubicBezTo>
                  <a:pt x="31078" y="37583"/>
                  <a:pt x="31078" y="37836"/>
                  <a:pt x="31053" y="38089"/>
                </a:cubicBezTo>
                <a:cubicBezTo>
                  <a:pt x="30977" y="38469"/>
                  <a:pt x="30850" y="38696"/>
                  <a:pt x="30622" y="38722"/>
                </a:cubicBezTo>
                <a:cubicBezTo>
                  <a:pt x="30596" y="38728"/>
                  <a:pt x="30568" y="38731"/>
                  <a:pt x="30540" y="38731"/>
                </a:cubicBezTo>
                <a:cubicBezTo>
                  <a:pt x="30149" y="38731"/>
                  <a:pt x="29679" y="38106"/>
                  <a:pt x="29585" y="37988"/>
                </a:cubicBezTo>
                <a:cubicBezTo>
                  <a:pt x="29408" y="37735"/>
                  <a:pt x="29231" y="37431"/>
                  <a:pt x="29079" y="37127"/>
                </a:cubicBezTo>
                <a:cubicBezTo>
                  <a:pt x="28851" y="36722"/>
                  <a:pt x="28648" y="36292"/>
                  <a:pt x="28319" y="35963"/>
                </a:cubicBezTo>
                <a:cubicBezTo>
                  <a:pt x="28168" y="35811"/>
                  <a:pt x="28066" y="35735"/>
                  <a:pt x="27915" y="35710"/>
                </a:cubicBezTo>
                <a:lnTo>
                  <a:pt x="27889" y="35710"/>
                </a:lnTo>
                <a:lnTo>
                  <a:pt x="27889" y="35685"/>
                </a:lnTo>
                <a:lnTo>
                  <a:pt x="27889" y="35609"/>
                </a:lnTo>
                <a:cubicBezTo>
                  <a:pt x="27813" y="34824"/>
                  <a:pt x="27383" y="34141"/>
                  <a:pt x="26953" y="33458"/>
                </a:cubicBezTo>
                <a:cubicBezTo>
                  <a:pt x="26877" y="33306"/>
                  <a:pt x="26750" y="33129"/>
                  <a:pt x="26649" y="32926"/>
                </a:cubicBezTo>
                <a:cubicBezTo>
                  <a:pt x="26523" y="32749"/>
                  <a:pt x="26421" y="32547"/>
                  <a:pt x="26295" y="32369"/>
                </a:cubicBezTo>
                <a:cubicBezTo>
                  <a:pt x="25738" y="31408"/>
                  <a:pt x="25131" y="30395"/>
                  <a:pt x="24650" y="29383"/>
                </a:cubicBezTo>
                <a:cubicBezTo>
                  <a:pt x="24093" y="28219"/>
                  <a:pt x="23764" y="26979"/>
                  <a:pt x="23587" y="25410"/>
                </a:cubicBezTo>
                <a:cubicBezTo>
                  <a:pt x="23460" y="24397"/>
                  <a:pt x="23283" y="23335"/>
                  <a:pt x="22752" y="22322"/>
                </a:cubicBezTo>
                <a:cubicBezTo>
                  <a:pt x="22752" y="22322"/>
                  <a:pt x="22752" y="22297"/>
                  <a:pt x="22726" y="22297"/>
                </a:cubicBezTo>
                <a:cubicBezTo>
                  <a:pt x="23030" y="21993"/>
                  <a:pt x="23384" y="21614"/>
                  <a:pt x="23840" y="21183"/>
                </a:cubicBezTo>
                <a:lnTo>
                  <a:pt x="23865" y="21158"/>
                </a:lnTo>
                <a:close/>
                <a:moveTo>
                  <a:pt x="22499" y="22550"/>
                </a:moveTo>
                <a:lnTo>
                  <a:pt x="22499" y="22575"/>
                </a:lnTo>
                <a:cubicBezTo>
                  <a:pt x="23005" y="23562"/>
                  <a:pt x="23131" y="24600"/>
                  <a:pt x="23258" y="25688"/>
                </a:cubicBezTo>
                <a:lnTo>
                  <a:pt x="23283" y="25815"/>
                </a:lnTo>
                <a:cubicBezTo>
                  <a:pt x="23460" y="27004"/>
                  <a:pt x="23713" y="28067"/>
                  <a:pt x="24144" y="29029"/>
                </a:cubicBezTo>
                <a:cubicBezTo>
                  <a:pt x="24650" y="30168"/>
                  <a:pt x="25283" y="31281"/>
                  <a:pt x="25865" y="32268"/>
                </a:cubicBezTo>
                <a:cubicBezTo>
                  <a:pt x="26016" y="32521"/>
                  <a:pt x="26168" y="32774"/>
                  <a:pt x="26371" y="33027"/>
                </a:cubicBezTo>
                <a:cubicBezTo>
                  <a:pt x="26902" y="33812"/>
                  <a:pt x="27459" y="34698"/>
                  <a:pt x="27560" y="35583"/>
                </a:cubicBezTo>
                <a:cubicBezTo>
                  <a:pt x="27560" y="35609"/>
                  <a:pt x="27560" y="35609"/>
                  <a:pt x="27586" y="35659"/>
                </a:cubicBezTo>
                <a:lnTo>
                  <a:pt x="27586" y="35685"/>
                </a:lnTo>
                <a:lnTo>
                  <a:pt x="27459" y="35685"/>
                </a:lnTo>
                <a:cubicBezTo>
                  <a:pt x="27395" y="35692"/>
                  <a:pt x="27333" y="35695"/>
                  <a:pt x="27272" y="35695"/>
                </a:cubicBezTo>
                <a:cubicBezTo>
                  <a:pt x="26021" y="35695"/>
                  <a:pt x="25542" y="34236"/>
                  <a:pt x="25156" y="33053"/>
                </a:cubicBezTo>
                <a:cubicBezTo>
                  <a:pt x="25055" y="32800"/>
                  <a:pt x="25004" y="32547"/>
                  <a:pt x="24903" y="32369"/>
                </a:cubicBezTo>
                <a:cubicBezTo>
                  <a:pt x="24625" y="31661"/>
                  <a:pt x="24220" y="30876"/>
                  <a:pt x="23663" y="30016"/>
                </a:cubicBezTo>
                <a:lnTo>
                  <a:pt x="23638" y="29990"/>
                </a:lnTo>
                <a:cubicBezTo>
                  <a:pt x="23283" y="29408"/>
                  <a:pt x="22701" y="28497"/>
                  <a:pt x="21891" y="28497"/>
                </a:cubicBezTo>
                <a:cubicBezTo>
                  <a:pt x="21613" y="28497"/>
                  <a:pt x="21385" y="28624"/>
                  <a:pt x="21208" y="28852"/>
                </a:cubicBezTo>
                <a:cubicBezTo>
                  <a:pt x="20854" y="29257"/>
                  <a:pt x="20727" y="29915"/>
                  <a:pt x="20803" y="30395"/>
                </a:cubicBezTo>
                <a:cubicBezTo>
                  <a:pt x="20955" y="31585"/>
                  <a:pt x="21765" y="32648"/>
                  <a:pt x="22524" y="33584"/>
                </a:cubicBezTo>
                <a:lnTo>
                  <a:pt x="22625" y="33711"/>
                </a:lnTo>
                <a:cubicBezTo>
                  <a:pt x="22701" y="33787"/>
                  <a:pt x="22752" y="33863"/>
                  <a:pt x="22828" y="33938"/>
                </a:cubicBezTo>
                <a:cubicBezTo>
                  <a:pt x="23131" y="34318"/>
                  <a:pt x="23460" y="34698"/>
                  <a:pt x="23410" y="35229"/>
                </a:cubicBezTo>
                <a:cubicBezTo>
                  <a:pt x="23410" y="35381"/>
                  <a:pt x="23359" y="35533"/>
                  <a:pt x="23334" y="35685"/>
                </a:cubicBezTo>
                <a:cubicBezTo>
                  <a:pt x="23258" y="35862"/>
                  <a:pt x="23233" y="36014"/>
                  <a:pt x="23233" y="36216"/>
                </a:cubicBezTo>
                <a:cubicBezTo>
                  <a:pt x="23233" y="36697"/>
                  <a:pt x="23511" y="37178"/>
                  <a:pt x="23739" y="37583"/>
                </a:cubicBezTo>
                <a:lnTo>
                  <a:pt x="23764" y="37659"/>
                </a:lnTo>
                <a:cubicBezTo>
                  <a:pt x="23840" y="37760"/>
                  <a:pt x="23865" y="37861"/>
                  <a:pt x="23916" y="37962"/>
                </a:cubicBezTo>
                <a:cubicBezTo>
                  <a:pt x="24169" y="38393"/>
                  <a:pt x="24473" y="38848"/>
                  <a:pt x="24498" y="39354"/>
                </a:cubicBezTo>
                <a:cubicBezTo>
                  <a:pt x="24523" y="39658"/>
                  <a:pt x="24397" y="39962"/>
                  <a:pt x="24220" y="40164"/>
                </a:cubicBezTo>
                <a:cubicBezTo>
                  <a:pt x="23233" y="39202"/>
                  <a:pt x="22954" y="37836"/>
                  <a:pt x="22625" y="36545"/>
                </a:cubicBezTo>
                <a:cubicBezTo>
                  <a:pt x="22473" y="35811"/>
                  <a:pt x="22322" y="35077"/>
                  <a:pt x="22018" y="34394"/>
                </a:cubicBezTo>
                <a:cubicBezTo>
                  <a:pt x="21233" y="32496"/>
                  <a:pt x="19690" y="31003"/>
                  <a:pt x="18196" y="29535"/>
                </a:cubicBezTo>
                <a:lnTo>
                  <a:pt x="18019" y="29358"/>
                </a:lnTo>
                <a:cubicBezTo>
                  <a:pt x="18298" y="28953"/>
                  <a:pt x="18551" y="28599"/>
                  <a:pt x="18778" y="28244"/>
                </a:cubicBezTo>
                <a:cubicBezTo>
                  <a:pt x="19082" y="27713"/>
                  <a:pt x="19411" y="27131"/>
                  <a:pt x="19690" y="26599"/>
                </a:cubicBezTo>
                <a:cubicBezTo>
                  <a:pt x="20044" y="25941"/>
                  <a:pt x="20423" y="25233"/>
                  <a:pt x="20854" y="24600"/>
                </a:cubicBezTo>
                <a:cubicBezTo>
                  <a:pt x="21309" y="23967"/>
                  <a:pt x="21815" y="23309"/>
                  <a:pt x="22473" y="22575"/>
                </a:cubicBezTo>
                <a:lnTo>
                  <a:pt x="22499" y="22550"/>
                </a:lnTo>
                <a:close/>
                <a:moveTo>
                  <a:pt x="7101" y="35941"/>
                </a:moveTo>
                <a:cubicBezTo>
                  <a:pt x="7362" y="35941"/>
                  <a:pt x="7634" y="35957"/>
                  <a:pt x="7921" y="35988"/>
                </a:cubicBezTo>
                <a:cubicBezTo>
                  <a:pt x="8175" y="36014"/>
                  <a:pt x="8453" y="36064"/>
                  <a:pt x="8731" y="36090"/>
                </a:cubicBezTo>
                <a:cubicBezTo>
                  <a:pt x="9333" y="36180"/>
                  <a:pt x="9943" y="36270"/>
                  <a:pt x="10536" y="36270"/>
                </a:cubicBezTo>
                <a:cubicBezTo>
                  <a:pt x="10941" y="36270"/>
                  <a:pt x="11338" y="36228"/>
                  <a:pt x="11718" y="36115"/>
                </a:cubicBezTo>
                <a:lnTo>
                  <a:pt x="11768" y="36090"/>
                </a:lnTo>
                <a:lnTo>
                  <a:pt x="11768" y="36090"/>
                </a:lnTo>
                <a:lnTo>
                  <a:pt x="11718" y="36166"/>
                </a:lnTo>
                <a:cubicBezTo>
                  <a:pt x="10528" y="37254"/>
                  <a:pt x="9237" y="38291"/>
                  <a:pt x="7820" y="39228"/>
                </a:cubicBezTo>
                <a:cubicBezTo>
                  <a:pt x="7339" y="39531"/>
                  <a:pt x="6833" y="39886"/>
                  <a:pt x="6352" y="40189"/>
                </a:cubicBezTo>
                <a:cubicBezTo>
                  <a:pt x="5315" y="40949"/>
                  <a:pt x="4252" y="41683"/>
                  <a:pt x="3138" y="42315"/>
                </a:cubicBezTo>
                <a:cubicBezTo>
                  <a:pt x="3138" y="42088"/>
                  <a:pt x="3239" y="41885"/>
                  <a:pt x="3290" y="41759"/>
                </a:cubicBezTo>
                <a:cubicBezTo>
                  <a:pt x="3518" y="41303"/>
                  <a:pt x="3796" y="40898"/>
                  <a:pt x="4049" y="40493"/>
                </a:cubicBezTo>
                <a:cubicBezTo>
                  <a:pt x="4378" y="40038"/>
                  <a:pt x="4682" y="39607"/>
                  <a:pt x="4884" y="39101"/>
                </a:cubicBezTo>
                <a:cubicBezTo>
                  <a:pt x="4884" y="39076"/>
                  <a:pt x="4910" y="39076"/>
                  <a:pt x="4910" y="39025"/>
                </a:cubicBezTo>
                <a:cubicBezTo>
                  <a:pt x="5011" y="38798"/>
                  <a:pt x="5163" y="38418"/>
                  <a:pt x="5062" y="38241"/>
                </a:cubicBezTo>
                <a:lnTo>
                  <a:pt x="5062" y="38215"/>
                </a:lnTo>
                <a:cubicBezTo>
                  <a:pt x="5006" y="38127"/>
                  <a:pt x="4917" y="38097"/>
                  <a:pt x="4814" y="38097"/>
                </a:cubicBezTo>
                <a:cubicBezTo>
                  <a:pt x="4680" y="38097"/>
                  <a:pt x="4521" y="38147"/>
                  <a:pt x="4378" y="38190"/>
                </a:cubicBezTo>
                <a:cubicBezTo>
                  <a:pt x="4302" y="38215"/>
                  <a:pt x="4252" y="38215"/>
                  <a:pt x="4226" y="38215"/>
                </a:cubicBezTo>
                <a:cubicBezTo>
                  <a:pt x="4049" y="38241"/>
                  <a:pt x="3897" y="38266"/>
                  <a:pt x="3746" y="38342"/>
                </a:cubicBezTo>
                <a:cubicBezTo>
                  <a:pt x="3391" y="38443"/>
                  <a:pt x="3012" y="38519"/>
                  <a:pt x="2657" y="38519"/>
                </a:cubicBezTo>
                <a:cubicBezTo>
                  <a:pt x="2328" y="38519"/>
                  <a:pt x="2075" y="38393"/>
                  <a:pt x="1873" y="38215"/>
                </a:cubicBezTo>
                <a:lnTo>
                  <a:pt x="1873" y="38190"/>
                </a:lnTo>
                <a:lnTo>
                  <a:pt x="1898" y="38190"/>
                </a:lnTo>
                <a:cubicBezTo>
                  <a:pt x="2202" y="37988"/>
                  <a:pt x="2506" y="37811"/>
                  <a:pt x="2784" y="37633"/>
                </a:cubicBezTo>
                <a:cubicBezTo>
                  <a:pt x="3493" y="37203"/>
                  <a:pt x="4176" y="36748"/>
                  <a:pt x="4935" y="36393"/>
                </a:cubicBezTo>
                <a:cubicBezTo>
                  <a:pt x="5621" y="36088"/>
                  <a:pt x="6307" y="35941"/>
                  <a:pt x="7101" y="35941"/>
                </a:cubicBezTo>
                <a:close/>
                <a:moveTo>
                  <a:pt x="17791" y="29586"/>
                </a:moveTo>
                <a:lnTo>
                  <a:pt x="17943" y="29737"/>
                </a:lnTo>
                <a:cubicBezTo>
                  <a:pt x="19183" y="30927"/>
                  <a:pt x="20550" y="32243"/>
                  <a:pt x="21385" y="33812"/>
                </a:cubicBezTo>
                <a:cubicBezTo>
                  <a:pt x="21613" y="34217"/>
                  <a:pt x="21815" y="34672"/>
                  <a:pt x="21942" y="35103"/>
                </a:cubicBezTo>
                <a:cubicBezTo>
                  <a:pt x="22094" y="35583"/>
                  <a:pt x="22195" y="36090"/>
                  <a:pt x="22322" y="36570"/>
                </a:cubicBezTo>
                <a:cubicBezTo>
                  <a:pt x="22575" y="37962"/>
                  <a:pt x="22904" y="39354"/>
                  <a:pt x="23891" y="40392"/>
                </a:cubicBezTo>
                <a:cubicBezTo>
                  <a:pt x="23743" y="40461"/>
                  <a:pt x="23592" y="40495"/>
                  <a:pt x="23445" y="40495"/>
                </a:cubicBezTo>
                <a:cubicBezTo>
                  <a:pt x="23215" y="40495"/>
                  <a:pt x="22998" y="40410"/>
                  <a:pt x="22828" y="40240"/>
                </a:cubicBezTo>
                <a:cubicBezTo>
                  <a:pt x="22094" y="39557"/>
                  <a:pt x="21815" y="38544"/>
                  <a:pt x="21562" y="37608"/>
                </a:cubicBezTo>
                <a:cubicBezTo>
                  <a:pt x="21436" y="37127"/>
                  <a:pt x="21309" y="36722"/>
                  <a:pt x="21132" y="36317"/>
                </a:cubicBezTo>
                <a:cubicBezTo>
                  <a:pt x="20828" y="35583"/>
                  <a:pt x="20449" y="34850"/>
                  <a:pt x="20069" y="34192"/>
                </a:cubicBezTo>
                <a:cubicBezTo>
                  <a:pt x="19993" y="34065"/>
                  <a:pt x="19943" y="33964"/>
                  <a:pt x="19867" y="33837"/>
                </a:cubicBezTo>
                <a:cubicBezTo>
                  <a:pt x="19616" y="33381"/>
                  <a:pt x="19345" y="32987"/>
                  <a:pt x="18850" y="32987"/>
                </a:cubicBezTo>
                <a:cubicBezTo>
                  <a:pt x="18795" y="32987"/>
                  <a:pt x="18738" y="32992"/>
                  <a:pt x="18677" y="33002"/>
                </a:cubicBezTo>
                <a:cubicBezTo>
                  <a:pt x="18348" y="33053"/>
                  <a:pt x="18095" y="33205"/>
                  <a:pt x="17918" y="33458"/>
                </a:cubicBezTo>
                <a:cubicBezTo>
                  <a:pt x="17589" y="33964"/>
                  <a:pt x="17690" y="34748"/>
                  <a:pt x="17842" y="35305"/>
                </a:cubicBezTo>
                <a:cubicBezTo>
                  <a:pt x="17943" y="35609"/>
                  <a:pt x="18095" y="35938"/>
                  <a:pt x="18222" y="36267"/>
                </a:cubicBezTo>
                <a:cubicBezTo>
                  <a:pt x="18601" y="37127"/>
                  <a:pt x="19057" y="38114"/>
                  <a:pt x="18804" y="38924"/>
                </a:cubicBezTo>
                <a:cubicBezTo>
                  <a:pt x="18677" y="39329"/>
                  <a:pt x="18449" y="39430"/>
                  <a:pt x="18171" y="39557"/>
                </a:cubicBezTo>
                <a:cubicBezTo>
                  <a:pt x="18146" y="39557"/>
                  <a:pt x="18095" y="39607"/>
                  <a:pt x="18095" y="39607"/>
                </a:cubicBezTo>
                <a:cubicBezTo>
                  <a:pt x="18070" y="39633"/>
                  <a:pt x="18045" y="39633"/>
                  <a:pt x="18019" y="39633"/>
                </a:cubicBezTo>
                <a:cubicBezTo>
                  <a:pt x="17943" y="39633"/>
                  <a:pt x="17918" y="39658"/>
                  <a:pt x="17893" y="39683"/>
                </a:cubicBezTo>
                <a:cubicBezTo>
                  <a:pt x="17665" y="39911"/>
                  <a:pt x="17791" y="40493"/>
                  <a:pt x="17893" y="40898"/>
                </a:cubicBezTo>
                <a:cubicBezTo>
                  <a:pt x="17918" y="41050"/>
                  <a:pt x="17943" y="41151"/>
                  <a:pt x="17943" y="41252"/>
                </a:cubicBezTo>
                <a:cubicBezTo>
                  <a:pt x="17969" y="41759"/>
                  <a:pt x="17716" y="42821"/>
                  <a:pt x="17159" y="43100"/>
                </a:cubicBezTo>
                <a:lnTo>
                  <a:pt x="17133" y="43100"/>
                </a:lnTo>
                <a:lnTo>
                  <a:pt x="17133" y="43075"/>
                </a:lnTo>
                <a:cubicBezTo>
                  <a:pt x="16830" y="42417"/>
                  <a:pt x="16804" y="41683"/>
                  <a:pt x="16804" y="40999"/>
                </a:cubicBezTo>
                <a:cubicBezTo>
                  <a:pt x="16804" y="40797"/>
                  <a:pt x="16804" y="40594"/>
                  <a:pt x="16779" y="40367"/>
                </a:cubicBezTo>
                <a:cubicBezTo>
                  <a:pt x="16754" y="39531"/>
                  <a:pt x="16627" y="38798"/>
                  <a:pt x="16425" y="38114"/>
                </a:cubicBezTo>
                <a:cubicBezTo>
                  <a:pt x="16248" y="37456"/>
                  <a:pt x="15919" y="36849"/>
                  <a:pt x="15640" y="36241"/>
                </a:cubicBezTo>
                <a:cubicBezTo>
                  <a:pt x="15235" y="35432"/>
                  <a:pt x="14805" y="34596"/>
                  <a:pt x="14729" y="33685"/>
                </a:cubicBezTo>
                <a:cubicBezTo>
                  <a:pt x="14729" y="33660"/>
                  <a:pt x="14679" y="33635"/>
                  <a:pt x="14653" y="33584"/>
                </a:cubicBezTo>
                <a:cubicBezTo>
                  <a:pt x="15008" y="33154"/>
                  <a:pt x="15362" y="32749"/>
                  <a:pt x="15691" y="32293"/>
                </a:cubicBezTo>
                <a:cubicBezTo>
                  <a:pt x="15868" y="32066"/>
                  <a:pt x="16045" y="31863"/>
                  <a:pt x="16197" y="31635"/>
                </a:cubicBezTo>
                <a:cubicBezTo>
                  <a:pt x="16324" y="31484"/>
                  <a:pt x="16425" y="31357"/>
                  <a:pt x="16551" y="31180"/>
                </a:cubicBezTo>
                <a:cubicBezTo>
                  <a:pt x="16577" y="31180"/>
                  <a:pt x="16577" y="31155"/>
                  <a:pt x="16577" y="31129"/>
                </a:cubicBezTo>
                <a:lnTo>
                  <a:pt x="16627" y="31104"/>
                </a:lnTo>
                <a:cubicBezTo>
                  <a:pt x="17007" y="30623"/>
                  <a:pt x="17412" y="30117"/>
                  <a:pt x="17791" y="29611"/>
                </a:cubicBezTo>
                <a:lnTo>
                  <a:pt x="17791" y="29586"/>
                </a:lnTo>
                <a:close/>
                <a:moveTo>
                  <a:pt x="10452" y="37811"/>
                </a:moveTo>
                <a:lnTo>
                  <a:pt x="10452" y="37836"/>
                </a:lnTo>
                <a:cubicBezTo>
                  <a:pt x="11009" y="40367"/>
                  <a:pt x="9465" y="42923"/>
                  <a:pt x="8048" y="44618"/>
                </a:cubicBezTo>
                <a:cubicBezTo>
                  <a:pt x="7846" y="44542"/>
                  <a:pt x="7694" y="44416"/>
                  <a:pt x="7542" y="44188"/>
                </a:cubicBezTo>
                <a:cubicBezTo>
                  <a:pt x="7036" y="43479"/>
                  <a:pt x="7289" y="42847"/>
                  <a:pt x="7542" y="42189"/>
                </a:cubicBezTo>
                <a:lnTo>
                  <a:pt x="7719" y="41632"/>
                </a:lnTo>
                <a:cubicBezTo>
                  <a:pt x="7770" y="41556"/>
                  <a:pt x="7719" y="41531"/>
                  <a:pt x="7694" y="41455"/>
                </a:cubicBezTo>
                <a:cubicBezTo>
                  <a:pt x="7668" y="41404"/>
                  <a:pt x="7567" y="41404"/>
                  <a:pt x="7491" y="41404"/>
                </a:cubicBezTo>
                <a:cubicBezTo>
                  <a:pt x="6909" y="41505"/>
                  <a:pt x="6352" y="41809"/>
                  <a:pt x="5796" y="42088"/>
                </a:cubicBezTo>
                <a:cubicBezTo>
                  <a:pt x="5568" y="42239"/>
                  <a:pt x="5391" y="42315"/>
                  <a:pt x="5163" y="42442"/>
                </a:cubicBezTo>
                <a:cubicBezTo>
                  <a:pt x="5138" y="42467"/>
                  <a:pt x="5062" y="42467"/>
                  <a:pt x="5036" y="42518"/>
                </a:cubicBezTo>
                <a:cubicBezTo>
                  <a:pt x="4650" y="42687"/>
                  <a:pt x="4172" y="42924"/>
                  <a:pt x="3734" y="42924"/>
                </a:cubicBezTo>
                <a:cubicBezTo>
                  <a:pt x="3713" y="42924"/>
                  <a:pt x="3691" y="42924"/>
                  <a:pt x="3670" y="42923"/>
                </a:cubicBezTo>
                <a:cubicBezTo>
                  <a:pt x="3467" y="42923"/>
                  <a:pt x="3290" y="42821"/>
                  <a:pt x="3214" y="42695"/>
                </a:cubicBezTo>
                <a:lnTo>
                  <a:pt x="3214" y="42670"/>
                </a:lnTo>
                <a:lnTo>
                  <a:pt x="3239" y="42670"/>
                </a:lnTo>
                <a:cubicBezTo>
                  <a:pt x="4302" y="42012"/>
                  <a:pt x="5391" y="41303"/>
                  <a:pt x="6428" y="40620"/>
                </a:cubicBezTo>
                <a:cubicBezTo>
                  <a:pt x="6833" y="40316"/>
                  <a:pt x="7263" y="40038"/>
                  <a:pt x="7694" y="39785"/>
                </a:cubicBezTo>
                <a:cubicBezTo>
                  <a:pt x="8706" y="39127"/>
                  <a:pt x="9592" y="38494"/>
                  <a:pt x="10427" y="37836"/>
                </a:cubicBezTo>
                <a:lnTo>
                  <a:pt x="10452" y="37811"/>
                </a:lnTo>
                <a:close/>
                <a:moveTo>
                  <a:pt x="14375" y="33863"/>
                </a:moveTo>
                <a:lnTo>
                  <a:pt x="14375" y="33913"/>
                </a:lnTo>
                <a:cubicBezTo>
                  <a:pt x="14501" y="34748"/>
                  <a:pt x="14906" y="35583"/>
                  <a:pt x="15286" y="36368"/>
                </a:cubicBezTo>
                <a:cubicBezTo>
                  <a:pt x="15615" y="37026"/>
                  <a:pt x="15944" y="37709"/>
                  <a:pt x="16121" y="38418"/>
                </a:cubicBezTo>
                <a:cubicBezTo>
                  <a:pt x="16273" y="39101"/>
                  <a:pt x="16298" y="39810"/>
                  <a:pt x="16324" y="40518"/>
                </a:cubicBezTo>
                <a:cubicBezTo>
                  <a:pt x="16374" y="41404"/>
                  <a:pt x="16400" y="42315"/>
                  <a:pt x="16703" y="43100"/>
                </a:cubicBezTo>
                <a:lnTo>
                  <a:pt x="16703" y="43150"/>
                </a:lnTo>
                <a:lnTo>
                  <a:pt x="16703" y="43176"/>
                </a:lnTo>
                <a:lnTo>
                  <a:pt x="16678" y="43176"/>
                </a:lnTo>
                <a:cubicBezTo>
                  <a:pt x="16121" y="43049"/>
                  <a:pt x="15792" y="42163"/>
                  <a:pt x="15615" y="41683"/>
                </a:cubicBezTo>
                <a:lnTo>
                  <a:pt x="15615" y="41657"/>
                </a:lnTo>
                <a:cubicBezTo>
                  <a:pt x="15488" y="41278"/>
                  <a:pt x="15362" y="40873"/>
                  <a:pt x="15235" y="40493"/>
                </a:cubicBezTo>
                <a:cubicBezTo>
                  <a:pt x="15109" y="40012"/>
                  <a:pt x="14932" y="39531"/>
                  <a:pt x="14755" y="39051"/>
                </a:cubicBezTo>
                <a:cubicBezTo>
                  <a:pt x="14755" y="39025"/>
                  <a:pt x="14729" y="39000"/>
                  <a:pt x="14729" y="38924"/>
                </a:cubicBezTo>
                <a:cubicBezTo>
                  <a:pt x="14476" y="38291"/>
                  <a:pt x="14046" y="37330"/>
                  <a:pt x="13363" y="37153"/>
                </a:cubicBezTo>
                <a:cubicBezTo>
                  <a:pt x="13312" y="37142"/>
                  <a:pt x="13263" y="37138"/>
                  <a:pt x="13215" y="37138"/>
                </a:cubicBezTo>
                <a:cubicBezTo>
                  <a:pt x="12431" y="37138"/>
                  <a:pt x="12062" y="38453"/>
                  <a:pt x="11895" y="39025"/>
                </a:cubicBezTo>
                <a:cubicBezTo>
                  <a:pt x="11844" y="39354"/>
                  <a:pt x="11768" y="39683"/>
                  <a:pt x="11743" y="40012"/>
                </a:cubicBezTo>
                <a:cubicBezTo>
                  <a:pt x="11692" y="40443"/>
                  <a:pt x="11616" y="40923"/>
                  <a:pt x="11490" y="41379"/>
                </a:cubicBezTo>
                <a:cubicBezTo>
                  <a:pt x="11262" y="42138"/>
                  <a:pt x="10807" y="42948"/>
                  <a:pt x="10123" y="43707"/>
                </a:cubicBezTo>
                <a:cubicBezTo>
                  <a:pt x="9870" y="43986"/>
                  <a:pt x="9212" y="44694"/>
                  <a:pt x="8478" y="44694"/>
                </a:cubicBezTo>
                <a:lnTo>
                  <a:pt x="8453" y="44694"/>
                </a:lnTo>
                <a:lnTo>
                  <a:pt x="8478" y="44669"/>
                </a:lnTo>
                <a:cubicBezTo>
                  <a:pt x="9921" y="42897"/>
                  <a:pt x="11465" y="40189"/>
                  <a:pt x="10756" y="37532"/>
                </a:cubicBezTo>
                <a:cubicBezTo>
                  <a:pt x="11743" y="36722"/>
                  <a:pt x="12603" y="35938"/>
                  <a:pt x="13363" y="35052"/>
                </a:cubicBezTo>
                <a:cubicBezTo>
                  <a:pt x="13666" y="34698"/>
                  <a:pt x="13995" y="34318"/>
                  <a:pt x="14350" y="33913"/>
                </a:cubicBezTo>
                <a:lnTo>
                  <a:pt x="14375" y="33863"/>
                </a:lnTo>
                <a:close/>
                <a:moveTo>
                  <a:pt x="41530" y="1"/>
                </a:moveTo>
                <a:cubicBezTo>
                  <a:pt x="41480" y="1"/>
                  <a:pt x="41404" y="26"/>
                  <a:pt x="41378" y="77"/>
                </a:cubicBezTo>
                <a:cubicBezTo>
                  <a:pt x="40341" y="1646"/>
                  <a:pt x="39075" y="3164"/>
                  <a:pt x="37861" y="4582"/>
                </a:cubicBezTo>
                <a:cubicBezTo>
                  <a:pt x="37532" y="4986"/>
                  <a:pt x="37152" y="5442"/>
                  <a:pt x="36798" y="5872"/>
                </a:cubicBezTo>
                <a:cubicBezTo>
                  <a:pt x="35330" y="7669"/>
                  <a:pt x="33761" y="9517"/>
                  <a:pt x="31964" y="11516"/>
                </a:cubicBezTo>
                <a:cubicBezTo>
                  <a:pt x="31584" y="11921"/>
                  <a:pt x="31255" y="12351"/>
                  <a:pt x="30901" y="12807"/>
                </a:cubicBezTo>
                <a:cubicBezTo>
                  <a:pt x="30597" y="13237"/>
                  <a:pt x="30243" y="13692"/>
                  <a:pt x="29889" y="14072"/>
                </a:cubicBezTo>
                <a:cubicBezTo>
                  <a:pt x="29644" y="14339"/>
                  <a:pt x="29419" y="14566"/>
                  <a:pt x="29042" y="14566"/>
                </a:cubicBezTo>
                <a:cubicBezTo>
                  <a:pt x="29020" y="14566"/>
                  <a:pt x="28996" y="14566"/>
                  <a:pt x="28973" y="14564"/>
                </a:cubicBezTo>
                <a:lnTo>
                  <a:pt x="28973" y="14564"/>
                </a:lnTo>
                <a:cubicBezTo>
                  <a:pt x="29148" y="14677"/>
                  <a:pt x="29350" y="14738"/>
                  <a:pt x="29585" y="14755"/>
                </a:cubicBezTo>
                <a:lnTo>
                  <a:pt x="29610" y="14755"/>
                </a:lnTo>
                <a:lnTo>
                  <a:pt x="29585" y="14806"/>
                </a:lnTo>
                <a:cubicBezTo>
                  <a:pt x="29534" y="14856"/>
                  <a:pt x="29433" y="14932"/>
                  <a:pt x="29357" y="14983"/>
                </a:cubicBezTo>
                <a:cubicBezTo>
                  <a:pt x="29129" y="15185"/>
                  <a:pt x="28927" y="15363"/>
                  <a:pt x="28699" y="15590"/>
                </a:cubicBezTo>
                <a:cubicBezTo>
                  <a:pt x="28446" y="15843"/>
                  <a:pt x="28193" y="16122"/>
                  <a:pt x="27839" y="16501"/>
                </a:cubicBezTo>
                <a:lnTo>
                  <a:pt x="27813" y="16527"/>
                </a:lnTo>
                <a:lnTo>
                  <a:pt x="27813" y="16501"/>
                </a:lnTo>
                <a:cubicBezTo>
                  <a:pt x="27535" y="15869"/>
                  <a:pt x="27358" y="15211"/>
                  <a:pt x="27231" y="14553"/>
                </a:cubicBezTo>
                <a:cubicBezTo>
                  <a:pt x="27155" y="14047"/>
                  <a:pt x="27029" y="13540"/>
                  <a:pt x="26852" y="13060"/>
                </a:cubicBezTo>
                <a:cubicBezTo>
                  <a:pt x="26421" y="11794"/>
                  <a:pt x="25561" y="10706"/>
                  <a:pt x="24802" y="9871"/>
                </a:cubicBezTo>
                <a:lnTo>
                  <a:pt x="24523" y="9542"/>
                </a:lnTo>
                <a:cubicBezTo>
                  <a:pt x="23638" y="8530"/>
                  <a:pt x="22726" y="7517"/>
                  <a:pt x="21891" y="6454"/>
                </a:cubicBezTo>
                <a:cubicBezTo>
                  <a:pt x="21841" y="6353"/>
                  <a:pt x="21739" y="6252"/>
                  <a:pt x="21664" y="6151"/>
                </a:cubicBezTo>
                <a:cubicBezTo>
                  <a:pt x="21385" y="5771"/>
                  <a:pt x="21081" y="5366"/>
                  <a:pt x="20727" y="5062"/>
                </a:cubicBezTo>
                <a:cubicBezTo>
                  <a:pt x="20499" y="4835"/>
                  <a:pt x="20221" y="4683"/>
                  <a:pt x="19968" y="4480"/>
                </a:cubicBezTo>
                <a:cubicBezTo>
                  <a:pt x="19715" y="4303"/>
                  <a:pt x="19436" y="4101"/>
                  <a:pt x="19209" y="3873"/>
                </a:cubicBezTo>
                <a:cubicBezTo>
                  <a:pt x="19310" y="3493"/>
                  <a:pt x="19614" y="3291"/>
                  <a:pt x="20094" y="3164"/>
                </a:cubicBezTo>
                <a:cubicBezTo>
                  <a:pt x="20334" y="3088"/>
                  <a:pt x="20569" y="3050"/>
                  <a:pt x="20799" y="3050"/>
                </a:cubicBezTo>
                <a:cubicBezTo>
                  <a:pt x="21302" y="3050"/>
                  <a:pt x="21783" y="3234"/>
                  <a:pt x="22247" y="3604"/>
                </a:cubicBezTo>
                <a:lnTo>
                  <a:pt x="22247" y="3604"/>
                </a:lnTo>
                <a:cubicBezTo>
                  <a:pt x="21768" y="3163"/>
                  <a:pt x="21121" y="2764"/>
                  <a:pt x="20337" y="2764"/>
                </a:cubicBezTo>
                <a:cubicBezTo>
                  <a:pt x="20017" y="2764"/>
                  <a:pt x="19674" y="2830"/>
                  <a:pt x="19310" y="2987"/>
                </a:cubicBezTo>
                <a:cubicBezTo>
                  <a:pt x="18804" y="3215"/>
                  <a:pt x="18475" y="3493"/>
                  <a:pt x="18374" y="3873"/>
                </a:cubicBezTo>
                <a:cubicBezTo>
                  <a:pt x="18551" y="4556"/>
                  <a:pt x="19082" y="5493"/>
                  <a:pt x="19588" y="6277"/>
                </a:cubicBezTo>
                <a:cubicBezTo>
                  <a:pt x="19664" y="6378"/>
                  <a:pt x="19715" y="6480"/>
                  <a:pt x="19740" y="6581"/>
                </a:cubicBezTo>
                <a:lnTo>
                  <a:pt x="19740" y="6606"/>
                </a:lnTo>
                <a:lnTo>
                  <a:pt x="19715" y="6606"/>
                </a:lnTo>
                <a:cubicBezTo>
                  <a:pt x="19681" y="6609"/>
                  <a:pt x="19646" y="6610"/>
                  <a:pt x="19612" y="6610"/>
                </a:cubicBezTo>
                <a:cubicBezTo>
                  <a:pt x="18906" y="6610"/>
                  <a:pt x="18137" y="6129"/>
                  <a:pt x="17437" y="5695"/>
                </a:cubicBezTo>
                <a:cubicBezTo>
                  <a:pt x="17083" y="5467"/>
                  <a:pt x="16729" y="5240"/>
                  <a:pt x="16450" y="5113"/>
                </a:cubicBezTo>
                <a:cubicBezTo>
                  <a:pt x="16184" y="5015"/>
                  <a:pt x="15863" y="4940"/>
                  <a:pt x="15566" y="4940"/>
                </a:cubicBezTo>
                <a:cubicBezTo>
                  <a:pt x="15326" y="4940"/>
                  <a:pt x="15101" y="4989"/>
                  <a:pt x="14932" y="5113"/>
                </a:cubicBezTo>
                <a:cubicBezTo>
                  <a:pt x="14704" y="5265"/>
                  <a:pt x="14577" y="5569"/>
                  <a:pt x="14577" y="5898"/>
                </a:cubicBezTo>
                <a:cubicBezTo>
                  <a:pt x="14628" y="7087"/>
                  <a:pt x="15666" y="8378"/>
                  <a:pt x="16678" y="8985"/>
                </a:cubicBezTo>
                <a:cubicBezTo>
                  <a:pt x="16779" y="9036"/>
                  <a:pt x="16880" y="9061"/>
                  <a:pt x="16982" y="9137"/>
                </a:cubicBezTo>
                <a:cubicBezTo>
                  <a:pt x="17235" y="9263"/>
                  <a:pt x="17538" y="9390"/>
                  <a:pt x="17690" y="9643"/>
                </a:cubicBezTo>
                <a:cubicBezTo>
                  <a:pt x="17791" y="9795"/>
                  <a:pt x="17817" y="9997"/>
                  <a:pt x="17817" y="10149"/>
                </a:cubicBezTo>
                <a:cubicBezTo>
                  <a:pt x="17817" y="10276"/>
                  <a:pt x="17842" y="10402"/>
                  <a:pt x="17893" y="10529"/>
                </a:cubicBezTo>
                <a:cubicBezTo>
                  <a:pt x="18070" y="10959"/>
                  <a:pt x="18601" y="11313"/>
                  <a:pt x="18981" y="11541"/>
                </a:cubicBezTo>
                <a:cubicBezTo>
                  <a:pt x="19361" y="11769"/>
                  <a:pt x="19791" y="11946"/>
                  <a:pt x="20196" y="12149"/>
                </a:cubicBezTo>
                <a:cubicBezTo>
                  <a:pt x="21208" y="12604"/>
                  <a:pt x="22144" y="13060"/>
                  <a:pt x="22676" y="14072"/>
                </a:cubicBezTo>
                <a:lnTo>
                  <a:pt x="22777" y="14249"/>
                </a:lnTo>
                <a:cubicBezTo>
                  <a:pt x="22853" y="14376"/>
                  <a:pt x="22904" y="14578"/>
                  <a:pt x="22929" y="14730"/>
                </a:cubicBezTo>
                <a:cubicBezTo>
                  <a:pt x="22980" y="14958"/>
                  <a:pt x="22929" y="15110"/>
                  <a:pt x="22802" y="15211"/>
                </a:cubicBezTo>
                <a:cubicBezTo>
                  <a:pt x="22731" y="15271"/>
                  <a:pt x="22636" y="15296"/>
                  <a:pt x="22527" y="15296"/>
                </a:cubicBezTo>
                <a:cubicBezTo>
                  <a:pt x="22406" y="15296"/>
                  <a:pt x="22266" y="15264"/>
                  <a:pt x="22119" y="15211"/>
                </a:cubicBezTo>
                <a:cubicBezTo>
                  <a:pt x="21765" y="15059"/>
                  <a:pt x="21410" y="14856"/>
                  <a:pt x="21107" y="14679"/>
                </a:cubicBezTo>
                <a:cubicBezTo>
                  <a:pt x="20221" y="14123"/>
                  <a:pt x="19436" y="13465"/>
                  <a:pt x="18728" y="12933"/>
                </a:cubicBezTo>
                <a:cubicBezTo>
                  <a:pt x="18070" y="12351"/>
                  <a:pt x="17564" y="11921"/>
                  <a:pt x="17083" y="11440"/>
                </a:cubicBezTo>
                <a:cubicBezTo>
                  <a:pt x="16703" y="11060"/>
                  <a:pt x="16273" y="10630"/>
                  <a:pt x="15716" y="10453"/>
                </a:cubicBezTo>
                <a:cubicBezTo>
                  <a:pt x="15587" y="10415"/>
                  <a:pt x="15463" y="10400"/>
                  <a:pt x="15342" y="10400"/>
                </a:cubicBezTo>
                <a:cubicBezTo>
                  <a:pt x="15059" y="10400"/>
                  <a:pt x="14793" y="10483"/>
                  <a:pt x="14527" y="10554"/>
                </a:cubicBezTo>
                <a:cubicBezTo>
                  <a:pt x="14426" y="10579"/>
                  <a:pt x="14324" y="10630"/>
                  <a:pt x="14198" y="10655"/>
                </a:cubicBezTo>
                <a:cubicBezTo>
                  <a:pt x="14093" y="10683"/>
                  <a:pt x="13986" y="10695"/>
                  <a:pt x="13877" y="10695"/>
                </a:cubicBezTo>
                <a:cubicBezTo>
                  <a:pt x="13277" y="10695"/>
                  <a:pt x="12625" y="10319"/>
                  <a:pt x="12047" y="9997"/>
                </a:cubicBezTo>
                <a:cubicBezTo>
                  <a:pt x="11869" y="9871"/>
                  <a:pt x="11667" y="9770"/>
                  <a:pt x="11490" y="9668"/>
                </a:cubicBezTo>
                <a:cubicBezTo>
                  <a:pt x="11058" y="9436"/>
                  <a:pt x="10331" y="9072"/>
                  <a:pt x="9711" y="9072"/>
                </a:cubicBezTo>
                <a:cubicBezTo>
                  <a:pt x="9387" y="9072"/>
                  <a:pt x="9092" y="9171"/>
                  <a:pt x="8883" y="9441"/>
                </a:cubicBezTo>
                <a:cubicBezTo>
                  <a:pt x="8377" y="10124"/>
                  <a:pt x="8984" y="10833"/>
                  <a:pt x="9592" y="11339"/>
                </a:cubicBezTo>
                <a:cubicBezTo>
                  <a:pt x="10351" y="11971"/>
                  <a:pt x="11237" y="12452"/>
                  <a:pt x="12047" y="12933"/>
                </a:cubicBezTo>
                <a:cubicBezTo>
                  <a:pt x="12173" y="12984"/>
                  <a:pt x="12350" y="13085"/>
                  <a:pt x="12477" y="13161"/>
                </a:cubicBezTo>
                <a:cubicBezTo>
                  <a:pt x="12856" y="13338"/>
                  <a:pt x="13185" y="13591"/>
                  <a:pt x="13489" y="13794"/>
                </a:cubicBezTo>
                <a:cubicBezTo>
                  <a:pt x="13616" y="13869"/>
                  <a:pt x="13768" y="13971"/>
                  <a:pt x="13919" y="14072"/>
                </a:cubicBezTo>
                <a:cubicBezTo>
                  <a:pt x="14501" y="14426"/>
                  <a:pt x="15159" y="14806"/>
                  <a:pt x="15438" y="15312"/>
                </a:cubicBezTo>
                <a:cubicBezTo>
                  <a:pt x="15539" y="15464"/>
                  <a:pt x="15564" y="15616"/>
                  <a:pt x="15590" y="15818"/>
                </a:cubicBezTo>
                <a:cubicBezTo>
                  <a:pt x="15640" y="15970"/>
                  <a:pt x="15640" y="16097"/>
                  <a:pt x="15716" y="16248"/>
                </a:cubicBezTo>
                <a:lnTo>
                  <a:pt x="15716" y="16274"/>
                </a:lnTo>
                <a:cubicBezTo>
                  <a:pt x="15843" y="16501"/>
                  <a:pt x="16045" y="16653"/>
                  <a:pt x="16172" y="16780"/>
                </a:cubicBezTo>
                <a:cubicBezTo>
                  <a:pt x="16653" y="17159"/>
                  <a:pt x="17235" y="17362"/>
                  <a:pt x="17817" y="17539"/>
                </a:cubicBezTo>
                <a:lnTo>
                  <a:pt x="17918" y="17590"/>
                </a:lnTo>
                <a:cubicBezTo>
                  <a:pt x="17994" y="17615"/>
                  <a:pt x="18070" y="17640"/>
                  <a:pt x="18171" y="17666"/>
                </a:cubicBezTo>
                <a:cubicBezTo>
                  <a:pt x="18627" y="17843"/>
                  <a:pt x="19107" y="17995"/>
                  <a:pt x="19512" y="18273"/>
                </a:cubicBezTo>
                <a:cubicBezTo>
                  <a:pt x="19943" y="18551"/>
                  <a:pt x="20348" y="19007"/>
                  <a:pt x="20272" y="19412"/>
                </a:cubicBezTo>
                <a:cubicBezTo>
                  <a:pt x="20221" y="19665"/>
                  <a:pt x="19993" y="19817"/>
                  <a:pt x="19563" y="19918"/>
                </a:cubicBezTo>
                <a:cubicBezTo>
                  <a:pt x="19401" y="19950"/>
                  <a:pt x="19235" y="19965"/>
                  <a:pt x="19066" y="19965"/>
                </a:cubicBezTo>
                <a:cubicBezTo>
                  <a:pt x="17919" y="19965"/>
                  <a:pt x="16649" y="19274"/>
                  <a:pt x="15590" y="18678"/>
                </a:cubicBezTo>
                <a:cubicBezTo>
                  <a:pt x="15438" y="18602"/>
                  <a:pt x="15286" y="18501"/>
                  <a:pt x="15134" y="18425"/>
                </a:cubicBezTo>
                <a:cubicBezTo>
                  <a:pt x="14299" y="17995"/>
                  <a:pt x="13439" y="17488"/>
                  <a:pt x="12654" y="16957"/>
                </a:cubicBezTo>
                <a:cubicBezTo>
                  <a:pt x="12502" y="16830"/>
                  <a:pt x="12300" y="16729"/>
                  <a:pt x="12148" y="16603"/>
                </a:cubicBezTo>
                <a:cubicBezTo>
                  <a:pt x="11540" y="16198"/>
                  <a:pt x="11009" y="15818"/>
                  <a:pt x="10351" y="15514"/>
                </a:cubicBezTo>
                <a:cubicBezTo>
                  <a:pt x="10073" y="15388"/>
                  <a:pt x="9744" y="15261"/>
                  <a:pt x="9465" y="15185"/>
                </a:cubicBezTo>
                <a:cubicBezTo>
                  <a:pt x="9010" y="15008"/>
                  <a:pt x="8579" y="14831"/>
                  <a:pt x="8124" y="14629"/>
                </a:cubicBezTo>
                <a:cubicBezTo>
                  <a:pt x="7811" y="14489"/>
                  <a:pt x="7497" y="14362"/>
                  <a:pt x="7176" y="14362"/>
                </a:cubicBezTo>
                <a:cubicBezTo>
                  <a:pt x="7030" y="14362"/>
                  <a:pt x="6882" y="14388"/>
                  <a:pt x="6732" y="14452"/>
                </a:cubicBezTo>
                <a:cubicBezTo>
                  <a:pt x="6479" y="14553"/>
                  <a:pt x="6327" y="14705"/>
                  <a:pt x="6276" y="14932"/>
                </a:cubicBezTo>
                <a:cubicBezTo>
                  <a:pt x="6201" y="15135"/>
                  <a:pt x="6276" y="15439"/>
                  <a:pt x="6454" y="15717"/>
                </a:cubicBezTo>
                <a:cubicBezTo>
                  <a:pt x="7061" y="16603"/>
                  <a:pt x="7997" y="17134"/>
                  <a:pt x="8883" y="17666"/>
                </a:cubicBezTo>
                <a:cubicBezTo>
                  <a:pt x="9389" y="17969"/>
                  <a:pt x="9895" y="18273"/>
                  <a:pt x="10376" y="18627"/>
                </a:cubicBezTo>
                <a:lnTo>
                  <a:pt x="10402" y="18627"/>
                </a:lnTo>
                <a:cubicBezTo>
                  <a:pt x="10199" y="18855"/>
                  <a:pt x="10098" y="19108"/>
                  <a:pt x="10123" y="19311"/>
                </a:cubicBezTo>
                <a:cubicBezTo>
                  <a:pt x="10199" y="19614"/>
                  <a:pt x="10452" y="19867"/>
                  <a:pt x="10882" y="20045"/>
                </a:cubicBezTo>
                <a:cubicBezTo>
                  <a:pt x="11110" y="20146"/>
                  <a:pt x="11338" y="20247"/>
                  <a:pt x="11515" y="20323"/>
                </a:cubicBezTo>
                <a:cubicBezTo>
                  <a:pt x="12654" y="20829"/>
                  <a:pt x="13742" y="21310"/>
                  <a:pt x="14375" y="22525"/>
                </a:cubicBezTo>
                <a:lnTo>
                  <a:pt x="14375" y="22550"/>
                </a:lnTo>
                <a:cubicBezTo>
                  <a:pt x="14577" y="22955"/>
                  <a:pt x="14932" y="23739"/>
                  <a:pt x="14780" y="24296"/>
                </a:cubicBezTo>
                <a:lnTo>
                  <a:pt x="14780" y="24322"/>
                </a:lnTo>
                <a:cubicBezTo>
                  <a:pt x="14704" y="24549"/>
                  <a:pt x="14679" y="24575"/>
                  <a:pt x="14299" y="24600"/>
                </a:cubicBezTo>
                <a:cubicBezTo>
                  <a:pt x="13995" y="24600"/>
                  <a:pt x="13616" y="24448"/>
                  <a:pt x="13312" y="24322"/>
                </a:cubicBezTo>
                <a:lnTo>
                  <a:pt x="13287" y="24322"/>
                </a:lnTo>
                <a:cubicBezTo>
                  <a:pt x="12882" y="24119"/>
                  <a:pt x="12426" y="23917"/>
                  <a:pt x="12021" y="23588"/>
                </a:cubicBezTo>
                <a:cubicBezTo>
                  <a:pt x="11920" y="23537"/>
                  <a:pt x="11794" y="23436"/>
                  <a:pt x="11718" y="23360"/>
                </a:cubicBezTo>
                <a:cubicBezTo>
                  <a:pt x="11363" y="23107"/>
                  <a:pt x="11034" y="22854"/>
                  <a:pt x="10604" y="22778"/>
                </a:cubicBezTo>
                <a:cubicBezTo>
                  <a:pt x="10456" y="22746"/>
                  <a:pt x="10307" y="22732"/>
                  <a:pt x="10163" y="22732"/>
                </a:cubicBezTo>
                <a:cubicBezTo>
                  <a:pt x="9962" y="22732"/>
                  <a:pt x="9768" y="22759"/>
                  <a:pt x="9592" y="22803"/>
                </a:cubicBezTo>
                <a:cubicBezTo>
                  <a:pt x="9395" y="22821"/>
                  <a:pt x="9185" y="22839"/>
                  <a:pt x="8981" y="22839"/>
                </a:cubicBezTo>
                <a:cubicBezTo>
                  <a:pt x="8897" y="22839"/>
                  <a:pt x="8813" y="22836"/>
                  <a:pt x="8731" y="22828"/>
                </a:cubicBezTo>
                <a:cubicBezTo>
                  <a:pt x="8301" y="22803"/>
                  <a:pt x="7871" y="22677"/>
                  <a:pt x="7441" y="22575"/>
                </a:cubicBezTo>
                <a:cubicBezTo>
                  <a:pt x="7112" y="22474"/>
                  <a:pt x="6808" y="22423"/>
                  <a:pt x="6479" y="22348"/>
                </a:cubicBezTo>
                <a:cubicBezTo>
                  <a:pt x="6286" y="22316"/>
                  <a:pt x="6059" y="22296"/>
                  <a:pt x="5822" y="22296"/>
                </a:cubicBezTo>
                <a:cubicBezTo>
                  <a:pt x="5095" y="22296"/>
                  <a:pt x="4284" y="22489"/>
                  <a:pt x="4151" y="23157"/>
                </a:cubicBezTo>
                <a:cubicBezTo>
                  <a:pt x="3999" y="23841"/>
                  <a:pt x="5011" y="24322"/>
                  <a:pt x="5593" y="24549"/>
                </a:cubicBezTo>
                <a:cubicBezTo>
                  <a:pt x="5922" y="24625"/>
                  <a:pt x="6226" y="24701"/>
                  <a:pt x="6555" y="24752"/>
                </a:cubicBezTo>
                <a:cubicBezTo>
                  <a:pt x="6783" y="24802"/>
                  <a:pt x="6985" y="24853"/>
                  <a:pt x="7238" y="24878"/>
                </a:cubicBezTo>
                <a:cubicBezTo>
                  <a:pt x="7846" y="25055"/>
                  <a:pt x="8073" y="25182"/>
                  <a:pt x="8326" y="25739"/>
                </a:cubicBezTo>
                <a:cubicBezTo>
                  <a:pt x="8352" y="25815"/>
                  <a:pt x="8352" y="25840"/>
                  <a:pt x="8377" y="25865"/>
                </a:cubicBezTo>
                <a:cubicBezTo>
                  <a:pt x="8453" y="26017"/>
                  <a:pt x="8504" y="26194"/>
                  <a:pt x="8706" y="26346"/>
                </a:cubicBezTo>
                <a:cubicBezTo>
                  <a:pt x="9187" y="26776"/>
                  <a:pt x="9845" y="26954"/>
                  <a:pt x="10452" y="27080"/>
                </a:cubicBezTo>
                <a:cubicBezTo>
                  <a:pt x="10908" y="27156"/>
                  <a:pt x="11389" y="27283"/>
                  <a:pt x="11794" y="27510"/>
                </a:cubicBezTo>
                <a:cubicBezTo>
                  <a:pt x="12021" y="27637"/>
                  <a:pt x="12401" y="27966"/>
                  <a:pt x="12426" y="28270"/>
                </a:cubicBezTo>
                <a:cubicBezTo>
                  <a:pt x="12426" y="28421"/>
                  <a:pt x="12376" y="28573"/>
                  <a:pt x="12249" y="28649"/>
                </a:cubicBezTo>
                <a:cubicBezTo>
                  <a:pt x="12047" y="28801"/>
                  <a:pt x="11718" y="28801"/>
                  <a:pt x="11465" y="28852"/>
                </a:cubicBezTo>
                <a:lnTo>
                  <a:pt x="11389" y="28852"/>
                </a:lnTo>
                <a:cubicBezTo>
                  <a:pt x="11338" y="28854"/>
                  <a:pt x="11287" y="28855"/>
                  <a:pt x="11236" y="28855"/>
                </a:cubicBezTo>
                <a:cubicBezTo>
                  <a:pt x="10682" y="28855"/>
                  <a:pt x="10138" y="28729"/>
                  <a:pt x="9465" y="28497"/>
                </a:cubicBezTo>
                <a:cubicBezTo>
                  <a:pt x="9237" y="28421"/>
                  <a:pt x="9060" y="28345"/>
                  <a:pt x="8833" y="28244"/>
                </a:cubicBezTo>
                <a:cubicBezTo>
                  <a:pt x="8113" y="27948"/>
                  <a:pt x="7393" y="27651"/>
                  <a:pt x="6628" y="27651"/>
                </a:cubicBezTo>
                <a:cubicBezTo>
                  <a:pt x="6479" y="27651"/>
                  <a:pt x="6328" y="27663"/>
                  <a:pt x="6175" y="27687"/>
                </a:cubicBezTo>
                <a:cubicBezTo>
                  <a:pt x="5694" y="27738"/>
                  <a:pt x="5315" y="27966"/>
                  <a:pt x="4910" y="28168"/>
                </a:cubicBezTo>
                <a:cubicBezTo>
                  <a:pt x="4555" y="28371"/>
                  <a:pt x="4176" y="28599"/>
                  <a:pt x="3771" y="28674"/>
                </a:cubicBezTo>
                <a:cubicBezTo>
                  <a:pt x="3558" y="28720"/>
                  <a:pt x="3346" y="28729"/>
                  <a:pt x="3139" y="28729"/>
                </a:cubicBezTo>
                <a:cubicBezTo>
                  <a:pt x="3001" y="28729"/>
                  <a:pt x="2865" y="28725"/>
                  <a:pt x="2733" y="28725"/>
                </a:cubicBezTo>
                <a:cubicBezTo>
                  <a:pt x="2544" y="28700"/>
                  <a:pt x="2354" y="28681"/>
                  <a:pt x="2164" y="28681"/>
                </a:cubicBezTo>
                <a:cubicBezTo>
                  <a:pt x="1974" y="28681"/>
                  <a:pt x="1784" y="28700"/>
                  <a:pt x="1594" y="28750"/>
                </a:cubicBezTo>
                <a:cubicBezTo>
                  <a:pt x="987" y="28902"/>
                  <a:pt x="253" y="29358"/>
                  <a:pt x="76" y="29915"/>
                </a:cubicBezTo>
                <a:cubicBezTo>
                  <a:pt x="25" y="29940"/>
                  <a:pt x="25" y="30016"/>
                  <a:pt x="25" y="30041"/>
                </a:cubicBezTo>
                <a:cubicBezTo>
                  <a:pt x="0" y="30193"/>
                  <a:pt x="0" y="30319"/>
                  <a:pt x="76" y="30497"/>
                </a:cubicBezTo>
                <a:cubicBezTo>
                  <a:pt x="329" y="31417"/>
                  <a:pt x="1712" y="31772"/>
                  <a:pt x="2721" y="31772"/>
                </a:cubicBezTo>
                <a:cubicBezTo>
                  <a:pt x="2822" y="31772"/>
                  <a:pt x="2920" y="31769"/>
                  <a:pt x="3012" y="31762"/>
                </a:cubicBezTo>
                <a:cubicBezTo>
                  <a:pt x="3239" y="31737"/>
                  <a:pt x="3442" y="31661"/>
                  <a:pt x="3670" y="31585"/>
                </a:cubicBezTo>
                <a:cubicBezTo>
                  <a:pt x="3968" y="31485"/>
                  <a:pt x="4267" y="31417"/>
                  <a:pt x="4541" y="31417"/>
                </a:cubicBezTo>
                <a:cubicBezTo>
                  <a:pt x="4615" y="31417"/>
                  <a:pt x="4688" y="31422"/>
                  <a:pt x="4758" y="31433"/>
                </a:cubicBezTo>
                <a:cubicBezTo>
                  <a:pt x="5062" y="31534"/>
                  <a:pt x="5315" y="31737"/>
                  <a:pt x="5568" y="31914"/>
                </a:cubicBezTo>
                <a:cubicBezTo>
                  <a:pt x="5846" y="32142"/>
                  <a:pt x="6175" y="32369"/>
                  <a:pt x="6605" y="32420"/>
                </a:cubicBezTo>
                <a:cubicBezTo>
                  <a:pt x="6641" y="32422"/>
                  <a:pt x="6677" y="32423"/>
                  <a:pt x="6712" y="32423"/>
                </a:cubicBezTo>
                <a:cubicBezTo>
                  <a:pt x="7154" y="32423"/>
                  <a:pt x="7574" y="32282"/>
                  <a:pt x="7972" y="32142"/>
                </a:cubicBezTo>
                <a:cubicBezTo>
                  <a:pt x="8099" y="32091"/>
                  <a:pt x="8225" y="32040"/>
                  <a:pt x="8326" y="32015"/>
                </a:cubicBezTo>
                <a:cubicBezTo>
                  <a:pt x="8710" y="31881"/>
                  <a:pt x="9020" y="31819"/>
                  <a:pt x="9314" y="31819"/>
                </a:cubicBezTo>
                <a:cubicBezTo>
                  <a:pt x="9408" y="31819"/>
                  <a:pt x="9500" y="31826"/>
                  <a:pt x="9592" y="31838"/>
                </a:cubicBezTo>
                <a:cubicBezTo>
                  <a:pt x="9895" y="31914"/>
                  <a:pt x="10123" y="32040"/>
                  <a:pt x="10149" y="32218"/>
                </a:cubicBezTo>
                <a:cubicBezTo>
                  <a:pt x="10199" y="32420"/>
                  <a:pt x="10073" y="32597"/>
                  <a:pt x="9769" y="32800"/>
                </a:cubicBezTo>
                <a:cubicBezTo>
                  <a:pt x="8934" y="33356"/>
                  <a:pt x="7871" y="33458"/>
                  <a:pt x="6909" y="33559"/>
                </a:cubicBezTo>
                <a:cubicBezTo>
                  <a:pt x="6201" y="33609"/>
                  <a:pt x="5467" y="33711"/>
                  <a:pt x="4834" y="33938"/>
                </a:cubicBezTo>
                <a:cubicBezTo>
                  <a:pt x="3619" y="34369"/>
                  <a:pt x="2531" y="35432"/>
                  <a:pt x="1999" y="35988"/>
                </a:cubicBezTo>
                <a:cubicBezTo>
                  <a:pt x="1088" y="37001"/>
                  <a:pt x="861" y="37836"/>
                  <a:pt x="1341" y="38519"/>
                </a:cubicBezTo>
                <a:cubicBezTo>
                  <a:pt x="1622" y="38933"/>
                  <a:pt x="2028" y="39058"/>
                  <a:pt x="2473" y="39058"/>
                </a:cubicBezTo>
                <a:cubicBezTo>
                  <a:pt x="2871" y="39058"/>
                  <a:pt x="3300" y="38957"/>
                  <a:pt x="3695" y="38873"/>
                </a:cubicBezTo>
                <a:cubicBezTo>
                  <a:pt x="3872" y="38848"/>
                  <a:pt x="3999" y="38798"/>
                  <a:pt x="4151" y="38772"/>
                </a:cubicBezTo>
                <a:cubicBezTo>
                  <a:pt x="4277" y="38747"/>
                  <a:pt x="4328" y="38722"/>
                  <a:pt x="4404" y="38722"/>
                </a:cubicBezTo>
                <a:cubicBezTo>
                  <a:pt x="4454" y="38671"/>
                  <a:pt x="4530" y="38671"/>
                  <a:pt x="4530" y="38671"/>
                </a:cubicBezTo>
                <a:lnTo>
                  <a:pt x="4530" y="38671"/>
                </a:lnTo>
                <a:cubicBezTo>
                  <a:pt x="4555" y="38722"/>
                  <a:pt x="4530" y="38747"/>
                  <a:pt x="4454" y="38899"/>
                </a:cubicBezTo>
                <a:cubicBezTo>
                  <a:pt x="4454" y="38924"/>
                  <a:pt x="4429" y="38975"/>
                  <a:pt x="4429" y="39000"/>
                </a:cubicBezTo>
                <a:cubicBezTo>
                  <a:pt x="4328" y="39228"/>
                  <a:pt x="4252" y="39430"/>
                  <a:pt x="4125" y="39607"/>
                </a:cubicBezTo>
                <a:cubicBezTo>
                  <a:pt x="3948" y="39860"/>
                  <a:pt x="3796" y="40114"/>
                  <a:pt x="3644" y="40316"/>
                </a:cubicBezTo>
                <a:cubicBezTo>
                  <a:pt x="3493" y="40544"/>
                  <a:pt x="3315" y="40797"/>
                  <a:pt x="3164" y="41050"/>
                </a:cubicBezTo>
                <a:lnTo>
                  <a:pt x="3138" y="41126"/>
                </a:lnTo>
                <a:cubicBezTo>
                  <a:pt x="2784" y="41683"/>
                  <a:pt x="2252" y="42568"/>
                  <a:pt x="2784" y="43176"/>
                </a:cubicBezTo>
                <a:cubicBezTo>
                  <a:pt x="2986" y="43378"/>
                  <a:pt x="3246" y="43448"/>
                  <a:pt x="3515" y="43448"/>
                </a:cubicBezTo>
                <a:cubicBezTo>
                  <a:pt x="3954" y="43448"/>
                  <a:pt x="4415" y="43260"/>
                  <a:pt x="4682" y="43150"/>
                </a:cubicBezTo>
                <a:cubicBezTo>
                  <a:pt x="5011" y="43024"/>
                  <a:pt x="5315" y="42821"/>
                  <a:pt x="5644" y="42670"/>
                </a:cubicBezTo>
                <a:cubicBezTo>
                  <a:pt x="6099" y="42417"/>
                  <a:pt x="6580" y="42138"/>
                  <a:pt x="7086" y="42012"/>
                </a:cubicBezTo>
                <a:lnTo>
                  <a:pt x="7112" y="42012"/>
                </a:lnTo>
                <a:lnTo>
                  <a:pt x="7112" y="42037"/>
                </a:lnTo>
                <a:cubicBezTo>
                  <a:pt x="7086" y="42138"/>
                  <a:pt x="7061" y="42214"/>
                  <a:pt x="7036" y="42290"/>
                </a:cubicBezTo>
                <a:cubicBezTo>
                  <a:pt x="6808" y="42897"/>
                  <a:pt x="6580" y="43454"/>
                  <a:pt x="6808" y="44062"/>
                </a:cubicBezTo>
                <a:cubicBezTo>
                  <a:pt x="6960" y="44542"/>
                  <a:pt x="7314" y="44922"/>
                  <a:pt x="7744" y="45099"/>
                </a:cubicBezTo>
                <a:cubicBezTo>
                  <a:pt x="7782" y="45156"/>
                  <a:pt x="7834" y="45185"/>
                  <a:pt x="7890" y="45185"/>
                </a:cubicBezTo>
                <a:cubicBezTo>
                  <a:pt x="7909" y="45185"/>
                  <a:pt x="7928" y="45181"/>
                  <a:pt x="7947" y="45175"/>
                </a:cubicBezTo>
                <a:cubicBezTo>
                  <a:pt x="8073" y="45200"/>
                  <a:pt x="8175" y="45226"/>
                  <a:pt x="8301" y="45226"/>
                </a:cubicBezTo>
                <a:cubicBezTo>
                  <a:pt x="8309" y="45226"/>
                  <a:pt x="8318" y="45226"/>
                  <a:pt x="8326" y="45226"/>
                </a:cubicBezTo>
                <a:cubicBezTo>
                  <a:pt x="9885" y="45226"/>
                  <a:pt x="11239" y="42891"/>
                  <a:pt x="11591" y="41632"/>
                </a:cubicBezTo>
                <a:cubicBezTo>
                  <a:pt x="11616" y="41505"/>
                  <a:pt x="11642" y="41278"/>
                  <a:pt x="11718" y="40949"/>
                </a:cubicBezTo>
                <a:cubicBezTo>
                  <a:pt x="11895" y="39785"/>
                  <a:pt x="12249" y="37861"/>
                  <a:pt x="12907" y="37709"/>
                </a:cubicBezTo>
                <a:cubicBezTo>
                  <a:pt x="12946" y="37696"/>
                  <a:pt x="12984" y="37690"/>
                  <a:pt x="13023" y="37690"/>
                </a:cubicBezTo>
                <a:cubicBezTo>
                  <a:pt x="13213" y="37690"/>
                  <a:pt x="13406" y="37841"/>
                  <a:pt x="13616" y="38114"/>
                </a:cubicBezTo>
                <a:cubicBezTo>
                  <a:pt x="14172" y="38899"/>
                  <a:pt x="14451" y="39860"/>
                  <a:pt x="14704" y="40772"/>
                </a:cubicBezTo>
                <a:cubicBezTo>
                  <a:pt x="14780" y="41025"/>
                  <a:pt x="14881" y="41278"/>
                  <a:pt x="14932" y="41531"/>
                </a:cubicBezTo>
                <a:cubicBezTo>
                  <a:pt x="15058" y="41936"/>
                  <a:pt x="15463" y="43201"/>
                  <a:pt x="16172" y="43555"/>
                </a:cubicBezTo>
                <a:cubicBezTo>
                  <a:pt x="16311" y="43633"/>
                  <a:pt x="16441" y="43663"/>
                  <a:pt x="16579" y="43663"/>
                </a:cubicBezTo>
                <a:cubicBezTo>
                  <a:pt x="16667" y="43663"/>
                  <a:pt x="16757" y="43651"/>
                  <a:pt x="16855" y="43631"/>
                </a:cubicBezTo>
                <a:cubicBezTo>
                  <a:pt x="17437" y="43429"/>
                  <a:pt x="17918" y="42670"/>
                  <a:pt x="18045" y="42062"/>
                </a:cubicBezTo>
                <a:cubicBezTo>
                  <a:pt x="18095" y="41733"/>
                  <a:pt x="18070" y="41404"/>
                  <a:pt x="17994" y="41050"/>
                </a:cubicBezTo>
                <a:cubicBezTo>
                  <a:pt x="17994" y="40999"/>
                  <a:pt x="17969" y="40898"/>
                  <a:pt x="17943" y="40797"/>
                </a:cubicBezTo>
                <a:cubicBezTo>
                  <a:pt x="17867" y="40594"/>
                  <a:pt x="17817" y="40341"/>
                  <a:pt x="17918" y="40189"/>
                </a:cubicBezTo>
                <a:cubicBezTo>
                  <a:pt x="17969" y="40114"/>
                  <a:pt x="17969" y="40114"/>
                  <a:pt x="17994" y="40063"/>
                </a:cubicBezTo>
                <a:cubicBezTo>
                  <a:pt x="18045" y="40063"/>
                  <a:pt x="18070" y="40063"/>
                  <a:pt x="18120" y="40012"/>
                </a:cubicBezTo>
                <a:cubicBezTo>
                  <a:pt x="19361" y="39253"/>
                  <a:pt x="18981" y="37988"/>
                  <a:pt x="18551" y="36824"/>
                </a:cubicBezTo>
                <a:cubicBezTo>
                  <a:pt x="18475" y="36621"/>
                  <a:pt x="18374" y="36444"/>
                  <a:pt x="18323" y="36241"/>
                </a:cubicBezTo>
                <a:cubicBezTo>
                  <a:pt x="18095" y="35735"/>
                  <a:pt x="17867" y="35204"/>
                  <a:pt x="17817" y="34647"/>
                </a:cubicBezTo>
                <a:cubicBezTo>
                  <a:pt x="17791" y="34318"/>
                  <a:pt x="17817" y="34090"/>
                  <a:pt x="17943" y="33863"/>
                </a:cubicBezTo>
                <a:cubicBezTo>
                  <a:pt x="18045" y="33685"/>
                  <a:pt x="18247" y="33559"/>
                  <a:pt x="18500" y="33534"/>
                </a:cubicBezTo>
                <a:cubicBezTo>
                  <a:pt x="18829" y="33534"/>
                  <a:pt x="19107" y="33660"/>
                  <a:pt x="19234" y="33863"/>
                </a:cubicBezTo>
                <a:cubicBezTo>
                  <a:pt x="19512" y="34369"/>
                  <a:pt x="19816" y="34925"/>
                  <a:pt x="20069" y="35432"/>
                </a:cubicBezTo>
                <a:lnTo>
                  <a:pt x="20094" y="35482"/>
                </a:lnTo>
                <a:cubicBezTo>
                  <a:pt x="20474" y="36241"/>
                  <a:pt x="20727" y="36975"/>
                  <a:pt x="20980" y="37760"/>
                </a:cubicBezTo>
                <a:cubicBezTo>
                  <a:pt x="21081" y="38089"/>
                  <a:pt x="21208" y="38443"/>
                  <a:pt x="21284" y="38747"/>
                </a:cubicBezTo>
                <a:cubicBezTo>
                  <a:pt x="21588" y="39506"/>
                  <a:pt x="21891" y="40088"/>
                  <a:pt x="22271" y="40493"/>
                </a:cubicBezTo>
                <a:cubicBezTo>
                  <a:pt x="22529" y="40752"/>
                  <a:pt x="22881" y="40893"/>
                  <a:pt x="23240" y="40893"/>
                </a:cubicBezTo>
                <a:cubicBezTo>
                  <a:pt x="23408" y="40893"/>
                  <a:pt x="23577" y="40862"/>
                  <a:pt x="23739" y="40797"/>
                </a:cubicBezTo>
                <a:cubicBezTo>
                  <a:pt x="24245" y="40620"/>
                  <a:pt x="24549" y="40164"/>
                  <a:pt x="24625" y="39607"/>
                </a:cubicBezTo>
                <a:cubicBezTo>
                  <a:pt x="24650" y="39000"/>
                  <a:pt x="24321" y="38393"/>
                  <a:pt x="24017" y="37886"/>
                </a:cubicBezTo>
                <a:lnTo>
                  <a:pt x="23992" y="37836"/>
                </a:lnTo>
                <a:cubicBezTo>
                  <a:pt x="23941" y="37760"/>
                  <a:pt x="23891" y="37709"/>
                  <a:pt x="23865" y="37633"/>
                </a:cubicBezTo>
                <a:cubicBezTo>
                  <a:pt x="23739" y="37431"/>
                  <a:pt x="23612" y="37203"/>
                  <a:pt x="23511" y="36975"/>
                </a:cubicBezTo>
                <a:cubicBezTo>
                  <a:pt x="23283" y="36545"/>
                  <a:pt x="23384" y="36166"/>
                  <a:pt x="23435" y="35735"/>
                </a:cubicBezTo>
                <a:cubicBezTo>
                  <a:pt x="23486" y="35609"/>
                  <a:pt x="23486" y="35533"/>
                  <a:pt x="23511" y="35406"/>
                </a:cubicBezTo>
                <a:cubicBezTo>
                  <a:pt x="23612" y="34698"/>
                  <a:pt x="23157" y="34166"/>
                  <a:pt x="22726" y="33660"/>
                </a:cubicBezTo>
                <a:cubicBezTo>
                  <a:pt x="22600" y="33534"/>
                  <a:pt x="22499" y="33407"/>
                  <a:pt x="22397" y="33280"/>
                </a:cubicBezTo>
                <a:lnTo>
                  <a:pt x="22347" y="33205"/>
                </a:lnTo>
                <a:cubicBezTo>
                  <a:pt x="21790" y="32496"/>
                  <a:pt x="21259" y="31762"/>
                  <a:pt x="20980" y="30902"/>
                </a:cubicBezTo>
                <a:cubicBezTo>
                  <a:pt x="20854" y="30497"/>
                  <a:pt x="20854" y="29484"/>
                  <a:pt x="21259" y="29105"/>
                </a:cubicBezTo>
                <a:cubicBezTo>
                  <a:pt x="21389" y="29007"/>
                  <a:pt x="21520" y="28951"/>
                  <a:pt x="21664" y="28951"/>
                </a:cubicBezTo>
                <a:cubicBezTo>
                  <a:pt x="21744" y="28951"/>
                  <a:pt x="21827" y="28968"/>
                  <a:pt x="21917" y="29003"/>
                </a:cubicBezTo>
                <a:cubicBezTo>
                  <a:pt x="22473" y="29231"/>
                  <a:pt x="22878" y="29889"/>
                  <a:pt x="23157" y="30370"/>
                </a:cubicBezTo>
                <a:cubicBezTo>
                  <a:pt x="23182" y="30395"/>
                  <a:pt x="23233" y="30471"/>
                  <a:pt x="23258" y="30497"/>
                </a:cubicBezTo>
                <a:cubicBezTo>
                  <a:pt x="23815" y="31433"/>
                  <a:pt x="24245" y="32395"/>
                  <a:pt x="24650" y="33432"/>
                </a:cubicBezTo>
                <a:cubicBezTo>
                  <a:pt x="24751" y="33685"/>
                  <a:pt x="24878" y="33938"/>
                  <a:pt x="24954" y="34192"/>
                </a:cubicBezTo>
                <a:cubicBezTo>
                  <a:pt x="25257" y="34900"/>
                  <a:pt x="25586" y="35583"/>
                  <a:pt x="26194" y="35938"/>
                </a:cubicBezTo>
                <a:cubicBezTo>
                  <a:pt x="26421" y="36064"/>
                  <a:pt x="26700" y="36115"/>
                  <a:pt x="27029" y="36115"/>
                </a:cubicBezTo>
                <a:cubicBezTo>
                  <a:pt x="27105" y="36115"/>
                  <a:pt x="27181" y="36115"/>
                  <a:pt x="27231" y="36090"/>
                </a:cubicBezTo>
                <a:cubicBezTo>
                  <a:pt x="27302" y="36084"/>
                  <a:pt x="27364" y="36079"/>
                  <a:pt x="27421" y="36079"/>
                </a:cubicBezTo>
                <a:cubicBezTo>
                  <a:pt x="27611" y="36079"/>
                  <a:pt x="27745" y="36129"/>
                  <a:pt x="27940" y="36343"/>
                </a:cubicBezTo>
                <a:cubicBezTo>
                  <a:pt x="28041" y="36444"/>
                  <a:pt x="28168" y="36697"/>
                  <a:pt x="28345" y="37001"/>
                </a:cubicBezTo>
                <a:cubicBezTo>
                  <a:pt x="28851" y="37861"/>
                  <a:pt x="29585" y="39202"/>
                  <a:pt x="30268" y="39228"/>
                </a:cubicBezTo>
                <a:cubicBezTo>
                  <a:pt x="30496" y="39228"/>
                  <a:pt x="30724" y="39101"/>
                  <a:pt x="30901" y="38848"/>
                </a:cubicBezTo>
                <a:cubicBezTo>
                  <a:pt x="31280" y="38291"/>
                  <a:pt x="31154" y="37482"/>
                  <a:pt x="31103" y="36849"/>
                </a:cubicBezTo>
                <a:lnTo>
                  <a:pt x="31103" y="36798"/>
                </a:lnTo>
                <a:cubicBezTo>
                  <a:pt x="30977" y="35761"/>
                  <a:pt x="30597" y="34900"/>
                  <a:pt x="29964" y="34166"/>
                </a:cubicBezTo>
                <a:cubicBezTo>
                  <a:pt x="29509" y="33635"/>
                  <a:pt x="28977" y="33129"/>
                  <a:pt x="28471" y="32673"/>
                </a:cubicBezTo>
                <a:cubicBezTo>
                  <a:pt x="27839" y="32066"/>
                  <a:pt x="27181" y="31484"/>
                  <a:pt x="26649" y="30699"/>
                </a:cubicBezTo>
                <a:cubicBezTo>
                  <a:pt x="26345" y="30319"/>
                  <a:pt x="25713" y="29408"/>
                  <a:pt x="26270" y="28801"/>
                </a:cubicBezTo>
                <a:cubicBezTo>
                  <a:pt x="26472" y="28573"/>
                  <a:pt x="26725" y="28421"/>
                  <a:pt x="27054" y="28421"/>
                </a:cubicBezTo>
                <a:cubicBezTo>
                  <a:pt x="27069" y="28421"/>
                  <a:pt x="27084" y="28421"/>
                  <a:pt x="27099" y="28421"/>
                </a:cubicBezTo>
                <a:cubicBezTo>
                  <a:pt x="27816" y="28421"/>
                  <a:pt x="28475" y="29008"/>
                  <a:pt x="28674" y="29206"/>
                </a:cubicBezTo>
                <a:cubicBezTo>
                  <a:pt x="29306" y="29788"/>
                  <a:pt x="29762" y="30598"/>
                  <a:pt x="30243" y="31306"/>
                </a:cubicBezTo>
                <a:cubicBezTo>
                  <a:pt x="30622" y="31914"/>
                  <a:pt x="31002" y="32547"/>
                  <a:pt x="31483" y="33078"/>
                </a:cubicBezTo>
                <a:cubicBezTo>
                  <a:pt x="31989" y="33660"/>
                  <a:pt x="32622" y="34267"/>
                  <a:pt x="33406" y="34369"/>
                </a:cubicBezTo>
                <a:cubicBezTo>
                  <a:pt x="33508" y="34369"/>
                  <a:pt x="33558" y="34369"/>
                  <a:pt x="33609" y="34293"/>
                </a:cubicBezTo>
                <a:cubicBezTo>
                  <a:pt x="34014" y="33711"/>
                  <a:pt x="33761" y="33078"/>
                  <a:pt x="33482" y="32597"/>
                </a:cubicBezTo>
                <a:cubicBezTo>
                  <a:pt x="33280" y="32293"/>
                  <a:pt x="33052" y="31964"/>
                  <a:pt x="32850" y="31661"/>
                </a:cubicBezTo>
                <a:lnTo>
                  <a:pt x="32748" y="31534"/>
                </a:lnTo>
                <a:cubicBezTo>
                  <a:pt x="32242" y="30826"/>
                  <a:pt x="31989" y="30319"/>
                  <a:pt x="31989" y="29510"/>
                </a:cubicBezTo>
                <a:cubicBezTo>
                  <a:pt x="31989" y="28674"/>
                  <a:pt x="31660" y="28143"/>
                  <a:pt x="30901" y="27738"/>
                </a:cubicBezTo>
                <a:cubicBezTo>
                  <a:pt x="29813" y="27131"/>
                  <a:pt x="28724" y="26371"/>
                  <a:pt x="28497" y="25081"/>
                </a:cubicBezTo>
                <a:cubicBezTo>
                  <a:pt x="28421" y="24625"/>
                  <a:pt x="28446" y="24043"/>
                  <a:pt x="28750" y="23739"/>
                </a:cubicBezTo>
                <a:cubicBezTo>
                  <a:pt x="28882" y="23623"/>
                  <a:pt x="29047" y="23573"/>
                  <a:pt x="29245" y="23573"/>
                </a:cubicBezTo>
                <a:cubicBezTo>
                  <a:pt x="29349" y="23573"/>
                  <a:pt x="29463" y="23587"/>
                  <a:pt x="29585" y="23613"/>
                </a:cubicBezTo>
                <a:cubicBezTo>
                  <a:pt x="30243" y="23815"/>
                  <a:pt x="30850" y="24246"/>
                  <a:pt x="31382" y="24726"/>
                </a:cubicBezTo>
                <a:cubicBezTo>
                  <a:pt x="31787" y="25081"/>
                  <a:pt x="32268" y="25511"/>
                  <a:pt x="32622" y="26017"/>
                </a:cubicBezTo>
                <a:cubicBezTo>
                  <a:pt x="32976" y="26523"/>
                  <a:pt x="33229" y="27105"/>
                  <a:pt x="33508" y="27662"/>
                </a:cubicBezTo>
                <a:cubicBezTo>
                  <a:pt x="33761" y="28219"/>
                  <a:pt x="34014" y="28750"/>
                  <a:pt x="34317" y="29231"/>
                </a:cubicBezTo>
                <a:cubicBezTo>
                  <a:pt x="34798" y="29940"/>
                  <a:pt x="35507" y="30648"/>
                  <a:pt x="36519" y="31458"/>
                </a:cubicBezTo>
                <a:cubicBezTo>
                  <a:pt x="37101" y="31939"/>
                  <a:pt x="37835" y="32445"/>
                  <a:pt x="38620" y="32547"/>
                </a:cubicBezTo>
                <a:cubicBezTo>
                  <a:pt x="38696" y="32547"/>
                  <a:pt x="38797" y="32471"/>
                  <a:pt x="38797" y="32420"/>
                </a:cubicBezTo>
                <a:cubicBezTo>
                  <a:pt x="39075" y="31458"/>
                  <a:pt x="38949" y="30421"/>
                  <a:pt x="38417" y="29510"/>
                </a:cubicBezTo>
                <a:cubicBezTo>
                  <a:pt x="38114" y="29029"/>
                  <a:pt x="37785" y="28725"/>
                  <a:pt x="37354" y="28345"/>
                </a:cubicBezTo>
                <a:cubicBezTo>
                  <a:pt x="37203" y="28168"/>
                  <a:pt x="37025" y="28016"/>
                  <a:pt x="36848" y="27865"/>
                </a:cubicBezTo>
                <a:lnTo>
                  <a:pt x="36798" y="27789"/>
                </a:lnTo>
                <a:cubicBezTo>
                  <a:pt x="36570" y="27586"/>
                  <a:pt x="36190" y="27207"/>
                  <a:pt x="36317" y="26903"/>
                </a:cubicBezTo>
                <a:cubicBezTo>
                  <a:pt x="36393" y="26776"/>
                  <a:pt x="36443" y="26726"/>
                  <a:pt x="36570" y="26700"/>
                </a:cubicBezTo>
                <a:cubicBezTo>
                  <a:pt x="36626" y="26683"/>
                  <a:pt x="36690" y="26675"/>
                  <a:pt x="36759" y="26675"/>
                </a:cubicBezTo>
                <a:cubicBezTo>
                  <a:pt x="37189" y="26675"/>
                  <a:pt x="37823" y="26978"/>
                  <a:pt x="38063" y="27131"/>
                </a:cubicBezTo>
                <a:cubicBezTo>
                  <a:pt x="38316" y="27283"/>
                  <a:pt x="38569" y="27485"/>
                  <a:pt x="38797" y="27662"/>
                </a:cubicBezTo>
                <a:cubicBezTo>
                  <a:pt x="39252" y="28042"/>
                  <a:pt x="39759" y="28421"/>
                  <a:pt x="40366" y="28624"/>
                </a:cubicBezTo>
                <a:cubicBezTo>
                  <a:pt x="40534" y="28676"/>
                  <a:pt x="40805" y="28733"/>
                  <a:pt x="41084" y="28733"/>
                </a:cubicBezTo>
                <a:cubicBezTo>
                  <a:pt x="41479" y="28733"/>
                  <a:pt x="41888" y="28619"/>
                  <a:pt x="42036" y="28219"/>
                </a:cubicBezTo>
                <a:cubicBezTo>
                  <a:pt x="42239" y="27738"/>
                  <a:pt x="41960" y="27257"/>
                  <a:pt x="41631" y="26852"/>
                </a:cubicBezTo>
                <a:cubicBezTo>
                  <a:pt x="41404" y="26523"/>
                  <a:pt x="41125" y="26220"/>
                  <a:pt x="40872" y="25891"/>
                </a:cubicBezTo>
                <a:cubicBezTo>
                  <a:pt x="40644" y="25638"/>
                  <a:pt x="40467" y="25384"/>
                  <a:pt x="40239" y="25106"/>
                </a:cubicBezTo>
                <a:cubicBezTo>
                  <a:pt x="40214" y="25055"/>
                  <a:pt x="40138" y="24980"/>
                  <a:pt x="40088" y="24929"/>
                </a:cubicBezTo>
                <a:cubicBezTo>
                  <a:pt x="39968" y="24784"/>
                  <a:pt x="39832" y="24617"/>
                  <a:pt x="39707" y="24441"/>
                </a:cubicBezTo>
                <a:lnTo>
                  <a:pt x="39707" y="24441"/>
                </a:lnTo>
                <a:cubicBezTo>
                  <a:pt x="39966" y="24892"/>
                  <a:pt x="40315" y="25308"/>
                  <a:pt x="40619" y="25713"/>
                </a:cubicBezTo>
                <a:cubicBezTo>
                  <a:pt x="40720" y="25840"/>
                  <a:pt x="40822" y="25967"/>
                  <a:pt x="40948" y="26093"/>
                </a:cubicBezTo>
                <a:cubicBezTo>
                  <a:pt x="40999" y="26194"/>
                  <a:pt x="41075" y="26245"/>
                  <a:pt x="41125" y="26346"/>
                </a:cubicBezTo>
                <a:cubicBezTo>
                  <a:pt x="41353" y="26625"/>
                  <a:pt x="41606" y="26903"/>
                  <a:pt x="41809" y="27232"/>
                </a:cubicBezTo>
                <a:cubicBezTo>
                  <a:pt x="41809" y="27257"/>
                  <a:pt x="41834" y="27257"/>
                  <a:pt x="41834" y="27308"/>
                </a:cubicBezTo>
                <a:cubicBezTo>
                  <a:pt x="41859" y="27358"/>
                  <a:pt x="41935" y="27434"/>
                  <a:pt x="41960" y="27485"/>
                </a:cubicBezTo>
                <a:cubicBezTo>
                  <a:pt x="41986" y="27510"/>
                  <a:pt x="41986" y="27586"/>
                  <a:pt x="42011" y="27612"/>
                </a:cubicBezTo>
                <a:cubicBezTo>
                  <a:pt x="42087" y="27890"/>
                  <a:pt x="42087" y="28092"/>
                  <a:pt x="41935" y="28219"/>
                </a:cubicBezTo>
                <a:cubicBezTo>
                  <a:pt x="41803" y="28340"/>
                  <a:pt x="41599" y="28380"/>
                  <a:pt x="41395" y="28380"/>
                </a:cubicBezTo>
                <a:cubicBezTo>
                  <a:pt x="41128" y="28380"/>
                  <a:pt x="40860" y="28312"/>
                  <a:pt x="40746" y="28270"/>
                </a:cubicBezTo>
                <a:cubicBezTo>
                  <a:pt x="40189" y="28118"/>
                  <a:pt x="39708" y="27738"/>
                  <a:pt x="39227" y="27358"/>
                </a:cubicBezTo>
                <a:cubicBezTo>
                  <a:pt x="38670" y="26878"/>
                  <a:pt x="38063" y="26422"/>
                  <a:pt x="37304" y="26371"/>
                </a:cubicBezTo>
                <a:cubicBezTo>
                  <a:pt x="37152" y="26371"/>
                  <a:pt x="37000" y="26371"/>
                  <a:pt x="36874" y="26422"/>
                </a:cubicBezTo>
                <a:lnTo>
                  <a:pt x="36874" y="26371"/>
                </a:lnTo>
                <a:cubicBezTo>
                  <a:pt x="36317" y="25435"/>
                  <a:pt x="35811" y="24549"/>
                  <a:pt x="34900" y="23917"/>
                </a:cubicBezTo>
                <a:cubicBezTo>
                  <a:pt x="34646" y="23714"/>
                  <a:pt x="34393" y="23537"/>
                  <a:pt x="34166" y="23335"/>
                </a:cubicBezTo>
                <a:cubicBezTo>
                  <a:pt x="33837" y="23081"/>
                  <a:pt x="33508" y="22803"/>
                  <a:pt x="33128" y="22575"/>
                </a:cubicBezTo>
                <a:lnTo>
                  <a:pt x="33077" y="22550"/>
                </a:lnTo>
                <a:lnTo>
                  <a:pt x="33128" y="22550"/>
                </a:lnTo>
                <a:cubicBezTo>
                  <a:pt x="33634" y="22550"/>
                  <a:pt x="34140" y="22525"/>
                  <a:pt x="34646" y="22499"/>
                </a:cubicBezTo>
                <a:cubicBezTo>
                  <a:pt x="34975" y="22449"/>
                  <a:pt x="35279" y="22423"/>
                  <a:pt x="35558" y="22423"/>
                </a:cubicBezTo>
                <a:cubicBezTo>
                  <a:pt x="35671" y="22419"/>
                  <a:pt x="35784" y="22417"/>
                  <a:pt x="35896" y="22417"/>
                </a:cubicBezTo>
                <a:cubicBezTo>
                  <a:pt x="37134" y="22417"/>
                  <a:pt x="38290" y="22674"/>
                  <a:pt x="39404" y="23208"/>
                </a:cubicBezTo>
                <a:cubicBezTo>
                  <a:pt x="39380" y="23248"/>
                  <a:pt x="39364" y="23296"/>
                  <a:pt x="39355" y="23348"/>
                </a:cubicBezTo>
                <a:lnTo>
                  <a:pt x="39355" y="23348"/>
                </a:lnTo>
                <a:cubicBezTo>
                  <a:pt x="39391" y="23263"/>
                  <a:pt x="39448" y="23196"/>
                  <a:pt x="39506" y="23157"/>
                </a:cubicBezTo>
                <a:cubicBezTo>
                  <a:pt x="39631" y="23082"/>
                  <a:pt x="39804" y="23052"/>
                  <a:pt x="40001" y="23052"/>
                </a:cubicBezTo>
                <a:cubicBezTo>
                  <a:pt x="40597" y="23052"/>
                  <a:pt x="41415" y="23328"/>
                  <a:pt x="41834" y="23461"/>
                </a:cubicBezTo>
                <a:cubicBezTo>
                  <a:pt x="41884" y="23486"/>
                  <a:pt x="41960" y="23486"/>
                  <a:pt x="41986" y="23537"/>
                </a:cubicBezTo>
                <a:lnTo>
                  <a:pt x="42264" y="23613"/>
                </a:lnTo>
                <a:cubicBezTo>
                  <a:pt x="43064" y="23886"/>
                  <a:pt x="43845" y="24125"/>
                  <a:pt x="44668" y="24125"/>
                </a:cubicBezTo>
                <a:cubicBezTo>
                  <a:pt x="44835" y="24125"/>
                  <a:pt x="45004" y="24115"/>
                  <a:pt x="45174" y="24094"/>
                </a:cubicBezTo>
                <a:cubicBezTo>
                  <a:pt x="45579" y="24043"/>
                  <a:pt x="46541" y="23815"/>
                  <a:pt x="46592" y="23107"/>
                </a:cubicBezTo>
                <a:cubicBezTo>
                  <a:pt x="46668" y="22423"/>
                  <a:pt x="45934" y="22019"/>
                  <a:pt x="45402" y="21715"/>
                </a:cubicBezTo>
                <a:lnTo>
                  <a:pt x="45326" y="21690"/>
                </a:lnTo>
                <a:cubicBezTo>
                  <a:pt x="45276" y="21664"/>
                  <a:pt x="45250" y="21639"/>
                  <a:pt x="45174" y="21639"/>
                </a:cubicBezTo>
                <a:cubicBezTo>
                  <a:pt x="45023" y="21538"/>
                  <a:pt x="44871" y="21462"/>
                  <a:pt x="44744" y="21386"/>
                </a:cubicBezTo>
                <a:cubicBezTo>
                  <a:pt x="44390" y="21158"/>
                  <a:pt x="44441" y="21006"/>
                  <a:pt x="44618" y="20627"/>
                </a:cubicBezTo>
                <a:cubicBezTo>
                  <a:pt x="44643" y="20576"/>
                  <a:pt x="44643" y="20551"/>
                  <a:pt x="44668" y="20525"/>
                </a:cubicBezTo>
                <a:cubicBezTo>
                  <a:pt x="44795" y="20247"/>
                  <a:pt x="44921" y="20019"/>
                  <a:pt x="44795" y="19665"/>
                </a:cubicBezTo>
                <a:cubicBezTo>
                  <a:pt x="44632" y="19155"/>
                  <a:pt x="44194" y="19133"/>
                  <a:pt x="43751" y="19133"/>
                </a:cubicBezTo>
                <a:cubicBezTo>
                  <a:pt x="43711" y="19133"/>
                  <a:pt x="43671" y="19133"/>
                  <a:pt x="43631" y="19133"/>
                </a:cubicBezTo>
                <a:lnTo>
                  <a:pt x="43023" y="19133"/>
                </a:lnTo>
                <a:cubicBezTo>
                  <a:pt x="42897" y="19108"/>
                  <a:pt x="42871" y="19108"/>
                  <a:pt x="42846" y="19058"/>
                </a:cubicBezTo>
                <a:cubicBezTo>
                  <a:pt x="42796" y="19032"/>
                  <a:pt x="42846" y="19007"/>
                  <a:pt x="42897" y="18906"/>
                </a:cubicBezTo>
                <a:cubicBezTo>
                  <a:pt x="42922" y="18880"/>
                  <a:pt x="42922" y="18804"/>
                  <a:pt x="42973" y="18779"/>
                </a:cubicBezTo>
                <a:cubicBezTo>
                  <a:pt x="42998" y="18754"/>
                  <a:pt x="43023" y="18678"/>
                  <a:pt x="43023" y="18653"/>
                </a:cubicBezTo>
                <a:cubicBezTo>
                  <a:pt x="43049" y="18602"/>
                  <a:pt x="43125" y="18501"/>
                  <a:pt x="43125" y="18425"/>
                </a:cubicBezTo>
                <a:cubicBezTo>
                  <a:pt x="43175" y="18146"/>
                  <a:pt x="43125" y="17893"/>
                  <a:pt x="42897" y="17615"/>
                </a:cubicBezTo>
                <a:cubicBezTo>
                  <a:pt x="42659" y="17312"/>
                  <a:pt x="42305" y="17208"/>
                  <a:pt x="41916" y="17208"/>
                </a:cubicBezTo>
                <a:cubicBezTo>
                  <a:pt x="41397" y="17208"/>
                  <a:pt x="40815" y="17394"/>
                  <a:pt x="40366" y="17539"/>
                </a:cubicBezTo>
                <a:lnTo>
                  <a:pt x="40265" y="17590"/>
                </a:lnTo>
                <a:cubicBezTo>
                  <a:pt x="39885" y="17716"/>
                  <a:pt x="39506" y="17843"/>
                  <a:pt x="39177" y="17995"/>
                </a:cubicBezTo>
                <a:cubicBezTo>
                  <a:pt x="38341" y="18298"/>
                  <a:pt x="37481" y="18627"/>
                  <a:pt x="36595" y="18779"/>
                </a:cubicBezTo>
                <a:lnTo>
                  <a:pt x="36545" y="18779"/>
                </a:lnTo>
                <a:cubicBezTo>
                  <a:pt x="36424" y="18807"/>
                  <a:pt x="36294" y="18831"/>
                  <a:pt x="36171" y="18831"/>
                </a:cubicBezTo>
                <a:cubicBezTo>
                  <a:pt x="36037" y="18831"/>
                  <a:pt x="35911" y="18802"/>
                  <a:pt x="35816" y="18718"/>
                </a:cubicBezTo>
                <a:lnTo>
                  <a:pt x="35816" y="18718"/>
                </a:lnTo>
                <a:cubicBezTo>
                  <a:pt x="35897" y="18843"/>
                  <a:pt x="36031" y="18937"/>
                  <a:pt x="36241" y="18982"/>
                </a:cubicBezTo>
                <a:cubicBezTo>
                  <a:pt x="36344" y="19007"/>
                  <a:pt x="36454" y="19018"/>
                  <a:pt x="36567" y="19018"/>
                </a:cubicBezTo>
                <a:cubicBezTo>
                  <a:pt x="36897" y="19018"/>
                  <a:pt x="37255" y="18924"/>
                  <a:pt x="37557" y="18830"/>
                </a:cubicBezTo>
                <a:cubicBezTo>
                  <a:pt x="37633" y="18779"/>
                  <a:pt x="37683" y="18779"/>
                  <a:pt x="37759" y="18754"/>
                </a:cubicBezTo>
                <a:cubicBezTo>
                  <a:pt x="38468" y="18577"/>
                  <a:pt x="39202" y="18298"/>
                  <a:pt x="39936" y="18020"/>
                </a:cubicBezTo>
                <a:cubicBezTo>
                  <a:pt x="40037" y="17995"/>
                  <a:pt x="40164" y="17944"/>
                  <a:pt x="40290" y="17893"/>
                </a:cubicBezTo>
                <a:cubicBezTo>
                  <a:pt x="40849" y="17670"/>
                  <a:pt x="41545" y="17391"/>
                  <a:pt x="42126" y="17391"/>
                </a:cubicBezTo>
                <a:cubicBezTo>
                  <a:pt x="42334" y="17391"/>
                  <a:pt x="42527" y="17427"/>
                  <a:pt x="42694" y="17514"/>
                </a:cubicBezTo>
                <a:cubicBezTo>
                  <a:pt x="43200" y="17767"/>
                  <a:pt x="43074" y="18146"/>
                  <a:pt x="42947" y="18526"/>
                </a:cubicBezTo>
                <a:cubicBezTo>
                  <a:pt x="42846" y="18754"/>
                  <a:pt x="42770" y="19007"/>
                  <a:pt x="42821" y="19235"/>
                </a:cubicBezTo>
                <a:cubicBezTo>
                  <a:pt x="42821" y="19285"/>
                  <a:pt x="42897" y="19361"/>
                  <a:pt x="42973" y="19361"/>
                </a:cubicBezTo>
                <a:cubicBezTo>
                  <a:pt x="43099" y="19361"/>
                  <a:pt x="43226" y="19361"/>
                  <a:pt x="43378" y="19336"/>
                </a:cubicBezTo>
                <a:cubicBezTo>
                  <a:pt x="43557" y="19318"/>
                  <a:pt x="43751" y="19300"/>
                  <a:pt x="43937" y="19300"/>
                </a:cubicBezTo>
                <a:cubicBezTo>
                  <a:pt x="44277" y="19300"/>
                  <a:pt x="44588" y="19360"/>
                  <a:pt x="44719" y="19589"/>
                </a:cubicBezTo>
                <a:lnTo>
                  <a:pt x="44719" y="19614"/>
                </a:lnTo>
                <a:lnTo>
                  <a:pt x="44668" y="19614"/>
                </a:lnTo>
                <a:cubicBezTo>
                  <a:pt x="43352" y="20171"/>
                  <a:pt x="41859" y="20247"/>
                  <a:pt x="40442" y="20272"/>
                </a:cubicBezTo>
                <a:cubicBezTo>
                  <a:pt x="38316" y="20348"/>
                  <a:pt x="36317" y="20424"/>
                  <a:pt x="34722" y="22019"/>
                </a:cubicBezTo>
                <a:lnTo>
                  <a:pt x="34621" y="22019"/>
                </a:lnTo>
                <a:cubicBezTo>
                  <a:pt x="34176" y="22056"/>
                  <a:pt x="33718" y="22079"/>
                  <a:pt x="33266" y="22079"/>
                </a:cubicBezTo>
                <a:cubicBezTo>
                  <a:pt x="33101" y="22079"/>
                  <a:pt x="32936" y="22076"/>
                  <a:pt x="32774" y="22069"/>
                </a:cubicBezTo>
                <a:cubicBezTo>
                  <a:pt x="31458" y="21993"/>
                  <a:pt x="30293" y="21436"/>
                  <a:pt x="29231" y="20829"/>
                </a:cubicBezTo>
                <a:lnTo>
                  <a:pt x="29205" y="20804"/>
                </a:lnTo>
                <a:lnTo>
                  <a:pt x="29281" y="20804"/>
                </a:lnTo>
                <a:cubicBezTo>
                  <a:pt x="29484" y="20778"/>
                  <a:pt x="29711" y="20753"/>
                  <a:pt x="29914" y="20728"/>
                </a:cubicBezTo>
                <a:cubicBezTo>
                  <a:pt x="31103" y="20525"/>
                  <a:pt x="32343" y="20348"/>
                  <a:pt x="33356" y="19538"/>
                </a:cubicBezTo>
                <a:cubicBezTo>
                  <a:pt x="34267" y="18830"/>
                  <a:pt x="35026" y="17640"/>
                  <a:pt x="35684" y="16577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846" y="16609"/>
                  <a:pt x="35885" y="16715"/>
                  <a:pt x="35912" y="16830"/>
                </a:cubicBezTo>
                <a:cubicBezTo>
                  <a:pt x="35949" y="17034"/>
                  <a:pt x="35918" y="17251"/>
                  <a:pt x="35869" y="17482"/>
                </a:cubicBezTo>
                <a:lnTo>
                  <a:pt x="35869" y="17482"/>
                </a:lnTo>
                <a:cubicBezTo>
                  <a:pt x="35920" y="17288"/>
                  <a:pt x="35988" y="17076"/>
                  <a:pt x="35988" y="16932"/>
                </a:cubicBezTo>
                <a:cubicBezTo>
                  <a:pt x="35988" y="16755"/>
                  <a:pt x="35912" y="16603"/>
                  <a:pt x="35861" y="16476"/>
                </a:cubicBezTo>
                <a:lnTo>
                  <a:pt x="35795" y="16514"/>
                </a:lnTo>
                <a:lnTo>
                  <a:pt x="35795" y="16514"/>
                </a:lnTo>
                <a:cubicBezTo>
                  <a:pt x="35733" y="16397"/>
                  <a:pt x="35653" y="16297"/>
                  <a:pt x="35558" y="16220"/>
                </a:cubicBezTo>
                <a:lnTo>
                  <a:pt x="35558" y="16220"/>
                </a:lnTo>
                <a:lnTo>
                  <a:pt x="35558" y="16223"/>
                </a:lnTo>
                <a:cubicBezTo>
                  <a:pt x="35532" y="16274"/>
                  <a:pt x="35482" y="16375"/>
                  <a:pt x="35406" y="16451"/>
                </a:cubicBezTo>
                <a:cubicBezTo>
                  <a:pt x="34773" y="17463"/>
                  <a:pt x="33988" y="18729"/>
                  <a:pt x="33001" y="19412"/>
                </a:cubicBezTo>
                <a:cubicBezTo>
                  <a:pt x="32090" y="20045"/>
                  <a:pt x="30951" y="20247"/>
                  <a:pt x="29863" y="20399"/>
                </a:cubicBezTo>
                <a:cubicBezTo>
                  <a:pt x="29534" y="20449"/>
                  <a:pt x="29180" y="20500"/>
                  <a:pt x="28826" y="20551"/>
                </a:cubicBezTo>
                <a:cubicBezTo>
                  <a:pt x="28699" y="20500"/>
                  <a:pt x="28573" y="20399"/>
                  <a:pt x="28446" y="20323"/>
                </a:cubicBezTo>
                <a:cubicBezTo>
                  <a:pt x="27661" y="19867"/>
                  <a:pt x="26826" y="19387"/>
                  <a:pt x="25991" y="19032"/>
                </a:cubicBezTo>
                <a:lnTo>
                  <a:pt x="25941" y="19032"/>
                </a:lnTo>
                <a:lnTo>
                  <a:pt x="25991" y="19007"/>
                </a:lnTo>
                <a:cubicBezTo>
                  <a:pt x="26447" y="18501"/>
                  <a:pt x="26877" y="18045"/>
                  <a:pt x="27282" y="17640"/>
                </a:cubicBezTo>
                <a:lnTo>
                  <a:pt x="27535" y="17362"/>
                </a:lnTo>
                <a:cubicBezTo>
                  <a:pt x="28041" y="16780"/>
                  <a:pt x="28547" y="16223"/>
                  <a:pt x="29079" y="15692"/>
                </a:cubicBezTo>
                <a:cubicBezTo>
                  <a:pt x="29281" y="15489"/>
                  <a:pt x="29484" y="15312"/>
                  <a:pt x="29686" y="15110"/>
                </a:cubicBezTo>
                <a:cubicBezTo>
                  <a:pt x="29990" y="14831"/>
                  <a:pt x="30344" y="14502"/>
                  <a:pt x="30622" y="14198"/>
                </a:cubicBezTo>
                <a:cubicBezTo>
                  <a:pt x="30673" y="14123"/>
                  <a:pt x="30724" y="14097"/>
                  <a:pt x="30749" y="14047"/>
                </a:cubicBezTo>
                <a:cubicBezTo>
                  <a:pt x="30850" y="13844"/>
                  <a:pt x="31053" y="13591"/>
                  <a:pt x="31205" y="13389"/>
                </a:cubicBezTo>
                <a:cubicBezTo>
                  <a:pt x="31483" y="12984"/>
                  <a:pt x="31761" y="12604"/>
                  <a:pt x="32090" y="12250"/>
                </a:cubicBezTo>
                <a:cubicBezTo>
                  <a:pt x="32622" y="11617"/>
                  <a:pt x="33153" y="11010"/>
                  <a:pt x="33710" y="10402"/>
                </a:cubicBezTo>
                <a:cubicBezTo>
                  <a:pt x="34267" y="9770"/>
                  <a:pt x="34849" y="9137"/>
                  <a:pt x="35380" y="8504"/>
                </a:cubicBezTo>
                <a:cubicBezTo>
                  <a:pt x="36519" y="7188"/>
                  <a:pt x="37683" y="5720"/>
                  <a:pt x="39025" y="4075"/>
                </a:cubicBezTo>
                <a:cubicBezTo>
                  <a:pt x="39252" y="3772"/>
                  <a:pt x="39531" y="3468"/>
                  <a:pt x="39733" y="3164"/>
                </a:cubicBezTo>
                <a:cubicBezTo>
                  <a:pt x="40474" y="2251"/>
                  <a:pt x="41239" y="1313"/>
                  <a:pt x="41934" y="351"/>
                </a:cubicBezTo>
                <a:lnTo>
                  <a:pt x="41934" y="351"/>
                </a:lnTo>
                <a:cubicBezTo>
                  <a:pt x="42034" y="454"/>
                  <a:pt x="42133" y="553"/>
                  <a:pt x="42239" y="659"/>
                </a:cubicBezTo>
                <a:cubicBezTo>
                  <a:pt x="42467" y="887"/>
                  <a:pt x="42644" y="1089"/>
                  <a:pt x="42871" y="1317"/>
                </a:cubicBezTo>
                <a:cubicBezTo>
                  <a:pt x="42876" y="1323"/>
                  <a:pt x="42880" y="1330"/>
                  <a:pt x="42883" y="1336"/>
                </a:cubicBezTo>
                <a:lnTo>
                  <a:pt x="42883" y="1336"/>
                </a:lnTo>
                <a:cubicBezTo>
                  <a:pt x="42905" y="1313"/>
                  <a:pt x="42926" y="1290"/>
                  <a:pt x="42947" y="1266"/>
                </a:cubicBezTo>
                <a:cubicBezTo>
                  <a:pt x="42745" y="1064"/>
                  <a:pt x="42593" y="887"/>
                  <a:pt x="42391" y="684"/>
                </a:cubicBezTo>
                <a:cubicBezTo>
                  <a:pt x="42264" y="558"/>
                  <a:pt x="42138" y="406"/>
                  <a:pt x="42011" y="279"/>
                </a:cubicBezTo>
                <a:lnTo>
                  <a:pt x="41986" y="254"/>
                </a:lnTo>
                <a:lnTo>
                  <a:pt x="41986" y="279"/>
                </a:lnTo>
                <a:cubicBezTo>
                  <a:pt x="41969" y="303"/>
                  <a:pt x="41951" y="327"/>
                  <a:pt x="41934" y="351"/>
                </a:cubicBezTo>
                <a:lnTo>
                  <a:pt x="41934" y="351"/>
                </a:lnTo>
                <a:cubicBezTo>
                  <a:pt x="41844" y="257"/>
                  <a:pt x="41753" y="160"/>
                  <a:pt x="41657" y="51"/>
                </a:cubicBezTo>
                <a:cubicBezTo>
                  <a:pt x="41631" y="26"/>
                  <a:pt x="41581" y="1"/>
                  <a:pt x="4153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04" name="Google Shape;504;p54"/>
          <p:cNvGrpSpPr/>
          <p:nvPr/>
        </p:nvGrpSpPr>
        <p:grpSpPr>
          <a:xfrm>
            <a:off x="925234" y="372001"/>
            <a:ext cx="3067892" cy="4393718"/>
            <a:chOff x="925234" y="372001"/>
            <a:chExt cx="3067892" cy="4393718"/>
          </a:xfrm>
        </p:grpSpPr>
        <p:sp>
          <p:nvSpPr>
            <p:cNvPr id="505" name="Google Shape;505;p54"/>
            <p:cNvSpPr/>
            <p:nvPr/>
          </p:nvSpPr>
          <p:spPr>
            <a:xfrm>
              <a:off x="2331893" y="2716782"/>
              <a:ext cx="1577463" cy="2048937"/>
            </a:xfrm>
            <a:custGeom>
              <a:avLst/>
              <a:gdLst/>
              <a:ahLst/>
              <a:cxnLst/>
              <a:rect l="l" t="t" r="r" b="b"/>
              <a:pathLst>
                <a:path w="35760" h="46448" extrusionOk="0">
                  <a:moveTo>
                    <a:pt x="15196" y="0"/>
                  </a:moveTo>
                  <a:cubicBezTo>
                    <a:pt x="13490" y="0"/>
                    <a:pt x="11826" y="471"/>
                    <a:pt x="10224" y="1484"/>
                  </a:cubicBezTo>
                  <a:cubicBezTo>
                    <a:pt x="8352" y="2648"/>
                    <a:pt x="6960" y="4318"/>
                    <a:pt x="5796" y="6191"/>
                  </a:cubicBezTo>
                  <a:cubicBezTo>
                    <a:pt x="3315" y="10088"/>
                    <a:pt x="2050" y="14391"/>
                    <a:pt x="1291" y="18870"/>
                  </a:cubicBezTo>
                  <a:cubicBezTo>
                    <a:pt x="1012" y="20515"/>
                    <a:pt x="759" y="22135"/>
                    <a:pt x="582" y="23780"/>
                  </a:cubicBezTo>
                  <a:cubicBezTo>
                    <a:pt x="380" y="25349"/>
                    <a:pt x="228" y="26918"/>
                    <a:pt x="127" y="28487"/>
                  </a:cubicBezTo>
                  <a:cubicBezTo>
                    <a:pt x="0" y="30258"/>
                    <a:pt x="51" y="32055"/>
                    <a:pt x="203" y="33877"/>
                  </a:cubicBezTo>
                  <a:cubicBezTo>
                    <a:pt x="354" y="35700"/>
                    <a:pt x="633" y="37496"/>
                    <a:pt x="1215" y="39268"/>
                  </a:cubicBezTo>
                  <a:cubicBezTo>
                    <a:pt x="2604" y="43565"/>
                    <a:pt x="6431" y="46448"/>
                    <a:pt x="10892" y="46448"/>
                  </a:cubicBezTo>
                  <a:cubicBezTo>
                    <a:pt x="11633" y="46448"/>
                    <a:pt x="12392" y="46368"/>
                    <a:pt x="13160" y="46202"/>
                  </a:cubicBezTo>
                  <a:cubicBezTo>
                    <a:pt x="16197" y="45544"/>
                    <a:pt x="18905" y="44203"/>
                    <a:pt x="21309" y="42280"/>
                  </a:cubicBezTo>
                  <a:cubicBezTo>
                    <a:pt x="24473" y="39749"/>
                    <a:pt x="27130" y="36687"/>
                    <a:pt x="29560" y="33422"/>
                  </a:cubicBezTo>
                  <a:cubicBezTo>
                    <a:pt x="31483" y="30841"/>
                    <a:pt x="32824" y="27829"/>
                    <a:pt x="34140" y="24893"/>
                  </a:cubicBezTo>
                  <a:cubicBezTo>
                    <a:pt x="35102" y="22793"/>
                    <a:pt x="35760" y="20616"/>
                    <a:pt x="35735" y="18339"/>
                  </a:cubicBezTo>
                  <a:cubicBezTo>
                    <a:pt x="35735" y="17681"/>
                    <a:pt x="35684" y="17048"/>
                    <a:pt x="35633" y="16415"/>
                  </a:cubicBezTo>
                  <a:cubicBezTo>
                    <a:pt x="35380" y="14745"/>
                    <a:pt x="34621" y="13328"/>
                    <a:pt x="33735" y="11936"/>
                  </a:cubicBezTo>
                  <a:cubicBezTo>
                    <a:pt x="32014" y="9278"/>
                    <a:pt x="29838" y="7051"/>
                    <a:pt x="27560" y="4900"/>
                  </a:cubicBezTo>
                  <a:cubicBezTo>
                    <a:pt x="26396" y="3812"/>
                    <a:pt x="24979" y="3053"/>
                    <a:pt x="23587" y="2268"/>
                  </a:cubicBezTo>
                  <a:cubicBezTo>
                    <a:pt x="22600" y="1737"/>
                    <a:pt x="21613" y="1231"/>
                    <a:pt x="20499" y="1003"/>
                  </a:cubicBezTo>
                  <a:cubicBezTo>
                    <a:pt x="19892" y="876"/>
                    <a:pt x="19310" y="800"/>
                    <a:pt x="18703" y="623"/>
                  </a:cubicBezTo>
                  <a:cubicBezTo>
                    <a:pt x="17519" y="215"/>
                    <a:pt x="16348" y="0"/>
                    <a:pt x="1519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06" name="Google Shape;506;p54"/>
            <p:cNvGrpSpPr/>
            <p:nvPr/>
          </p:nvGrpSpPr>
          <p:grpSpPr>
            <a:xfrm>
              <a:off x="925234" y="372001"/>
              <a:ext cx="3067892" cy="4219518"/>
              <a:chOff x="925234" y="372001"/>
              <a:chExt cx="3067892" cy="4219518"/>
            </a:xfrm>
          </p:grpSpPr>
          <p:grpSp>
            <p:nvGrpSpPr>
              <p:cNvPr id="507" name="Google Shape;507;p54"/>
              <p:cNvGrpSpPr/>
              <p:nvPr/>
            </p:nvGrpSpPr>
            <p:grpSpPr>
              <a:xfrm>
                <a:off x="925234" y="542786"/>
                <a:ext cx="3067892" cy="4048733"/>
                <a:chOff x="5287650" y="5774850"/>
                <a:chExt cx="1738675" cy="2294550"/>
              </a:xfrm>
            </p:grpSpPr>
            <p:sp>
              <p:nvSpPr>
                <p:cNvPr id="508" name="Google Shape;508;p54"/>
                <p:cNvSpPr/>
                <p:nvPr/>
              </p:nvSpPr>
              <p:spPr>
                <a:xfrm>
                  <a:off x="5330675" y="6141125"/>
                  <a:ext cx="907925" cy="1378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6317" h="55153" extrusionOk="0">
                      <a:moveTo>
                        <a:pt x="18195" y="0"/>
                      </a:moveTo>
                      <a:cubicBezTo>
                        <a:pt x="18137" y="0"/>
                        <a:pt x="18078" y="1"/>
                        <a:pt x="18019" y="1"/>
                      </a:cubicBezTo>
                      <a:cubicBezTo>
                        <a:pt x="16627" y="52"/>
                        <a:pt x="15311" y="204"/>
                        <a:pt x="13970" y="482"/>
                      </a:cubicBezTo>
                      <a:cubicBezTo>
                        <a:pt x="11186" y="1090"/>
                        <a:pt x="8630" y="2127"/>
                        <a:pt x="6656" y="4354"/>
                      </a:cubicBezTo>
                      <a:cubicBezTo>
                        <a:pt x="5897" y="5190"/>
                        <a:pt x="5214" y="6126"/>
                        <a:pt x="4530" y="7012"/>
                      </a:cubicBezTo>
                      <a:cubicBezTo>
                        <a:pt x="3746" y="7948"/>
                        <a:pt x="2987" y="8935"/>
                        <a:pt x="2404" y="9973"/>
                      </a:cubicBezTo>
                      <a:cubicBezTo>
                        <a:pt x="759" y="12782"/>
                        <a:pt x="152" y="15895"/>
                        <a:pt x="51" y="19084"/>
                      </a:cubicBezTo>
                      <a:cubicBezTo>
                        <a:pt x="0" y="21336"/>
                        <a:pt x="26" y="23538"/>
                        <a:pt x="279" y="25765"/>
                      </a:cubicBezTo>
                      <a:cubicBezTo>
                        <a:pt x="430" y="27410"/>
                        <a:pt x="658" y="29055"/>
                        <a:pt x="1038" y="30674"/>
                      </a:cubicBezTo>
                      <a:cubicBezTo>
                        <a:pt x="1898" y="34369"/>
                        <a:pt x="3113" y="37963"/>
                        <a:pt x="4581" y="41481"/>
                      </a:cubicBezTo>
                      <a:cubicBezTo>
                        <a:pt x="5872" y="44644"/>
                        <a:pt x="7466" y="47631"/>
                        <a:pt x="9718" y="50212"/>
                      </a:cubicBezTo>
                      <a:cubicBezTo>
                        <a:pt x="11287" y="52059"/>
                        <a:pt x="13059" y="53603"/>
                        <a:pt x="15337" y="54514"/>
                      </a:cubicBezTo>
                      <a:cubicBezTo>
                        <a:pt x="16336" y="54908"/>
                        <a:pt x="17368" y="55152"/>
                        <a:pt x="18417" y="55152"/>
                      </a:cubicBezTo>
                      <a:cubicBezTo>
                        <a:pt x="18989" y="55152"/>
                        <a:pt x="19565" y="55080"/>
                        <a:pt x="20145" y="54919"/>
                      </a:cubicBezTo>
                      <a:cubicBezTo>
                        <a:pt x="21537" y="54540"/>
                        <a:pt x="22701" y="53755"/>
                        <a:pt x="23790" y="52844"/>
                      </a:cubicBezTo>
                      <a:cubicBezTo>
                        <a:pt x="25030" y="51756"/>
                        <a:pt x="26067" y="50541"/>
                        <a:pt x="27080" y="49225"/>
                      </a:cubicBezTo>
                      <a:cubicBezTo>
                        <a:pt x="29636" y="45935"/>
                        <a:pt x="31686" y="42367"/>
                        <a:pt x="33027" y="38419"/>
                      </a:cubicBezTo>
                      <a:cubicBezTo>
                        <a:pt x="34166" y="35027"/>
                        <a:pt x="35026" y="31636"/>
                        <a:pt x="35583" y="28144"/>
                      </a:cubicBezTo>
                      <a:cubicBezTo>
                        <a:pt x="36038" y="25537"/>
                        <a:pt x="36317" y="22956"/>
                        <a:pt x="36292" y="20197"/>
                      </a:cubicBezTo>
                      <a:cubicBezTo>
                        <a:pt x="36317" y="18957"/>
                        <a:pt x="36216" y="17590"/>
                        <a:pt x="36190" y="16300"/>
                      </a:cubicBezTo>
                      <a:cubicBezTo>
                        <a:pt x="36038" y="13744"/>
                        <a:pt x="35456" y="11263"/>
                        <a:pt x="34292" y="8986"/>
                      </a:cubicBezTo>
                      <a:cubicBezTo>
                        <a:pt x="32673" y="5822"/>
                        <a:pt x="30294" y="3469"/>
                        <a:pt x="27105" y="1950"/>
                      </a:cubicBezTo>
                      <a:cubicBezTo>
                        <a:pt x="25738" y="1267"/>
                        <a:pt x="24220" y="1014"/>
                        <a:pt x="22777" y="685"/>
                      </a:cubicBezTo>
                      <a:cubicBezTo>
                        <a:pt x="21265" y="319"/>
                        <a:pt x="19753" y="0"/>
                        <a:pt x="18195" y="0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09" name="Google Shape;509;p54"/>
                <p:cNvSpPr/>
                <p:nvPr/>
              </p:nvSpPr>
              <p:spPr>
                <a:xfrm>
                  <a:off x="6236675" y="5774850"/>
                  <a:ext cx="789650" cy="1041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1586" h="41659" extrusionOk="0">
                      <a:moveTo>
                        <a:pt x="16447" y="1"/>
                      </a:moveTo>
                      <a:cubicBezTo>
                        <a:pt x="15250" y="1"/>
                        <a:pt x="14026" y="153"/>
                        <a:pt x="12781" y="455"/>
                      </a:cubicBezTo>
                      <a:cubicBezTo>
                        <a:pt x="8833" y="1442"/>
                        <a:pt x="5619" y="3517"/>
                        <a:pt x="3291" y="6934"/>
                      </a:cubicBezTo>
                      <a:cubicBezTo>
                        <a:pt x="2000" y="8882"/>
                        <a:pt x="1190" y="10983"/>
                        <a:pt x="710" y="13261"/>
                      </a:cubicBezTo>
                      <a:cubicBezTo>
                        <a:pt x="355" y="15133"/>
                        <a:pt x="1" y="16981"/>
                        <a:pt x="77" y="18879"/>
                      </a:cubicBezTo>
                      <a:cubicBezTo>
                        <a:pt x="127" y="20828"/>
                        <a:pt x="381" y="22751"/>
                        <a:pt x="836" y="24649"/>
                      </a:cubicBezTo>
                      <a:cubicBezTo>
                        <a:pt x="1975" y="29533"/>
                        <a:pt x="4227" y="33810"/>
                        <a:pt x="7846" y="37278"/>
                      </a:cubicBezTo>
                      <a:cubicBezTo>
                        <a:pt x="10789" y="40072"/>
                        <a:pt x="14264" y="41658"/>
                        <a:pt x="18388" y="41658"/>
                      </a:cubicBezTo>
                      <a:cubicBezTo>
                        <a:pt x="18485" y="41658"/>
                        <a:pt x="18581" y="41658"/>
                        <a:pt x="18678" y="41656"/>
                      </a:cubicBezTo>
                      <a:cubicBezTo>
                        <a:pt x="20956" y="41580"/>
                        <a:pt x="22955" y="40821"/>
                        <a:pt x="24625" y="39277"/>
                      </a:cubicBezTo>
                      <a:cubicBezTo>
                        <a:pt x="26397" y="37632"/>
                        <a:pt x="27637" y="35582"/>
                        <a:pt x="28649" y="33380"/>
                      </a:cubicBezTo>
                      <a:cubicBezTo>
                        <a:pt x="30623" y="29179"/>
                        <a:pt x="31383" y="24700"/>
                        <a:pt x="31560" y="20068"/>
                      </a:cubicBezTo>
                      <a:cubicBezTo>
                        <a:pt x="31585" y="18271"/>
                        <a:pt x="31307" y="16525"/>
                        <a:pt x="30978" y="14728"/>
                      </a:cubicBezTo>
                      <a:cubicBezTo>
                        <a:pt x="30497" y="12096"/>
                        <a:pt x="29763" y="9566"/>
                        <a:pt x="28422" y="7237"/>
                      </a:cubicBezTo>
                      <a:cubicBezTo>
                        <a:pt x="27435" y="5516"/>
                        <a:pt x="26296" y="3897"/>
                        <a:pt x="24676" y="2733"/>
                      </a:cubicBezTo>
                      <a:cubicBezTo>
                        <a:pt x="22128" y="902"/>
                        <a:pt x="19364" y="1"/>
                        <a:pt x="16447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0" name="Google Shape;510;p54"/>
                <p:cNvSpPr/>
                <p:nvPr/>
              </p:nvSpPr>
              <p:spPr>
                <a:xfrm>
                  <a:off x="5495175" y="5958150"/>
                  <a:ext cx="1452675" cy="21112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8107" h="84450" extrusionOk="0">
                      <a:moveTo>
                        <a:pt x="39192" y="27624"/>
                      </a:moveTo>
                      <a:cubicBezTo>
                        <a:pt x="39531" y="27624"/>
                        <a:pt x="39873" y="27706"/>
                        <a:pt x="40214" y="27870"/>
                      </a:cubicBezTo>
                      <a:cubicBezTo>
                        <a:pt x="40796" y="28149"/>
                        <a:pt x="41429" y="28427"/>
                        <a:pt x="42062" y="28630"/>
                      </a:cubicBezTo>
                      <a:cubicBezTo>
                        <a:pt x="42492" y="28756"/>
                        <a:pt x="42796" y="29060"/>
                        <a:pt x="43125" y="29313"/>
                      </a:cubicBezTo>
                      <a:cubicBezTo>
                        <a:pt x="44010" y="30022"/>
                        <a:pt x="44593" y="30907"/>
                        <a:pt x="45023" y="31970"/>
                      </a:cubicBezTo>
                      <a:cubicBezTo>
                        <a:pt x="45529" y="33337"/>
                        <a:pt x="46187" y="34653"/>
                        <a:pt x="46820" y="35994"/>
                      </a:cubicBezTo>
                      <a:cubicBezTo>
                        <a:pt x="47452" y="37285"/>
                        <a:pt x="47933" y="38677"/>
                        <a:pt x="48186" y="40145"/>
                      </a:cubicBezTo>
                      <a:cubicBezTo>
                        <a:pt x="48465" y="41916"/>
                        <a:pt x="48945" y="43612"/>
                        <a:pt x="49502" y="45333"/>
                      </a:cubicBezTo>
                      <a:cubicBezTo>
                        <a:pt x="47933" y="45915"/>
                        <a:pt x="46491" y="46801"/>
                        <a:pt x="45023" y="47686"/>
                      </a:cubicBezTo>
                      <a:cubicBezTo>
                        <a:pt x="44922" y="46801"/>
                        <a:pt x="44820" y="45965"/>
                        <a:pt x="44694" y="45130"/>
                      </a:cubicBezTo>
                      <a:cubicBezTo>
                        <a:pt x="44415" y="43106"/>
                        <a:pt x="44264" y="41081"/>
                        <a:pt x="43631" y="39132"/>
                      </a:cubicBezTo>
                      <a:cubicBezTo>
                        <a:pt x="43555" y="38955"/>
                        <a:pt x="43504" y="38829"/>
                        <a:pt x="43454" y="38677"/>
                      </a:cubicBezTo>
                      <a:cubicBezTo>
                        <a:pt x="43327" y="38322"/>
                        <a:pt x="43125" y="38120"/>
                        <a:pt x="42745" y="38019"/>
                      </a:cubicBezTo>
                      <a:cubicBezTo>
                        <a:pt x="41556" y="37690"/>
                        <a:pt x="40467" y="37234"/>
                        <a:pt x="39531" y="36374"/>
                      </a:cubicBezTo>
                      <a:cubicBezTo>
                        <a:pt x="39329" y="36171"/>
                        <a:pt x="39126" y="35969"/>
                        <a:pt x="38949" y="35716"/>
                      </a:cubicBezTo>
                      <a:cubicBezTo>
                        <a:pt x="38519" y="35159"/>
                        <a:pt x="38595" y="34957"/>
                        <a:pt x="39202" y="34602"/>
                      </a:cubicBezTo>
                      <a:cubicBezTo>
                        <a:pt x="39404" y="34476"/>
                        <a:pt x="39708" y="34450"/>
                        <a:pt x="39961" y="34374"/>
                      </a:cubicBezTo>
                      <a:cubicBezTo>
                        <a:pt x="40493" y="34248"/>
                        <a:pt x="40999" y="34071"/>
                        <a:pt x="41530" y="33818"/>
                      </a:cubicBezTo>
                      <a:cubicBezTo>
                        <a:pt x="41885" y="35412"/>
                        <a:pt x="42745" y="36652"/>
                        <a:pt x="44137" y="37563"/>
                      </a:cubicBezTo>
                      <a:cubicBezTo>
                        <a:pt x="44162" y="37260"/>
                        <a:pt x="43935" y="37108"/>
                        <a:pt x="43757" y="36931"/>
                      </a:cubicBezTo>
                      <a:cubicBezTo>
                        <a:pt x="42922" y="36146"/>
                        <a:pt x="42290" y="35260"/>
                        <a:pt x="42011" y="34147"/>
                      </a:cubicBezTo>
                      <a:cubicBezTo>
                        <a:pt x="41888" y="33670"/>
                        <a:pt x="41831" y="33483"/>
                        <a:pt x="41640" y="33483"/>
                      </a:cubicBezTo>
                      <a:cubicBezTo>
                        <a:pt x="41517" y="33483"/>
                        <a:pt x="41338" y="33562"/>
                        <a:pt x="41049" y="33691"/>
                      </a:cubicBezTo>
                      <a:cubicBezTo>
                        <a:pt x="40594" y="33868"/>
                        <a:pt x="40088" y="33995"/>
                        <a:pt x="39582" y="34096"/>
                      </a:cubicBezTo>
                      <a:cubicBezTo>
                        <a:pt x="39151" y="34197"/>
                        <a:pt x="38848" y="34374"/>
                        <a:pt x="38569" y="34703"/>
                      </a:cubicBezTo>
                      <a:cubicBezTo>
                        <a:pt x="38088" y="35235"/>
                        <a:pt x="37633" y="35766"/>
                        <a:pt x="37000" y="36146"/>
                      </a:cubicBezTo>
                      <a:cubicBezTo>
                        <a:pt x="36950" y="35969"/>
                        <a:pt x="37051" y="35792"/>
                        <a:pt x="36950" y="35665"/>
                      </a:cubicBezTo>
                      <a:cubicBezTo>
                        <a:pt x="36848" y="35539"/>
                        <a:pt x="36722" y="35488"/>
                        <a:pt x="36494" y="35488"/>
                      </a:cubicBezTo>
                      <a:cubicBezTo>
                        <a:pt x="37380" y="34602"/>
                        <a:pt x="37886" y="33463"/>
                        <a:pt x="39126" y="33008"/>
                      </a:cubicBezTo>
                      <a:cubicBezTo>
                        <a:pt x="39784" y="32755"/>
                        <a:pt x="40467" y="32375"/>
                        <a:pt x="41100" y="32046"/>
                      </a:cubicBezTo>
                      <a:cubicBezTo>
                        <a:pt x="41227" y="31970"/>
                        <a:pt x="41404" y="31920"/>
                        <a:pt x="41303" y="31717"/>
                      </a:cubicBezTo>
                      <a:cubicBezTo>
                        <a:pt x="41268" y="31637"/>
                        <a:pt x="41213" y="31609"/>
                        <a:pt x="41151" y="31609"/>
                      </a:cubicBezTo>
                      <a:cubicBezTo>
                        <a:pt x="41077" y="31609"/>
                        <a:pt x="40992" y="31650"/>
                        <a:pt x="40923" y="31692"/>
                      </a:cubicBezTo>
                      <a:cubicBezTo>
                        <a:pt x="40645" y="31818"/>
                        <a:pt x="40366" y="31970"/>
                        <a:pt x="40088" y="32122"/>
                      </a:cubicBezTo>
                      <a:cubicBezTo>
                        <a:pt x="38898" y="32831"/>
                        <a:pt x="37608" y="33134"/>
                        <a:pt x="36292" y="33312"/>
                      </a:cubicBezTo>
                      <a:cubicBezTo>
                        <a:pt x="35937" y="33337"/>
                        <a:pt x="35659" y="33514"/>
                        <a:pt x="35355" y="33716"/>
                      </a:cubicBezTo>
                      <a:cubicBezTo>
                        <a:pt x="34950" y="34020"/>
                        <a:pt x="34520" y="34324"/>
                        <a:pt x="34039" y="34577"/>
                      </a:cubicBezTo>
                      <a:cubicBezTo>
                        <a:pt x="33837" y="34653"/>
                        <a:pt x="33660" y="34779"/>
                        <a:pt x="33406" y="34779"/>
                      </a:cubicBezTo>
                      <a:cubicBezTo>
                        <a:pt x="33406" y="34526"/>
                        <a:pt x="33280" y="34349"/>
                        <a:pt x="32951" y="34248"/>
                      </a:cubicBezTo>
                      <a:cubicBezTo>
                        <a:pt x="33938" y="33565"/>
                        <a:pt x="34697" y="32729"/>
                        <a:pt x="35583" y="32071"/>
                      </a:cubicBezTo>
                      <a:cubicBezTo>
                        <a:pt x="36165" y="31616"/>
                        <a:pt x="36848" y="31464"/>
                        <a:pt x="37557" y="31287"/>
                      </a:cubicBezTo>
                      <a:cubicBezTo>
                        <a:pt x="38569" y="30983"/>
                        <a:pt x="39582" y="30578"/>
                        <a:pt x="40543" y="30199"/>
                      </a:cubicBezTo>
                      <a:cubicBezTo>
                        <a:pt x="40720" y="30148"/>
                        <a:pt x="40872" y="30072"/>
                        <a:pt x="40872" y="29844"/>
                      </a:cubicBezTo>
                      <a:cubicBezTo>
                        <a:pt x="40813" y="29785"/>
                        <a:pt x="40754" y="29765"/>
                        <a:pt x="40696" y="29765"/>
                      </a:cubicBezTo>
                      <a:cubicBezTo>
                        <a:pt x="40628" y="29765"/>
                        <a:pt x="40560" y="29792"/>
                        <a:pt x="40493" y="29819"/>
                      </a:cubicBezTo>
                      <a:cubicBezTo>
                        <a:pt x="39227" y="30300"/>
                        <a:pt x="37962" y="30781"/>
                        <a:pt x="36621" y="31110"/>
                      </a:cubicBezTo>
                      <a:cubicBezTo>
                        <a:pt x="35861" y="31338"/>
                        <a:pt x="35229" y="31793"/>
                        <a:pt x="34672" y="32325"/>
                      </a:cubicBezTo>
                      <a:cubicBezTo>
                        <a:pt x="34090" y="32831"/>
                        <a:pt x="33533" y="33312"/>
                        <a:pt x="32926" y="33767"/>
                      </a:cubicBezTo>
                      <a:cubicBezTo>
                        <a:pt x="32824" y="33691"/>
                        <a:pt x="32774" y="33565"/>
                        <a:pt x="32673" y="33463"/>
                      </a:cubicBezTo>
                      <a:cubicBezTo>
                        <a:pt x="33558" y="32299"/>
                        <a:pt x="34520" y="31312"/>
                        <a:pt x="35937" y="30781"/>
                      </a:cubicBezTo>
                      <a:cubicBezTo>
                        <a:pt x="37177" y="30300"/>
                        <a:pt x="38342" y="29591"/>
                        <a:pt x="39480" y="28908"/>
                      </a:cubicBezTo>
                      <a:cubicBezTo>
                        <a:pt x="39607" y="28807"/>
                        <a:pt x="39784" y="28756"/>
                        <a:pt x="39708" y="28554"/>
                      </a:cubicBezTo>
                      <a:cubicBezTo>
                        <a:pt x="39664" y="28475"/>
                        <a:pt x="39615" y="28448"/>
                        <a:pt x="39563" y="28448"/>
                      </a:cubicBezTo>
                      <a:cubicBezTo>
                        <a:pt x="39465" y="28448"/>
                        <a:pt x="39361" y="28546"/>
                        <a:pt x="39278" y="28579"/>
                      </a:cubicBezTo>
                      <a:cubicBezTo>
                        <a:pt x="37861" y="29439"/>
                        <a:pt x="36368" y="30224"/>
                        <a:pt x="34824" y="30857"/>
                      </a:cubicBezTo>
                      <a:cubicBezTo>
                        <a:pt x="34039" y="31186"/>
                        <a:pt x="33558" y="31793"/>
                        <a:pt x="33052" y="32375"/>
                      </a:cubicBezTo>
                      <a:cubicBezTo>
                        <a:pt x="33002" y="32476"/>
                        <a:pt x="32951" y="32552"/>
                        <a:pt x="32824" y="32679"/>
                      </a:cubicBezTo>
                      <a:cubicBezTo>
                        <a:pt x="32824" y="32350"/>
                        <a:pt x="32748" y="32173"/>
                        <a:pt x="32445" y="32071"/>
                      </a:cubicBezTo>
                      <a:cubicBezTo>
                        <a:pt x="32824" y="31616"/>
                        <a:pt x="33153" y="31160"/>
                        <a:pt x="33457" y="30680"/>
                      </a:cubicBezTo>
                      <a:cubicBezTo>
                        <a:pt x="33634" y="30452"/>
                        <a:pt x="33887" y="30351"/>
                        <a:pt x="34090" y="30275"/>
                      </a:cubicBezTo>
                      <a:cubicBezTo>
                        <a:pt x="34773" y="29946"/>
                        <a:pt x="35482" y="29693"/>
                        <a:pt x="36114" y="29262"/>
                      </a:cubicBezTo>
                      <a:cubicBezTo>
                        <a:pt x="36317" y="29136"/>
                        <a:pt x="36545" y="29009"/>
                        <a:pt x="36697" y="28832"/>
                      </a:cubicBezTo>
                      <a:cubicBezTo>
                        <a:pt x="37101" y="28377"/>
                        <a:pt x="37633" y="28123"/>
                        <a:pt x="38190" y="27870"/>
                      </a:cubicBezTo>
                      <a:cubicBezTo>
                        <a:pt x="38519" y="27706"/>
                        <a:pt x="38854" y="27624"/>
                        <a:pt x="39192" y="27624"/>
                      </a:cubicBezTo>
                      <a:close/>
                      <a:moveTo>
                        <a:pt x="45453" y="32173"/>
                      </a:moveTo>
                      <a:cubicBezTo>
                        <a:pt x="46718" y="32350"/>
                        <a:pt x="47883" y="32552"/>
                        <a:pt x="48895" y="33210"/>
                      </a:cubicBezTo>
                      <a:cubicBezTo>
                        <a:pt x="49857" y="33843"/>
                        <a:pt x="50236" y="34855"/>
                        <a:pt x="50540" y="35893"/>
                      </a:cubicBezTo>
                      <a:cubicBezTo>
                        <a:pt x="50945" y="37158"/>
                        <a:pt x="51147" y="38449"/>
                        <a:pt x="51274" y="39790"/>
                      </a:cubicBezTo>
                      <a:cubicBezTo>
                        <a:pt x="51451" y="41283"/>
                        <a:pt x="51653" y="42802"/>
                        <a:pt x="51805" y="44320"/>
                      </a:cubicBezTo>
                      <a:cubicBezTo>
                        <a:pt x="52033" y="46598"/>
                        <a:pt x="52413" y="48825"/>
                        <a:pt x="52818" y="51078"/>
                      </a:cubicBezTo>
                      <a:cubicBezTo>
                        <a:pt x="53324" y="53608"/>
                        <a:pt x="53956" y="56114"/>
                        <a:pt x="54665" y="58569"/>
                      </a:cubicBezTo>
                      <a:cubicBezTo>
                        <a:pt x="54690" y="58645"/>
                        <a:pt x="54716" y="58695"/>
                        <a:pt x="54665" y="58822"/>
                      </a:cubicBezTo>
                      <a:cubicBezTo>
                        <a:pt x="54209" y="57809"/>
                        <a:pt x="53805" y="56797"/>
                        <a:pt x="53400" y="55759"/>
                      </a:cubicBezTo>
                      <a:cubicBezTo>
                        <a:pt x="52590" y="53684"/>
                        <a:pt x="52033" y="51533"/>
                        <a:pt x="51299" y="49433"/>
                      </a:cubicBezTo>
                      <a:cubicBezTo>
                        <a:pt x="51274" y="49281"/>
                        <a:pt x="51299" y="49154"/>
                        <a:pt x="51375" y="49028"/>
                      </a:cubicBezTo>
                      <a:cubicBezTo>
                        <a:pt x="51527" y="48648"/>
                        <a:pt x="51603" y="48243"/>
                        <a:pt x="51248" y="47914"/>
                      </a:cubicBezTo>
                      <a:cubicBezTo>
                        <a:pt x="51097" y="47762"/>
                        <a:pt x="51248" y="47636"/>
                        <a:pt x="51274" y="47509"/>
                      </a:cubicBezTo>
                      <a:cubicBezTo>
                        <a:pt x="51476" y="46927"/>
                        <a:pt x="51223" y="46396"/>
                        <a:pt x="50717" y="46345"/>
                      </a:cubicBezTo>
                      <a:cubicBezTo>
                        <a:pt x="50680" y="46337"/>
                        <a:pt x="50644" y="46333"/>
                        <a:pt x="50609" y="46333"/>
                      </a:cubicBezTo>
                      <a:cubicBezTo>
                        <a:pt x="50425" y="46333"/>
                        <a:pt x="50258" y="46429"/>
                        <a:pt x="50110" y="46472"/>
                      </a:cubicBezTo>
                      <a:cubicBezTo>
                        <a:pt x="50211" y="46269"/>
                        <a:pt x="50287" y="46117"/>
                        <a:pt x="50363" y="45915"/>
                      </a:cubicBezTo>
                      <a:cubicBezTo>
                        <a:pt x="50489" y="45611"/>
                        <a:pt x="50363" y="45358"/>
                        <a:pt x="50008" y="45257"/>
                      </a:cubicBezTo>
                      <a:cubicBezTo>
                        <a:pt x="49857" y="45231"/>
                        <a:pt x="49831" y="45130"/>
                        <a:pt x="49781" y="45004"/>
                      </a:cubicBezTo>
                      <a:cubicBezTo>
                        <a:pt x="49097" y="42979"/>
                        <a:pt x="48667" y="40853"/>
                        <a:pt x="48237" y="38778"/>
                      </a:cubicBezTo>
                      <a:cubicBezTo>
                        <a:pt x="48009" y="37766"/>
                        <a:pt x="47579" y="36804"/>
                        <a:pt x="47123" y="35868"/>
                      </a:cubicBezTo>
                      <a:cubicBezTo>
                        <a:pt x="46592" y="34653"/>
                        <a:pt x="45984" y="33489"/>
                        <a:pt x="45453" y="32173"/>
                      </a:cubicBezTo>
                      <a:close/>
                      <a:moveTo>
                        <a:pt x="50970" y="49711"/>
                      </a:moveTo>
                      <a:cubicBezTo>
                        <a:pt x="51502" y="51356"/>
                        <a:pt x="51982" y="52950"/>
                        <a:pt x="52514" y="54519"/>
                      </a:cubicBezTo>
                      <a:cubicBezTo>
                        <a:pt x="53298" y="56898"/>
                        <a:pt x="54311" y="59176"/>
                        <a:pt x="55424" y="61428"/>
                      </a:cubicBezTo>
                      <a:cubicBezTo>
                        <a:pt x="56310" y="63225"/>
                        <a:pt x="57120" y="65022"/>
                        <a:pt x="57500" y="67021"/>
                      </a:cubicBezTo>
                      <a:cubicBezTo>
                        <a:pt x="57879" y="69046"/>
                        <a:pt x="57803" y="70944"/>
                        <a:pt x="56614" y="72716"/>
                      </a:cubicBezTo>
                      <a:cubicBezTo>
                        <a:pt x="56082" y="73551"/>
                        <a:pt x="55399" y="74259"/>
                        <a:pt x="54361" y="74411"/>
                      </a:cubicBezTo>
                      <a:cubicBezTo>
                        <a:pt x="54116" y="74454"/>
                        <a:pt x="53877" y="74476"/>
                        <a:pt x="53643" y="74476"/>
                      </a:cubicBezTo>
                      <a:cubicBezTo>
                        <a:pt x="52645" y="74476"/>
                        <a:pt x="51749" y="74087"/>
                        <a:pt x="50970" y="73348"/>
                      </a:cubicBezTo>
                      <a:cubicBezTo>
                        <a:pt x="49376" y="71855"/>
                        <a:pt x="48490" y="69957"/>
                        <a:pt x="47832" y="67983"/>
                      </a:cubicBezTo>
                      <a:cubicBezTo>
                        <a:pt x="47047" y="65629"/>
                        <a:pt x="46617" y="63200"/>
                        <a:pt x="46364" y="60720"/>
                      </a:cubicBezTo>
                      <a:cubicBezTo>
                        <a:pt x="46288" y="59834"/>
                        <a:pt x="46238" y="58999"/>
                        <a:pt x="46111" y="58138"/>
                      </a:cubicBezTo>
                      <a:cubicBezTo>
                        <a:pt x="46111" y="57961"/>
                        <a:pt x="46187" y="57885"/>
                        <a:pt x="46288" y="57759"/>
                      </a:cubicBezTo>
                      <a:cubicBezTo>
                        <a:pt x="47402" y="56367"/>
                        <a:pt x="48566" y="54975"/>
                        <a:pt x="49705" y="53532"/>
                      </a:cubicBezTo>
                      <a:cubicBezTo>
                        <a:pt x="49983" y="53203"/>
                        <a:pt x="50236" y="52849"/>
                        <a:pt x="50388" y="52469"/>
                      </a:cubicBezTo>
                      <a:cubicBezTo>
                        <a:pt x="50489" y="52242"/>
                        <a:pt x="50515" y="52065"/>
                        <a:pt x="50337" y="51913"/>
                      </a:cubicBezTo>
                      <a:cubicBezTo>
                        <a:pt x="50257" y="51842"/>
                        <a:pt x="50177" y="51816"/>
                        <a:pt x="50099" y="51816"/>
                      </a:cubicBezTo>
                      <a:cubicBezTo>
                        <a:pt x="49982" y="51816"/>
                        <a:pt x="49872" y="51877"/>
                        <a:pt x="49781" y="51938"/>
                      </a:cubicBezTo>
                      <a:cubicBezTo>
                        <a:pt x="49249" y="52292"/>
                        <a:pt x="48794" y="52723"/>
                        <a:pt x="48363" y="53178"/>
                      </a:cubicBezTo>
                      <a:cubicBezTo>
                        <a:pt x="48009" y="53507"/>
                        <a:pt x="47705" y="53861"/>
                        <a:pt x="47250" y="54140"/>
                      </a:cubicBezTo>
                      <a:cubicBezTo>
                        <a:pt x="48363" y="52596"/>
                        <a:pt x="49755" y="51280"/>
                        <a:pt x="50970" y="49711"/>
                      </a:cubicBezTo>
                      <a:close/>
                      <a:moveTo>
                        <a:pt x="26454" y="0"/>
                      </a:moveTo>
                      <a:cubicBezTo>
                        <a:pt x="25500" y="0"/>
                        <a:pt x="24734" y="755"/>
                        <a:pt x="24777" y="1778"/>
                      </a:cubicBezTo>
                      <a:cubicBezTo>
                        <a:pt x="24777" y="2335"/>
                        <a:pt x="24954" y="2841"/>
                        <a:pt x="25232" y="3271"/>
                      </a:cubicBezTo>
                      <a:cubicBezTo>
                        <a:pt x="25628" y="3901"/>
                        <a:pt x="26191" y="4135"/>
                        <a:pt x="26783" y="4135"/>
                      </a:cubicBezTo>
                      <a:cubicBezTo>
                        <a:pt x="27024" y="4135"/>
                        <a:pt x="27269" y="4096"/>
                        <a:pt x="27510" y="4030"/>
                      </a:cubicBezTo>
                      <a:cubicBezTo>
                        <a:pt x="27611" y="4005"/>
                        <a:pt x="27712" y="3929"/>
                        <a:pt x="27712" y="3777"/>
                      </a:cubicBezTo>
                      <a:cubicBezTo>
                        <a:pt x="27626" y="3739"/>
                        <a:pt x="27540" y="3726"/>
                        <a:pt x="27457" y="3726"/>
                      </a:cubicBezTo>
                      <a:cubicBezTo>
                        <a:pt x="27320" y="3726"/>
                        <a:pt x="27190" y="3762"/>
                        <a:pt x="27080" y="3777"/>
                      </a:cubicBezTo>
                      <a:cubicBezTo>
                        <a:pt x="26994" y="3784"/>
                        <a:pt x="26913" y="3788"/>
                        <a:pt x="26836" y="3788"/>
                      </a:cubicBezTo>
                      <a:cubicBezTo>
                        <a:pt x="25791" y="3788"/>
                        <a:pt x="25466" y="3168"/>
                        <a:pt x="25207" y="2461"/>
                      </a:cubicBezTo>
                      <a:cubicBezTo>
                        <a:pt x="25156" y="2259"/>
                        <a:pt x="25106" y="2082"/>
                        <a:pt x="25080" y="1879"/>
                      </a:cubicBezTo>
                      <a:cubicBezTo>
                        <a:pt x="24946" y="1051"/>
                        <a:pt x="25623" y="322"/>
                        <a:pt x="26412" y="322"/>
                      </a:cubicBezTo>
                      <a:cubicBezTo>
                        <a:pt x="26515" y="322"/>
                        <a:pt x="26620" y="335"/>
                        <a:pt x="26725" y="361"/>
                      </a:cubicBezTo>
                      <a:cubicBezTo>
                        <a:pt x="27560" y="589"/>
                        <a:pt x="28193" y="1095"/>
                        <a:pt x="28725" y="1727"/>
                      </a:cubicBezTo>
                      <a:cubicBezTo>
                        <a:pt x="29838" y="2993"/>
                        <a:pt x="30623" y="4410"/>
                        <a:pt x="31382" y="5903"/>
                      </a:cubicBezTo>
                      <a:cubicBezTo>
                        <a:pt x="32445" y="7978"/>
                        <a:pt x="33280" y="10206"/>
                        <a:pt x="34318" y="12306"/>
                      </a:cubicBezTo>
                      <a:cubicBezTo>
                        <a:pt x="35684" y="15039"/>
                        <a:pt x="37355" y="17545"/>
                        <a:pt x="39911" y="19342"/>
                      </a:cubicBezTo>
                      <a:cubicBezTo>
                        <a:pt x="40088" y="19468"/>
                        <a:pt x="40113" y="19595"/>
                        <a:pt x="40088" y="19747"/>
                      </a:cubicBezTo>
                      <a:cubicBezTo>
                        <a:pt x="39759" y="21214"/>
                        <a:pt x="39506" y="22708"/>
                        <a:pt x="39000" y="24125"/>
                      </a:cubicBezTo>
                      <a:cubicBezTo>
                        <a:pt x="38519" y="25441"/>
                        <a:pt x="38013" y="26782"/>
                        <a:pt x="37177" y="27921"/>
                      </a:cubicBezTo>
                      <a:cubicBezTo>
                        <a:pt x="36435" y="28918"/>
                        <a:pt x="35526" y="29492"/>
                        <a:pt x="34416" y="29492"/>
                      </a:cubicBezTo>
                      <a:cubicBezTo>
                        <a:pt x="34089" y="29492"/>
                        <a:pt x="33744" y="29442"/>
                        <a:pt x="33381" y="29338"/>
                      </a:cubicBezTo>
                      <a:cubicBezTo>
                        <a:pt x="30268" y="28478"/>
                        <a:pt x="27459" y="27035"/>
                        <a:pt x="24852" y="25137"/>
                      </a:cubicBezTo>
                      <a:cubicBezTo>
                        <a:pt x="24422" y="24783"/>
                        <a:pt x="23916" y="24403"/>
                        <a:pt x="23790" y="23771"/>
                      </a:cubicBezTo>
                      <a:cubicBezTo>
                        <a:pt x="23790" y="23652"/>
                        <a:pt x="23767" y="23490"/>
                        <a:pt x="23620" y="23490"/>
                      </a:cubicBezTo>
                      <a:cubicBezTo>
                        <a:pt x="23610" y="23490"/>
                        <a:pt x="23599" y="23490"/>
                        <a:pt x="23587" y="23492"/>
                      </a:cubicBezTo>
                      <a:cubicBezTo>
                        <a:pt x="23410" y="23517"/>
                        <a:pt x="23435" y="23695"/>
                        <a:pt x="23461" y="23846"/>
                      </a:cubicBezTo>
                      <a:cubicBezTo>
                        <a:pt x="23587" y="24504"/>
                        <a:pt x="24068" y="24884"/>
                        <a:pt x="24549" y="25289"/>
                      </a:cubicBezTo>
                      <a:cubicBezTo>
                        <a:pt x="25688" y="26251"/>
                        <a:pt x="26953" y="26959"/>
                        <a:pt x="28244" y="27643"/>
                      </a:cubicBezTo>
                      <a:cubicBezTo>
                        <a:pt x="29965" y="28528"/>
                        <a:pt x="31686" y="29338"/>
                        <a:pt x="33584" y="29768"/>
                      </a:cubicBezTo>
                      <a:cubicBezTo>
                        <a:pt x="33634" y="29773"/>
                        <a:pt x="33685" y="29775"/>
                        <a:pt x="33735" y="29775"/>
                      </a:cubicBezTo>
                      <a:cubicBezTo>
                        <a:pt x="33769" y="29775"/>
                        <a:pt x="33802" y="29774"/>
                        <a:pt x="33836" y="29774"/>
                      </a:cubicBezTo>
                      <a:cubicBezTo>
                        <a:pt x="34003" y="29774"/>
                        <a:pt x="34166" y="29785"/>
                        <a:pt x="34318" y="29920"/>
                      </a:cubicBezTo>
                      <a:cubicBezTo>
                        <a:pt x="33963" y="30097"/>
                        <a:pt x="33558" y="30173"/>
                        <a:pt x="33305" y="30477"/>
                      </a:cubicBezTo>
                      <a:cubicBezTo>
                        <a:pt x="32799" y="31084"/>
                        <a:pt x="32318" y="31717"/>
                        <a:pt x="31913" y="32375"/>
                      </a:cubicBezTo>
                      <a:cubicBezTo>
                        <a:pt x="31610" y="32932"/>
                        <a:pt x="31736" y="33312"/>
                        <a:pt x="32192" y="33565"/>
                      </a:cubicBezTo>
                      <a:cubicBezTo>
                        <a:pt x="31989" y="33843"/>
                        <a:pt x="31635" y="34197"/>
                        <a:pt x="31913" y="34476"/>
                      </a:cubicBezTo>
                      <a:cubicBezTo>
                        <a:pt x="32192" y="34754"/>
                        <a:pt x="32192" y="35108"/>
                        <a:pt x="32419" y="35361"/>
                      </a:cubicBezTo>
                      <a:cubicBezTo>
                        <a:pt x="32495" y="35437"/>
                        <a:pt x="32647" y="35488"/>
                        <a:pt x="32774" y="35488"/>
                      </a:cubicBezTo>
                      <a:lnTo>
                        <a:pt x="33381" y="35488"/>
                      </a:lnTo>
                      <a:cubicBezTo>
                        <a:pt x="33077" y="36500"/>
                        <a:pt x="32748" y="37513"/>
                        <a:pt x="32571" y="38576"/>
                      </a:cubicBezTo>
                      <a:cubicBezTo>
                        <a:pt x="32369" y="40043"/>
                        <a:pt x="32394" y="41461"/>
                        <a:pt x="33002" y="42827"/>
                      </a:cubicBezTo>
                      <a:cubicBezTo>
                        <a:pt x="33077" y="43080"/>
                        <a:pt x="33204" y="43333"/>
                        <a:pt x="33457" y="43460"/>
                      </a:cubicBezTo>
                      <a:cubicBezTo>
                        <a:pt x="33634" y="43257"/>
                        <a:pt x="33508" y="43131"/>
                        <a:pt x="33432" y="43004"/>
                      </a:cubicBezTo>
                      <a:cubicBezTo>
                        <a:pt x="33077" y="42220"/>
                        <a:pt x="32900" y="41410"/>
                        <a:pt x="32824" y="40550"/>
                      </a:cubicBezTo>
                      <a:cubicBezTo>
                        <a:pt x="32698" y="38753"/>
                        <a:pt x="33255" y="37057"/>
                        <a:pt x="33761" y="35387"/>
                      </a:cubicBezTo>
                      <a:cubicBezTo>
                        <a:pt x="33786" y="35260"/>
                        <a:pt x="33887" y="35159"/>
                        <a:pt x="33963" y="35134"/>
                      </a:cubicBezTo>
                      <a:cubicBezTo>
                        <a:pt x="34571" y="34855"/>
                        <a:pt x="35153" y="34476"/>
                        <a:pt x="35684" y="34096"/>
                      </a:cubicBezTo>
                      <a:cubicBezTo>
                        <a:pt x="36292" y="33641"/>
                        <a:pt x="37000" y="33767"/>
                        <a:pt x="37684" y="33590"/>
                      </a:cubicBezTo>
                      <a:lnTo>
                        <a:pt x="37684" y="33590"/>
                      </a:lnTo>
                      <a:cubicBezTo>
                        <a:pt x="37430" y="33970"/>
                        <a:pt x="37127" y="34273"/>
                        <a:pt x="36848" y="34628"/>
                      </a:cubicBezTo>
                      <a:cubicBezTo>
                        <a:pt x="36570" y="34982"/>
                        <a:pt x="36241" y="35286"/>
                        <a:pt x="35988" y="35640"/>
                      </a:cubicBezTo>
                      <a:cubicBezTo>
                        <a:pt x="35811" y="35893"/>
                        <a:pt x="35785" y="36222"/>
                        <a:pt x="35963" y="36475"/>
                      </a:cubicBezTo>
                      <a:cubicBezTo>
                        <a:pt x="36101" y="36648"/>
                        <a:pt x="36275" y="36726"/>
                        <a:pt x="36468" y="36726"/>
                      </a:cubicBezTo>
                      <a:cubicBezTo>
                        <a:pt x="36557" y="36726"/>
                        <a:pt x="36651" y="36709"/>
                        <a:pt x="36747" y="36677"/>
                      </a:cubicBezTo>
                      <a:cubicBezTo>
                        <a:pt x="37076" y="36627"/>
                        <a:pt x="37355" y="36500"/>
                        <a:pt x="37608" y="36273"/>
                      </a:cubicBezTo>
                      <a:lnTo>
                        <a:pt x="38367" y="35615"/>
                      </a:lnTo>
                      <a:cubicBezTo>
                        <a:pt x="38595" y="35868"/>
                        <a:pt x="38772" y="36146"/>
                        <a:pt x="39000" y="36399"/>
                      </a:cubicBezTo>
                      <a:cubicBezTo>
                        <a:pt x="39961" y="37487"/>
                        <a:pt x="41176" y="38044"/>
                        <a:pt x="42543" y="38424"/>
                      </a:cubicBezTo>
                      <a:cubicBezTo>
                        <a:pt x="42897" y="38525"/>
                        <a:pt x="43074" y="38677"/>
                        <a:pt x="43175" y="39006"/>
                      </a:cubicBezTo>
                      <a:cubicBezTo>
                        <a:pt x="43327" y="39512"/>
                        <a:pt x="43504" y="40043"/>
                        <a:pt x="43631" y="40575"/>
                      </a:cubicBezTo>
                      <a:cubicBezTo>
                        <a:pt x="43935" y="42043"/>
                        <a:pt x="44086" y="43511"/>
                        <a:pt x="44314" y="45004"/>
                      </a:cubicBezTo>
                      <a:cubicBezTo>
                        <a:pt x="44441" y="45839"/>
                        <a:pt x="44542" y="46649"/>
                        <a:pt x="44643" y="47484"/>
                      </a:cubicBezTo>
                      <a:cubicBezTo>
                        <a:pt x="44668" y="47788"/>
                        <a:pt x="44643" y="48066"/>
                        <a:pt x="44289" y="48243"/>
                      </a:cubicBezTo>
                      <a:cubicBezTo>
                        <a:pt x="43783" y="48471"/>
                        <a:pt x="43327" y="48800"/>
                        <a:pt x="42872" y="49154"/>
                      </a:cubicBezTo>
                      <a:cubicBezTo>
                        <a:pt x="42391" y="49508"/>
                        <a:pt x="42011" y="49913"/>
                        <a:pt x="41758" y="50445"/>
                      </a:cubicBezTo>
                      <a:cubicBezTo>
                        <a:pt x="41100" y="51862"/>
                        <a:pt x="40670" y="53381"/>
                        <a:pt x="40240" y="54874"/>
                      </a:cubicBezTo>
                      <a:cubicBezTo>
                        <a:pt x="40138" y="55127"/>
                        <a:pt x="40037" y="55355"/>
                        <a:pt x="39860" y="55532"/>
                      </a:cubicBezTo>
                      <a:cubicBezTo>
                        <a:pt x="39202" y="56215"/>
                        <a:pt x="38392" y="56645"/>
                        <a:pt x="37557" y="57000"/>
                      </a:cubicBezTo>
                      <a:cubicBezTo>
                        <a:pt x="35648" y="57727"/>
                        <a:pt x="33657" y="57944"/>
                        <a:pt x="31658" y="57944"/>
                      </a:cubicBezTo>
                      <a:cubicBezTo>
                        <a:pt x="31431" y="57944"/>
                        <a:pt x="31204" y="57941"/>
                        <a:pt x="30977" y="57936"/>
                      </a:cubicBezTo>
                      <a:cubicBezTo>
                        <a:pt x="30673" y="57911"/>
                        <a:pt x="30597" y="57809"/>
                        <a:pt x="30496" y="57556"/>
                      </a:cubicBezTo>
                      <a:cubicBezTo>
                        <a:pt x="29914" y="55785"/>
                        <a:pt x="28902" y="54266"/>
                        <a:pt x="27611" y="52950"/>
                      </a:cubicBezTo>
                      <a:cubicBezTo>
                        <a:pt x="27508" y="52848"/>
                        <a:pt x="27406" y="52695"/>
                        <a:pt x="27209" y="52695"/>
                      </a:cubicBezTo>
                      <a:cubicBezTo>
                        <a:pt x="27163" y="52695"/>
                        <a:pt x="27112" y="52703"/>
                        <a:pt x="27054" y="52723"/>
                      </a:cubicBezTo>
                      <a:cubicBezTo>
                        <a:pt x="28370" y="54292"/>
                        <a:pt x="29661" y="55886"/>
                        <a:pt x="30218" y="57911"/>
                      </a:cubicBezTo>
                      <a:lnTo>
                        <a:pt x="29787" y="57911"/>
                      </a:lnTo>
                      <a:cubicBezTo>
                        <a:pt x="28775" y="57809"/>
                        <a:pt x="27738" y="57708"/>
                        <a:pt x="26700" y="57556"/>
                      </a:cubicBezTo>
                      <a:cubicBezTo>
                        <a:pt x="23663" y="57075"/>
                        <a:pt x="20727" y="56240"/>
                        <a:pt x="17868" y="55127"/>
                      </a:cubicBezTo>
                      <a:cubicBezTo>
                        <a:pt x="16096" y="54418"/>
                        <a:pt x="14400" y="53608"/>
                        <a:pt x="12755" y="52647"/>
                      </a:cubicBezTo>
                      <a:cubicBezTo>
                        <a:pt x="12693" y="52615"/>
                        <a:pt x="12640" y="52594"/>
                        <a:pt x="12591" y="52594"/>
                      </a:cubicBezTo>
                      <a:cubicBezTo>
                        <a:pt x="12560" y="52594"/>
                        <a:pt x="12531" y="52602"/>
                        <a:pt x="12502" y="52621"/>
                      </a:cubicBezTo>
                      <a:cubicBezTo>
                        <a:pt x="12401" y="52697"/>
                        <a:pt x="12401" y="52773"/>
                        <a:pt x="12426" y="52874"/>
                      </a:cubicBezTo>
                      <a:cubicBezTo>
                        <a:pt x="12426" y="52976"/>
                        <a:pt x="12502" y="53026"/>
                        <a:pt x="12528" y="53127"/>
                      </a:cubicBezTo>
                      <a:cubicBezTo>
                        <a:pt x="14578" y="58138"/>
                        <a:pt x="16678" y="63149"/>
                        <a:pt x="18728" y="68186"/>
                      </a:cubicBezTo>
                      <a:cubicBezTo>
                        <a:pt x="19234" y="69426"/>
                        <a:pt x="19766" y="70691"/>
                        <a:pt x="20272" y="71931"/>
                      </a:cubicBezTo>
                      <a:cubicBezTo>
                        <a:pt x="20325" y="72054"/>
                        <a:pt x="20365" y="72226"/>
                        <a:pt x="20478" y="72226"/>
                      </a:cubicBezTo>
                      <a:cubicBezTo>
                        <a:pt x="20528" y="72226"/>
                        <a:pt x="20592" y="72193"/>
                        <a:pt x="20677" y="72108"/>
                      </a:cubicBezTo>
                      <a:cubicBezTo>
                        <a:pt x="21816" y="70995"/>
                        <a:pt x="23132" y="70210"/>
                        <a:pt x="24574" y="69603"/>
                      </a:cubicBezTo>
                      <a:cubicBezTo>
                        <a:pt x="27687" y="68337"/>
                        <a:pt x="30749" y="67047"/>
                        <a:pt x="33457" y="65047"/>
                      </a:cubicBezTo>
                      <a:cubicBezTo>
                        <a:pt x="34976" y="63959"/>
                        <a:pt x="36570" y="62947"/>
                        <a:pt x="37861" y="61580"/>
                      </a:cubicBezTo>
                      <a:cubicBezTo>
                        <a:pt x="38746" y="60593"/>
                        <a:pt x="39455" y="59530"/>
                        <a:pt x="39860" y="58265"/>
                      </a:cubicBezTo>
                      <a:cubicBezTo>
                        <a:pt x="39987" y="57885"/>
                        <a:pt x="39885" y="57506"/>
                        <a:pt x="39987" y="57126"/>
                      </a:cubicBezTo>
                      <a:cubicBezTo>
                        <a:pt x="40391" y="55228"/>
                        <a:pt x="40974" y="53381"/>
                        <a:pt x="41606" y="51558"/>
                      </a:cubicBezTo>
                      <a:cubicBezTo>
                        <a:pt x="41935" y="50495"/>
                        <a:pt x="42517" y="49660"/>
                        <a:pt x="43504" y="49053"/>
                      </a:cubicBezTo>
                      <a:cubicBezTo>
                        <a:pt x="44668" y="48319"/>
                        <a:pt x="45858" y="47585"/>
                        <a:pt x="47073" y="46902"/>
                      </a:cubicBezTo>
                      <a:cubicBezTo>
                        <a:pt x="47756" y="46497"/>
                        <a:pt x="48490" y="46143"/>
                        <a:pt x="49224" y="45814"/>
                      </a:cubicBezTo>
                      <a:cubicBezTo>
                        <a:pt x="49274" y="46244"/>
                        <a:pt x="49274" y="46244"/>
                        <a:pt x="49629" y="46446"/>
                      </a:cubicBezTo>
                      <a:cubicBezTo>
                        <a:pt x="48212" y="48015"/>
                        <a:pt x="46440" y="49104"/>
                        <a:pt x="44846" y="50470"/>
                      </a:cubicBezTo>
                      <a:cubicBezTo>
                        <a:pt x="44929" y="50626"/>
                        <a:pt x="45008" y="50680"/>
                        <a:pt x="45084" y="50680"/>
                      </a:cubicBezTo>
                      <a:cubicBezTo>
                        <a:pt x="45194" y="50680"/>
                        <a:pt x="45298" y="50570"/>
                        <a:pt x="45402" y="50495"/>
                      </a:cubicBezTo>
                      <a:lnTo>
                        <a:pt x="47680" y="48699"/>
                      </a:lnTo>
                      <a:cubicBezTo>
                        <a:pt x="48465" y="48066"/>
                        <a:pt x="49249" y="47433"/>
                        <a:pt x="50135" y="46902"/>
                      </a:cubicBezTo>
                      <a:cubicBezTo>
                        <a:pt x="50158" y="47400"/>
                        <a:pt x="50241" y="47513"/>
                        <a:pt x="50676" y="47513"/>
                      </a:cubicBezTo>
                      <a:cubicBezTo>
                        <a:pt x="50727" y="47513"/>
                        <a:pt x="50783" y="47512"/>
                        <a:pt x="50844" y="47509"/>
                      </a:cubicBezTo>
                      <a:lnTo>
                        <a:pt x="50844" y="47509"/>
                      </a:lnTo>
                      <a:cubicBezTo>
                        <a:pt x="50717" y="47813"/>
                        <a:pt x="50489" y="48015"/>
                        <a:pt x="50261" y="48192"/>
                      </a:cubicBezTo>
                      <a:cubicBezTo>
                        <a:pt x="48996" y="49357"/>
                        <a:pt x="47604" y="50369"/>
                        <a:pt x="46364" y="51584"/>
                      </a:cubicBezTo>
                      <a:cubicBezTo>
                        <a:pt x="46238" y="51710"/>
                        <a:pt x="46060" y="51837"/>
                        <a:pt x="46086" y="52065"/>
                      </a:cubicBezTo>
                      <a:cubicBezTo>
                        <a:pt x="46146" y="52102"/>
                        <a:pt x="46196" y="52118"/>
                        <a:pt x="46238" y="52118"/>
                      </a:cubicBezTo>
                      <a:cubicBezTo>
                        <a:pt x="46338" y="52118"/>
                        <a:pt x="46402" y="52034"/>
                        <a:pt x="46491" y="51963"/>
                      </a:cubicBezTo>
                      <a:cubicBezTo>
                        <a:pt x="47250" y="51280"/>
                        <a:pt x="48009" y="50571"/>
                        <a:pt x="48819" y="49939"/>
                      </a:cubicBezTo>
                      <a:cubicBezTo>
                        <a:pt x="49350" y="49508"/>
                        <a:pt x="49857" y="49053"/>
                        <a:pt x="50388" y="48572"/>
                      </a:cubicBezTo>
                      <a:cubicBezTo>
                        <a:pt x="50489" y="48876"/>
                        <a:pt x="50717" y="48926"/>
                        <a:pt x="50970" y="48926"/>
                      </a:cubicBezTo>
                      <a:cubicBezTo>
                        <a:pt x="50742" y="49407"/>
                        <a:pt x="50464" y="49787"/>
                        <a:pt x="50135" y="50141"/>
                      </a:cubicBezTo>
                      <a:cubicBezTo>
                        <a:pt x="49097" y="51331"/>
                        <a:pt x="48085" y="52495"/>
                        <a:pt x="47047" y="53710"/>
                      </a:cubicBezTo>
                      <a:cubicBezTo>
                        <a:pt x="46845" y="53963"/>
                        <a:pt x="46820" y="54368"/>
                        <a:pt x="46997" y="54494"/>
                      </a:cubicBezTo>
                      <a:cubicBezTo>
                        <a:pt x="47073" y="54555"/>
                        <a:pt x="47145" y="54579"/>
                        <a:pt x="47212" y="54579"/>
                      </a:cubicBezTo>
                      <a:cubicBezTo>
                        <a:pt x="47369" y="54579"/>
                        <a:pt x="47506" y="54448"/>
                        <a:pt x="47629" y="54342"/>
                      </a:cubicBezTo>
                      <a:cubicBezTo>
                        <a:pt x="47705" y="54292"/>
                        <a:pt x="47731" y="54241"/>
                        <a:pt x="47807" y="54216"/>
                      </a:cubicBezTo>
                      <a:cubicBezTo>
                        <a:pt x="48389" y="53634"/>
                        <a:pt x="48945" y="53001"/>
                        <a:pt x="49603" y="52495"/>
                      </a:cubicBezTo>
                      <a:lnTo>
                        <a:pt x="49603" y="52495"/>
                      </a:lnTo>
                      <a:cubicBezTo>
                        <a:pt x="49983" y="52798"/>
                        <a:pt x="49654" y="53001"/>
                        <a:pt x="49426" y="53254"/>
                      </a:cubicBezTo>
                      <a:cubicBezTo>
                        <a:pt x="48161" y="54848"/>
                        <a:pt x="46870" y="56417"/>
                        <a:pt x="45580" y="58012"/>
                      </a:cubicBezTo>
                      <a:cubicBezTo>
                        <a:pt x="44188" y="59707"/>
                        <a:pt x="42720" y="61378"/>
                        <a:pt x="41378" y="63099"/>
                      </a:cubicBezTo>
                      <a:cubicBezTo>
                        <a:pt x="39911" y="64896"/>
                        <a:pt x="38468" y="66667"/>
                        <a:pt x="36950" y="68413"/>
                      </a:cubicBezTo>
                      <a:cubicBezTo>
                        <a:pt x="34723" y="70969"/>
                        <a:pt x="32344" y="73374"/>
                        <a:pt x="30041" y="75879"/>
                      </a:cubicBezTo>
                      <a:cubicBezTo>
                        <a:pt x="28396" y="77625"/>
                        <a:pt x="26725" y="79321"/>
                        <a:pt x="24878" y="80865"/>
                      </a:cubicBezTo>
                      <a:cubicBezTo>
                        <a:pt x="23840" y="81801"/>
                        <a:pt x="22777" y="82687"/>
                        <a:pt x="21537" y="83370"/>
                      </a:cubicBezTo>
                      <a:cubicBezTo>
                        <a:pt x="20742" y="83801"/>
                        <a:pt x="19925" y="84102"/>
                        <a:pt x="19079" y="84102"/>
                      </a:cubicBezTo>
                      <a:cubicBezTo>
                        <a:pt x="18633" y="84102"/>
                        <a:pt x="18179" y="84018"/>
                        <a:pt x="17716" y="83826"/>
                      </a:cubicBezTo>
                      <a:cubicBezTo>
                        <a:pt x="16830" y="83446"/>
                        <a:pt x="16121" y="82839"/>
                        <a:pt x="15514" y="82105"/>
                      </a:cubicBezTo>
                      <a:cubicBezTo>
                        <a:pt x="14755" y="81194"/>
                        <a:pt x="14173" y="80207"/>
                        <a:pt x="13565" y="79194"/>
                      </a:cubicBezTo>
                      <a:cubicBezTo>
                        <a:pt x="12350" y="77195"/>
                        <a:pt x="11186" y="75221"/>
                        <a:pt x="10073" y="73146"/>
                      </a:cubicBezTo>
                      <a:cubicBezTo>
                        <a:pt x="7896" y="69071"/>
                        <a:pt x="6074" y="64845"/>
                        <a:pt x="4252" y="60568"/>
                      </a:cubicBezTo>
                      <a:cubicBezTo>
                        <a:pt x="3189" y="58062"/>
                        <a:pt x="2151" y="55532"/>
                        <a:pt x="1417" y="52900"/>
                      </a:cubicBezTo>
                      <a:cubicBezTo>
                        <a:pt x="759" y="50495"/>
                        <a:pt x="304" y="48041"/>
                        <a:pt x="759" y="45535"/>
                      </a:cubicBezTo>
                      <a:cubicBezTo>
                        <a:pt x="1215" y="42903"/>
                        <a:pt x="2784" y="41056"/>
                        <a:pt x="5138" y="39866"/>
                      </a:cubicBezTo>
                      <a:cubicBezTo>
                        <a:pt x="6378" y="39284"/>
                        <a:pt x="7719" y="39183"/>
                        <a:pt x="9035" y="39082"/>
                      </a:cubicBezTo>
                      <a:cubicBezTo>
                        <a:pt x="10959" y="38930"/>
                        <a:pt x="12907" y="38677"/>
                        <a:pt x="14755" y="38196"/>
                      </a:cubicBezTo>
                      <a:cubicBezTo>
                        <a:pt x="17336" y="37563"/>
                        <a:pt x="19285" y="36146"/>
                        <a:pt x="20525" y="33767"/>
                      </a:cubicBezTo>
                      <a:cubicBezTo>
                        <a:pt x="21638" y="31641"/>
                        <a:pt x="22398" y="29414"/>
                        <a:pt x="23106" y="27162"/>
                      </a:cubicBezTo>
                      <a:cubicBezTo>
                        <a:pt x="23157" y="27010"/>
                        <a:pt x="23359" y="26706"/>
                        <a:pt x="23106" y="26630"/>
                      </a:cubicBezTo>
                      <a:cubicBezTo>
                        <a:pt x="23069" y="26618"/>
                        <a:pt x="23037" y="26612"/>
                        <a:pt x="23009" y="26612"/>
                      </a:cubicBezTo>
                      <a:cubicBezTo>
                        <a:pt x="22808" y="26612"/>
                        <a:pt x="22822" y="26905"/>
                        <a:pt x="22777" y="27061"/>
                      </a:cubicBezTo>
                      <a:cubicBezTo>
                        <a:pt x="22069" y="29212"/>
                        <a:pt x="21335" y="31338"/>
                        <a:pt x="20322" y="33337"/>
                      </a:cubicBezTo>
                      <a:cubicBezTo>
                        <a:pt x="19361" y="35286"/>
                        <a:pt x="17918" y="36779"/>
                        <a:pt x="15818" y="37513"/>
                      </a:cubicBezTo>
                      <a:cubicBezTo>
                        <a:pt x="14046" y="38145"/>
                        <a:pt x="12199" y="38398"/>
                        <a:pt x="10376" y="38601"/>
                      </a:cubicBezTo>
                      <a:cubicBezTo>
                        <a:pt x="9162" y="38727"/>
                        <a:pt x="7972" y="38778"/>
                        <a:pt x="6783" y="38980"/>
                      </a:cubicBezTo>
                      <a:cubicBezTo>
                        <a:pt x="4075" y="39487"/>
                        <a:pt x="2177" y="41106"/>
                        <a:pt x="1013" y="43511"/>
                      </a:cubicBezTo>
                      <a:cubicBezTo>
                        <a:pt x="0" y="45560"/>
                        <a:pt x="76" y="47788"/>
                        <a:pt x="405" y="49964"/>
                      </a:cubicBezTo>
                      <a:cubicBezTo>
                        <a:pt x="759" y="52318"/>
                        <a:pt x="1443" y="54595"/>
                        <a:pt x="2303" y="56772"/>
                      </a:cubicBezTo>
                      <a:cubicBezTo>
                        <a:pt x="3796" y="60568"/>
                        <a:pt x="5441" y="64288"/>
                        <a:pt x="7112" y="68008"/>
                      </a:cubicBezTo>
                      <a:cubicBezTo>
                        <a:pt x="8554" y="71121"/>
                        <a:pt x="10174" y="74158"/>
                        <a:pt x="11920" y="77144"/>
                      </a:cubicBezTo>
                      <a:cubicBezTo>
                        <a:pt x="12857" y="78764"/>
                        <a:pt x="13717" y="80434"/>
                        <a:pt x="14881" y="81928"/>
                      </a:cubicBezTo>
                      <a:cubicBezTo>
                        <a:pt x="15362" y="82510"/>
                        <a:pt x="15894" y="83066"/>
                        <a:pt x="16501" y="83522"/>
                      </a:cubicBezTo>
                      <a:cubicBezTo>
                        <a:pt x="17350" y="84166"/>
                        <a:pt x="18220" y="84449"/>
                        <a:pt x="19099" y="84449"/>
                      </a:cubicBezTo>
                      <a:cubicBezTo>
                        <a:pt x="19948" y="84449"/>
                        <a:pt x="20806" y="84185"/>
                        <a:pt x="21664" y="83724"/>
                      </a:cubicBezTo>
                      <a:cubicBezTo>
                        <a:pt x="23840" y="82510"/>
                        <a:pt x="25688" y="80839"/>
                        <a:pt x="27409" y="79093"/>
                      </a:cubicBezTo>
                      <a:cubicBezTo>
                        <a:pt x="30876" y="75727"/>
                        <a:pt x="34166" y="72134"/>
                        <a:pt x="37380" y="68515"/>
                      </a:cubicBezTo>
                      <a:cubicBezTo>
                        <a:pt x="39759" y="65883"/>
                        <a:pt x="41910" y="63023"/>
                        <a:pt x="44188" y="60340"/>
                      </a:cubicBezTo>
                      <a:cubicBezTo>
                        <a:pt x="44719" y="59733"/>
                        <a:pt x="45225" y="59100"/>
                        <a:pt x="45807" y="58417"/>
                      </a:cubicBezTo>
                      <a:cubicBezTo>
                        <a:pt x="45984" y="60441"/>
                        <a:pt x="46111" y="62390"/>
                        <a:pt x="46491" y="64339"/>
                      </a:cubicBezTo>
                      <a:cubicBezTo>
                        <a:pt x="46896" y="66490"/>
                        <a:pt x="47478" y="68590"/>
                        <a:pt x="48465" y="70590"/>
                      </a:cubicBezTo>
                      <a:cubicBezTo>
                        <a:pt x="49148" y="72007"/>
                        <a:pt x="50034" y="73272"/>
                        <a:pt x="51324" y="74209"/>
                      </a:cubicBezTo>
                      <a:cubicBezTo>
                        <a:pt x="51957" y="74650"/>
                        <a:pt x="52791" y="74917"/>
                        <a:pt x="53638" y="74917"/>
                      </a:cubicBezTo>
                      <a:cubicBezTo>
                        <a:pt x="54587" y="74917"/>
                        <a:pt x="55550" y="74581"/>
                        <a:pt x="56259" y="73779"/>
                      </a:cubicBezTo>
                      <a:cubicBezTo>
                        <a:pt x="57424" y="72513"/>
                        <a:pt x="57980" y="70995"/>
                        <a:pt x="58056" y="69324"/>
                      </a:cubicBezTo>
                      <a:cubicBezTo>
                        <a:pt x="58107" y="67882"/>
                        <a:pt x="57829" y="66439"/>
                        <a:pt x="57322" y="65098"/>
                      </a:cubicBezTo>
                      <a:cubicBezTo>
                        <a:pt x="56614" y="63149"/>
                        <a:pt x="55829" y="61251"/>
                        <a:pt x="55196" y="59303"/>
                      </a:cubicBezTo>
                      <a:cubicBezTo>
                        <a:pt x="54311" y="56443"/>
                        <a:pt x="53627" y="53583"/>
                        <a:pt x="53045" y="50622"/>
                      </a:cubicBezTo>
                      <a:cubicBezTo>
                        <a:pt x="52767" y="49078"/>
                        <a:pt x="52539" y="47534"/>
                        <a:pt x="52311" y="45940"/>
                      </a:cubicBezTo>
                      <a:cubicBezTo>
                        <a:pt x="52160" y="45004"/>
                        <a:pt x="52109" y="44017"/>
                        <a:pt x="51982" y="43030"/>
                      </a:cubicBezTo>
                      <a:cubicBezTo>
                        <a:pt x="51805" y="41764"/>
                        <a:pt x="51679" y="40550"/>
                        <a:pt x="51527" y="39284"/>
                      </a:cubicBezTo>
                      <a:cubicBezTo>
                        <a:pt x="51350" y="37842"/>
                        <a:pt x="51122" y="36450"/>
                        <a:pt x="50590" y="35134"/>
                      </a:cubicBezTo>
                      <a:cubicBezTo>
                        <a:pt x="50211" y="34223"/>
                        <a:pt x="49705" y="33362"/>
                        <a:pt x="48768" y="32881"/>
                      </a:cubicBezTo>
                      <a:cubicBezTo>
                        <a:pt x="47731" y="32350"/>
                        <a:pt x="46617" y="32071"/>
                        <a:pt x="45478" y="31970"/>
                      </a:cubicBezTo>
                      <a:cubicBezTo>
                        <a:pt x="45276" y="31970"/>
                        <a:pt x="45200" y="31869"/>
                        <a:pt x="45099" y="31692"/>
                      </a:cubicBezTo>
                      <a:cubicBezTo>
                        <a:pt x="44922" y="31236"/>
                        <a:pt x="44795" y="30755"/>
                        <a:pt x="44466" y="30376"/>
                      </a:cubicBezTo>
                      <a:cubicBezTo>
                        <a:pt x="44010" y="29819"/>
                        <a:pt x="43428" y="29338"/>
                        <a:pt x="42872" y="28832"/>
                      </a:cubicBezTo>
                      <a:cubicBezTo>
                        <a:pt x="42644" y="28655"/>
                        <a:pt x="42416" y="28503"/>
                        <a:pt x="42163" y="28427"/>
                      </a:cubicBezTo>
                      <a:cubicBezTo>
                        <a:pt x="41480" y="28199"/>
                        <a:pt x="40796" y="27921"/>
                        <a:pt x="40138" y="27592"/>
                      </a:cubicBezTo>
                      <a:cubicBezTo>
                        <a:pt x="39860" y="27491"/>
                        <a:pt x="39582" y="27440"/>
                        <a:pt x="39253" y="27415"/>
                      </a:cubicBezTo>
                      <a:cubicBezTo>
                        <a:pt x="39214" y="27413"/>
                        <a:pt x="39176" y="27412"/>
                        <a:pt x="39138" y="27412"/>
                      </a:cubicBezTo>
                      <a:cubicBezTo>
                        <a:pt x="38651" y="27412"/>
                        <a:pt x="38204" y="27560"/>
                        <a:pt x="37734" y="27794"/>
                      </a:cubicBezTo>
                      <a:cubicBezTo>
                        <a:pt x="39227" y="25264"/>
                        <a:pt x="39961" y="22530"/>
                        <a:pt x="40417" y="19721"/>
                      </a:cubicBezTo>
                      <a:cubicBezTo>
                        <a:pt x="42264" y="20835"/>
                        <a:pt x="44213" y="21392"/>
                        <a:pt x="46339" y="21442"/>
                      </a:cubicBezTo>
                      <a:cubicBezTo>
                        <a:pt x="46356" y="21442"/>
                        <a:pt x="46373" y="21443"/>
                        <a:pt x="46390" y="21443"/>
                      </a:cubicBezTo>
                      <a:cubicBezTo>
                        <a:pt x="48127" y="21443"/>
                        <a:pt x="51481" y="20192"/>
                        <a:pt x="51932" y="19190"/>
                      </a:cubicBezTo>
                      <a:cubicBezTo>
                        <a:pt x="51729" y="19190"/>
                        <a:pt x="51603" y="19342"/>
                        <a:pt x="51426" y="19443"/>
                      </a:cubicBezTo>
                      <a:cubicBezTo>
                        <a:pt x="49845" y="20431"/>
                        <a:pt x="48131" y="21057"/>
                        <a:pt x="46268" y="21057"/>
                      </a:cubicBezTo>
                      <a:cubicBezTo>
                        <a:pt x="45983" y="21057"/>
                        <a:pt x="45694" y="21042"/>
                        <a:pt x="45402" y="21012"/>
                      </a:cubicBezTo>
                      <a:cubicBezTo>
                        <a:pt x="43631" y="20835"/>
                        <a:pt x="41986" y="20253"/>
                        <a:pt x="40493" y="19291"/>
                      </a:cubicBezTo>
                      <a:cubicBezTo>
                        <a:pt x="38215" y="17798"/>
                        <a:pt x="36595" y="15748"/>
                        <a:pt x="35305" y="13369"/>
                      </a:cubicBezTo>
                      <a:cubicBezTo>
                        <a:pt x="34267" y="11471"/>
                        <a:pt x="33457" y="9472"/>
                        <a:pt x="32546" y="7523"/>
                      </a:cubicBezTo>
                      <a:cubicBezTo>
                        <a:pt x="31610" y="5498"/>
                        <a:pt x="30673" y="3499"/>
                        <a:pt x="29231" y="1753"/>
                      </a:cubicBezTo>
                      <a:cubicBezTo>
                        <a:pt x="28623" y="1019"/>
                        <a:pt x="27965" y="361"/>
                        <a:pt x="27004" y="82"/>
                      </a:cubicBezTo>
                      <a:cubicBezTo>
                        <a:pt x="26816" y="27"/>
                        <a:pt x="26632" y="0"/>
                        <a:pt x="26454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1" name="Google Shape;511;p54"/>
                <p:cNvSpPr/>
                <p:nvPr/>
              </p:nvSpPr>
              <p:spPr>
                <a:xfrm>
                  <a:off x="5287650" y="5819125"/>
                  <a:ext cx="1738025" cy="1849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9521" h="73969" extrusionOk="0">
                      <a:moveTo>
                        <a:pt x="32929" y="1"/>
                      </a:moveTo>
                      <a:cubicBezTo>
                        <a:pt x="31799" y="1"/>
                        <a:pt x="30956" y="555"/>
                        <a:pt x="30218" y="1721"/>
                      </a:cubicBezTo>
                      <a:cubicBezTo>
                        <a:pt x="29560" y="2834"/>
                        <a:pt x="29408" y="3998"/>
                        <a:pt x="29712" y="5289"/>
                      </a:cubicBezTo>
                      <a:cubicBezTo>
                        <a:pt x="29616" y="5283"/>
                        <a:pt x="29522" y="5280"/>
                        <a:pt x="29429" y="5280"/>
                      </a:cubicBezTo>
                      <a:cubicBezTo>
                        <a:pt x="29129" y="5280"/>
                        <a:pt x="28843" y="5313"/>
                        <a:pt x="28573" y="5390"/>
                      </a:cubicBezTo>
                      <a:cubicBezTo>
                        <a:pt x="25511" y="6124"/>
                        <a:pt x="23233" y="7845"/>
                        <a:pt x="21866" y="10705"/>
                      </a:cubicBezTo>
                      <a:cubicBezTo>
                        <a:pt x="20626" y="13312"/>
                        <a:pt x="20373" y="16146"/>
                        <a:pt x="20095" y="19006"/>
                      </a:cubicBezTo>
                      <a:cubicBezTo>
                        <a:pt x="19968" y="20069"/>
                        <a:pt x="19918" y="21157"/>
                        <a:pt x="19740" y="22220"/>
                      </a:cubicBezTo>
                      <a:cubicBezTo>
                        <a:pt x="19437" y="24194"/>
                        <a:pt x="18956" y="26092"/>
                        <a:pt x="18348" y="27990"/>
                      </a:cubicBezTo>
                      <a:cubicBezTo>
                        <a:pt x="17311" y="31179"/>
                        <a:pt x="15691" y="34013"/>
                        <a:pt x="13388" y="36468"/>
                      </a:cubicBezTo>
                      <a:cubicBezTo>
                        <a:pt x="11996" y="37886"/>
                        <a:pt x="10351" y="38923"/>
                        <a:pt x="8681" y="39961"/>
                      </a:cubicBezTo>
                      <a:cubicBezTo>
                        <a:pt x="6555" y="41277"/>
                        <a:pt x="4556" y="42694"/>
                        <a:pt x="2911" y="44592"/>
                      </a:cubicBezTo>
                      <a:cubicBezTo>
                        <a:pt x="1595" y="46136"/>
                        <a:pt x="481" y="47857"/>
                        <a:pt x="228" y="49957"/>
                      </a:cubicBezTo>
                      <a:cubicBezTo>
                        <a:pt x="0" y="51779"/>
                        <a:pt x="329" y="53424"/>
                        <a:pt x="1493" y="54867"/>
                      </a:cubicBezTo>
                      <a:cubicBezTo>
                        <a:pt x="2278" y="55879"/>
                        <a:pt x="3265" y="56765"/>
                        <a:pt x="4050" y="57803"/>
                      </a:cubicBezTo>
                      <a:cubicBezTo>
                        <a:pt x="4783" y="58790"/>
                        <a:pt x="5138" y="59827"/>
                        <a:pt x="4910" y="61067"/>
                      </a:cubicBezTo>
                      <a:cubicBezTo>
                        <a:pt x="4682" y="62307"/>
                        <a:pt x="4201" y="63446"/>
                        <a:pt x="3771" y="64610"/>
                      </a:cubicBezTo>
                      <a:cubicBezTo>
                        <a:pt x="3290" y="65876"/>
                        <a:pt x="3012" y="67141"/>
                        <a:pt x="3164" y="68508"/>
                      </a:cubicBezTo>
                      <a:cubicBezTo>
                        <a:pt x="3392" y="70381"/>
                        <a:pt x="4303" y="71798"/>
                        <a:pt x="5821" y="72835"/>
                      </a:cubicBezTo>
                      <a:cubicBezTo>
                        <a:pt x="7093" y="73730"/>
                        <a:pt x="8521" y="73969"/>
                        <a:pt x="9983" y="73969"/>
                      </a:cubicBezTo>
                      <a:cubicBezTo>
                        <a:pt x="10382" y="73969"/>
                        <a:pt x="10784" y="73951"/>
                        <a:pt x="11186" y="73924"/>
                      </a:cubicBezTo>
                      <a:cubicBezTo>
                        <a:pt x="11490" y="73924"/>
                        <a:pt x="11870" y="73848"/>
                        <a:pt x="12021" y="73468"/>
                      </a:cubicBezTo>
                      <a:cubicBezTo>
                        <a:pt x="11965" y="73448"/>
                        <a:pt x="11913" y="73440"/>
                        <a:pt x="11864" y="73440"/>
                      </a:cubicBezTo>
                      <a:cubicBezTo>
                        <a:pt x="11688" y="73440"/>
                        <a:pt x="11561" y="73546"/>
                        <a:pt x="11463" y="73546"/>
                      </a:cubicBezTo>
                      <a:cubicBezTo>
                        <a:pt x="11455" y="73546"/>
                        <a:pt x="11447" y="73546"/>
                        <a:pt x="11439" y="73544"/>
                      </a:cubicBezTo>
                      <a:cubicBezTo>
                        <a:pt x="11126" y="73594"/>
                        <a:pt x="10818" y="73613"/>
                        <a:pt x="10514" y="73613"/>
                      </a:cubicBezTo>
                      <a:cubicBezTo>
                        <a:pt x="9884" y="73613"/>
                        <a:pt x="9270" y="73528"/>
                        <a:pt x="8656" y="73443"/>
                      </a:cubicBezTo>
                      <a:cubicBezTo>
                        <a:pt x="6682" y="73190"/>
                        <a:pt x="5188" y="72203"/>
                        <a:pt x="4252" y="70507"/>
                      </a:cubicBezTo>
                      <a:cubicBezTo>
                        <a:pt x="3290" y="68862"/>
                        <a:pt x="3366" y="67091"/>
                        <a:pt x="3974" y="65319"/>
                      </a:cubicBezTo>
                      <a:cubicBezTo>
                        <a:pt x="4404" y="64104"/>
                        <a:pt x="4910" y="62940"/>
                        <a:pt x="5239" y="61700"/>
                      </a:cubicBezTo>
                      <a:cubicBezTo>
                        <a:pt x="5543" y="60333"/>
                        <a:pt x="5517" y="59068"/>
                        <a:pt x="4632" y="57904"/>
                      </a:cubicBezTo>
                      <a:lnTo>
                        <a:pt x="3670" y="56664"/>
                      </a:lnTo>
                      <a:cubicBezTo>
                        <a:pt x="3037" y="55879"/>
                        <a:pt x="2253" y="55196"/>
                        <a:pt x="1645" y="54361"/>
                      </a:cubicBezTo>
                      <a:cubicBezTo>
                        <a:pt x="431" y="52665"/>
                        <a:pt x="355" y="50767"/>
                        <a:pt x="886" y="48793"/>
                      </a:cubicBezTo>
                      <a:cubicBezTo>
                        <a:pt x="1392" y="46895"/>
                        <a:pt x="2607" y="45402"/>
                        <a:pt x="3923" y="44061"/>
                      </a:cubicBezTo>
                      <a:cubicBezTo>
                        <a:pt x="5366" y="42593"/>
                        <a:pt x="7011" y="41454"/>
                        <a:pt x="8706" y="40391"/>
                      </a:cubicBezTo>
                      <a:cubicBezTo>
                        <a:pt x="10326" y="39404"/>
                        <a:pt x="11946" y="38417"/>
                        <a:pt x="13287" y="37101"/>
                      </a:cubicBezTo>
                      <a:cubicBezTo>
                        <a:pt x="15311" y="35127"/>
                        <a:pt x="16881" y="32799"/>
                        <a:pt x="17944" y="30192"/>
                      </a:cubicBezTo>
                      <a:cubicBezTo>
                        <a:pt x="19437" y="26624"/>
                        <a:pt x="20221" y="22878"/>
                        <a:pt x="20500" y="19031"/>
                      </a:cubicBezTo>
                      <a:cubicBezTo>
                        <a:pt x="20601" y="17412"/>
                        <a:pt x="20803" y="15792"/>
                        <a:pt x="21132" y="14223"/>
                      </a:cubicBezTo>
                      <a:cubicBezTo>
                        <a:pt x="21563" y="12249"/>
                        <a:pt x="22195" y="10401"/>
                        <a:pt x="23511" y="8832"/>
                      </a:cubicBezTo>
                      <a:cubicBezTo>
                        <a:pt x="24928" y="7187"/>
                        <a:pt x="26675" y="6124"/>
                        <a:pt x="28826" y="5719"/>
                      </a:cubicBezTo>
                      <a:cubicBezTo>
                        <a:pt x="29180" y="5643"/>
                        <a:pt x="29560" y="5669"/>
                        <a:pt x="29914" y="5643"/>
                      </a:cubicBezTo>
                      <a:cubicBezTo>
                        <a:pt x="30041" y="5618"/>
                        <a:pt x="30294" y="5542"/>
                        <a:pt x="30167" y="5390"/>
                      </a:cubicBezTo>
                      <a:cubicBezTo>
                        <a:pt x="29990" y="5239"/>
                        <a:pt x="30066" y="5036"/>
                        <a:pt x="30041" y="4884"/>
                      </a:cubicBezTo>
                      <a:cubicBezTo>
                        <a:pt x="29813" y="3644"/>
                        <a:pt x="30091" y="2556"/>
                        <a:pt x="30825" y="1493"/>
                      </a:cubicBezTo>
                      <a:cubicBezTo>
                        <a:pt x="31397" y="685"/>
                        <a:pt x="32106" y="353"/>
                        <a:pt x="32954" y="353"/>
                      </a:cubicBezTo>
                      <a:cubicBezTo>
                        <a:pt x="33195" y="353"/>
                        <a:pt x="33447" y="380"/>
                        <a:pt x="33710" y="430"/>
                      </a:cubicBezTo>
                      <a:cubicBezTo>
                        <a:pt x="35052" y="708"/>
                        <a:pt x="36292" y="1215"/>
                        <a:pt x="37506" y="1923"/>
                      </a:cubicBezTo>
                      <a:cubicBezTo>
                        <a:pt x="39556" y="3113"/>
                        <a:pt x="41429" y="4606"/>
                        <a:pt x="43378" y="5922"/>
                      </a:cubicBezTo>
                      <a:cubicBezTo>
                        <a:pt x="45124" y="7137"/>
                        <a:pt x="46896" y="8301"/>
                        <a:pt x="48895" y="9136"/>
                      </a:cubicBezTo>
                      <a:cubicBezTo>
                        <a:pt x="51249" y="10098"/>
                        <a:pt x="53779" y="10528"/>
                        <a:pt x="56285" y="10958"/>
                      </a:cubicBezTo>
                      <a:cubicBezTo>
                        <a:pt x="59195" y="11464"/>
                        <a:pt x="61751" y="12628"/>
                        <a:pt x="63776" y="14855"/>
                      </a:cubicBezTo>
                      <a:cubicBezTo>
                        <a:pt x="64535" y="15716"/>
                        <a:pt x="65294" y="16602"/>
                        <a:pt x="65801" y="17639"/>
                      </a:cubicBezTo>
                      <a:cubicBezTo>
                        <a:pt x="66610" y="19259"/>
                        <a:pt x="66484" y="20955"/>
                        <a:pt x="66104" y="22625"/>
                      </a:cubicBezTo>
                      <a:cubicBezTo>
                        <a:pt x="65623" y="24827"/>
                        <a:pt x="64738" y="26851"/>
                        <a:pt x="63751" y="28800"/>
                      </a:cubicBezTo>
                      <a:cubicBezTo>
                        <a:pt x="63194" y="29939"/>
                        <a:pt x="62865" y="31103"/>
                        <a:pt x="62991" y="32419"/>
                      </a:cubicBezTo>
                      <a:cubicBezTo>
                        <a:pt x="63118" y="33710"/>
                        <a:pt x="63700" y="34747"/>
                        <a:pt x="64662" y="35583"/>
                      </a:cubicBezTo>
                      <a:cubicBezTo>
                        <a:pt x="65522" y="36291"/>
                        <a:pt x="66433" y="36924"/>
                        <a:pt x="67370" y="37531"/>
                      </a:cubicBezTo>
                      <a:cubicBezTo>
                        <a:pt x="68458" y="38265"/>
                        <a:pt x="69015" y="39277"/>
                        <a:pt x="69015" y="40593"/>
                      </a:cubicBezTo>
                      <a:cubicBezTo>
                        <a:pt x="69015" y="41960"/>
                        <a:pt x="68508" y="43099"/>
                        <a:pt x="67825" y="44212"/>
                      </a:cubicBezTo>
                      <a:cubicBezTo>
                        <a:pt x="67066" y="45453"/>
                        <a:pt x="66003" y="46237"/>
                        <a:pt x="64586" y="46591"/>
                      </a:cubicBezTo>
                      <a:cubicBezTo>
                        <a:pt x="63725" y="46794"/>
                        <a:pt x="62865" y="46895"/>
                        <a:pt x="61979" y="46895"/>
                      </a:cubicBezTo>
                      <a:cubicBezTo>
                        <a:pt x="61928" y="46895"/>
                        <a:pt x="61874" y="46887"/>
                        <a:pt x="61820" y="46887"/>
                      </a:cubicBezTo>
                      <a:cubicBezTo>
                        <a:pt x="61739" y="46887"/>
                        <a:pt x="61660" y="46905"/>
                        <a:pt x="61599" y="46996"/>
                      </a:cubicBezTo>
                      <a:cubicBezTo>
                        <a:pt x="61625" y="47173"/>
                        <a:pt x="61802" y="47224"/>
                        <a:pt x="61954" y="47224"/>
                      </a:cubicBezTo>
                      <a:cubicBezTo>
                        <a:pt x="62169" y="47249"/>
                        <a:pt x="62397" y="47262"/>
                        <a:pt x="62628" y="47262"/>
                      </a:cubicBezTo>
                      <a:cubicBezTo>
                        <a:pt x="62858" y="47262"/>
                        <a:pt x="63093" y="47249"/>
                        <a:pt x="63320" y="47224"/>
                      </a:cubicBezTo>
                      <a:cubicBezTo>
                        <a:pt x="64282" y="47098"/>
                        <a:pt x="65244" y="46895"/>
                        <a:pt x="66104" y="46414"/>
                      </a:cubicBezTo>
                      <a:cubicBezTo>
                        <a:pt x="67547" y="45630"/>
                        <a:pt x="68382" y="44364"/>
                        <a:pt x="68939" y="42871"/>
                      </a:cubicBezTo>
                      <a:cubicBezTo>
                        <a:pt x="69293" y="41985"/>
                        <a:pt x="69521" y="41074"/>
                        <a:pt x="69394" y="40138"/>
                      </a:cubicBezTo>
                      <a:cubicBezTo>
                        <a:pt x="69192" y="38695"/>
                        <a:pt x="68407" y="37759"/>
                        <a:pt x="67243" y="37025"/>
                      </a:cubicBezTo>
                      <a:cubicBezTo>
                        <a:pt x="66231" y="36418"/>
                        <a:pt x="65269" y="35734"/>
                        <a:pt x="64484" y="34849"/>
                      </a:cubicBezTo>
                      <a:cubicBezTo>
                        <a:pt x="63624" y="33887"/>
                        <a:pt x="63320" y="32849"/>
                        <a:pt x="63346" y="31660"/>
                      </a:cubicBezTo>
                      <a:cubicBezTo>
                        <a:pt x="63371" y="30723"/>
                        <a:pt x="63649" y="29838"/>
                        <a:pt x="64080" y="29028"/>
                      </a:cubicBezTo>
                      <a:cubicBezTo>
                        <a:pt x="65269" y="26548"/>
                        <a:pt x="66357" y="24067"/>
                        <a:pt x="66686" y="21309"/>
                      </a:cubicBezTo>
                      <a:cubicBezTo>
                        <a:pt x="66863" y="19968"/>
                        <a:pt x="66762" y="18677"/>
                        <a:pt x="66104" y="17487"/>
                      </a:cubicBezTo>
                      <a:cubicBezTo>
                        <a:pt x="64333" y="14349"/>
                        <a:pt x="61802" y="12097"/>
                        <a:pt x="58284" y="11085"/>
                      </a:cubicBezTo>
                      <a:cubicBezTo>
                        <a:pt x="56538" y="10553"/>
                        <a:pt x="54741" y="10351"/>
                        <a:pt x="52969" y="9971"/>
                      </a:cubicBezTo>
                      <a:cubicBezTo>
                        <a:pt x="50565" y="9465"/>
                        <a:pt x="48288" y="8655"/>
                        <a:pt x="46187" y="7364"/>
                      </a:cubicBezTo>
                      <a:cubicBezTo>
                        <a:pt x="43960" y="5972"/>
                        <a:pt x="41834" y="4378"/>
                        <a:pt x="39658" y="2860"/>
                      </a:cubicBezTo>
                      <a:cubicBezTo>
                        <a:pt x="37937" y="1670"/>
                        <a:pt x="36114" y="658"/>
                        <a:pt x="34039" y="152"/>
                      </a:cubicBezTo>
                      <a:cubicBezTo>
                        <a:pt x="33639" y="52"/>
                        <a:pt x="33271" y="1"/>
                        <a:pt x="32929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2" name="Google Shape;512;p54"/>
                <p:cNvSpPr/>
                <p:nvPr/>
              </p:nvSpPr>
              <p:spPr>
                <a:xfrm>
                  <a:off x="5884900" y="6285825"/>
                  <a:ext cx="182875" cy="420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315" h="16815" extrusionOk="0">
                      <a:moveTo>
                        <a:pt x="4784" y="8639"/>
                      </a:moveTo>
                      <a:cubicBezTo>
                        <a:pt x="5822" y="8639"/>
                        <a:pt x="6556" y="9348"/>
                        <a:pt x="6707" y="10335"/>
                      </a:cubicBezTo>
                      <a:cubicBezTo>
                        <a:pt x="7062" y="12562"/>
                        <a:pt x="5442" y="15143"/>
                        <a:pt x="3670" y="15978"/>
                      </a:cubicBezTo>
                      <a:cubicBezTo>
                        <a:pt x="3284" y="16182"/>
                        <a:pt x="2881" y="16336"/>
                        <a:pt x="2461" y="16336"/>
                      </a:cubicBezTo>
                      <a:cubicBezTo>
                        <a:pt x="2359" y="16336"/>
                        <a:pt x="2256" y="16327"/>
                        <a:pt x="2152" y="16307"/>
                      </a:cubicBezTo>
                      <a:cubicBezTo>
                        <a:pt x="1292" y="16155"/>
                        <a:pt x="709" y="15523"/>
                        <a:pt x="583" y="14637"/>
                      </a:cubicBezTo>
                      <a:cubicBezTo>
                        <a:pt x="330" y="12891"/>
                        <a:pt x="988" y="11473"/>
                        <a:pt x="2051" y="10157"/>
                      </a:cubicBezTo>
                      <a:cubicBezTo>
                        <a:pt x="2633" y="9474"/>
                        <a:pt x="3316" y="8968"/>
                        <a:pt x="4202" y="8715"/>
                      </a:cubicBezTo>
                      <a:cubicBezTo>
                        <a:pt x="4404" y="8690"/>
                        <a:pt x="4582" y="8690"/>
                        <a:pt x="4784" y="8639"/>
                      </a:cubicBezTo>
                      <a:close/>
                      <a:moveTo>
                        <a:pt x="2499" y="1"/>
                      </a:moveTo>
                      <a:cubicBezTo>
                        <a:pt x="1667" y="1"/>
                        <a:pt x="887" y="520"/>
                        <a:pt x="507" y="1477"/>
                      </a:cubicBezTo>
                      <a:cubicBezTo>
                        <a:pt x="279" y="2034"/>
                        <a:pt x="203" y="2641"/>
                        <a:pt x="229" y="3248"/>
                      </a:cubicBezTo>
                      <a:cubicBezTo>
                        <a:pt x="380" y="5551"/>
                        <a:pt x="1342" y="7424"/>
                        <a:pt x="3316" y="8690"/>
                      </a:cubicBezTo>
                      <a:cubicBezTo>
                        <a:pt x="3240" y="8715"/>
                        <a:pt x="3164" y="8765"/>
                        <a:pt x="3114" y="8892"/>
                      </a:cubicBezTo>
                      <a:cubicBezTo>
                        <a:pt x="1140" y="10284"/>
                        <a:pt x="1" y="12131"/>
                        <a:pt x="178" y="14586"/>
                      </a:cubicBezTo>
                      <a:cubicBezTo>
                        <a:pt x="280" y="15971"/>
                        <a:pt x="1201" y="16815"/>
                        <a:pt x="2414" y="16815"/>
                      </a:cubicBezTo>
                      <a:cubicBezTo>
                        <a:pt x="2708" y="16815"/>
                        <a:pt x="3020" y="16765"/>
                        <a:pt x="3341" y="16661"/>
                      </a:cubicBezTo>
                      <a:cubicBezTo>
                        <a:pt x="5417" y="15953"/>
                        <a:pt x="7315" y="13194"/>
                        <a:pt x="7112" y="10765"/>
                      </a:cubicBezTo>
                      <a:cubicBezTo>
                        <a:pt x="6986" y="9250"/>
                        <a:pt x="6143" y="8348"/>
                        <a:pt x="4859" y="8348"/>
                      </a:cubicBezTo>
                      <a:cubicBezTo>
                        <a:pt x="4598" y="8348"/>
                        <a:pt x="4320" y="8385"/>
                        <a:pt x="4025" y="8462"/>
                      </a:cubicBezTo>
                      <a:cubicBezTo>
                        <a:pt x="3966" y="8476"/>
                        <a:pt x="3908" y="8491"/>
                        <a:pt x="3854" y="8491"/>
                      </a:cubicBezTo>
                      <a:cubicBezTo>
                        <a:pt x="3815" y="8491"/>
                        <a:pt x="3778" y="8483"/>
                        <a:pt x="3746" y="8462"/>
                      </a:cubicBezTo>
                      <a:cubicBezTo>
                        <a:pt x="3392" y="8259"/>
                        <a:pt x="3012" y="8107"/>
                        <a:pt x="2709" y="7829"/>
                      </a:cubicBezTo>
                      <a:cubicBezTo>
                        <a:pt x="1671" y="6867"/>
                        <a:pt x="1038" y="5678"/>
                        <a:pt x="735" y="4311"/>
                      </a:cubicBezTo>
                      <a:cubicBezTo>
                        <a:pt x="482" y="3324"/>
                        <a:pt x="532" y="2363"/>
                        <a:pt x="963" y="1426"/>
                      </a:cubicBezTo>
                      <a:cubicBezTo>
                        <a:pt x="1270" y="756"/>
                        <a:pt x="1824" y="384"/>
                        <a:pt x="2467" y="384"/>
                      </a:cubicBezTo>
                      <a:cubicBezTo>
                        <a:pt x="2722" y="384"/>
                        <a:pt x="2992" y="443"/>
                        <a:pt x="3266" y="566"/>
                      </a:cubicBezTo>
                      <a:cubicBezTo>
                        <a:pt x="3822" y="869"/>
                        <a:pt x="4202" y="1300"/>
                        <a:pt x="4430" y="1907"/>
                      </a:cubicBezTo>
                      <a:cubicBezTo>
                        <a:pt x="4494" y="2036"/>
                        <a:pt x="4504" y="2202"/>
                        <a:pt x="4630" y="2202"/>
                      </a:cubicBezTo>
                      <a:cubicBezTo>
                        <a:pt x="4652" y="2202"/>
                        <a:pt x="4678" y="2197"/>
                        <a:pt x="4708" y="2185"/>
                      </a:cubicBezTo>
                      <a:cubicBezTo>
                        <a:pt x="4911" y="2135"/>
                        <a:pt x="4809" y="1932"/>
                        <a:pt x="4784" y="1780"/>
                      </a:cubicBezTo>
                      <a:cubicBezTo>
                        <a:pt x="4683" y="1350"/>
                        <a:pt x="4430" y="1021"/>
                        <a:pt x="4126" y="718"/>
                      </a:cubicBezTo>
                      <a:cubicBezTo>
                        <a:pt x="3630" y="232"/>
                        <a:pt x="3053" y="1"/>
                        <a:pt x="2499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3" name="Google Shape;513;p54"/>
                <p:cNvSpPr/>
                <p:nvPr/>
              </p:nvSpPr>
              <p:spPr>
                <a:xfrm>
                  <a:off x="6298050" y="6489125"/>
                  <a:ext cx="120250" cy="101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810" h="4078" extrusionOk="0">
                      <a:moveTo>
                        <a:pt x="1570" y="1646"/>
                      </a:moveTo>
                      <a:lnTo>
                        <a:pt x="1570" y="1646"/>
                      </a:lnTo>
                      <a:cubicBezTo>
                        <a:pt x="2203" y="1722"/>
                        <a:pt x="2861" y="1722"/>
                        <a:pt x="3443" y="2101"/>
                      </a:cubicBezTo>
                      <a:cubicBezTo>
                        <a:pt x="3274" y="2156"/>
                        <a:pt x="3112" y="2180"/>
                        <a:pt x="2955" y="2180"/>
                      </a:cubicBezTo>
                      <a:cubicBezTo>
                        <a:pt x="2456" y="2180"/>
                        <a:pt x="2013" y="1935"/>
                        <a:pt x="1570" y="1646"/>
                      </a:cubicBezTo>
                      <a:close/>
                      <a:moveTo>
                        <a:pt x="3038" y="1"/>
                      </a:moveTo>
                      <a:cubicBezTo>
                        <a:pt x="2076" y="127"/>
                        <a:pt x="1064" y="558"/>
                        <a:pt x="153" y="1114"/>
                      </a:cubicBezTo>
                      <a:cubicBezTo>
                        <a:pt x="26" y="1216"/>
                        <a:pt x="1" y="1317"/>
                        <a:pt x="26" y="1443"/>
                      </a:cubicBezTo>
                      <a:cubicBezTo>
                        <a:pt x="304" y="2709"/>
                        <a:pt x="912" y="3670"/>
                        <a:pt x="2279" y="4025"/>
                      </a:cubicBezTo>
                      <a:cubicBezTo>
                        <a:pt x="2411" y="4061"/>
                        <a:pt x="2543" y="4078"/>
                        <a:pt x="2671" y="4078"/>
                      </a:cubicBezTo>
                      <a:cubicBezTo>
                        <a:pt x="3448" y="4078"/>
                        <a:pt x="4101" y="3451"/>
                        <a:pt x="4101" y="2582"/>
                      </a:cubicBezTo>
                      <a:cubicBezTo>
                        <a:pt x="4101" y="2278"/>
                        <a:pt x="4126" y="2025"/>
                        <a:pt x="4303" y="1772"/>
                      </a:cubicBezTo>
                      <a:cubicBezTo>
                        <a:pt x="4809" y="887"/>
                        <a:pt x="4253" y="1"/>
                        <a:pt x="3038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4" name="Google Shape;514;p54"/>
                <p:cNvSpPr/>
                <p:nvPr/>
              </p:nvSpPr>
              <p:spPr>
                <a:xfrm>
                  <a:off x="6174675" y="6240875"/>
                  <a:ext cx="139225" cy="902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569" h="3609" extrusionOk="0">
                      <a:moveTo>
                        <a:pt x="2705" y="1"/>
                      </a:moveTo>
                      <a:cubicBezTo>
                        <a:pt x="2666" y="1"/>
                        <a:pt x="2626" y="17"/>
                        <a:pt x="2582" y="61"/>
                      </a:cubicBezTo>
                      <a:cubicBezTo>
                        <a:pt x="2456" y="187"/>
                        <a:pt x="2557" y="288"/>
                        <a:pt x="2658" y="364"/>
                      </a:cubicBezTo>
                      <a:cubicBezTo>
                        <a:pt x="2861" y="542"/>
                        <a:pt x="2987" y="795"/>
                        <a:pt x="3114" y="1048"/>
                      </a:cubicBezTo>
                      <a:cubicBezTo>
                        <a:pt x="1595" y="1200"/>
                        <a:pt x="203" y="1807"/>
                        <a:pt x="1" y="2465"/>
                      </a:cubicBezTo>
                      <a:cubicBezTo>
                        <a:pt x="720" y="2163"/>
                        <a:pt x="1397" y="1798"/>
                        <a:pt x="2149" y="1798"/>
                      </a:cubicBezTo>
                      <a:cubicBezTo>
                        <a:pt x="2217" y="1798"/>
                        <a:pt x="2285" y="1801"/>
                        <a:pt x="2354" y="1807"/>
                      </a:cubicBezTo>
                      <a:cubicBezTo>
                        <a:pt x="2177" y="2161"/>
                        <a:pt x="2076" y="2490"/>
                        <a:pt x="2101" y="2845"/>
                      </a:cubicBezTo>
                      <a:cubicBezTo>
                        <a:pt x="2101" y="3174"/>
                        <a:pt x="2228" y="3427"/>
                        <a:pt x="2532" y="3553"/>
                      </a:cubicBezTo>
                      <a:cubicBezTo>
                        <a:pt x="2614" y="3591"/>
                        <a:pt x="2697" y="3608"/>
                        <a:pt x="2779" y="3608"/>
                      </a:cubicBezTo>
                      <a:cubicBezTo>
                        <a:pt x="2971" y="3608"/>
                        <a:pt x="3156" y="3511"/>
                        <a:pt x="3316" y="3351"/>
                      </a:cubicBezTo>
                      <a:cubicBezTo>
                        <a:pt x="3569" y="3123"/>
                        <a:pt x="3670" y="2845"/>
                        <a:pt x="3797" y="2566"/>
                      </a:cubicBezTo>
                      <a:cubicBezTo>
                        <a:pt x="3955" y="2733"/>
                        <a:pt x="4184" y="2812"/>
                        <a:pt x="4430" y="2812"/>
                      </a:cubicBezTo>
                      <a:cubicBezTo>
                        <a:pt x="4854" y="2812"/>
                        <a:pt x="5328" y="2578"/>
                        <a:pt x="5568" y="2161"/>
                      </a:cubicBezTo>
                      <a:cubicBezTo>
                        <a:pt x="5446" y="2074"/>
                        <a:pt x="5348" y="2047"/>
                        <a:pt x="5257" y="2047"/>
                      </a:cubicBezTo>
                      <a:cubicBezTo>
                        <a:pt x="5216" y="2047"/>
                        <a:pt x="5177" y="2052"/>
                        <a:pt x="5138" y="2060"/>
                      </a:cubicBezTo>
                      <a:cubicBezTo>
                        <a:pt x="5023" y="2083"/>
                        <a:pt x="4912" y="2096"/>
                        <a:pt x="4805" y="2096"/>
                      </a:cubicBezTo>
                      <a:cubicBezTo>
                        <a:pt x="4442" y="2096"/>
                        <a:pt x="4127" y="1951"/>
                        <a:pt x="3873" y="1579"/>
                      </a:cubicBezTo>
                      <a:cubicBezTo>
                        <a:pt x="3721" y="1326"/>
                        <a:pt x="3544" y="1098"/>
                        <a:pt x="3443" y="820"/>
                      </a:cubicBezTo>
                      <a:cubicBezTo>
                        <a:pt x="3341" y="542"/>
                        <a:pt x="3139" y="288"/>
                        <a:pt x="2911" y="111"/>
                      </a:cubicBezTo>
                      <a:cubicBezTo>
                        <a:pt x="2845" y="61"/>
                        <a:pt x="2778" y="1"/>
                        <a:pt x="2705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5" name="Google Shape;515;p54"/>
                <p:cNvSpPr/>
                <p:nvPr/>
              </p:nvSpPr>
              <p:spPr>
                <a:xfrm>
                  <a:off x="6527100" y="6332550"/>
                  <a:ext cx="282200" cy="865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288" h="3462" extrusionOk="0">
                      <a:moveTo>
                        <a:pt x="231" y="1"/>
                      </a:moveTo>
                      <a:cubicBezTo>
                        <a:pt x="200" y="1"/>
                        <a:pt x="166" y="12"/>
                        <a:pt x="127" y="38"/>
                      </a:cubicBezTo>
                      <a:cubicBezTo>
                        <a:pt x="0" y="139"/>
                        <a:pt x="76" y="266"/>
                        <a:pt x="127" y="367"/>
                      </a:cubicBezTo>
                      <a:cubicBezTo>
                        <a:pt x="228" y="519"/>
                        <a:pt x="329" y="620"/>
                        <a:pt x="405" y="747"/>
                      </a:cubicBezTo>
                      <a:cubicBezTo>
                        <a:pt x="785" y="1126"/>
                        <a:pt x="1240" y="1455"/>
                        <a:pt x="1645" y="1810"/>
                      </a:cubicBezTo>
                      <a:cubicBezTo>
                        <a:pt x="2945" y="2844"/>
                        <a:pt x="4624" y="3462"/>
                        <a:pt x="6297" y="3462"/>
                      </a:cubicBezTo>
                      <a:cubicBezTo>
                        <a:pt x="7653" y="3462"/>
                        <a:pt x="9005" y="3056"/>
                        <a:pt x="10149" y="2139"/>
                      </a:cubicBezTo>
                      <a:cubicBezTo>
                        <a:pt x="10629" y="1759"/>
                        <a:pt x="11136" y="1379"/>
                        <a:pt x="11287" y="671"/>
                      </a:cubicBezTo>
                      <a:cubicBezTo>
                        <a:pt x="11269" y="668"/>
                        <a:pt x="11252" y="667"/>
                        <a:pt x="11236" y="667"/>
                      </a:cubicBezTo>
                      <a:cubicBezTo>
                        <a:pt x="11076" y="667"/>
                        <a:pt x="11030" y="774"/>
                        <a:pt x="10984" y="797"/>
                      </a:cubicBezTo>
                      <a:cubicBezTo>
                        <a:pt x="10857" y="1000"/>
                        <a:pt x="10705" y="1177"/>
                        <a:pt x="10528" y="1329"/>
                      </a:cubicBezTo>
                      <a:cubicBezTo>
                        <a:pt x="9242" y="2483"/>
                        <a:pt x="7826" y="3047"/>
                        <a:pt x="6309" y="3047"/>
                      </a:cubicBezTo>
                      <a:cubicBezTo>
                        <a:pt x="5499" y="3047"/>
                        <a:pt x="4660" y="2886"/>
                        <a:pt x="3796" y="2569"/>
                      </a:cubicBezTo>
                      <a:cubicBezTo>
                        <a:pt x="2480" y="2088"/>
                        <a:pt x="1392" y="1227"/>
                        <a:pt x="456" y="165"/>
                      </a:cubicBezTo>
                      <a:cubicBezTo>
                        <a:pt x="381" y="90"/>
                        <a:pt x="320" y="1"/>
                        <a:pt x="231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6" name="Google Shape;516;p54"/>
                <p:cNvSpPr/>
                <p:nvPr/>
              </p:nvSpPr>
              <p:spPr>
                <a:xfrm>
                  <a:off x="5649550" y="6441675"/>
                  <a:ext cx="158200" cy="2904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328" h="11617" extrusionOk="0">
                      <a:moveTo>
                        <a:pt x="6024" y="1"/>
                      </a:moveTo>
                      <a:cubicBezTo>
                        <a:pt x="5113" y="4430"/>
                        <a:pt x="2810" y="8150"/>
                        <a:pt x="0" y="11617"/>
                      </a:cubicBezTo>
                      <a:cubicBezTo>
                        <a:pt x="203" y="11617"/>
                        <a:pt x="304" y="11516"/>
                        <a:pt x="380" y="11465"/>
                      </a:cubicBezTo>
                      <a:cubicBezTo>
                        <a:pt x="785" y="11085"/>
                        <a:pt x="1139" y="10706"/>
                        <a:pt x="1468" y="10250"/>
                      </a:cubicBezTo>
                      <a:cubicBezTo>
                        <a:pt x="2911" y="8453"/>
                        <a:pt x="4050" y="6454"/>
                        <a:pt x="5011" y="4379"/>
                      </a:cubicBezTo>
                      <a:cubicBezTo>
                        <a:pt x="5619" y="3114"/>
                        <a:pt x="6024" y="1823"/>
                        <a:pt x="6251" y="431"/>
                      </a:cubicBezTo>
                      <a:cubicBezTo>
                        <a:pt x="6277" y="254"/>
                        <a:pt x="6327" y="127"/>
                        <a:pt x="602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7" name="Google Shape;517;p54"/>
                <p:cNvSpPr/>
                <p:nvPr/>
              </p:nvSpPr>
              <p:spPr>
                <a:xfrm>
                  <a:off x="5426200" y="7643800"/>
                  <a:ext cx="210725" cy="699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29" h="2798" extrusionOk="0">
                      <a:moveTo>
                        <a:pt x="8251" y="0"/>
                      </a:moveTo>
                      <a:lnTo>
                        <a:pt x="8251" y="0"/>
                      </a:lnTo>
                      <a:cubicBezTo>
                        <a:pt x="8099" y="228"/>
                        <a:pt x="7973" y="456"/>
                        <a:pt x="7821" y="608"/>
                      </a:cubicBezTo>
                      <a:cubicBezTo>
                        <a:pt x="6834" y="1696"/>
                        <a:pt x="5644" y="2379"/>
                        <a:pt x="4126" y="2405"/>
                      </a:cubicBezTo>
                      <a:cubicBezTo>
                        <a:pt x="4014" y="2410"/>
                        <a:pt x="3903" y="2413"/>
                        <a:pt x="3793" y="2413"/>
                      </a:cubicBezTo>
                      <a:cubicBezTo>
                        <a:pt x="2852" y="2413"/>
                        <a:pt x="1963" y="2209"/>
                        <a:pt x="1215" y="1620"/>
                      </a:cubicBezTo>
                      <a:cubicBezTo>
                        <a:pt x="886" y="1367"/>
                        <a:pt x="608" y="1013"/>
                        <a:pt x="380" y="684"/>
                      </a:cubicBezTo>
                      <a:cubicBezTo>
                        <a:pt x="344" y="592"/>
                        <a:pt x="294" y="527"/>
                        <a:pt x="221" y="527"/>
                      </a:cubicBezTo>
                      <a:cubicBezTo>
                        <a:pt x="193" y="527"/>
                        <a:pt x="162" y="536"/>
                        <a:pt x="127" y="557"/>
                      </a:cubicBezTo>
                      <a:cubicBezTo>
                        <a:pt x="1" y="608"/>
                        <a:pt x="26" y="734"/>
                        <a:pt x="77" y="835"/>
                      </a:cubicBezTo>
                      <a:cubicBezTo>
                        <a:pt x="102" y="886"/>
                        <a:pt x="127" y="937"/>
                        <a:pt x="153" y="987"/>
                      </a:cubicBezTo>
                      <a:cubicBezTo>
                        <a:pt x="659" y="1721"/>
                        <a:pt x="1342" y="2278"/>
                        <a:pt x="2228" y="2531"/>
                      </a:cubicBezTo>
                      <a:cubicBezTo>
                        <a:pt x="2824" y="2697"/>
                        <a:pt x="3421" y="2797"/>
                        <a:pt x="4017" y="2797"/>
                      </a:cubicBezTo>
                      <a:cubicBezTo>
                        <a:pt x="4332" y="2797"/>
                        <a:pt x="4646" y="2769"/>
                        <a:pt x="4961" y="2708"/>
                      </a:cubicBezTo>
                      <a:cubicBezTo>
                        <a:pt x="6226" y="2455"/>
                        <a:pt x="7289" y="1772"/>
                        <a:pt x="8099" y="760"/>
                      </a:cubicBezTo>
                      <a:cubicBezTo>
                        <a:pt x="8251" y="582"/>
                        <a:pt x="8428" y="355"/>
                        <a:pt x="8251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8" name="Google Shape;518;p54"/>
                <p:cNvSpPr/>
                <p:nvPr/>
              </p:nvSpPr>
              <p:spPr>
                <a:xfrm>
                  <a:off x="5920975" y="6719600"/>
                  <a:ext cx="70250" cy="764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810" h="3056" extrusionOk="0">
                      <a:moveTo>
                        <a:pt x="1441" y="371"/>
                      </a:moveTo>
                      <a:cubicBezTo>
                        <a:pt x="1458" y="371"/>
                        <a:pt x="1476" y="372"/>
                        <a:pt x="1494" y="373"/>
                      </a:cubicBezTo>
                      <a:cubicBezTo>
                        <a:pt x="1823" y="399"/>
                        <a:pt x="2000" y="626"/>
                        <a:pt x="2101" y="905"/>
                      </a:cubicBezTo>
                      <a:cubicBezTo>
                        <a:pt x="2177" y="1082"/>
                        <a:pt x="2202" y="1259"/>
                        <a:pt x="2227" y="1386"/>
                      </a:cubicBezTo>
                      <a:cubicBezTo>
                        <a:pt x="2202" y="1791"/>
                        <a:pt x="2101" y="2120"/>
                        <a:pt x="1873" y="2423"/>
                      </a:cubicBezTo>
                      <a:cubicBezTo>
                        <a:pt x="1720" y="2611"/>
                        <a:pt x="1519" y="2707"/>
                        <a:pt x="1321" y="2707"/>
                      </a:cubicBezTo>
                      <a:cubicBezTo>
                        <a:pt x="1093" y="2707"/>
                        <a:pt x="870" y="2580"/>
                        <a:pt x="734" y="2322"/>
                      </a:cubicBezTo>
                      <a:cubicBezTo>
                        <a:pt x="481" y="1791"/>
                        <a:pt x="532" y="1284"/>
                        <a:pt x="836" y="778"/>
                      </a:cubicBezTo>
                      <a:cubicBezTo>
                        <a:pt x="978" y="541"/>
                        <a:pt x="1186" y="371"/>
                        <a:pt x="1441" y="371"/>
                      </a:cubicBezTo>
                      <a:close/>
                      <a:moveTo>
                        <a:pt x="1413" y="1"/>
                      </a:moveTo>
                      <a:cubicBezTo>
                        <a:pt x="1206" y="1"/>
                        <a:pt x="1005" y="72"/>
                        <a:pt x="836" y="222"/>
                      </a:cubicBezTo>
                      <a:cubicBezTo>
                        <a:pt x="127" y="778"/>
                        <a:pt x="0" y="1892"/>
                        <a:pt x="532" y="2626"/>
                      </a:cubicBezTo>
                      <a:cubicBezTo>
                        <a:pt x="734" y="2879"/>
                        <a:pt x="987" y="3031"/>
                        <a:pt x="1342" y="3056"/>
                      </a:cubicBezTo>
                      <a:cubicBezTo>
                        <a:pt x="1569" y="3056"/>
                        <a:pt x="1747" y="2980"/>
                        <a:pt x="1898" y="2879"/>
                      </a:cubicBezTo>
                      <a:cubicBezTo>
                        <a:pt x="2607" y="2373"/>
                        <a:pt x="2810" y="1158"/>
                        <a:pt x="2303" y="475"/>
                      </a:cubicBezTo>
                      <a:cubicBezTo>
                        <a:pt x="2058" y="168"/>
                        <a:pt x="1729" y="1"/>
                        <a:pt x="1413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19" name="Google Shape;519;p54"/>
                <p:cNvSpPr/>
                <p:nvPr/>
              </p:nvSpPr>
              <p:spPr>
                <a:xfrm>
                  <a:off x="5834300" y="6772700"/>
                  <a:ext cx="64750" cy="58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90" h="2324" extrusionOk="0">
                      <a:moveTo>
                        <a:pt x="1887" y="391"/>
                      </a:moveTo>
                      <a:cubicBezTo>
                        <a:pt x="2130" y="391"/>
                        <a:pt x="2218" y="540"/>
                        <a:pt x="2151" y="805"/>
                      </a:cubicBezTo>
                      <a:cubicBezTo>
                        <a:pt x="2025" y="1362"/>
                        <a:pt x="1342" y="1944"/>
                        <a:pt x="861" y="1944"/>
                      </a:cubicBezTo>
                      <a:cubicBezTo>
                        <a:pt x="826" y="1950"/>
                        <a:pt x="794" y="1952"/>
                        <a:pt x="765" y="1952"/>
                      </a:cubicBezTo>
                      <a:cubicBezTo>
                        <a:pt x="517" y="1952"/>
                        <a:pt x="464" y="1769"/>
                        <a:pt x="532" y="1565"/>
                      </a:cubicBezTo>
                      <a:cubicBezTo>
                        <a:pt x="633" y="1109"/>
                        <a:pt x="1291" y="476"/>
                        <a:pt x="1772" y="401"/>
                      </a:cubicBezTo>
                      <a:cubicBezTo>
                        <a:pt x="1814" y="394"/>
                        <a:pt x="1852" y="391"/>
                        <a:pt x="1887" y="391"/>
                      </a:cubicBezTo>
                      <a:close/>
                      <a:moveTo>
                        <a:pt x="1853" y="1"/>
                      </a:moveTo>
                      <a:cubicBezTo>
                        <a:pt x="1757" y="1"/>
                        <a:pt x="1653" y="16"/>
                        <a:pt x="1544" y="46"/>
                      </a:cubicBezTo>
                      <a:cubicBezTo>
                        <a:pt x="835" y="274"/>
                        <a:pt x="329" y="755"/>
                        <a:pt x="127" y="1514"/>
                      </a:cubicBezTo>
                      <a:cubicBezTo>
                        <a:pt x="0" y="1995"/>
                        <a:pt x="279" y="2324"/>
                        <a:pt x="785" y="2324"/>
                      </a:cubicBezTo>
                      <a:cubicBezTo>
                        <a:pt x="1519" y="2324"/>
                        <a:pt x="2379" y="1565"/>
                        <a:pt x="2506" y="881"/>
                      </a:cubicBezTo>
                      <a:cubicBezTo>
                        <a:pt x="2589" y="337"/>
                        <a:pt x="2310" y="1"/>
                        <a:pt x="1853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0" name="Google Shape;520;p54"/>
                <p:cNvSpPr/>
                <p:nvPr/>
              </p:nvSpPr>
              <p:spPr>
                <a:xfrm>
                  <a:off x="6072175" y="5943975"/>
                  <a:ext cx="55700" cy="1073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28" h="4295" extrusionOk="0">
                      <a:moveTo>
                        <a:pt x="1720" y="1"/>
                      </a:moveTo>
                      <a:cubicBezTo>
                        <a:pt x="1648" y="1"/>
                        <a:pt x="1578" y="19"/>
                        <a:pt x="1519" y="42"/>
                      </a:cubicBezTo>
                      <a:cubicBezTo>
                        <a:pt x="1089" y="245"/>
                        <a:pt x="710" y="523"/>
                        <a:pt x="507" y="978"/>
                      </a:cubicBezTo>
                      <a:cubicBezTo>
                        <a:pt x="1" y="2067"/>
                        <a:pt x="760" y="3838"/>
                        <a:pt x="1899" y="4268"/>
                      </a:cubicBezTo>
                      <a:cubicBezTo>
                        <a:pt x="1954" y="4284"/>
                        <a:pt x="2004" y="4295"/>
                        <a:pt x="2047" y="4295"/>
                      </a:cubicBezTo>
                      <a:cubicBezTo>
                        <a:pt x="2145" y="4295"/>
                        <a:pt x="2211" y="4241"/>
                        <a:pt x="2228" y="4066"/>
                      </a:cubicBezTo>
                      <a:cubicBezTo>
                        <a:pt x="1823" y="3914"/>
                        <a:pt x="1469" y="3636"/>
                        <a:pt x="1216" y="3256"/>
                      </a:cubicBezTo>
                      <a:cubicBezTo>
                        <a:pt x="355" y="2117"/>
                        <a:pt x="634" y="903"/>
                        <a:pt x="1874" y="245"/>
                      </a:cubicBezTo>
                      <a:cubicBezTo>
                        <a:pt x="1950" y="219"/>
                        <a:pt x="1975" y="169"/>
                        <a:pt x="1975" y="93"/>
                      </a:cubicBezTo>
                      <a:cubicBezTo>
                        <a:pt x="1893" y="25"/>
                        <a:pt x="1805" y="1"/>
                        <a:pt x="172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1" name="Google Shape;521;p54"/>
                <p:cNvSpPr/>
                <p:nvPr/>
              </p:nvSpPr>
              <p:spPr>
                <a:xfrm>
                  <a:off x="6734625" y="6342975"/>
                  <a:ext cx="55050" cy="4947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02" h="1979" extrusionOk="0">
                      <a:moveTo>
                        <a:pt x="2101" y="1"/>
                      </a:moveTo>
                      <a:cubicBezTo>
                        <a:pt x="2025" y="1"/>
                        <a:pt x="1974" y="26"/>
                        <a:pt x="1949" y="127"/>
                      </a:cubicBezTo>
                      <a:cubicBezTo>
                        <a:pt x="1544" y="785"/>
                        <a:pt x="937" y="1241"/>
                        <a:pt x="253" y="1595"/>
                      </a:cubicBezTo>
                      <a:cubicBezTo>
                        <a:pt x="152" y="1646"/>
                        <a:pt x="0" y="1646"/>
                        <a:pt x="51" y="1848"/>
                      </a:cubicBezTo>
                      <a:cubicBezTo>
                        <a:pt x="87" y="1945"/>
                        <a:pt x="141" y="1978"/>
                        <a:pt x="201" y="1978"/>
                      </a:cubicBezTo>
                      <a:cubicBezTo>
                        <a:pt x="266" y="1978"/>
                        <a:pt x="339" y="1938"/>
                        <a:pt x="405" y="1899"/>
                      </a:cubicBezTo>
                      <a:cubicBezTo>
                        <a:pt x="1063" y="1646"/>
                        <a:pt x="1569" y="1165"/>
                        <a:pt x="1974" y="608"/>
                      </a:cubicBezTo>
                      <a:cubicBezTo>
                        <a:pt x="2075" y="406"/>
                        <a:pt x="2202" y="228"/>
                        <a:pt x="2101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2" name="Google Shape;522;p54"/>
                <p:cNvSpPr/>
                <p:nvPr/>
              </p:nvSpPr>
              <p:spPr>
                <a:xfrm>
                  <a:off x="5606525" y="7657725"/>
                  <a:ext cx="41150" cy="4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646" h="1994" extrusionOk="0">
                      <a:moveTo>
                        <a:pt x="1418" y="0"/>
                      </a:moveTo>
                      <a:cubicBezTo>
                        <a:pt x="1240" y="278"/>
                        <a:pt x="1089" y="557"/>
                        <a:pt x="911" y="810"/>
                      </a:cubicBezTo>
                      <a:cubicBezTo>
                        <a:pt x="734" y="1139"/>
                        <a:pt x="582" y="1468"/>
                        <a:pt x="228" y="1645"/>
                      </a:cubicBezTo>
                      <a:cubicBezTo>
                        <a:pt x="102" y="1696"/>
                        <a:pt x="0" y="1772"/>
                        <a:pt x="76" y="1898"/>
                      </a:cubicBezTo>
                      <a:cubicBezTo>
                        <a:pt x="102" y="1974"/>
                        <a:pt x="152" y="1993"/>
                        <a:pt x="209" y="1993"/>
                      </a:cubicBezTo>
                      <a:cubicBezTo>
                        <a:pt x="266" y="1993"/>
                        <a:pt x="329" y="1974"/>
                        <a:pt x="380" y="1974"/>
                      </a:cubicBezTo>
                      <a:cubicBezTo>
                        <a:pt x="507" y="1949"/>
                        <a:pt x="582" y="1898"/>
                        <a:pt x="658" y="1797"/>
                      </a:cubicBezTo>
                      <a:cubicBezTo>
                        <a:pt x="1114" y="1392"/>
                        <a:pt x="1342" y="835"/>
                        <a:pt x="1595" y="304"/>
                      </a:cubicBezTo>
                      <a:cubicBezTo>
                        <a:pt x="1645" y="203"/>
                        <a:pt x="1620" y="76"/>
                        <a:pt x="1418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3" name="Google Shape;523;p54"/>
                <p:cNvSpPr/>
                <p:nvPr/>
              </p:nvSpPr>
              <p:spPr>
                <a:xfrm>
                  <a:off x="6138625" y="6354050"/>
                  <a:ext cx="11400" cy="11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56" h="444" extrusionOk="0">
                      <a:moveTo>
                        <a:pt x="300" y="0"/>
                      </a:moveTo>
                      <a:cubicBezTo>
                        <a:pt x="279" y="0"/>
                        <a:pt x="255" y="4"/>
                        <a:pt x="228" y="13"/>
                      </a:cubicBezTo>
                      <a:cubicBezTo>
                        <a:pt x="76" y="13"/>
                        <a:pt x="0" y="89"/>
                        <a:pt x="0" y="216"/>
                      </a:cubicBezTo>
                      <a:cubicBezTo>
                        <a:pt x="0" y="342"/>
                        <a:pt x="76" y="443"/>
                        <a:pt x="228" y="443"/>
                      </a:cubicBezTo>
                      <a:cubicBezTo>
                        <a:pt x="380" y="443"/>
                        <a:pt x="456" y="342"/>
                        <a:pt x="456" y="216"/>
                      </a:cubicBezTo>
                      <a:cubicBezTo>
                        <a:pt x="435" y="91"/>
                        <a:pt x="397" y="0"/>
                        <a:pt x="300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4" name="Google Shape;524;p54"/>
                <p:cNvSpPr/>
                <p:nvPr/>
              </p:nvSpPr>
              <p:spPr>
                <a:xfrm>
                  <a:off x="6539125" y="6739525"/>
                  <a:ext cx="43675" cy="18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747" h="754" extrusionOk="0">
                      <a:moveTo>
                        <a:pt x="713" y="1"/>
                      </a:moveTo>
                      <a:cubicBezTo>
                        <a:pt x="427" y="1"/>
                        <a:pt x="155" y="100"/>
                        <a:pt x="0" y="310"/>
                      </a:cubicBezTo>
                      <a:cubicBezTo>
                        <a:pt x="25" y="336"/>
                        <a:pt x="51" y="361"/>
                        <a:pt x="127" y="361"/>
                      </a:cubicBezTo>
                      <a:cubicBezTo>
                        <a:pt x="259" y="348"/>
                        <a:pt x="389" y="338"/>
                        <a:pt x="517" y="338"/>
                      </a:cubicBezTo>
                      <a:cubicBezTo>
                        <a:pt x="877" y="338"/>
                        <a:pt x="1213" y="416"/>
                        <a:pt x="1493" y="715"/>
                      </a:cubicBezTo>
                      <a:cubicBezTo>
                        <a:pt x="1503" y="743"/>
                        <a:pt x="1522" y="754"/>
                        <a:pt x="1546" y="754"/>
                      </a:cubicBezTo>
                      <a:cubicBezTo>
                        <a:pt x="1586" y="754"/>
                        <a:pt x="1638" y="722"/>
                        <a:pt x="1670" y="690"/>
                      </a:cubicBezTo>
                      <a:cubicBezTo>
                        <a:pt x="1746" y="614"/>
                        <a:pt x="1746" y="538"/>
                        <a:pt x="1670" y="462"/>
                      </a:cubicBezTo>
                      <a:cubicBezTo>
                        <a:pt x="1471" y="163"/>
                        <a:pt x="1080" y="1"/>
                        <a:pt x="713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5" name="Google Shape;525;p54"/>
                <p:cNvSpPr/>
                <p:nvPr/>
              </p:nvSpPr>
              <p:spPr>
                <a:xfrm>
                  <a:off x="6875075" y="5973325"/>
                  <a:ext cx="62650" cy="696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06" h="2785" extrusionOk="0">
                      <a:moveTo>
                        <a:pt x="1269" y="1"/>
                      </a:moveTo>
                      <a:cubicBezTo>
                        <a:pt x="1247" y="1"/>
                        <a:pt x="1228" y="20"/>
                        <a:pt x="1215" y="58"/>
                      </a:cubicBezTo>
                      <a:cubicBezTo>
                        <a:pt x="962" y="614"/>
                        <a:pt x="633" y="1095"/>
                        <a:pt x="76" y="1348"/>
                      </a:cubicBezTo>
                      <a:cubicBezTo>
                        <a:pt x="0" y="1374"/>
                        <a:pt x="0" y="1424"/>
                        <a:pt x="76" y="1475"/>
                      </a:cubicBezTo>
                      <a:cubicBezTo>
                        <a:pt x="633" y="1728"/>
                        <a:pt x="987" y="2209"/>
                        <a:pt x="1215" y="2765"/>
                      </a:cubicBezTo>
                      <a:cubicBezTo>
                        <a:pt x="1215" y="2778"/>
                        <a:pt x="1234" y="2784"/>
                        <a:pt x="1260" y="2784"/>
                      </a:cubicBezTo>
                      <a:cubicBezTo>
                        <a:pt x="1285" y="2784"/>
                        <a:pt x="1316" y="2778"/>
                        <a:pt x="1342" y="2765"/>
                      </a:cubicBezTo>
                      <a:cubicBezTo>
                        <a:pt x="1544" y="2183"/>
                        <a:pt x="1873" y="1728"/>
                        <a:pt x="2430" y="1475"/>
                      </a:cubicBezTo>
                      <a:cubicBezTo>
                        <a:pt x="2506" y="1424"/>
                        <a:pt x="2506" y="1374"/>
                        <a:pt x="2430" y="1348"/>
                      </a:cubicBezTo>
                      <a:cubicBezTo>
                        <a:pt x="1873" y="1095"/>
                        <a:pt x="1544" y="614"/>
                        <a:pt x="1342" y="58"/>
                      </a:cubicBezTo>
                      <a:cubicBezTo>
                        <a:pt x="1316" y="20"/>
                        <a:pt x="1291" y="1"/>
                        <a:pt x="1269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6" name="Google Shape;526;p54"/>
                <p:cNvSpPr/>
                <p:nvPr/>
              </p:nvSpPr>
              <p:spPr>
                <a:xfrm>
                  <a:off x="6880775" y="7169750"/>
                  <a:ext cx="62650" cy="7010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506" h="2804" extrusionOk="0">
                      <a:moveTo>
                        <a:pt x="1262" y="1"/>
                      </a:moveTo>
                      <a:cubicBezTo>
                        <a:pt x="1240" y="1"/>
                        <a:pt x="1215" y="19"/>
                        <a:pt x="1190" y="57"/>
                      </a:cubicBezTo>
                      <a:cubicBezTo>
                        <a:pt x="937" y="614"/>
                        <a:pt x="633" y="1095"/>
                        <a:pt x="51" y="1348"/>
                      </a:cubicBezTo>
                      <a:cubicBezTo>
                        <a:pt x="0" y="1373"/>
                        <a:pt x="0" y="1449"/>
                        <a:pt x="51" y="1475"/>
                      </a:cubicBezTo>
                      <a:cubicBezTo>
                        <a:pt x="633" y="1728"/>
                        <a:pt x="987" y="2209"/>
                        <a:pt x="1190" y="2765"/>
                      </a:cubicBezTo>
                      <a:cubicBezTo>
                        <a:pt x="1215" y="2791"/>
                        <a:pt x="1247" y="2803"/>
                        <a:pt x="1272" y="2803"/>
                      </a:cubicBezTo>
                      <a:cubicBezTo>
                        <a:pt x="1297" y="2803"/>
                        <a:pt x="1316" y="2791"/>
                        <a:pt x="1316" y="2765"/>
                      </a:cubicBezTo>
                      <a:cubicBezTo>
                        <a:pt x="1544" y="2209"/>
                        <a:pt x="1873" y="1728"/>
                        <a:pt x="2430" y="1475"/>
                      </a:cubicBezTo>
                      <a:cubicBezTo>
                        <a:pt x="2506" y="1449"/>
                        <a:pt x="2506" y="1373"/>
                        <a:pt x="2430" y="1348"/>
                      </a:cubicBezTo>
                      <a:cubicBezTo>
                        <a:pt x="1873" y="1095"/>
                        <a:pt x="1544" y="614"/>
                        <a:pt x="1316" y="57"/>
                      </a:cubicBezTo>
                      <a:cubicBezTo>
                        <a:pt x="1304" y="19"/>
                        <a:pt x="1285" y="1"/>
                        <a:pt x="1262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527" name="Google Shape;527;p54"/>
                <p:cNvSpPr/>
                <p:nvPr/>
              </p:nvSpPr>
              <p:spPr>
                <a:xfrm>
                  <a:off x="5567300" y="6476325"/>
                  <a:ext cx="82275" cy="9382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91" h="3753" extrusionOk="0">
                      <a:moveTo>
                        <a:pt x="1645" y="0"/>
                      </a:moveTo>
                      <a:cubicBezTo>
                        <a:pt x="1614" y="0"/>
                        <a:pt x="1582" y="19"/>
                        <a:pt x="1569" y="57"/>
                      </a:cubicBezTo>
                      <a:cubicBezTo>
                        <a:pt x="1266" y="816"/>
                        <a:pt x="810" y="1449"/>
                        <a:pt x="51" y="1778"/>
                      </a:cubicBezTo>
                      <a:cubicBezTo>
                        <a:pt x="0" y="1829"/>
                        <a:pt x="0" y="1905"/>
                        <a:pt x="51" y="1955"/>
                      </a:cubicBezTo>
                      <a:cubicBezTo>
                        <a:pt x="810" y="2259"/>
                        <a:pt x="1266" y="2892"/>
                        <a:pt x="1569" y="3676"/>
                      </a:cubicBezTo>
                      <a:cubicBezTo>
                        <a:pt x="1569" y="3727"/>
                        <a:pt x="1601" y="3752"/>
                        <a:pt x="1636" y="3752"/>
                      </a:cubicBezTo>
                      <a:cubicBezTo>
                        <a:pt x="1671" y="3752"/>
                        <a:pt x="1709" y="3727"/>
                        <a:pt x="1721" y="3676"/>
                      </a:cubicBezTo>
                      <a:cubicBezTo>
                        <a:pt x="2050" y="2917"/>
                        <a:pt x="2455" y="2284"/>
                        <a:pt x="3214" y="1955"/>
                      </a:cubicBezTo>
                      <a:cubicBezTo>
                        <a:pt x="3290" y="1905"/>
                        <a:pt x="3290" y="1829"/>
                        <a:pt x="3214" y="1778"/>
                      </a:cubicBezTo>
                      <a:cubicBezTo>
                        <a:pt x="2455" y="1474"/>
                        <a:pt x="2050" y="842"/>
                        <a:pt x="1721" y="57"/>
                      </a:cubicBezTo>
                      <a:cubicBezTo>
                        <a:pt x="1709" y="19"/>
                        <a:pt x="1677" y="0"/>
                        <a:pt x="164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528" name="Google Shape;528;p54"/>
              <p:cNvSpPr/>
              <p:nvPr/>
            </p:nvSpPr>
            <p:spPr>
              <a:xfrm rot="6876896">
                <a:off x="1347686" y="519154"/>
                <a:ext cx="684187" cy="561577"/>
              </a:xfrm>
              <a:custGeom>
                <a:avLst/>
                <a:gdLst/>
                <a:ahLst/>
                <a:cxnLst/>
                <a:rect l="l" t="t" r="r" b="b"/>
                <a:pathLst>
                  <a:path w="68054" h="65879" extrusionOk="0">
                    <a:moveTo>
                      <a:pt x="16417" y="0"/>
                    </a:moveTo>
                    <a:cubicBezTo>
                      <a:pt x="12260" y="0"/>
                      <a:pt x="8797" y="1476"/>
                      <a:pt x="6176" y="4963"/>
                    </a:cubicBezTo>
                    <a:cubicBezTo>
                      <a:pt x="4911" y="6633"/>
                      <a:pt x="4278" y="8557"/>
                      <a:pt x="3418" y="10404"/>
                    </a:cubicBezTo>
                    <a:cubicBezTo>
                      <a:pt x="1595" y="14327"/>
                      <a:pt x="735" y="18477"/>
                      <a:pt x="355" y="22704"/>
                    </a:cubicBezTo>
                    <a:cubicBezTo>
                      <a:pt x="1" y="26424"/>
                      <a:pt x="482" y="30119"/>
                      <a:pt x="1089" y="33789"/>
                    </a:cubicBezTo>
                    <a:cubicBezTo>
                      <a:pt x="1697" y="37458"/>
                      <a:pt x="2911" y="40976"/>
                      <a:pt x="4379" y="44367"/>
                    </a:cubicBezTo>
                    <a:cubicBezTo>
                      <a:pt x="6708" y="49884"/>
                      <a:pt x="10225" y="54541"/>
                      <a:pt x="15312" y="57907"/>
                    </a:cubicBezTo>
                    <a:cubicBezTo>
                      <a:pt x="18678" y="60109"/>
                      <a:pt x="22221" y="61956"/>
                      <a:pt x="26119" y="63146"/>
                    </a:cubicBezTo>
                    <a:cubicBezTo>
                      <a:pt x="31433" y="64715"/>
                      <a:pt x="36824" y="65803"/>
                      <a:pt x="41430" y="65879"/>
                    </a:cubicBezTo>
                    <a:cubicBezTo>
                      <a:pt x="44796" y="65879"/>
                      <a:pt x="47175" y="65702"/>
                      <a:pt x="49478" y="65246"/>
                    </a:cubicBezTo>
                    <a:cubicBezTo>
                      <a:pt x="54160" y="64310"/>
                      <a:pt x="58513" y="62665"/>
                      <a:pt x="62056" y="59425"/>
                    </a:cubicBezTo>
                    <a:cubicBezTo>
                      <a:pt x="66307" y="55579"/>
                      <a:pt x="68054" y="50846"/>
                      <a:pt x="66915" y="45177"/>
                    </a:cubicBezTo>
                    <a:cubicBezTo>
                      <a:pt x="66054" y="41052"/>
                      <a:pt x="64257" y="37357"/>
                      <a:pt x="61954" y="33865"/>
                    </a:cubicBezTo>
                    <a:cubicBezTo>
                      <a:pt x="57450" y="27107"/>
                      <a:pt x="51983" y="21084"/>
                      <a:pt x="45884" y="15694"/>
                    </a:cubicBezTo>
                    <a:cubicBezTo>
                      <a:pt x="42771" y="12935"/>
                      <a:pt x="39608" y="10252"/>
                      <a:pt x="36115" y="8000"/>
                    </a:cubicBezTo>
                    <a:cubicBezTo>
                      <a:pt x="33129" y="6077"/>
                      <a:pt x="29839" y="4685"/>
                      <a:pt x="26751" y="2964"/>
                    </a:cubicBezTo>
                    <a:cubicBezTo>
                      <a:pt x="23967" y="1420"/>
                      <a:pt x="21057" y="281"/>
                      <a:pt x="17818" y="53"/>
                    </a:cubicBezTo>
                    <a:cubicBezTo>
                      <a:pt x="17342" y="18"/>
                      <a:pt x="16875" y="0"/>
                      <a:pt x="1641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/>
                                        <p:tgtEl>
                                          <p:spTgt spid="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24A8C-193C-433A-E44B-7C4D8E0701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0824" y="-246420"/>
            <a:ext cx="4883002" cy="1197516"/>
          </a:xfrm>
        </p:spPr>
        <p:txBody>
          <a:bodyPr/>
          <a:lstStyle/>
          <a:p>
            <a:r>
              <a:rPr lang="en-GB" sz="4000"/>
              <a:t>Table of content</a:t>
            </a:r>
            <a:r>
              <a:rPr lang="en-GB"/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7B0D94-0187-D381-3888-0B251091802A}"/>
              </a:ext>
            </a:extLst>
          </p:cNvPr>
          <p:cNvSpPr txBox="1"/>
          <p:nvPr/>
        </p:nvSpPr>
        <p:spPr>
          <a:xfrm>
            <a:off x="385430" y="1368941"/>
            <a:ext cx="8300040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3...............................................................................................................Introduction</a:t>
            </a:r>
          </a:p>
          <a:p>
            <a:r>
              <a:rPr lang="en-GB" sz="1600"/>
              <a:t>4,5........................................................................................................ Our Company</a:t>
            </a:r>
          </a:p>
          <a:p>
            <a:r>
              <a:rPr lang="en-GB" sz="1600"/>
              <a:t>6........................................................................................................ SWOT Analysis</a:t>
            </a:r>
          </a:p>
          <a:p>
            <a:r>
              <a:rPr lang="en-GB" sz="1600"/>
              <a:t>7......................................................................................... Marketing and sales plan </a:t>
            </a:r>
          </a:p>
          <a:p>
            <a:r>
              <a:rPr lang="en-GB" sz="1600"/>
              <a:t>8........................................................................................................................... 4PS</a:t>
            </a:r>
          </a:p>
          <a:p>
            <a:r>
              <a:rPr lang="en-GB" sz="1600"/>
              <a:t>9 , 10 , 11 ,12....................................................................................... Financial plan </a:t>
            </a:r>
          </a:p>
          <a:p>
            <a:r>
              <a:rPr lang="en-GB" sz="1600"/>
              <a:t>13............................................................................................... Cash flow statement </a:t>
            </a:r>
          </a:p>
          <a:p>
            <a:r>
              <a:rPr lang="en-GB" sz="1600"/>
              <a:t>14 , 15................................................................................................. Profit and Loss</a:t>
            </a:r>
          </a:p>
          <a:p>
            <a:r>
              <a:rPr lang="en-GB" sz="1600"/>
              <a:t>16 , 17 ….................................................................................................. References 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023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0" name="Google Shape;950;p68"/>
          <p:cNvSpPr txBox="1">
            <a:spLocks noGrp="1"/>
          </p:cNvSpPr>
          <p:nvPr>
            <p:ph type="title"/>
          </p:nvPr>
        </p:nvSpPr>
        <p:spPr>
          <a:xfrm>
            <a:off x="44048" y="323839"/>
            <a:ext cx="4670303" cy="456596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1800"/>
              <a:t>INTRODUCTION</a:t>
            </a:r>
            <a:br>
              <a:rPr lang="en-GB" sz="1800"/>
            </a:br>
            <a:br>
              <a:rPr lang="en-GB" sz="1800"/>
            </a:br>
            <a:r>
              <a:rPr lang="en-GB" sz="1800"/>
              <a:t>Thank you for attending our presentation this afternoon, everyone. </a:t>
            </a:r>
            <a:br>
              <a:rPr lang="en-GB" sz="1800"/>
            </a:br>
            <a:r>
              <a:rPr lang="en-GB" sz="1800"/>
              <a:t>Today, we will present you with our concept for a successful beauty salon. </a:t>
            </a:r>
            <a:br>
              <a:rPr lang="en-GB" sz="1800"/>
            </a:br>
            <a:r>
              <a:rPr lang="en-GB" sz="1800"/>
              <a:t>In the conclusion, we will respond to any questions that you may have.</a:t>
            </a:r>
            <a:br>
              <a:rPr lang="en-GB" sz="1800"/>
            </a:br>
            <a:br>
              <a:rPr lang="en-GB" sz="1800"/>
            </a:br>
            <a:br>
              <a:rPr lang="en-GB" sz="1800"/>
            </a:br>
            <a:br>
              <a:rPr lang="en-GB" sz="1800"/>
            </a:br>
            <a:endParaRPr sz="1800"/>
          </a:p>
        </p:txBody>
      </p:sp>
      <p:grpSp>
        <p:nvGrpSpPr>
          <p:cNvPr id="951" name="Google Shape;951;p68"/>
          <p:cNvGrpSpPr/>
          <p:nvPr/>
        </p:nvGrpSpPr>
        <p:grpSpPr>
          <a:xfrm>
            <a:off x="5288553" y="1202641"/>
            <a:ext cx="3362182" cy="3600798"/>
            <a:chOff x="5288553" y="1145491"/>
            <a:chExt cx="3362182" cy="3600798"/>
          </a:xfrm>
        </p:grpSpPr>
        <p:grpSp>
          <p:nvGrpSpPr>
            <p:cNvPr id="952" name="Google Shape;952;p68"/>
            <p:cNvGrpSpPr/>
            <p:nvPr/>
          </p:nvGrpSpPr>
          <p:grpSpPr>
            <a:xfrm>
              <a:off x="5288553" y="1145491"/>
              <a:ext cx="3362182" cy="3600798"/>
              <a:chOff x="5288553" y="1145491"/>
              <a:chExt cx="3362182" cy="3600798"/>
            </a:xfrm>
          </p:grpSpPr>
          <p:sp>
            <p:nvSpPr>
              <p:cNvPr id="953" name="Google Shape;953;p68"/>
              <p:cNvSpPr/>
              <p:nvPr/>
            </p:nvSpPr>
            <p:spPr>
              <a:xfrm>
                <a:off x="5575308" y="1145491"/>
                <a:ext cx="2103371" cy="2215686"/>
              </a:xfrm>
              <a:custGeom>
                <a:avLst/>
                <a:gdLst/>
                <a:ahLst/>
                <a:cxnLst/>
                <a:rect l="l" t="t" r="r" b="b"/>
                <a:pathLst>
                  <a:path w="12836" h="13521" extrusionOk="0">
                    <a:moveTo>
                      <a:pt x="6050" y="1"/>
                    </a:moveTo>
                    <a:cubicBezTo>
                      <a:pt x="4385" y="1"/>
                      <a:pt x="2954" y="973"/>
                      <a:pt x="1811" y="2895"/>
                    </a:cubicBezTo>
                    <a:cubicBezTo>
                      <a:pt x="1" y="5941"/>
                      <a:pt x="135" y="11321"/>
                      <a:pt x="3182" y="13131"/>
                    </a:cubicBezTo>
                    <a:cubicBezTo>
                      <a:pt x="3637" y="13401"/>
                      <a:pt x="4036" y="13520"/>
                      <a:pt x="4391" y="13520"/>
                    </a:cubicBezTo>
                    <a:cubicBezTo>
                      <a:pt x="6405" y="13520"/>
                      <a:pt x="6964" y="9679"/>
                      <a:pt x="7999" y="7941"/>
                    </a:cubicBezTo>
                    <a:cubicBezTo>
                      <a:pt x="9200" y="5921"/>
                      <a:pt x="12835" y="3164"/>
                      <a:pt x="9190" y="995"/>
                    </a:cubicBezTo>
                    <a:cubicBezTo>
                      <a:pt x="8071" y="331"/>
                      <a:pt x="7021" y="1"/>
                      <a:pt x="6050" y="1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4" name="Google Shape;954;p68"/>
              <p:cNvSpPr/>
              <p:nvPr/>
            </p:nvSpPr>
            <p:spPr>
              <a:xfrm>
                <a:off x="7422404" y="2687099"/>
                <a:ext cx="283814" cy="173702"/>
              </a:xfrm>
              <a:custGeom>
                <a:avLst/>
                <a:gdLst/>
                <a:ahLst/>
                <a:cxnLst/>
                <a:rect l="l" t="t" r="r" b="b"/>
                <a:pathLst>
                  <a:path w="1732" h="1060" extrusionOk="0">
                    <a:moveTo>
                      <a:pt x="765" y="377"/>
                    </a:moveTo>
                    <a:cubicBezTo>
                      <a:pt x="778" y="377"/>
                      <a:pt x="791" y="379"/>
                      <a:pt x="804" y="382"/>
                    </a:cubicBezTo>
                    <a:cubicBezTo>
                      <a:pt x="1043" y="412"/>
                      <a:pt x="1083" y="571"/>
                      <a:pt x="1083" y="571"/>
                    </a:cubicBezTo>
                    <a:lnTo>
                      <a:pt x="609" y="536"/>
                    </a:lnTo>
                    <a:cubicBezTo>
                      <a:pt x="609" y="445"/>
                      <a:pt x="681" y="377"/>
                      <a:pt x="765" y="377"/>
                    </a:cubicBezTo>
                    <a:close/>
                    <a:moveTo>
                      <a:pt x="544" y="0"/>
                    </a:moveTo>
                    <a:cubicBezTo>
                      <a:pt x="514" y="0"/>
                      <a:pt x="480" y="6"/>
                      <a:pt x="440" y="23"/>
                    </a:cubicBezTo>
                    <a:cubicBezTo>
                      <a:pt x="96" y="157"/>
                      <a:pt x="1" y="382"/>
                      <a:pt x="1" y="382"/>
                    </a:cubicBezTo>
                    <a:cubicBezTo>
                      <a:pt x="1" y="382"/>
                      <a:pt x="140" y="1060"/>
                      <a:pt x="836" y="1060"/>
                    </a:cubicBezTo>
                    <a:cubicBezTo>
                      <a:pt x="839" y="1060"/>
                      <a:pt x="841" y="1060"/>
                      <a:pt x="844" y="1060"/>
                    </a:cubicBezTo>
                    <a:cubicBezTo>
                      <a:pt x="1497" y="1050"/>
                      <a:pt x="1731" y="556"/>
                      <a:pt x="1731" y="556"/>
                    </a:cubicBezTo>
                    <a:cubicBezTo>
                      <a:pt x="1731" y="556"/>
                      <a:pt x="1522" y="197"/>
                      <a:pt x="1213" y="48"/>
                    </a:cubicBezTo>
                    <a:cubicBezTo>
                      <a:pt x="1187" y="35"/>
                      <a:pt x="1158" y="30"/>
                      <a:pt x="1125" y="30"/>
                    </a:cubicBezTo>
                    <a:cubicBezTo>
                      <a:pt x="1038" y="30"/>
                      <a:pt x="931" y="64"/>
                      <a:pt x="828" y="64"/>
                    </a:cubicBezTo>
                    <a:cubicBezTo>
                      <a:pt x="818" y="64"/>
                      <a:pt x="808" y="63"/>
                      <a:pt x="799" y="63"/>
                    </a:cubicBezTo>
                    <a:cubicBezTo>
                      <a:pt x="694" y="55"/>
                      <a:pt x="634" y="0"/>
                      <a:pt x="544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5" name="Google Shape;955;p68"/>
              <p:cNvSpPr/>
              <p:nvPr/>
            </p:nvSpPr>
            <p:spPr>
              <a:xfrm>
                <a:off x="7217408" y="2690704"/>
                <a:ext cx="41786" cy="227288"/>
              </a:xfrm>
              <a:custGeom>
                <a:avLst/>
                <a:gdLst/>
                <a:ahLst/>
                <a:cxnLst/>
                <a:rect l="l" t="t" r="r" b="b"/>
                <a:pathLst>
                  <a:path w="255" h="1387" extrusionOk="0">
                    <a:moveTo>
                      <a:pt x="135" y="1"/>
                    </a:moveTo>
                    <a:cubicBezTo>
                      <a:pt x="70" y="1"/>
                      <a:pt x="0" y="320"/>
                      <a:pt x="25" y="794"/>
                    </a:cubicBezTo>
                    <a:cubicBezTo>
                      <a:pt x="50" y="1262"/>
                      <a:pt x="125" y="1387"/>
                      <a:pt x="175" y="1387"/>
                    </a:cubicBezTo>
                    <a:cubicBezTo>
                      <a:pt x="225" y="1387"/>
                      <a:pt x="240" y="1158"/>
                      <a:pt x="250" y="784"/>
                    </a:cubicBezTo>
                    <a:cubicBezTo>
                      <a:pt x="255" y="415"/>
                      <a:pt x="195" y="1"/>
                      <a:pt x="13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6" name="Google Shape;956;p68"/>
              <p:cNvSpPr/>
              <p:nvPr/>
            </p:nvSpPr>
            <p:spPr>
              <a:xfrm>
                <a:off x="7905314" y="2709549"/>
                <a:ext cx="41949" cy="227288"/>
              </a:xfrm>
              <a:custGeom>
                <a:avLst/>
                <a:gdLst/>
                <a:ahLst/>
                <a:cxnLst/>
                <a:rect l="l" t="t" r="r" b="b"/>
                <a:pathLst>
                  <a:path w="256" h="1387" extrusionOk="0">
                    <a:moveTo>
                      <a:pt x="130" y="0"/>
                    </a:moveTo>
                    <a:cubicBezTo>
                      <a:pt x="71" y="0"/>
                      <a:pt x="1" y="320"/>
                      <a:pt x="26" y="788"/>
                    </a:cubicBezTo>
                    <a:cubicBezTo>
                      <a:pt x="46" y="1262"/>
                      <a:pt x="120" y="1387"/>
                      <a:pt x="170" y="1387"/>
                    </a:cubicBezTo>
                    <a:cubicBezTo>
                      <a:pt x="220" y="1387"/>
                      <a:pt x="240" y="1152"/>
                      <a:pt x="245" y="783"/>
                    </a:cubicBezTo>
                    <a:cubicBezTo>
                      <a:pt x="255" y="409"/>
                      <a:pt x="190" y="0"/>
                      <a:pt x="13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7" name="Google Shape;957;p68"/>
              <p:cNvSpPr/>
              <p:nvPr/>
            </p:nvSpPr>
            <p:spPr>
              <a:xfrm>
                <a:off x="7302290" y="2440639"/>
                <a:ext cx="183201" cy="72922"/>
              </a:xfrm>
              <a:custGeom>
                <a:avLst/>
                <a:gdLst/>
                <a:ahLst/>
                <a:cxnLst/>
                <a:rect l="l" t="t" r="r" b="b"/>
                <a:pathLst>
                  <a:path w="1118" h="445" extrusionOk="0">
                    <a:moveTo>
                      <a:pt x="465" y="1"/>
                    </a:moveTo>
                    <a:cubicBezTo>
                      <a:pt x="420" y="1"/>
                      <a:pt x="380" y="6"/>
                      <a:pt x="340" y="16"/>
                    </a:cubicBezTo>
                    <a:cubicBezTo>
                      <a:pt x="300" y="26"/>
                      <a:pt x="265" y="36"/>
                      <a:pt x="230" y="56"/>
                    </a:cubicBezTo>
                    <a:cubicBezTo>
                      <a:pt x="195" y="71"/>
                      <a:pt x="171" y="91"/>
                      <a:pt x="146" y="116"/>
                    </a:cubicBezTo>
                    <a:cubicBezTo>
                      <a:pt x="121" y="136"/>
                      <a:pt x="101" y="156"/>
                      <a:pt x="86" y="181"/>
                    </a:cubicBezTo>
                    <a:cubicBezTo>
                      <a:pt x="71" y="195"/>
                      <a:pt x="56" y="210"/>
                      <a:pt x="46" y="230"/>
                    </a:cubicBezTo>
                    <a:cubicBezTo>
                      <a:pt x="26" y="260"/>
                      <a:pt x="16" y="280"/>
                      <a:pt x="16" y="280"/>
                    </a:cubicBezTo>
                    <a:cubicBezTo>
                      <a:pt x="1" y="303"/>
                      <a:pt x="23" y="329"/>
                      <a:pt x="48" y="329"/>
                    </a:cubicBezTo>
                    <a:cubicBezTo>
                      <a:pt x="56" y="329"/>
                      <a:pt x="64" y="326"/>
                      <a:pt x="71" y="320"/>
                    </a:cubicBezTo>
                    <a:cubicBezTo>
                      <a:pt x="71" y="320"/>
                      <a:pt x="86" y="305"/>
                      <a:pt x="111" y="285"/>
                    </a:cubicBezTo>
                    <a:cubicBezTo>
                      <a:pt x="121" y="270"/>
                      <a:pt x="136" y="260"/>
                      <a:pt x="151" y="245"/>
                    </a:cubicBezTo>
                    <a:cubicBezTo>
                      <a:pt x="171" y="230"/>
                      <a:pt x="190" y="220"/>
                      <a:pt x="210" y="205"/>
                    </a:cubicBezTo>
                    <a:cubicBezTo>
                      <a:pt x="230" y="190"/>
                      <a:pt x="255" y="181"/>
                      <a:pt x="280" y="171"/>
                    </a:cubicBezTo>
                    <a:cubicBezTo>
                      <a:pt x="305" y="161"/>
                      <a:pt x="335" y="151"/>
                      <a:pt x="365" y="146"/>
                    </a:cubicBezTo>
                    <a:lnTo>
                      <a:pt x="460" y="146"/>
                    </a:lnTo>
                    <a:cubicBezTo>
                      <a:pt x="490" y="151"/>
                      <a:pt x="525" y="156"/>
                      <a:pt x="554" y="166"/>
                    </a:cubicBezTo>
                    <a:cubicBezTo>
                      <a:pt x="679" y="200"/>
                      <a:pt x="799" y="260"/>
                      <a:pt x="903" y="335"/>
                    </a:cubicBezTo>
                    <a:cubicBezTo>
                      <a:pt x="953" y="365"/>
                      <a:pt x="988" y="390"/>
                      <a:pt x="1013" y="410"/>
                    </a:cubicBezTo>
                    <a:cubicBezTo>
                      <a:pt x="1038" y="435"/>
                      <a:pt x="1058" y="445"/>
                      <a:pt x="1058" y="445"/>
                    </a:cubicBezTo>
                    <a:lnTo>
                      <a:pt x="1053" y="435"/>
                    </a:lnTo>
                    <a:lnTo>
                      <a:pt x="1053" y="435"/>
                    </a:lnTo>
                    <a:cubicBezTo>
                      <a:pt x="1059" y="439"/>
                      <a:pt x="1066" y="441"/>
                      <a:pt x="1072" y="441"/>
                    </a:cubicBezTo>
                    <a:cubicBezTo>
                      <a:pt x="1097" y="441"/>
                      <a:pt x="1118" y="414"/>
                      <a:pt x="1098" y="390"/>
                    </a:cubicBezTo>
                    <a:cubicBezTo>
                      <a:pt x="1098" y="390"/>
                      <a:pt x="1088" y="375"/>
                      <a:pt x="1068" y="345"/>
                    </a:cubicBezTo>
                    <a:cubicBezTo>
                      <a:pt x="1038" y="310"/>
                      <a:pt x="1003" y="275"/>
                      <a:pt x="968" y="240"/>
                    </a:cubicBezTo>
                    <a:cubicBezTo>
                      <a:pt x="918" y="195"/>
                      <a:pt x="869" y="151"/>
                      <a:pt x="809" y="116"/>
                    </a:cubicBezTo>
                    <a:cubicBezTo>
                      <a:pt x="774" y="96"/>
                      <a:pt x="739" y="76"/>
                      <a:pt x="704" y="61"/>
                    </a:cubicBezTo>
                    <a:cubicBezTo>
                      <a:pt x="669" y="46"/>
                      <a:pt x="629" y="31"/>
                      <a:pt x="589" y="21"/>
                    </a:cubicBezTo>
                    <a:cubicBezTo>
                      <a:pt x="544" y="11"/>
                      <a:pt x="505" y="6"/>
                      <a:pt x="465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8" name="Google Shape;958;p68"/>
              <p:cNvSpPr/>
              <p:nvPr/>
            </p:nvSpPr>
            <p:spPr>
              <a:xfrm>
                <a:off x="7908591" y="2404915"/>
                <a:ext cx="148134" cy="273663"/>
              </a:xfrm>
              <a:custGeom>
                <a:avLst/>
                <a:gdLst/>
                <a:ahLst/>
                <a:cxnLst/>
                <a:rect l="l" t="t" r="r" b="b"/>
                <a:pathLst>
                  <a:path w="904" h="1670" extrusionOk="0">
                    <a:moveTo>
                      <a:pt x="569" y="1"/>
                    </a:moveTo>
                    <a:cubicBezTo>
                      <a:pt x="554" y="1"/>
                      <a:pt x="539" y="2"/>
                      <a:pt x="524" y="5"/>
                    </a:cubicBezTo>
                    <a:cubicBezTo>
                      <a:pt x="479" y="15"/>
                      <a:pt x="435" y="35"/>
                      <a:pt x="400" y="69"/>
                    </a:cubicBezTo>
                    <a:cubicBezTo>
                      <a:pt x="380" y="84"/>
                      <a:pt x="360" y="104"/>
                      <a:pt x="345" y="129"/>
                    </a:cubicBezTo>
                    <a:lnTo>
                      <a:pt x="330" y="149"/>
                    </a:lnTo>
                    <a:lnTo>
                      <a:pt x="335" y="149"/>
                    </a:lnTo>
                    <a:cubicBezTo>
                      <a:pt x="312" y="172"/>
                      <a:pt x="335" y="200"/>
                      <a:pt x="358" y="200"/>
                    </a:cubicBezTo>
                    <a:cubicBezTo>
                      <a:pt x="366" y="200"/>
                      <a:pt x="373" y="197"/>
                      <a:pt x="380" y="189"/>
                    </a:cubicBezTo>
                    <a:lnTo>
                      <a:pt x="400" y="169"/>
                    </a:lnTo>
                    <a:cubicBezTo>
                      <a:pt x="405" y="164"/>
                      <a:pt x="410" y="154"/>
                      <a:pt x="420" y="149"/>
                    </a:cubicBezTo>
                    <a:lnTo>
                      <a:pt x="450" y="124"/>
                    </a:lnTo>
                    <a:cubicBezTo>
                      <a:pt x="474" y="104"/>
                      <a:pt x="504" y="94"/>
                      <a:pt x="539" y="94"/>
                    </a:cubicBezTo>
                    <a:cubicBezTo>
                      <a:pt x="546" y="94"/>
                      <a:pt x="553" y="93"/>
                      <a:pt x="559" y="93"/>
                    </a:cubicBezTo>
                    <a:cubicBezTo>
                      <a:pt x="592" y="93"/>
                      <a:pt x="624" y="103"/>
                      <a:pt x="649" y="124"/>
                    </a:cubicBezTo>
                    <a:cubicBezTo>
                      <a:pt x="694" y="154"/>
                      <a:pt x="724" y="194"/>
                      <a:pt x="744" y="239"/>
                    </a:cubicBezTo>
                    <a:cubicBezTo>
                      <a:pt x="769" y="294"/>
                      <a:pt x="779" y="354"/>
                      <a:pt x="779" y="408"/>
                    </a:cubicBezTo>
                    <a:cubicBezTo>
                      <a:pt x="784" y="478"/>
                      <a:pt x="779" y="548"/>
                      <a:pt x="769" y="613"/>
                    </a:cubicBezTo>
                    <a:lnTo>
                      <a:pt x="749" y="718"/>
                    </a:lnTo>
                    <a:cubicBezTo>
                      <a:pt x="744" y="748"/>
                      <a:pt x="729" y="782"/>
                      <a:pt x="719" y="817"/>
                    </a:cubicBezTo>
                    <a:cubicBezTo>
                      <a:pt x="709" y="852"/>
                      <a:pt x="694" y="882"/>
                      <a:pt x="684" y="917"/>
                    </a:cubicBezTo>
                    <a:cubicBezTo>
                      <a:pt x="669" y="952"/>
                      <a:pt x="654" y="982"/>
                      <a:pt x="639" y="1012"/>
                    </a:cubicBezTo>
                    <a:lnTo>
                      <a:pt x="594" y="1107"/>
                    </a:lnTo>
                    <a:lnTo>
                      <a:pt x="539" y="1196"/>
                    </a:lnTo>
                    <a:cubicBezTo>
                      <a:pt x="504" y="1251"/>
                      <a:pt x="464" y="1311"/>
                      <a:pt x="435" y="1356"/>
                    </a:cubicBezTo>
                    <a:cubicBezTo>
                      <a:pt x="400" y="1401"/>
                      <a:pt x="360" y="1436"/>
                      <a:pt x="315" y="1471"/>
                    </a:cubicBezTo>
                    <a:cubicBezTo>
                      <a:pt x="275" y="1500"/>
                      <a:pt x="235" y="1525"/>
                      <a:pt x="195" y="1545"/>
                    </a:cubicBezTo>
                    <a:cubicBezTo>
                      <a:pt x="160" y="1565"/>
                      <a:pt x="125" y="1580"/>
                      <a:pt x="91" y="1590"/>
                    </a:cubicBezTo>
                    <a:cubicBezTo>
                      <a:pt x="61" y="1600"/>
                      <a:pt x="31" y="1605"/>
                      <a:pt x="1" y="1610"/>
                    </a:cubicBezTo>
                    <a:lnTo>
                      <a:pt x="1" y="1670"/>
                    </a:lnTo>
                    <a:lnTo>
                      <a:pt x="31" y="1670"/>
                    </a:lnTo>
                    <a:cubicBezTo>
                      <a:pt x="56" y="1670"/>
                      <a:pt x="81" y="1665"/>
                      <a:pt x="110" y="1660"/>
                    </a:cubicBezTo>
                    <a:cubicBezTo>
                      <a:pt x="150" y="1650"/>
                      <a:pt x="190" y="1640"/>
                      <a:pt x="225" y="1625"/>
                    </a:cubicBezTo>
                    <a:cubicBezTo>
                      <a:pt x="275" y="1605"/>
                      <a:pt x="325" y="1580"/>
                      <a:pt x="370" y="1550"/>
                    </a:cubicBezTo>
                    <a:cubicBezTo>
                      <a:pt x="425" y="1515"/>
                      <a:pt x="469" y="1471"/>
                      <a:pt x="514" y="1426"/>
                    </a:cubicBezTo>
                    <a:cubicBezTo>
                      <a:pt x="559" y="1371"/>
                      <a:pt x="599" y="1316"/>
                      <a:pt x="639" y="1256"/>
                    </a:cubicBezTo>
                    <a:lnTo>
                      <a:pt x="699" y="1166"/>
                    </a:lnTo>
                    <a:lnTo>
                      <a:pt x="749" y="1067"/>
                    </a:lnTo>
                    <a:cubicBezTo>
                      <a:pt x="769" y="1032"/>
                      <a:pt x="784" y="997"/>
                      <a:pt x="799" y="962"/>
                    </a:cubicBezTo>
                    <a:cubicBezTo>
                      <a:pt x="814" y="927"/>
                      <a:pt x="828" y="892"/>
                      <a:pt x="838" y="852"/>
                    </a:cubicBezTo>
                    <a:cubicBezTo>
                      <a:pt x="863" y="777"/>
                      <a:pt x="878" y="703"/>
                      <a:pt x="893" y="628"/>
                    </a:cubicBezTo>
                    <a:cubicBezTo>
                      <a:pt x="898" y="553"/>
                      <a:pt x="903" y="478"/>
                      <a:pt x="898" y="403"/>
                    </a:cubicBezTo>
                    <a:cubicBezTo>
                      <a:pt x="898" y="329"/>
                      <a:pt x="878" y="254"/>
                      <a:pt x="843" y="189"/>
                    </a:cubicBezTo>
                    <a:cubicBezTo>
                      <a:pt x="809" y="124"/>
                      <a:pt x="759" y="74"/>
                      <a:pt x="704" y="39"/>
                    </a:cubicBezTo>
                    <a:cubicBezTo>
                      <a:pt x="662" y="13"/>
                      <a:pt x="615" y="1"/>
                      <a:pt x="56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59" name="Google Shape;959;p68"/>
              <p:cNvSpPr/>
              <p:nvPr/>
            </p:nvSpPr>
            <p:spPr>
              <a:xfrm>
                <a:off x="7388156" y="2464400"/>
                <a:ext cx="88651" cy="73086"/>
              </a:xfrm>
              <a:custGeom>
                <a:avLst/>
                <a:gdLst/>
                <a:ahLst/>
                <a:cxnLst/>
                <a:rect l="l" t="t" r="r" b="b"/>
                <a:pathLst>
                  <a:path w="541" h="446" extrusionOk="0">
                    <a:moveTo>
                      <a:pt x="1" y="1"/>
                    </a:moveTo>
                    <a:cubicBezTo>
                      <a:pt x="1" y="1"/>
                      <a:pt x="25" y="419"/>
                      <a:pt x="285" y="444"/>
                    </a:cubicBezTo>
                    <a:cubicBezTo>
                      <a:pt x="293" y="445"/>
                      <a:pt x="302" y="445"/>
                      <a:pt x="310" y="445"/>
                    </a:cubicBezTo>
                    <a:cubicBezTo>
                      <a:pt x="541" y="445"/>
                      <a:pt x="494" y="175"/>
                      <a:pt x="494" y="175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0" name="Google Shape;960;p68"/>
              <p:cNvSpPr/>
              <p:nvPr/>
            </p:nvSpPr>
            <p:spPr>
              <a:xfrm>
                <a:off x="7627726" y="2452110"/>
                <a:ext cx="183201" cy="64893"/>
              </a:xfrm>
              <a:custGeom>
                <a:avLst/>
                <a:gdLst/>
                <a:ahLst/>
                <a:cxnLst/>
                <a:rect l="l" t="t" r="r" b="b"/>
                <a:pathLst>
                  <a:path w="1118" h="396" extrusionOk="0">
                    <a:moveTo>
                      <a:pt x="443" y="1"/>
                    </a:moveTo>
                    <a:cubicBezTo>
                      <a:pt x="403" y="6"/>
                      <a:pt x="363" y="16"/>
                      <a:pt x="324" y="26"/>
                    </a:cubicBezTo>
                    <a:cubicBezTo>
                      <a:pt x="284" y="41"/>
                      <a:pt x="249" y="56"/>
                      <a:pt x="219" y="81"/>
                    </a:cubicBezTo>
                    <a:cubicBezTo>
                      <a:pt x="189" y="96"/>
                      <a:pt x="164" y="115"/>
                      <a:pt x="139" y="140"/>
                    </a:cubicBezTo>
                    <a:cubicBezTo>
                      <a:pt x="119" y="160"/>
                      <a:pt x="99" y="180"/>
                      <a:pt x="84" y="205"/>
                    </a:cubicBezTo>
                    <a:cubicBezTo>
                      <a:pt x="69" y="220"/>
                      <a:pt x="54" y="235"/>
                      <a:pt x="44" y="255"/>
                    </a:cubicBezTo>
                    <a:cubicBezTo>
                      <a:pt x="24" y="285"/>
                      <a:pt x="19" y="300"/>
                      <a:pt x="19" y="300"/>
                    </a:cubicBezTo>
                    <a:cubicBezTo>
                      <a:pt x="0" y="327"/>
                      <a:pt x="22" y="353"/>
                      <a:pt x="47" y="353"/>
                    </a:cubicBezTo>
                    <a:cubicBezTo>
                      <a:pt x="54" y="353"/>
                      <a:pt x="62" y="351"/>
                      <a:pt x="69" y="345"/>
                    </a:cubicBezTo>
                    <a:lnTo>
                      <a:pt x="74" y="345"/>
                    </a:lnTo>
                    <a:cubicBezTo>
                      <a:pt x="74" y="345"/>
                      <a:pt x="84" y="330"/>
                      <a:pt x="109" y="310"/>
                    </a:cubicBezTo>
                    <a:cubicBezTo>
                      <a:pt x="119" y="295"/>
                      <a:pt x="134" y="280"/>
                      <a:pt x="149" y="270"/>
                    </a:cubicBezTo>
                    <a:cubicBezTo>
                      <a:pt x="164" y="260"/>
                      <a:pt x="184" y="240"/>
                      <a:pt x="204" y="225"/>
                    </a:cubicBezTo>
                    <a:cubicBezTo>
                      <a:pt x="229" y="210"/>
                      <a:pt x="254" y="200"/>
                      <a:pt x="279" y="185"/>
                    </a:cubicBezTo>
                    <a:cubicBezTo>
                      <a:pt x="304" y="175"/>
                      <a:pt x="334" y="165"/>
                      <a:pt x="359" y="155"/>
                    </a:cubicBezTo>
                    <a:cubicBezTo>
                      <a:pt x="388" y="150"/>
                      <a:pt x="423" y="145"/>
                      <a:pt x="453" y="145"/>
                    </a:cubicBezTo>
                    <a:cubicBezTo>
                      <a:pt x="462" y="144"/>
                      <a:pt x="471" y="143"/>
                      <a:pt x="481" y="143"/>
                    </a:cubicBezTo>
                    <a:cubicBezTo>
                      <a:pt x="504" y="143"/>
                      <a:pt x="528" y="147"/>
                      <a:pt x="553" y="150"/>
                    </a:cubicBezTo>
                    <a:cubicBezTo>
                      <a:pt x="678" y="170"/>
                      <a:pt x="797" y="220"/>
                      <a:pt x="902" y="290"/>
                    </a:cubicBezTo>
                    <a:cubicBezTo>
                      <a:pt x="942" y="315"/>
                      <a:pt x="977" y="340"/>
                      <a:pt x="1012" y="365"/>
                    </a:cubicBezTo>
                    <a:cubicBezTo>
                      <a:pt x="1037" y="385"/>
                      <a:pt x="1057" y="395"/>
                      <a:pt x="1057" y="395"/>
                    </a:cubicBezTo>
                    <a:lnTo>
                      <a:pt x="1052" y="390"/>
                    </a:lnTo>
                    <a:lnTo>
                      <a:pt x="1052" y="390"/>
                    </a:lnTo>
                    <a:cubicBezTo>
                      <a:pt x="1058" y="393"/>
                      <a:pt x="1065" y="395"/>
                      <a:pt x="1071" y="395"/>
                    </a:cubicBezTo>
                    <a:cubicBezTo>
                      <a:pt x="1098" y="395"/>
                      <a:pt x="1118" y="364"/>
                      <a:pt x="1101" y="340"/>
                    </a:cubicBezTo>
                    <a:cubicBezTo>
                      <a:pt x="1101" y="340"/>
                      <a:pt x="1086" y="325"/>
                      <a:pt x="1067" y="300"/>
                    </a:cubicBezTo>
                    <a:cubicBezTo>
                      <a:pt x="992" y="210"/>
                      <a:pt x="902" y="135"/>
                      <a:pt x="797" y="81"/>
                    </a:cubicBezTo>
                    <a:cubicBezTo>
                      <a:pt x="762" y="61"/>
                      <a:pt x="727" y="46"/>
                      <a:pt x="688" y="36"/>
                    </a:cubicBezTo>
                    <a:cubicBezTo>
                      <a:pt x="648" y="21"/>
                      <a:pt x="608" y="11"/>
                      <a:pt x="56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1" name="Google Shape;961;p68"/>
              <p:cNvSpPr/>
              <p:nvPr/>
            </p:nvSpPr>
            <p:spPr>
              <a:xfrm>
                <a:off x="7716541" y="2467677"/>
                <a:ext cx="90126" cy="76363"/>
              </a:xfrm>
              <a:custGeom>
                <a:avLst/>
                <a:gdLst/>
                <a:ahLst/>
                <a:cxnLst/>
                <a:rect l="l" t="t" r="r" b="b"/>
                <a:pathLst>
                  <a:path w="550" h="466" extrusionOk="0">
                    <a:moveTo>
                      <a:pt x="1" y="1"/>
                    </a:moveTo>
                    <a:cubicBezTo>
                      <a:pt x="1" y="1"/>
                      <a:pt x="26" y="439"/>
                      <a:pt x="290" y="464"/>
                    </a:cubicBezTo>
                    <a:cubicBezTo>
                      <a:pt x="301" y="465"/>
                      <a:pt x="311" y="466"/>
                      <a:pt x="320" y="466"/>
                    </a:cubicBezTo>
                    <a:cubicBezTo>
                      <a:pt x="550" y="466"/>
                      <a:pt x="495" y="190"/>
                      <a:pt x="495" y="190"/>
                    </a:cubicBezTo>
                    <a:lnTo>
                      <a:pt x="1" y="1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2" name="Google Shape;962;p68"/>
              <p:cNvSpPr/>
              <p:nvPr/>
            </p:nvSpPr>
            <p:spPr>
              <a:xfrm>
                <a:off x="7227240" y="2375418"/>
                <a:ext cx="267919" cy="600256"/>
              </a:xfrm>
              <a:custGeom>
                <a:avLst/>
                <a:gdLst/>
                <a:ahLst/>
                <a:cxnLst/>
                <a:rect l="l" t="t" r="r" b="b"/>
                <a:pathLst>
                  <a:path w="1635" h="3663" extrusionOk="0">
                    <a:moveTo>
                      <a:pt x="35" y="0"/>
                    </a:moveTo>
                    <a:cubicBezTo>
                      <a:pt x="20" y="0"/>
                      <a:pt x="5" y="10"/>
                      <a:pt x="5" y="30"/>
                    </a:cubicBezTo>
                    <a:cubicBezTo>
                      <a:pt x="5" y="30"/>
                      <a:pt x="0" y="95"/>
                      <a:pt x="0" y="210"/>
                    </a:cubicBezTo>
                    <a:cubicBezTo>
                      <a:pt x="0" y="264"/>
                      <a:pt x="0" y="334"/>
                      <a:pt x="0" y="409"/>
                    </a:cubicBezTo>
                    <a:cubicBezTo>
                      <a:pt x="0" y="484"/>
                      <a:pt x="0" y="579"/>
                      <a:pt x="10" y="673"/>
                    </a:cubicBezTo>
                    <a:lnTo>
                      <a:pt x="20" y="823"/>
                    </a:lnTo>
                    <a:lnTo>
                      <a:pt x="40" y="982"/>
                    </a:lnTo>
                    <a:cubicBezTo>
                      <a:pt x="55" y="1092"/>
                      <a:pt x="65" y="1207"/>
                      <a:pt x="100" y="1326"/>
                    </a:cubicBezTo>
                    <a:cubicBezTo>
                      <a:pt x="130" y="1441"/>
                      <a:pt x="160" y="1566"/>
                      <a:pt x="195" y="1685"/>
                    </a:cubicBezTo>
                    <a:cubicBezTo>
                      <a:pt x="230" y="1810"/>
                      <a:pt x="265" y="1930"/>
                      <a:pt x="319" y="2049"/>
                    </a:cubicBezTo>
                    <a:cubicBezTo>
                      <a:pt x="374" y="2169"/>
                      <a:pt x="429" y="2284"/>
                      <a:pt x="484" y="2398"/>
                    </a:cubicBezTo>
                    <a:cubicBezTo>
                      <a:pt x="539" y="2513"/>
                      <a:pt x="609" y="2618"/>
                      <a:pt x="673" y="2723"/>
                    </a:cubicBezTo>
                    <a:cubicBezTo>
                      <a:pt x="738" y="2817"/>
                      <a:pt x="808" y="2912"/>
                      <a:pt x="878" y="3002"/>
                    </a:cubicBezTo>
                    <a:lnTo>
                      <a:pt x="983" y="3126"/>
                    </a:lnTo>
                    <a:lnTo>
                      <a:pt x="1087" y="3236"/>
                    </a:lnTo>
                    <a:cubicBezTo>
                      <a:pt x="1147" y="3301"/>
                      <a:pt x="1212" y="3361"/>
                      <a:pt x="1277" y="3416"/>
                    </a:cubicBezTo>
                    <a:lnTo>
                      <a:pt x="1361" y="3490"/>
                    </a:lnTo>
                    <a:lnTo>
                      <a:pt x="1431" y="3550"/>
                    </a:lnTo>
                    <a:lnTo>
                      <a:pt x="1576" y="3655"/>
                    </a:lnTo>
                    <a:cubicBezTo>
                      <a:pt x="1582" y="3660"/>
                      <a:pt x="1588" y="3662"/>
                      <a:pt x="1594" y="3662"/>
                    </a:cubicBezTo>
                    <a:cubicBezTo>
                      <a:pt x="1617" y="3662"/>
                      <a:pt x="1635" y="3630"/>
                      <a:pt x="1611" y="3610"/>
                    </a:cubicBezTo>
                    <a:lnTo>
                      <a:pt x="1481" y="3495"/>
                    </a:lnTo>
                    <a:lnTo>
                      <a:pt x="1411" y="3431"/>
                    </a:lnTo>
                    <a:lnTo>
                      <a:pt x="1337" y="3356"/>
                    </a:lnTo>
                    <a:cubicBezTo>
                      <a:pt x="1287" y="3301"/>
                      <a:pt x="1222" y="3241"/>
                      <a:pt x="1162" y="3166"/>
                    </a:cubicBezTo>
                    <a:lnTo>
                      <a:pt x="1062" y="3057"/>
                    </a:lnTo>
                    <a:lnTo>
                      <a:pt x="968" y="2932"/>
                    </a:lnTo>
                    <a:cubicBezTo>
                      <a:pt x="898" y="2852"/>
                      <a:pt x="833" y="2757"/>
                      <a:pt x="773" y="2658"/>
                    </a:cubicBezTo>
                    <a:cubicBezTo>
                      <a:pt x="713" y="2558"/>
                      <a:pt x="653" y="2448"/>
                      <a:pt x="594" y="2344"/>
                    </a:cubicBezTo>
                    <a:cubicBezTo>
                      <a:pt x="534" y="2234"/>
                      <a:pt x="479" y="2119"/>
                      <a:pt x="439" y="2005"/>
                    </a:cubicBezTo>
                    <a:cubicBezTo>
                      <a:pt x="394" y="1885"/>
                      <a:pt x="354" y="1765"/>
                      <a:pt x="314" y="1651"/>
                    </a:cubicBezTo>
                    <a:cubicBezTo>
                      <a:pt x="274" y="1531"/>
                      <a:pt x="235" y="1416"/>
                      <a:pt x="215" y="1301"/>
                    </a:cubicBezTo>
                    <a:cubicBezTo>
                      <a:pt x="200" y="1182"/>
                      <a:pt x="170" y="1072"/>
                      <a:pt x="155" y="967"/>
                    </a:cubicBezTo>
                    <a:lnTo>
                      <a:pt x="130" y="808"/>
                    </a:lnTo>
                    <a:lnTo>
                      <a:pt x="110" y="663"/>
                    </a:lnTo>
                    <a:cubicBezTo>
                      <a:pt x="100" y="569"/>
                      <a:pt x="95" y="484"/>
                      <a:pt x="90" y="409"/>
                    </a:cubicBezTo>
                    <a:cubicBezTo>
                      <a:pt x="80" y="334"/>
                      <a:pt x="75" y="264"/>
                      <a:pt x="75" y="210"/>
                    </a:cubicBezTo>
                    <a:cubicBezTo>
                      <a:pt x="70" y="95"/>
                      <a:pt x="70" y="30"/>
                      <a:pt x="70" y="30"/>
                    </a:cubicBezTo>
                    <a:lnTo>
                      <a:pt x="65" y="30"/>
                    </a:lnTo>
                    <a:cubicBezTo>
                      <a:pt x="65" y="10"/>
                      <a:pt x="50" y="0"/>
                      <a:pt x="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3" name="Google Shape;963;p68"/>
              <p:cNvSpPr/>
              <p:nvPr/>
            </p:nvSpPr>
            <p:spPr>
              <a:xfrm>
                <a:off x="7512857" y="2452273"/>
                <a:ext cx="454398" cy="529628"/>
              </a:xfrm>
              <a:custGeom>
                <a:avLst/>
                <a:gdLst/>
                <a:ahLst/>
                <a:cxnLst/>
                <a:rect l="l" t="t" r="r" b="b"/>
                <a:pathLst>
                  <a:path w="2773" h="3232" extrusionOk="0">
                    <a:moveTo>
                      <a:pt x="2740" y="0"/>
                    </a:moveTo>
                    <a:cubicBezTo>
                      <a:pt x="2726" y="0"/>
                      <a:pt x="2712" y="9"/>
                      <a:pt x="2710" y="30"/>
                    </a:cubicBezTo>
                    <a:lnTo>
                      <a:pt x="2680" y="214"/>
                    </a:lnTo>
                    <a:cubicBezTo>
                      <a:pt x="2670" y="274"/>
                      <a:pt x="2650" y="344"/>
                      <a:pt x="2635" y="424"/>
                    </a:cubicBezTo>
                    <a:cubicBezTo>
                      <a:pt x="2615" y="508"/>
                      <a:pt x="2590" y="598"/>
                      <a:pt x="2555" y="698"/>
                    </a:cubicBezTo>
                    <a:cubicBezTo>
                      <a:pt x="2520" y="793"/>
                      <a:pt x="2486" y="902"/>
                      <a:pt x="2441" y="1007"/>
                    </a:cubicBezTo>
                    <a:lnTo>
                      <a:pt x="2366" y="1172"/>
                    </a:lnTo>
                    <a:lnTo>
                      <a:pt x="2281" y="1341"/>
                    </a:lnTo>
                    <a:cubicBezTo>
                      <a:pt x="2251" y="1401"/>
                      <a:pt x="2221" y="1456"/>
                      <a:pt x="2186" y="1511"/>
                    </a:cubicBezTo>
                    <a:cubicBezTo>
                      <a:pt x="2151" y="1570"/>
                      <a:pt x="2122" y="1625"/>
                      <a:pt x="2082" y="1680"/>
                    </a:cubicBezTo>
                    <a:lnTo>
                      <a:pt x="1967" y="1850"/>
                    </a:lnTo>
                    <a:cubicBezTo>
                      <a:pt x="1927" y="1905"/>
                      <a:pt x="1882" y="1954"/>
                      <a:pt x="1842" y="2009"/>
                    </a:cubicBezTo>
                    <a:lnTo>
                      <a:pt x="1778" y="2089"/>
                    </a:lnTo>
                    <a:lnTo>
                      <a:pt x="1708" y="2164"/>
                    </a:lnTo>
                    <a:cubicBezTo>
                      <a:pt x="1663" y="2214"/>
                      <a:pt x="1618" y="2264"/>
                      <a:pt x="1568" y="2313"/>
                    </a:cubicBezTo>
                    <a:cubicBezTo>
                      <a:pt x="1473" y="2403"/>
                      <a:pt x="1379" y="2488"/>
                      <a:pt x="1274" y="2568"/>
                    </a:cubicBezTo>
                    <a:cubicBezTo>
                      <a:pt x="1219" y="2608"/>
                      <a:pt x="1174" y="2647"/>
                      <a:pt x="1119" y="2682"/>
                    </a:cubicBezTo>
                    <a:lnTo>
                      <a:pt x="970" y="2777"/>
                    </a:lnTo>
                    <a:lnTo>
                      <a:pt x="895" y="2827"/>
                    </a:lnTo>
                    <a:lnTo>
                      <a:pt x="820" y="2862"/>
                    </a:lnTo>
                    <a:lnTo>
                      <a:pt x="681" y="2937"/>
                    </a:lnTo>
                    <a:cubicBezTo>
                      <a:pt x="636" y="2957"/>
                      <a:pt x="591" y="2977"/>
                      <a:pt x="546" y="2996"/>
                    </a:cubicBezTo>
                    <a:lnTo>
                      <a:pt x="421" y="3046"/>
                    </a:lnTo>
                    <a:cubicBezTo>
                      <a:pt x="356" y="3071"/>
                      <a:pt x="287" y="3096"/>
                      <a:pt x="217" y="3116"/>
                    </a:cubicBezTo>
                    <a:lnTo>
                      <a:pt x="32" y="3171"/>
                    </a:lnTo>
                    <a:cubicBezTo>
                      <a:pt x="0" y="3180"/>
                      <a:pt x="10" y="3232"/>
                      <a:pt x="40" y="3232"/>
                    </a:cubicBezTo>
                    <a:cubicBezTo>
                      <a:pt x="42" y="3232"/>
                      <a:pt x="45" y="3232"/>
                      <a:pt x="47" y="3231"/>
                    </a:cubicBezTo>
                    <a:lnTo>
                      <a:pt x="237" y="3186"/>
                    </a:lnTo>
                    <a:cubicBezTo>
                      <a:pt x="307" y="3171"/>
                      <a:pt x="381" y="3151"/>
                      <a:pt x="451" y="3126"/>
                    </a:cubicBezTo>
                    <a:cubicBezTo>
                      <a:pt x="541" y="3101"/>
                      <a:pt x="631" y="3066"/>
                      <a:pt x="720" y="3026"/>
                    </a:cubicBezTo>
                    <a:lnTo>
                      <a:pt x="870" y="2957"/>
                    </a:lnTo>
                    <a:lnTo>
                      <a:pt x="950" y="2922"/>
                    </a:lnTo>
                    <a:lnTo>
                      <a:pt x="1025" y="2872"/>
                    </a:lnTo>
                    <a:lnTo>
                      <a:pt x="1184" y="2777"/>
                    </a:lnTo>
                    <a:cubicBezTo>
                      <a:pt x="1239" y="2747"/>
                      <a:pt x="1289" y="2702"/>
                      <a:pt x="1344" y="2662"/>
                    </a:cubicBezTo>
                    <a:cubicBezTo>
                      <a:pt x="1453" y="2583"/>
                      <a:pt x="1558" y="2493"/>
                      <a:pt x="1658" y="2403"/>
                    </a:cubicBezTo>
                    <a:cubicBezTo>
                      <a:pt x="1708" y="2353"/>
                      <a:pt x="1753" y="2298"/>
                      <a:pt x="1802" y="2249"/>
                    </a:cubicBezTo>
                    <a:lnTo>
                      <a:pt x="1872" y="2174"/>
                    </a:lnTo>
                    <a:lnTo>
                      <a:pt x="1942" y="2089"/>
                    </a:lnTo>
                    <a:cubicBezTo>
                      <a:pt x="1982" y="2034"/>
                      <a:pt x="2032" y="1979"/>
                      <a:pt x="2072" y="1924"/>
                    </a:cubicBezTo>
                    <a:lnTo>
                      <a:pt x="2186" y="1750"/>
                    </a:lnTo>
                    <a:cubicBezTo>
                      <a:pt x="2226" y="1690"/>
                      <a:pt x="2256" y="1630"/>
                      <a:pt x="2291" y="1570"/>
                    </a:cubicBezTo>
                    <a:cubicBezTo>
                      <a:pt x="2326" y="1516"/>
                      <a:pt x="2361" y="1456"/>
                      <a:pt x="2391" y="1396"/>
                    </a:cubicBezTo>
                    <a:cubicBezTo>
                      <a:pt x="2416" y="1336"/>
                      <a:pt x="2446" y="1276"/>
                      <a:pt x="2476" y="1221"/>
                    </a:cubicBezTo>
                    <a:lnTo>
                      <a:pt x="2540" y="1047"/>
                    </a:lnTo>
                    <a:cubicBezTo>
                      <a:pt x="2590" y="937"/>
                      <a:pt x="2625" y="828"/>
                      <a:pt x="2650" y="728"/>
                    </a:cubicBezTo>
                    <a:cubicBezTo>
                      <a:pt x="2675" y="623"/>
                      <a:pt x="2705" y="528"/>
                      <a:pt x="2720" y="444"/>
                    </a:cubicBezTo>
                    <a:cubicBezTo>
                      <a:pt x="2730" y="359"/>
                      <a:pt x="2750" y="289"/>
                      <a:pt x="2755" y="229"/>
                    </a:cubicBezTo>
                    <a:lnTo>
                      <a:pt x="2770" y="35"/>
                    </a:lnTo>
                    <a:cubicBezTo>
                      <a:pt x="2772" y="13"/>
                      <a:pt x="2756" y="0"/>
                      <a:pt x="2740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4" name="Google Shape;964;p68"/>
              <p:cNvSpPr/>
              <p:nvPr/>
            </p:nvSpPr>
            <p:spPr>
              <a:xfrm>
                <a:off x="7179392" y="2097986"/>
                <a:ext cx="645792" cy="315450"/>
              </a:xfrm>
              <a:custGeom>
                <a:avLst/>
                <a:gdLst/>
                <a:ahLst/>
                <a:cxnLst/>
                <a:rect l="l" t="t" r="r" b="b"/>
                <a:pathLst>
                  <a:path w="3941" h="1925" extrusionOk="0">
                    <a:moveTo>
                      <a:pt x="3609" y="0"/>
                    </a:moveTo>
                    <a:cubicBezTo>
                      <a:pt x="3552" y="0"/>
                      <a:pt x="3495" y="4"/>
                      <a:pt x="3439" y="13"/>
                    </a:cubicBezTo>
                    <a:cubicBezTo>
                      <a:pt x="3329" y="33"/>
                      <a:pt x="3224" y="73"/>
                      <a:pt x="3134" y="127"/>
                    </a:cubicBezTo>
                    <a:cubicBezTo>
                      <a:pt x="3025" y="197"/>
                      <a:pt x="2930" y="287"/>
                      <a:pt x="2845" y="387"/>
                    </a:cubicBezTo>
                    <a:cubicBezTo>
                      <a:pt x="2760" y="496"/>
                      <a:pt x="2681" y="616"/>
                      <a:pt x="2611" y="736"/>
                    </a:cubicBezTo>
                    <a:cubicBezTo>
                      <a:pt x="2466" y="985"/>
                      <a:pt x="2327" y="1259"/>
                      <a:pt x="2127" y="1474"/>
                    </a:cubicBezTo>
                    <a:cubicBezTo>
                      <a:pt x="2027" y="1578"/>
                      <a:pt x="1913" y="1668"/>
                      <a:pt x="1783" y="1728"/>
                    </a:cubicBezTo>
                    <a:cubicBezTo>
                      <a:pt x="1718" y="1753"/>
                      <a:pt x="1649" y="1773"/>
                      <a:pt x="1584" y="1788"/>
                    </a:cubicBezTo>
                    <a:lnTo>
                      <a:pt x="1529" y="1798"/>
                    </a:lnTo>
                    <a:lnTo>
                      <a:pt x="1479" y="1798"/>
                    </a:lnTo>
                    <a:cubicBezTo>
                      <a:pt x="1464" y="1800"/>
                      <a:pt x="1448" y="1802"/>
                      <a:pt x="1432" y="1802"/>
                    </a:cubicBezTo>
                    <a:cubicBezTo>
                      <a:pt x="1415" y="1802"/>
                      <a:pt x="1399" y="1800"/>
                      <a:pt x="1384" y="1798"/>
                    </a:cubicBezTo>
                    <a:cubicBezTo>
                      <a:pt x="1255" y="1778"/>
                      <a:pt x="1130" y="1733"/>
                      <a:pt x="1015" y="1668"/>
                    </a:cubicBezTo>
                    <a:cubicBezTo>
                      <a:pt x="906" y="1608"/>
                      <a:pt x="796" y="1539"/>
                      <a:pt x="686" y="1494"/>
                    </a:cubicBezTo>
                    <a:cubicBezTo>
                      <a:pt x="614" y="1456"/>
                      <a:pt x="537" y="1437"/>
                      <a:pt x="459" y="1437"/>
                    </a:cubicBezTo>
                    <a:cubicBezTo>
                      <a:pt x="424" y="1437"/>
                      <a:pt x="388" y="1441"/>
                      <a:pt x="352" y="1449"/>
                    </a:cubicBezTo>
                    <a:cubicBezTo>
                      <a:pt x="267" y="1474"/>
                      <a:pt x="193" y="1524"/>
                      <a:pt x="138" y="1593"/>
                    </a:cubicBezTo>
                    <a:cubicBezTo>
                      <a:pt x="98" y="1633"/>
                      <a:pt x="68" y="1678"/>
                      <a:pt x="43" y="1723"/>
                    </a:cubicBezTo>
                    <a:lnTo>
                      <a:pt x="13" y="1773"/>
                    </a:lnTo>
                    <a:lnTo>
                      <a:pt x="18" y="1778"/>
                    </a:lnTo>
                    <a:cubicBezTo>
                      <a:pt x="0" y="1799"/>
                      <a:pt x="22" y="1822"/>
                      <a:pt x="44" y="1822"/>
                    </a:cubicBezTo>
                    <a:cubicBezTo>
                      <a:pt x="53" y="1822"/>
                      <a:pt x="62" y="1818"/>
                      <a:pt x="68" y="1808"/>
                    </a:cubicBezTo>
                    <a:lnTo>
                      <a:pt x="98" y="1763"/>
                    </a:lnTo>
                    <a:cubicBezTo>
                      <a:pt x="128" y="1718"/>
                      <a:pt x="158" y="1683"/>
                      <a:pt x="193" y="1643"/>
                    </a:cubicBezTo>
                    <a:cubicBezTo>
                      <a:pt x="237" y="1593"/>
                      <a:pt x="302" y="1553"/>
                      <a:pt x="372" y="1534"/>
                    </a:cubicBezTo>
                    <a:cubicBezTo>
                      <a:pt x="393" y="1530"/>
                      <a:pt x="414" y="1529"/>
                      <a:pt x="435" y="1529"/>
                    </a:cubicBezTo>
                    <a:cubicBezTo>
                      <a:pt x="510" y="1529"/>
                      <a:pt x="584" y="1548"/>
                      <a:pt x="646" y="1583"/>
                    </a:cubicBezTo>
                    <a:cubicBezTo>
                      <a:pt x="746" y="1633"/>
                      <a:pt x="851" y="1698"/>
                      <a:pt x="965" y="1763"/>
                    </a:cubicBezTo>
                    <a:cubicBezTo>
                      <a:pt x="1090" y="1843"/>
                      <a:pt x="1225" y="1893"/>
                      <a:pt x="1369" y="1917"/>
                    </a:cubicBezTo>
                    <a:cubicBezTo>
                      <a:pt x="1397" y="1921"/>
                      <a:pt x="1426" y="1925"/>
                      <a:pt x="1454" y="1925"/>
                    </a:cubicBezTo>
                    <a:cubicBezTo>
                      <a:pt x="1466" y="1925"/>
                      <a:pt x="1477" y="1924"/>
                      <a:pt x="1489" y="1922"/>
                    </a:cubicBezTo>
                    <a:lnTo>
                      <a:pt x="1549" y="1922"/>
                    </a:lnTo>
                    <a:lnTo>
                      <a:pt x="1604" y="1912"/>
                    </a:lnTo>
                    <a:cubicBezTo>
                      <a:pt x="1683" y="1898"/>
                      <a:pt x="1758" y="1873"/>
                      <a:pt x="1833" y="1843"/>
                    </a:cubicBezTo>
                    <a:cubicBezTo>
                      <a:pt x="1978" y="1778"/>
                      <a:pt x="2112" y="1683"/>
                      <a:pt x="2217" y="1563"/>
                    </a:cubicBezTo>
                    <a:cubicBezTo>
                      <a:pt x="2436" y="1329"/>
                      <a:pt x="2571" y="1045"/>
                      <a:pt x="2716" y="801"/>
                    </a:cubicBezTo>
                    <a:cubicBezTo>
                      <a:pt x="2780" y="681"/>
                      <a:pt x="2855" y="571"/>
                      <a:pt x="2935" y="462"/>
                    </a:cubicBezTo>
                    <a:cubicBezTo>
                      <a:pt x="3005" y="367"/>
                      <a:pt x="3090" y="282"/>
                      <a:pt x="3189" y="217"/>
                    </a:cubicBezTo>
                    <a:cubicBezTo>
                      <a:pt x="3269" y="162"/>
                      <a:pt x="3359" y="122"/>
                      <a:pt x="3458" y="98"/>
                    </a:cubicBezTo>
                    <a:cubicBezTo>
                      <a:pt x="3533" y="83"/>
                      <a:pt x="3608" y="78"/>
                      <a:pt x="3688" y="78"/>
                    </a:cubicBezTo>
                    <a:cubicBezTo>
                      <a:pt x="3738" y="78"/>
                      <a:pt x="3788" y="83"/>
                      <a:pt x="3837" y="93"/>
                    </a:cubicBezTo>
                    <a:lnTo>
                      <a:pt x="3892" y="98"/>
                    </a:lnTo>
                    <a:cubicBezTo>
                      <a:pt x="3894" y="98"/>
                      <a:pt x="3895" y="98"/>
                      <a:pt x="3897" y="98"/>
                    </a:cubicBezTo>
                    <a:cubicBezTo>
                      <a:pt x="3933" y="98"/>
                      <a:pt x="3941" y="42"/>
                      <a:pt x="3902" y="38"/>
                    </a:cubicBezTo>
                    <a:lnTo>
                      <a:pt x="3847" y="23"/>
                    </a:lnTo>
                    <a:cubicBezTo>
                      <a:pt x="3769" y="8"/>
                      <a:pt x="3689" y="0"/>
                      <a:pt x="360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5" name="Google Shape;965;p68"/>
              <p:cNvSpPr/>
              <p:nvPr/>
            </p:nvSpPr>
            <p:spPr>
              <a:xfrm>
                <a:off x="7810600" y="2176972"/>
                <a:ext cx="130273" cy="228435"/>
              </a:xfrm>
              <a:custGeom>
                <a:avLst/>
                <a:gdLst/>
                <a:ahLst/>
                <a:cxnLst/>
                <a:rect l="l" t="t" r="r" b="b"/>
                <a:pathLst>
                  <a:path w="795" h="1394" extrusionOk="0">
                    <a:moveTo>
                      <a:pt x="101" y="0"/>
                    </a:moveTo>
                    <a:cubicBezTo>
                      <a:pt x="87" y="0"/>
                      <a:pt x="72" y="9"/>
                      <a:pt x="70" y="29"/>
                    </a:cubicBezTo>
                    <a:lnTo>
                      <a:pt x="50" y="99"/>
                    </a:lnTo>
                    <a:cubicBezTo>
                      <a:pt x="35" y="159"/>
                      <a:pt x="25" y="219"/>
                      <a:pt x="15" y="284"/>
                    </a:cubicBezTo>
                    <a:cubicBezTo>
                      <a:pt x="10" y="319"/>
                      <a:pt x="0" y="363"/>
                      <a:pt x="0" y="408"/>
                    </a:cubicBezTo>
                    <a:cubicBezTo>
                      <a:pt x="0" y="458"/>
                      <a:pt x="0" y="503"/>
                      <a:pt x="0" y="553"/>
                    </a:cubicBezTo>
                    <a:cubicBezTo>
                      <a:pt x="5" y="608"/>
                      <a:pt x="15" y="658"/>
                      <a:pt x="25" y="708"/>
                    </a:cubicBezTo>
                    <a:cubicBezTo>
                      <a:pt x="40" y="762"/>
                      <a:pt x="60" y="817"/>
                      <a:pt x="80" y="867"/>
                    </a:cubicBezTo>
                    <a:lnTo>
                      <a:pt x="120" y="937"/>
                    </a:lnTo>
                    <a:lnTo>
                      <a:pt x="170" y="1007"/>
                    </a:lnTo>
                    <a:cubicBezTo>
                      <a:pt x="200" y="1047"/>
                      <a:pt x="240" y="1086"/>
                      <a:pt x="280" y="1121"/>
                    </a:cubicBezTo>
                    <a:cubicBezTo>
                      <a:pt x="315" y="1156"/>
                      <a:pt x="349" y="1186"/>
                      <a:pt x="389" y="1211"/>
                    </a:cubicBezTo>
                    <a:cubicBezTo>
                      <a:pt x="429" y="1236"/>
                      <a:pt x="469" y="1261"/>
                      <a:pt x="499" y="1281"/>
                    </a:cubicBezTo>
                    <a:cubicBezTo>
                      <a:pt x="554" y="1311"/>
                      <a:pt x="614" y="1341"/>
                      <a:pt x="674" y="1361"/>
                    </a:cubicBezTo>
                    <a:lnTo>
                      <a:pt x="738" y="1391"/>
                    </a:lnTo>
                    <a:cubicBezTo>
                      <a:pt x="743" y="1393"/>
                      <a:pt x="747" y="1393"/>
                      <a:pt x="751" y="1393"/>
                    </a:cubicBezTo>
                    <a:cubicBezTo>
                      <a:pt x="779" y="1393"/>
                      <a:pt x="794" y="1353"/>
                      <a:pt x="768" y="1336"/>
                    </a:cubicBezTo>
                    <a:lnTo>
                      <a:pt x="708" y="1301"/>
                    </a:lnTo>
                    <a:cubicBezTo>
                      <a:pt x="669" y="1276"/>
                      <a:pt x="619" y="1241"/>
                      <a:pt x="554" y="1201"/>
                    </a:cubicBezTo>
                    <a:cubicBezTo>
                      <a:pt x="484" y="1151"/>
                      <a:pt x="419" y="1096"/>
                      <a:pt x="359" y="1037"/>
                    </a:cubicBezTo>
                    <a:cubicBezTo>
                      <a:pt x="329" y="1007"/>
                      <a:pt x="300" y="972"/>
                      <a:pt x="270" y="932"/>
                    </a:cubicBezTo>
                    <a:lnTo>
                      <a:pt x="230" y="872"/>
                    </a:lnTo>
                    <a:lnTo>
                      <a:pt x="200" y="812"/>
                    </a:lnTo>
                    <a:cubicBezTo>
                      <a:pt x="180" y="767"/>
                      <a:pt x="160" y="722"/>
                      <a:pt x="150" y="678"/>
                    </a:cubicBezTo>
                    <a:cubicBezTo>
                      <a:pt x="135" y="633"/>
                      <a:pt x="125" y="588"/>
                      <a:pt x="125" y="543"/>
                    </a:cubicBezTo>
                    <a:cubicBezTo>
                      <a:pt x="120" y="498"/>
                      <a:pt x="115" y="453"/>
                      <a:pt x="115" y="413"/>
                    </a:cubicBezTo>
                    <a:cubicBezTo>
                      <a:pt x="110" y="368"/>
                      <a:pt x="115" y="329"/>
                      <a:pt x="115" y="289"/>
                    </a:cubicBezTo>
                    <a:cubicBezTo>
                      <a:pt x="120" y="214"/>
                      <a:pt x="120" y="154"/>
                      <a:pt x="125" y="109"/>
                    </a:cubicBezTo>
                    <a:cubicBezTo>
                      <a:pt x="130" y="64"/>
                      <a:pt x="130" y="39"/>
                      <a:pt x="130" y="39"/>
                    </a:cubicBezTo>
                    <a:lnTo>
                      <a:pt x="135" y="39"/>
                    </a:lnTo>
                    <a:cubicBezTo>
                      <a:pt x="138" y="14"/>
                      <a:pt x="119" y="0"/>
                      <a:pt x="10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6" name="Google Shape;966;p68"/>
              <p:cNvSpPr/>
              <p:nvPr/>
            </p:nvSpPr>
            <p:spPr>
              <a:xfrm>
                <a:off x="6244214" y="2838679"/>
                <a:ext cx="310688" cy="854254"/>
              </a:xfrm>
              <a:custGeom>
                <a:avLst/>
                <a:gdLst/>
                <a:ahLst/>
                <a:cxnLst/>
                <a:rect l="l" t="t" r="r" b="b"/>
                <a:pathLst>
                  <a:path w="1896" h="5213" extrusionOk="0">
                    <a:moveTo>
                      <a:pt x="1178" y="0"/>
                    </a:moveTo>
                    <a:cubicBezTo>
                      <a:pt x="1133" y="0"/>
                      <a:pt x="1093" y="5"/>
                      <a:pt x="1048" y="15"/>
                    </a:cubicBezTo>
                    <a:cubicBezTo>
                      <a:pt x="1003" y="20"/>
                      <a:pt x="963" y="40"/>
                      <a:pt x="923" y="60"/>
                    </a:cubicBezTo>
                    <a:cubicBezTo>
                      <a:pt x="883" y="80"/>
                      <a:pt x="848" y="105"/>
                      <a:pt x="819" y="140"/>
                    </a:cubicBezTo>
                    <a:cubicBezTo>
                      <a:pt x="789" y="170"/>
                      <a:pt x="759" y="205"/>
                      <a:pt x="739" y="245"/>
                    </a:cubicBezTo>
                    <a:cubicBezTo>
                      <a:pt x="719" y="279"/>
                      <a:pt x="699" y="319"/>
                      <a:pt x="689" y="364"/>
                    </a:cubicBezTo>
                    <a:cubicBezTo>
                      <a:pt x="674" y="404"/>
                      <a:pt x="664" y="444"/>
                      <a:pt x="659" y="489"/>
                    </a:cubicBezTo>
                    <a:cubicBezTo>
                      <a:pt x="639" y="748"/>
                      <a:pt x="749" y="1007"/>
                      <a:pt x="958" y="1167"/>
                    </a:cubicBezTo>
                    <a:cubicBezTo>
                      <a:pt x="993" y="1197"/>
                      <a:pt x="1033" y="1217"/>
                      <a:pt x="1068" y="1237"/>
                    </a:cubicBezTo>
                    <a:cubicBezTo>
                      <a:pt x="1082" y="1244"/>
                      <a:pt x="1097" y="1251"/>
                      <a:pt x="1112" y="1258"/>
                    </a:cubicBezTo>
                    <a:lnTo>
                      <a:pt x="1112" y="1258"/>
                    </a:lnTo>
                    <a:cubicBezTo>
                      <a:pt x="1047" y="1327"/>
                      <a:pt x="975" y="1395"/>
                      <a:pt x="928" y="1501"/>
                    </a:cubicBezTo>
                    <a:cubicBezTo>
                      <a:pt x="898" y="1576"/>
                      <a:pt x="898" y="1656"/>
                      <a:pt x="933" y="1725"/>
                    </a:cubicBezTo>
                    <a:cubicBezTo>
                      <a:pt x="968" y="1785"/>
                      <a:pt x="1008" y="1840"/>
                      <a:pt x="1063" y="1885"/>
                    </a:cubicBezTo>
                    <a:cubicBezTo>
                      <a:pt x="1163" y="1970"/>
                      <a:pt x="1282" y="2035"/>
                      <a:pt x="1407" y="2065"/>
                    </a:cubicBezTo>
                    <a:cubicBezTo>
                      <a:pt x="1492" y="2082"/>
                      <a:pt x="1577" y="2089"/>
                      <a:pt x="1663" y="2089"/>
                    </a:cubicBezTo>
                    <a:cubicBezTo>
                      <a:pt x="1672" y="2089"/>
                      <a:pt x="1681" y="2089"/>
                      <a:pt x="1690" y="2089"/>
                    </a:cubicBezTo>
                    <a:lnTo>
                      <a:pt x="1690" y="2089"/>
                    </a:lnTo>
                    <a:lnTo>
                      <a:pt x="1552" y="2194"/>
                    </a:lnTo>
                    <a:cubicBezTo>
                      <a:pt x="1457" y="2274"/>
                      <a:pt x="1367" y="2344"/>
                      <a:pt x="1267" y="2409"/>
                    </a:cubicBezTo>
                    <a:cubicBezTo>
                      <a:pt x="1168" y="2478"/>
                      <a:pt x="1063" y="2543"/>
                      <a:pt x="963" y="2608"/>
                    </a:cubicBezTo>
                    <a:cubicBezTo>
                      <a:pt x="858" y="2673"/>
                      <a:pt x="754" y="2738"/>
                      <a:pt x="654" y="2807"/>
                    </a:cubicBezTo>
                    <a:cubicBezTo>
                      <a:pt x="554" y="2882"/>
                      <a:pt x="460" y="2967"/>
                      <a:pt x="375" y="3057"/>
                    </a:cubicBezTo>
                    <a:cubicBezTo>
                      <a:pt x="290" y="3152"/>
                      <a:pt x="220" y="3256"/>
                      <a:pt x="160" y="3371"/>
                    </a:cubicBezTo>
                    <a:cubicBezTo>
                      <a:pt x="135" y="3426"/>
                      <a:pt x="111" y="3486"/>
                      <a:pt x="86" y="3545"/>
                    </a:cubicBezTo>
                    <a:lnTo>
                      <a:pt x="61" y="3630"/>
                    </a:lnTo>
                    <a:cubicBezTo>
                      <a:pt x="46" y="3665"/>
                      <a:pt x="41" y="3695"/>
                      <a:pt x="36" y="3725"/>
                    </a:cubicBezTo>
                    <a:cubicBezTo>
                      <a:pt x="6" y="3850"/>
                      <a:pt x="1" y="3979"/>
                      <a:pt x="16" y="4104"/>
                    </a:cubicBezTo>
                    <a:cubicBezTo>
                      <a:pt x="36" y="4234"/>
                      <a:pt x="81" y="4353"/>
                      <a:pt x="145" y="4463"/>
                    </a:cubicBezTo>
                    <a:cubicBezTo>
                      <a:pt x="210" y="4573"/>
                      <a:pt x="290" y="4667"/>
                      <a:pt x="385" y="4757"/>
                    </a:cubicBezTo>
                    <a:cubicBezTo>
                      <a:pt x="564" y="4922"/>
                      <a:pt x="754" y="5071"/>
                      <a:pt x="958" y="5211"/>
                    </a:cubicBezTo>
                    <a:lnTo>
                      <a:pt x="963" y="5206"/>
                    </a:lnTo>
                    <a:cubicBezTo>
                      <a:pt x="969" y="5211"/>
                      <a:pt x="975" y="5213"/>
                      <a:pt x="981" y="5213"/>
                    </a:cubicBezTo>
                    <a:cubicBezTo>
                      <a:pt x="1006" y="5213"/>
                      <a:pt x="1026" y="5176"/>
                      <a:pt x="998" y="5156"/>
                    </a:cubicBezTo>
                    <a:cubicBezTo>
                      <a:pt x="804" y="5016"/>
                      <a:pt x="619" y="4857"/>
                      <a:pt x="450" y="4687"/>
                    </a:cubicBezTo>
                    <a:cubicBezTo>
                      <a:pt x="290" y="4518"/>
                      <a:pt x="150" y="4318"/>
                      <a:pt x="125" y="4089"/>
                    </a:cubicBezTo>
                    <a:cubicBezTo>
                      <a:pt x="116" y="3974"/>
                      <a:pt x="121" y="3860"/>
                      <a:pt x="150" y="3745"/>
                    </a:cubicBezTo>
                    <a:cubicBezTo>
                      <a:pt x="155" y="3720"/>
                      <a:pt x="165" y="3690"/>
                      <a:pt x="175" y="3665"/>
                    </a:cubicBezTo>
                    <a:lnTo>
                      <a:pt x="205" y="3580"/>
                    </a:lnTo>
                    <a:cubicBezTo>
                      <a:pt x="225" y="3525"/>
                      <a:pt x="245" y="3471"/>
                      <a:pt x="270" y="3421"/>
                    </a:cubicBezTo>
                    <a:cubicBezTo>
                      <a:pt x="325" y="3316"/>
                      <a:pt x="390" y="3221"/>
                      <a:pt x="470" y="3137"/>
                    </a:cubicBezTo>
                    <a:cubicBezTo>
                      <a:pt x="549" y="3052"/>
                      <a:pt x="639" y="2972"/>
                      <a:pt x="734" y="2902"/>
                    </a:cubicBezTo>
                    <a:cubicBezTo>
                      <a:pt x="923" y="2768"/>
                      <a:pt x="1138" y="2648"/>
                      <a:pt x="1342" y="2513"/>
                    </a:cubicBezTo>
                    <a:cubicBezTo>
                      <a:pt x="1442" y="2443"/>
                      <a:pt x="1542" y="2369"/>
                      <a:pt x="1636" y="2294"/>
                    </a:cubicBezTo>
                    <a:lnTo>
                      <a:pt x="1781" y="2179"/>
                    </a:lnTo>
                    <a:cubicBezTo>
                      <a:pt x="1806" y="2159"/>
                      <a:pt x="1831" y="2139"/>
                      <a:pt x="1856" y="2114"/>
                    </a:cubicBezTo>
                    <a:cubicBezTo>
                      <a:pt x="1861" y="2109"/>
                      <a:pt x="1866" y="2099"/>
                      <a:pt x="1876" y="2094"/>
                    </a:cubicBezTo>
                    <a:cubicBezTo>
                      <a:pt x="1881" y="2084"/>
                      <a:pt x="1886" y="2079"/>
                      <a:pt x="1886" y="2075"/>
                    </a:cubicBezTo>
                    <a:cubicBezTo>
                      <a:pt x="1896" y="2055"/>
                      <a:pt x="1896" y="2030"/>
                      <a:pt x="1886" y="2010"/>
                    </a:cubicBezTo>
                    <a:cubicBezTo>
                      <a:pt x="1881" y="1995"/>
                      <a:pt x="1871" y="1985"/>
                      <a:pt x="1861" y="1980"/>
                    </a:cubicBezTo>
                    <a:cubicBezTo>
                      <a:pt x="1851" y="1975"/>
                      <a:pt x="1846" y="1970"/>
                      <a:pt x="1841" y="1970"/>
                    </a:cubicBezTo>
                    <a:cubicBezTo>
                      <a:pt x="1831" y="1970"/>
                      <a:pt x="1826" y="1965"/>
                      <a:pt x="1816" y="1965"/>
                    </a:cubicBezTo>
                    <a:lnTo>
                      <a:pt x="1786" y="1965"/>
                    </a:lnTo>
                    <a:cubicBezTo>
                      <a:pt x="1748" y="1968"/>
                      <a:pt x="1709" y="1970"/>
                      <a:pt x="1670" y="1970"/>
                    </a:cubicBezTo>
                    <a:cubicBezTo>
                      <a:pt x="1592" y="1970"/>
                      <a:pt x="1513" y="1963"/>
                      <a:pt x="1437" y="1950"/>
                    </a:cubicBezTo>
                    <a:cubicBezTo>
                      <a:pt x="1327" y="1925"/>
                      <a:pt x="1227" y="1870"/>
                      <a:pt x="1143" y="1800"/>
                    </a:cubicBezTo>
                    <a:cubicBezTo>
                      <a:pt x="1103" y="1765"/>
                      <a:pt x="1068" y="1725"/>
                      <a:pt x="1043" y="1681"/>
                    </a:cubicBezTo>
                    <a:cubicBezTo>
                      <a:pt x="1023" y="1641"/>
                      <a:pt x="1018" y="1591"/>
                      <a:pt x="1038" y="1551"/>
                    </a:cubicBezTo>
                    <a:cubicBezTo>
                      <a:pt x="1078" y="1461"/>
                      <a:pt x="1168" y="1371"/>
                      <a:pt x="1247" y="1282"/>
                    </a:cubicBezTo>
                    <a:cubicBezTo>
                      <a:pt x="1272" y="1252"/>
                      <a:pt x="1262" y="1207"/>
                      <a:pt x="1227" y="1192"/>
                    </a:cubicBezTo>
                    <a:cubicBezTo>
                      <a:pt x="1193" y="1177"/>
                      <a:pt x="1158" y="1167"/>
                      <a:pt x="1123" y="1147"/>
                    </a:cubicBezTo>
                    <a:cubicBezTo>
                      <a:pt x="1088" y="1132"/>
                      <a:pt x="1058" y="1112"/>
                      <a:pt x="1028" y="1087"/>
                    </a:cubicBezTo>
                    <a:cubicBezTo>
                      <a:pt x="968" y="1042"/>
                      <a:pt x="913" y="988"/>
                      <a:pt x="873" y="928"/>
                    </a:cubicBezTo>
                    <a:cubicBezTo>
                      <a:pt x="789" y="803"/>
                      <a:pt x="744" y="653"/>
                      <a:pt x="759" y="499"/>
                    </a:cubicBezTo>
                    <a:cubicBezTo>
                      <a:pt x="759" y="349"/>
                      <a:pt x="839" y="210"/>
                      <a:pt x="963" y="125"/>
                    </a:cubicBezTo>
                    <a:cubicBezTo>
                      <a:pt x="998" y="105"/>
                      <a:pt x="1033" y="95"/>
                      <a:pt x="1068" y="85"/>
                    </a:cubicBezTo>
                    <a:cubicBezTo>
                      <a:pt x="1103" y="75"/>
                      <a:pt x="1143" y="70"/>
                      <a:pt x="1178" y="70"/>
                    </a:cubicBezTo>
                    <a:cubicBezTo>
                      <a:pt x="1189" y="69"/>
                      <a:pt x="1201" y="68"/>
                      <a:pt x="1213" y="68"/>
                    </a:cubicBezTo>
                    <a:cubicBezTo>
                      <a:pt x="1240" y="68"/>
                      <a:pt x="1268" y="72"/>
                      <a:pt x="1292" y="75"/>
                    </a:cubicBezTo>
                    <a:cubicBezTo>
                      <a:pt x="1332" y="80"/>
                      <a:pt x="1372" y="90"/>
                      <a:pt x="1407" y="100"/>
                    </a:cubicBezTo>
                    <a:cubicBezTo>
                      <a:pt x="1410" y="101"/>
                      <a:pt x="1413" y="101"/>
                      <a:pt x="1416" y="101"/>
                    </a:cubicBezTo>
                    <a:cubicBezTo>
                      <a:pt x="1449" y="101"/>
                      <a:pt x="1458" y="54"/>
                      <a:pt x="1422" y="45"/>
                    </a:cubicBezTo>
                    <a:cubicBezTo>
                      <a:pt x="1382" y="30"/>
                      <a:pt x="1342" y="20"/>
                      <a:pt x="1302" y="15"/>
                    </a:cubicBezTo>
                    <a:cubicBezTo>
                      <a:pt x="1262" y="5"/>
                      <a:pt x="1217" y="0"/>
                      <a:pt x="117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7" name="Google Shape;967;p68"/>
              <p:cNvSpPr/>
              <p:nvPr/>
            </p:nvSpPr>
            <p:spPr>
              <a:xfrm>
                <a:off x="8215838" y="2847200"/>
                <a:ext cx="434898" cy="1115135"/>
              </a:xfrm>
              <a:custGeom>
                <a:avLst/>
                <a:gdLst/>
                <a:ahLst/>
                <a:cxnLst/>
                <a:rect l="l" t="t" r="r" b="b"/>
                <a:pathLst>
                  <a:path w="2654" h="6805" extrusionOk="0">
                    <a:moveTo>
                      <a:pt x="1254" y="1"/>
                    </a:moveTo>
                    <a:cubicBezTo>
                      <a:pt x="1223" y="1"/>
                      <a:pt x="1211" y="45"/>
                      <a:pt x="1242" y="58"/>
                    </a:cubicBezTo>
                    <a:lnTo>
                      <a:pt x="1347" y="98"/>
                    </a:lnTo>
                    <a:cubicBezTo>
                      <a:pt x="1382" y="113"/>
                      <a:pt x="1412" y="133"/>
                      <a:pt x="1442" y="148"/>
                    </a:cubicBezTo>
                    <a:cubicBezTo>
                      <a:pt x="1476" y="163"/>
                      <a:pt x="1506" y="183"/>
                      <a:pt x="1536" y="203"/>
                    </a:cubicBezTo>
                    <a:cubicBezTo>
                      <a:pt x="1566" y="223"/>
                      <a:pt x="1591" y="242"/>
                      <a:pt x="1621" y="267"/>
                    </a:cubicBezTo>
                    <a:cubicBezTo>
                      <a:pt x="1646" y="292"/>
                      <a:pt x="1671" y="317"/>
                      <a:pt x="1696" y="342"/>
                    </a:cubicBezTo>
                    <a:cubicBezTo>
                      <a:pt x="1721" y="367"/>
                      <a:pt x="1741" y="397"/>
                      <a:pt x="1756" y="427"/>
                    </a:cubicBezTo>
                    <a:cubicBezTo>
                      <a:pt x="1776" y="452"/>
                      <a:pt x="1796" y="487"/>
                      <a:pt x="1806" y="517"/>
                    </a:cubicBezTo>
                    <a:cubicBezTo>
                      <a:pt x="1821" y="547"/>
                      <a:pt x="1831" y="582"/>
                      <a:pt x="1840" y="616"/>
                    </a:cubicBezTo>
                    <a:cubicBezTo>
                      <a:pt x="1845" y="646"/>
                      <a:pt x="1845" y="681"/>
                      <a:pt x="1845" y="716"/>
                    </a:cubicBezTo>
                    <a:cubicBezTo>
                      <a:pt x="1840" y="746"/>
                      <a:pt x="1835" y="781"/>
                      <a:pt x="1821" y="811"/>
                    </a:cubicBezTo>
                    <a:cubicBezTo>
                      <a:pt x="1816" y="826"/>
                      <a:pt x="1811" y="841"/>
                      <a:pt x="1806" y="861"/>
                    </a:cubicBezTo>
                    <a:lnTo>
                      <a:pt x="1776" y="901"/>
                    </a:lnTo>
                    <a:cubicBezTo>
                      <a:pt x="1761" y="931"/>
                      <a:pt x="1741" y="955"/>
                      <a:pt x="1716" y="980"/>
                    </a:cubicBezTo>
                    <a:cubicBezTo>
                      <a:pt x="1691" y="1005"/>
                      <a:pt x="1666" y="1030"/>
                      <a:pt x="1636" y="1050"/>
                    </a:cubicBezTo>
                    <a:cubicBezTo>
                      <a:pt x="1611" y="1070"/>
                      <a:pt x="1581" y="1090"/>
                      <a:pt x="1551" y="1110"/>
                    </a:cubicBezTo>
                    <a:cubicBezTo>
                      <a:pt x="1521" y="1125"/>
                      <a:pt x="1486" y="1145"/>
                      <a:pt x="1457" y="1155"/>
                    </a:cubicBezTo>
                    <a:lnTo>
                      <a:pt x="1357" y="1200"/>
                    </a:lnTo>
                    <a:cubicBezTo>
                      <a:pt x="1342" y="1205"/>
                      <a:pt x="1332" y="1215"/>
                      <a:pt x="1327" y="1230"/>
                    </a:cubicBezTo>
                    <a:cubicBezTo>
                      <a:pt x="1322" y="1260"/>
                      <a:pt x="1337" y="1285"/>
                      <a:pt x="1362" y="1295"/>
                    </a:cubicBezTo>
                    <a:cubicBezTo>
                      <a:pt x="1442" y="1319"/>
                      <a:pt x="1526" y="1349"/>
                      <a:pt x="1601" y="1384"/>
                    </a:cubicBezTo>
                    <a:cubicBezTo>
                      <a:pt x="1641" y="1399"/>
                      <a:pt x="1681" y="1419"/>
                      <a:pt x="1716" y="1439"/>
                    </a:cubicBezTo>
                    <a:cubicBezTo>
                      <a:pt x="1756" y="1459"/>
                      <a:pt x="1791" y="1479"/>
                      <a:pt x="1826" y="1499"/>
                    </a:cubicBezTo>
                    <a:cubicBezTo>
                      <a:pt x="1900" y="1549"/>
                      <a:pt x="1965" y="1599"/>
                      <a:pt x="2030" y="1654"/>
                    </a:cubicBezTo>
                    <a:cubicBezTo>
                      <a:pt x="2090" y="1713"/>
                      <a:pt x="2150" y="1773"/>
                      <a:pt x="2204" y="1843"/>
                    </a:cubicBezTo>
                    <a:cubicBezTo>
                      <a:pt x="2254" y="1908"/>
                      <a:pt x="2304" y="1978"/>
                      <a:pt x="2344" y="2052"/>
                    </a:cubicBezTo>
                    <a:cubicBezTo>
                      <a:pt x="2384" y="2127"/>
                      <a:pt x="2419" y="2207"/>
                      <a:pt x="2449" y="2287"/>
                    </a:cubicBezTo>
                    <a:cubicBezTo>
                      <a:pt x="2474" y="2367"/>
                      <a:pt x="2494" y="2446"/>
                      <a:pt x="2509" y="2531"/>
                    </a:cubicBezTo>
                    <a:cubicBezTo>
                      <a:pt x="2519" y="2571"/>
                      <a:pt x="2519" y="2611"/>
                      <a:pt x="2524" y="2656"/>
                    </a:cubicBezTo>
                    <a:cubicBezTo>
                      <a:pt x="2524" y="2696"/>
                      <a:pt x="2524" y="2741"/>
                      <a:pt x="2524" y="2780"/>
                    </a:cubicBezTo>
                    <a:cubicBezTo>
                      <a:pt x="2519" y="2865"/>
                      <a:pt x="2509" y="2950"/>
                      <a:pt x="2489" y="3030"/>
                    </a:cubicBezTo>
                    <a:cubicBezTo>
                      <a:pt x="2479" y="3070"/>
                      <a:pt x="2469" y="3109"/>
                      <a:pt x="2454" y="3149"/>
                    </a:cubicBezTo>
                    <a:cubicBezTo>
                      <a:pt x="2439" y="3189"/>
                      <a:pt x="2419" y="3224"/>
                      <a:pt x="2404" y="3264"/>
                    </a:cubicBezTo>
                    <a:cubicBezTo>
                      <a:pt x="2364" y="3334"/>
                      <a:pt x="2319" y="3404"/>
                      <a:pt x="2264" y="3464"/>
                    </a:cubicBezTo>
                    <a:cubicBezTo>
                      <a:pt x="2234" y="3498"/>
                      <a:pt x="2204" y="3523"/>
                      <a:pt x="2175" y="3553"/>
                    </a:cubicBezTo>
                    <a:cubicBezTo>
                      <a:pt x="2145" y="3578"/>
                      <a:pt x="2110" y="3603"/>
                      <a:pt x="2075" y="3623"/>
                    </a:cubicBezTo>
                    <a:cubicBezTo>
                      <a:pt x="1935" y="3713"/>
                      <a:pt x="1776" y="3768"/>
                      <a:pt x="1606" y="3788"/>
                    </a:cubicBezTo>
                    <a:cubicBezTo>
                      <a:pt x="1566" y="3793"/>
                      <a:pt x="1526" y="3793"/>
                      <a:pt x="1481" y="3798"/>
                    </a:cubicBezTo>
                    <a:lnTo>
                      <a:pt x="1357" y="3798"/>
                    </a:lnTo>
                    <a:cubicBezTo>
                      <a:pt x="1272" y="3793"/>
                      <a:pt x="1187" y="3783"/>
                      <a:pt x="1103" y="3768"/>
                    </a:cubicBezTo>
                    <a:lnTo>
                      <a:pt x="1083" y="3768"/>
                    </a:lnTo>
                    <a:cubicBezTo>
                      <a:pt x="1053" y="3773"/>
                      <a:pt x="1028" y="3803"/>
                      <a:pt x="1033" y="3832"/>
                    </a:cubicBezTo>
                    <a:cubicBezTo>
                      <a:pt x="1038" y="3917"/>
                      <a:pt x="1058" y="4002"/>
                      <a:pt x="1083" y="4082"/>
                    </a:cubicBezTo>
                    <a:cubicBezTo>
                      <a:pt x="1108" y="4162"/>
                      <a:pt x="1142" y="4241"/>
                      <a:pt x="1177" y="4316"/>
                    </a:cubicBezTo>
                    <a:cubicBezTo>
                      <a:pt x="1252" y="4466"/>
                      <a:pt x="1342" y="4600"/>
                      <a:pt x="1412" y="4740"/>
                    </a:cubicBezTo>
                    <a:cubicBezTo>
                      <a:pt x="1442" y="4810"/>
                      <a:pt x="1472" y="4885"/>
                      <a:pt x="1491" y="4959"/>
                    </a:cubicBezTo>
                    <a:cubicBezTo>
                      <a:pt x="1501" y="4994"/>
                      <a:pt x="1511" y="5034"/>
                      <a:pt x="1516" y="5069"/>
                    </a:cubicBezTo>
                    <a:cubicBezTo>
                      <a:pt x="1521" y="5104"/>
                      <a:pt x="1521" y="5154"/>
                      <a:pt x="1526" y="5184"/>
                    </a:cubicBezTo>
                    <a:cubicBezTo>
                      <a:pt x="1526" y="5264"/>
                      <a:pt x="1516" y="5343"/>
                      <a:pt x="1506" y="5418"/>
                    </a:cubicBezTo>
                    <a:cubicBezTo>
                      <a:pt x="1501" y="5458"/>
                      <a:pt x="1491" y="5493"/>
                      <a:pt x="1481" y="5533"/>
                    </a:cubicBezTo>
                    <a:cubicBezTo>
                      <a:pt x="1472" y="5568"/>
                      <a:pt x="1462" y="5608"/>
                      <a:pt x="1447" y="5642"/>
                    </a:cubicBezTo>
                    <a:lnTo>
                      <a:pt x="1407" y="5752"/>
                    </a:lnTo>
                    <a:lnTo>
                      <a:pt x="1352" y="5862"/>
                    </a:lnTo>
                    <a:cubicBezTo>
                      <a:pt x="1337" y="5897"/>
                      <a:pt x="1312" y="5927"/>
                      <a:pt x="1292" y="5962"/>
                    </a:cubicBezTo>
                    <a:cubicBezTo>
                      <a:pt x="1272" y="5996"/>
                      <a:pt x="1252" y="6026"/>
                      <a:pt x="1227" y="6061"/>
                    </a:cubicBezTo>
                    <a:cubicBezTo>
                      <a:pt x="1182" y="6126"/>
                      <a:pt x="1132" y="6186"/>
                      <a:pt x="1078" y="6246"/>
                    </a:cubicBezTo>
                    <a:cubicBezTo>
                      <a:pt x="1023" y="6301"/>
                      <a:pt x="968" y="6355"/>
                      <a:pt x="903" y="6405"/>
                    </a:cubicBezTo>
                    <a:cubicBezTo>
                      <a:pt x="843" y="6455"/>
                      <a:pt x="778" y="6500"/>
                      <a:pt x="714" y="6545"/>
                    </a:cubicBezTo>
                    <a:lnTo>
                      <a:pt x="609" y="6600"/>
                    </a:lnTo>
                    <a:cubicBezTo>
                      <a:pt x="574" y="6620"/>
                      <a:pt x="534" y="6630"/>
                      <a:pt x="499" y="6650"/>
                    </a:cubicBezTo>
                    <a:cubicBezTo>
                      <a:pt x="464" y="6665"/>
                      <a:pt x="424" y="6675"/>
                      <a:pt x="389" y="6685"/>
                    </a:cubicBezTo>
                    <a:cubicBezTo>
                      <a:pt x="350" y="6700"/>
                      <a:pt x="315" y="6710"/>
                      <a:pt x="275" y="6715"/>
                    </a:cubicBezTo>
                    <a:cubicBezTo>
                      <a:pt x="235" y="6724"/>
                      <a:pt x="195" y="6729"/>
                      <a:pt x="155" y="6734"/>
                    </a:cubicBezTo>
                    <a:lnTo>
                      <a:pt x="35" y="6739"/>
                    </a:lnTo>
                    <a:lnTo>
                      <a:pt x="40" y="6744"/>
                    </a:lnTo>
                    <a:cubicBezTo>
                      <a:pt x="1" y="6744"/>
                      <a:pt x="1" y="6804"/>
                      <a:pt x="40" y="6804"/>
                    </a:cubicBezTo>
                    <a:cubicBezTo>
                      <a:pt x="125" y="6804"/>
                      <a:pt x="205" y="6799"/>
                      <a:pt x="290" y="6789"/>
                    </a:cubicBezTo>
                    <a:cubicBezTo>
                      <a:pt x="330" y="6779"/>
                      <a:pt x="370" y="6774"/>
                      <a:pt x="414" y="6759"/>
                    </a:cubicBezTo>
                    <a:cubicBezTo>
                      <a:pt x="454" y="6749"/>
                      <a:pt x="494" y="6739"/>
                      <a:pt x="529" y="6724"/>
                    </a:cubicBezTo>
                    <a:cubicBezTo>
                      <a:pt x="569" y="6710"/>
                      <a:pt x="609" y="6695"/>
                      <a:pt x="649" y="6675"/>
                    </a:cubicBezTo>
                    <a:lnTo>
                      <a:pt x="758" y="6620"/>
                    </a:lnTo>
                    <a:cubicBezTo>
                      <a:pt x="828" y="6580"/>
                      <a:pt x="898" y="6530"/>
                      <a:pt x="963" y="6480"/>
                    </a:cubicBezTo>
                    <a:cubicBezTo>
                      <a:pt x="1098" y="6380"/>
                      <a:pt x="1212" y="6261"/>
                      <a:pt x="1312" y="6126"/>
                    </a:cubicBezTo>
                    <a:cubicBezTo>
                      <a:pt x="1337" y="6091"/>
                      <a:pt x="1362" y="6056"/>
                      <a:pt x="1382" y="6021"/>
                    </a:cubicBezTo>
                    <a:cubicBezTo>
                      <a:pt x="1402" y="5987"/>
                      <a:pt x="1427" y="5952"/>
                      <a:pt x="1447" y="5917"/>
                    </a:cubicBezTo>
                    <a:lnTo>
                      <a:pt x="1501" y="5802"/>
                    </a:lnTo>
                    <a:lnTo>
                      <a:pt x="1551" y="5687"/>
                    </a:lnTo>
                    <a:cubicBezTo>
                      <a:pt x="1566" y="5647"/>
                      <a:pt x="1576" y="5608"/>
                      <a:pt x="1586" y="5568"/>
                    </a:cubicBezTo>
                    <a:cubicBezTo>
                      <a:pt x="1601" y="5528"/>
                      <a:pt x="1611" y="5483"/>
                      <a:pt x="1616" y="5443"/>
                    </a:cubicBezTo>
                    <a:cubicBezTo>
                      <a:pt x="1631" y="5358"/>
                      <a:pt x="1636" y="5278"/>
                      <a:pt x="1641" y="5194"/>
                    </a:cubicBezTo>
                    <a:cubicBezTo>
                      <a:pt x="1636" y="5149"/>
                      <a:pt x="1636" y="5114"/>
                      <a:pt x="1631" y="5069"/>
                    </a:cubicBezTo>
                    <a:cubicBezTo>
                      <a:pt x="1626" y="5024"/>
                      <a:pt x="1616" y="4979"/>
                      <a:pt x="1606" y="4939"/>
                    </a:cubicBezTo>
                    <a:cubicBezTo>
                      <a:pt x="1586" y="4860"/>
                      <a:pt x="1556" y="4780"/>
                      <a:pt x="1521" y="4700"/>
                    </a:cubicBezTo>
                    <a:cubicBezTo>
                      <a:pt x="1447" y="4551"/>
                      <a:pt x="1362" y="4411"/>
                      <a:pt x="1292" y="4271"/>
                    </a:cubicBezTo>
                    <a:cubicBezTo>
                      <a:pt x="1252" y="4201"/>
                      <a:pt x="1222" y="4132"/>
                      <a:pt x="1202" y="4057"/>
                    </a:cubicBezTo>
                    <a:cubicBezTo>
                      <a:pt x="1185" y="4006"/>
                      <a:pt x="1173" y="3955"/>
                      <a:pt x="1165" y="3905"/>
                    </a:cubicBezTo>
                    <a:lnTo>
                      <a:pt x="1165" y="3905"/>
                    </a:lnTo>
                    <a:cubicBezTo>
                      <a:pt x="1227" y="3913"/>
                      <a:pt x="1291" y="3920"/>
                      <a:pt x="1357" y="3927"/>
                    </a:cubicBezTo>
                    <a:lnTo>
                      <a:pt x="1491" y="3927"/>
                    </a:lnTo>
                    <a:cubicBezTo>
                      <a:pt x="1536" y="3922"/>
                      <a:pt x="1581" y="3922"/>
                      <a:pt x="1631" y="3917"/>
                    </a:cubicBezTo>
                    <a:cubicBezTo>
                      <a:pt x="1816" y="3897"/>
                      <a:pt x="1995" y="3837"/>
                      <a:pt x="2150" y="3738"/>
                    </a:cubicBezTo>
                    <a:cubicBezTo>
                      <a:pt x="2190" y="3713"/>
                      <a:pt x="2229" y="3683"/>
                      <a:pt x="2264" y="3653"/>
                    </a:cubicBezTo>
                    <a:cubicBezTo>
                      <a:pt x="2299" y="3623"/>
                      <a:pt x="2334" y="3588"/>
                      <a:pt x="2364" y="3553"/>
                    </a:cubicBezTo>
                    <a:cubicBezTo>
                      <a:pt x="2424" y="3483"/>
                      <a:pt x="2479" y="3409"/>
                      <a:pt x="2519" y="3324"/>
                    </a:cubicBezTo>
                    <a:cubicBezTo>
                      <a:pt x="2539" y="3284"/>
                      <a:pt x="2558" y="3239"/>
                      <a:pt x="2573" y="3199"/>
                    </a:cubicBezTo>
                    <a:cubicBezTo>
                      <a:pt x="2593" y="3154"/>
                      <a:pt x="2603" y="3109"/>
                      <a:pt x="2613" y="3065"/>
                    </a:cubicBezTo>
                    <a:cubicBezTo>
                      <a:pt x="2638" y="2975"/>
                      <a:pt x="2648" y="2880"/>
                      <a:pt x="2653" y="2790"/>
                    </a:cubicBezTo>
                    <a:cubicBezTo>
                      <a:pt x="2653" y="2746"/>
                      <a:pt x="2653" y="2696"/>
                      <a:pt x="2653" y="2651"/>
                    </a:cubicBezTo>
                    <a:cubicBezTo>
                      <a:pt x="2648" y="2606"/>
                      <a:pt x="2643" y="2561"/>
                      <a:pt x="2633" y="2516"/>
                    </a:cubicBezTo>
                    <a:cubicBezTo>
                      <a:pt x="2618" y="2426"/>
                      <a:pt x="2598" y="2337"/>
                      <a:pt x="2568" y="2252"/>
                    </a:cubicBezTo>
                    <a:cubicBezTo>
                      <a:pt x="2539" y="2162"/>
                      <a:pt x="2499" y="2082"/>
                      <a:pt x="2454" y="2003"/>
                    </a:cubicBezTo>
                    <a:cubicBezTo>
                      <a:pt x="2369" y="1843"/>
                      <a:pt x="2249" y="1698"/>
                      <a:pt x="2115" y="1579"/>
                    </a:cubicBezTo>
                    <a:cubicBezTo>
                      <a:pt x="2045" y="1519"/>
                      <a:pt x="1970" y="1464"/>
                      <a:pt x="1895" y="1414"/>
                    </a:cubicBezTo>
                    <a:cubicBezTo>
                      <a:pt x="1855" y="1389"/>
                      <a:pt x="1816" y="1369"/>
                      <a:pt x="1776" y="1349"/>
                    </a:cubicBezTo>
                    <a:cubicBezTo>
                      <a:pt x="1736" y="1324"/>
                      <a:pt x="1691" y="1305"/>
                      <a:pt x="1651" y="1290"/>
                    </a:cubicBezTo>
                    <a:cubicBezTo>
                      <a:pt x="1609" y="1272"/>
                      <a:pt x="1567" y="1256"/>
                      <a:pt x="1525" y="1241"/>
                    </a:cubicBezTo>
                    <a:lnTo>
                      <a:pt x="1525" y="1241"/>
                    </a:lnTo>
                    <a:cubicBezTo>
                      <a:pt x="1553" y="1228"/>
                      <a:pt x="1582" y="1211"/>
                      <a:pt x="1606" y="1195"/>
                    </a:cubicBezTo>
                    <a:cubicBezTo>
                      <a:pt x="1641" y="1175"/>
                      <a:pt x="1671" y="1155"/>
                      <a:pt x="1701" y="1130"/>
                    </a:cubicBezTo>
                    <a:cubicBezTo>
                      <a:pt x="1736" y="1105"/>
                      <a:pt x="1766" y="1075"/>
                      <a:pt x="1791" y="1050"/>
                    </a:cubicBezTo>
                    <a:cubicBezTo>
                      <a:pt x="1821" y="1020"/>
                      <a:pt x="1845" y="985"/>
                      <a:pt x="1865" y="950"/>
                    </a:cubicBezTo>
                    <a:lnTo>
                      <a:pt x="1895" y="901"/>
                    </a:lnTo>
                    <a:cubicBezTo>
                      <a:pt x="1900" y="881"/>
                      <a:pt x="1910" y="861"/>
                      <a:pt x="1915" y="841"/>
                    </a:cubicBezTo>
                    <a:cubicBezTo>
                      <a:pt x="1930" y="801"/>
                      <a:pt x="1935" y="761"/>
                      <a:pt x="1935" y="721"/>
                    </a:cubicBezTo>
                    <a:cubicBezTo>
                      <a:pt x="1940" y="681"/>
                      <a:pt x="1935" y="641"/>
                      <a:pt x="1930" y="601"/>
                    </a:cubicBezTo>
                    <a:cubicBezTo>
                      <a:pt x="1920" y="562"/>
                      <a:pt x="1905" y="522"/>
                      <a:pt x="1890" y="487"/>
                    </a:cubicBezTo>
                    <a:cubicBezTo>
                      <a:pt x="1870" y="452"/>
                      <a:pt x="1850" y="417"/>
                      <a:pt x="1826" y="382"/>
                    </a:cubicBezTo>
                    <a:cubicBezTo>
                      <a:pt x="1806" y="352"/>
                      <a:pt x="1781" y="322"/>
                      <a:pt x="1751" y="292"/>
                    </a:cubicBezTo>
                    <a:cubicBezTo>
                      <a:pt x="1726" y="262"/>
                      <a:pt x="1701" y="237"/>
                      <a:pt x="1666" y="218"/>
                    </a:cubicBezTo>
                    <a:cubicBezTo>
                      <a:pt x="1641" y="188"/>
                      <a:pt x="1606" y="168"/>
                      <a:pt x="1576" y="148"/>
                    </a:cubicBezTo>
                    <a:cubicBezTo>
                      <a:pt x="1541" y="128"/>
                      <a:pt x="1511" y="108"/>
                      <a:pt x="1476" y="88"/>
                    </a:cubicBezTo>
                    <a:cubicBezTo>
                      <a:pt x="1442" y="73"/>
                      <a:pt x="1407" y="53"/>
                      <a:pt x="1372" y="43"/>
                    </a:cubicBezTo>
                    <a:lnTo>
                      <a:pt x="1267" y="3"/>
                    </a:lnTo>
                    <a:cubicBezTo>
                      <a:pt x="1262" y="1"/>
                      <a:pt x="1258" y="1"/>
                      <a:pt x="125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8" name="Google Shape;968;p68"/>
              <p:cNvSpPr/>
              <p:nvPr/>
            </p:nvSpPr>
            <p:spPr>
              <a:xfrm>
                <a:off x="6330079" y="1576061"/>
                <a:ext cx="1651595" cy="1251803"/>
              </a:xfrm>
              <a:custGeom>
                <a:avLst/>
                <a:gdLst/>
                <a:ahLst/>
                <a:cxnLst/>
                <a:rect l="l" t="t" r="r" b="b"/>
                <a:pathLst>
                  <a:path w="10079" h="7639" extrusionOk="0">
                    <a:moveTo>
                      <a:pt x="7676" y="0"/>
                    </a:moveTo>
                    <a:cubicBezTo>
                      <a:pt x="7592" y="0"/>
                      <a:pt x="7509" y="7"/>
                      <a:pt x="7425" y="7"/>
                    </a:cubicBezTo>
                    <a:cubicBezTo>
                      <a:pt x="6981" y="27"/>
                      <a:pt x="6547" y="131"/>
                      <a:pt x="6143" y="316"/>
                    </a:cubicBezTo>
                    <a:cubicBezTo>
                      <a:pt x="5710" y="515"/>
                      <a:pt x="5321" y="789"/>
                      <a:pt x="4992" y="1133"/>
                    </a:cubicBezTo>
                    <a:cubicBezTo>
                      <a:pt x="4822" y="1308"/>
                      <a:pt x="4662" y="1492"/>
                      <a:pt x="4523" y="1692"/>
                    </a:cubicBezTo>
                    <a:lnTo>
                      <a:pt x="4423" y="1842"/>
                    </a:lnTo>
                    <a:cubicBezTo>
                      <a:pt x="4388" y="1896"/>
                      <a:pt x="4358" y="1946"/>
                      <a:pt x="4323" y="1996"/>
                    </a:cubicBezTo>
                    <a:lnTo>
                      <a:pt x="4139" y="2310"/>
                    </a:lnTo>
                    <a:cubicBezTo>
                      <a:pt x="3895" y="2724"/>
                      <a:pt x="3615" y="3113"/>
                      <a:pt x="3301" y="3472"/>
                    </a:cubicBezTo>
                    <a:lnTo>
                      <a:pt x="3182" y="3602"/>
                    </a:lnTo>
                    <a:cubicBezTo>
                      <a:pt x="3147" y="3647"/>
                      <a:pt x="3102" y="3686"/>
                      <a:pt x="3057" y="3726"/>
                    </a:cubicBezTo>
                    <a:cubicBezTo>
                      <a:pt x="2977" y="3806"/>
                      <a:pt x="2897" y="3891"/>
                      <a:pt x="2808" y="3966"/>
                    </a:cubicBezTo>
                    <a:lnTo>
                      <a:pt x="2538" y="4185"/>
                    </a:lnTo>
                    <a:cubicBezTo>
                      <a:pt x="2493" y="4220"/>
                      <a:pt x="2449" y="4260"/>
                      <a:pt x="2404" y="4290"/>
                    </a:cubicBezTo>
                    <a:cubicBezTo>
                      <a:pt x="2359" y="4320"/>
                      <a:pt x="2314" y="4345"/>
                      <a:pt x="2264" y="4370"/>
                    </a:cubicBezTo>
                    <a:cubicBezTo>
                      <a:pt x="1870" y="4559"/>
                      <a:pt x="1402" y="4474"/>
                      <a:pt x="998" y="4659"/>
                    </a:cubicBezTo>
                    <a:cubicBezTo>
                      <a:pt x="803" y="4743"/>
                      <a:pt x="634" y="4873"/>
                      <a:pt x="509" y="5043"/>
                    </a:cubicBezTo>
                    <a:lnTo>
                      <a:pt x="459" y="5102"/>
                    </a:lnTo>
                    <a:lnTo>
                      <a:pt x="414" y="5162"/>
                    </a:lnTo>
                    <a:lnTo>
                      <a:pt x="339" y="5282"/>
                    </a:lnTo>
                    <a:cubicBezTo>
                      <a:pt x="290" y="5362"/>
                      <a:pt x="245" y="5447"/>
                      <a:pt x="205" y="5536"/>
                    </a:cubicBezTo>
                    <a:cubicBezTo>
                      <a:pt x="65" y="5845"/>
                      <a:pt x="0" y="6179"/>
                      <a:pt x="15" y="6519"/>
                    </a:cubicBezTo>
                    <a:cubicBezTo>
                      <a:pt x="20" y="6663"/>
                      <a:pt x="45" y="6803"/>
                      <a:pt x="90" y="6937"/>
                    </a:cubicBezTo>
                    <a:cubicBezTo>
                      <a:pt x="120" y="6997"/>
                      <a:pt x="140" y="7057"/>
                      <a:pt x="170" y="7107"/>
                    </a:cubicBezTo>
                    <a:cubicBezTo>
                      <a:pt x="200" y="7157"/>
                      <a:pt x="230" y="7207"/>
                      <a:pt x="265" y="7252"/>
                    </a:cubicBezTo>
                    <a:cubicBezTo>
                      <a:pt x="300" y="7296"/>
                      <a:pt x="329" y="7336"/>
                      <a:pt x="364" y="7371"/>
                    </a:cubicBezTo>
                    <a:lnTo>
                      <a:pt x="469" y="7456"/>
                    </a:lnTo>
                    <a:cubicBezTo>
                      <a:pt x="529" y="7501"/>
                      <a:pt x="594" y="7536"/>
                      <a:pt x="659" y="7571"/>
                    </a:cubicBezTo>
                    <a:lnTo>
                      <a:pt x="818" y="7635"/>
                    </a:lnTo>
                    <a:lnTo>
                      <a:pt x="803" y="7635"/>
                    </a:lnTo>
                    <a:cubicBezTo>
                      <a:pt x="808" y="7637"/>
                      <a:pt x="812" y="7638"/>
                      <a:pt x="817" y="7638"/>
                    </a:cubicBezTo>
                    <a:cubicBezTo>
                      <a:pt x="848" y="7638"/>
                      <a:pt x="863" y="7594"/>
                      <a:pt x="828" y="7581"/>
                    </a:cubicBezTo>
                    <a:lnTo>
                      <a:pt x="669" y="7511"/>
                    </a:lnTo>
                    <a:cubicBezTo>
                      <a:pt x="614" y="7481"/>
                      <a:pt x="554" y="7441"/>
                      <a:pt x="499" y="7406"/>
                    </a:cubicBezTo>
                    <a:lnTo>
                      <a:pt x="404" y="7321"/>
                    </a:lnTo>
                    <a:cubicBezTo>
                      <a:pt x="374" y="7286"/>
                      <a:pt x="344" y="7247"/>
                      <a:pt x="310" y="7207"/>
                    </a:cubicBezTo>
                    <a:cubicBezTo>
                      <a:pt x="280" y="7167"/>
                      <a:pt x="250" y="7117"/>
                      <a:pt x="225" y="7072"/>
                    </a:cubicBezTo>
                    <a:cubicBezTo>
                      <a:pt x="200" y="7022"/>
                      <a:pt x="180" y="6967"/>
                      <a:pt x="155" y="6907"/>
                    </a:cubicBezTo>
                    <a:cubicBezTo>
                      <a:pt x="115" y="6783"/>
                      <a:pt x="95" y="6648"/>
                      <a:pt x="90" y="6514"/>
                    </a:cubicBezTo>
                    <a:cubicBezTo>
                      <a:pt x="85" y="6359"/>
                      <a:pt x="95" y="6209"/>
                      <a:pt x="130" y="6060"/>
                    </a:cubicBezTo>
                    <a:cubicBezTo>
                      <a:pt x="165" y="5890"/>
                      <a:pt x="215" y="5731"/>
                      <a:pt x="285" y="5576"/>
                    </a:cubicBezTo>
                    <a:cubicBezTo>
                      <a:pt x="324" y="5491"/>
                      <a:pt x="364" y="5412"/>
                      <a:pt x="409" y="5337"/>
                    </a:cubicBezTo>
                    <a:lnTo>
                      <a:pt x="489" y="5217"/>
                    </a:lnTo>
                    <a:lnTo>
                      <a:pt x="529" y="5152"/>
                    </a:lnTo>
                    <a:lnTo>
                      <a:pt x="579" y="5102"/>
                    </a:lnTo>
                    <a:cubicBezTo>
                      <a:pt x="698" y="4948"/>
                      <a:pt x="853" y="4828"/>
                      <a:pt x="1033" y="4748"/>
                    </a:cubicBezTo>
                    <a:cubicBezTo>
                      <a:pt x="1227" y="4679"/>
                      <a:pt x="1431" y="4634"/>
                      <a:pt x="1641" y="4624"/>
                    </a:cubicBezTo>
                    <a:cubicBezTo>
                      <a:pt x="1855" y="4599"/>
                      <a:pt x="2090" y="4574"/>
                      <a:pt x="2304" y="4469"/>
                    </a:cubicBezTo>
                    <a:cubicBezTo>
                      <a:pt x="2359" y="4444"/>
                      <a:pt x="2409" y="4414"/>
                      <a:pt x="2459" y="4379"/>
                    </a:cubicBezTo>
                    <a:cubicBezTo>
                      <a:pt x="2513" y="4345"/>
                      <a:pt x="2553" y="4310"/>
                      <a:pt x="2598" y="4275"/>
                    </a:cubicBezTo>
                    <a:lnTo>
                      <a:pt x="2872" y="4055"/>
                    </a:lnTo>
                    <a:cubicBezTo>
                      <a:pt x="2962" y="3976"/>
                      <a:pt x="3047" y="3896"/>
                      <a:pt x="3132" y="3811"/>
                    </a:cubicBezTo>
                    <a:cubicBezTo>
                      <a:pt x="3177" y="3771"/>
                      <a:pt x="3221" y="3731"/>
                      <a:pt x="3261" y="3686"/>
                    </a:cubicBezTo>
                    <a:lnTo>
                      <a:pt x="3381" y="3552"/>
                    </a:lnTo>
                    <a:cubicBezTo>
                      <a:pt x="3705" y="3188"/>
                      <a:pt x="3994" y="2799"/>
                      <a:pt x="4239" y="2380"/>
                    </a:cubicBezTo>
                    <a:lnTo>
                      <a:pt x="4423" y="2066"/>
                    </a:lnTo>
                    <a:cubicBezTo>
                      <a:pt x="4458" y="2016"/>
                      <a:pt x="4488" y="1961"/>
                      <a:pt x="4518" y="1916"/>
                    </a:cubicBezTo>
                    <a:lnTo>
                      <a:pt x="4623" y="1767"/>
                    </a:lnTo>
                    <a:cubicBezTo>
                      <a:pt x="4757" y="1572"/>
                      <a:pt x="4907" y="1388"/>
                      <a:pt x="5071" y="1218"/>
                    </a:cubicBezTo>
                    <a:cubicBezTo>
                      <a:pt x="5390" y="884"/>
                      <a:pt x="5764" y="615"/>
                      <a:pt x="6183" y="420"/>
                    </a:cubicBezTo>
                    <a:cubicBezTo>
                      <a:pt x="6572" y="241"/>
                      <a:pt x="6996" y="136"/>
                      <a:pt x="7425" y="111"/>
                    </a:cubicBezTo>
                    <a:cubicBezTo>
                      <a:pt x="7509" y="111"/>
                      <a:pt x="7589" y="105"/>
                      <a:pt x="7669" y="105"/>
                    </a:cubicBezTo>
                    <a:cubicBezTo>
                      <a:pt x="7689" y="105"/>
                      <a:pt x="7709" y="105"/>
                      <a:pt x="7729" y="106"/>
                    </a:cubicBezTo>
                    <a:lnTo>
                      <a:pt x="8023" y="121"/>
                    </a:lnTo>
                    <a:cubicBezTo>
                      <a:pt x="8208" y="141"/>
                      <a:pt x="8392" y="171"/>
                      <a:pt x="8577" y="216"/>
                    </a:cubicBezTo>
                    <a:cubicBezTo>
                      <a:pt x="8891" y="286"/>
                      <a:pt x="9185" y="430"/>
                      <a:pt x="9434" y="640"/>
                    </a:cubicBezTo>
                    <a:cubicBezTo>
                      <a:pt x="9619" y="809"/>
                      <a:pt x="9763" y="1019"/>
                      <a:pt x="9853" y="1248"/>
                    </a:cubicBezTo>
                    <a:cubicBezTo>
                      <a:pt x="9888" y="1333"/>
                      <a:pt x="9918" y="1423"/>
                      <a:pt x="9943" y="1512"/>
                    </a:cubicBezTo>
                    <a:cubicBezTo>
                      <a:pt x="9963" y="1587"/>
                      <a:pt x="9978" y="1657"/>
                      <a:pt x="9988" y="1712"/>
                    </a:cubicBezTo>
                    <a:lnTo>
                      <a:pt x="10013" y="1886"/>
                    </a:lnTo>
                    <a:cubicBezTo>
                      <a:pt x="10015" y="1904"/>
                      <a:pt x="10029" y="1912"/>
                      <a:pt x="10042" y="1912"/>
                    </a:cubicBezTo>
                    <a:cubicBezTo>
                      <a:pt x="10060" y="1912"/>
                      <a:pt x="10078" y="1899"/>
                      <a:pt x="10073" y="1876"/>
                    </a:cubicBezTo>
                    <a:lnTo>
                      <a:pt x="10053" y="1702"/>
                    </a:lnTo>
                    <a:cubicBezTo>
                      <a:pt x="10043" y="1642"/>
                      <a:pt x="10028" y="1577"/>
                      <a:pt x="10008" y="1492"/>
                    </a:cubicBezTo>
                    <a:cubicBezTo>
                      <a:pt x="9988" y="1403"/>
                      <a:pt x="9958" y="1308"/>
                      <a:pt x="9923" y="1218"/>
                    </a:cubicBezTo>
                    <a:cubicBezTo>
                      <a:pt x="9828" y="974"/>
                      <a:pt x="9684" y="755"/>
                      <a:pt x="9494" y="575"/>
                    </a:cubicBezTo>
                    <a:cubicBezTo>
                      <a:pt x="9240" y="351"/>
                      <a:pt x="8931" y="191"/>
                      <a:pt x="8602" y="116"/>
                    </a:cubicBezTo>
                    <a:cubicBezTo>
                      <a:pt x="8412" y="76"/>
                      <a:pt x="8228" y="42"/>
                      <a:pt x="8038" y="22"/>
                    </a:cubicBezTo>
                    <a:lnTo>
                      <a:pt x="7739" y="2"/>
                    </a:lnTo>
                    <a:cubicBezTo>
                      <a:pt x="7718" y="1"/>
                      <a:pt x="7697" y="0"/>
                      <a:pt x="767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69" name="Google Shape;969;p68"/>
              <p:cNvSpPr/>
              <p:nvPr/>
            </p:nvSpPr>
            <p:spPr>
              <a:xfrm>
                <a:off x="7996095" y="1957878"/>
                <a:ext cx="510767" cy="837703"/>
              </a:xfrm>
              <a:custGeom>
                <a:avLst/>
                <a:gdLst/>
                <a:ahLst/>
                <a:cxnLst/>
                <a:rect l="l" t="t" r="r" b="b"/>
                <a:pathLst>
                  <a:path w="3117" h="5112" extrusionOk="0">
                    <a:moveTo>
                      <a:pt x="45" y="0"/>
                    </a:moveTo>
                    <a:cubicBezTo>
                      <a:pt x="5" y="0"/>
                      <a:pt x="0" y="60"/>
                      <a:pt x="40" y="65"/>
                    </a:cubicBezTo>
                    <a:lnTo>
                      <a:pt x="334" y="95"/>
                    </a:lnTo>
                    <a:cubicBezTo>
                      <a:pt x="449" y="105"/>
                      <a:pt x="559" y="125"/>
                      <a:pt x="668" y="150"/>
                    </a:cubicBezTo>
                    <a:cubicBezTo>
                      <a:pt x="733" y="165"/>
                      <a:pt x="803" y="180"/>
                      <a:pt x="868" y="195"/>
                    </a:cubicBezTo>
                    <a:lnTo>
                      <a:pt x="1087" y="264"/>
                    </a:lnTo>
                    <a:cubicBezTo>
                      <a:pt x="1167" y="284"/>
                      <a:pt x="1242" y="314"/>
                      <a:pt x="1317" y="354"/>
                    </a:cubicBezTo>
                    <a:cubicBezTo>
                      <a:pt x="1401" y="384"/>
                      <a:pt x="1481" y="419"/>
                      <a:pt x="1561" y="464"/>
                    </a:cubicBezTo>
                    <a:cubicBezTo>
                      <a:pt x="1636" y="509"/>
                      <a:pt x="1721" y="554"/>
                      <a:pt x="1800" y="603"/>
                    </a:cubicBezTo>
                    <a:lnTo>
                      <a:pt x="2035" y="778"/>
                    </a:lnTo>
                    <a:cubicBezTo>
                      <a:pt x="2104" y="843"/>
                      <a:pt x="2184" y="913"/>
                      <a:pt x="2254" y="982"/>
                    </a:cubicBezTo>
                    <a:cubicBezTo>
                      <a:pt x="2319" y="1057"/>
                      <a:pt x="2389" y="1137"/>
                      <a:pt x="2449" y="1222"/>
                    </a:cubicBezTo>
                    <a:cubicBezTo>
                      <a:pt x="2508" y="1302"/>
                      <a:pt x="2563" y="1391"/>
                      <a:pt x="2618" y="1481"/>
                    </a:cubicBezTo>
                    <a:cubicBezTo>
                      <a:pt x="2673" y="1576"/>
                      <a:pt x="2713" y="1671"/>
                      <a:pt x="2758" y="1765"/>
                    </a:cubicBezTo>
                    <a:cubicBezTo>
                      <a:pt x="2803" y="1865"/>
                      <a:pt x="2827" y="1965"/>
                      <a:pt x="2862" y="2064"/>
                    </a:cubicBezTo>
                    <a:cubicBezTo>
                      <a:pt x="2882" y="2114"/>
                      <a:pt x="2892" y="2164"/>
                      <a:pt x="2902" y="2214"/>
                    </a:cubicBezTo>
                    <a:lnTo>
                      <a:pt x="2937" y="2369"/>
                    </a:lnTo>
                    <a:lnTo>
                      <a:pt x="2952" y="2443"/>
                    </a:lnTo>
                    <a:cubicBezTo>
                      <a:pt x="2957" y="2473"/>
                      <a:pt x="2962" y="2498"/>
                      <a:pt x="2962" y="2523"/>
                    </a:cubicBezTo>
                    <a:cubicBezTo>
                      <a:pt x="2967" y="2573"/>
                      <a:pt x="2977" y="2623"/>
                      <a:pt x="2982" y="2678"/>
                    </a:cubicBezTo>
                    <a:cubicBezTo>
                      <a:pt x="2982" y="2728"/>
                      <a:pt x="2992" y="2777"/>
                      <a:pt x="2992" y="2827"/>
                    </a:cubicBezTo>
                    <a:lnTo>
                      <a:pt x="2992" y="2977"/>
                    </a:lnTo>
                    <a:cubicBezTo>
                      <a:pt x="2997" y="3171"/>
                      <a:pt x="2987" y="3361"/>
                      <a:pt x="2967" y="3550"/>
                    </a:cubicBezTo>
                    <a:cubicBezTo>
                      <a:pt x="2937" y="3730"/>
                      <a:pt x="2912" y="3899"/>
                      <a:pt x="2882" y="4059"/>
                    </a:cubicBezTo>
                    <a:cubicBezTo>
                      <a:pt x="2847" y="4218"/>
                      <a:pt x="2817" y="4363"/>
                      <a:pt x="2778" y="4488"/>
                    </a:cubicBezTo>
                    <a:cubicBezTo>
                      <a:pt x="2743" y="4612"/>
                      <a:pt x="2703" y="4717"/>
                      <a:pt x="2668" y="4802"/>
                    </a:cubicBezTo>
                    <a:lnTo>
                      <a:pt x="2538" y="5066"/>
                    </a:lnTo>
                    <a:cubicBezTo>
                      <a:pt x="2525" y="5090"/>
                      <a:pt x="2546" y="5112"/>
                      <a:pt x="2567" y="5112"/>
                    </a:cubicBezTo>
                    <a:cubicBezTo>
                      <a:pt x="2577" y="5112"/>
                      <a:pt x="2587" y="5107"/>
                      <a:pt x="2593" y="5096"/>
                    </a:cubicBezTo>
                    <a:lnTo>
                      <a:pt x="2738" y="4832"/>
                    </a:lnTo>
                    <a:cubicBezTo>
                      <a:pt x="2773" y="4747"/>
                      <a:pt x="2822" y="4637"/>
                      <a:pt x="2862" y="4513"/>
                    </a:cubicBezTo>
                    <a:cubicBezTo>
                      <a:pt x="2902" y="4383"/>
                      <a:pt x="2942" y="4238"/>
                      <a:pt x="2977" y="4084"/>
                    </a:cubicBezTo>
                    <a:cubicBezTo>
                      <a:pt x="3017" y="3924"/>
                      <a:pt x="3042" y="3750"/>
                      <a:pt x="3077" y="3565"/>
                    </a:cubicBezTo>
                    <a:cubicBezTo>
                      <a:pt x="3102" y="3371"/>
                      <a:pt x="3117" y="3171"/>
                      <a:pt x="3117" y="2977"/>
                    </a:cubicBezTo>
                    <a:cubicBezTo>
                      <a:pt x="3117" y="2927"/>
                      <a:pt x="3117" y="2872"/>
                      <a:pt x="3117" y="2822"/>
                    </a:cubicBezTo>
                    <a:cubicBezTo>
                      <a:pt x="3112" y="2767"/>
                      <a:pt x="3107" y="2718"/>
                      <a:pt x="3102" y="2663"/>
                    </a:cubicBezTo>
                    <a:lnTo>
                      <a:pt x="3082" y="2503"/>
                    </a:lnTo>
                    <a:cubicBezTo>
                      <a:pt x="3082" y="2478"/>
                      <a:pt x="3077" y="2453"/>
                      <a:pt x="3077" y="2423"/>
                    </a:cubicBezTo>
                    <a:lnTo>
                      <a:pt x="3057" y="2349"/>
                    </a:lnTo>
                    <a:lnTo>
                      <a:pt x="3022" y="2189"/>
                    </a:lnTo>
                    <a:cubicBezTo>
                      <a:pt x="3012" y="2134"/>
                      <a:pt x="3002" y="2079"/>
                      <a:pt x="2982" y="2030"/>
                    </a:cubicBezTo>
                    <a:cubicBezTo>
                      <a:pt x="2947" y="1925"/>
                      <a:pt x="2922" y="1815"/>
                      <a:pt x="2872" y="1715"/>
                    </a:cubicBezTo>
                    <a:cubicBezTo>
                      <a:pt x="2827" y="1621"/>
                      <a:pt x="2788" y="1511"/>
                      <a:pt x="2728" y="1421"/>
                    </a:cubicBezTo>
                    <a:cubicBezTo>
                      <a:pt x="2668" y="1331"/>
                      <a:pt x="2618" y="1232"/>
                      <a:pt x="2548" y="1147"/>
                    </a:cubicBezTo>
                    <a:cubicBezTo>
                      <a:pt x="2478" y="1062"/>
                      <a:pt x="2419" y="972"/>
                      <a:pt x="2339" y="903"/>
                    </a:cubicBezTo>
                    <a:cubicBezTo>
                      <a:pt x="2264" y="828"/>
                      <a:pt x="2184" y="753"/>
                      <a:pt x="2109" y="688"/>
                    </a:cubicBezTo>
                    <a:lnTo>
                      <a:pt x="1865" y="509"/>
                    </a:lnTo>
                    <a:cubicBezTo>
                      <a:pt x="1780" y="454"/>
                      <a:pt x="1691" y="414"/>
                      <a:pt x="1611" y="364"/>
                    </a:cubicBezTo>
                    <a:cubicBezTo>
                      <a:pt x="1531" y="324"/>
                      <a:pt x="1446" y="284"/>
                      <a:pt x="1362" y="254"/>
                    </a:cubicBezTo>
                    <a:cubicBezTo>
                      <a:pt x="1282" y="220"/>
                      <a:pt x="1202" y="190"/>
                      <a:pt x="1117" y="170"/>
                    </a:cubicBezTo>
                    <a:lnTo>
                      <a:pt x="893" y="105"/>
                    </a:lnTo>
                    <a:cubicBezTo>
                      <a:pt x="823" y="90"/>
                      <a:pt x="753" y="75"/>
                      <a:pt x="683" y="70"/>
                    </a:cubicBezTo>
                    <a:cubicBezTo>
                      <a:pt x="574" y="45"/>
                      <a:pt x="459" y="30"/>
                      <a:pt x="344" y="25"/>
                    </a:cubicBezTo>
                    <a:lnTo>
                      <a:pt x="50" y="5"/>
                    </a:lnTo>
                    <a:lnTo>
                      <a:pt x="45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0" name="Google Shape;970;p68"/>
              <p:cNvSpPr/>
              <p:nvPr/>
            </p:nvSpPr>
            <p:spPr>
              <a:xfrm>
                <a:off x="6610289" y="3013528"/>
                <a:ext cx="1209488" cy="1476633"/>
              </a:xfrm>
              <a:custGeom>
                <a:avLst/>
                <a:gdLst/>
                <a:ahLst/>
                <a:cxnLst/>
                <a:rect l="l" t="t" r="r" b="b"/>
                <a:pathLst>
                  <a:path w="7381" h="9011" extrusionOk="0">
                    <a:moveTo>
                      <a:pt x="3805" y="0"/>
                    </a:moveTo>
                    <a:cubicBezTo>
                      <a:pt x="3067" y="843"/>
                      <a:pt x="2279" y="1636"/>
                      <a:pt x="1447" y="2384"/>
                    </a:cubicBezTo>
                    <a:cubicBezTo>
                      <a:pt x="1" y="3685"/>
                      <a:pt x="734" y="4224"/>
                      <a:pt x="1078" y="4847"/>
                    </a:cubicBezTo>
                    <a:cubicBezTo>
                      <a:pt x="1417" y="5470"/>
                      <a:pt x="649" y="5754"/>
                      <a:pt x="649" y="5754"/>
                    </a:cubicBezTo>
                    <a:cubicBezTo>
                      <a:pt x="649" y="5754"/>
                      <a:pt x="255" y="6263"/>
                      <a:pt x="709" y="7310"/>
                    </a:cubicBezTo>
                    <a:cubicBezTo>
                      <a:pt x="1162" y="8362"/>
                      <a:pt x="2918" y="9010"/>
                      <a:pt x="2918" y="9010"/>
                    </a:cubicBezTo>
                    <a:cubicBezTo>
                      <a:pt x="2918" y="9010"/>
                      <a:pt x="2972" y="8557"/>
                      <a:pt x="3057" y="8417"/>
                    </a:cubicBezTo>
                    <a:cubicBezTo>
                      <a:pt x="3147" y="8277"/>
                      <a:pt x="3566" y="8163"/>
                      <a:pt x="4782" y="7569"/>
                    </a:cubicBezTo>
                    <a:cubicBezTo>
                      <a:pt x="5999" y="6971"/>
                      <a:pt x="6687" y="6378"/>
                      <a:pt x="6687" y="6378"/>
                    </a:cubicBezTo>
                    <a:cubicBezTo>
                      <a:pt x="6687" y="6378"/>
                      <a:pt x="6857" y="4533"/>
                      <a:pt x="6951" y="3655"/>
                    </a:cubicBezTo>
                    <a:cubicBezTo>
                      <a:pt x="7041" y="2778"/>
                      <a:pt x="7380" y="539"/>
                      <a:pt x="7380" y="539"/>
                    </a:cubicBezTo>
                    <a:lnTo>
                      <a:pt x="7380" y="539"/>
                    </a:lnTo>
                    <a:lnTo>
                      <a:pt x="3087" y="3999"/>
                    </a:lnTo>
                    <a:lnTo>
                      <a:pt x="3087" y="3999"/>
                    </a:lnTo>
                    <a:lnTo>
                      <a:pt x="3805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1" name="Google Shape;971;p68"/>
              <p:cNvSpPr/>
              <p:nvPr/>
            </p:nvSpPr>
            <p:spPr>
              <a:xfrm>
                <a:off x="6758259" y="2961254"/>
                <a:ext cx="434242" cy="498001"/>
              </a:xfrm>
              <a:custGeom>
                <a:avLst/>
                <a:gdLst/>
                <a:ahLst/>
                <a:cxnLst/>
                <a:rect l="l" t="t" r="r" b="b"/>
                <a:pathLst>
                  <a:path w="2650" h="3039" extrusionOk="0">
                    <a:moveTo>
                      <a:pt x="1339" y="0"/>
                    </a:moveTo>
                    <a:cubicBezTo>
                      <a:pt x="1240" y="0"/>
                      <a:pt x="1141" y="8"/>
                      <a:pt x="1042" y="25"/>
                    </a:cubicBezTo>
                    <a:cubicBezTo>
                      <a:pt x="888" y="50"/>
                      <a:pt x="738" y="105"/>
                      <a:pt x="603" y="185"/>
                    </a:cubicBezTo>
                    <a:cubicBezTo>
                      <a:pt x="459" y="269"/>
                      <a:pt x="339" y="389"/>
                      <a:pt x="254" y="529"/>
                    </a:cubicBezTo>
                    <a:cubicBezTo>
                      <a:pt x="170" y="668"/>
                      <a:pt x="105" y="818"/>
                      <a:pt x="70" y="977"/>
                    </a:cubicBezTo>
                    <a:cubicBezTo>
                      <a:pt x="35" y="1127"/>
                      <a:pt x="15" y="1277"/>
                      <a:pt x="10" y="1431"/>
                    </a:cubicBezTo>
                    <a:cubicBezTo>
                      <a:pt x="0" y="1700"/>
                      <a:pt x="10" y="1970"/>
                      <a:pt x="40" y="2234"/>
                    </a:cubicBezTo>
                    <a:cubicBezTo>
                      <a:pt x="65" y="2468"/>
                      <a:pt x="95" y="2663"/>
                      <a:pt x="115" y="2797"/>
                    </a:cubicBezTo>
                    <a:lnTo>
                      <a:pt x="150" y="3007"/>
                    </a:lnTo>
                    <a:lnTo>
                      <a:pt x="145" y="3012"/>
                    </a:lnTo>
                    <a:cubicBezTo>
                      <a:pt x="147" y="3030"/>
                      <a:pt x="162" y="3039"/>
                      <a:pt x="177" y="3039"/>
                    </a:cubicBezTo>
                    <a:cubicBezTo>
                      <a:pt x="194" y="3039"/>
                      <a:pt x="212" y="3026"/>
                      <a:pt x="210" y="3002"/>
                    </a:cubicBezTo>
                    <a:lnTo>
                      <a:pt x="185" y="2792"/>
                    </a:lnTo>
                    <a:cubicBezTo>
                      <a:pt x="175" y="2653"/>
                      <a:pt x="155" y="2463"/>
                      <a:pt x="135" y="2229"/>
                    </a:cubicBezTo>
                    <a:cubicBezTo>
                      <a:pt x="115" y="1970"/>
                      <a:pt x="110" y="1705"/>
                      <a:pt x="125" y="1441"/>
                    </a:cubicBezTo>
                    <a:cubicBezTo>
                      <a:pt x="145" y="1157"/>
                      <a:pt x="200" y="848"/>
                      <a:pt x="359" y="599"/>
                    </a:cubicBezTo>
                    <a:cubicBezTo>
                      <a:pt x="434" y="474"/>
                      <a:pt x="539" y="369"/>
                      <a:pt x="663" y="294"/>
                    </a:cubicBezTo>
                    <a:cubicBezTo>
                      <a:pt x="788" y="220"/>
                      <a:pt x="923" y="170"/>
                      <a:pt x="1062" y="145"/>
                    </a:cubicBezTo>
                    <a:cubicBezTo>
                      <a:pt x="1162" y="126"/>
                      <a:pt x="1262" y="116"/>
                      <a:pt x="1364" y="116"/>
                    </a:cubicBezTo>
                    <a:cubicBezTo>
                      <a:pt x="1399" y="116"/>
                      <a:pt x="1435" y="117"/>
                      <a:pt x="1471" y="120"/>
                    </a:cubicBezTo>
                    <a:cubicBezTo>
                      <a:pt x="1596" y="130"/>
                      <a:pt x="1720" y="145"/>
                      <a:pt x="1835" y="165"/>
                    </a:cubicBezTo>
                    <a:lnTo>
                      <a:pt x="2394" y="259"/>
                    </a:lnTo>
                    <a:cubicBezTo>
                      <a:pt x="2528" y="284"/>
                      <a:pt x="2603" y="294"/>
                      <a:pt x="2603" y="294"/>
                    </a:cubicBezTo>
                    <a:cubicBezTo>
                      <a:pt x="2606" y="295"/>
                      <a:pt x="2608" y="295"/>
                      <a:pt x="2611" y="295"/>
                    </a:cubicBezTo>
                    <a:cubicBezTo>
                      <a:pt x="2644" y="295"/>
                      <a:pt x="2650" y="239"/>
                      <a:pt x="2613" y="235"/>
                    </a:cubicBezTo>
                    <a:cubicBezTo>
                      <a:pt x="2613" y="235"/>
                      <a:pt x="2538" y="220"/>
                      <a:pt x="2404" y="190"/>
                    </a:cubicBezTo>
                    <a:cubicBezTo>
                      <a:pt x="2274" y="160"/>
                      <a:pt x="2084" y="110"/>
                      <a:pt x="1855" y="65"/>
                    </a:cubicBezTo>
                    <a:cubicBezTo>
                      <a:pt x="1740" y="40"/>
                      <a:pt x="1616" y="20"/>
                      <a:pt x="1476" y="5"/>
                    </a:cubicBezTo>
                    <a:cubicBezTo>
                      <a:pt x="1430" y="2"/>
                      <a:pt x="1385" y="0"/>
                      <a:pt x="13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2" name="Google Shape;972;p68"/>
              <p:cNvSpPr/>
              <p:nvPr/>
            </p:nvSpPr>
            <p:spPr>
              <a:xfrm>
                <a:off x="7269681" y="2971086"/>
                <a:ext cx="194672" cy="89965"/>
              </a:xfrm>
              <a:custGeom>
                <a:avLst/>
                <a:gdLst/>
                <a:ahLst/>
                <a:cxnLst/>
                <a:rect l="l" t="t" r="r" b="b"/>
                <a:pathLst>
                  <a:path w="1188" h="549" extrusionOk="0">
                    <a:moveTo>
                      <a:pt x="1145" y="0"/>
                    </a:moveTo>
                    <a:cubicBezTo>
                      <a:pt x="1129" y="0"/>
                      <a:pt x="1112" y="10"/>
                      <a:pt x="1112" y="30"/>
                    </a:cubicBezTo>
                    <a:lnTo>
                      <a:pt x="1112" y="35"/>
                    </a:lnTo>
                    <a:lnTo>
                      <a:pt x="1107" y="95"/>
                    </a:lnTo>
                    <a:cubicBezTo>
                      <a:pt x="1107" y="115"/>
                      <a:pt x="1102" y="135"/>
                      <a:pt x="1102" y="160"/>
                    </a:cubicBezTo>
                    <a:lnTo>
                      <a:pt x="1083" y="239"/>
                    </a:lnTo>
                    <a:lnTo>
                      <a:pt x="1063" y="279"/>
                    </a:lnTo>
                    <a:lnTo>
                      <a:pt x="1053" y="304"/>
                    </a:lnTo>
                    <a:cubicBezTo>
                      <a:pt x="1048" y="309"/>
                      <a:pt x="1043" y="314"/>
                      <a:pt x="1038" y="319"/>
                    </a:cubicBezTo>
                    <a:cubicBezTo>
                      <a:pt x="1018" y="344"/>
                      <a:pt x="998" y="364"/>
                      <a:pt x="968" y="384"/>
                    </a:cubicBezTo>
                    <a:lnTo>
                      <a:pt x="923" y="399"/>
                    </a:lnTo>
                    <a:cubicBezTo>
                      <a:pt x="903" y="404"/>
                      <a:pt x="883" y="409"/>
                      <a:pt x="868" y="414"/>
                    </a:cubicBezTo>
                    <a:cubicBezTo>
                      <a:pt x="840" y="417"/>
                      <a:pt x="809" y="421"/>
                      <a:pt x="780" y="421"/>
                    </a:cubicBezTo>
                    <a:cubicBezTo>
                      <a:pt x="767" y="421"/>
                      <a:pt x="755" y="420"/>
                      <a:pt x="743" y="419"/>
                    </a:cubicBezTo>
                    <a:cubicBezTo>
                      <a:pt x="729" y="420"/>
                      <a:pt x="714" y="420"/>
                      <a:pt x="699" y="420"/>
                    </a:cubicBezTo>
                    <a:cubicBezTo>
                      <a:pt x="631" y="420"/>
                      <a:pt x="559" y="412"/>
                      <a:pt x="494" y="404"/>
                    </a:cubicBezTo>
                    <a:cubicBezTo>
                      <a:pt x="409" y="399"/>
                      <a:pt x="330" y="389"/>
                      <a:pt x="265" y="389"/>
                    </a:cubicBezTo>
                    <a:cubicBezTo>
                      <a:pt x="205" y="389"/>
                      <a:pt x="150" y="389"/>
                      <a:pt x="95" y="399"/>
                    </a:cubicBezTo>
                    <a:lnTo>
                      <a:pt x="35" y="404"/>
                    </a:lnTo>
                    <a:lnTo>
                      <a:pt x="40" y="404"/>
                    </a:lnTo>
                    <a:cubicBezTo>
                      <a:pt x="1" y="404"/>
                      <a:pt x="1" y="464"/>
                      <a:pt x="40" y="464"/>
                    </a:cubicBezTo>
                    <a:lnTo>
                      <a:pt x="100" y="469"/>
                    </a:lnTo>
                    <a:cubicBezTo>
                      <a:pt x="145" y="469"/>
                      <a:pt x="190" y="479"/>
                      <a:pt x="260" y="489"/>
                    </a:cubicBezTo>
                    <a:lnTo>
                      <a:pt x="479" y="524"/>
                    </a:lnTo>
                    <a:cubicBezTo>
                      <a:pt x="569" y="539"/>
                      <a:pt x="659" y="544"/>
                      <a:pt x="748" y="549"/>
                    </a:cubicBezTo>
                    <a:cubicBezTo>
                      <a:pt x="798" y="549"/>
                      <a:pt x="843" y="544"/>
                      <a:pt x="893" y="534"/>
                    </a:cubicBezTo>
                    <a:cubicBezTo>
                      <a:pt x="918" y="529"/>
                      <a:pt x="938" y="524"/>
                      <a:pt x="963" y="519"/>
                    </a:cubicBezTo>
                    <a:lnTo>
                      <a:pt x="1033" y="484"/>
                    </a:lnTo>
                    <a:cubicBezTo>
                      <a:pt x="1073" y="459"/>
                      <a:pt x="1107" y="424"/>
                      <a:pt x="1132" y="379"/>
                    </a:cubicBezTo>
                    <a:cubicBezTo>
                      <a:pt x="1147" y="364"/>
                      <a:pt x="1157" y="344"/>
                      <a:pt x="1162" y="324"/>
                    </a:cubicBezTo>
                    <a:lnTo>
                      <a:pt x="1177" y="264"/>
                    </a:lnTo>
                    <a:cubicBezTo>
                      <a:pt x="1182" y="229"/>
                      <a:pt x="1187" y="194"/>
                      <a:pt x="1187" y="165"/>
                    </a:cubicBezTo>
                    <a:cubicBezTo>
                      <a:pt x="1187" y="140"/>
                      <a:pt x="1187" y="115"/>
                      <a:pt x="1182" y="95"/>
                    </a:cubicBezTo>
                    <a:lnTo>
                      <a:pt x="1177" y="30"/>
                    </a:lnTo>
                    <a:cubicBezTo>
                      <a:pt x="1177" y="10"/>
                      <a:pt x="1161" y="0"/>
                      <a:pt x="114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3" name="Google Shape;973;p68"/>
              <p:cNvSpPr/>
              <p:nvPr/>
            </p:nvSpPr>
            <p:spPr>
              <a:xfrm>
                <a:off x="7730470" y="2913076"/>
                <a:ext cx="66693" cy="193203"/>
              </a:xfrm>
              <a:custGeom>
                <a:avLst/>
                <a:gdLst/>
                <a:ahLst/>
                <a:cxnLst/>
                <a:rect l="l" t="t" r="r" b="b"/>
                <a:pathLst>
                  <a:path w="407" h="1179" extrusionOk="0">
                    <a:moveTo>
                      <a:pt x="228" y="1"/>
                    </a:moveTo>
                    <a:cubicBezTo>
                      <a:pt x="217" y="1"/>
                      <a:pt x="207" y="9"/>
                      <a:pt x="200" y="20"/>
                    </a:cubicBezTo>
                    <a:cubicBezTo>
                      <a:pt x="200" y="20"/>
                      <a:pt x="165" y="90"/>
                      <a:pt x="120" y="199"/>
                    </a:cubicBezTo>
                    <a:cubicBezTo>
                      <a:pt x="95" y="264"/>
                      <a:pt x="71" y="329"/>
                      <a:pt x="51" y="394"/>
                    </a:cubicBezTo>
                    <a:cubicBezTo>
                      <a:pt x="26" y="474"/>
                      <a:pt x="11" y="553"/>
                      <a:pt x="6" y="633"/>
                    </a:cubicBezTo>
                    <a:cubicBezTo>
                      <a:pt x="1" y="678"/>
                      <a:pt x="6" y="718"/>
                      <a:pt x="11" y="763"/>
                    </a:cubicBezTo>
                    <a:cubicBezTo>
                      <a:pt x="16" y="808"/>
                      <a:pt x="26" y="848"/>
                      <a:pt x="41" y="888"/>
                    </a:cubicBezTo>
                    <a:cubicBezTo>
                      <a:pt x="56" y="927"/>
                      <a:pt x="76" y="962"/>
                      <a:pt x="105" y="992"/>
                    </a:cubicBezTo>
                    <a:cubicBezTo>
                      <a:pt x="125" y="1022"/>
                      <a:pt x="145" y="1047"/>
                      <a:pt x="175" y="1072"/>
                    </a:cubicBezTo>
                    <a:cubicBezTo>
                      <a:pt x="195" y="1092"/>
                      <a:pt x="220" y="1107"/>
                      <a:pt x="245" y="1122"/>
                    </a:cubicBezTo>
                    <a:cubicBezTo>
                      <a:pt x="265" y="1137"/>
                      <a:pt x="285" y="1147"/>
                      <a:pt x="305" y="1157"/>
                    </a:cubicBezTo>
                    <a:lnTo>
                      <a:pt x="355" y="1177"/>
                    </a:lnTo>
                    <a:lnTo>
                      <a:pt x="350" y="1177"/>
                    </a:lnTo>
                    <a:cubicBezTo>
                      <a:pt x="353" y="1178"/>
                      <a:pt x="356" y="1178"/>
                      <a:pt x="359" y="1178"/>
                    </a:cubicBezTo>
                    <a:cubicBezTo>
                      <a:pt x="385" y="1178"/>
                      <a:pt x="406" y="1145"/>
                      <a:pt x="380" y="1127"/>
                    </a:cubicBezTo>
                    <a:lnTo>
                      <a:pt x="340" y="1092"/>
                    </a:lnTo>
                    <a:cubicBezTo>
                      <a:pt x="320" y="1077"/>
                      <a:pt x="305" y="1067"/>
                      <a:pt x="290" y="1052"/>
                    </a:cubicBezTo>
                    <a:cubicBezTo>
                      <a:pt x="275" y="1037"/>
                      <a:pt x="260" y="1022"/>
                      <a:pt x="240" y="997"/>
                    </a:cubicBezTo>
                    <a:cubicBezTo>
                      <a:pt x="220" y="977"/>
                      <a:pt x="205" y="957"/>
                      <a:pt x="190" y="932"/>
                    </a:cubicBezTo>
                    <a:cubicBezTo>
                      <a:pt x="175" y="903"/>
                      <a:pt x="160" y="878"/>
                      <a:pt x="150" y="848"/>
                    </a:cubicBezTo>
                    <a:cubicBezTo>
                      <a:pt x="145" y="813"/>
                      <a:pt x="135" y="783"/>
                      <a:pt x="135" y="748"/>
                    </a:cubicBezTo>
                    <a:cubicBezTo>
                      <a:pt x="130" y="713"/>
                      <a:pt x="130" y="678"/>
                      <a:pt x="135" y="643"/>
                    </a:cubicBezTo>
                    <a:cubicBezTo>
                      <a:pt x="145" y="504"/>
                      <a:pt x="175" y="364"/>
                      <a:pt x="215" y="229"/>
                    </a:cubicBezTo>
                    <a:cubicBezTo>
                      <a:pt x="245" y="115"/>
                      <a:pt x="260" y="35"/>
                      <a:pt x="260" y="35"/>
                    </a:cubicBezTo>
                    <a:cubicBezTo>
                      <a:pt x="260" y="25"/>
                      <a:pt x="255" y="10"/>
                      <a:pt x="240" y="5"/>
                    </a:cubicBezTo>
                    <a:cubicBezTo>
                      <a:pt x="236" y="2"/>
                      <a:pt x="232" y="1"/>
                      <a:pt x="22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4" name="Google Shape;974;p68"/>
              <p:cNvSpPr/>
              <p:nvPr/>
            </p:nvSpPr>
            <p:spPr>
              <a:xfrm>
                <a:off x="7632478" y="4089171"/>
                <a:ext cx="81113" cy="556994"/>
              </a:xfrm>
              <a:custGeom>
                <a:avLst/>
                <a:gdLst/>
                <a:ahLst/>
                <a:cxnLst/>
                <a:rect l="l" t="t" r="r" b="b"/>
                <a:pathLst>
                  <a:path w="495" h="3399" extrusionOk="0">
                    <a:moveTo>
                      <a:pt x="461" y="0"/>
                    </a:moveTo>
                    <a:cubicBezTo>
                      <a:pt x="446" y="0"/>
                      <a:pt x="432" y="9"/>
                      <a:pt x="429" y="28"/>
                    </a:cubicBezTo>
                    <a:lnTo>
                      <a:pt x="339" y="547"/>
                    </a:lnTo>
                    <a:lnTo>
                      <a:pt x="140" y="1683"/>
                    </a:lnTo>
                    <a:cubicBezTo>
                      <a:pt x="110" y="1893"/>
                      <a:pt x="75" y="2102"/>
                      <a:pt x="55" y="2302"/>
                    </a:cubicBezTo>
                    <a:cubicBezTo>
                      <a:pt x="40" y="2396"/>
                      <a:pt x="30" y="2491"/>
                      <a:pt x="25" y="2586"/>
                    </a:cubicBezTo>
                    <a:cubicBezTo>
                      <a:pt x="15" y="2676"/>
                      <a:pt x="10" y="2760"/>
                      <a:pt x="5" y="2840"/>
                    </a:cubicBezTo>
                    <a:cubicBezTo>
                      <a:pt x="5" y="2880"/>
                      <a:pt x="0" y="2915"/>
                      <a:pt x="0" y="2955"/>
                    </a:cubicBezTo>
                    <a:lnTo>
                      <a:pt x="0" y="3055"/>
                    </a:lnTo>
                    <a:lnTo>
                      <a:pt x="0" y="3224"/>
                    </a:lnTo>
                    <a:lnTo>
                      <a:pt x="0" y="3369"/>
                    </a:lnTo>
                    <a:cubicBezTo>
                      <a:pt x="0" y="3389"/>
                      <a:pt x="15" y="3399"/>
                      <a:pt x="30" y="3399"/>
                    </a:cubicBezTo>
                    <a:cubicBezTo>
                      <a:pt x="45" y="3399"/>
                      <a:pt x="60" y="3389"/>
                      <a:pt x="60" y="3369"/>
                    </a:cubicBezTo>
                    <a:cubicBezTo>
                      <a:pt x="60" y="3369"/>
                      <a:pt x="65" y="3314"/>
                      <a:pt x="75" y="3224"/>
                    </a:cubicBezTo>
                    <a:lnTo>
                      <a:pt x="85" y="3060"/>
                    </a:lnTo>
                    <a:cubicBezTo>
                      <a:pt x="85" y="2995"/>
                      <a:pt x="95" y="2925"/>
                      <a:pt x="105" y="2845"/>
                    </a:cubicBezTo>
                    <a:lnTo>
                      <a:pt x="130" y="2596"/>
                    </a:lnTo>
                    <a:cubicBezTo>
                      <a:pt x="140" y="2506"/>
                      <a:pt x="155" y="2411"/>
                      <a:pt x="170" y="2317"/>
                    </a:cubicBezTo>
                    <a:cubicBezTo>
                      <a:pt x="195" y="2122"/>
                      <a:pt x="230" y="1913"/>
                      <a:pt x="265" y="1708"/>
                    </a:cubicBezTo>
                    <a:lnTo>
                      <a:pt x="359" y="1100"/>
                    </a:lnTo>
                    <a:cubicBezTo>
                      <a:pt x="394" y="906"/>
                      <a:pt x="414" y="721"/>
                      <a:pt x="439" y="562"/>
                    </a:cubicBezTo>
                    <a:cubicBezTo>
                      <a:pt x="459" y="407"/>
                      <a:pt x="464" y="272"/>
                      <a:pt x="474" y="183"/>
                    </a:cubicBezTo>
                    <a:lnTo>
                      <a:pt x="489" y="38"/>
                    </a:lnTo>
                    <a:lnTo>
                      <a:pt x="494" y="33"/>
                    </a:lnTo>
                    <a:cubicBezTo>
                      <a:pt x="494" y="12"/>
                      <a:pt x="477" y="0"/>
                      <a:pt x="461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5" name="Google Shape;975;p68"/>
              <p:cNvSpPr/>
              <p:nvPr/>
            </p:nvSpPr>
            <p:spPr>
              <a:xfrm>
                <a:off x="7839112" y="3117586"/>
                <a:ext cx="365419" cy="1511701"/>
              </a:xfrm>
              <a:custGeom>
                <a:avLst/>
                <a:gdLst/>
                <a:ahLst/>
                <a:cxnLst/>
                <a:rect l="l" t="t" r="r" b="b"/>
                <a:pathLst>
                  <a:path w="2230" h="9225" extrusionOk="0">
                    <a:moveTo>
                      <a:pt x="47" y="1"/>
                    </a:moveTo>
                    <a:cubicBezTo>
                      <a:pt x="16" y="1"/>
                      <a:pt x="1" y="45"/>
                      <a:pt x="36" y="58"/>
                    </a:cubicBezTo>
                    <a:cubicBezTo>
                      <a:pt x="36" y="58"/>
                      <a:pt x="180" y="128"/>
                      <a:pt x="445" y="238"/>
                    </a:cubicBezTo>
                    <a:cubicBezTo>
                      <a:pt x="574" y="298"/>
                      <a:pt x="734" y="363"/>
                      <a:pt x="913" y="447"/>
                    </a:cubicBezTo>
                    <a:cubicBezTo>
                      <a:pt x="1108" y="542"/>
                      <a:pt x="1292" y="657"/>
                      <a:pt x="1462" y="796"/>
                    </a:cubicBezTo>
                    <a:cubicBezTo>
                      <a:pt x="1656" y="966"/>
                      <a:pt x="1811" y="1175"/>
                      <a:pt x="1916" y="1405"/>
                    </a:cubicBezTo>
                    <a:cubicBezTo>
                      <a:pt x="2030" y="1669"/>
                      <a:pt x="2095" y="1953"/>
                      <a:pt x="2105" y="2237"/>
                    </a:cubicBezTo>
                    <a:cubicBezTo>
                      <a:pt x="2110" y="2392"/>
                      <a:pt x="2110" y="2541"/>
                      <a:pt x="2100" y="2696"/>
                    </a:cubicBezTo>
                    <a:cubicBezTo>
                      <a:pt x="2090" y="2856"/>
                      <a:pt x="2065" y="3005"/>
                      <a:pt x="2045" y="3165"/>
                    </a:cubicBezTo>
                    <a:lnTo>
                      <a:pt x="1980" y="3643"/>
                    </a:lnTo>
                    <a:lnTo>
                      <a:pt x="1891" y="4122"/>
                    </a:lnTo>
                    <a:cubicBezTo>
                      <a:pt x="1841" y="4441"/>
                      <a:pt x="1761" y="4760"/>
                      <a:pt x="1691" y="5069"/>
                    </a:cubicBezTo>
                    <a:cubicBezTo>
                      <a:pt x="1621" y="5384"/>
                      <a:pt x="1542" y="5688"/>
                      <a:pt x="1472" y="5982"/>
                    </a:cubicBezTo>
                    <a:lnTo>
                      <a:pt x="1053" y="7597"/>
                    </a:lnTo>
                    <a:lnTo>
                      <a:pt x="898" y="8251"/>
                    </a:lnTo>
                    <a:cubicBezTo>
                      <a:pt x="854" y="8440"/>
                      <a:pt x="819" y="8610"/>
                      <a:pt x="789" y="8749"/>
                    </a:cubicBezTo>
                    <a:lnTo>
                      <a:pt x="699" y="9188"/>
                    </a:lnTo>
                    <a:lnTo>
                      <a:pt x="694" y="9188"/>
                    </a:lnTo>
                    <a:cubicBezTo>
                      <a:pt x="691" y="9211"/>
                      <a:pt x="708" y="9224"/>
                      <a:pt x="725" y="9224"/>
                    </a:cubicBezTo>
                    <a:cubicBezTo>
                      <a:pt x="738" y="9224"/>
                      <a:pt x="750" y="9218"/>
                      <a:pt x="754" y="9203"/>
                    </a:cubicBezTo>
                    <a:lnTo>
                      <a:pt x="859" y="8764"/>
                    </a:lnTo>
                    <a:cubicBezTo>
                      <a:pt x="893" y="8630"/>
                      <a:pt x="928" y="8455"/>
                      <a:pt x="983" y="8266"/>
                    </a:cubicBezTo>
                    <a:lnTo>
                      <a:pt x="1153" y="7622"/>
                    </a:lnTo>
                    <a:lnTo>
                      <a:pt x="1587" y="6012"/>
                    </a:lnTo>
                    <a:cubicBezTo>
                      <a:pt x="1661" y="5718"/>
                      <a:pt x="1746" y="5414"/>
                      <a:pt x="1816" y="5099"/>
                    </a:cubicBezTo>
                    <a:cubicBezTo>
                      <a:pt x="1886" y="4785"/>
                      <a:pt x="1965" y="4466"/>
                      <a:pt x="2020" y="4147"/>
                    </a:cubicBezTo>
                    <a:lnTo>
                      <a:pt x="2105" y="3663"/>
                    </a:lnTo>
                    <a:lnTo>
                      <a:pt x="2165" y="3180"/>
                    </a:lnTo>
                    <a:cubicBezTo>
                      <a:pt x="2185" y="3025"/>
                      <a:pt x="2210" y="2861"/>
                      <a:pt x="2220" y="2706"/>
                    </a:cubicBezTo>
                    <a:cubicBezTo>
                      <a:pt x="2230" y="2546"/>
                      <a:pt x="2230" y="2392"/>
                      <a:pt x="2225" y="2232"/>
                    </a:cubicBezTo>
                    <a:cubicBezTo>
                      <a:pt x="2210" y="1933"/>
                      <a:pt x="2140" y="1634"/>
                      <a:pt x="2015" y="1360"/>
                    </a:cubicBezTo>
                    <a:cubicBezTo>
                      <a:pt x="1901" y="1115"/>
                      <a:pt x="1731" y="896"/>
                      <a:pt x="1527" y="722"/>
                    </a:cubicBezTo>
                    <a:cubicBezTo>
                      <a:pt x="1352" y="582"/>
                      <a:pt x="1158" y="462"/>
                      <a:pt x="948" y="373"/>
                    </a:cubicBezTo>
                    <a:cubicBezTo>
                      <a:pt x="764" y="288"/>
                      <a:pt x="604" y="228"/>
                      <a:pt x="470" y="173"/>
                    </a:cubicBezTo>
                    <a:cubicBezTo>
                      <a:pt x="205" y="68"/>
                      <a:pt x="61" y="4"/>
                      <a:pt x="61" y="4"/>
                    </a:cubicBezTo>
                    <a:cubicBezTo>
                      <a:pt x="56" y="2"/>
                      <a:pt x="52" y="1"/>
                      <a:pt x="4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6" name="Google Shape;976;p68"/>
              <p:cNvSpPr/>
              <p:nvPr/>
            </p:nvSpPr>
            <p:spPr>
              <a:xfrm>
                <a:off x="7764554" y="3681790"/>
                <a:ext cx="164029" cy="141092"/>
              </a:xfrm>
              <a:custGeom>
                <a:avLst/>
                <a:gdLst/>
                <a:ahLst/>
                <a:cxnLst/>
                <a:rect l="l" t="t" r="r" b="b"/>
                <a:pathLst>
                  <a:path w="1001" h="861" extrusionOk="0">
                    <a:moveTo>
                      <a:pt x="979" y="1"/>
                    </a:moveTo>
                    <a:cubicBezTo>
                      <a:pt x="975" y="1"/>
                      <a:pt x="972" y="2"/>
                      <a:pt x="970" y="6"/>
                    </a:cubicBezTo>
                    <a:cubicBezTo>
                      <a:pt x="970" y="6"/>
                      <a:pt x="915" y="66"/>
                      <a:pt x="835" y="156"/>
                    </a:cubicBezTo>
                    <a:lnTo>
                      <a:pt x="770" y="225"/>
                    </a:lnTo>
                    <a:cubicBezTo>
                      <a:pt x="750" y="255"/>
                      <a:pt x="720" y="275"/>
                      <a:pt x="695" y="300"/>
                    </a:cubicBezTo>
                    <a:lnTo>
                      <a:pt x="531" y="465"/>
                    </a:lnTo>
                    <a:lnTo>
                      <a:pt x="346" y="604"/>
                    </a:lnTo>
                    <a:cubicBezTo>
                      <a:pt x="316" y="624"/>
                      <a:pt x="291" y="649"/>
                      <a:pt x="266" y="669"/>
                    </a:cubicBezTo>
                    <a:lnTo>
                      <a:pt x="182" y="719"/>
                    </a:lnTo>
                    <a:cubicBezTo>
                      <a:pt x="82" y="784"/>
                      <a:pt x="17" y="829"/>
                      <a:pt x="17" y="829"/>
                    </a:cubicBezTo>
                    <a:lnTo>
                      <a:pt x="17" y="834"/>
                    </a:lnTo>
                    <a:cubicBezTo>
                      <a:pt x="0" y="842"/>
                      <a:pt x="8" y="861"/>
                      <a:pt x="23" y="861"/>
                    </a:cubicBezTo>
                    <a:cubicBezTo>
                      <a:pt x="26" y="861"/>
                      <a:pt x="29" y="860"/>
                      <a:pt x="32" y="859"/>
                    </a:cubicBezTo>
                    <a:cubicBezTo>
                      <a:pt x="32" y="859"/>
                      <a:pt x="102" y="824"/>
                      <a:pt x="207" y="764"/>
                    </a:cubicBezTo>
                    <a:lnTo>
                      <a:pt x="291" y="719"/>
                    </a:lnTo>
                    <a:cubicBezTo>
                      <a:pt x="321" y="699"/>
                      <a:pt x="351" y="679"/>
                      <a:pt x="381" y="654"/>
                    </a:cubicBezTo>
                    <a:lnTo>
                      <a:pt x="566" y="510"/>
                    </a:lnTo>
                    <a:lnTo>
                      <a:pt x="735" y="345"/>
                    </a:lnTo>
                    <a:cubicBezTo>
                      <a:pt x="760" y="320"/>
                      <a:pt x="785" y="290"/>
                      <a:pt x="810" y="265"/>
                    </a:cubicBezTo>
                    <a:lnTo>
                      <a:pt x="870" y="185"/>
                    </a:lnTo>
                    <a:cubicBezTo>
                      <a:pt x="945" y="91"/>
                      <a:pt x="989" y="26"/>
                      <a:pt x="989" y="26"/>
                    </a:cubicBezTo>
                    <a:cubicBezTo>
                      <a:pt x="1001" y="15"/>
                      <a:pt x="989" y="1"/>
                      <a:pt x="97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7" name="Google Shape;977;p68"/>
              <p:cNvSpPr/>
              <p:nvPr/>
            </p:nvSpPr>
            <p:spPr>
              <a:xfrm>
                <a:off x="7195942" y="3436477"/>
                <a:ext cx="83243" cy="140928"/>
              </a:xfrm>
              <a:custGeom>
                <a:avLst/>
                <a:gdLst/>
                <a:ahLst/>
                <a:cxnLst/>
                <a:rect l="l" t="t" r="r" b="b"/>
                <a:pathLst>
                  <a:path w="508" h="860" extrusionOk="0">
                    <a:moveTo>
                      <a:pt x="487" y="1"/>
                    </a:moveTo>
                    <a:cubicBezTo>
                      <a:pt x="483" y="1"/>
                      <a:pt x="478" y="3"/>
                      <a:pt x="475" y="7"/>
                    </a:cubicBezTo>
                    <a:cubicBezTo>
                      <a:pt x="475" y="7"/>
                      <a:pt x="436" y="57"/>
                      <a:pt x="386" y="132"/>
                    </a:cubicBezTo>
                    <a:cubicBezTo>
                      <a:pt x="331" y="207"/>
                      <a:pt x="266" y="306"/>
                      <a:pt x="201" y="411"/>
                    </a:cubicBezTo>
                    <a:cubicBezTo>
                      <a:pt x="151" y="516"/>
                      <a:pt x="97" y="625"/>
                      <a:pt x="62" y="705"/>
                    </a:cubicBezTo>
                    <a:cubicBezTo>
                      <a:pt x="27" y="785"/>
                      <a:pt x="7" y="840"/>
                      <a:pt x="7" y="840"/>
                    </a:cubicBezTo>
                    <a:cubicBezTo>
                      <a:pt x="0" y="850"/>
                      <a:pt x="9" y="859"/>
                      <a:pt x="18" y="859"/>
                    </a:cubicBezTo>
                    <a:cubicBezTo>
                      <a:pt x="23" y="859"/>
                      <a:pt x="28" y="857"/>
                      <a:pt x="32" y="850"/>
                    </a:cubicBezTo>
                    <a:cubicBezTo>
                      <a:pt x="32" y="850"/>
                      <a:pt x="62" y="800"/>
                      <a:pt x="106" y="725"/>
                    </a:cubicBezTo>
                    <a:cubicBezTo>
                      <a:pt x="151" y="645"/>
                      <a:pt x="201" y="536"/>
                      <a:pt x="261" y="431"/>
                    </a:cubicBezTo>
                    <a:cubicBezTo>
                      <a:pt x="321" y="331"/>
                      <a:pt x="386" y="232"/>
                      <a:pt x="426" y="157"/>
                    </a:cubicBezTo>
                    <a:cubicBezTo>
                      <a:pt x="470" y="77"/>
                      <a:pt x="500" y="22"/>
                      <a:pt x="500" y="22"/>
                    </a:cubicBezTo>
                    <a:cubicBezTo>
                      <a:pt x="507" y="12"/>
                      <a:pt x="497" y="1"/>
                      <a:pt x="48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8" name="Google Shape;978;p68"/>
              <p:cNvSpPr/>
              <p:nvPr/>
            </p:nvSpPr>
            <p:spPr>
              <a:xfrm>
                <a:off x="7065997" y="3039584"/>
                <a:ext cx="195327" cy="203854"/>
              </a:xfrm>
              <a:custGeom>
                <a:avLst/>
                <a:gdLst/>
                <a:ahLst/>
                <a:cxnLst/>
                <a:rect l="l" t="t" r="r" b="b"/>
                <a:pathLst>
                  <a:path w="1192" h="1244" extrusionOk="0">
                    <a:moveTo>
                      <a:pt x="22" y="1"/>
                    </a:moveTo>
                    <a:cubicBezTo>
                      <a:pt x="12" y="1"/>
                      <a:pt x="1" y="15"/>
                      <a:pt x="12" y="26"/>
                    </a:cubicBezTo>
                    <a:lnTo>
                      <a:pt x="171" y="235"/>
                    </a:lnTo>
                    <a:cubicBezTo>
                      <a:pt x="216" y="295"/>
                      <a:pt x="276" y="370"/>
                      <a:pt x="336" y="445"/>
                    </a:cubicBezTo>
                    <a:lnTo>
                      <a:pt x="540" y="679"/>
                    </a:lnTo>
                    <a:lnTo>
                      <a:pt x="755" y="898"/>
                    </a:lnTo>
                    <a:cubicBezTo>
                      <a:pt x="790" y="933"/>
                      <a:pt x="825" y="968"/>
                      <a:pt x="860" y="993"/>
                    </a:cubicBezTo>
                    <a:lnTo>
                      <a:pt x="954" y="1078"/>
                    </a:lnTo>
                    <a:lnTo>
                      <a:pt x="1164" y="1242"/>
                    </a:lnTo>
                    <a:cubicBezTo>
                      <a:pt x="1165" y="1243"/>
                      <a:pt x="1167" y="1243"/>
                      <a:pt x="1168" y="1243"/>
                    </a:cubicBezTo>
                    <a:cubicBezTo>
                      <a:pt x="1178" y="1243"/>
                      <a:pt x="1192" y="1230"/>
                      <a:pt x="1179" y="1217"/>
                    </a:cubicBezTo>
                    <a:lnTo>
                      <a:pt x="989" y="1043"/>
                    </a:lnTo>
                    <a:lnTo>
                      <a:pt x="894" y="958"/>
                    </a:lnTo>
                    <a:cubicBezTo>
                      <a:pt x="860" y="928"/>
                      <a:pt x="835" y="888"/>
                      <a:pt x="800" y="858"/>
                    </a:cubicBezTo>
                    <a:lnTo>
                      <a:pt x="585" y="634"/>
                    </a:lnTo>
                    <a:lnTo>
                      <a:pt x="37" y="11"/>
                    </a:lnTo>
                    <a:lnTo>
                      <a:pt x="32" y="6"/>
                    </a:lnTo>
                    <a:cubicBezTo>
                      <a:pt x="29" y="2"/>
                      <a:pt x="26" y="1"/>
                      <a:pt x="22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79" name="Google Shape;979;p68"/>
              <p:cNvSpPr/>
              <p:nvPr/>
            </p:nvSpPr>
            <p:spPr>
              <a:xfrm>
                <a:off x="7421584" y="3238849"/>
                <a:ext cx="383116" cy="74725"/>
              </a:xfrm>
              <a:custGeom>
                <a:avLst/>
                <a:gdLst/>
                <a:ahLst/>
                <a:cxnLst/>
                <a:rect l="l" t="t" r="r" b="b"/>
                <a:pathLst>
                  <a:path w="2338" h="456" extrusionOk="0">
                    <a:moveTo>
                      <a:pt x="2319" y="1"/>
                    </a:moveTo>
                    <a:cubicBezTo>
                      <a:pt x="2318" y="1"/>
                      <a:pt x="2316" y="1"/>
                      <a:pt x="2315" y="1"/>
                    </a:cubicBezTo>
                    <a:lnTo>
                      <a:pt x="1956" y="71"/>
                    </a:lnTo>
                    <a:lnTo>
                      <a:pt x="1168" y="231"/>
                    </a:lnTo>
                    <a:lnTo>
                      <a:pt x="749" y="311"/>
                    </a:lnTo>
                    <a:cubicBezTo>
                      <a:pt x="679" y="321"/>
                      <a:pt x="619" y="336"/>
                      <a:pt x="554" y="346"/>
                    </a:cubicBezTo>
                    <a:lnTo>
                      <a:pt x="380" y="370"/>
                    </a:lnTo>
                    <a:lnTo>
                      <a:pt x="21" y="425"/>
                    </a:lnTo>
                    <a:cubicBezTo>
                      <a:pt x="1" y="425"/>
                      <a:pt x="6" y="455"/>
                      <a:pt x="26" y="455"/>
                    </a:cubicBezTo>
                    <a:lnTo>
                      <a:pt x="385" y="420"/>
                    </a:lnTo>
                    <a:lnTo>
                      <a:pt x="564" y="400"/>
                    </a:lnTo>
                    <a:cubicBezTo>
                      <a:pt x="624" y="390"/>
                      <a:pt x="689" y="380"/>
                      <a:pt x="759" y="365"/>
                    </a:cubicBezTo>
                    <a:lnTo>
                      <a:pt x="1183" y="291"/>
                    </a:lnTo>
                    <a:cubicBezTo>
                      <a:pt x="1467" y="231"/>
                      <a:pt x="1751" y="171"/>
                      <a:pt x="1966" y="116"/>
                    </a:cubicBezTo>
                    <a:lnTo>
                      <a:pt x="2320" y="26"/>
                    </a:lnTo>
                    <a:cubicBezTo>
                      <a:pt x="2338" y="26"/>
                      <a:pt x="2335" y="1"/>
                      <a:pt x="2319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0" name="Google Shape;980;p68"/>
              <p:cNvSpPr/>
              <p:nvPr/>
            </p:nvSpPr>
            <p:spPr>
              <a:xfrm>
                <a:off x="5288553" y="3638856"/>
                <a:ext cx="1409075" cy="648270"/>
              </a:xfrm>
              <a:custGeom>
                <a:avLst/>
                <a:gdLst/>
                <a:ahLst/>
                <a:cxnLst/>
                <a:rect l="l" t="t" r="r" b="b"/>
                <a:pathLst>
                  <a:path w="8599" h="3956" extrusionOk="0">
                    <a:moveTo>
                      <a:pt x="5639" y="0"/>
                    </a:moveTo>
                    <a:cubicBezTo>
                      <a:pt x="5368" y="0"/>
                      <a:pt x="5098" y="36"/>
                      <a:pt x="4836" y="108"/>
                    </a:cubicBezTo>
                    <a:cubicBezTo>
                      <a:pt x="4521" y="193"/>
                      <a:pt x="4212" y="313"/>
                      <a:pt x="3923" y="467"/>
                    </a:cubicBezTo>
                    <a:cubicBezTo>
                      <a:pt x="3634" y="622"/>
                      <a:pt x="3360" y="797"/>
                      <a:pt x="3095" y="986"/>
                    </a:cubicBezTo>
                    <a:cubicBezTo>
                      <a:pt x="2831" y="1175"/>
                      <a:pt x="2587" y="1375"/>
                      <a:pt x="2357" y="1579"/>
                    </a:cubicBezTo>
                    <a:cubicBezTo>
                      <a:pt x="1894" y="1978"/>
                      <a:pt x="1490" y="2382"/>
                      <a:pt x="1151" y="2731"/>
                    </a:cubicBezTo>
                    <a:cubicBezTo>
                      <a:pt x="807" y="3085"/>
                      <a:pt x="528" y="3379"/>
                      <a:pt x="333" y="3584"/>
                    </a:cubicBezTo>
                    <a:cubicBezTo>
                      <a:pt x="139" y="3788"/>
                      <a:pt x="24" y="3903"/>
                      <a:pt x="24" y="3903"/>
                    </a:cubicBezTo>
                    <a:cubicBezTo>
                      <a:pt x="0" y="3923"/>
                      <a:pt x="20" y="3955"/>
                      <a:pt x="45" y="3955"/>
                    </a:cubicBezTo>
                    <a:cubicBezTo>
                      <a:pt x="51" y="3955"/>
                      <a:pt x="58" y="3953"/>
                      <a:pt x="64" y="3948"/>
                    </a:cubicBezTo>
                    <a:cubicBezTo>
                      <a:pt x="64" y="3948"/>
                      <a:pt x="183" y="3833"/>
                      <a:pt x="388" y="3634"/>
                    </a:cubicBezTo>
                    <a:lnTo>
                      <a:pt x="1226" y="2801"/>
                    </a:lnTo>
                    <a:cubicBezTo>
                      <a:pt x="1570" y="2457"/>
                      <a:pt x="1978" y="2063"/>
                      <a:pt x="2437" y="1669"/>
                    </a:cubicBezTo>
                    <a:cubicBezTo>
                      <a:pt x="2911" y="1250"/>
                      <a:pt x="3429" y="886"/>
                      <a:pt x="3983" y="582"/>
                    </a:cubicBezTo>
                    <a:cubicBezTo>
                      <a:pt x="4267" y="433"/>
                      <a:pt x="4561" y="313"/>
                      <a:pt x="4870" y="228"/>
                    </a:cubicBezTo>
                    <a:cubicBezTo>
                      <a:pt x="5132" y="153"/>
                      <a:pt x="5406" y="117"/>
                      <a:pt x="5681" y="117"/>
                    </a:cubicBezTo>
                    <a:cubicBezTo>
                      <a:pt x="5715" y="117"/>
                      <a:pt x="5749" y="117"/>
                      <a:pt x="5783" y="118"/>
                    </a:cubicBezTo>
                    <a:cubicBezTo>
                      <a:pt x="6067" y="133"/>
                      <a:pt x="6351" y="193"/>
                      <a:pt x="6621" y="298"/>
                    </a:cubicBezTo>
                    <a:cubicBezTo>
                      <a:pt x="6860" y="393"/>
                      <a:pt x="7089" y="517"/>
                      <a:pt x="7304" y="667"/>
                    </a:cubicBezTo>
                    <a:cubicBezTo>
                      <a:pt x="7503" y="797"/>
                      <a:pt x="7683" y="931"/>
                      <a:pt x="7837" y="1056"/>
                    </a:cubicBezTo>
                    <a:cubicBezTo>
                      <a:pt x="7992" y="1180"/>
                      <a:pt x="8122" y="1290"/>
                      <a:pt x="8221" y="1390"/>
                    </a:cubicBezTo>
                    <a:cubicBezTo>
                      <a:pt x="8326" y="1485"/>
                      <a:pt x="8406" y="1564"/>
                      <a:pt x="8456" y="1619"/>
                    </a:cubicBezTo>
                    <a:lnTo>
                      <a:pt x="8535" y="1704"/>
                    </a:lnTo>
                    <a:cubicBezTo>
                      <a:pt x="8542" y="1711"/>
                      <a:pt x="8549" y="1715"/>
                      <a:pt x="8556" y="1715"/>
                    </a:cubicBezTo>
                    <a:cubicBezTo>
                      <a:pt x="8578" y="1715"/>
                      <a:pt x="8599" y="1687"/>
                      <a:pt x="8580" y="1664"/>
                    </a:cubicBezTo>
                    <a:lnTo>
                      <a:pt x="8500" y="1574"/>
                    </a:lnTo>
                    <a:cubicBezTo>
                      <a:pt x="8451" y="1515"/>
                      <a:pt x="8376" y="1435"/>
                      <a:pt x="8271" y="1335"/>
                    </a:cubicBezTo>
                    <a:cubicBezTo>
                      <a:pt x="8166" y="1235"/>
                      <a:pt x="8042" y="1116"/>
                      <a:pt x="7887" y="991"/>
                    </a:cubicBezTo>
                    <a:cubicBezTo>
                      <a:pt x="7733" y="866"/>
                      <a:pt x="7558" y="722"/>
                      <a:pt x="7354" y="587"/>
                    </a:cubicBezTo>
                    <a:cubicBezTo>
                      <a:pt x="7134" y="433"/>
                      <a:pt x="6905" y="303"/>
                      <a:pt x="6656" y="198"/>
                    </a:cubicBezTo>
                    <a:cubicBezTo>
                      <a:pt x="6381" y="83"/>
                      <a:pt x="6082" y="19"/>
                      <a:pt x="5783" y="4"/>
                    </a:cubicBezTo>
                    <a:cubicBezTo>
                      <a:pt x="5735" y="1"/>
                      <a:pt x="5687" y="0"/>
                      <a:pt x="563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1" name="Google Shape;981;p68"/>
              <p:cNvSpPr/>
              <p:nvPr/>
            </p:nvSpPr>
            <p:spPr>
              <a:xfrm>
                <a:off x="5631523" y="4458698"/>
                <a:ext cx="813917" cy="166984"/>
              </a:xfrm>
              <a:custGeom>
                <a:avLst/>
                <a:gdLst/>
                <a:ahLst/>
                <a:cxnLst/>
                <a:rect l="l" t="t" r="r" b="b"/>
                <a:pathLst>
                  <a:path w="4967" h="1019" extrusionOk="0">
                    <a:moveTo>
                      <a:pt x="3725" y="0"/>
                    </a:moveTo>
                    <a:cubicBezTo>
                      <a:pt x="3720" y="0"/>
                      <a:pt x="3715" y="1"/>
                      <a:pt x="3710" y="2"/>
                    </a:cubicBezTo>
                    <a:lnTo>
                      <a:pt x="3256" y="117"/>
                    </a:lnTo>
                    <a:cubicBezTo>
                      <a:pt x="3107" y="156"/>
                      <a:pt x="2957" y="196"/>
                      <a:pt x="2807" y="236"/>
                    </a:cubicBezTo>
                    <a:cubicBezTo>
                      <a:pt x="2503" y="291"/>
                      <a:pt x="2199" y="361"/>
                      <a:pt x="1895" y="421"/>
                    </a:cubicBezTo>
                    <a:cubicBezTo>
                      <a:pt x="1591" y="466"/>
                      <a:pt x="1282" y="510"/>
                      <a:pt x="977" y="560"/>
                    </a:cubicBezTo>
                    <a:cubicBezTo>
                      <a:pt x="898" y="570"/>
                      <a:pt x="823" y="575"/>
                      <a:pt x="743" y="580"/>
                    </a:cubicBezTo>
                    <a:lnTo>
                      <a:pt x="514" y="600"/>
                    </a:lnTo>
                    <a:lnTo>
                      <a:pt x="45" y="645"/>
                    </a:lnTo>
                    <a:lnTo>
                      <a:pt x="40" y="650"/>
                    </a:lnTo>
                    <a:cubicBezTo>
                      <a:pt x="0" y="655"/>
                      <a:pt x="5" y="715"/>
                      <a:pt x="45" y="715"/>
                    </a:cubicBezTo>
                    <a:lnTo>
                      <a:pt x="514" y="695"/>
                    </a:lnTo>
                    <a:lnTo>
                      <a:pt x="748" y="680"/>
                    </a:lnTo>
                    <a:cubicBezTo>
                      <a:pt x="823" y="675"/>
                      <a:pt x="903" y="675"/>
                      <a:pt x="982" y="670"/>
                    </a:cubicBezTo>
                    <a:cubicBezTo>
                      <a:pt x="1292" y="630"/>
                      <a:pt x="1606" y="590"/>
                      <a:pt x="1915" y="545"/>
                    </a:cubicBezTo>
                    <a:cubicBezTo>
                      <a:pt x="2224" y="486"/>
                      <a:pt x="2528" y="421"/>
                      <a:pt x="2837" y="361"/>
                    </a:cubicBezTo>
                    <a:cubicBezTo>
                      <a:pt x="2987" y="321"/>
                      <a:pt x="3137" y="276"/>
                      <a:pt x="3286" y="236"/>
                    </a:cubicBezTo>
                    <a:lnTo>
                      <a:pt x="3705" y="121"/>
                    </a:lnTo>
                    <a:lnTo>
                      <a:pt x="3705" y="121"/>
                    </a:lnTo>
                    <a:lnTo>
                      <a:pt x="3810" y="241"/>
                    </a:lnTo>
                    <a:lnTo>
                      <a:pt x="3949" y="376"/>
                    </a:lnTo>
                    <a:lnTo>
                      <a:pt x="4094" y="500"/>
                    </a:lnTo>
                    <a:lnTo>
                      <a:pt x="4248" y="615"/>
                    </a:lnTo>
                    <a:lnTo>
                      <a:pt x="4408" y="725"/>
                    </a:lnTo>
                    <a:lnTo>
                      <a:pt x="4573" y="830"/>
                    </a:lnTo>
                    <a:cubicBezTo>
                      <a:pt x="4682" y="894"/>
                      <a:pt x="4797" y="954"/>
                      <a:pt x="4907" y="1014"/>
                    </a:cubicBezTo>
                    <a:cubicBezTo>
                      <a:pt x="4912" y="1017"/>
                      <a:pt x="4917" y="1018"/>
                      <a:pt x="4922" y="1018"/>
                    </a:cubicBezTo>
                    <a:cubicBezTo>
                      <a:pt x="4949" y="1018"/>
                      <a:pt x="4966" y="977"/>
                      <a:pt x="4937" y="964"/>
                    </a:cubicBezTo>
                    <a:cubicBezTo>
                      <a:pt x="4827" y="899"/>
                      <a:pt x="4722" y="830"/>
                      <a:pt x="4617" y="760"/>
                    </a:cubicBezTo>
                    <a:lnTo>
                      <a:pt x="4458" y="655"/>
                    </a:lnTo>
                    <a:lnTo>
                      <a:pt x="4308" y="540"/>
                    </a:lnTo>
                    <a:lnTo>
                      <a:pt x="4164" y="421"/>
                    </a:lnTo>
                    <a:lnTo>
                      <a:pt x="4024" y="296"/>
                    </a:lnTo>
                    <a:lnTo>
                      <a:pt x="3889" y="161"/>
                    </a:lnTo>
                    <a:lnTo>
                      <a:pt x="3770" y="22"/>
                    </a:lnTo>
                    <a:cubicBezTo>
                      <a:pt x="3758" y="7"/>
                      <a:pt x="3741" y="0"/>
                      <a:pt x="372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2" name="Google Shape;982;p68"/>
              <p:cNvSpPr/>
              <p:nvPr/>
            </p:nvSpPr>
            <p:spPr>
              <a:xfrm>
                <a:off x="6258470" y="4129811"/>
                <a:ext cx="57189" cy="190745"/>
              </a:xfrm>
              <a:custGeom>
                <a:avLst/>
                <a:gdLst/>
                <a:ahLst/>
                <a:cxnLst/>
                <a:rect l="l" t="t" r="r" b="b"/>
                <a:pathLst>
                  <a:path w="349" h="1164" extrusionOk="0">
                    <a:moveTo>
                      <a:pt x="331" y="1"/>
                    </a:moveTo>
                    <a:cubicBezTo>
                      <a:pt x="326" y="1"/>
                      <a:pt x="320" y="3"/>
                      <a:pt x="318" y="9"/>
                    </a:cubicBezTo>
                    <a:cubicBezTo>
                      <a:pt x="318" y="9"/>
                      <a:pt x="293" y="79"/>
                      <a:pt x="253" y="184"/>
                    </a:cubicBezTo>
                    <a:cubicBezTo>
                      <a:pt x="218" y="289"/>
                      <a:pt x="168" y="428"/>
                      <a:pt x="123" y="573"/>
                    </a:cubicBezTo>
                    <a:cubicBezTo>
                      <a:pt x="93" y="717"/>
                      <a:pt x="58" y="857"/>
                      <a:pt x="38" y="967"/>
                    </a:cubicBezTo>
                    <a:cubicBezTo>
                      <a:pt x="19" y="1071"/>
                      <a:pt x="4" y="1146"/>
                      <a:pt x="4" y="1146"/>
                    </a:cubicBezTo>
                    <a:cubicBezTo>
                      <a:pt x="1" y="1157"/>
                      <a:pt x="9" y="1164"/>
                      <a:pt x="18" y="1164"/>
                    </a:cubicBezTo>
                    <a:cubicBezTo>
                      <a:pt x="24" y="1164"/>
                      <a:pt x="31" y="1160"/>
                      <a:pt x="34" y="1151"/>
                    </a:cubicBezTo>
                    <a:cubicBezTo>
                      <a:pt x="34" y="1151"/>
                      <a:pt x="53" y="1081"/>
                      <a:pt x="83" y="977"/>
                    </a:cubicBezTo>
                    <a:cubicBezTo>
                      <a:pt x="113" y="867"/>
                      <a:pt x="143" y="722"/>
                      <a:pt x="183" y="583"/>
                    </a:cubicBezTo>
                    <a:cubicBezTo>
                      <a:pt x="228" y="443"/>
                      <a:pt x="268" y="304"/>
                      <a:pt x="298" y="199"/>
                    </a:cubicBezTo>
                    <a:cubicBezTo>
                      <a:pt x="328" y="94"/>
                      <a:pt x="343" y="19"/>
                      <a:pt x="343" y="19"/>
                    </a:cubicBezTo>
                    <a:cubicBezTo>
                      <a:pt x="349" y="7"/>
                      <a:pt x="340" y="1"/>
                      <a:pt x="33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3" name="Google Shape;983;p68"/>
              <p:cNvSpPr/>
              <p:nvPr/>
            </p:nvSpPr>
            <p:spPr>
              <a:xfrm>
                <a:off x="6993405" y="4494257"/>
                <a:ext cx="86521" cy="252032"/>
              </a:xfrm>
              <a:custGeom>
                <a:avLst/>
                <a:gdLst/>
                <a:ahLst/>
                <a:cxnLst/>
                <a:rect l="l" t="t" r="r" b="b"/>
                <a:pathLst>
                  <a:path w="528" h="1538" extrusionOk="0">
                    <a:moveTo>
                      <a:pt x="493" y="1"/>
                    </a:moveTo>
                    <a:cubicBezTo>
                      <a:pt x="481" y="1"/>
                      <a:pt x="469" y="8"/>
                      <a:pt x="465" y="24"/>
                    </a:cubicBezTo>
                    <a:cubicBezTo>
                      <a:pt x="465" y="24"/>
                      <a:pt x="435" y="119"/>
                      <a:pt x="395" y="259"/>
                    </a:cubicBezTo>
                    <a:cubicBezTo>
                      <a:pt x="375" y="328"/>
                      <a:pt x="355" y="413"/>
                      <a:pt x="335" y="498"/>
                    </a:cubicBezTo>
                    <a:cubicBezTo>
                      <a:pt x="315" y="588"/>
                      <a:pt x="295" y="682"/>
                      <a:pt x="270" y="772"/>
                    </a:cubicBezTo>
                    <a:cubicBezTo>
                      <a:pt x="246" y="867"/>
                      <a:pt x="221" y="962"/>
                      <a:pt x="191" y="1041"/>
                    </a:cubicBezTo>
                    <a:cubicBezTo>
                      <a:pt x="176" y="1086"/>
                      <a:pt x="166" y="1131"/>
                      <a:pt x="151" y="1166"/>
                    </a:cubicBezTo>
                    <a:lnTo>
                      <a:pt x="111" y="1276"/>
                    </a:lnTo>
                    <a:cubicBezTo>
                      <a:pt x="86" y="1341"/>
                      <a:pt x="56" y="1390"/>
                      <a:pt x="41" y="1430"/>
                    </a:cubicBezTo>
                    <a:lnTo>
                      <a:pt x="11" y="1495"/>
                    </a:lnTo>
                    <a:cubicBezTo>
                      <a:pt x="1" y="1516"/>
                      <a:pt x="20" y="1537"/>
                      <a:pt x="41" y="1537"/>
                    </a:cubicBezTo>
                    <a:cubicBezTo>
                      <a:pt x="50" y="1537"/>
                      <a:pt x="59" y="1534"/>
                      <a:pt x="66" y="1525"/>
                    </a:cubicBezTo>
                    <a:lnTo>
                      <a:pt x="106" y="1465"/>
                    </a:lnTo>
                    <a:lnTo>
                      <a:pt x="146" y="1405"/>
                    </a:lnTo>
                    <a:cubicBezTo>
                      <a:pt x="166" y="1375"/>
                      <a:pt x="186" y="1346"/>
                      <a:pt x="201" y="1316"/>
                    </a:cubicBezTo>
                    <a:lnTo>
                      <a:pt x="255" y="1211"/>
                    </a:lnTo>
                    <a:cubicBezTo>
                      <a:pt x="275" y="1166"/>
                      <a:pt x="290" y="1126"/>
                      <a:pt x="305" y="1086"/>
                    </a:cubicBezTo>
                    <a:cubicBezTo>
                      <a:pt x="340" y="996"/>
                      <a:pt x="370" y="902"/>
                      <a:pt x="395" y="807"/>
                    </a:cubicBezTo>
                    <a:cubicBezTo>
                      <a:pt x="420" y="712"/>
                      <a:pt x="435" y="618"/>
                      <a:pt x="455" y="528"/>
                    </a:cubicBezTo>
                    <a:cubicBezTo>
                      <a:pt x="475" y="438"/>
                      <a:pt x="485" y="353"/>
                      <a:pt x="495" y="283"/>
                    </a:cubicBezTo>
                    <a:cubicBezTo>
                      <a:pt x="515" y="139"/>
                      <a:pt x="525" y="39"/>
                      <a:pt x="525" y="39"/>
                    </a:cubicBezTo>
                    <a:cubicBezTo>
                      <a:pt x="528" y="16"/>
                      <a:pt x="510" y="1"/>
                      <a:pt x="493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4" name="Google Shape;984;p68"/>
              <p:cNvSpPr/>
              <p:nvPr/>
            </p:nvSpPr>
            <p:spPr>
              <a:xfrm>
                <a:off x="7238875" y="4342186"/>
                <a:ext cx="399994" cy="143059"/>
              </a:xfrm>
              <a:custGeom>
                <a:avLst/>
                <a:gdLst/>
                <a:ahLst/>
                <a:cxnLst/>
                <a:rect l="l" t="t" r="r" b="b"/>
                <a:pathLst>
                  <a:path w="2441" h="873" extrusionOk="0">
                    <a:moveTo>
                      <a:pt x="43" y="0"/>
                    </a:moveTo>
                    <a:cubicBezTo>
                      <a:pt x="20" y="0"/>
                      <a:pt x="0" y="24"/>
                      <a:pt x="14" y="45"/>
                    </a:cubicBezTo>
                    <a:lnTo>
                      <a:pt x="74" y="149"/>
                    </a:lnTo>
                    <a:lnTo>
                      <a:pt x="104" y="204"/>
                    </a:lnTo>
                    <a:lnTo>
                      <a:pt x="149" y="269"/>
                    </a:lnTo>
                    <a:cubicBezTo>
                      <a:pt x="184" y="319"/>
                      <a:pt x="223" y="369"/>
                      <a:pt x="263" y="409"/>
                    </a:cubicBezTo>
                    <a:lnTo>
                      <a:pt x="338" y="483"/>
                    </a:lnTo>
                    <a:lnTo>
                      <a:pt x="428" y="553"/>
                    </a:lnTo>
                    <a:cubicBezTo>
                      <a:pt x="488" y="603"/>
                      <a:pt x="558" y="648"/>
                      <a:pt x="627" y="688"/>
                    </a:cubicBezTo>
                    <a:cubicBezTo>
                      <a:pt x="702" y="728"/>
                      <a:pt x="782" y="763"/>
                      <a:pt x="867" y="788"/>
                    </a:cubicBezTo>
                    <a:cubicBezTo>
                      <a:pt x="1023" y="844"/>
                      <a:pt x="1190" y="873"/>
                      <a:pt x="1357" y="873"/>
                    </a:cubicBezTo>
                    <a:cubicBezTo>
                      <a:pt x="1455" y="873"/>
                      <a:pt x="1553" y="863"/>
                      <a:pt x="1649" y="842"/>
                    </a:cubicBezTo>
                    <a:cubicBezTo>
                      <a:pt x="1689" y="833"/>
                      <a:pt x="1729" y="818"/>
                      <a:pt x="1769" y="808"/>
                    </a:cubicBezTo>
                    <a:cubicBezTo>
                      <a:pt x="1809" y="798"/>
                      <a:pt x="1844" y="788"/>
                      <a:pt x="1879" y="768"/>
                    </a:cubicBezTo>
                    <a:lnTo>
                      <a:pt x="1984" y="728"/>
                    </a:lnTo>
                    <a:lnTo>
                      <a:pt x="2073" y="673"/>
                    </a:lnTo>
                    <a:cubicBezTo>
                      <a:pt x="2128" y="648"/>
                      <a:pt x="2178" y="613"/>
                      <a:pt x="2228" y="573"/>
                    </a:cubicBezTo>
                    <a:lnTo>
                      <a:pt x="2288" y="528"/>
                    </a:lnTo>
                    <a:lnTo>
                      <a:pt x="2333" y="478"/>
                    </a:lnTo>
                    <a:lnTo>
                      <a:pt x="2417" y="394"/>
                    </a:lnTo>
                    <a:cubicBezTo>
                      <a:pt x="2441" y="370"/>
                      <a:pt x="2422" y="341"/>
                      <a:pt x="2398" y="341"/>
                    </a:cubicBezTo>
                    <a:cubicBezTo>
                      <a:pt x="2391" y="341"/>
                      <a:pt x="2384" y="343"/>
                      <a:pt x="2377" y="349"/>
                    </a:cubicBezTo>
                    <a:lnTo>
                      <a:pt x="2288" y="424"/>
                    </a:lnTo>
                    <a:lnTo>
                      <a:pt x="2243" y="464"/>
                    </a:lnTo>
                    <a:lnTo>
                      <a:pt x="2178" y="503"/>
                    </a:lnTo>
                    <a:cubicBezTo>
                      <a:pt x="2133" y="533"/>
                      <a:pt x="2083" y="563"/>
                      <a:pt x="2033" y="588"/>
                    </a:cubicBezTo>
                    <a:lnTo>
                      <a:pt x="1944" y="628"/>
                    </a:lnTo>
                    <a:lnTo>
                      <a:pt x="1849" y="663"/>
                    </a:lnTo>
                    <a:cubicBezTo>
                      <a:pt x="1774" y="688"/>
                      <a:pt x="1704" y="708"/>
                      <a:pt x="1630" y="723"/>
                    </a:cubicBezTo>
                    <a:cubicBezTo>
                      <a:pt x="1542" y="737"/>
                      <a:pt x="1453" y="744"/>
                      <a:pt x="1364" y="744"/>
                    </a:cubicBezTo>
                    <a:cubicBezTo>
                      <a:pt x="1291" y="744"/>
                      <a:pt x="1218" y="739"/>
                      <a:pt x="1146" y="728"/>
                    </a:cubicBezTo>
                    <a:cubicBezTo>
                      <a:pt x="1066" y="713"/>
                      <a:pt x="986" y="698"/>
                      <a:pt x="907" y="673"/>
                    </a:cubicBezTo>
                    <a:cubicBezTo>
                      <a:pt x="832" y="648"/>
                      <a:pt x="757" y="618"/>
                      <a:pt x="687" y="583"/>
                    </a:cubicBezTo>
                    <a:cubicBezTo>
                      <a:pt x="617" y="548"/>
                      <a:pt x="558" y="508"/>
                      <a:pt x="493" y="464"/>
                    </a:cubicBezTo>
                    <a:lnTo>
                      <a:pt x="408" y="404"/>
                    </a:lnTo>
                    <a:lnTo>
                      <a:pt x="338" y="339"/>
                    </a:lnTo>
                    <a:cubicBezTo>
                      <a:pt x="298" y="299"/>
                      <a:pt x="258" y="259"/>
                      <a:pt x="218" y="214"/>
                    </a:cubicBezTo>
                    <a:lnTo>
                      <a:pt x="174" y="159"/>
                    </a:lnTo>
                    <a:lnTo>
                      <a:pt x="139" y="110"/>
                    </a:lnTo>
                    <a:lnTo>
                      <a:pt x="74" y="10"/>
                    </a:lnTo>
                    <a:lnTo>
                      <a:pt x="69" y="15"/>
                    </a:lnTo>
                    <a:cubicBezTo>
                      <a:pt x="61" y="4"/>
                      <a:pt x="52" y="0"/>
                      <a:pt x="4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5" name="Google Shape;985;p68"/>
              <p:cNvSpPr/>
              <p:nvPr/>
            </p:nvSpPr>
            <p:spPr>
              <a:xfrm>
                <a:off x="7911049" y="2219414"/>
                <a:ext cx="91273" cy="137815"/>
              </a:xfrm>
              <a:custGeom>
                <a:avLst/>
                <a:gdLst/>
                <a:ahLst/>
                <a:cxnLst/>
                <a:rect l="l" t="t" r="r" b="b"/>
                <a:pathLst>
                  <a:path w="557" h="841" extrusionOk="0">
                    <a:moveTo>
                      <a:pt x="14" y="1"/>
                    </a:moveTo>
                    <a:cubicBezTo>
                      <a:pt x="7" y="1"/>
                      <a:pt x="1" y="6"/>
                      <a:pt x="1" y="15"/>
                    </a:cubicBezTo>
                    <a:lnTo>
                      <a:pt x="6" y="60"/>
                    </a:lnTo>
                    <a:cubicBezTo>
                      <a:pt x="6" y="94"/>
                      <a:pt x="11" y="134"/>
                      <a:pt x="21" y="174"/>
                    </a:cubicBezTo>
                    <a:lnTo>
                      <a:pt x="41" y="249"/>
                    </a:lnTo>
                    <a:cubicBezTo>
                      <a:pt x="46" y="274"/>
                      <a:pt x="56" y="304"/>
                      <a:pt x="71" y="329"/>
                    </a:cubicBezTo>
                    <a:cubicBezTo>
                      <a:pt x="80" y="359"/>
                      <a:pt x="90" y="389"/>
                      <a:pt x="105" y="414"/>
                    </a:cubicBezTo>
                    <a:lnTo>
                      <a:pt x="150" y="498"/>
                    </a:lnTo>
                    <a:cubicBezTo>
                      <a:pt x="170" y="523"/>
                      <a:pt x="190" y="548"/>
                      <a:pt x="205" y="573"/>
                    </a:cubicBezTo>
                    <a:cubicBezTo>
                      <a:pt x="225" y="603"/>
                      <a:pt x="245" y="623"/>
                      <a:pt x="270" y="648"/>
                    </a:cubicBezTo>
                    <a:cubicBezTo>
                      <a:pt x="290" y="668"/>
                      <a:pt x="310" y="688"/>
                      <a:pt x="330" y="708"/>
                    </a:cubicBezTo>
                    <a:lnTo>
                      <a:pt x="395" y="758"/>
                    </a:lnTo>
                    <a:cubicBezTo>
                      <a:pt x="425" y="783"/>
                      <a:pt x="459" y="803"/>
                      <a:pt x="494" y="817"/>
                    </a:cubicBezTo>
                    <a:lnTo>
                      <a:pt x="534" y="837"/>
                    </a:lnTo>
                    <a:cubicBezTo>
                      <a:pt x="536" y="839"/>
                      <a:pt x="538" y="840"/>
                      <a:pt x="540" y="840"/>
                    </a:cubicBezTo>
                    <a:cubicBezTo>
                      <a:pt x="549" y="840"/>
                      <a:pt x="556" y="826"/>
                      <a:pt x="544" y="817"/>
                    </a:cubicBezTo>
                    <a:lnTo>
                      <a:pt x="509" y="793"/>
                    </a:lnTo>
                    <a:cubicBezTo>
                      <a:pt x="479" y="773"/>
                      <a:pt x="449" y="753"/>
                      <a:pt x="425" y="728"/>
                    </a:cubicBezTo>
                    <a:lnTo>
                      <a:pt x="370" y="678"/>
                    </a:lnTo>
                    <a:cubicBezTo>
                      <a:pt x="350" y="658"/>
                      <a:pt x="335" y="633"/>
                      <a:pt x="315" y="613"/>
                    </a:cubicBezTo>
                    <a:cubicBezTo>
                      <a:pt x="295" y="593"/>
                      <a:pt x="275" y="568"/>
                      <a:pt x="260" y="548"/>
                    </a:cubicBezTo>
                    <a:cubicBezTo>
                      <a:pt x="240" y="523"/>
                      <a:pt x="225" y="498"/>
                      <a:pt x="210" y="473"/>
                    </a:cubicBezTo>
                    <a:lnTo>
                      <a:pt x="165" y="394"/>
                    </a:lnTo>
                    <a:cubicBezTo>
                      <a:pt x="150" y="364"/>
                      <a:pt x="135" y="339"/>
                      <a:pt x="125" y="314"/>
                    </a:cubicBezTo>
                    <a:cubicBezTo>
                      <a:pt x="115" y="284"/>
                      <a:pt x="100" y="259"/>
                      <a:pt x="95" y="234"/>
                    </a:cubicBezTo>
                    <a:lnTo>
                      <a:pt x="71" y="164"/>
                    </a:lnTo>
                    <a:cubicBezTo>
                      <a:pt x="56" y="124"/>
                      <a:pt x="51" y="85"/>
                      <a:pt x="46" y="60"/>
                    </a:cubicBezTo>
                    <a:lnTo>
                      <a:pt x="36" y="15"/>
                    </a:lnTo>
                    <a:lnTo>
                      <a:pt x="26" y="10"/>
                    </a:lnTo>
                    <a:cubicBezTo>
                      <a:pt x="24" y="3"/>
                      <a:pt x="19" y="1"/>
                      <a:pt x="14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6" name="Google Shape;986;p68"/>
              <p:cNvSpPr/>
              <p:nvPr/>
            </p:nvSpPr>
            <p:spPr>
              <a:xfrm>
                <a:off x="7999536" y="2229574"/>
                <a:ext cx="50307" cy="73742"/>
              </a:xfrm>
              <a:custGeom>
                <a:avLst/>
                <a:gdLst/>
                <a:ahLst/>
                <a:cxnLst/>
                <a:rect l="l" t="t" r="r" b="b"/>
                <a:pathLst>
                  <a:path w="307" h="450" extrusionOk="0">
                    <a:moveTo>
                      <a:pt x="19" y="0"/>
                    </a:moveTo>
                    <a:cubicBezTo>
                      <a:pt x="10" y="0"/>
                      <a:pt x="1" y="8"/>
                      <a:pt x="4" y="18"/>
                    </a:cubicBezTo>
                    <a:cubicBezTo>
                      <a:pt x="4" y="18"/>
                      <a:pt x="9" y="47"/>
                      <a:pt x="19" y="97"/>
                    </a:cubicBezTo>
                    <a:lnTo>
                      <a:pt x="29" y="132"/>
                    </a:lnTo>
                    <a:cubicBezTo>
                      <a:pt x="29" y="147"/>
                      <a:pt x="39" y="162"/>
                      <a:pt x="44" y="177"/>
                    </a:cubicBezTo>
                    <a:cubicBezTo>
                      <a:pt x="59" y="202"/>
                      <a:pt x="74" y="237"/>
                      <a:pt x="89" y="267"/>
                    </a:cubicBezTo>
                    <a:lnTo>
                      <a:pt x="149" y="342"/>
                    </a:lnTo>
                    <a:cubicBezTo>
                      <a:pt x="159" y="352"/>
                      <a:pt x="169" y="362"/>
                      <a:pt x="184" y="372"/>
                    </a:cubicBezTo>
                    <a:lnTo>
                      <a:pt x="214" y="396"/>
                    </a:lnTo>
                    <a:cubicBezTo>
                      <a:pt x="254" y="431"/>
                      <a:pt x="278" y="446"/>
                      <a:pt x="278" y="446"/>
                    </a:cubicBezTo>
                    <a:cubicBezTo>
                      <a:pt x="282" y="449"/>
                      <a:pt x="285" y="450"/>
                      <a:pt x="288" y="450"/>
                    </a:cubicBezTo>
                    <a:cubicBezTo>
                      <a:pt x="299" y="450"/>
                      <a:pt x="306" y="438"/>
                      <a:pt x="298" y="426"/>
                    </a:cubicBezTo>
                    <a:cubicBezTo>
                      <a:pt x="298" y="426"/>
                      <a:pt x="278" y="401"/>
                      <a:pt x="244" y="367"/>
                    </a:cubicBezTo>
                    <a:lnTo>
                      <a:pt x="219" y="342"/>
                    </a:lnTo>
                    <a:cubicBezTo>
                      <a:pt x="209" y="332"/>
                      <a:pt x="199" y="322"/>
                      <a:pt x="194" y="307"/>
                    </a:cubicBezTo>
                    <a:lnTo>
                      <a:pt x="139" y="237"/>
                    </a:lnTo>
                    <a:lnTo>
                      <a:pt x="99" y="157"/>
                    </a:lnTo>
                    <a:cubicBezTo>
                      <a:pt x="89" y="147"/>
                      <a:pt x="84" y="132"/>
                      <a:pt x="79" y="122"/>
                    </a:cubicBezTo>
                    <a:lnTo>
                      <a:pt x="64" y="82"/>
                    </a:lnTo>
                    <a:cubicBezTo>
                      <a:pt x="44" y="37"/>
                      <a:pt x="34" y="8"/>
                      <a:pt x="34" y="8"/>
                    </a:cubicBezTo>
                    <a:lnTo>
                      <a:pt x="29" y="8"/>
                    </a:lnTo>
                    <a:cubicBezTo>
                      <a:pt x="27" y="2"/>
                      <a:pt x="23" y="0"/>
                      <a:pt x="19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7" name="Google Shape;987;p68"/>
              <p:cNvSpPr/>
              <p:nvPr/>
            </p:nvSpPr>
            <p:spPr>
              <a:xfrm>
                <a:off x="8289413" y="2872272"/>
                <a:ext cx="106348" cy="127163"/>
              </a:xfrm>
              <a:custGeom>
                <a:avLst/>
                <a:gdLst/>
                <a:ahLst/>
                <a:cxnLst/>
                <a:rect l="l" t="t" r="r" b="b"/>
                <a:pathLst>
                  <a:path w="649" h="776" extrusionOk="0">
                    <a:moveTo>
                      <a:pt x="18" y="1"/>
                    </a:moveTo>
                    <a:cubicBezTo>
                      <a:pt x="15" y="1"/>
                      <a:pt x="13" y="2"/>
                      <a:pt x="10" y="5"/>
                    </a:cubicBezTo>
                    <a:cubicBezTo>
                      <a:pt x="0" y="10"/>
                      <a:pt x="0" y="20"/>
                      <a:pt x="10" y="25"/>
                    </a:cubicBezTo>
                    <a:cubicBezTo>
                      <a:pt x="55" y="70"/>
                      <a:pt x="105" y="109"/>
                      <a:pt x="165" y="139"/>
                    </a:cubicBezTo>
                    <a:cubicBezTo>
                      <a:pt x="215" y="169"/>
                      <a:pt x="275" y="194"/>
                      <a:pt x="339" y="224"/>
                    </a:cubicBezTo>
                    <a:cubicBezTo>
                      <a:pt x="404" y="254"/>
                      <a:pt x="469" y="289"/>
                      <a:pt x="524" y="334"/>
                    </a:cubicBezTo>
                    <a:cubicBezTo>
                      <a:pt x="554" y="349"/>
                      <a:pt x="574" y="379"/>
                      <a:pt x="589" y="409"/>
                    </a:cubicBezTo>
                    <a:cubicBezTo>
                      <a:pt x="599" y="433"/>
                      <a:pt x="594" y="468"/>
                      <a:pt x="579" y="493"/>
                    </a:cubicBezTo>
                    <a:cubicBezTo>
                      <a:pt x="554" y="548"/>
                      <a:pt x="514" y="593"/>
                      <a:pt x="469" y="633"/>
                    </a:cubicBezTo>
                    <a:cubicBezTo>
                      <a:pt x="424" y="673"/>
                      <a:pt x="389" y="703"/>
                      <a:pt x="364" y="723"/>
                    </a:cubicBezTo>
                    <a:lnTo>
                      <a:pt x="324" y="753"/>
                    </a:lnTo>
                    <a:lnTo>
                      <a:pt x="319" y="748"/>
                    </a:lnTo>
                    <a:lnTo>
                      <a:pt x="319" y="748"/>
                    </a:lnTo>
                    <a:cubicBezTo>
                      <a:pt x="307" y="760"/>
                      <a:pt x="315" y="775"/>
                      <a:pt x="326" y="775"/>
                    </a:cubicBezTo>
                    <a:cubicBezTo>
                      <a:pt x="329" y="775"/>
                      <a:pt x="332" y="774"/>
                      <a:pt x="334" y="773"/>
                    </a:cubicBezTo>
                    <a:lnTo>
                      <a:pt x="379" y="743"/>
                    </a:lnTo>
                    <a:cubicBezTo>
                      <a:pt x="419" y="723"/>
                      <a:pt x="454" y="693"/>
                      <a:pt x="494" y="663"/>
                    </a:cubicBezTo>
                    <a:cubicBezTo>
                      <a:pt x="549" y="623"/>
                      <a:pt x="594" y="573"/>
                      <a:pt x="629" y="513"/>
                    </a:cubicBezTo>
                    <a:cubicBezTo>
                      <a:pt x="649" y="473"/>
                      <a:pt x="649" y="429"/>
                      <a:pt x="639" y="389"/>
                    </a:cubicBezTo>
                    <a:cubicBezTo>
                      <a:pt x="624" y="349"/>
                      <a:pt x="594" y="314"/>
                      <a:pt x="559" y="284"/>
                    </a:cubicBezTo>
                    <a:cubicBezTo>
                      <a:pt x="499" y="244"/>
                      <a:pt x="429" y="204"/>
                      <a:pt x="359" y="174"/>
                    </a:cubicBezTo>
                    <a:cubicBezTo>
                      <a:pt x="295" y="144"/>
                      <a:pt x="235" y="124"/>
                      <a:pt x="185" y="99"/>
                    </a:cubicBezTo>
                    <a:cubicBezTo>
                      <a:pt x="145" y="79"/>
                      <a:pt x="105" y="60"/>
                      <a:pt x="65" y="35"/>
                    </a:cubicBezTo>
                    <a:cubicBezTo>
                      <a:pt x="50" y="30"/>
                      <a:pt x="40" y="20"/>
                      <a:pt x="25" y="5"/>
                    </a:cubicBezTo>
                    <a:cubicBezTo>
                      <a:pt x="23" y="2"/>
                      <a:pt x="20" y="1"/>
                      <a:pt x="18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8" name="Google Shape;988;p68"/>
              <p:cNvSpPr/>
              <p:nvPr/>
            </p:nvSpPr>
            <p:spPr>
              <a:xfrm>
                <a:off x="8233863" y="2761168"/>
                <a:ext cx="31298" cy="86687"/>
              </a:xfrm>
              <a:custGeom>
                <a:avLst/>
                <a:gdLst/>
                <a:ahLst/>
                <a:cxnLst/>
                <a:rect l="l" t="t" r="r" b="b"/>
                <a:pathLst>
                  <a:path w="191" h="529" extrusionOk="0">
                    <a:moveTo>
                      <a:pt x="66" y="1"/>
                    </a:moveTo>
                    <a:cubicBezTo>
                      <a:pt x="60" y="1"/>
                      <a:pt x="54" y="4"/>
                      <a:pt x="50" y="10"/>
                    </a:cubicBezTo>
                    <a:lnTo>
                      <a:pt x="40" y="29"/>
                    </a:lnTo>
                    <a:cubicBezTo>
                      <a:pt x="35" y="49"/>
                      <a:pt x="25" y="69"/>
                      <a:pt x="20" y="89"/>
                    </a:cubicBezTo>
                    <a:cubicBezTo>
                      <a:pt x="10" y="119"/>
                      <a:pt x="5" y="149"/>
                      <a:pt x="5" y="179"/>
                    </a:cubicBezTo>
                    <a:cubicBezTo>
                      <a:pt x="0" y="199"/>
                      <a:pt x="0" y="214"/>
                      <a:pt x="5" y="234"/>
                    </a:cubicBezTo>
                    <a:lnTo>
                      <a:pt x="10" y="289"/>
                    </a:lnTo>
                    <a:lnTo>
                      <a:pt x="25" y="339"/>
                    </a:lnTo>
                    <a:cubicBezTo>
                      <a:pt x="30" y="354"/>
                      <a:pt x="40" y="374"/>
                      <a:pt x="45" y="389"/>
                    </a:cubicBezTo>
                    <a:cubicBezTo>
                      <a:pt x="60" y="413"/>
                      <a:pt x="80" y="438"/>
                      <a:pt x="100" y="463"/>
                    </a:cubicBezTo>
                    <a:cubicBezTo>
                      <a:pt x="110" y="478"/>
                      <a:pt x="125" y="493"/>
                      <a:pt x="145" y="508"/>
                    </a:cubicBezTo>
                    <a:lnTo>
                      <a:pt x="160" y="523"/>
                    </a:lnTo>
                    <a:cubicBezTo>
                      <a:pt x="164" y="527"/>
                      <a:pt x="168" y="529"/>
                      <a:pt x="172" y="529"/>
                    </a:cubicBezTo>
                    <a:cubicBezTo>
                      <a:pt x="183" y="529"/>
                      <a:pt x="191" y="516"/>
                      <a:pt x="180" y="508"/>
                    </a:cubicBezTo>
                    <a:lnTo>
                      <a:pt x="170" y="488"/>
                    </a:lnTo>
                    <a:cubicBezTo>
                      <a:pt x="160" y="473"/>
                      <a:pt x="150" y="458"/>
                      <a:pt x="135" y="438"/>
                    </a:cubicBezTo>
                    <a:cubicBezTo>
                      <a:pt x="120" y="413"/>
                      <a:pt x="110" y="389"/>
                      <a:pt x="95" y="364"/>
                    </a:cubicBezTo>
                    <a:cubicBezTo>
                      <a:pt x="90" y="349"/>
                      <a:pt x="85" y="334"/>
                      <a:pt x="80" y="324"/>
                    </a:cubicBezTo>
                    <a:lnTo>
                      <a:pt x="65" y="274"/>
                    </a:lnTo>
                    <a:lnTo>
                      <a:pt x="60" y="229"/>
                    </a:lnTo>
                    <a:cubicBezTo>
                      <a:pt x="60" y="214"/>
                      <a:pt x="60" y="199"/>
                      <a:pt x="60" y="184"/>
                    </a:cubicBezTo>
                    <a:cubicBezTo>
                      <a:pt x="60" y="169"/>
                      <a:pt x="60" y="154"/>
                      <a:pt x="60" y="139"/>
                    </a:cubicBezTo>
                    <a:lnTo>
                      <a:pt x="65" y="104"/>
                    </a:lnTo>
                    <a:cubicBezTo>
                      <a:pt x="65" y="74"/>
                      <a:pt x="75" y="54"/>
                      <a:pt x="75" y="39"/>
                    </a:cubicBezTo>
                    <a:lnTo>
                      <a:pt x="80" y="15"/>
                    </a:lnTo>
                    <a:lnTo>
                      <a:pt x="80" y="20"/>
                    </a:lnTo>
                    <a:cubicBezTo>
                      <a:pt x="83" y="7"/>
                      <a:pt x="75" y="1"/>
                      <a:pt x="66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89" name="Google Shape;989;p68"/>
              <p:cNvSpPr/>
              <p:nvPr/>
            </p:nvSpPr>
            <p:spPr>
              <a:xfrm>
                <a:off x="7677377" y="2422941"/>
                <a:ext cx="85210" cy="18681"/>
              </a:xfrm>
              <a:custGeom>
                <a:avLst/>
                <a:gdLst/>
                <a:ahLst/>
                <a:cxnLst/>
                <a:rect l="l" t="t" r="r" b="b"/>
                <a:pathLst>
                  <a:path w="520" h="114" extrusionOk="0">
                    <a:moveTo>
                      <a:pt x="217" y="1"/>
                    </a:moveTo>
                    <a:cubicBezTo>
                      <a:pt x="200" y="1"/>
                      <a:pt x="183" y="2"/>
                      <a:pt x="165" y="4"/>
                    </a:cubicBezTo>
                    <a:cubicBezTo>
                      <a:pt x="140" y="4"/>
                      <a:pt x="110" y="9"/>
                      <a:pt x="80" y="14"/>
                    </a:cubicBezTo>
                    <a:cubicBezTo>
                      <a:pt x="60" y="19"/>
                      <a:pt x="46" y="24"/>
                      <a:pt x="26" y="34"/>
                    </a:cubicBezTo>
                    <a:lnTo>
                      <a:pt x="6" y="39"/>
                    </a:lnTo>
                    <a:cubicBezTo>
                      <a:pt x="1" y="44"/>
                      <a:pt x="1" y="44"/>
                      <a:pt x="1" y="49"/>
                    </a:cubicBezTo>
                    <a:cubicBezTo>
                      <a:pt x="1" y="53"/>
                      <a:pt x="3" y="56"/>
                      <a:pt x="6" y="56"/>
                    </a:cubicBezTo>
                    <a:cubicBezTo>
                      <a:pt x="8" y="56"/>
                      <a:pt x="9" y="56"/>
                      <a:pt x="11" y="54"/>
                    </a:cubicBezTo>
                    <a:cubicBezTo>
                      <a:pt x="36" y="49"/>
                      <a:pt x="65" y="44"/>
                      <a:pt x="90" y="39"/>
                    </a:cubicBezTo>
                    <a:cubicBezTo>
                      <a:pt x="115" y="39"/>
                      <a:pt x="145" y="34"/>
                      <a:pt x="170" y="34"/>
                    </a:cubicBezTo>
                    <a:cubicBezTo>
                      <a:pt x="230" y="34"/>
                      <a:pt x="295" y="39"/>
                      <a:pt x="355" y="59"/>
                    </a:cubicBezTo>
                    <a:cubicBezTo>
                      <a:pt x="380" y="64"/>
                      <a:pt x="405" y="74"/>
                      <a:pt x="429" y="84"/>
                    </a:cubicBezTo>
                    <a:cubicBezTo>
                      <a:pt x="474" y="99"/>
                      <a:pt x="504" y="114"/>
                      <a:pt x="504" y="114"/>
                    </a:cubicBezTo>
                    <a:cubicBezTo>
                      <a:pt x="514" y="114"/>
                      <a:pt x="519" y="104"/>
                      <a:pt x="514" y="99"/>
                    </a:cubicBezTo>
                    <a:lnTo>
                      <a:pt x="494" y="84"/>
                    </a:lnTo>
                    <a:cubicBezTo>
                      <a:pt x="479" y="74"/>
                      <a:pt x="459" y="64"/>
                      <a:pt x="439" y="54"/>
                    </a:cubicBezTo>
                    <a:cubicBezTo>
                      <a:pt x="415" y="44"/>
                      <a:pt x="390" y="29"/>
                      <a:pt x="360" y="24"/>
                    </a:cubicBezTo>
                    <a:cubicBezTo>
                      <a:pt x="330" y="14"/>
                      <a:pt x="300" y="4"/>
                      <a:pt x="265" y="4"/>
                    </a:cubicBezTo>
                    <a:cubicBezTo>
                      <a:pt x="250" y="2"/>
                      <a:pt x="234" y="1"/>
                      <a:pt x="21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0" name="Google Shape;990;p68"/>
              <p:cNvSpPr/>
              <p:nvPr/>
            </p:nvSpPr>
            <p:spPr>
              <a:xfrm>
                <a:off x="7427483" y="2431790"/>
                <a:ext cx="52928" cy="36215"/>
              </a:xfrm>
              <a:custGeom>
                <a:avLst/>
                <a:gdLst/>
                <a:ahLst/>
                <a:cxnLst/>
                <a:rect l="l" t="t" r="r" b="b"/>
                <a:pathLst>
                  <a:path w="323" h="221" extrusionOk="0">
                    <a:moveTo>
                      <a:pt x="15" y="0"/>
                    </a:moveTo>
                    <a:lnTo>
                      <a:pt x="15" y="5"/>
                    </a:lnTo>
                    <a:cubicBezTo>
                      <a:pt x="13" y="4"/>
                      <a:pt x="11" y="4"/>
                      <a:pt x="10" y="4"/>
                    </a:cubicBezTo>
                    <a:cubicBezTo>
                      <a:pt x="3" y="4"/>
                      <a:pt x="1" y="12"/>
                      <a:pt x="5" y="20"/>
                    </a:cubicBezTo>
                    <a:cubicBezTo>
                      <a:pt x="5" y="20"/>
                      <a:pt x="25" y="35"/>
                      <a:pt x="55" y="55"/>
                    </a:cubicBezTo>
                    <a:cubicBezTo>
                      <a:pt x="80" y="75"/>
                      <a:pt x="120" y="95"/>
                      <a:pt x="159" y="120"/>
                    </a:cubicBezTo>
                    <a:cubicBezTo>
                      <a:pt x="204" y="155"/>
                      <a:pt x="254" y="190"/>
                      <a:pt x="304" y="220"/>
                    </a:cubicBezTo>
                    <a:cubicBezTo>
                      <a:pt x="306" y="220"/>
                      <a:pt x="308" y="221"/>
                      <a:pt x="309" y="221"/>
                    </a:cubicBezTo>
                    <a:cubicBezTo>
                      <a:pt x="317" y="221"/>
                      <a:pt x="322" y="213"/>
                      <a:pt x="314" y="205"/>
                    </a:cubicBezTo>
                    <a:cubicBezTo>
                      <a:pt x="274" y="165"/>
                      <a:pt x="224" y="125"/>
                      <a:pt x="174" y="90"/>
                    </a:cubicBezTo>
                    <a:cubicBezTo>
                      <a:pt x="135" y="65"/>
                      <a:pt x="100" y="40"/>
                      <a:pt x="65" y="25"/>
                    </a:cubicBezTo>
                    <a:cubicBezTo>
                      <a:pt x="35" y="10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1" name="Google Shape;991;p68"/>
              <p:cNvSpPr/>
              <p:nvPr/>
            </p:nvSpPr>
            <p:spPr>
              <a:xfrm>
                <a:off x="6950145" y="2439000"/>
                <a:ext cx="199096" cy="335933"/>
              </a:xfrm>
              <a:custGeom>
                <a:avLst/>
                <a:gdLst/>
                <a:ahLst/>
                <a:cxnLst/>
                <a:rect l="l" t="t" r="r" b="b"/>
                <a:pathLst>
                  <a:path w="1215" h="2050" extrusionOk="0">
                    <a:moveTo>
                      <a:pt x="1197" y="1"/>
                    </a:moveTo>
                    <a:cubicBezTo>
                      <a:pt x="1193" y="1"/>
                      <a:pt x="1190" y="2"/>
                      <a:pt x="1188" y="6"/>
                    </a:cubicBezTo>
                    <a:lnTo>
                      <a:pt x="1158" y="31"/>
                    </a:lnTo>
                    <a:cubicBezTo>
                      <a:pt x="1143" y="46"/>
                      <a:pt x="1118" y="71"/>
                      <a:pt x="1083" y="101"/>
                    </a:cubicBezTo>
                    <a:cubicBezTo>
                      <a:pt x="1053" y="131"/>
                      <a:pt x="1008" y="166"/>
                      <a:pt x="958" y="200"/>
                    </a:cubicBezTo>
                    <a:lnTo>
                      <a:pt x="789" y="325"/>
                    </a:lnTo>
                    <a:cubicBezTo>
                      <a:pt x="664" y="415"/>
                      <a:pt x="515" y="515"/>
                      <a:pt x="365" y="639"/>
                    </a:cubicBezTo>
                    <a:cubicBezTo>
                      <a:pt x="290" y="704"/>
                      <a:pt x="220" y="774"/>
                      <a:pt x="160" y="854"/>
                    </a:cubicBezTo>
                    <a:cubicBezTo>
                      <a:pt x="96" y="938"/>
                      <a:pt x="51" y="1038"/>
                      <a:pt x="21" y="1138"/>
                    </a:cubicBezTo>
                    <a:cubicBezTo>
                      <a:pt x="16" y="1163"/>
                      <a:pt x="11" y="1193"/>
                      <a:pt x="11" y="1218"/>
                    </a:cubicBezTo>
                    <a:cubicBezTo>
                      <a:pt x="6" y="1243"/>
                      <a:pt x="1" y="1273"/>
                      <a:pt x="1" y="1297"/>
                    </a:cubicBezTo>
                    <a:cubicBezTo>
                      <a:pt x="1" y="1352"/>
                      <a:pt x="6" y="1402"/>
                      <a:pt x="16" y="1452"/>
                    </a:cubicBezTo>
                    <a:cubicBezTo>
                      <a:pt x="31" y="1557"/>
                      <a:pt x="71" y="1651"/>
                      <a:pt x="131" y="1736"/>
                    </a:cubicBezTo>
                    <a:cubicBezTo>
                      <a:pt x="185" y="1811"/>
                      <a:pt x="260" y="1876"/>
                      <a:pt x="345" y="1921"/>
                    </a:cubicBezTo>
                    <a:cubicBezTo>
                      <a:pt x="415" y="1966"/>
                      <a:pt x="495" y="1995"/>
                      <a:pt x="579" y="2015"/>
                    </a:cubicBezTo>
                    <a:cubicBezTo>
                      <a:pt x="649" y="2030"/>
                      <a:pt x="719" y="2045"/>
                      <a:pt x="789" y="2045"/>
                    </a:cubicBezTo>
                    <a:cubicBezTo>
                      <a:pt x="816" y="2048"/>
                      <a:pt x="844" y="2049"/>
                      <a:pt x="871" y="2049"/>
                    </a:cubicBezTo>
                    <a:cubicBezTo>
                      <a:pt x="898" y="2049"/>
                      <a:pt x="926" y="2048"/>
                      <a:pt x="953" y="2045"/>
                    </a:cubicBezTo>
                    <a:cubicBezTo>
                      <a:pt x="998" y="2045"/>
                      <a:pt x="1033" y="2040"/>
                      <a:pt x="1058" y="2040"/>
                    </a:cubicBezTo>
                    <a:lnTo>
                      <a:pt x="1093" y="2035"/>
                    </a:lnTo>
                    <a:cubicBezTo>
                      <a:pt x="1113" y="2035"/>
                      <a:pt x="1113" y="2005"/>
                      <a:pt x="1093" y="2005"/>
                    </a:cubicBezTo>
                    <a:lnTo>
                      <a:pt x="1058" y="2005"/>
                    </a:lnTo>
                    <a:cubicBezTo>
                      <a:pt x="1033" y="2010"/>
                      <a:pt x="998" y="2010"/>
                      <a:pt x="958" y="2010"/>
                    </a:cubicBezTo>
                    <a:cubicBezTo>
                      <a:pt x="903" y="2010"/>
                      <a:pt x="849" y="2010"/>
                      <a:pt x="794" y="2005"/>
                    </a:cubicBezTo>
                    <a:cubicBezTo>
                      <a:pt x="729" y="2000"/>
                      <a:pt x="659" y="1986"/>
                      <a:pt x="594" y="1971"/>
                    </a:cubicBezTo>
                    <a:cubicBezTo>
                      <a:pt x="515" y="1951"/>
                      <a:pt x="440" y="1921"/>
                      <a:pt x="370" y="1881"/>
                    </a:cubicBezTo>
                    <a:cubicBezTo>
                      <a:pt x="295" y="1836"/>
                      <a:pt x="225" y="1771"/>
                      <a:pt x="175" y="1701"/>
                    </a:cubicBezTo>
                    <a:cubicBezTo>
                      <a:pt x="121" y="1622"/>
                      <a:pt x="86" y="1532"/>
                      <a:pt x="71" y="1442"/>
                    </a:cubicBezTo>
                    <a:cubicBezTo>
                      <a:pt x="66" y="1392"/>
                      <a:pt x="61" y="1342"/>
                      <a:pt x="61" y="1292"/>
                    </a:cubicBezTo>
                    <a:cubicBezTo>
                      <a:pt x="61" y="1268"/>
                      <a:pt x="66" y="1243"/>
                      <a:pt x="71" y="1218"/>
                    </a:cubicBezTo>
                    <a:cubicBezTo>
                      <a:pt x="71" y="1193"/>
                      <a:pt x="76" y="1173"/>
                      <a:pt x="81" y="1148"/>
                    </a:cubicBezTo>
                    <a:cubicBezTo>
                      <a:pt x="106" y="1053"/>
                      <a:pt x="151" y="963"/>
                      <a:pt x="205" y="884"/>
                    </a:cubicBezTo>
                    <a:cubicBezTo>
                      <a:pt x="265" y="804"/>
                      <a:pt x="330" y="734"/>
                      <a:pt x="405" y="669"/>
                    </a:cubicBezTo>
                    <a:cubicBezTo>
                      <a:pt x="544" y="545"/>
                      <a:pt x="694" y="445"/>
                      <a:pt x="819" y="355"/>
                    </a:cubicBezTo>
                    <a:cubicBezTo>
                      <a:pt x="923" y="280"/>
                      <a:pt x="1018" y="205"/>
                      <a:pt x="1113" y="121"/>
                    </a:cubicBezTo>
                    <a:cubicBezTo>
                      <a:pt x="1148" y="91"/>
                      <a:pt x="1168" y="61"/>
                      <a:pt x="1188" y="46"/>
                    </a:cubicBezTo>
                    <a:lnTo>
                      <a:pt x="1213" y="16"/>
                    </a:lnTo>
                    <a:lnTo>
                      <a:pt x="1208" y="21"/>
                    </a:lnTo>
                    <a:cubicBezTo>
                      <a:pt x="1215" y="14"/>
                      <a:pt x="1206" y="1"/>
                      <a:pt x="119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2" name="Google Shape;992;p68"/>
              <p:cNvSpPr/>
              <p:nvPr/>
            </p:nvSpPr>
            <p:spPr>
              <a:xfrm>
                <a:off x="6888859" y="2651539"/>
                <a:ext cx="61286" cy="115856"/>
              </a:xfrm>
              <a:custGeom>
                <a:avLst/>
                <a:gdLst/>
                <a:ahLst/>
                <a:cxnLst/>
                <a:rect l="l" t="t" r="r" b="b"/>
                <a:pathLst>
                  <a:path w="374" h="707" extrusionOk="0">
                    <a:moveTo>
                      <a:pt x="28" y="0"/>
                    </a:moveTo>
                    <a:cubicBezTo>
                      <a:pt x="22" y="0"/>
                      <a:pt x="16" y="5"/>
                      <a:pt x="16" y="15"/>
                    </a:cubicBezTo>
                    <a:lnTo>
                      <a:pt x="11" y="50"/>
                    </a:lnTo>
                    <a:cubicBezTo>
                      <a:pt x="6" y="80"/>
                      <a:pt x="1" y="110"/>
                      <a:pt x="1" y="140"/>
                    </a:cubicBezTo>
                    <a:lnTo>
                      <a:pt x="1" y="205"/>
                    </a:lnTo>
                    <a:cubicBezTo>
                      <a:pt x="1" y="225"/>
                      <a:pt x="6" y="250"/>
                      <a:pt x="11" y="275"/>
                    </a:cubicBezTo>
                    <a:cubicBezTo>
                      <a:pt x="16" y="295"/>
                      <a:pt x="21" y="320"/>
                      <a:pt x="31" y="344"/>
                    </a:cubicBezTo>
                    <a:lnTo>
                      <a:pt x="61" y="419"/>
                    </a:lnTo>
                    <a:lnTo>
                      <a:pt x="101" y="484"/>
                    </a:lnTo>
                    <a:cubicBezTo>
                      <a:pt x="111" y="504"/>
                      <a:pt x="126" y="524"/>
                      <a:pt x="146" y="544"/>
                    </a:cubicBezTo>
                    <a:cubicBezTo>
                      <a:pt x="161" y="564"/>
                      <a:pt x="175" y="579"/>
                      <a:pt x="190" y="594"/>
                    </a:cubicBezTo>
                    <a:lnTo>
                      <a:pt x="240" y="639"/>
                    </a:lnTo>
                    <a:cubicBezTo>
                      <a:pt x="265" y="654"/>
                      <a:pt x="290" y="674"/>
                      <a:pt x="315" y="689"/>
                    </a:cubicBezTo>
                    <a:lnTo>
                      <a:pt x="345" y="703"/>
                    </a:lnTo>
                    <a:cubicBezTo>
                      <a:pt x="348" y="705"/>
                      <a:pt x="351" y="706"/>
                      <a:pt x="353" y="706"/>
                    </a:cubicBezTo>
                    <a:cubicBezTo>
                      <a:pt x="365" y="706"/>
                      <a:pt x="373" y="692"/>
                      <a:pt x="365" y="684"/>
                    </a:cubicBezTo>
                    <a:lnTo>
                      <a:pt x="335" y="664"/>
                    </a:lnTo>
                    <a:cubicBezTo>
                      <a:pt x="320" y="649"/>
                      <a:pt x="295" y="629"/>
                      <a:pt x="270" y="604"/>
                    </a:cubicBezTo>
                    <a:lnTo>
                      <a:pt x="230" y="564"/>
                    </a:lnTo>
                    <a:cubicBezTo>
                      <a:pt x="215" y="544"/>
                      <a:pt x="200" y="529"/>
                      <a:pt x="185" y="514"/>
                    </a:cubicBezTo>
                    <a:cubicBezTo>
                      <a:pt x="170" y="494"/>
                      <a:pt x="161" y="474"/>
                      <a:pt x="146" y="454"/>
                    </a:cubicBezTo>
                    <a:lnTo>
                      <a:pt x="111" y="394"/>
                    </a:lnTo>
                    <a:lnTo>
                      <a:pt x="86" y="330"/>
                    </a:lnTo>
                    <a:cubicBezTo>
                      <a:pt x="76" y="310"/>
                      <a:pt x="66" y="290"/>
                      <a:pt x="66" y="265"/>
                    </a:cubicBezTo>
                    <a:cubicBezTo>
                      <a:pt x="56" y="245"/>
                      <a:pt x="51" y="225"/>
                      <a:pt x="51" y="205"/>
                    </a:cubicBezTo>
                    <a:lnTo>
                      <a:pt x="46" y="145"/>
                    </a:lnTo>
                    <a:cubicBezTo>
                      <a:pt x="41" y="115"/>
                      <a:pt x="41" y="85"/>
                      <a:pt x="46" y="55"/>
                    </a:cubicBezTo>
                    <a:lnTo>
                      <a:pt x="46" y="25"/>
                    </a:lnTo>
                    <a:lnTo>
                      <a:pt x="41" y="15"/>
                    </a:lnTo>
                    <a:cubicBezTo>
                      <a:pt x="41" y="5"/>
                      <a:pt x="35" y="0"/>
                      <a:pt x="28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3" name="Google Shape;993;p68"/>
              <p:cNvSpPr/>
              <p:nvPr/>
            </p:nvSpPr>
            <p:spPr>
              <a:xfrm>
                <a:off x="8229930" y="3306855"/>
                <a:ext cx="164193" cy="37690"/>
              </a:xfrm>
              <a:custGeom>
                <a:avLst/>
                <a:gdLst/>
                <a:ahLst/>
                <a:cxnLst/>
                <a:rect l="l" t="t" r="r" b="b"/>
                <a:pathLst>
                  <a:path w="1002" h="230" extrusionOk="0">
                    <a:moveTo>
                      <a:pt x="29" y="0"/>
                    </a:moveTo>
                    <a:lnTo>
                      <a:pt x="24" y="5"/>
                    </a:lnTo>
                    <a:cubicBezTo>
                      <a:pt x="23" y="5"/>
                      <a:pt x="21" y="5"/>
                      <a:pt x="20" y="5"/>
                    </a:cubicBezTo>
                    <a:cubicBezTo>
                      <a:pt x="7" y="5"/>
                      <a:pt x="1" y="21"/>
                      <a:pt x="14" y="30"/>
                    </a:cubicBezTo>
                    <a:lnTo>
                      <a:pt x="49" y="50"/>
                    </a:lnTo>
                    <a:cubicBezTo>
                      <a:pt x="79" y="70"/>
                      <a:pt x="114" y="90"/>
                      <a:pt x="149" y="110"/>
                    </a:cubicBezTo>
                    <a:lnTo>
                      <a:pt x="219" y="140"/>
                    </a:lnTo>
                    <a:cubicBezTo>
                      <a:pt x="244" y="155"/>
                      <a:pt x="274" y="165"/>
                      <a:pt x="299" y="175"/>
                    </a:cubicBezTo>
                    <a:cubicBezTo>
                      <a:pt x="328" y="185"/>
                      <a:pt x="358" y="190"/>
                      <a:pt x="388" y="200"/>
                    </a:cubicBezTo>
                    <a:lnTo>
                      <a:pt x="483" y="220"/>
                    </a:lnTo>
                    <a:cubicBezTo>
                      <a:pt x="518" y="225"/>
                      <a:pt x="548" y="225"/>
                      <a:pt x="578" y="230"/>
                    </a:cubicBezTo>
                    <a:lnTo>
                      <a:pt x="672" y="230"/>
                    </a:lnTo>
                    <a:cubicBezTo>
                      <a:pt x="727" y="230"/>
                      <a:pt x="782" y="225"/>
                      <a:pt x="837" y="210"/>
                    </a:cubicBezTo>
                    <a:cubicBezTo>
                      <a:pt x="872" y="205"/>
                      <a:pt x="912" y="190"/>
                      <a:pt x="947" y="180"/>
                    </a:cubicBezTo>
                    <a:lnTo>
                      <a:pt x="987" y="165"/>
                    </a:lnTo>
                    <a:cubicBezTo>
                      <a:pt x="1002" y="155"/>
                      <a:pt x="997" y="135"/>
                      <a:pt x="982" y="135"/>
                    </a:cubicBezTo>
                    <a:lnTo>
                      <a:pt x="937" y="145"/>
                    </a:lnTo>
                    <a:cubicBezTo>
                      <a:pt x="902" y="155"/>
                      <a:pt x="867" y="165"/>
                      <a:pt x="827" y="165"/>
                    </a:cubicBezTo>
                    <a:lnTo>
                      <a:pt x="757" y="175"/>
                    </a:lnTo>
                    <a:lnTo>
                      <a:pt x="672" y="175"/>
                    </a:lnTo>
                    <a:cubicBezTo>
                      <a:pt x="643" y="175"/>
                      <a:pt x="613" y="175"/>
                      <a:pt x="583" y="170"/>
                    </a:cubicBezTo>
                    <a:cubicBezTo>
                      <a:pt x="558" y="170"/>
                      <a:pt x="523" y="165"/>
                      <a:pt x="493" y="160"/>
                    </a:cubicBezTo>
                    <a:lnTo>
                      <a:pt x="403" y="145"/>
                    </a:lnTo>
                    <a:cubicBezTo>
                      <a:pt x="373" y="135"/>
                      <a:pt x="348" y="130"/>
                      <a:pt x="318" y="120"/>
                    </a:cubicBezTo>
                    <a:cubicBezTo>
                      <a:pt x="294" y="110"/>
                      <a:pt x="264" y="105"/>
                      <a:pt x="239" y="95"/>
                    </a:cubicBezTo>
                    <a:lnTo>
                      <a:pt x="169" y="65"/>
                    </a:lnTo>
                    <a:cubicBezTo>
                      <a:pt x="129" y="50"/>
                      <a:pt x="94" y="30"/>
                      <a:pt x="69" y="20"/>
                    </a:cubicBez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4" name="Google Shape;994;p68"/>
              <p:cNvSpPr/>
              <p:nvPr/>
            </p:nvSpPr>
            <p:spPr>
              <a:xfrm>
                <a:off x="6559654" y="2535847"/>
                <a:ext cx="70954" cy="206476"/>
              </a:xfrm>
              <a:custGeom>
                <a:avLst/>
                <a:gdLst/>
                <a:ahLst/>
                <a:cxnLst/>
                <a:rect l="l" t="t" r="r" b="b"/>
                <a:pathLst>
                  <a:path w="433" h="1260" extrusionOk="0">
                    <a:moveTo>
                      <a:pt x="341" y="1"/>
                    </a:moveTo>
                    <a:cubicBezTo>
                      <a:pt x="339" y="1"/>
                      <a:pt x="336" y="2"/>
                      <a:pt x="335" y="3"/>
                    </a:cubicBezTo>
                    <a:lnTo>
                      <a:pt x="285" y="43"/>
                    </a:lnTo>
                    <a:cubicBezTo>
                      <a:pt x="265" y="58"/>
                      <a:pt x="245" y="78"/>
                      <a:pt x="230" y="93"/>
                    </a:cubicBezTo>
                    <a:cubicBezTo>
                      <a:pt x="205" y="118"/>
                      <a:pt x="185" y="143"/>
                      <a:pt x="165" y="168"/>
                    </a:cubicBezTo>
                    <a:cubicBezTo>
                      <a:pt x="140" y="198"/>
                      <a:pt x="120" y="228"/>
                      <a:pt x="105" y="263"/>
                    </a:cubicBezTo>
                    <a:cubicBezTo>
                      <a:pt x="80" y="298"/>
                      <a:pt x="65" y="337"/>
                      <a:pt x="50" y="382"/>
                    </a:cubicBezTo>
                    <a:cubicBezTo>
                      <a:pt x="35" y="422"/>
                      <a:pt x="25" y="467"/>
                      <a:pt x="20" y="512"/>
                    </a:cubicBezTo>
                    <a:cubicBezTo>
                      <a:pt x="1" y="657"/>
                      <a:pt x="25" y="796"/>
                      <a:pt x="90" y="926"/>
                    </a:cubicBezTo>
                    <a:cubicBezTo>
                      <a:pt x="105" y="961"/>
                      <a:pt x="130" y="1001"/>
                      <a:pt x="155" y="1036"/>
                    </a:cubicBezTo>
                    <a:cubicBezTo>
                      <a:pt x="175" y="1065"/>
                      <a:pt x="200" y="1095"/>
                      <a:pt x="225" y="1120"/>
                    </a:cubicBezTo>
                    <a:cubicBezTo>
                      <a:pt x="250" y="1145"/>
                      <a:pt x="275" y="1165"/>
                      <a:pt x="300" y="1185"/>
                    </a:cubicBezTo>
                    <a:cubicBezTo>
                      <a:pt x="320" y="1200"/>
                      <a:pt x="340" y="1215"/>
                      <a:pt x="360" y="1225"/>
                    </a:cubicBezTo>
                    <a:lnTo>
                      <a:pt x="414" y="1260"/>
                    </a:lnTo>
                    <a:lnTo>
                      <a:pt x="409" y="1255"/>
                    </a:lnTo>
                    <a:lnTo>
                      <a:pt x="409" y="1255"/>
                    </a:lnTo>
                    <a:cubicBezTo>
                      <a:pt x="412" y="1257"/>
                      <a:pt x="415" y="1258"/>
                      <a:pt x="417" y="1258"/>
                    </a:cubicBezTo>
                    <a:cubicBezTo>
                      <a:pt x="427" y="1258"/>
                      <a:pt x="432" y="1243"/>
                      <a:pt x="424" y="1235"/>
                    </a:cubicBezTo>
                    <a:lnTo>
                      <a:pt x="374" y="1195"/>
                    </a:lnTo>
                    <a:cubicBezTo>
                      <a:pt x="355" y="1185"/>
                      <a:pt x="335" y="1170"/>
                      <a:pt x="320" y="1150"/>
                    </a:cubicBezTo>
                    <a:cubicBezTo>
                      <a:pt x="295" y="1130"/>
                      <a:pt x="275" y="1110"/>
                      <a:pt x="255" y="1090"/>
                    </a:cubicBezTo>
                    <a:cubicBezTo>
                      <a:pt x="235" y="1060"/>
                      <a:pt x="210" y="1036"/>
                      <a:pt x="195" y="1001"/>
                    </a:cubicBezTo>
                    <a:cubicBezTo>
                      <a:pt x="175" y="971"/>
                      <a:pt x="155" y="936"/>
                      <a:pt x="135" y="901"/>
                    </a:cubicBezTo>
                    <a:cubicBezTo>
                      <a:pt x="120" y="861"/>
                      <a:pt x="105" y="821"/>
                      <a:pt x="95" y="776"/>
                    </a:cubicBezTo>
                    <a:cubicBezTo>
                      <a:pt x="85" y="736"/>
                      <a:pt x="75" y="691"/>
                      <a:pt x="75" y="652"/>
                    </a:cubicBezTo>
                    <a:cubicBezTo>
                      <a:pt x="70" y="607"/>
                      <a:pt x="70" y="562"/>
                      <a:pt x="75" y="517"/>
                    </a:cubicBezTo>
                    <a:cubicBezTo>
                      <a:pt x="80" y="477"/>
                      <a:pt x="90" y="437"/>
                      <a:pt x="100" y="392"/>
                    </a:cubicBezTo>
                    <a:cubicBezTo>
                      <a:pt x="115" y="357"/>
                      <a:pt x="130" y="318"/>
                      <a:pt x="145" y="283"/>
                    </a:cubicBezTo>
                    <a:cubicBezTo>
                      <a:pt x="160" y="253"/>
                      <a:pt x="180" y="223"/>
                      <a:pt x="200" y="193"/>
                    </a:cubicBezTo>
                    <a:cubicBezTo>
                      <a:pt x="215" y="168"/>
                      <a:pt x="235" y="143"/>
                      <a:pt x="255" y="118"/>
                    </a:cubicBezTo>
                    <a:cubicBezTo>
                      <a:pt x="270" y="103"/>
                      <a:pt x="285" y="83"/>
                      <a:pt x="305" y="68"/>
                    </a:cubicBezTo>
                    <a:lnTo>
                      <a:pt x="350" y="28"/>
                    </a:lnTo>
                    <a:cubicBezTo>
                      <a:pt x="362" y="16"/>
                      <a:pt x="351" y="1"/>
                      <a:pt x="341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5" name="Google Shape;995;p68"/>
              <p:cNvSpPr/>
              <p:nvPr/>
            </p:nvSpPr>
            <p:spPr>
              <a:xfrm>
                <a:off x="7165463" y="2241045"/>
                <a:ext cx="107495" cy="24581"/>
              </a:xfrm>
              <a:custGeom>
                <a:avLst/>
                <a:gdLst/>
                <a:ahLst/>
                <a:cxnLst/>
                <a:rect l="l" t="t" r="r" b="b"/>
                <a:pathLst>
                  <a:path w="656" h="150" extrusionOk="0">
                    <a:moveTo>
                      <a:pt x="402" y="0"/>
                    </a:moveTo>
                    <a:cubicBezTo>
                      <a:pt x="374" y="0"/>
                      <a:pt x="346" y="4"/>
                      <a:pt x="317" y="7"/>
                    </a:cubicBezTo>
                    <a:lnTo>
                      <a:pt x="253" y="17"/>
                    </a:lnTo>
                    <a:cubicBezTo>
                      <a:pt x="233" y="22"/>
                      <a:pt x="218" y="27"/>
                      <a:pt x="198" y="32"/>
                    </a:cubicBezTo>
                    <a:cubicBezTo>
                      <a:pt x="163" y="42"/>
                      <a:pt x="128" y="57"/>
                      <a:pt x="98" y="72"/>
                    </a:cubicBezTo>
                    <a:cubicBezTo>
                      <a:pt x="78" y="82"/>
                      <a:pt x="53" y="97"/>
                      <a:pt x="38" y="107"/>
                    </a:cubicBezTo>
                    <a:lnTo>
                      <a:pt x="13" y="122"/>
                    </a:lnTo>
                    <a:lnTo>
                      <a:pt x="13" y="127"/>
                    </a:lnTo>
                    <a:cubicBezTo>
                      <a:pt x="1" y="131"/>
                      <a:pt x="9" y="149"/>
                      <a:pt x="21" y="149"/>
                    </a:cubicBezTo>
                    <a:cubicBezTo>
                      <a:pt x="23" y="149"/>
                      <a:pt x="26" y="149"/>
                      <a:pt x="28" y="147"/>
                    </a:cubicBezTo>
                    <a:lnTo>
                      <a:pt x="53" y="137"/>
                    </a:lnTo>
                    <a:cubicBezTo>
                      <a:pt x="68" y="132"/>
                      <a:pt x="93" y="122"/>
                      <a:pt x="118" y="112"/>
                    </a:cubicBezTo>
                    <a:cubicBezTo>
                      <a:pt x="148" y="102"/>
                      <a:pt x="178" y="92"/>
                      <a:pt x="213" y="87"/>
                    </a:cubicBezTo>
                    <a:cubicBezTo>
                      <a:pt x="233" y="77"/>
                      <a:pt x="248" y="77"/>
                      <a:pt x="268" y="72"/>
                    </a:cubicBezTo>
                    <a:lnTo>
                      <a:pt x="327" y="62"/>
                    </a:lnTo>
                    <a:cubicBezTo>
                      <a:pt x="352" y="59"/>
                      <a:pt x="379" y="55"/>
                      <a:pt x="405" y="55"/>
                    </a:cubicBezTo>
                    <a:cubicBezTo>
                      <a:pt x="416" y="55"/>
                      <a:pt x="427" y="56"/>
                      <a:pt x="437" y="57"/>
                    </a:cubicBezTo>
                    <a:cubicBezTo>
                      <a:pt x="449" y="56"/>
                      <a:pt x="460" y="55"/>
                      <a:pt x="471" y="55"/>
                    </a:cubicBezTo>
                    <a:cubicBezTo>
                      <a:pt x="492" y="55"/>
                      <a:pt x="514" y="57"/>
                      <a:pt x="537" y="57"/>
                    </a:cubicBezTo>
                    <a:cubicBezTo>
                      <a:pt x="592" y="67"/>
                      <a:pt x="632" y="72"/>
                      <a:pt x="632" y="72"/>
                    </a:cubicBezTo>
                    <a:cubicBezTo>
                      <a:pt x="633" y="73"/>
                      <a:pt x="634" y="73"/>
                      <a:pt x="635" y="73"/>
                    </a:cubicBezTo>
                    <a:cubicBezTo>
                      <a:pt x="648" y="73"/>
                      <a:pt x="655" y="52"/>
                      <a:pt x="642" y="47"/>
                    </a:cubicBezTo>
                    <a:lnTo>
                      <a:pt x="612" y="37"/>
                    </a:lnTo>
                    <a:cubicBezTo>
                      <a:pt x="592" y="27"/>
                      <a:pt x="567" y="22"/>
                      <a:pt x="542" y="17"/>
                    </a:cubicBezTo>
                    <a:cubicBezTo>
                      <a:pt x="507" y="7"/>
                      <a:pt x="472" y="2"/>
                      <a:pt x="437" y="2"/>
                    </a:cubicBezTo>
                    <a:cubicBezTo>
                      <a:pt x="425" y="1"/>
                      <a:pt x="414" y="0"/>
                      <a:pt x="40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6" name="Google Shape;996;p68"/>
              <p:cNvSpPr/>
              <p:nvPr/>
            </p:nvSpPr>
            <p:spPr>
              <a:xfrm>
                <a:off x="7737844" y="2015888"/>
                <a:ext cx="101269" cy="38182"/>
              </a:xfrm>
              <a:custGeom>
                <a:avLst/>
                <a:gdLst/>
                <a:ahLst/>
                <a:cxnLst/>
                <a:rect l="l" t="t" r="r" b="b"/>
                <a:pathLst>
                  <a:path w="618" h="233" extrusionOk="0">
                    <a:moveTo>
                      <a:pt x="115" y="0"/>
                    </a:moveTo>
                    <a:cubicBezTo>
                      <a:pt x="90" y="0"/>
                      <a:pt x="70" y="5"/>
                      <a:pt x="46" y="10"/>
                    </a:cubicBezTo>
                    <a:lnTo>
                      <a:pt x="21" y="10"/>
                    </a:lnTo>
                    <a:lnTo>
                      <a:pt x="21" y="15"/>
                    </a:lnTo>
                    <a:cubicBezTo>
                      <a:pt x="1" y="15"/>
                      <a:pt x="1" y="40"/>
                      <a:pt x="21" y="45"/>
                    </a:cubicBezTo>
                    <a:lnTo>
                      <a:pt x="46" y="45"/>
                    </a:lnTo>
                    <a:cubicBezTo>
                      <a:pt x="65" y="45"/>
                      <a:pt x="90" y="45"/>
                      <a:pt x="115" y="50"/>
                    </a:cubicBezTo>
                    <a:cubicBezTo>
                      <a:pt x="150" y="50"/>
                      <a:pt x="180" y="55"/>
                      <a:pt x="215" y="65"/>
                    </a:cubicBezTo>
                    <a:cubicBezTo>
                      <a:pt x="250" y="70"/>
                      <a:pt x="285" y="80"/>
                      <a:pt x="320" y="90"/>
                    </a:cubicBezTo>
                    <a:cubicBezTo>
                      <a:pt x="355" y="100"/>
                      <a:pt x="390" y="115"/>
                      <a:pt x="424" y="135"/>
                    </a:cubicBezTo>
                    <a:cubicBezTo>
                      <a:pt x="439" y="140"/>
                      <a:pt x="454" y="145"/>
                      <a:pt x="469" y="155"/>
                    </a:cubicBezTo>
                    <a:lnTo>
                      <a:pt x="509" y="180"/>
                    </a:lnTo>
                    <a:cubicBezTo>
                      <a:pt x="559" y="210"/>
                      <a:pt x="589" y="230"/>
                      <a:pt x="589" y="230"/>
                    </a:cubicBezTo>
                    <a:cubicBezTo>
                      <a:pt x="592" y="231"/>
                      <a:pt x="595" y="232"/>
                      <a:pt x="597" y="232"/>
                    </a:cubicBezTo>
                    <a:cubicBezTo>
                      <a:pt x="609" y="232"/>
                      <a:pt x="617" y="218"/>
                      <a:pt x="609" y="210"/>
                    </a:cubicBezTo>
                    <a:lnTo>
                      <a:pt x="589" y="190"/>
                    </a:lnTo>
                    <a:cubicBezTo>
                      <a:pt x="569" y="170"/>
                      <a:pt x="549" y="155"/>
                      <a:pt x="534" y="140"/>
                    </a:cubicBezTo>
                    <a:cubicBezTo>
                      <a:pt x="504" y="120"/>
                      <a:pt x="474" y="100"/>
                      <a:pt x="444" y="85"/>
                    </a:cubicBezTo>
                    <a:cubicBezTo>
                      <a:pt x="410" y="65"/>
                      <a:pt x="375" y="50"/>
                      <a:pt x="340" y="35"/>
                    </a:cubicBezTo>
                    <a:cubicBezTo>
                      <a:pt x="300" y="25"/>
                      <a:pt x="260" y="15"/>
                      <a:pt x="220" y="10"/>
                    </a:cubicBezTo>
                    <a:cubicBezTo>
                      <a:pt x="185" y="5"/>
                      <a:pt x="150" y="0"/>
                      <a:pt x="11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7" name="Google Shape;997;p68"/>
              <p:cNvSpPr/>
              <p:nvPr/>
            </p:nvSpPr>
            <p:spPr>
              <a:xfrm>
                <a:off x="7918423" y="1881678"/>
                <a:ext cx="14092" cy="83574"/>
              </a:xfrm>
              <a:custGeom>
                <a:avLst/>
                <a:gdLst/>
                <a:ahLst/>
                <a:cxnLst/>
                <a:rect l="l" t="t" r="r" b="b"/>
                <a:pathLst>
                  <a:path w="86" h="510" extrusionOk="0">
                    <a:moveTo>
                      <a:pt x="35" y="0"/>
                    </a:moveTo>
                    <a:cubicBezTo>
                      <a:pt x="28" y="0"/>
                      <a:pt x="21" y="4"/>
                      <a:pt x="21" y="11"/>
                    </a:cubicBezTo>
                    <a:cubicBezTo>
                      <a:pt x="21" y="11"/>
                      <a:pt x="16" y="41"/>
                      <a:pt x="11" y="91"/>
                    </a:cubicBezTo>
                    <a:cubicBezTo>
                      <a:pt x="6" y="116"/>
                      <a:pt x="1" y="141"/>
                      <a:pt x="1" y="166"/>
                    </a:cubicBezTo>
                    <a:lnTo>
                      <a:pt x="1" y="261"/>
                    </a:lnTo>
                    <a:lnTo>
                      <a:pt x="16" y="350"/>
                    </a:lnTo>
                    <a:cubicBezTo>
                      <a:pt x="21" y="375"/>
                      <a:pt x="26" y="400"/>
                      <a:pt x="35" y="425"/>
                    </a:cubicBezTo>
                    <a:cubicBezTo>
                      <a:pt x="45" y="470"/>
                      <a:pt x="60" y="500"/>
                      <a:pt x="60" y="500"/>
                    </a:cubicBezTo>
                    <a:cubicBezTo>
                      <a:pt x="63" y="506"/>
                      <a:pt x="67" y="509"/>
                      <a:pt x="72" y="509"/>
                    </a:cubicBezTo>
                    <a:cubicBezTo>
                      <a:pt x="79" y="509"/>
                      <a:pt x="85" y="504"/>
                      <a:pt x="85" y="495"/>
                    </a:cubicBezTo>
                    <a:cubicBezTo>
                      <a:pt x="85" y="495"/>
                      <a:pt x="85" y="465"/>
                      <a:pt x="75" y="420"/>
                    </a:cubicBezTo>
                    <a:cubicBezTo>
                      <a:pt x="70" y="375"/>
                      <a:pt x="65" y="316"/>
                      <a:pt x="60" y="256"/>
                    </a:cubicBezTo>
                    <a:cubicBezTo>
                      <a:pt x="55" y="196"/>
                      <a:pt x="50" y="136"/>
                      <a:pt x="50" y="91"/>
                    </a:cubicBezTo>
                    <a:cubicBezTo>
                      <a:pt x="50" y="46"/>
                      <a:pt x="45" y="16"/>
                      <a:pt x="45" y="16"/>
                    </a:cubicBezTo>
                    <a:lnTo>
                      <a:pt x="50" y="11"/>
                    </a:lnTo>
                    <a:cubicBezTo>
                      <a:pt x="50" y="4"/>
                      <a:pt x="43" y="0"/>
                      <a:pt x="3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998" name="Google Shape;998;p68"/>
              <p:cNvSpPr/>
              <p:nvPr/>
            </p:nvSpPr>
            <p:spPr>
              <a:xfrm>
                <a:off x="6560474" y="3264577"/>
                <a:ext cx="133058" cy="299554"/>
              </a:xfrm>
              <a:custGeom>
                <a:avLst/>
                <a:gdLst/>
                <a:ahLst/>
                <a:cxnLst/>
                <a:rect l="l" t="t" r="r" b="b"/>
                <a:pathLst>
                  <a:path w="812" h="1828" extrusionOk="0">
                    <a:moveTo>
                      <a:pt x="793" y="0"/>
                    </a:moveTo>
                    <a:cubicBezTo>
                      <a:pt x="790" y="0"/>
                      <a:pt x="786" y="1"/>
                      <a:pt x="783" y="4"/>
                    </a:cubicBezTo>
                    <a:lnTo>
                      <a:pt x="738" y="79"/>
                    </a:lnTo>
                    <a:cubicBezTo>
                      <a:pt x="699" y="149"/>
                      <a:pt x="659" y="208"/>
                      <a:pt x="614" y="273"/>
                    </a:cubicBezTo>
                    <a:cubicBezTo>
                      <a:pt x="504" y="428"/>
                      <a:pt x="335" y="627"/>
                      <a:pt x="195" y="847"/>
                    </a:cubicBezTo>
                    <a:cubicBezTo>
                      <a:pt x="160" y="902"/>
                      <a:pt x="130" y="956"/>
                      <a:pt x="100" y="1016"/>
                    </a:cubicBezTo>
                    <a:lnTo>
                      <a:pt x="60" y="1101"/>
                    </a:lnTo>
                    <a:lnTo>
                      <a:pt x="30" y="1191"/>
                    </a:lnTo>
                    <a:cubicBezTo>
                      <a:pt x="20" y="1221"/>
                      <a:pt x="15" y="1251"/>
                      <a:pt x="10" y="1281"/>
                    </a:cubicBezTo>
                    <a:cubicBezTo>
                      <a:pt x="1" y="1310"/>
                      <a:pt x="1" y="1340"/>
                      <a:pt x="1" y="1370"/>
                    </a:cubicBezTo>
                    <a:lnTo>
                      <a:pt x="1" y="1450"/>
                    </a:lnTo>
                    <a:cubicBezTo>
                      <a:pt x="1" y="1475"/>
                      <a:pt x="5" y="1505"/>
                      <a:pt x="10" y="1530"/>
                    </a:cubicBezTo>
                    <a:cubicBezTo>
                      <a:pt x="20" y="1575"/>
                      <a:pt x="35" y="1615"/>
                      <a:pt x="55" y="1659"/>
                    </a:cubicBezTo>
                    <a:cubicBezTo>
                      <a:pt x="60" y="1674"/>
                      <a:pt x="70" y="1694"/>
                      <a:pt x="80" y="1709"/>
                    </a:cubicBezTo>
                    <a:lnTo>
                      <a:pt x="105" y="1749"/>
                    </a:lnTo>
                    <a:lnTo>
                      <a:pt x="150" y="1824"/>
                    </a:lnTo>
                    <a:lnTo>
                      <a:pt x="155" y="1824"/>
                    </a:lnTo>
                    <a:cubicBezTo>
                      <a:pt x="158" y="1827"/>
                      <a:pt x="161" y="1828"/>
                      <a:pt x="165" y="1828"/>
                    </a:cubicBezTo>
                    <a:cubicBezTo>
                      <a:pt x="174" y="1828"/>
                      <a:pt x="184" y="1820"/>
                      <a:pt x="180" y="1809"/>
                    </a:cubicBezTo>
                    <a:lnTo>
                      <a:pt x="135" y="1734"/>
                    </a:lnTo>
                    <a:lnTo>
                      <a:pt x="110" y="1689"/>
                    </a:lnTo>
                    <a:cubicBezTo>
                      <a:pt x="105" y="1674"/>
                      <a:pt x="100" y="1659"/>
                      <a:pt x="90" y="1640"/>
                    </a:cubicBezTo>
                    <a:cubicBezTo>
                      <a:pt x="75" y="1605"/>
                      <a:pt x="65" y="1560"/>
                      <a:pt x="60" y="1520"/>
                    </a:cubicBezTo>
                    <a:cubicBezTo>
                      <a:pt x="55" y="1495"/>
                      <a:pt x="50" y="1475"/>
                      <a:pt x="50" y="1450"/>
                    </a:cubicBezTo>
                    <a:lnTo>
                      <a:pt x="50" y="1370"/>
                    </a:lnTo>
                    <a:cubicBezTo>
                      <a:pt x="50" y="1345"/>
                      <a:pt x="55" y="1315"/>
                      <a:pt x="60" y="1290"/>
                    </a:cubicBezTo>
                    <a:cubicBezTo>
                      <a:pt x="65" y="1261"/>
                      <a:pt x="70" y="1236"/>
                      <a:pt x="80" y="1206"/>
                    </a:cubicBezTo>
                    <a:lnTo>
                      <a:pt x="110" y="1126"/>
                    </a:lnTo>
                    <a:lnTo>
                      <a:pt x="150" y="1041"/>
                    </a:lnTo>
                    <a:cubicBezTo>
                      <a:pt x="180" y="981"/>
                      <a:pt x="210" y="931"/>
                      <a:pt x="245" y="877"/>
                    </a:cubicBezTo>
                    <a:cubicBezTo>
                      <a:pt x="310" y="767"/>
                      <a:pt x="384" y="667"/>
                      <a:pt x="459" y="567"/>
                    </a:cubicBezTo>
                    <a:cubicBezTo>
                      <a:pt x="529" y="473"/>
                      <a:pt x="594" y="378"/>
                      <a:pt x="649" y="298"/>
                    </a:cubicBezTo>
                    <a:cubicBezTo>
                      <a:pt x="679" y="258"/>
                      <a:pt x="699" y="223"/>
                      <a:pt x="719" y="189"/>
                    </a:cubicBezTo>
                    <a:cubicBezTo>
                      <a:pt x="738" y="154"/>
                      <a:pt x="758" y="124"/>
                      <a:pt x="768" y="99"/>
                    </a:cubicBezTo>
                    <a:lnTo>
                      <a:pt x="808" y="19"/>
                    </a:lnTo>
                    <a:cubicBezTo>
                      <a:pt x="812" y="8"/>
                      <a:pt x="803" y="0"/>
                      <a:pt x="79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999" name="Google Shape;999;p68"/>
            <p:cNvSpPr/>
            <p:nvPr/>
          </p:nvSpPr>
          <p:spPr>
            <a:xfrm>
              <a:off x="8149829" y="1679566"/>
              <a:ext cx="123224" cy="140827"/>
            </a:xfrm>
            <a:custGeom>
              <a:avLst/>
              <a:gdLst/>
              <a:ahLst/>
              <a:cxnLst/>
              <a:rect l="l" t="t" r="r" b="b"/>
              <a:pathLst>
                <a:path w="714" h="816" extrusionOk="0">
                  <a:moveTo>
                    <a:pt x="360" y="0"/>
                  </a:moveTo>
                  <a:cubicBezTo>
                    <a:pt x="353" y="0"/>
                    <a:pt x="347" y="4"/>
                    <a:pt x="345" y="11"/>
                  </a:cubicBezTo>
                  <a:cubicBezTo>
                    <a:pt x="275" y="181"/>
                    <a:pt x="180" y="320"/>
                    <a:pt x="16" y="390"/>
                  </a:cubicBezTo>
                  <a:cubicBezTo>
                    <a:pt x="1" y="400"/>
                    <a:pt x="1" y="420"/>
                    <a:pt x="16" y="425"/>
                  </a:cubicBezTo>
                  <a:cubicBezTo>
                    <a:pt x="180" y="500"/>
                    <a:pt x="275" y="635"/>
                    <a:pt x="345" y="804"/>
                  </a:cubicBezTo>
                  <a:cubicBezTo>
                    <a:pt x="347" y="812"/>
                    <a:pt x="353" y="815"/>
                    <a:pt x="360" y="815"/>
                  </a:cubicBezTo>
                  <a:cubicBezTo>
                    <a:pt x="366" y="815"/>
                    <a:pt x="372" y="812"/>
                    <a:pt x="375" y="804"/>
                  </a:cubicBezTo>
                  <a:cubicBezTo>
                    <a:pt x="444" y="635"/>
                    <a:pt x="534" y="500"/>
                    <a:pt x="699" y="425"/>
                  </a:cubicBezTo>
                  <a:cubicBezTo>
                    <a:pt x="714" y="420"/>
                    <a:pt x="714" y="400"/>
                    <a:pt x="699" y="390"/>
                  </a:cubicBezTo>
                  <a:cubicBezTo>
                    <a:pt x="534" y="320"/>
                    <a:pt x="444" y="181"/>
                    <a:pt x="375" y="11"/>
                  </a:cubicBezTo>
                  <a:cubicBezTo>
                    <a:pt x="372" y="4"/>
                    <a:pt x="366" y="0"/>
                    <a:pt x="3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0" name="Google Shape;1000;p68"/>
            <p:cNvSpPr/>
            <p:nvPr/>
          </p:nvSpPr>
          <p:spPr>
            <a:xfrm>
              <a:off x="6084118" y="2853067"/>
              <a:ext cx="123224" cy="139964"/>
            </a:xfrm>
            <a:custGeom>
              <a:avLst/>
              <a:gdLst/>
              <a:ahLst/>
              <a:cxnLst/>
              <a:rect l="l" t="t" r="r" b="b"/>
              <a:pathLst>
                <a:path w="714" h="811" extrusionOk="0">
                  <a:moveTo>
                    <a:pt x="361" y="1"/>
                  </a:moveTo>
                  <a:cubicBezTo>
                    <a:pt x="354" y="1"/>
                    <a:pt x="347" y="4"/>
                    <a:pt x="345" y="12"/>
                  </a:cubicBezTo>
                  <a:cubicBezTo>
                    <a:pt x="275" y="181"/>
                    <a:pt x="180" y="316"/>
                    <a:pt x="16" y="391"/>
                  </a:cubicBezTo>
                  <a:cubicBezTo>
                    <a:pt x="1" y="396"/>
                    <a:pt x="1" y="416"/>
                    <a:pt x="16" y="426"/>
                  </a:cubicBezTo>
                  <a:cubicBezTo>
                    <a:pt x="180" y="496"/>
                    <a:pt x="275" y="635"/>
                    <a:pt x="345" y="800"/>
                  </a:cubicBezTo>
                  <a:cubicBezTo>
                    <a:pt x="347" y="807"/>
                    <a:pt x="354" y="811"/>
                    <a:pt x="361" y="811"/>
                  </a:cubicBezTo>
                  <a:cubicBezTo>
                    <a:pt x="367" y="811"/>
                    <a:pt x="375" y="807"/>
                    <a:pt x="380" y="800"/>
                  </a:cubicBezTo>
                  <a:cubicBezTo>
                    <a:pt x="445" y="635"/>
                    <a:pt x="534" y="496"/>
                    <a:pt x="699" y="426"/>
                  </a:cubicBezTo>
                  <a:cubicBezTo>
                    <a:pt x="714" y="416"/>
                    <a:pt x="714" y="396"/>
                    <a:pt x="699" y="391"/>
                  </a:cubicBezTo>
                  <a:cubicBezTo>
                    <a:pt x="534" y="316"/>
                    <a:pt x="445" y="181"/>
                    <a:pt x="380" y="12"/>
                  </a:cubicBezTo>
                  <a:cubicBezTo>
                    <a:pt x="375" y="4"/>
                    <a:pt x="367" y="1"/>
                    <a:pt x="36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1" name="Google Shape;1001;p68"/>
            <p:cNvSpPr/>
            <p:nvPr/>
          </p:nvSpPr>
          <p:spPr>
            <a:xfrm>
              <a:off x="5883749" y="2725356"/>
              <a:ext cx="62993" cy="71967"/>
            </a:xfrm>
            <a:custGeom>
              <a:avLst/>
              <a:gdLst/>
              <a:ahLst/>
              <a:cxnLst/>
              <a:rect l="l" t="t" r="r" b="b"/>
              <a:pathLst>
                <a:path w="365" h="417" extrusionOk="0">
                  <a:moveTo>
                    <a:pt x="185" y="0"/>
                  </a:moveTo>
                  <a:cubicBezTo>
                    <a:pt x="181" y="0"/>
                    <a:pt x="177" y="1"/>
                    <a:pt x="175" y="4"/>
                  </a:cubicBezTo>
                  <a:cubicBezTo>
                    <a:pt x="150" y="89"/>
                    <a:pt x="90" y="159"/>
                    <a:pt x="10" y="198"/>
                  </a:cubicBezTo>
                  <a:cubicBezTo>
                    <a:pt x="0" y="203"/>
                    <a:pt x="0" y="213"/>
                    <a:pt x="10" y="218"/>
                  </a:cubicBezTo>
                  <a:cubicBezTo>
                    <a:pt x="90" y="258"/>
                    <a:pt x="150" y="328"/>
                    <a:pt x="175" y="413"/>
                  </a:cubicBezTo>
                  <a:cubicBezTo>
                    <a:pt x="177" y="415"/>
                    <a:pt x="181" y="417"/>
                    <a:pt x="185" y="417"/>
                  </a:cubicBezTo>
                  <a:cubicBezTo>
                    <a:pt x="188" y="417"/>
                    <a:pt x="192" y="415"/>
                    <a:pt x="195" y="413"/>
                  </a:cubicBezTo>
                  <a:cubicBezTo>
                    <a:pt x="219" y="328"/>
                    <a:pt x="279" y="258"/>
                    <a:pt x="359" y="218"/>
                  </a:cubicBezTo>
                  <a:cubicBezTo>
                    <a:pt x="364" y="213"/>
                    <a:pt x="364" y="203"/>
                    <a:pt x="359" y="198"/>
                  </a:cubicBezTo>
                  <a:cubicBezTo>
                    <a:pt x="279" y="159"/>
                    <a:pt x="219" y="89"/>
                    <a:pt x="195" y="4"/>
                  </a:cubicBezTo>
                  <a:cubicBezTo>
                    <a:pt x="192" y="1"/>
                    <a:pt x="188" y="0"/>
                    <a:pt x="1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02" name="Google Shape;1002;p68"/>
          <p:cNvSpPr/>
          <p:nvPr/>
        </p:nvSpPr>
        <p:spPr>
          <a:xfrm rot="8926896" flipH="1">
            <a:off x="3992575" y="4707221"/>
            <a:ext cx="472214" cy="370132"/>
          </a:xfrm>
          <a:custGeom>
            <a:avLst/>
            <a:gdLst/>
            <a:ahLst/>
            <a:cxnLst/>
            <a:rect l="l" t="t" r="r" b="b"/>
            <a:pathLst>
              <a:path w="11939" h="10385" extrusionOk="0">
                <a:moveTo>
                  <a:pt x="4794" y="1"/>
                </a:moveTo>
                <a:cubicBezTo>
                  <a:pt x="4761" y="1"/>
                  <a:pt x="4727" y="1"/>
                  <a:pt x="4692" y="3"/>
                </a:cubicBezTo>
                <a:cubicBezTo>
                  <a:pt x="2314" y="87"/>
                  <a:pt x="0" y="7711"/>
                  <a:pt x="4628" y="9756"/>
                </a:cubicBezTo>
                <a:cubicBezTo>
                  <a:pt x="5624" y="10195"/>
                  <a:pt x="6641" y="10385"/>
                  <a:pt x="7583" y="10385"/>
                </a:cubicBezTo>
                <a:cubicBezTo>
                  <a:pt x="10011" y="10385"/>
                  <a:pt x="11938" y="9120"/>
                  <a:pt x="11708" y="7597"/>
                </a:cubicBezTo>
                <a:cubicBezTo>
                  <a:pt x="11389" y="5483"/>
                  <a:pt x="7973" y="7432"/>
                  <a:pt x="7465" y="5223"/>
                </a:cubicBezTo>
                <a:cubicBezTo>
                  <a:pt x="6968" y="3051"/>
                  <a:pt x="7116" y="1"/>
                  <a:pt x="4794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3" name="Google Shape;1003;p68">
            <a:hlinkClick r:id="" action="ppaction://noaction"/>
          </p:cNvPr>
          <p:cNvSpPr/>
          <p:nvPr/>
        </p:nvSpPr>
        <p:spPr>
          <a:xfrm flipH="1">
            <a:off x="4316502" y="4676869"/>
            <a:ext cx="534861" cy="386077"/>
          </a:xfrm>
          <a:custGeom>
            <a:avLst/>
            <a:gdLst/>
            <a:ahLst/>
            <a:cxnLst/>
            <a:rect l="l" t="t" r="r" b="b"/>
            <a:pathLst>
              <a:path w="9832" h="7097" extrusionOk="0">
                <a:moveTo>
                  <a:pt x="5006" y="1"/>
                </a:moveTo>
                <a:cubicBezTo>
                  <a:pt x="5005" y="1"/>
                  <a:pt x="5003" y="1"/>
                  <a:pt x="5001" y="1"/>
                </a:cubicBezTo>
                <a:cubicBezTo>
                  <a:pt x="808" y="1"/>
                  <a:pt x="0" y="7096"/>
                  <a:pt x="5330" y="7096"/>
                </a:cubicBezTo>
                <a:cubicBezTo>
                  <a:pt x="9831" y="7096"/>
                  <a:pt x="9813" y="1"/>
                  <a:pt x="500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1097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H</a:t>
            </a:r>
            <a:endParaRPr b="1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004" name="Google Shape;1004;p68"/>
          <p:cNvSpPr/>
          <p:nvPr/>
        </p:nvSpPr>
        <p:spPr>
          <a:xfrm rot="-8926896">
            <a:off x="4683136" y="4707221"/>
            <a:ext cx="472214" cy="370132"/>
          </a:xfrm>
          <a:custGeom>
            <a:avLst/>
            <a:gdLst/>
            <a:ahLst/>
            <a:cxnLst/>
            <a:rect l="l" t="t" r="r" b="b"/>
            <a:pathLst>
              <a:path w="11939" h="10385" extrusionOk="0">
                <a:moveTo>
                  <a:pt x="4794" y="1"/>
                </a:moveTo>
                <a:cubicBezTo>
                  <a:pt x="4761" y="1"/>
                  <a:pt x="4727" y="1"/>
                  <a:pt x="4692" y="3"/>
                </a:cubicBezTo>
                <a:cubicBezTo>
                  <a:pt x="2314" y="87"/>
                  <a:pt x="0" y="7711"/>
                  <a:pt x="4628" y="9756"/>
                </a:cubicBezTo>
                <a:cubicBezTo>
                  <a:pt x="5624" y="10195"/>
                  <a:pt x="6641" y="10385"/>
                  <a:pt x="7583" y="10385"/>
                </a:cubicBezTo>
                <a:cubicBezTo>
                  <a:pt x="10011" y="10385"/>
                  <a:pt x="11938" y="9120"/>
                  <a:pt x="11708" y="7597"/>
                </a:cubicBezTo>
                <a:cubicBezTo>
                  <a:pt x="11389" y="5483"/>
                  <a:pt x="7973" y="7432"/>
                  <a:pt x="7465" y="5223"/>
                </a:cubicBezTo>
                <a:cubicBezTo>
                  <a:pt x="6968" y="3051"/>
                  <a:pt x="7116" y="1"/>
                  <a:pt x="4794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5" name="Google Shape;1005;p68">
            <a:hlinkClick r:id="" action="ppaction://hlinkshowjump?jump=previousslide"/>
          </p:cNvPr>
          <p:cNvSpPr/>
          <p:nvPr/>
        </p:nvSpPr>
        <p:spPr>
          <a:xfrm rot="-5400000">
            <a:off x="4107459" y="4819744"/>
            <a:ext cx="126600" cy="109500"/>
          </a:xfrm>
          <a:prstGeom prst="triangle">
            <a:avLst>
              <a:gd name="adj" fmla="val 50000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6" name="Google Shape;1006;p68">
            <a:hlinkClick r:id="" action="ppaction://hlinkshowjump?jump=nextslide"/>
          </p:cNvPr>
          <p:cNvSpPr/>
          <p:nvPr/>
        </p:nvSpPr>
        <p:spPr>
          <a:xfrm rot="5400000" flipH="1">
            <a:off x="4909941" y="4819744"/>
            <a:ext cx="126600" cy="109500"/>
          </a:xfrm>
          <a:prstGeom prst="triangle">
            <a:avLst>
              <a:gd name="adj" fmla="val 50000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9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9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5" name="Google Shape;695;p61"/>
          <p:cNvSpPr txBox="1">
            <a:spLocks noGrp="1"/>
          </p:cNvSpPr>
          <p:nvPr>
            <p:ph type="title"/>
          </p:nvPr>
        </p:nvSpPr>
        <p:spPr>
          <a:xfrm>
            <a:off x="4230552" y="263275"/>
            <a:ext cx="3887250" cy="78262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Our company</a:t>
            </a:r>
            <a:endParaRPr/>
          </a:p>
        </p:txBody>
      </p:sp>
      <p:sp>
        <p:nvSpPr>
          <p:cNvPr id="696" name="Google Shape;696;p61"/>
          <p:cNvSpPr txBox="1">
            <a:spLocks noGrp="1"/>
          </p:cNvSpPr>
          <p:nvPr>
            <p:ph type="subTitle" idx="1"/>
          </p:nvPr>
        </p:nvSpPr>
        <p:spPr>
          <a:xfrm>
            <a:off x="3785931" y="1480138"/>
            <a:ext cx="5354100" cy="323892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l"/>
            <a:r>
              <a:rPr lang="en-GB" b="1"/>
              <a:t>Our company: </a:t>
            </a:r>
            <a:endParaRPr lang="en-US" b="1"/>
          </a:p>
          <a:p>
            <a:pPr algn="l"/>
            <a:r>
              <a:rPr lang="en-GB" b="1"/>
              <a:t>The salon's name is Roxana Beauty Salon.</a:t>
            </a:r>
          </a:p>
          <a:p>
            <a:pPr algn="l"/>
            <a:r>
              <a:rPr lang="en-GB" b="1"/>
              <a:t>Nature of the Business :</a:t>
            </a:r>
          </a:p>
          <a:p>
            <a:pPr algn="l"/>
            <a:r>
              <a:rPr lang="en-GB" b="1"/>
              <a:t>RBS will provide thorough therapy and care for your entire body, from head to toe. </a:t>
            </a:r>
            <a:endParaRPr lang="en-GB"/>
          </a:p>
          <a:p>
            <a:pPr algn="l"/>
            <a:r>
              <a:rPr lang="en-GB" b="1"/>
              <a:t>Personal and professional full-time salon.</a:t>
            </a:r>
            <a:endParaRPr lang="en-US" b="1"/>
          </a:p>
          <a:p>
            <a:pPr marL="139700" indent="0" algn="l"/>
            <a:r>
              <a:rPr lang="en-GB" b="1"/>
              <a:t>We will satisfy our customers by providing a range of services that can be customised to their specific requirement</a:t>
            </a:r>
            <a:r>
              <a:rPr lang="en-GB"/>
              <a:t>s.</a:t>
            </a:r>
          </a:p>
        </p:txBody>
      </p:sp>
      <p:grpSp>
        <p:nvGrpSpPr>
          <p:cNvPr id="697" name="Google Shape;697;p61"/>
          <p:cNvGrpSpPr/>
          <p:nvPr/>
        </p:nvGrpSpPr>
        <p:grpSpPr>
          <a:xfrm>
            <a:off x="1026198" y="835251"/>
            <a:ext cx="2651911" cy="3472998"/>
            <a:chOff x="4584225" y="3342950"/>
            <a:chExt cx="522575" cy="684375"/>
          </a:xfrm>
        </p:grpSpPr>
        <p:sp>
          <p:nvSpPr>
            <p:cNvPr id="698" name="Google Shape;698;p61"/>
            <p:cNvSpPr/>
            <p:nvPr/>
          </p:nvSpPr>
          <p:spPr>
            <a:xfrm>
              <a:off x="4589075" y="3582025"/>
              <a:ext cx="377875" cy="436600"/>
            </a:xfrm>
            <a:custGeom>
              <a:avLst/>
              <a:gdLst/>
              <a:ahLst/>
              <a:cxnLst/>
              <a:rect l="l" t="t" r="r" b="b"/>
              <a:pathLst>
                <a:path w="15115" h="17464" extrusionOk="0">
                  <a:moveTo>
                    <a:pt x="7138" y="0"/>
                  </a:moveTo>
                  <a:cubicBezTo>
                    <a:pt x="6814" y="0"/>
                    <a:pt x="6449" y="60"/>
                    <a:pt x="6039" y="190"/>
                  </a:cubicBezTo>
                  <a:cubicBezTo>
                    <a:pt x="1741" y="1546"/>
                    <a:pt x="1" y="8183"/>
                    <a:pt x="1362" y="12481"/>
                  </a:cubicBezTo>
                  <a:cubicBezTo>
                    <a:pt x="2401" y="15777"/>
                    <a:pt x="4370" y="17464"/>
                    <a:pt x="7168" y="17464"/>
                  </a:cubicBezTo>
                  <a:cubicBezTo>
                    <a:pt x="8023" y="17464"/>
                    <a:pt x="8956" y="17306"/>
                    <a:pt x="9963" y="16989"/>
                  </a:cubicBezTo>
                  <a:cubicBezTo>
                    <a:pt x="15114" y="15358"/>
                    <a:pt x="11404" y="10880"/>
                    <a:pt x="10502" y="8028"/>
                  </a:cubicBezTo>
                  <a:cubicBezTo>
                    <a:pt x="9676" y="5412"/>
                    <a:pt x="10214" y="0"/>
                    <a:pt x="71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9" name="Google Shape;699;p61"/>
            <p:cNvSpPr/>
            <p:nvPr/>
          </p:nvSpPr>
          <p:spPr>
            <a:xfrm>
              <a:off x="4751250" y="3342950"/>
              <a:ext cx="295475" cy="218275"/>
            </a:xfrm>
            <a:custGeom>
              <a:avLst/>
              <a:gdLst/>
              <a:ahLst/>
              <a:cxnLst/>
              <a:rect l="l" t="t" r="r" b="b"/>
              <a:pathLst>
                <a:path w="11819" h="8731" extrusionOk="0">
                  <a:moveTo>
                    <a:pt x="4790" y="1"/>
                  </a:moveTo>
                  <a:cubicBezTo>
                    <a:pt x="3315" y="1"/>
                    <a:pt x="2155" y="879"/>
                    <a:pt x="1367" y="2623"/>
                  </a:cubicBezTo>
                  <a:cubicBezTo>
                    <a:pt x="1" y="5649"/>
                    <a:pt x="3571" y="5789"/>
                    <a:pt x="5251" y="6547"/>
                  </a:cubicBezTo>
                  <a:cubicBezTo>
                    <a:pt x="6459" y="7092"/>
                    <a:pt x="8108" y="8730"/>
                    <a:pt x="9372" y="8730"/>
                  </a:cubicBezTo>
                  <a:cubicBezTo>
                    <a:pt x="9888" y="8730"/>
                    <a:pt x="10340" y="8457"/>
                    <a:pt x="10671" y="7724"/>
                  </a:cubicBezTo>
                  <a:cubicBezTo>
                    <a:pt x="11818" y="5196"/>
                    <a:pt x="9490" y="1676"/>
                    <a:pt x="6962" y="534"/>
                  </a:cubicBezTo>
                  <a:cubicBezTo>
                    <a:pt x="6178" y="178"/>
                    <a:pt x="5452" y="1"/>
                    <a:pt x="479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0" name="Google Shape;700;p61"/>
            <p:cNvSpPr/>
            <p:nvPr/>
          </p:nvSpPr>
          <p:spPr>
            <a:xfrm>
              <a:off x="4770775" y="3550900"/>
              <a:ext cx="27150" cy="13975"/>
            </a:xfrm>
            <a:custGeom>
              <a:avLst/>
              <a:gdLst/>
              <a:ahLst/>
              <a:cxnLst/>
              <a:rect l="l" t="t" r="r" b="b"/>
              <a:pathLst>
                <a:path w="1086" h="559" extrusionOk="0">
                  <a:moveTo>
                    <a:pt x="337" y="0"/>
                  </a:moveTo>
                  <a:cubicBezTo>
                    <a:pt x="317" y="0"/>
                    <a:pt x="297" y="2"/>
                    <a:pt x="277" y="4"/>
                  </a:cubicBezTo>
                  <a:cubicBezTo>
                    <a:pt x="242" y="9"/>
                    <a:pt x="207" y="19"/>
                    <a:pt x="177" y="34"/>
                  </a:cubicBezTo>
                  <a:cubicBezTo>
                    <a:pt x="147" y="49"/>
                    <a:pt x="122" y="64"/>
                    <a:pt x="102" y="84"/>
                  </a:cubicBezTo>
                  <a:cubicBezTo>
                    <a:pt x="83" y="99"/>
                    <a:pt x="68" y="114"/>
                    <a:pt x="53" y="134"/>
                  </a:cubicBezTo>
                  <a:cubicBezTo>
                    <a:pt x="43" y="144"/>
                    <a:pt x="38" y="159"/>
                    <a:pt x="28" y="174"/>
                  </a:cubicBezTo>
                  <a:lnTo>
                    <a:pt x="23" y="184"/>
                  </a:lnTo>
                  <a:lnTo>
                    <a:pt x="23" y="179"/>
                  </a:lnTo>
                  <a:lnTo>
                    <a:pt x="23" y="179"/>
                  </a:lnTo>
                  <a:cubicBezTo>
                    <a:pt x="1" y="204"/>
                    <a:pt x="27" y="232"/>
                    <a:pt x="52" y="232"/>
                  </a:cubicBezTo>
                  <a:cubicBezTo>
                    <a:pt x="61" y="232"/>
                    <a:pt x="71" y="228"/>
                    <a:pt x="78" y="218"/>
                  </a:cubicBezTo>
                  <a:lnTo>
                    <a:pt x="88" y="209"/>
                  </a:lnTo>
                  <a:cubicBezTo>
                    <a:pt x="93" y="204"/>
                    <a:pt x="102" y="199"/>
                    <a:pt x="112" y="189"/>
                  </a:cubicBezTo>
                  <a:cubicBezTo>
                    <a:pt x="127" y="179"/>
                    <a:pt x="142" y="169"/>
                    <a:pt x="157" y="159"/>
                  </a:cubicBezTo>
                  <a:cubicBezTo>
                    <a:pt x="172" y="149"/>
                    <a:pt x="192" y="144"/>
                    <a:pt x="217" y="139"/>
                  </a:cubicBezTo>
                  <a:cubicBezTo>
                    <a:pt x="237" y="134"/>
                    <a:pt x="262" y="129"/>
                    <a:pt x="287" y="129"/>
                  </a:cubicBezTo>
                  <a:cubicBezTo>
                    <a:pt x="312" y="129"/>
                    <a:pt x="342" y="134"/>
                    <a:pt x="367" y="139"/>
                  </a:cubicBezTo>
                  <a:lnTo>
                    <a:pt x="452" y="169"/>
                  </a:lnTo>
                  <a:lnTo>
                    <a:pt x="551" y="218"/>
                  </a:lnTo>
                  <a:cubicBezTo>
                    <a:pt x="611" y="253"/>
                    <a:pt x="671" y="288"/>
                    <a:pt x="726" y="328"/>
                  </a:cubicBezTo>
                  <a:cubicBezTo>
                    <a:pt x="756" y="348"/>
                    <a:pt x="781" y="368"/>
                    <a:pt x="806" y="383"/>
                  </a:cubicBezTo>
                  <a:lnTo>
                    <a:pt x="875" y="438"/>
                  </a:lnTo>
                  <a:cubicBezTo>
                    <a:pt x="920" y="473"/>
                    <a:pt x="955" y="498"/>
                    <a:pt x="980" y="518"/>
                  </a:cubicBezTo>
                  <a:lnTo>
                    <a:pt x="1020" y="553"/>
                  </a:lnTo>
                  <a:cubicBezTo>
                    <a:pt x="1026" y="557"/>
                    <a:pt x="1032" y="558"/>
                    <a:pt x="1039" y="558"/>
                  </a:cubicBezTo>
                  <a:cubicBezTo>
                    <a:pt x="1064" y="558"/>
                    <a:pt x="1086" y="531"/>
                    <a:pt x="1070" y="503"/>
                  </a:cubicBezTo>
                  <a:cubicBezTo>
                    <a:pt x="1070" y="503"/>
                    <a:pt x="1060" y="488"/>
                    <a:pt x="1040" y="458"/>
                  </a:cubicBezTo>
                  <a:cubicBezTo>
                    <a:pt x="1020" y="433"/>
                    <a:pt x="990" y="393"/>
                    <a:pt x="950" y="353"/>
                  </a:cubicBezTo>
                  <a:cubicBezTo>
                    <a:pt x="935" y="333"/>
                    <a:pt x="915" y="308"/>
                    <a:pt x="890" y="288"/>
                  </a:cubicBezTo>
                  <a:cubicBezTo>
                    <a:pt x="865" y="263"/>
                    <a:pt x="840" y="238"/>
                    <a:pt x="811" y="218"/>
                  </a:cubicBezTo>
                  <a:cubicBezTo>
                    <a:pt x="786" y="199"/>
                    <a:pt x="756" y="174"/>
                    <a:pt x="721" y="149"/>
                  </a:cubicBezTo>
                  <a:lnTo>
                    <a:pt x="621" y="89"/>
                  </a:lnTo>
                  <a:lnTo>
                    <a:pt x="521" y="39"/>
                  </a:lnTo>
                  <a:cubicBezTo>
                    <a:pt x="481" y="24"/>
                    <a:pt x="437" y="14"/>
                    <a:pt x="397" y="4"/>
                  </a:cubicBezTo>
                  <a:cubicBezTo>
                    <a:pt x="377" y="2"/>
                    <a:pt x="357" y="0"/>
                    <a:pt x="3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1" name="Google Shape;701;p61"/>
            <p:cNvSpPr/>
            <p:nvPr/>
          </p:nvSpPr>
          <p:spPr>
            <a:xfrm>
              <a:off x="4818375" y="3554675"/>
              <a:ext cx="29425" cy="9500"/>
            </a:xfrm>
            <a:custGeom>
              <a:avLst/>
              <a:gdLst/>
              <a:ahLst/>
              <a:cxnLst/>
              <a:rect l="l" t="t" r="r" b="b"/>
              <a:pathLst>
                <a:path w="1177" h="380" extrusionOk="0">
                  <a:moveTo>
                    <a:pt x="451" y="1"/>
                  </a:moveTo>
                  <a:cubicBezTo>
                    <a:pt x="421" y="1"/>
                    <a:pt x="391" y="4"/>
                    <a:pt x="362" y="8"/>
                  </a:cubicBezTo>
                  <a:cubicBezTo>
                    <a:pt x="293" y="18"/>
                    <a:pt x="223" y="43"/>
                    <a:pt x="163" y="82"/>
                  </a:cubicBezTo>
                  <a:cubicBezTo>
                    <a:pt x="123" y="107"/>
                    <a:pt x="83" y="142"/>
                    <a:pt x="53" y="182"/>
                  </a:cubicBezTo>
                  <a:cubicBezTo>
                    <a:pt x="38" y="197"/>
                    <a:pt x="28" y="212"/>
                    <a:pt x="18" y="227"/>
                  </a:cubicBezTo>
                  <a:cubicBezTo>
                    <a:pt x="0" y="256"/>
                    <a:pt x="25" y="285"/>
                    <a:pt x="49" y="285"/>
                  </a:cubicBezTo>
                  <a:cubicBezTo>
                    <a:pt x="58" y="285"/>
                    <a:pt x="67" y="281"/>
                    <a:pt x="73" y="272"/>
                  </a:cubicBezTo>
                  <a:cubicBezTo>
                    <a:pt x="88" y="262"/>
                    <a:pt x="98" y="252"/>
                    <a:pt x="113" y="242"/>
                  </a:cubicBezTo>
                  <a:cubicBezTo>
                    <a:pt x="143" y="222"/>
                    <a:pt x="183" y="202"/>
                    <a:pt x="218" y="187"/>
                  </a:cubicBezTo>
                  <a:cubicBezTo>
                    <a:pt x="285" y="159"/>
                    <a:pt x="356" y="144"/>
                    <a:pt x="425" y="144"/>
                  </a:cubicBezTo>
                  <a:cubicBezTo>
                    <a:pt x="442" y="144"/>
                    <a:pt x="460" y="145"/>
                    <a:pt x="477" y="147"/>
                  </a:cubicBezTo>
                  <a:cubicBezTo>
                    <a:pt x="512" y="152"/>
                    <a:pt x="542" y="157"/>
                    <a:pt x="577" y="167"/>
                  </a:cubicBezTo>
                  <a:cubicBezTo>
                    <a:pt x="612" y="177"/>
                    <a:pt x="642" y="182"/>
                    <a:pt x="677" y="197"/>
                  </a:cubicBezTo>
                  <a:cubicBezTo>
                    <a:pt x="707" y="207"/>
                    <a:pt x="746" y="217"/>
                    <a:pt x="776" y="232"/>
                  </a:cubicBezTo>
                  <a:cubicBezTo>
                    <a:pt x="836" y="252"/>
                    <a:pt x="896" y="277"/>
                    <a:pt x="946" y="302"/>
                  </a:cubicBezTo>
                  <a:cubicBezTo>
                    <a:pt x="996" y="322"/>
                    <a:pt x="1041" y="342"/>
                    <a:pt x="1071" y="357"/>
                  </a:cubicBezTo>
                  <a:lnTo>
                    <a:pt x="1115" y="377"/>
                  </a:lnTo>
                  <a:cubicBezTo>
                    <a:pt x="1120" y="379"/>
                    <a:pt x="1125" y="380"/>
                    <a:pt x="1129" y="380"/>
                  </a:cubicBezTo>
                  <a:cubicBezTo>
                    <a:pt x="1157" y="380"/>
                    <a:pt x="1177" y="343"/>
                    <a:pt x="1155" y="317"/>
                  </a:cubicBezTo>
                  <a:cubicBezTo>
                    <a:pt x="1155" y="317"/>
                    <a:pt x="1140" y="302"/>
                    <a:pt x="1115" y="282"/>
                  </a:cubicBezTo>
                  <a:cubicBezTo>
                    <a:pt x="1076" y="252"/>
                    <a:pt x="1041" y="227"/>
                    <a:pt x="1001" y="202"/>
                  </a:cubicBezTo>
                  <a:cubicBezTo>
                    <a:pt x="946" y="162"/>
                    <a:pt x="886" y="132"/>
                    <a:pt x="826" y="102"/>
                  </a:cubicBezTo>
                  <a:cubicBezTo>
                    <a:pt x="791" y="87"/>
                    <a:pt x="761" y="72"/>
                    <a:pt x="726" y="58"/>
                  </a:cubicBezTo>
                  <a:cubicBezTo>
                    <a:pt x="687" y="43"/>
                    <a:pt x="652" y="33"/>
                    <a:pt x="612" y="23"/>
                  </a:cubicBezTo>
                  <a:cubicBezTo>
                    <a:pt x="572" y="13"/>
                    <a:pt x="527" y="3"/>
                    <a:pt x="487" y="3"/>
                  </a:cubicBezTo>
                  <a:cubicBezTo>
                    <a:pt x="475" y="1"/>
                    <a:pt x="463" y="1"/>
                    <a:pt x="4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2" name="Google Shape;702;p61"/>
            <p:cNvSpPr/>
            <p:nvPr/>
          </p:nvSpPr>
          <p:spPr>
            <a:xfrm>
              <a:off x="4780175" y="3553600"/>
              <a:ext cx="15375" cy="12625"/>
            </a:xfrm>
            <a:custGeom>
              <a:avLst/>
              <a:gdLst/>
              <a:ahLst/>
              <a:cxnLst/>
              <a:rect l="l" t="t" r="r" b="b"/>
              <a:pathLst>
                <a:path w="615" h="505" extrusionOk="0">
                  <a:moveTo>
                    <a:pt x="110" y="1"/>
                  </a:moveTo>
                  <a:cubicBezTo>
                    <a:pt x="108" y="1"/>
                    <a:pt x="107" y="1"/>
                    <a:pt x="105" y="1"/>
                  </a:cubicBezTo>
                  <a:cubicBezTo>
                    <a:pt x="1" y="1"/>
                    <a:pt x="76" y="504"/>
                    <a:pt x="400" y="504"/>
                  </a:cubicBezTo>
                  <a:cubicBezTo>
                    <a:pt x="599" y="504"/>
                    <a:pt x="614" y="370"/>
                    <a:pt x="614" y="370"/>
                  </a:cubicBezTo>
                  <a:cubicBezTo>
                    <a:pt x="614" y="370"/>
                    <a:pt x="221" y="1"/>
                    <a:pt x="1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3" name="Google Shape;703;p61"/>
            <p:cNvSpPr/>
            <p:nvPr/>
          </p:nvSpPr>
          <p:spPr>
            <a:xfrm>
              <a:off x="4828175" y="3556725"/>
              <a:ext cx="16725" cy="10875"/>
            </a:xfrm>
            <a:custGeom>
              <a:avLst/>
              <a:gdLst/>
              <a:ahLst/>
              <a:cxnLst/>
              <a:rect l="l" t="t" r="r" b="b"/>
              <a:pathLst>
                <a:path w="669" h="435" extrusionOk="0">
                  <a:moveTo>
                    <a:pt x="110" y="0"/>
                  </a:moveTo>
                  <a:cubicBezTo>
                    <a:pt x="0" y="0"/>
                    <a:pt x="95" y="434"/>
                    <a:pt x="444" y="434"/>
                  </a:cubicBezTo>
                  <a:cubicBezTo>
                    <a:pt x="447" y="434"/>
                    <a:pt x="450" y="434"/>
                    <a:pt x="453" y="434"/>
                  </a:cubicBezTo>
                  <a:cubicBezTo>
                    <a:pt x="569" y="434"/>
                    <a:pt x="664" y="342"/>
                    <a:pt x="669" y="230"/>
                  </a:cubicBezTo>
                  <a:cubicBezTo>
                    <a:pt x="669" y="230"/>
                    <a:pt x="220" y="0"/>
                    <a:pt x="1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4" name="Google Shape;704;p61"/>
            <p:cNvSpPr/>
            <p:nvPr/>
          </p:nvSpPr>
          <p:spPr>
            <a:xfrm>
              <a:off x="4759000" y="3547450"/>
              <a:ext cx="8550" cy="31850"/>
            </a:xfrm>
            <a:custGeom>
              <a:avLst/>
              <a:gdLst/>
              <a:ahLst/>
              <a:cxnLst/>
              <a:rect l="l" t="t" r="r" b="b"/>
              <a:pathLst>
                <a:path w="342" h="1274" extrusionOk="0">
                  <a:moveTo>
                    <a:pt x="249" y="1"/>
                  </a:moveTo>
                  <a:cubicBezTo>
                    <a:pt x="244" y="1"/>
                    <a:pt x="239" y="3"/>
                    <a:pt x="234" y="7"/>
                  </a:cubicBezTo>
                  <a:lnTo>
                    <a:pt x="185" y="42"/>
                  </a:lnTo>
                  <a:cubicBezTo>
                    <a:pt x="170" y="57"/>
                    <a:pt x="150" y="77"/>
                    <a:pt x="140" y="92"/>
                  </a:cubicBezTo>
                  <a:cubicBezTo>
                    <a:pt x="115" y="117"/>
                    <a:pt x="100" y="142"/>
                    <a:pt x="85" y="167"/>
                  </a:cubicBezTo>
                  <a:cubicBezTo>
                    <a:pt x="65" y="197"/>
                    <a:pt x="50" y="232"/>
                    <a:pt x="40" y="267"/>
                  </a:cubicBezTo>
                  <a:cubicBezTo>
                    <a:pt x="25" y="307"/>
                    <a:pt x="15" y="347"/>
                    <a:pt x="10" y="386"/>
                  </a:cubicBezTo>
                  <a:cubicBezTo>
                    <a:pt x="5" y="426"/>
                    <a:pt x="0" y="471"/>
                    <a:pt x="0" y="511"/>
                  </a:cubicBezTo>
                  <a:cubicBezTo>
                    <a:pt x="5" y="556"/>
                    <a:pt x="5" y="601"/>
                    <a:pt x="15" y="646"/>
                  </a:cubicBezTo>
                  <a:cubicBezTo>
                    <a:pt x="25" y="730"/>
                    <a:pt x="50" y="810"/>
                    <a:pt x="80" y="895"/>
                  </a:cubicBezTo>
                  <a:cubicBezTo>
                    <a:pt x="105" y="960"/>
                    <a:pt x="135" y="1030"/>
                    <a:pt x="175" y="1094"/>
                  </a:cubicBezTo>
                  <a:cubicBezTo>
                    <a:pt x="195" y="1139"/>
                    <a:pt x="224" y="1184"/>
                    <a:pt x="254" y="1224"/>
                  </a:cubicBezTo>
                  <a:lnTo>
                    <a:pt x="289" y="1274"/>
                  </a:lnTo>
                  <a:lnTo>
                    <a:pt x="294" y="1264"/>
                  </a:lnTo>
                  <a:cubicBezTo>
                    <a:pt x="299" y="1270"/>
                    <a:pt x="304" y="1272"/>
                    <a:pt x="310" y="1272"/>
                  </a:cubicBezTo>
                  <a:cubicBezTo>
                    <a:pt x="325" y="1272"/>
                    <a:pt x="341" y="1257"/>
                    <a:pt x="334" y="1239"/>
                  </a:cubicBezTo>
                  <a:lnTo>
                    <a:pt x="309" y="1189"/>
                  </a:lnTo>
                  <a:cubicBezTo>
                    <a:pt x="289" y="1154"/>
                    <a:pt x="269" y="1109"/>
                    <a:pt x="244" y="1055"/>
                  </a:cubicBezTo>
                  <a:cubicBezTo>
                    <a:pt x="219" y="1000"/>
                    <a:pt x="195" y="930"/>
                    <a:pt x="170" y="855"/>
                  </a:cubicBezTo>
                  <a:cubicBezTo>
                    <a:pt x="150" y="780"/>
                    <a:pt x="130" y="706"/>
                    <a:pt x="115" y="626"/>
                  </a:cubicBezTo>
                  <a:cubicBezTo>
                    <a:pt x="110" y="586"/>
                    <a:pt x="105" y="546"/>
                    <a:pt x="105" y="506"/>
                  </a:cubicBezTo>
                  <a:cubicBezTo>
                    <a:pt x="100" y="471"/>
                    <a:pt x="100" y="431"/>
                    <a:pt x="105" y="391"/>
                  </a:cubicBezTo>
                  <a:cubicBezTo>
                    <a:pt x="105" y="356"/>
                    <a:pt x="115" y="322"/>
                    <a:pt x="120" y="287"/>
                  </a:cubicBezTo>
                  <a:cubicBezTo>
                    <a:pt x="130" y="257"/>
                    <a:pt x="140" y="227"/>
                    <a:pt x="155" y="202"/>
                  </a:cubicBezTo>
                  <a:cubicBezTo>
                    <a:pt x="165" y="177"/>
                    <a:pt x="180" y="152"/>
                    <a:pt x="195" y="132"/>
                  </a:cubicBezTo>
                  <a:cubicBezTo>
                    <a:pt x="204" y="112"/>
                    <a:pt x="214" y="97"/>
                    <a:pt x="229" y="82"/>
                  </a:cubicBezTo>
                  <a:lnTo>
                    <a:pt x="264" y="37"/>
                  </a:lnTo>
                  <a:cubicBezTo>
                    <a:pt x="280" y="22"/>
                    <a:pt x="266" y="1"/>
                    <a:pt x="24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5" name="Google Shape;705;p61"/>
            <p:cNvSpPr/>
            <p:nvPr/>
          </p:nvSpPr>
          <p:spPr>
            <a:xfrm>
              <a:off x="4778300" y="3506850"/>
              <a:ext cx="75950" cy="34700"/>
            </a:xfrm>
            <a:custGeom>
              <a:avLst/>
              <a:gdLst/>
              <a:ahLst/>
              <a:cxnLst/>
              <a:rect l="l" t="t" r="r" b="b"/>
              <a:pathLst>
                <a:path w="3038" h="1388" extrusionOk="0">
                  <a:moveTo>
                    <a:pt x="45" y="1"/>
                  </a:moveTo>
                  <a:cubicBezTo>
                    <a:pt x="34" y="1"/>
                    <a:pt x="23" y="7"/>
                    <a:pt x="21" y="21"/>
                  </a:cubicBezTo>
                  <a:cubicBezTo>
                    <a:pt x="21" y="21"/>
                    <a:pt x="16" y="91"/>
                    <a:pt x="11" y="210"/>
                  </a:cubicBezTo>
                  <a:cubicBezTo>
                    <a:pt x="1" y="375"/>
                    <a:pt x="16" y="539"/>
                    <a:pt x="56" y="699"/>
                  </a:cubicBezTo>
                  <a:cubicBezTo>
                    <a:pt x="86" y="809"/>
                    <a:pt x="131" y="913"/>
                    <a:pt x="195" y="1003"/>
                  </a:cubicBezTo>
                  <a:cubicBezTo>
                    <a:pt x="270" y="1108"/>
                    <a:pt x="375" y="1193"/>
                    <a:pt x="490" y="1248"/>
                  </a:cubicBezTo>
                  <a:cubicBezTo>
                    <a:pt x="614" y="1302"/>
                    <a:pt x="749" y="1327"/>
                    <a:pt x="883" y="1332"/>
                  </a:cubicBezTo>
                  <a:cubicBezTo>
                    <a:pt x="904" y="1334"/>
                    <a:pt x="924" y="1334"/>
                    <a:pt x="944" y="1334"/>
                  </a:cubicBezTo>
                  <a:cubicBezTo>
                    <a:pt x="992" y="1334"/>
                    <a:pt x="1039" y="1331"/>
                    <a:pt x="1088" y="1327"/>
                  </a:cubicBezTo>
                  <a:cubicBezTo>
                    <a:pt x="1158" y="1322"/>
                    <a:pt x="1228" y="1307"/>
                    <a:pt x="1292" y="1287"/>
                  </a:cubicBezTo>
                  <a:cubicBezTo>
                    <a:pt x="1557" y="1203"/>
                    <a:pt x="1786" y="1058"/>
                    <a:pt x="2015" y="963"/>
                  </a:cubicBezTo>
                  <a:cubicBezTo>
                    <a:pt x="2120" y="913"/>
                    <a:pt x="2230" y="884"/>
                    <a:pt x="2344" y="864"/>
                  </a:cubicBezTo>
                  <a:cubicBezTo>
                    <a:pt x="2366" y="862"/>
                    <a:pt x="2387" y="861"/>
                    <a:pt x="2408" y="861"/>
                  </a:cubicBezTo>
                  <a:cubicBezTo>
                    <a:pt x="2491" y="861"/>
                    <a:pt x="2573" y="876"/>
                    <a:pt x="2649" y="903"/>
                  </a:cubicBezTo>
                  <a:cubicBezTo>
                    <a:pt x="2733" y="928"/>
                    <a:pt x="2813" y="968"/>
                    <a:pt x="2878" y="1023"/>
                  </a:cubicBezTo>
                  <a:cubicBezTo>
                    <a:pt x="2928" y="1068"/>
                    <a:pt x="2958" y="1123"/>
                    <a:pt x="2973" y="1188"/>
                  </a:cubicBezTo>
                  <a:cubicBezTo>
                    <a:pt x="2983" y="1233"/>
                    <a:pt x="2983" y="1272"/>
                    <a:pt x="2983" y="1317"/>
                  </a:cubicBezTo>
                  <a:lnTo>
                    <a:pt x="2983" y="1362"/>
                  </a:lnTo>
                  <a:cubicBezTo>
                    <a:pt x="2983" y="1378"/>
                    <a:pt x="2996" y="1387"/>
                    <a:pt x="3008" y="1387"/>
                  </a:cubicBezTo>
                  <a:cubicBezTo>
                    <a:pt x="3018" y="1387"/>
                    <a:pt x="3028" y="1381"/>
                    <a:pt x="3028" y="1367"/>
                  </a:cubicBezTo>
                  <a:lnTo>
                    <a:pt x="3033" y="1317"/>
                  </a:lnTo>
                  <a:cubicBezTo>
                    <a:pt x="3038" y="1267"/>
                    <a:pt x="3038" y="1223"/>
                    <a:pt x="3028" y="1178"/>
                  </a:cubicBezTo>
                  <a:cubicBezTo>
                    <a:pt x="3013" y="1098"/>
                    <a:pt x="2978" y="1028"/>
                    <a:pt x="2923" y="978"/>
                  </a:cubicBezTo>
                  <a:cubicBezTo>
                    <a:pt x="2853" y="913"/>
                    <a:pt x="2768" y="864"/>
                    <a:pt x="2674" y="834"/>
                  </a:cubicBezTo>
                  <a:cubicBezTo>
                    <a:pt x="2624" y="814"/>
                    <a:pt x="2569" y="804"/>
                    <a:pt x="2519" y="789"/>
                  </a:cubicBezTo>
                  <a:cubicBezTo>
                    <a:pt x="2484" y="783"/>
                    <a:pt x="2449" y="781"/>
                    <a:pt x="2414" y="781"/>
                  </a:cubicBezTo>
                  <a:cubicBezTo>
                    <a:pt x="2389" y="781"/>
                    <a:pt x="2364" y="782"/>
                    <a:pt x="2339" y="784"/>
                  </a:cubicBezTo>
                  <a:cubicBezTo>
                    <a:pt x="2215" y="799"/>
                    <a:pt x="2095" y="829"/>
                    <a:pt x="1980" y="879"/>
                  </a:cubicBezTo>
                  <a:cubicBezTo>
                    <a:pt x="1746" y="973"/>
                    <a:pt x="1517" y="1113"/>
                    <a:pt x="1267" y="1188"/>
                  </a:cubicBezTo>
                  <a:cubicBezTo>
                    <a:pt x="1208" y="1208"/>
                    <a:pt x="1143" y="1223"/>
                    <a:pt x="1078" y="1228"/>
                  </a:cubicBezTo>
                  <a:cubicBezTo>
                    <a:pt x="1018" y="1233"/>
                    <a:pt x="953" y="1233"/>
                    <a:pt x="888" y="1233"/>
                  </a:cubicBezTo>
                  <a:cubicBezTo>
                    <a:pt x="764" y="1233"/>
                    <a:pt x="644" y="1208"/>
                    <a:pt x="529" y="1158"/>
                  </a:cubicBezTo>
                  <a:cubicBezTo>
                    <a:pt x="425" y="1113"/>
                    <a:pt x="335" y="1043"/>
                    <a:pt x="265" y="948"/>
                  </a:cubicBezTo>
                  <a:cubicBezTo>
                    <a:pt x="205" y="869"/>
                    <a:pt x="160" y="774"/>
                    <a:pt x="131" y="674"/>
                  </a:cubicBezTo>
                  <a:cubicBezTo>
                    <a:pt x="91" y="520"/>
                    <a:pt x="71" y="365"/>
                    <a:pt x="71" y="205"/>
                  </a:cubicBezTo>
                  <a:cubicBezTo>
                    <a:pt x="66" y="102"/>
                    <a:pt x="70" y="36"/>
                    <a:pt x="71" y="23"/>
                  </a:cubicBezTo>
                  <a:lnTo>
                    <a:pt x="71" y="23"/>
                  </a:lnTo>
                  <a:cubicBezTo>
                    <a:pt x="71" y="24"/>
                    <a:pt x="71" y="25"/>
                    <a:pt x="71" y="26"/>
                  </a:cubicBezTo>
                  <a:lnTo>
                    <a:pt x="71" y="21"/>
                  </a:lnTo>
                  <a:cubicBezTo>
                    <a:pt x="71" y="21"/>
                    <a:pt x="71" y="22"/>
                    <a:pt x="71" y="23"/>
                  </a:cubicBezTo>
                  <a:lnTo>
                    <a:pt x="71" y="23"/>
                  </a:lnTo>
                  <a:cubicBezTo>
                    <a:pt x="69" y="9"/>
                    <a:pt x="57" y="1"/>
                    <a:pt x="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6" name="Google Shape;706;p61"/>
            <p:cNvSpPr/>
            <p:nvPr/>
          </p:nvSpPr>
          <p:spPr>
            <a:xfrm>
              <a:off x="4683200" y="3482275"/>
              <a:ext cx="89950" cy="147625"/>
            </a:xfrm>
            <a:custGeom>
              <a:avLst/>
              <a:gdLst/>
              <a:ahLst/>
              <a:cxnLst/>
              <a:rect l="l" t="t" r="r" b="b"/>
              <a:pathLst>
                <a:path w="3598" h="5905" extrusionOk="0">
                  <a:moveTo>
                    <a:pt x="3550" y="0"/>
                  </a:moveTo>
                  <a:cubicBezTo>
                    <a:pt x="3547" y="0"/>
                    <a:pt x="3544" y="1"/>
                    <a:pt x="3541" y="2"/>
                  </a:cubicBezTo>
                  <a:cubicBezTo>
                    <a:pt x="3541" y="2"/>
                    <a:pt x="3421" y="42"/>
                    <a:pt x="3212" y="106"/>
                  </a:cubicBezTo>
                  <a:cubicBezTo>
                    <a:pt x="3107" y="136"/>
                    <a:pt x="2982" y="176"/>
                    <a:pt x="2838" y="231"/>
                  </a:cubicBezTo>
                  <a:cubicBezTo>
                    <a:pt x="2673" y="291"/>
                    <a:pt x="2513" y="371"/>
                    <a:pt x="2369" y="465"/>
                  </a:cubicBezTo>
                  <a:cubicBezTo>
                    <a:pt x="2090" y="650"/>
                    <a:pt x="1915" y="959"/>
                    <a:pt x="1900" y="1293"/>
                  </a:cubicBezTo>
                  <a:cubicBezTo>
                    <a:pt x="1895" y="1418"/>
                    <a:pt x="1915" y="1537"/>
                    <a:pt x="1960" y="1652"/>
                  </a:cubicBezTo>
                  <a:cubicBezTo>
                    <a:pt x="2000" y="1757"/>
                    <a:pt x="2020" y="1872"/>
                    <a:pt x="2020" y="1981"/>
                  </a:cubicBezTo>
                  <a:cubicBezTo>
                    <a:pt x="2015" y="2036"/>
                    <a:pt x="2005" y="2091"/>
                    <a:pt x="1980" y="2141"/>
                  </a:cubicBezTo>
                  <a:cubicBezTo>
                    <a:pt x="1975" y="2161"/>
                    <a:pt x="1965" y="2191"/>
                    <a:pt x="1945" y="2211"/>
                  </a:cubicBezTo>
                  <a:cubicBezTo>
                    <a:pt x="1930" y="2236"/>
                    <a:pt x="1920" y="2260"/>
                    <a:pt x="1900" y="2285"/>
                  </a:cubicBezTo>
                  <a:cubicBezTo>
                    <a:pt x="1766" y="2470"/>
                    <a:pt x="1556" y="2609"/>
                    <a:pt x="1347" y="2739"/>
                  </a:cubicBezTo>
                  <a:cubicBezTo>
                    <a:pt x="1132" y="2869"/>
                    <a:pt x="923" y="3013"/>
                    <a:pt x="728" y="3173"/>
                  </a:cubicBezTo>
                  <a:cubicBezTo>
                    <a:pt x="539" y="3327"/>
                    <a:pt x="374" y="3517"/>
                    <a:pt x="240" y="3721"/>
                  </a:cubicBezTo>
                  <a:cubicBezTo>
                    <a:pt x="110" y="3921"/>
                    <a:pt x="30" y="4145"/>
                    <a:pt x="15" y="4385"/>
                  </a:cubicBezTo>
                  <a:cubicBezTo>
                    <a:pt x="0" y="4594"/>
                    <a:pt x="40" y="4803"/>
                    <a:pt x="130" y="4998"/>
                  </a:cubicBezTo>
                  <a:cubicBezTo>
                    <a:pt x="205" y="5157"/>
                    <a:pt x="305" y="5302"/>
                    <a:pt x="424" y="5432"/>
                  </a:cubicBezTo>
                  <a:cubicBezTo>
                    <a:pt x="514" y="5526"/>
                    <a:pt x="614" y="5616"/>
                    <a:pt x="723" y="5701"/>
                  </a:cubicBezTo>
                  <a:cubicBezTo>
                    <a:pt x="808" y="5766"/>
                    <a:pt x="883" y="5816"/>
                    <a:pt x="933" y="5845"/>
                  </a:cubicBezTo>
                  <a:lnTo>
                    <a:pt x="1008" y="5895"/>
                  </a:lnTo>
                  <a:lnTo>
                    <a:pt x="1003" y="5900"/>
                  </a:lnTo>
                  <a:cubicBezTo>
                    <a:pt x="1008" y="5904"/>
                    <a:pt x="1014" y="5905"/>
                    <a:pt x="1019" y="5905"/>
                  </a:cubicBezTo>
                  <a:cubicBezTo>
                    <a:pt x="1047" y="5905"/>
                    <a:pt x="1067" y="5866"/>
                    <a:pt x="1038" y="5845"/>
                  </a:cubicBezTo>
                  <a:lnTo>
                    <a:pt x="963" y="5796"/>
                  </a:lnTo>
                  <a:cubicBezTo>
                    <a:pt x="913" y="5761"/>
                    <a:pt x="848" y="5711"/>
                    <a:pt x="763" y="5646"/>
                  </a:cubicBezTo>
                  <a:cubicBezTo>
                    <a:pt x="664" y="5561"/>
                    <a:pt x="569" y="5472"/>
                    <a:pt x="484" y="5377"/>
                  </a:cubicBezTo>
                  <a:cubicBezTo>
                    <a:pt x="374" y="5252"/>
                    <a:pt x="285" y="5113"/>
                    <a:pt x="220" y="4958"/>
                  </a:cubicBezTo>
                  <a:cubicBezTo>
                    <a:pt x="140" y="4783"/>
                    <a:pt x="105" y="4589"/>
                    <a:pt x="120" y="4395"/>
                  </a:cubicBezTo>
                  <a:cubicBezTo>
                    <a:pt x="145" y="4180"/>
                    <a:pt x="220" y="3971"/>
                    <a:pt x="340" y="3791"/>
                  </a:cubicBezTo>
                  <a:cubicBezTo>
                    <a:pt x="469" y="3592"/>
                    <a:pt x="629" y="3417"/>
                    <a:pt x="808" y="3268"/>
                  </a:cubicBezTo>
                  <a:cubicBezTo>
                    <a:pt x="998" y="3113"/>
                    <a:pt x="1202" y="2978"/>
                    <a:pt x="1417" y="2854"/>
                  </a:cubicBezTo>
                  <a:cubicBezTo>
                    <a:pt x="1631" y="2719"/>
                    <a:pt x="1845" y="2575"/>
                    <a:pt x="2005" y="2360"/>
                  </a:cubicBezTo>
                  <a:cubicBezTo>
                    <a:pt x="2025" y="2335"/>
                    <a:pt x="2045" y="2305"/>
                    <a:pt x="2055" y="2275"/>
                  </a:cubicBezTo>
                  <a:cubicBezTo>
                    <a:pt x="2070" y="2245"/>
                    <a:pt x="2090" y="2221"/>
                    <a:pt x="2100" y="2186"/>
                  </a:cubicBezTo>
                  <a:cubicBezTo>
                    <a:pt x="2125" y="2126"/>
                    <a:pt x="2140" y="2056"/>
                    <a:pt x="2145" y="1991"/>
                  </a:cubicBezTo>
                  <a:cubicBezTo>
                    <a:pt x="2145" y="1862"/>
                    <a:pt x="2125" y="1737"/>
                    <a:pt x="2080" y="1617"/>
                  </a:cubicBezTo>
                  <a:cubicBezTo>
                    <a:pt x="2040" y="1517"/>
                    <a:pt x="2020" y="1408"/>
                    <a:pt x="2025" y="1298"/>
                  </a:cubicBezTo>
                  <a:cubicBezTo>
                    <a:pt x="2030" y="1193"/>
                    <a:pt x="2050" y="1094"/>
                    <a:pt x="2085" y="994"/>
                  </a:cubicBezTo>
                  <a:cubicBezTo>
                    <a:pt x="2154" y="814"/>
                    <a:pt x="2274" y="660"/>
                    <a:pt x="2434" y="550"/>
                  </a:cubicBezTo>
                  <a:cubicBezTo>
                    <a:pt x="2568" y="455"/>
                    <a:pt x="2718" y="376"/>
                    <a:pt x="2868" y="316"/>
                  </a:cubicBezTo>
                  <a:cubicBezTo>
                    <a:pt x="3007" y="256"/>
                    <a:pt x="3132" y="216"/>
                    <a:pt x="3236" y="176"/>
                  </a:cubicBezTo>
                  <a:cubicBezTo>
                    <a:pt x="3441" y="106"/>
                    <a:pt x="3561" y="62"/>
                    <a:pt x="3561" y="62"/>
                  </a:cubicBezTo>
                  <a:cubicBezTo>
                    <a:pt x="3597" y="48"/>
                    <a:pt x="3583" y="0"/>
                    <a:pt x="35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7" name="Google Shape;707;p61"/>
            <p:cNvSpPr/>
            <p:nvPr/>
          </p:nvSpPr>
          <p:spPr>
            <a:xfrm>
              <a:off x="4838650" y="3519750"/>
              <a:ext cx="45225" cy="99325"/>
            </a:xfrm>
            <a:custGeom>
              <a:avLst/>
              <a:gdLst/>
              <a:ahLst/>
              <a:cxnLst/>
              <a:rect l="l" t="t" r="r" b="b"/>
              <a:pathLst>
                <a:path w="1809" h="3973" extrusionOk="0">
                  <a:moveTo>
                    <a:pt x="1037" y="1"/>
                  </a:moveTo>
                  <a:cubicBezTo>
                    <a:pt x="1029" y="1"/>
                    <a:pt x="1021" y="5"/>
                    <a:pt x="1017" y="14"/>
                  </a:cubicBezTo>
                  <a:lnTo>
                    <a:pt x="933" y="218"/>
                  </a:lnTo>
                  <a:cubicBezTo>
                    <a:pt x="908" y="288"/>
                    <a:pt x="863" y="363"/>
                    <a:pt x="823" y="452"/>
                  </a:cubicBezTo>
                  <a:cubicBezTo>
                    <a:pt x="783" y="542"/>
                    <a:pt x="723" y="637"/>
                    <a:pt x="668" y="746"/>
                  </a:cubicBezTo>
                  <a:cubicBezTo>
                    <a:pt x="554" y="956"/>
                    <a:pt x="404" y="1200"/>
                    <a:pt x="279" y="1484"/>
                  </a:cubicBezTo>
                  <a:cubicBezTo>
                    <a:pt x="140" y="1779"/>
                    <a:pt x="50" y="2093"/>
                    <a:pt x="15" y="2412"/>
                  </a:cubicBezTo>
                  <a:cubicBezTo>
                    <a:pt x="0" y="2581"/>
                    <a:pt x="10" y="2751"/>
                    <a:pt x="50" y="2910"/>
                  </a:cubicBezTo>
                  <a:cubicBezTo>
                    <a:pt x="90" y="3070"/>
                    <a:pt x="165" y="3220"/>
                    <a:pt x="270" y="3349"/>
                  </a:cubicBezTo>
                  <a:cubicBezTo>
                    <a:pt x="364" y="3469"/>
                    <a:pt x="479" y="3569"/>
                    <a:pt x="614" y="3643"/>
                  </a:cubicBezTo>
                  <a:cubicBezTo>
                    <a:pt x="728" y="3713"/>
                    <a:pt x="848" y="3768"/>
                    <a:pt x="978" y="3813"/>
                  </a:cubicBezTo>
                  <a:cubicBezTo>
                    <a:pt x="1082" y="3853"/>
                    <a:pt x="1192" y="3883"/>
                    <a:pt x="1302" y="3903"/>
                  </a:cubicBezTo>
                  <a:cubicBezTo>
                    <a:pt x="1396" y="3923"/>
                    <a:pt x="1486" y="3938"/>
                    <a:pt x="1556" y="3948"/>
                  </a:cubicBezTo>
                  <a:cubicBezTo>
                    <a:pt x="1626" y="3958"/>
                    <a:pt x="1681" y="3963"/>
                    <a:pt x="1720" y="3968"/>
                  </a:cubicBezTo>
                  <a:lnTo>
                    <a:pt x="1780" y="3973"/>
                  </a:lnTo>
                  <a:lnTo>
                    <a:pt x="1775" y="3973"/>
                  </a:lnTo>
                  <a:cubicBezTo>
                    <a:pt x="1777" y="3973"/>
                    <a:pt x="1778" y="3973"/>
                    <a:pt x="1780" y="3973"/>
                  </a:cubicBezTo>
                  <a:cubicBezTo>
                    <a:pt x="1806" y="3973"/>
                    <a:pt x="1809" y="3932"/>
                    <a:pt x="1780" y="3928"/>
                  </a:cubicBezTo>
                  <a:lnTo>
                    <a:pt x="1720" y="3918"/>
                  </a:lnTo>
                  <a:cubicBezTo>
                    <a:pt x="1686" y="3913"/>
                    <a:pt x="1631" y="3903"/>
                    <a:pt x="1561" y="3893"/>
                  </a:cubicBezTo>
                  <a:cubicBezTo>
                    <a:pt x="1491" y="3883"/>
                    <a:pt x="1406" y="3863"/>
                    <a:pt x="1312" y="3843"/>
                  </a:cubicBezTo>
                  <a:cubicBezTo>
                    <a:pt x="1207" y="3813"/>
                    <a:pt x="1102" y="3778"/>
                    <a:pt x="997" y="3743"/>
                  </a:cubicBezTo>
                  <a:cubicBezTo>
                    <a:pt x="878" y="3698"/>
                    <a:pt x="763" y="3638"/>
                    <a:pt x="653" y="3574"/>
                  </a:cubicBezTo>
                  <a:cubicBezTo>
                    <a:pt x="534" y="3499"/>
                    <a:pt x="424" y="3404"/>
                    <a:pt x="339" y="3294"/>
                  </a:cubicBezTo>
                  <a:cubicBezTo>
                    <a:pt x="245" y="3175"/>
                    <a:pt x="175" y="3035"/>
                    <a:pt x="140" y="2891"/>
                  </a:cubicBezTo>
                  <a:cubicBezTo>
                    <a:pt x="105" y="2736"/>
                    <a:pt x="95" y="2581"/>
                    <a:pt x="110" y="2422"/>
                  </a:cubicBezTo>
                  <a:cubicBezTo>
                    <a:pt x="140" y="2113"/>
                    <a:pt x="225" y="1809"/>
                    <a:pt x="359" y="1524"/>
                  </a:cubicBezTo>
                  <a:cubicBezTo>
                    <a:pt x="419" y="1385"/>
                    <a:pt x="484" y="1255"/>
                    <a:pt x="549" y="1130"/>
                  </a:cubicBezTo>
                  <a:lnTo>
                    <a:pt x="733" y="781"/>
                  </a:lnTo>
                  <a:cubicBezTo>
                    <a:pt x="788" y="672"/>
                    <a:pt x="843" y="572"/>
                    <a:pt x="883" y="482"/>
                  </a:cubicBezTo>
                  <a:cubicBezTo>
                    <a:pt x="918" y="387"/>
                    <a:pt x="958" y="313"/>
                    <a:pt x="983" y="243"/>
                  </a:cubicBezTo>
                  <a:lnTo>
                    <a:pt x="1062" y="33"/>
                  </a:lnTo>
                  <a:cubicBezTo>
                    <a:pt x="1069" y="14"/>
                    <a:pt x="1052" y="1"/>
                    <a:pt x="10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8" name="Google Shape;708;p61"/>
            <p:cNvSpPr/>
            <p:nvPr/>
          </p:nvSpPr>
          <p:spPr>
            <a:xfrm>
              <a:off x="4764100" y="3501175"/>
              <a:ext cx="35200" cy="134250"/>
            </a:xfrm>
            <a:custGeom>
              <a:avLst/>
              <a:gdLst/>
              <a:ahLst/>
              <a:cxnLst/>
              <a:rect l="l" t="t" r="r" b="b"/>
              <a:pathLst>
                <a:path w="1408" h="5370" extrusionOk="0">
                  <a:moveTo>
                    <a:pt x="366" y="1"/>
                  </a:moveTo>
                  <a:cubicBezTo>
                    <a:pt x="358" y="1"/>
                    <a:pt x="350" y="5"/>
                    <a:pt x="345" y="14"/>
                  </a:cubicBezTo>
                  <a:cubicBezTo>
                    <a:pt x="345" y="14"/>
                    <a:pt x="310" y="98"/>
                    <a:pt x="245" y="243"/>
                  </a:cubicBezTo>
                  <a:cubicBezTo>
                    <a:pt x="215" y="313"/>
                    <a:pt x="180" y="402"/>
                    <a:pt x="140" y="507"/>
                  </a:cubicBezTo>
                  <a:cubicBezTo>
                    <a:pt x="95" y="622"/>
                    <a:pt x="65" y="742"/>
                    <a:pt x="40" y="861"/>
                  </a:cubicBezTo>
                  <a:cubicBezTo>
                    <a:pt x="25" y="931"/>
                    <a:pt x="15" y="1006"/>
                    <a:pt x="10" y="1076"/>
                  </a:cubicBezTo>
                  <a:cubicBezTo>
                    <a:pt x="0" y="1150"/>
                    <a:pt x="0" y="1220"/>
                    <a:pt x="0" y="1300"/>
                  </a:cubicBezTo>
                  <a:lnTo>
                    <a:pt x="0" y="1784"/>
                  </a:lnTo>
                  <a:cubicBezTo>
                    <a:pt x="0" y="2123"/>
                    <a:pt x="0" y="2482"/>
                    <a:pt x="35" y="2846"/>
                  </a:cubicBezTo>
                  <a:cubicBezTo>
                    <a:pt x="45" y="2935"/>
                    <a:pt x="55" y="3025"/>
                    <a:pt x="70" y="3115"/>
                  </a:cubicBezTo>
                  <a:lnTo>
                    <a:pt x="95" y="3250"/>
                  </a:lnTo>
                  <a:lnTo>
                    <a:pt x="125" y="3379"/>
                  </a:lnTo>
                  <a:cubicBezTo>
                    <a:pt x="175" y="3549"/>
                    <a:pt x="245" y="3713"/>
                    <a:pt x="325" y="3868"/>
                  </a:cubicBezTo>
                  <a:cubicBezTo>
                    <a:pt x="469" y="4137"/>
                    <a:pt x="639" y="4396"/>
                    <a:pt x="823" y="4646"/>
                  </a:cubicBezTo>
                  <a:cubicBezTo>
                    <a:pt x="983" y="4860"/>
                    <a:pt x="1122" y="5040"/>
                    <a:pt x="1217" y="5164"/>
                  </a:cubicBezTo>
                  <a:cubicBezTo>
                    <a:pt x="1307" y="5289"/>
                    <a:pt x="1357" y="5364"/>
                    <a:pt x="1357" y="5364"/>
                  </a:cubicBezTo>
                  <a:lnTo>
                    <a:pt x="1357" y="5359"/>
                  </a:lnTo>
                  <a:cubicBezTo>
                    <a:pt x="1363" y="5366"/>
                    <a:pt x="1370" y="5369"/>
                    <a:pt x="1376" y="5369"/>
                  </a:cubicBezTo>
                  <a:cubicBezTo>
                    <a:pt x="1393" y="5369"/>
                    <a:pt x="1407" y="5351"/>
                    <a:pt x="1397" y="5334"/>
                  </a:cubicBezTo>
                  <a:cubicBezTo>
                    <a:pt x="1397" y="5334"/>
                    <a:pt x="1352" y="5259"/>
                    <a:pt x="1262" y="5129"/>
                  </a:cubicBezTo>
                  <a:lnTo>
                    <a:pt x="888" y="4596"/>
                  </a:lnTo>
                  <a:cubicBezTo>
                    <a:pt x="709" y="4352"/>
                    <a:pt x="549" y="4092"/>
                    <a:pt x="404" y="3823"/>
                  </a:cubicBezTo>
                  <a:cubicBezTo>
                    <a:pt x="330" y="3673"/>
                    <a:pt x="265" y="3514"/>
                    <a:pt x="220" y="3349"/>
                  </a:cubicBezTo>
                  <a:lnTo>
                    <a:pt x="190" y="3225"/>
                  </a:lnTo>
                  <a:lnTo>
                    <a:pt x="170" y="3095"/>
                  </a:lnTo>
                  <a:cubicBezTo>
                    <a:pt x="150" y="3010"/>
                    <a:pt x="145" y="2921"/>
                    <a:pt x="135" y="2831"/>
                  </a:cubicBezTo>
                  <a:cubicBezTo>
                    <a:pt x="100" y="2482"/>
                    <a:pt x="95" y="2123"/>
                    <a:pt x="95" y="1789"/>
                  </a:cubicBezTo>
                  <a:cubicBezTo>
                    <a:pt x="95" y="1619"/>
                    <a:pt x="90" y="1455"/>
                    <a:pt x="85" y="1300"/>
                  </a:cubicBezTo>
                  <a:cubicBezTo>
                    <a:pt x="85" y="1230"/>
                    <a:pt x="85" y="1150"/>
                    <a:pt x="90" y="1081"/>
                  </a:cubicBezTo>
                  <a:cubicBezTo>
                    <a:pt x="95" y="1011"/>
                    <a:pt x="100" y="946"/>
                    <a:pt x="115" y="876"/>
                  </a:cubicBezTo>
                  <a:cubicBezTo>
                    <a:pt x="135" y="757"/>
                    <a:pt x="165" y="642"/>
                    <a:pt x="200" y="527"/>
                  </a:cubicBezTo>
                  <a:cubicBezTo>
                    <a:pt x="235" y="422"/>
                    <a:pt x="270" y="338"/>
                    <a:pt x="295" y="263"/>
                  </a:cubicBezTo>
                  <a:cubicBezTo>
                    <a:pt x="355" y="118"/>
                    <a:pt x="389" y="34"/>
                    <a:pt x="389" y="34"/>
                  </a:cubicBezTo>
                  <a:cubicBezTo>
                    <a:pt x="396" y="14"/>
                    <a:pt x="381" y="1"/>
                    <a:pt x="3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9" name="Google Shape;709;p61"/>
            <p:cNvSpPr/>
            <p:nvPr/>
          </p:nvSpPr>
          <p:spPr>
            <a:xfrm>
              <a:off x="4803525" y="3615150"/>
              <a:ext cx="49650" cy="20400"/>
            </a:xfrm>
            <a:custGeom>
              <a:avLst/>
              <a:gdLst/>
              <a:ahLst/>
              <a:cxnLst/>
              <a:rect l="l" t="t" r="r" b="b"/>
              <a:pathLst>
                <a:path w="1986" h="816" extrusionOk="0">
                  <a:moveTo>
                    <a:pt x="1948" y="0"/>
                  </a:moveTo>
                  <a:cubicBezTo>
                    <a:pt x="1945" y="0"/>
                    <a:pt x="1942" y="1"/>
                    <a:pt x="1939" y="2"/>
                  </a:cubicBezTo>
                  <a:cubicBezTo>
                    <a:pt x="1939" y="2"/>
                    <a:pt x="1824" y="57"/>
                    <a:pt x="1650" y="147"/>
                  </a:cubicBezTo>
                  <a:lnTo>
                    <a:pt x="1510" y="216"/>
                  </a:lnTo>
                  <a:cubicBezTo>
                    <a:pt x="1465" y="246"/>
                    <a:pt x="1410" y="266"/>
                    <a:pt x="1355" y="291"/>
                  </a:cubicBezTo>
                  <a:lnTo>
                    <a:pt x="1011" y="446"/>
                  </a:lnTo>
                  <a:cubicBezTo>
                    <a:pt x="952" y="471"/>
                    <a:pt x="892" y="491"/>
                    <a:pt x="832" y="516"/>
                  </a:cubicBezTo>
                  <a:lnTo>
                    <a:pt x="657" y="575"/>
                  </a:lnTo>
                  <a:cubicBezTo>
                    <a:pt x="602" y="595"/>
                    <a:pt x="548" y="620"/>
                    <a:pt x="498" y="635"/>
                  </a:cubicBezTo>
                  <a:lnTo>
                    <a:pt x="343" y="675"/>
                  </a:lnTo>
                  <a:cubicBezTo>
                    <a:pt x="159" y="730"/>
                    <a:pt x="34" y="765"/>
                    <a:pt x="34" y="765"/>
                  </a:cubicBezTo>
                  <a:lnTo>
                    <a:pt x="29" y="770"/>
                  </a:lnTo>
                  <a:cubicBezTo>
                    <a:pt x="1" y="775"/>
                    <a:pt x="8" y="815"/>
                    <a:pt x="34" y="815"/>
                  </a:cubicBezTo>
                  <a:cubicBezTo>
                    <a:pt x="36" y="815"/>
                    <a:pt x="37" y="815"/>
                    <a:pt x="39" y="815"/>
                  </a:cubicBezTo>
                  <a:cubicBezTo>
                    <a:pt x="39" y="815"/>
                    <a:pt x="169" y="790"/>
                    <a:pt x="358" y="750"/>
                  </a:cubicBezTo>
                  <a:lnTo>
                    <a:pt x="513" y="720"/>
                  </a:lnTo>
                  <a:cubicBezTo>
                    <a:pt x="568" y="705"/>
                    <a:pt x="627" y="685"/>
                    <a:pt x="682" y="665"/>
                  </a:cubicBezTo>
                  <a:lnTo>
                    <a:pt x="862" y="605"/>
                  </a:lnTo>
                  <a:cubicBezTo>
                    <a:pt x="922" y="580"/>
                    <a:pt x="986" y="565"/>
                    <a:pt x="1046" y="535"/>
                  </a:cubicBezTo>
                  <a:lnTo>
                    <a:pt x="1395" y="376"/>
                  </a:lnTo>
                  <a:cubicBezTo>
                    <a:pt x="1495" y="326"/>
                    <a:pt x="1590" y="271"/>
                    <a:pt x="1684" y="216"/>
                  </a:cubicBezTo>
                  <a:cubicBezTo>
                    <a:pt x="1854" y="117"/>
                    <a:pt x="1964" y="47"/>
                    <a:pt x="1964" y="47"/>
                  </a:cubicBezTo>
                  <a:cubicBezTo>
                    <a:pt x="1986" y="34"/>
                    <a:pt x="1973" y="0"/>
                    <a:pt x="194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0" name="Google Shape;710;p61"/>
            <p:cNvSpPr/>
            <p:nvPr/>
          </p:nvSpPr>
          <p:spPr>
            <a:xfrm>
              <a:off x="4787900" y="3591550"/>
              <a:ext cx="43050" cy="26400"/>
            </a:xfrm>
            <a:custGeom>
              <a:avLst/>
              <a:gdLst/>
              <a:ahLst/>
              <a:cxnLst/>
              <a:rect l="l" t="t" r="r" b="b"/>
              <a:pathLst>
                <a:path w="1722" h="1056" extrusionOk="0">
                  <a:moveTo>
                    <a:pt x="760" y="378"/>
                  </a:moveTo>
                  <a:cubicBezTo>
                    <a:pt x="773" y="378"/>
                    <a:pt x="786" y="379"/>
                    <a:pt x="799" y="383"/>
                  </a:cubicBezTo>
                  <a:cubicBezTo>
                    <a:pt x="1033" y="412"/>
                    <a:pt x="1078" y="567"/>
                    <a:pt x="1078" y="567"/>
                  </a:cubicBezTo>
                  <a:lnTo>
                    <a:pt x="599" y="537"/>
                  </a:lnTo>
                  <a:cubicBezTo>
                    <a:pt x="599" y="446"/>
                    <a:pt x="675" y="378"/>
                    <a:pt x="760" y="378"/>
                  </a:cubicBezTo>
                  <a:close/>
                  <a:moveTo>
                    <a:pt x="539" y="1"/>
                  </a:moveTo>
                  <a:cubicBezTo>
                    <a:pt x="509" y="1"/>
                    <a:pt x="475" y="7"/>
                    <a:pt x="435" y="24"/>
                  </a:cubicBezTo>
                  <a:cubicBezTo>
                    <a:pt x="91" y="158"/>
                    <a:pt x="1" y="383"/>
                    <a:pt x="1" y="383"/>
                  </a:cubicBezTo>
                  <a:cubicBezTo>
                    <a:pt x="1" y="383"/>
                    <a:pt x="135" y="1056"/>
                    <a:pt x="831" y="1056"/>
                  </a:cubicBezTo>
                  <a:cubicBezTo>
                    <a:pt x="833" y="1056"/>
                    <a:pt x="836" y="1056"/>
                    <a:pt x="839" y="1056"/>
                  </a:cubicBezTo>
                  <a:cubicBezTo>
                    <a:pt x="1487" y="1051"/>
                    <a:pt x="1721" y="552"/>
                    <a:pt x="1721" y="552"/>
                  </a:cubicBezTo>
                  <a:cubicBezTo>
                    <a:pt x="1721" y="552"/>
                    <a:pt x="1512" y="198"/>
                    <a:pt x="1208" y="48"/>
                  </a:cubicBezTo>
                  <a:cubicBezTo>
                    <a:pt x="1181" y="36"/>
                    <a:pt x="1151" y="31"/>
                    <a:pt x="1118" y="31"/>
                  </a:cubicBezTo>
                  <a:cubicBezTo>
                    <a:pt x="1030" y="31"/>
                    <a:pt x="925" y="64"/>
                    <a:pt x="822" y="64"/>
                  </a:cubicBezTo>
                  <a:cubicBezTo>
                    <a:pt x="813" y="64"/>
                    <a:pt x="803" y="64"/>
                    <a:pt x="794" y="63"/>
                  </a:cubicBezTo>
                  <a:cubicBezTo>
                    <a:pt x="689" y="56"/>
                    <a:pt x="629" y="1"/>
                    <a:pt x="53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61"/>
            <p:cNvSpPr/>
            <p:nvPr/>
          </p:nvSpPr>
          <p:spPr>
            <a:xfrm>
              <a:off x="4763100" y="3589500"/>
              <a:ext cx="5750" cy="31075"/>
            </a:xfrm>
            <a:custGeom>
              <a:avLst/>
              <a:gdLst/>
              <a:ahLst/>
              <a:cxnLst/>
              <a:rect l="l" t="t" r="r" b="b"/>
              <a:pathLst>
                <a:path w="230" h="1243" extrusionOk="0">
                  <a:moveTo>
                    <a:pt x="120" y="1"/>
                  </a:moveTo>
                  <a:cubicBezTo>
                    <a:pt x="70" y="1"/>
                    <a:pt x="1" y="290"/>
                    <a:pt x="26" y="709"/>
                  </a:cubicBezTo>
                  <a:cubicBezTo>
                    <a:pt x="45" y="1133"/>
                    <a:pt x="110" y="1242"/>
                    <a:pt x="155" y="1242"/>
                  </a:cubicBezTo>
                  <a:cubicBezTo>
                    <a:pt x="200" y="1242"/>
                    <a:pt x="220" y="1038"/>
                    <a:pt x="225" y="704"/>
                  </a:cubicBezTo>
                  <a:cubicBezTo>
                    <a:pt x="230" y="370"/>
                    <a:pt x="175" y="1"/>
                    <a:pt x="1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61"/>
            <p:cNvSpPr/>
            <p:nvPr/>
          </p:nvSpPr>
          <p:spPr>
            <a:xfrm>
              <a:off x="4813225" y="3613400"/>
              <a:ext cx="101225" cy="104925"/>
            </a:xfrm>
            <a:custGeom>
              <a:avLst/>
              <a:gdLst/>
              <a:ahLst/>
              <a:cxnLst/>
              <a:rect l="l" t="t" r="r" b="b"/>
              <a:pathLst>
                <a:path w="4049" h="4197" extrusionOk="0">
                  <a:moveTo>
                    <a:pt x="1745" y="1"/>
                  </a:moveTo>
                  <a:cubicBezTo>
                    <a:pt x="1740" y="1"/>
                    <a:pt x="1735" y="3"/>
                    <a:pt x="1730" y="7"/>
                  </a:cubicBezTo>
                  <a:lnTo>
                    <a:pt x="1665" y="72"/>
                  </a:lnTo>
                  <a:cubicBezTo>
                    <a:pt x="1626" y="112"/>
                    <a:pt x="1571" y="177"/>
                    <a:pt x="1491" y="251"/>
                  </a:cubicBezTo>
                  <a:cubicBezTo>
                    <a:pt x="1341" y="401"/>
                    <a:pt x="1112" y="605"/>
                    <a:pt x="858" y="875"/>
                  </a:cubicBezTo>
                  <a:cubicBezTo>
                    <a:pt x="718" y="1014"/>
                    <a:pt x="588" y="1169"/>
                    <a:pt x="464" y="1328"/>
                  </a:cubicBezTo>
                  <a:cubicBezTo>
                    <a:pt x="324" y="1503"/>
                    <a:pt x="209" y="1702"/>
                    <a:pt x="125" y="1907"/>
                  </a:cubicBezTo>
                  <a:cubicBezTo>
                    <a:pt x="35" y="2136"/>
                    <a:pt x="0" y="2386"/>
                    <a:pt x="30" y="2625"/>
                  </a:cubicBezTo>
                  <a:lnTo>
                    <a:pt x="45" y="2720"/>
                  </a:lnTo>
                  <a:lnTo>
                    <a:pt x="45" y="2745"/>
                  </a:lnTo>
                  <a:cubicBezTo>
                    <a:pt x="45" y="2760"/>
                    <a:pt x="50" y="2760"/>
                    <a:pt x="50" y="2769"/>
                  </a:cubicBezTo>
                  <a:lnTo>
                    <a:pt x="60" y="2814"/>
                  </a:lnTo>
                  <a:lnTo>
                    <a:pt x="85" y="2899"/>
                  </a:lnTo>
                  <a:cubicBezTo>
                    <a:pt x="95" y="2929"/>
                    <a:pt x="110" y="2959"/>
                    <a:pt x="125" y="2989"/>
                  </a:cubicBezTo>
                  <a:lnTo>
                    <a:pt x="160" y="3079"/>
                  </a:lnTo>
                  <a:lnTo>
                    <a:pt x="204" y="3163"/>
                  </a:lnTo>
                  <a:cubicBezTo>
                    <a:pt x="239" y="3218"/>
                    <a:pt x="274" y="3273"/>
                    <a:pt x="314" y="3323"/>
                  </a:cubicBezTo>
                  <a:cubicBezTo>
                    <a:pt x="464" y="3517"/>
                    <a:pt x="653" y="3687"/>
                    <a:pt x="868" y="3822"/>
                  </a:cubicBezTo>
                  <a:cubicBezTo>
                    <a:pt x="1077" y="3946"/>
                    <a:pt x="1296" y="4041"/>
                    <a:pt x="1531" y="4106"/>
                  </a:cubicBezTo>
                  <a:cubicBezTo>
                    <a:pt x="1730" y="4166"/>
                    <a:pt x="1942" y="4196"/>
                    <a:pt x="2151" y="4196"/>
                  </a:cubicBezTo>
                  <a:cubicBezTo>
                    <a:pt x="2167" y="4196"/>
                    <a:pt x="2183" y="4196"/>
                    <a:pt x="2199" y="4196"/>
                  </a:cubicBezTo>
                  <a:cubicBezTo>
                    <a:pt x="2398" y="4186"/>
                    <a:pt x="2598" y="4166"/>
                    <a:pt x="2797" y="4136"/>
                  </a:cubicBezTo>
                  <a:lnTo>
                    <a:pt x="3296" y="4061"/>
                  </a:lnTo>
                  <a:cubicBezTo>
                    <a:pt x="3441" y="4041"/>
                    <a:pt x="3570" y="4026"/>
                    <a:pt x="3680" y="4021"/>
                  </a:cubicBezTo>
                  <a:cubicBezTo>
                    <a:pt x="3785" y="4011"/>
                    <a:pt x="3869" y="4011"/>
                    <a:pt x="3929" y="4011"/>
                  </a:cubicBezTo>
                  <a:lnTo>
                    <a:pt x="4019" y="4011"/>
                  </a:lnTo>
                  <a:cubicBezTo>
                    <a:pt x="4049" y="4011"/>
                    <a:pt x="4049" y="3966"/>
                    <a:pt x="4019" y="3966"/>
                  </a:cubicBezTo>
                  <a:lnTo>
                    <a:pt x="3929" y="3966"/>
                  </a:lnTo>
                  <a:cubicBezTo>
                    <a:pt x="3889" y="3966"/>
                    <a:pt x="3838" y="3964"/>
                    <a:pt x="3778" y="3964"/>
                  </a:cubicBezTo>
                  <a:cubicBezTo>
                    <a:pt x="3747" y="3964"/>
                    <a:pt x="3715" y="3964"/>
                    <a:pt x="3680" y="3966"/>
                  </a:cubicBezTo>
                  <a:cubicBezTo>
                    <a:pt x="3570" y="3966"/>
                    <a:pt x="3441" y="3981"/>
                    <a:pt x="3291" y="3996"/>
                  </a:cubicBezTo>
                  <a:cubicBezTo>
                    <a:pt x="3141" y="4016"/>
                    <a:pt x="2972" y="4036"/>
                    <a:pt x="2792" y="4061"/>
                  </a:cubicBezTo>
                  <a:cubicBezTo>
                    <a:pt x="2598" y="4091"/>
                    <a:pt x="2398" y="4106"/>
                    <a:pt x="2204" y="4116"/>
                  </a:cubicBezTo>
                  <a:cubicBezTo>
                    <a:pt x="1985" y="4116"/>
                    <a:pt x="1765" y="4086"/>
                    <a:pt x="1561" y="4026"/>
                  </a:cubicBezTo>
                  <a:cubicBezTo>
                    <a:pt x="1336" y="3961"/>
                    <a:pt x="1122" y="3866"/>
                    <a:pt x="923" y="3742"/>
                  </a:cubicBezTo>
                  <a:cubicBezTo>
                    <a:pt x="718" y="3617"/>
                    <a:pt x="539" y="3453"/>
                    <a:pt x="394" y="3263"/>
                  </a:cubicBezTo>
                  <a:cubicBezTo>
                    <a:pt x="359" y="3218"/>
                    <a:pt x="324" y="3168"/>
                    <a:pt x="294" y="3114"/>
                  </a:cubicBezTo>
                  <a:lnTo>
                    <a:pt x="249" y="3039"/>
                  </a:lnTo>
                  <a:lnTo>
                    <a:pt x="214" y="2959"/>
                  </a:lnTo>
                  <a:cubicBezTo>
                    <a:pt x="204" y="2929"/>
                    <a:pt x="190" y="2904"/>
                    <a:pt x="185" y="2879"/>
                  </a:cubicBezTo>
                  <a:lnTo>
                    <a:pt x="160" y="2789"/>
                  </a:lnTo>
                  <a:lnTo>
                    <a:pt x="145" y="2745"/>
                  </a:lnTo>
                  <a:cubicBezTo>
                    <a:pt x="145" y="2740"/>
                    <a:pt x="140" y="2730"/>
                    <a:pt x="140" y="2730"/>
                  </a:cubicBezTo>
                  <a:lnTo>
                    <a:pt x="140" y="2705"/>
                  </a:lnTo>
                  <a:lnTo>
                    <a:pt x="130" y="2620"/>
                  </a:lnTo>
                  <a:cubicBezTo>
                    <a:pt x="100" y="2391"/>
                    <a:pt x="130" y="2156"/>
                    <a:pt x="209" y="1942"/>
                  </a:cubicBezTo>
                  <a:cubicBezTo>
                    <a:pt x="294" y="1742"/>
                    <a:pt x="399" y="1553"/>
                    <a:pt x="534" y="1378"/>
                  </a:cubicBezTo>
                  <a:cubicBezTo>
                    <a:pt x="653" y="1219"/>
                    <a:pt x="778" y="1069"/>
                    <a:pt x="918" y="930"/>
                  </a:cubicBezTo>
                  <a:lnTo>
                    <a:pt x="1541" y="291"/>
                  </a:lnTo>
                  <a:cubicBezTo>
                    <a:pt x="1616" y="212"/>
                    <a:pt x="1670" y="147"/>
                    <a:pt x="1710" y="102"/>
                  </a:cubicBezTo>
                  <a:lnTo>
                    <a:pt x="1765" y="37"/>
                  </a:lnTo>
                  <a:lnTo>
                    <a:pt x="1765" y="37"/>
                  </a:lnTo>
                  <a:lnTo>
                    <a:pt x="1760" y="42"/>
                  </a:lnTo>
                  <a:cubicBezTo>
                    <a:pt x="1779" y="23"/>
                    <a:pt x="1763" y="1"/>
                    <a:pt x="17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" name="Google Shape;713;p61"/>
            <p:cNvSpPr/>
            <p:nvPr/>
          </p:nvSpPr>
          <p:spPr>
            <a:xfrm>
              <a:off x="4663750" y="3630125"/>
              <a:ext cx="47275" cy="127575"/>
            </a:xfrm>
            <a:custGeom>
              <a:avLst/>
              <a:gdLst/>
              <a:ahLst/>
              <a:cxnLst/>
              <a:rect l="l" t="t" r="r" b="b"/>
              <a:pathLst>
                <a:path w="1891" h="5103" extrusionOk="0">
                  <a:moveTo>
                    <a:pt x="1785" y="1"/>
                  </a:moveTo>
                  <a:cubicBezTo>
                    <a:pt x="1777" y="1"/>
                    <a:pt x="1768" y="4"/>
                    <a:pt x="1761" y="11"/>
                  </a:cubicBezTo>
                  <a:lnTo>
                    <a:pt x="1711" y="71"/>
                  </a:lnTo>
                  <a:cubicBezTo>
                    <a:pt x="1666" y="126"/>
                    <a:pt x="1621" y="186"/>
                    <a:pt x="1586" y="251"/>
                  </a:cubicBezTo>
                  <a:cubicBezTo>
                    <a:pt x="1571" y="271"/>
                    <a:pt x="1561" y="295"/>
                    <a:pt x="1551" y="320"/>
                  </a:cubicBezTo>
                  <a:cubicBezTo>
                    <a:pt x="1536" y="345"/>
                    <a:pt x="1526" y="375"/>
                    <a:pt x="1521" y="400"/>
                  </a:cubicBezTo>
                  <a:cubicBezTo>
                    <a:pt x="1506" y="470"/>
                    <a:pt x="1516" y="540"/>
                    <a:pt x="1541" y="605"/>
                  </a:cubicBezTo>
                  <a:cubicBezTo>
                    <a:pt x="1601" y="729"/>
                    <a:pt x="1696" y="834"/>
                    <a:pt x="1741" y="979"/>
                  </a:cubicBezTo>
                  <a:cubicBezTo>
                    <a:pt x="1756" y="1013"/>
                    <a:pt x="1766" y="1048"/>
                    <a:pt x="1771" y="1088"/>
                  </a:cubicBezTo>
                  <a:lnTo>
                    <a:pt x="1776" y="1103"/>
                  </a:lnTo>
                  <a:lnTo>
                    <a:pt x="1776" y="1108"/>
                  </a:lnTo>
                  <a:lnTo>
                    <a:pt x="1776" y="1113"/>
                  </a:lnTo>
                  <a:lnTo>
                    <a:pt x="1776" y="1143"/>
                  </a:lnTo>
                  <a:cubicBezTo>
                    <a:pt x="1776" y="1163"/>
                    <a:pt x="1776" y="1183"/>
                    <a:pt x="1776" y="1203"/>
                  </a:cubicBezTo>
                  <a:cubicBezTo>
                    <a:pt x="1776" y="1278"/>
                    <a:pt x="1746" y="1348"/>
                    <a:pt x="1696" y="1407"/>
                  </a:cubicBezTo>
                  <a:cubicBezTo>
                    <a:pt x="1586" y="1522"/>
                    <a:pt x="1402" y="1582"/>
                    <a:pt x="1222" y="1672"/>
                  </a:cubicBezTo>
                  <a:cubicBezTo>
                    <a:pt x="1033" y="1766"/>
                    <a:pt x="863" y="1891"/>
                    <a:pt x="714" y="2036"/>
                  </a:cubicBezTo>
                  <a:cubicBezTo>
                    <a:pt x="554" y="2185"/>
                    <a:pt x="419" y="2355"/>
                    <a:pt x="310" y="2539"/>
                  </a:cubicBezTo>
                  <a:cubicBezTo>
                    <a:pt x="195" y="2724"/>
                    <a:pt x="115" y="2923"/>
                    <a:pt x="60" y="3138"/>
                  </a:cubicBezTo>
                  <a:cubicBezTo>
                    <a:pt x="11" y="3342"/>
                    <a:pt x="1" y="3556"/>
                    <a:pt x="26" y="3766"/>
                  </a:cubicBezTo>
                  <a:cubicBezTo>
                    <a:pt x="55" y="3960"/>
                    <a:pt x="125" y="4150"/>
                    <a:pt x="235" y="4319"/>
                  </a:cubicBezTo>
                  <a:lnTo>
                    <a:pt x="315" y="4429"/>
                  </a:lnTo>
                  <a:lnTo>
                    <a:pt x="355" y="4479"/>
                  </a:lnTo>
                  <a:cubicBezTo>
                    <a:pt x="375" y="4504"/>
                    <a:pt x="385" y="4514"/>
                    <a:pt x="404" y="4534"/>
                  </a:cubicBezTo>
                  <a:cubicBezTo>
                    <a:pt x="459" y="4594"/>
                    <a:pt x="524" y="4648"/>
                    <a:pt x="589" y="4703"/>
                  </a:cubicBezTo>
                  <a:cubicBezTo>
                    <a:pt x="704" y="4793"/>
                    <a:pt x="833" y="4873"/>
                    <a:pt x="963" y="4938"/>
                  </a:cubicBezTo>
                  <a:cubicBezTo>
                    <a:pt x="1068" y="4987"/>
                    <a:pt x="1172" y="5027"/>
                    <a:pt x="1282" y="5057"/>
                  </a:cubicBezTo>
                  <a:lnTo>
                    <a:pt x="1407" y="5082"/>
                  </a:lnTo>
                  <a:cubicBezTo>
                    <a:pt x="1447" y="5087"/>
                    <a:pt x="1477" y="5092"/>
                    <a:pt x="1501" y="5092"/>
                  </a:cubicBezTo>
                  <a:lnTo>
                    <a:pt x="1576" y="5097"/>
                  </a:lnTo>
                  <a:lnTo>
                    <a:pt x="1581" y="5102"/>
                  </a:lnTo>
                  <a:cubicBezTo>
                    <a:pt x="1583" y="5102"/>
                    <a:pt x="1584" y="5102"/>
                    <a:pt x="1586" y="5102"/>
                  </a:cubicBezTo>
                  <a:cubicBezTo>
                    <a:pt x="1626" y="5102"/>
                    <a:pt x="1630" y="5042"/>
                    <a:pt x="1591" y="5037"/>
                  </a:cubicBezTo>
                  <a:lnTo>
                    <a:pt x="1511" y="5027"/>
                  </a:lnTo>
                  <a:cubicBezTo>
                    <a:pt x="1491" y="5027"/>
                    <a:pt x="1457" y="5022"/>
                    <a:pt x="1422" y="5017"/>
                  </a:cubicBezTo>
                  <a:lnTo>
                    <a:pt x="1312" y="4987"/>
                  </a:lnTo>
                  <a:cubicBezTo>
                    <a:pt x="1207" y="4953"/>
                    <a:pt x="1108" y="4913"/>
                    <a:pt x="1013" y="4863"/>
                  </a:cubicBezTo>
                  <a:cubicBezTo>
                    <a:pt x="888" y="4793"/>
                    <a:pt x="768" y="4713"/>
                    <a:pt x="664" y="4628"/>
                  </a:cubicBezTo>
                  <a:cubicBezTo>
                    <a:pt x="599" y="4574"/>
                    <a:pt x="544" y="4519"/>
                    <a:pt x="489" y="4459"/>
                  </a:cubicBezTo>
                  <a:lnTo>
                    <a:pt x="449" y="4419"/>
                  </a:lnTo>
                  <a:lnTo>
                    <a:pt x="414" y="4364"/>
                  </a:lnTo>
                  <a:lnTo>
                    <a:pt x="335" y="4255"/>
                  </a:lnTo>
                  <a:cubicBezTo>
                    <a:pt x="245" y="4100"/>
                    <a:pt x="185" y="3925"/>
                    <a:pt x="155" y="3751"/>
                  </a:cubicBezTo>
                  <a:cubicBezTo>
                    <a:pt x="135" y="3556"/>
                    <a:pt x="145" y="3357"/>
                    <a:pt x="190" y="3168"/>
                  </a:cubicBezTo>
                  <a:cubicBezTo>
                    <a:pt x="245" y="2968"/>
                    <a:pt x="325" y="2784"/>
                    <a:pt x="424" y="2604"/>
                  </a:cubicBezTo>
                  <a:cubicBezTo>
                    <a:pt x="529" y="2430"/>
                    <a:pt x="659" y="2270"/>
                    <a:pt x="803" y="2130"/>
                  </a:cubicBezTo>
                  <a:cubicBezTo>
                    <a:pt x="948" y="1991"/>
                    <a:pt x="1108" y="1876"/>
                    <a:pt x="1282" y="1786"/>
                  </a:cubicBezTo>
                  <a:cubicBezTo>
                    <a:pt x="1452" y="1697"/>
                    <a:pt x="1646" y="1637"/>
                    <a:pt x="1786" y="1482"/>
                  </a:cubicBezTo>
                  <a:cubicBezTo>
                    <a:pt x="1850" y="1402"/>
                    <a:pt x="1890" y="1303"/>
                    <a:pt x="1885" y="1203"/>
                  </a:cubicBezTo>
                  <a:cubicBezTo>
                    <a:pt x="1890" y="1178"/>
                    <a:pt x="1885" y="1158"/>
                    <a:pt x="1880" y="1133"/>
                  </a:cubicBezTo>
                  <a:lnTo>
                    <a:pt x="1880" y="1098"/>
                  </a:lnTo>
                  <a:lnTo>
                    <a:pt x="1880" y="1093"/>
                  </a:lnTo>
                  <a:cubicBezTo>
                    <a:pt x="1880" y="1088"/>
                    <a:pt x="1880" y="1083"/>
                    <a:pt x="1880" y="1083"/>
                  </a:cubicBezTo>
                  <a:lnTo>
                    <a:pt x="1875" y="1068"/>
                  </a:lnTo>
                  <a:cubicBezTo>
                    <a:pt x="1865" y="1023"/>
                    <a:pt x="1855" y="984"/>
                    <a:pt x="1841" y="944"/>
                  </a:cubicBezTo>
                  <a:cubicBezTo>
                    <a:pt x="1786" y="784"/>
                    <a:pt x="1676" y="669"/>
                    <a:pt x="1626" y="565"/>
                  </a:cubicBezTo>
                  <a:cubicBezTo>
                    <a:pt x="1586" y="475"/>
                    <a:pt x="1596" y="365"/>
                    <a:pt x="1651" y="286"/>
                  </a:cubicBezTo>
                  <a:cubicBezTo>
                    <a:pt x="1686" y="221"/>
                    <a:pt x="1721" y="166"/>
                    <a:pt x="1766" y="111"/>
                  </a:cubicBezTo>
                  <a:lnTo>
                    <a:pt x="1811" y="51"/>
                  </a:lnTo>
                  <a:cubicBezTo>
                    <a:pt x="1829" y="29"/>
                    <a:pt x="1809" y="1"/>
                    <a:pt x="17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" name="Google Shape;714;p61"/>
            <p:cNvSpPr/>
            <p:nvPr/>
          </p:nvSpPr>
          <p:spPr>
            <a:xfrm>
              <a:off x="4940375" y="3613950"/>
              <a:ext cx="62350" cy="171950"/>
            </a:xfrm>
            <a:custGeom>
              <a:avLst/>
              <a:gdLst/>
              <a:ahLst/>
              <a:cxnLst/>
              <a:rect l="l" t="t" r="r" b="b"/>
              <a:pathLst>
                <a:path w="2494" h="6878" extrusionOk="0">
                  <a:moveTo>
                    <a:pt x="279" y="0"/>
                  </a:moveTo>
                  <a:cubicBezTo>
                    <a:pt x="272" y="0"/>
                    <a:pt x="265" y="3"/>
                    <a:pt x="259" y="10"/>
                  </a:cubicBezTo>
                  <a:lnTo>
                    <a:pt x="184" y="90"/>
                  </a:lnTo>
                  <a:cubicBezTo>
                    <a:pt x="120" y="165"/>
                    <a:pt x="70" y="249"/>
                    <a:pt x="35" y="344"/>
                  </a:cubicBezTo>
                  <a:cubicBezTo>
                    <a:pt x="5" y="414"/>
                    <a:pt x="0" y="489"/>
                    <a:pt x="10" y="564"/>
                  </a:cubicBezTo>
                  <a:cubicBezTo>
                    <a:pt x="25" y="648"/>
                    <a:pt x="60" y="728"/>
                    <a:pt x="115" y="798"/>
                  </a:cubicBezTo>
                  <a:cubicBezTo>
                    <a:pt x="249" y="947"/>
                    <a:pt x="409" y="1067"/>
                    <a:pt x="593" y="1152"/>
                  </a:cubicBezTo>
                  <a:cubicBezTo>
                    <a:pt x="783" y="1252"/>
                    <a:pt x="997" y="1341"/>
                    <a:pt x="1207" y="1446"/>
                  </a:cubicBezTo>
                  <a:cubicBezTo>
                    <a:pt x="1262" y="1476"/>
                    <a:pt x="1311" y="1501"/>
                    <a:pt x="1366" y="1536"/>
                  </a:cubicBezTo>
                  <a:cubicBezTo>
                    <a:pt x="1416" y="1571"/>
                    <a:pt x="1471" y="1596"/>
                    <a:pt x="1521" y="1636"/>
                  </a:cubicBezTo>
                  <a:lnTo>
                    <a:pt x="1670" y="1750"/>
                  </a:lnTo>
                  <a:cubicBezTo>
                    <a:pt x="1720" y="1790"/>
                    <a:pt x="1765" y="1835"/>
                    <a:pt x="1810" y="1880"/>
                  </a:cubicBezTo>
                  <a:cubicBezTo>
                    <a:pt x="1999" y="2059"/>
                    <a:pt x="2144" y="2284"/>
                    <a:pt x="2239" y="2528"/>
                  </a:cubicBezTo>
                  <a:cubicBezTo>
                    <a:pt x="2334" y="2782"/>
                    <a:pt x="2353" y="3062"/>
                    <a:pt x="2304" y="3326"/>
                  </a:cubicBezTo>
                  <a:cubicBezTo>
                    <a:pt x="2249" y="3590"/>
                    <a:pt x="2139" y="3844"/>
                    <a:pt x="1980" y="4064"/>
                  </a:cubicBezTo>
                  <a:cubicBezTo>
                    <a:pt x="1940" y="4119"/>
                    <a:pt x="1905" y="4179"/>
                    <a:pt x="1860" y="4228"/>
                  </a:cubicBezTo>
                  <a:lnTo>
                    <a:pt x="1725" y="4373"/>
                  </a:lnTo>
                  <a:cubicBezTo>
                    <a:pt x="1685" y="4423"/>
                    <a:pt x="1626" y="4463"/>
                    <a:pt x="1581" y="4513"/>
                  </a:cubicBezTo>
                  <a:lnTo>
                    <a:pt x="1506" y="4577"/>
                  </a:lnTo>
                  <a:lnTo>
                    <a:pt x="1486" y="4597"/>
                  </a:lnTo>
                  <a:cubicBezTo>
                    <a:pt x="1486" y="4597"/>
                    <a:pt x="1476" y="4602"/>
                    <a:pt x="1471" y="4607"/>
                  </a:cubicBezTo>
                  <a:cubicBezTo>
                    <a:pt x="1461" y="4617"/>
                    <a:pt x="1446" y="4622"/>
                    <a:pt x="1436" y="4632"/>
                  </a:cubicBezTo>
                  <a:cubicBezTo>
                    <a:pt x="1222" y="4747"/>
                    <a:pt x="947" y="4787"/>
                    <a:pt x="743" y="4966"/>
                  </a:cubicBezTo>
                  <a:cubicBezTo>
                    <a:pt x="693" y="5016"/>
                    <a:pt x="653" y="5076"/>
                    <a:pt x="628" y="5146"/>
                  </a:cubicBezTo>
                  <a:cubicBezTo>
                    <a:pt x="628" y="5161"/>
                    <a:pt x="623" y="5176"/>
                    <a:pt x="623" y="5191"/>
                  </a:cubicBezTo>
                  <a:lnTo>
                    <a:pt x="618" y="5211"/>
                  </a:lnTo>
                  <a:cubicBezTo>
                    <a:pt x="618" y="5221"/>
                    <a:pt x="618" y="5231"/>
                    <a:pt x="618" y="5241"/>
                  </a:cubicBezTo>
                  <a:cubicBezTo>
                    <a:pt x="618" y="5275"/>
                    <a:pt x="623" y="5315"/>
                    <a:pt x="638" y="5345"/>
                  </a:cubicBezTo>
                  <a:cubicBezTo>
                    <a:pt x="688" y="5475"/>
                    <a:pt x="788" y="5545"/>
                    <a:pt x="868" y="5615"/>
                  </a:cubicBezTo>
                  <a:cubicBezTo>
                    <a:pt x="942" y="5674"/>
                    <a:pt x="1012" y="5739"/>
                    <a:pt x="1077" y="5814"/>
                  </a:cubicBezTo>
                  <a:cubicBezTo>
                    <a:pt x="1102" y="5849"/>
                    <a:pt x="1122" y="5884"/>
                    <a:pt x="1137" y="5929"/>
                  </a:cubicBezTo>
                  <a:cubicBezTo>
                    <a:pt x="1142" y="5964"/>
                    <a:pt x="1152" y="6008"/>
                    <a:pt x="1157" y="6048"/>
                  </a:cubicBezTo>
                  <a:cubicBezTo>
                    <a:pt x="1162" y="6188"/>
                    <a:pt x="1147" y="6333"/>
                    <a:pt x="1107" y="6472"/>
                  </a:cubicBezTo>
                  <a:cubicBezTo>
                    <a:pt x="1072" y="6587"/>
                    <a:pt x="1042" y="6682"/>
                    <a:pt x="1022" y="6746"/>
                  </a:cubicBezTo>
                  <a:lnTo>
                    <a:pt x="992" y="6841"/>
                  </a:lnTo>
                  <a:lnTo>
                    <a:pt x="992" y="6836"/>
                  </a:lnTo>
                  <a:lnTo>
                    <a:pt x="992" y="6836"/>
                  </a:lnTo>
                  <a:cubicBezTo>
                    <a:pt x="983" y="6861"/>
                    <a:pt x="1004" y="6878"/>
                    <a:pt x="1025" y="6878"/>
                  </a:cubicBezTo>
                  <a:cubicBezTo>
                    <a:pt x="1038" y="6878"/>
                    <a:pt x="1051" y="6871"/>
                    <a:pt x="1057" y="6856"/>
                  </a:cubicBezTo>
                  <a:lnTo>
                    <a:pt x="1087" y="6761"/>
                  </a:lnTo>
                  <a:cubicBezTo>
                    <a:pt x="1112" y="6697"/>
                    <a:pt x="1142" y="6607"/>
                    <a:pt x="1182" y="6487"/>
                  </a:cubicBezTo>
                  <a:cubicBezTo>
                    <a:pt x="1227" y="6343"/>
                    <a:pt x="1252" y="6188"/>
                    <a:pt x="1247" y="6033"/>
                  </a:cubicBezTo>
                  <a:cubicBezTo>
                    <a:pt x="1242" y="5988"/>
                    <a:pt x="1237" y="5939"/>
                    <a:pt x="1227" y="5894"/>
                  </a:cubicBezTo>
                  <a:cubicBezTo>
                    <a:pt x="1212" y="5844"/>
                    <a:pt x="1187" y="5794"/>
                    <a:pt x="1157" y="5754"/>
                  </a:cubicBezTo>
                  <a:cubicBezTo>
                    <a:pt x="1092" y="5669"/>
                    <a:pt x="1017" y="5595"/>
                    <a:pt x="937" y="5530"/>
                  </a:cubicBezTo>
                  <a:cubicBezTo>
                    <a:pt x="858" y="5465"/>
                    <a:pt x="773" y="5390"/>
                    <a:pt x="738" y="5305"/>
                  </a:cubicBezTo>
                  <a:cubicBezTo>
                    <a:pt x="733" y="5285"/>
                    <a:pt x="728" y="5265"/>
                    <a:pt x="728" y="5241"/>
                  </a:cubicBezTo>
                  <a:cubicBezTo>
                    <a:pt x="728" y="5236"/>
                    <a:pt x="728" y="5236"/>
                    <a:pt x="728" y="5231"/>
                  </a:cubicBezTo>
                  <a:lnTo>
                    <a:pt x="733" y="5211"/>
                  </a:lnTo>
                  <a:cubicBezTo>
                    <a:pt x="738" y="5196"/>
                    <a:pt x="738" y="5181"/>
                    <a:pt x="743" y="5166"/>
                  </a:cubicBezTo>
                  <a:cubicBezTo>
                    <a:pt x="763" y="5121"/>
                    <a:pt x="788" y="5081"/>
                    <a:pt x="828" y="5051"/>
                  </a:cubicBezTo>
                  <a:cubicBezTo>
                    <a:pt x="917" y="4976"/>
                    <a:pt x="1022" y="4921"/>
                    <a:pt x="1132" y="4887"/>
                  </a:cubicBezTo>
                  <a:cubicBezTo>
                    <a:pt x="1262" y="4842"/>
                    <a:pt x="1381" y="4792"/>
                    <a:pt x="1501" y="4737"/>
                  </a:cubicBezTo>
                  <a:cubicBezTo>
                    <a:pt x="1521" y="4727"/>
                    <a:pt x="1536" y="4717"/>
                    <a:pt x="1551" y="4702"/>
                  </a:cubicBezTo>
                  <a:cubicBezTo>
                    <a:pt x="1561" y="4697"/>
                    <a:pt x="1566" y="4692"/>
                    <a:pt x="1576" y="4687"/>
                  </a:cubicBezTo>
                  <a:lnTo>
                    <a:pt x="1596" y="4667"/>
                  </a:lnTo>
                  <a:lnTo>
                    <a:pt x="1670" y="4602"/>
                  </a:lnTo>
                  <a:cubicBezTo>
                    <a:pt x="1720" y="4557"/>
                    <a:pt x="1770" y="4518"/>
                    <a:pt x="1820" y="4463"/>
                  </a:cubicBezTo>
                  <a:lnTo>
                    <a:pt x="1960" y="4308"/>
                  </a:lnTo>
                  <a:cubicBezTo>
                    <a:pt x="2009" y="4253"/>
                    <a:pt x="2049" y="4193"/>
                    <a:pt x="2089" y="4139"/>
                  </a:cubicBezTo>
                  <a:cubicBezTo>
                    <a:pt x="2259" y="3904"/>
                    <a:pt x="2378" y="3635"/>
                    <a:pt x="2438" y="3351"/>
                  </a:cubicBezTo>
                  <a:cubicBezTo>
                    <a:pt x="2493" y="3062"/>
                    <a:pt x="2468" y="2762"/>
                    <a:pt x="2363" y="2488"/>
                  </a:cubicBezTo>
                  <a:cubicBezTo>
                    <a:pt x="2264" y="2224"/>
                    <a:pt x="2109" y="1985"/>
                    <a:pt x="1905" y="1790"/>
                  </a:cubicBezTo>
                  <a:cubicBezTo>
                    <a:pt x="1855" y="1740"/>
                    <a:pt x="1805" y="1695"/>
                    <a:pt x="1755" y="1656"/>
                  </a:cubicBezTo>
                  <a:lnTo>
                    <a:pt x="1596" y="1536"/>
                  </a:lnTo>
                  <a:cubicBezTo>
                    <a:pt x="1541" y="1496"/>
                    <a:pt x="1486" y="1466"/>
                    <a:pt x="1431" y="1436"/>
                  </a:cubicBezTo>
                  <a:cubicBezTo>
                    <a:pt x="1376" y="1406"/>
                    <a:pt x="1321" y="1371"/>
                    <a:pt x="1267" y="1346"/>
                  </a:cubicBezTo>
                  <a:cubicBezTo>
                    <a:pt x="1042" y="1237"/>
                    <a:pt x="828" y="1157"/>
                    <a:pt x="643" y="1062"/>
                  </a:cubicBezTo>
                  <a:cubicBezTo>
                    <a:pt x="474" y="982"/>
                    <a:pt x="319" y="878"/>
                    <a:pt x="189" y="743"/>
                  </a:cubicBezTo>
                  <a:cubicBezTo>
                    <a:pt x="140" y="688"/>
                    <a:pt x="110" y="618"/>
                    <a:pt x="95" y="549"/>
                  </a:cubicBezTo>
                  <a:cubicBezTo>
                    <a:pt x="85" y="489"/>
                    <a:pt x="90" y="424"/>
                    <a:pt x="105" y="364"/>
                  </a:cubicBezTo>
                  <a:cubicBezTo>
                    <a:pt x="140" y="279"/>
                    <a:pt x="184" y="200"/>
                    <a:pt x="239" y="130"/>
                  </a:cubicBezTo>
                  <a:lnTo>
                    <a:pt x="304" y="55"/>
                  </a:lnTo>
                  <a:cubicBezTo>
                    <a:pt x="327" y="32"/>
                    <a:pt x="303" y="0"/>
                    <a:pt x="2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" name="Google Shape;715;p61"/>
            <p:cNvSpPr/>
            <p:nvPr/>
          </p:nvSpPr>
          <p:spPr>
            <a:xfrm>
              <a:off x="4952150" y="3593925"/>
              <a:ext cx="8175" cy="17100"/>
            </a:xfrm>
            <a:custGeom>
              <a:avLst/>
              <a:gdLst/>
              <a:ahLst/>
              <a:cxnLst/>
              <a:rect l="l" t="t" r="r" b="b"/>
              <a:pathLst>
                <a:path w="327" h="684" extrusionOk="0">
                  <a:moveTo>
                    <a:pt x="160" y="0"/>
                  </a:moveTo>
                  <a:cubicBezTo>
                    <a:pt x="156" y="0"/>
                    <a:pt x="151" y="1"/>
                    <a:pt x="147" y="3"/>
                  </a:cubicBezTo>
                  <a:cubicBezTo>
                    <a:pt x="137" y="3"/>
                    <a:pt x="132" y="18"/>
                    <a:pt x="137" y="33"/>
                  </a:cubicBezTo>
                  <a:lnTo>
                    <a:pt x="147" y="63"/>
                  </a:lnTo>
                  <a:cubicBezTo>
                    <a:pt x="157" y="78"/>
                    <a:pt x="167" y="108"/>
                    <a:pt x="182" y="143"/>
                  </a:cubicBezTo>
                  <a:cubicBezTo>
                    <a:pt x="192" y="178"/>
                    <a:pt x="202" y="213"/>
                    <a:pt x="212" y="253"/>
                  </a:cubicBezTo>
                  <a:cubicBezTo>
                    <a:pt x="217" y="273"/>
                    <a:pt x="222" y="293"/>
                    <a:pt x="222" y="317"/>
                  </a:cubicBezTo>
                  <a:cubicBezTo>
                    <a:pt x="227" y="337"/>
                    <a:pt x="227" y="357"/>
                    <a:pt x="222" y="377"/>
                  </a:cubicBezTo>
                  <a:cubicBezTo>
                    <a:pt x="222" y="397"/>
                    <a:pt x="217" y="422"/>
                    <a:pt x="212" y="442"/>
                  </a:cubicBezTo>
                  <a:cubicBezTo>
                    <a:pt x="207" y="457"/>
                    <a:pt x="197" y="477"/>
                    <a:pt x="187" y="492"/>
                  </a:cubicBezTo>
                  <a:cubicBezTo>
                    <a:pt x="167" y="522"/>
                    <a:pt x="147" y="552"/>
                    <a:pt x="117" y="577"/>
                  </a:cubicBezTo>
                  <a:cubicBezTo>
                    <a:pt x="107" y="587"/>
                    <a:pt x="92" y="592"/>
                    <a:pt x="82" y="602"/>
                  </a:cubicBezTo>
                  <a:cubicBezTo>
                    <a:pt x="73" y="612"/>
                    <a:pt x="63" y="617"/>
                    <a:pt x="53" y="622"/>
                  </a:cubicBezTo>
                  <a:lnTo>
                    <a:pt x="23" y="642"/>
                  </a:lnTo>
                  <a:cubicBezTo>
                    <a:pt x="1" y="655"/>
                    <a:pt x="13" y="683"/>
                    <a:pt x="34" y="683"/>
                  </a:cubicBezTo>
                  <a:cubicBezTo>
                    <a:pt x="37" y="683"/>
                    <a:pt x="40" y="683"/>
                    <a:pt x="43" y="681"/>
                  </a:cubicBezTo>
                  <a:lnTo>
                    <a:pt x="73" y="671"/>
                  </a:lnTo>
                  <a:cubicBezTo>
                    <a:pt x="87" y="671"/>
                    <a:pt x="97" y="666"/>
                    <a:pt x="112" y="661"/>
                  </a:cubicBezTo>
                  <a:cubicBezTo>
                    <a:pt x="127" y="652"/>
                    <a:pt x="142" y="647"/>
                    <a:pt x="162" y="637"/>
                  </a:cubicBezTo>
                  <a:cubicBezTo>
                    <a:pt x="202" y="612"/>
                    <a:pt x="237" y="582"/>
                    <a:pt x="267" y="542"/>
                  </a:cubicBezTo>
                  <a:cubicBezTo>
                    <a:pt x="282" y="522"/>
                    <a:pt x="292" y="497"/>
                    <a:pt x="302" y="472"/>
                  </a:cubicBezTo>
                  <a:cubicBezTo>
                    <a:pt x="312" y="442"/>
                    <a:pt x="317" y="417"/>
                    <a:pt x="322" y="387"/>
                  </a:cubicBezTo>
                  <a:cubicBezTo>
                    <a:pt x="327" y="332"/>
                    <a:pt x="317" y="283"/>
                    <a:pt x="302" y="233"/>
                  </a:cubicBezTo>
                  <a:cubicBezTo>
                    <a:pt x="287" y="188"/>
                    <a:pt x="272" y="148"/>
                    <a:pt x="247" y="108"/>
                  </a:cubicBezTo>
                  <a:cubicBezTo>
                    <a:pt x="227" y="73"/>
                    <a:pt x="202" y="38"/>
                    <a:pt x="177" y="8"/>
                  </a:cubicBezTo>
                  <a:cubicBezTo>
                    <a:pt x="171" y="2"/>
                    <a:pt x="166" y="0"/>
                    <a:pt x="16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" name="Google Shape;716;p61"/>
            <p:cNvSpPr/>
            <p:nvPr/>
          </p:nvSpPr>
          <p:spPr>
            <a:xfrm>
              <a:off x="4778000" y="3447850"/>
              <a:ext cx="194050" cy="145100"/>
            </a:xfrm>
            <a:custGeom>
              <a:avLst/>
              <a:gdLst/>
              <a:ahLst/>
              <a:cxnLst/>
              <a:rect l="l" t="t" r="r" b="b"/>
              <a:pathLst>
                <a:path w="7762" h="5804" extrusionOk="0">
                  <a:moveTo>
                    <a:pt x="2688" y="1"/>
                  </a:moveTo>
                  <a:cubicBezTo>
                    <a:pt x="2598" y="1"/>
                    <a:pt x="2509" y="4"/>
                    <a:pt x="2421" y="12"/>
                  </a:cubicBezTo>
                  <a:cubicBezTo>
                    <a:pt x="2122" y="37"/>
                    <a:pt x="1833" y="102"/>
                    <a:pt x="1554" y="202"/>
                  </a:cubicBezTo>
                  <a:cubicBezTo>
                    <a:pt x="1314" y="282"/>
                    <a:pt x="1090" y="391"/>
                    <a:pt x="871" y="516"/>
                  </a:cubicBezTo>
                  <a:cubicBezTo>
                    <a:pt x="706" y="616"/>
                    <a:pt x="546" y="726"/>
                    <a:pt x="397" y="845"/>
                  </a:cubicBezTo>
                  <a:cubicBezTo>
                    <a:pt x="302" y="920"/>
                    <a:pt x="207" y="1005"/>
                    <a:pt x="118" y="1094"/>
                  </a:cubicBezTo>
                  <a:cubicBezTo>
                    <a:pt x="58" y="1154"/>
                    <a:pt x="28" y="1189"/>
                    <a:pt x="28" y="1189"/>
                  </a:cubicBezTo>
                  <a:lnTo>
                    <a:pt x="23" y="1189"/>
                  </a:lnTo>
                  <a:cubicBezTo>
                    <a:pt x="0" y="1216"/>
                    <a:pt x="20" y="1245"/>
                    <a:pt x="44" y="1245"/>
                  </a:cubicBezTo>
                  <a:cubicBezTo>
                    <a:pt x="52" y="1245"/>
                    <a:pt x="60" y="1241"/>
                    <a:pt x="68" y="1234"/>
                  </a:cubicBezTo>
                  <a:cubicBezTo>
                    <a:pt x="68" y="1234"/>
                    <a:pt x="98" y="1199"/>
                    <a:pt x="158" y="1144"/>
                  </a:cubicBezTo>
                  <a:cubicBezTo>
                    <a:pt x="247" y="1060"/>
                    <a:pt x="337" y="980"/>
                    <a:pt x="437" y="905"/>
                  </a:cubicBezTo>
                  <a:cubicBezTo>
                    <a:pt x="781" y="641"/>
                    <a:pt x="1165" y="436"/>
                    <a:pt x="1579" y="297"/>
                  </a:cubicBezTo>
                  <a:cubicBezTo>
                    <a:pt x="1848" y="207"/>
                    <a:pt x="2132" y="147"/>
                    <a:pt x="2421" y="127"/>
                  </a:cubicBezTo>
                  <a:cubicBezTo>
                    <a:pt x="2499" y="122"/>
                    <a:pt x="2577" y="120"/>
                    <a:pt x="2656" y="120"/>
                  </a:cubicBezTo>
                  <a:cubicBezTo>
                    <a:pt x="2734" y="120"/>
                    <a:pt x="2813" y="122"/>
                    <a:pt x="2890" y="127"/>
                  </a:cubicBezTo>
                  <a:cubicBezTo>
                    <a:pt x="3055" y="142"/>
                    <a:pt x="3219" y="162"/>
                    <a:pt x="3379" y="202"/>
                  </a:cubicBezTo>
                  <a:cubicBezTo>
                    <a:pt x="3713" y="277"/>
                    <a:pt x="4037" y="396"/>
                    <a:pt x="4346" y="556"/>
                  </a:cubicBezTo>
                  <a:cubicBezTo>
                    <a:pt x="4501" y="636"/>
                    <a:pt x="4650" y="730"/>
                    <a:pt x="4795" y="830"/>
                  </a:cubicBezTo>
                  <a:cubicBezTo>
                    <a:pt x="4934" y="935"/>
                    <a:pt x="5064" y="1055"/>
                    <a:pt x="5179" y="1189"/>
                  </a:cubicBezTo>
                  <a:cubicBezTo>
                    <a:pt x="5413" y="1458"/>
                    <a:pt x="5588" y="1773"/>
                    <a:pt x="5762" y="2082"/>
                  </a:cubicBezTo>
                  <a:lnTo>
                    <a:pt x="6016" y="2545"/>
                  </a:lnTo>
                  <a:cubicBezTo>
                    <a:pt x="6101" y="2705"/>
                    <a:pt x="6216" y="2850"/>
                    <a:pt x="6355" y="2964"/>
                  </a:cubicBezTo>
                  <a:cubicBezTo>
                    <a:pt x="6490" y="3069"/>
                    <a:pt x="6630" y="3164"/>
                    <a:pt x="6784" y="3244"/>
                  </a:cubicBezTo>
                  <a:cubicBezTo>
                    <a:pt x="6919" y="3318"/>
                    <a:pt x="7048" y="3403"/>
                    <a:pt x="7173" y="3503"/>
                  </a:cubicBezTo>
                  <a:cubicBezTo>
                    <a:pt x="7393" y="3677"/>
                    <a:pt x="7547" y="3922"/>
                    <a:pt x="7612" y="4201"/>
                  </a:cubicBezTo>
                  <a:cubicBezTo>
                    <a:pt x="7657" y="4435"/>
                    <a:pt x="7642" y="4680"/>
                    <a:pt x="7572" y="4909"/>
                  </a:cubicBezTo>
                  <a:cubicBezTo>
                    <a:pt x="7517" y="5088"/>
                    <a:pt x="7432" y="5253"/>
                    <a:pt x="7323" y="5408"/>
                  </a:cubicBezTo>
                  <a:cubicBezTo>
                    <a:pt x="7248" y="5502"/>
                    <a:pt x="7168" y="5592"/>
                    <a:pt x="7078" y="5667"/>
                  </a:cubicBezTo>
                  <a:cubicBezTo>
                    <a:pt x="7043" y="5697"/>
                    <a:pt x="7019" y="5717"/>
                    <a:pt x="7004" y="5727"/>
                  </a:cubicBezTo>
                  <a:lnTo>
                    <a:pt x="6974" y="5747"/>
                  </a:lnTo>
                  <a:cubicBezTo>
                    <a:pt x="6949" y="5767"/>
                    <a:pt x="6968" y="5803"/>
                    <a:pt x="6994" y="5803"/>
                  </a:cubicBezTo>
                  <a:cubicBezTo>
                    <a:pt x="7000" y="5803"/>
                    <a:pt x="7007" y="5801"/>
                    <a:pt x="7014" y="5796"/>
                  </a:cubicBezTo>
                  <a:lnTo>
                    <a:pt x="7039" y="5777"/>
                  </a:lnTo>
                  <a:cubicBezTo>
                    <a:pt x="7058" y="5762"/>
                    <a:pt x="7083" y="5742"/>
                    <a:pt x="7118" y="5717"/>
                  </a:cubicBezTo>
                  <a:cubicBezTo>
                    <a:pt x="7218" y="5637"/>
                    <a:pt x="7303" y="5547"/>
                    <a:pt x="7383" y="5447"/>
                  </a:cubicBezTo>
                  <a:cubicBezTo>
                    <a:pt x="7502" y="5293"/>
                    <a:pt x="7597" y="5118"/>
                    <a:pt x="7657" y="4934"/>
                  </a:cubicBezTo>
                  <a:cubicBezTo>
                    <a:pt x="7742" y="4690"/>
                    <a:pt x="7762" y="4430"/>
                    <a:pt x="7717" y="4176"/>
                  </a:cubicBezTo>
                  <a:cubicBezTo>
                    <a:pt x="7652" y="3877"/>
                    <a:pt x="7487" y="3608"/>
                    <a:pt x="7253" y="3413"/>
                  </a:cubicBezTo>
                  <a:cubicBezTo>
                    <a:pt x="7009" y="3194"/>
                    <a:pt x="6689" y="3074"/>
                    <a:pt x="6440" y="2865"/>
                  </a:cubicBezTo>
                  <a:cubicBezTo>
                    <a:pt x="6316" y="2760"/>
                    <a:pt x="6211" y="2630"/>
                    <a:pt x="6136" y="2486"/>
                  </a:cubicBezTo>
                  <a:lnTo>
                    <a:pt x="5887" y="2007"/>
                  </a:lnTo>
                  <a:cubicBezTo>
                    <a:pt x="5712" y="1698"/>
                    <a:pt x="5528" y="1374"/>
                    <a:pt x="5283" y="1094"/>
                  </a:cubicBezTo>
                  <a:cubicBezTo>
                    <a:pt x="5164" y="955"/>
                    <a:pt x="5024" y="830"/>
                    <a:pt x="4874" y="721"/>
                  </a:cubicBezTo>
                  <a:cubicBezTo>
                    <a:pt x="4725" y="616"/>
                    <a:pt x="4570" y="521"/>
                    <a:pt x="4406" y="436"/>
                  </a:cubicBezTo>
                  <a:cubicBezTo>
                    <a:pt x="4092" y="272"/>
                    <a:pt x="3758" y="152"/>
                    <a:pt x="3409" y="77"/>
                  </a:cubicBezTo>
                  <a:cubicBezTo>
                    <a:pt x="3244" y="42"/>
                    <a:pt x="3074" y="17"/>
                    <a:pt x="2905" y="7"/>
                  </a:cubicBezTo>
                  <a:cubicBezTo>
                    <a:pt x="2833" y="3"/>
                    <a:pt x="2760" y="1"/>
                    <a:pt x="26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" name="Google Shape;717;p61"/>
            <p:cNvSpPr/>
            <p:nvPr/>
          </p:nvSpPr>
          <p:spPr>
            <a:xfrm>
              <a:off x="4810025" y="3732925"/>
              <a:ext cx="31450" cy="24325"/>
            </a:xfrm>
            <a:custGeom>
              <a:avLst/>
              <a:gdLst/>
              <a:ahLst/>
              <a:cxnLst/>
              <a:rect l="l" t="t" r="r" b="b"/>
              <a:pathLst>
                <a:path w="1258" h="973" extrusionOk="0">
                  <a:moveTo>
                    <a:pt x="1232" y="1"/>
                  </a:moveTo>
                  <a:cubicBezTo>
                    <a:pt x="1230" y="1"/>
                    <a:pt x="1227" y="1"/>
                    <a:pt x="1225" y="3"/>
                  </a:cubicBezTo>
                  <a:cubicBezTo>
                    <a:pt x="1225" y="3"/>
                    <a:pt x="1145" y="58"/>
                    <a:pt x="1031" y="147"/>
                  </a:cubicBezTo>
                  <a:lnTo>
                    <a:pt x="836" y="297"/>
                  </a:lnTo>
                  <a:lnTo>
                    <a:pt x="617" y="472"/>
                  </a:lnTo>
                  <a:cubicBezTo>
                    <a:pt x="467" y="586"/>
                    <a:pt x="313" y="701"/>
                    <a:pt x="198" y="791"/>
                  </a:cubicBezTo>
                  <a:cubicBezTo>
                    <a:pt x="88" y="880"/>
                    <a:pt x="13" y="940"/>
                    <a:pt x="13" y="940"/>
                  </a:cubicBezTo>
                  <a:cubicBezTo>
                    <a:pt x="1" y="953"/>
                    <a:pt x="9" y="972"/>
                    <a:pt x="24" y="972"/>
                  </a:cubicBezTo>
                  <a:cubicBezTo>
                    <a:pt x="27" y="972"/>
                    <a:pt x="30" y="972"/>
                    <a:pt x="33" y="970"/>
                  </a:cubicBezTo>
                  <a:cubicBezTo>
                    <a:pt x="33" y="970"/>
                    <a:pt x="118" y="915"/>
                    <a:pt x="233" y="836"/>
                  </a:cubicBezTo>
                  <a:cubicBezTo>
                    <a:pt x="347" y="756"/>
                    <a:pt x="512" y="651"/>
                    <a:pt x="662" y="531"/>
                  </a:cubicBezTo>
                  <a:cubicBezTo>
                    <a:pt x="811" y="407"/>
                    <a:pt x="956" y="287"/>
                    <a:pt x="1065" y="192"/>
                  </a:cubicBezTo>
                  <a:cubicBezTo>
                    <a:pt x="1175" y="93"/>
                    <a:pt x="1245" y="33"/>
                    <a:pt x="1245" y="33"/>
                  </a:cubicBezTo>
                  <a:cubicBezTo>
                    <a:pt x="1258" y="20"/>
                    <a:pt x="1245" y="1"/>
                    <a:pt x="12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61"/>
            <p:cNvSpPr/>
            <p:nvPr/>
          </p:nvSpPr>
          <p:spPr>
            <a:xfrm>
              <a:off x="4861000" y="3737600"/>
              <a:ext cx="6600" cy="29875"/>
            </a:xfrm>
            <a:custGeom>
              <a:avLst/>
              <a:gdLst/>
              <a:ahLst/>
              <a:cxnLst/>
              <a:rect l="l" t="t" r="r" b="b"/>
              <a:pathLst>
                <a:path w="264" h="1195" extrusionOk="0">
                  <a:moveTo>
                    <a:pt x="22" y="1"/>
                  </a:moveTo>
                  <a:cubicBezTo>
                    <a:pt x="11" y="1"/>
                    <a:pt x="1" y="9"/>
                    <a:pt x="4" y="20"/>
                  </a:cubicBezTo>
                  <a:cubicBezTo>
                    <a:pt x="4" y="20"/>
                    <a:pt x="19" y="95"/>
                    <a:pt x="34" y="205"/>
                  </a:cubicBezTo>
                  <a:cubicBezTo>
                    <a:pt x="49" y="315"/>
                    <a:pt x="84" y="459"/>
                    <a:pt x="113" y="604"/>
                  </a:cubicBezTo>
                  <a:lnTo>
                    <a:pt x="148" y="813"/>
                  </a:lnTo>
                  <a:cubicBezTo>
                    <a:pt x="163" y="883"/>
                    <a:pt x="178" y="948"/>
                    <a:pt x="188" y="1003"/>
                  </a:cubicBezTo>
                  <a:cubicBezTo>
                    <a:pt x="208" y="1107"/>
                    <a:pt x="228" y="1182"/>
                    <a:pt x="228" y="1182"/>
                  </a:cubicBezTo>
                  <a:cubicBezTo>
                    <a:pt x="230" y="1191"/>
                    <a:pt x="237" y="1195"/>
                    <a:pt x="244" y="1195"/>
                  </a:cubicBezTo>
                  <a:cubicBezTo>
                    <a:pt x="254" y="1195"/>
                    <a:pt x="263" y="1188"/>
                    <a:pt x="263" y="1177"/>
                  </a:cubicBezTo>
                  <a:cubicBezTo>
                    <a:pt x="263" y="1177"/>
                    <a:pt x="253" y="1102"/>
                    <a:pt x="243" y="988"/>
                  </a:cubicBezTo>
                  <a:cubicBezTo>
                    <a:pt x="228" y="878"/>
                    <a:pt x="208" y="733"/>
                    <a:pt x="183" y="584"/>
                  </a:cubicBezTo>
                  <a:cubicBezTo>
                    <a:pt x="153" y="439"/>
                    <a:pt x="118" y="295"/>
                    <a:pt x="89" y="190"/>
                  </a:cubicBezTo>
                  <a:cubicBezTo>
                    <a:pt x="64" y="85"/>
                    <a:pt x="39" y="10"/>
                    <a:pt x="39" y="10"/>
                  </a:cubicBezTo>
                  <a:lnTo>
                    <a:pt x="39" y="15"/>
                  </a:lnTo>
                  <a:cubicBezTo>
                    <a:pt x="37" y="5"/>
                    <a:pt x="29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61"/>
            <p:cNvSpPr/>
            <p:nvPr/>
          </p:nvSpPr>
          <p:spPr>
            <a:xfrm>
              <a:off x="4825300" y="3771825"/>
              <a:ext cx="18225" cy="81225"/>
            </a:xfrm>
            <a:custGeom>
              <a:avLst/>
              <a:gdLst/>
              <a:ahLst/>
              <a:cxnLst/>
              <a:rect l="l" t="t" r="r" b="b"/>
              <a:pathLst>
                <a:path w="729" h="3249" extrusionOk="0">
                  <a:moveTo>
                    <a:pt x="711" y="1"/>
                  </a:moveTo>
                  <a:cubicBezTo>
                    <a:pt x="704" y="1"/>
                    <a:pt x="697" y="5"/>
                    <a:pt x="694" y="13"/>
                  </a:cubicBezTo>
                  <a:lnTo>
                    <a:pt x="644" y="147"/>
                  </a:lnTo>
                  <a:cubicBezTo>
                    <a:pt x="614" y="232"/>
                    <a:pt x="564" y="352"/>
                    <a:pt x="514" y="496"/>
                  </a:cubicBezTo>
                  <a:lnTo>
                    <a:pt x="430" y="736"/>
                  </a:lnTo>
                  <a:cubicBezTo>
                    <a:pt x="400" y="815"/>
                    <a:pt x="370" y="905"/>
                    <a:pt x="340" y="1000"/>
                  </a:cubicBezTo>
                  <a:cubicBezTo>
                    <a:pt x="315" y="1095"/>
                    <a:pt x="280" y="1189"/>
                    <a:pt x="255" y="1284"/>
                  </a:cubicBezTo>
                  <a:lnTo>
                    <a:pt x="175" y="1583"/>
                  </a:lnTo>
                  <a:lnTo>
                    <a:pt x="115" y="1887"/>
                  </a:lnTo>
                  <a:cubicBezTo>
                    <a:pt x="90" y="1987"/>
                    <a:pt x="76" y="2087"/>
                    <a:pt x="61" y="2182"/>
                  </a:cubicBezTo>
                  <a:cubicBezTo>
                    <a:pt x="51" y="2281"/>
                    <a:pt x="31" y="2371"/>
                    <a:pt x="26" y="2461"/>
                  </a:cubicBezTo>
                  <a:lnTo>
                    <a:pt x="6" y="2710"/>
                  </a:lnTo>
                  <a:cubicBezTo>
                    <a:pt x="1" y="2780"/>
                    <a:pt x="1" y="2850"/>
                    <a:pt x="1" y="2924"/>
                  </a:cubicBezTo>
                  <a:lnTo>
                    <a:pt x="1" y="3084"/>
                  </a:lnTo>
                  <a:lnTo>
                    <a:pt x="1" y="3229"/>
                  </a:lnTo>
                  <a:lnTo>
                    <a:pt x="1" y="3234"/>
                  </a:lnTo>
                  <a:cubicBezTo>
                    <a:pt x="1" y="3244"/>
                    <a:pt x="9" y="3249"/>
                    <a:pt x="18" y="3249"/>
                  </a:cubicBezTo>
                  <a:cubicBezTo>
                    <a:pt x="27" y="3249"/>
                    <a:pt x="36" y="3244"/>
                    <a:pt x="36" y="3234"/>
                  </a:cubicBezTo>
                  <a:lnTo>
                    <a:pt x="41" y="3089"/>
                  </a:lnTo>
                  <a:cubicBezTo>
                    <a:pt x="46" y="3044"/>
                    <a:pt x="46" y="2989"/>
                    <a:pt x="46" y="2929"/>
                  </a:cubicBezTo>
                  <a:cubicBezTo>
                    <a:pt x="51" y="2865"/>
                    <a:pt x="51" y="2795"/>
                    <a:pt x="61" y="2715"/>
                  </a:cubicBezTo>
                  <a:lnTo>
                    <a:pt x="90" y="2466"/>
                  </a:lnTo>
                  <a:cubicBezTo>
                    <a:pt x="95" y="2381"/>
                    <a:pt x="115" y="2291"/>
                    <a:pt x="130" y="2192"/>
                  </a:cubicBezTo>
                  <a:cubicBezTo>
                    <a:pt x="145" y="2097"/>
                    <a:pt x="155" y="2002"/>
                    <a:pt x="180" y="1902"/>
                  </a:cubicBezTo>
                  <a:lnTo>
                    <a:pt x="245" y="1603"/>
                  </a:lnTo>
                  <a:lnTo>
                    <a:pt x="325" y="1304"/>
                  </a:lnTo>
                  <a:cubicBezTo>
                    <a:pt x="350" y="1204"/>
                    <a:pt x="380" y="1110"/>
                    <a:pt x="410" y="1020"/>
                  </a:cubicBezTo>
                  <a:cubicBezTo>
                    <a:pt x="435" y="925"/>
                    <a:pt x="459" y="835"/>
                    <a:pt x="489" y="751"/>
                  </a:cubicBezTo>
                  <a:lnTo>
                    <a:pt x="564" y="516"/>
                  </a:lnTo>
                  <a:lnTo>
                    <a:pt x="729" y="28"/>
                  </a:lnTo>
                  <a:cubicBezTo>
                    <a:pt x="729" y="18"/>
                    <a:pt x="724" y="8"/>
                    <a:pt x="719" y="3"/>
                  </a:cubicBezTo>
                  <a:cubicBezTo>
                    <a:pt x="716" y="1"/>
                    <a:pt x="713" y="1"/>
                    <a:pt x="7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0" name="Google Shape;720;p61"/>
            <p:cNvSpPr/>
            <p:nvPr/>
          </p:nvSpPr>
          <p:spPr>
            <a:xfrm>
              <a:off x="4703525" y="3695475"/>
              <a:ext cx="43275" cy="130900"/>
            </a:xfrm>
            <a:custGeom>
              <a:avLst/>
              <a:gdLst/>
              <a:ahLst/>
              <a:cxnLst/>
              <a:rect l="l" t="t" r="r" b="b"/>
              <a:pathLst>
                <a:path w="1731" h="5236" extrusionOk="0">
                  <a:moveTo>
                    <a:pt x="1730" y="0"/>
                  </a:moveTo>
                  <a:cubicBezTo>
                    <a:pt x="1730" y="0"/>
                    <a:pt x="868" y="1012"/>
                    <a:pt x="434" y="2279"/>
                  </a:cubicBezTo>
                  <a:cubicBezTo>
                    <a:pt x="0" y="3545"/>
                    <a:pt x="913" y="4557"/>
                    <a:pt x="1087" y="4677"/>
                  </a:cubicBezTo>
                  <a:cubicBezTo>
                    <a:pt x="1255" y="4791"/>
                    <a:pt x="1315" y="5236"/>
                    <a:pt x="1374" y="5236"/>
                  </a:cubicBezTo>
                  <a:cubicBezTo>
                    <a:pt x="1375" y="5236"/>
                    <a:pt x="1376" y="5236"/>
                    <a:pt x="1376" y="5236"/>
                  </a:cubicBezTo>
                  <a:cubicBezTo>
                    <a:pt x="1436" y="5226"/>
                    <a:pt x="1471" y="3919"/>
                    <a:pt x="1506" y="2862"/>
                  </a:cubicBezTo>
                  <a:cubicBezTo>
                    <a:pt x="1546" y="1800"/>
                    <a:pt x="1730" y="0"/>
                    <a:pt x="173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1" name="Google Shape;721;p61"/>
            <p:cNvSpPr/>
            <p:nvPr/>
          </p:nvSpPr>
          <p:spPr>
            <a:xfrm>
              <a:off x="4740050" y="3880325"/>
              <a:ext cx="202450" cy="147000"/>
            </a:xfrm>
            <a:custGeom>
              <a:avLst/>
              <a:gdLst/>
              <a:ahLst/>
              <a:cxnLst/>
              <a:rect l="l" t="t" r="r" b="b"/>
              <a:pathLst>
                <a:path w="8098" h="5880" extrusionOk="0">
                  <a:moveTo>
                    <a:pt x="4345" y="0"/>
                  </a:moveTo>
                  <a:cubicBezTo>
                    <a:pt x="4345" y="0"/>
                    <a:pt x="4344" y="0"/>
                    <a:pt x="4343" y="1"/>
                  </a:cubicBezTo>
                  <a:cubicBezTo>
                    <a:pt x="4278" y="6"/>
                    <a:pt x="4807" y="798"/>
                    <a:pt x="4263" y="968"/>
                  </a:cubicBezTo>
                  <a:cubicBezTo>
                    <a:pt x="4205" y="986"/>
                    <a:pt x="4138" y="995"/>
                    <a:pt x="4064" y="995"/>
                  </a:cubicBezTo>
                  <a:cubicBezTo>
                    <a:pt x="3265" y="995"/>
                    <a:pt x="1661" y="1"/>
                    <a:pt x="1661" y="1"/>
                  </a:cubicBezTo>
                  <a:cubicBezTo>
                    <a:pt x="1501" y="813"/>
                    <a:pt x="1287" y="1616"/>
                    <a:pt x="1017" y="2404"/>
                  </a:cubicBezTo>
                  <a:cubicBezTo>
                    <a:pt x="608" y="3571"/>
                    <a:pt x="0" y="5381"/>
                    <a:pt x="0" y="5381"/>
                  </a:cubicBezTo>
                  <a:cubicBezTo>
                    <a:pt x="0" y="5381"/>
                    <a:pt x="1451" y="5879"/>
                    <a:pt x="4134" y="5879"/>
                  </a:cubicBezTo>
                  <a:cubicBezTo>
                    <a:pt x="6816" y="5879"/>
                    <a:pt x="7883" y="5381"/>
                    <a:pt x="7883" y="5381"/>
                  </a:cubicBezTo>
                  <a:cubicBezTo>
                    <a:pt x="7883" y="5381"/>
                    <a:pt x="8098" y="3755"/>
                    <a:pt x="7260" y="2618"/>
                  </a:cubicBezTo>
                  <a:cubicBezTo>
                    <a:pt x="6422" y="1481"/>
                    <a:pt x="5729" y="1182"/>
                    <a:pt x="5236" y="823"/>
                  </a:cubicBezTo>
                  <a:cubicBezTo>
                    <a:pt x="4747" y="463"/>
                    <a:pt x="4420" y="0"/>
                    <a:pt x="43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2" name="Google Shape;722;p61"/>
            <p:cNvSpPr/>
            <p:nvPr/>
          </p:nvSpPr>
          <p:spPr>
            <a:xfrm>
              <a:off x="4840650" y="3749400"/>
              <a:ext cx="44550" cy="129000"/>
            </a:xfrm>
            <a:custGeom>
              <a:avLst/>
              <a:gdLst/>
              <a:ahLst/>
              <a:cxnLst/>
              <a:rect l="l" t="t" r="r" b="b"/>
              <a:pathLst>
                <a:path w="1782" h="5160" extrusionOk="0">
                  <a:moveTo>
                    <a:pt x="1750" y="1"/>
                  </a:moveTo>
                  <a:cubicBezTo>
                    <a:pt x="1742" y="1"/>
                    <a:pt x="1735" y="4"/>
                    <a:pt x="1730" y="12"/>
                  </a:cubicBezTo>
                  <a:lnTo>
                    <a:pt x="1316" y="770"/>
                  </a:lnTo>
                  <a:lnTo>
                    <a:pt x="898" y="1553"/>
                  </a:lnTo>
                  <a:cubicBezTo>
                    <a:pt x="748" y="1837"/>
                    <a:pt x="583" y="2141"/>
                    <a:pt x="429" y="2455"/>
                  </a:cubicBezTo>
                  <a:cubicBezTo>
                    <a:pt x="394" y="2530"/>
                    <a:pt x="359" y="2610"/>
                    <a:pt x="324" y="2690"/>
                  </a:cubicBezTo>
                  <a:cubicBezTo>
                    <a:pt x="284" y="2769"/>
                    <a:pt x="254" y="2849"/>
                    <a:pt x="224" y="2929"/>
                  </a:cubicBezTo>
                  <a:cubicBezTo>
                    <a:pt x="165" y="3089"/>
                    <a:pt x="115" y="3248"/>
                    <a:pt x="75" y="3413"/>
                  </a:cubicBezTo>
                  <a:cubicBezTo>
                    <a:pt x="65" y="3452"/>
                    <a:pt x="55" y="3492"/>
                    <a:pt x="50" y="3532"/>
                  </a:cubicBezTo>
                  <a:lnTo>
                    <a:pt x="30" y="3652"/>
                  </a:lnTo>
                  <a:cubicBezTo>
                    <a:pt x="20" y="3727"/>
                    <a:pt x="10" y="3807"/>
                    <a:pt x="10" y="3881"/>
                  </a:cubicBezTo>
                  <a:cubicBezTo>
                    <a:pt x="0" y="4021"/>
                    <a:pt x="5" y="4166"/>
                    <a:pt x="25" y="4305"/>
                  </a:cubicBezTo>
                  <a:lnTo>
                    <a:pt x="35" y="4400"/>
                  </a:lnTo>
                  <a:lnTo>
                    <a:pt x="50" y="4495"/>
                  </a:lnTo>
                  <a:cubicBezTo>
                    <a:pt x="65" y="4549"/>
                    <a:pt x="75" y="4604"/>
                    <a:pt x="85" y="4659"/>
                  </a:cubicBezTo>
                  <a:cubicBezTo>
                    <a:pt x="120" y="4759"/>
                    <a:pt x="140" y="4854"/>
                    <a:pt x="165" y="4923"/>
                  </a:cubicBezTo>
                  <a:lnTo>
                    <a:pt x="249" y="5143"/>
                  </a:lnTo>
                  <a:cubicBezTo>
                    <a:pt x="253" y="5154"/>
                    <a:pt x="260" y="5160"/>
                    <a:pt x="269" y="5160"/>
                  </a:cubicBezTo>
                  <a:cubicBezTo>
                    <a:pt x="272" y="5160"/>
                    <a:pt x="276" y="5159"/>
                    <a:pt x="279" y="5158"/>
                  </a:cubicBezTo>
                  <a:cubicBezTo>
                    <a:pt x="289" y="5153"/>
                    <a:pt x="294" y="5143"/>
                    <a:pt x="294" y="5128"/>
                  </a:cubicBezTo>
                  <a:lnTo>
                    <a:pt x="219" y="4903"/>
                  </a:lnTo>
                  <a:cubicBezTo>
                    <a:pt x="194" y="4829"/>
                    <a:pt x="180" y="4744"/>
                    <a:pt x="150" y="4644"/>
                  </a:cubicBezTo>
                  <a:cubicBezTo>
                    <a:pt x="140" y="4594"/>
                    <a:pt x="135" y="4534"/>
                    <a:pt x="125" y="4480"/>
                  </a:cubicBezTo>
                  <a:lnTo>
                    <a:pt x="110" y="4390"/>
                  </a:lnTo>
                  <a:lnTo>
                    <a:pt x="100" y="4295"/>
                  </a:lnTo>
                  <a:cubicBezTo>
                    <a:pt x="85" y="4161"/>
                    <a:pt x="85" y="4026"/>
                    <a:pt x="95" y="3886"/>
                  </a:cubicBezTo>
                  <a:cubicBezTo>
                    <a:pt x="100" y="3811"/>
                    <a:pt x="105" y="3737"/>
                    <a:pt x="120" y="3662"/>
                  </a:cubicBezTo>
                  <a:lnTo>
                    <a:pt x="140" y="3547"/>
                  </a:lnTo>
                  <a:cubicBezTo>
                    <a:pt x="145" y="3512"/>
                    <a:pt x="155" y="3472"/>
                    <a:pt x="165" y="3433"/>
                  </a:cubicBezTo>
                  <a:cubicBezTo>
                    <a:pt x="204" y="3273"/>
                    <a:pt x="254" y="3118"/>
                    <a:pt x="314" y="2964"/>
                  </a:cubicBezTo>
                  <a:cubicBezTo>
                    <a:pt x="344" y="2884"/>
                    <a:pt x="379" y="2809"/>
                    <a:pt x="409" y="2729"/>
                  </a:cubicBezTo>
                  <a:lnTo>
                    <a:pt x="519" y="2495"/>
                  </a:lnTo>
                  <a:cubicBezTo>
                    <a:pt x="668" y="2186"/>
                    <a:pt x="833" y="1882"/>
                    <a:pt x="977" y="1593"/>
                  </a:cubicBezTo>
                  <a:lnTo>
                    <a:pt x="1386" y="805"/>
                  </a:lnTo>
                  <a:lnTo>
                    <a:pt x="1775" y="37"/>
                  </a:lnTo>
                  <a:cubicBezTo>
                    <a:pt x="1782" y="17"/>
                    <a:pt x="1765" y="1"/>
                    <a:pt x="17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3" name="Google Shape;723;p61"/>
            <p:cNvSpPr/>
            <p:nvPr/>
          </p:nvSpPr>
          <p:spPr>
            <a:xfrm>
              <a:off x="4854150" y="3716600"/>
              <a:ext cx="41975" cy="167375"/>
            </a:xfrm>
            <a:custGeom>
              <a:avLst/>
              <a:gdLst/>
              <a:ahLst/>
              <a:cxnLst/>
              <a:rect l="l" t="t" r="r" b="b"/>
              <a:pathLst>
                <a:path w="1679" h="6695" extrusionOk="0">
                  <a:moveTo>
                    <a:pt x="1607" y="0"/>
                  </a:moveTo>
                  <a:cubicBezTo>
                    <a:pt x="1592" y="0"/>
                    <a:pt x="1578" y="13"/>
                    <a:pt x="1584" y="33"/>
                  </a:cubicBezTo>
                  <a:cubicBezTo>
                    <a:pt x="1594" y="58"/>
                    <a:pt x="1599" y="77"/>
                    <a:pt x="1609" y="102"/>
                  </a:cubicBezTo>
                  <a:cubicBezTo>
                    <a:pt x="1619" y="172"/>
                    <a:pt x="1624" y="242"/>
                    <a:pt x="1619" y="312"/>
                  </a:cubicBezTo>
                  <a:cubicBezTo>
                    <a:pt x="1594" y="566"/>
                    <a:pt x="1539" y="820"/>
                    <a:pt x="1460" y="1065"/>
                  </a:cubicBezTo>
                  <a:cubicBezTo>
                    <a:pt x="1370" y="1374"/>
                    <a:pt x="1245" y="1733"/>
                    <a:pt x="1125" y="2112"/>
                  </a:cubicBezTo>
                  <a:lnTo>
                    <a:pt x="717" y="3309"/>
                  </a:lnTo>
                  <a:lnTo>
                    <a:pt x="517" y="3917"/>
                  </a:lnTo>
                  <a:cubicBezTo>
                    <a:pt x="452" y="4121"/>
                    <a:pt x="397" y="4326"/>
                    <a:pt x="343" y="4515"/>
                  </a:cubicBezTo>
                  <a:cubicBezTo>
                    <a:pt x="288" y="4710"/>
                    <a:pt x="253" y="4904"/>
                    <a:pt x="208" y="5084"/>
                  </a:cubicBezTo>
                  <a:cubicBezTo>
                    <a:pt x="163" y="5263"/>
                    <a:pt x="143" y="5438"/>
                    <a:pt x="113" y="5597"/>
                  </a:cubicBezTo>
                  <a:lnTo>
                    <a:pt x="78" y="5827"/>
                  </a:lnTo>
                  <a:lnTo>
                    <a:pt x="63" y="5936"/>
                  </a:lnTo>
                  <a:lnTo>
                    <a:pt x="53" y="6036"/>
                  </a:lnTo>
                  <a:cubicBezTo>
                    <a:pt x="43" y="6166"/>
                    <a:pt x="33" y="6280"/>
                    <a:pt x="28" y="6375"/>
                  </a:cubicBezTo>
                  <a:lnTo>
                    <a:pt x="4" y="6669"/>
                  </a:lnTo>
                  <a:cubicBezTo>
                    <a:pt x="1" y="6685"/>
                    <a:pt x="13" y="6694"/>
                    <a:pt x="25" y="6694"/>
                  </a:cubicBezTo>
                  <a:cubicBezTo>
                    <a:pt x="35" y="6694"/>
                    <a:pt x="46" y="6688"/>
                    <a:pt x="48" y="6674"/>
                  </a:cubicBezTo>
                  <a:lnTo>
                    <a:pt x="83" y="6380"/>
                  </a:lnTo>
                  <a:lnTo>
                    <a:pt x="118" y="6041"/>
                  </a:lnTo>
                  <a:lnTo>
                    <a:pt x="128" y="5941"/>
                  </a:lnTo>
                  <a:lnTo>
                    <a:pt x="148" y="5837"/>
                  </a:lnTo>
                  <a:lnTo>
                    <a:pt x="188" y="5612"/>
                  </a:lnTo>
                  <a:cubicBezTo>
                    <a:pt x="218" y="5453"/>
                    <a:pt x="243" y="5278"/>
                    <a:pt x="293" y="5104"/>
                  </a:cubicBezTo>
                  <a:cubicBezTo>
                    <a:pt x="338" y="4924"/>
                    <a:pt x="373" y="4735"/>
                    <a:pt x="432" y="4540"/>
                  </a:cubicBezTo>
                  <a:cubicBezTo>
                    <a:pt x="487" y="4351"/>
                    <a:pt x="547" y="4151"/>
                    <a:pt x="607" y="3947"/>
                  </a:cubicBezTo>
                  <a:lnTo>
                    <a:pt x="811" y="3338"/>
                  </a:lnTo>
                  <a:lnTo>
                    <a:pt x="1215" y="2142"/>
                  </a:lnTo>
                  <a:cubicBezTo>
                    <a:pt x="1335" y="1758"/>
                    <a:pt x="1445" y="1399"/>
                    <a:pt x="1534" y="1090"/>
                  </a:cubicBezTo>
                  <a:cubicBezTo>
                    <a:pt x="1609" y="835"/>
                    <a:pt x="1659" y="576"/>
                    <a:pt x="1674" y="317"/>
                  </a:cubicBezTo>
                  <a:cubicBezTo>
                    <a:pt x="1679" y="242"/>
                    <a:pt x="1674" y="167"/>
                    <a:pt x="1654" y="92"/>
                  </a:cubicBezTo>
                  <a:cubicBezTo>
                    <a:pt x="1649" y="68"/>
                    <a:pt x="1639" y="38"/>
                    <a:pt x="1629" y="13"/>
                  </a:cubicBezTo>
                  <a:cubicBezTo>
                    <a:pt x="1624" y="4"/>
                    <a:pt x="1615" y="0"/>
                    <a:pt x="160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4" name="Google Shape;724;p61"/>
            <p:cNvSpPr/>
            <p:nvPr/>
          </p:nvSpPr>
          <p:spPr>
            <a:xfrm>
              <a:off x="4713375" y="3830375"/>
              <a:ext cx="23975" cy="180800"/>
            </a:xfrm>
            <a:custGeom>
              <a:avLst/>
              <a:gdLst/>
              <a:ahLst/>
              <a:cxnLst/>
              <a:rect l="l" t="t" r="r" b="b"/>
              <a:pathLst>
                <a:path w="959" h="7232" extrusionOk="0">
                  <a:moveTo>
                    <a:pt x="932" y="1"/>
                  </a:moveTo>
                  <a:cubicBezTo>
                    <a:pt x="922" y="1"/>
                    <a:pt x="912" y="7"/>
                    <a:pt x="908" y="19"/>
                  </a:cubicBezTo>
                  <a:lnTo>
                    <a:pt x="838" y="323"/>
                  </a:lnTo>
                  <a:lnTo>
                    <a:pt x="753" y="667"/>
                  </a:lnTo>
                  <a:cubicBezTo>
                    <a:pt x="723" y="802"/>
                    <a:pt x="688" y="956"/>
                    <a:pt x="653" y="1121"/>
                  </a:cubicBezTo>
                  <a:lnTo>
                    <a:pt x="544" y="1659"/>
                  </a:lnTo>
                  <a:cubicBezTo>
                    <a:pt x="504" y="1854"/>
                    <a:pt x="469" y="2053"/>
                    <a:pt x="434" y="2268"/>
                  </a:cubicBezTo>
                  <a:cubicBezTo>
                    <a:pt x="394" y="2477"/>
                    <a:pt x="359" y="2692"/>
                    <a:pt x="324" y="2911"/>
                  </a:cubicBezTo>
                  <a:lnTo>
                    <a:pt x="224" y="3584"/>
                  </a:lnTo>
                  <a:lnTo>
                    <a:pt x="150" y="4257"/>
                  </a:lnTo>
                  <a:cubicBezTo>
                    <a:pt x="120" y="4482"/>
                    <a:pt x="105" y="4701"/>
                    <a:pt x="85" y="4910"/>
                  </a:cubicBezTo>
                  <a:cubicBezTo>
                    <a:pt x="70" y="5125"/>
                    <a:pt x="50" y="5329"/>
                    <a:pt x="40" y="5524"/>
                  </a:cubicBezTo>
                  <a:lnTo>
                    <a:pt x="15" y="6072"/>
                  </a:lnTo>
                  <a:lnTo>
                    <a:pt x="5" y="6317"/>
                  </a:lnTo>
                  <a:lnTo>
                    <a:pt x="5" y="6536"/>
                  </a:lnTo>
                  <a:lnTo>
                    <a:pt x="5" y="6895"/>
                  </a:lnTo>
                  <a:lnTo>
                    <a:pt x="5" y="7209"/>
                  </a:lnTo>
                  <a:lnTo>
                    <a:pt x="0" y="7209"/>
                  </a:lnTo>
                  <a:cubicBezTo>
                    <a:pt x="0" y="7224"/>
                    <a:pt x="11" y="7232"/>
                    <a:pt x="23" y="7232"/>
                  </a:cubicBezTo>
                  <a:cubicBezTo>
                    <a:pt x="34" y="7232"/>
                    <a:pt x="45" y="7224"/>
                    <a:pt x="45" y="7209"/>
                  </a:cubicBezTo>
                  <a:lnTo>
                    <a:pt x="55" y="6895"/>
                  </a:lnTo>
                  <a:cubicBezTo>
                    <a:pt x="60" y="6800"/>
                    <a:pt x="65" y="6676"/>
                    <a:pt x="70" y="6541"/>
                  </a:cubicBezTo>
                  <a:lnTo>
                    <a:pt x="75" y="6322"/>
                  </a:lnTo>
                  <a:lnTo>
                    <a:pt x="90" y="6077"/>
                  </a:lnTo>
                  <a:lnTo>
                    <a:pt x="125" y="5529"/>
                  </a:lnTo>
                  <a:cubicBezTo>
                    <a:pt x="135" y="5334"/>
                    <a:pt x="160" y="5130"/>
                    <a:pt x="180" y="4920"/>
                  </a:cubicBezTo>
                  <a:cubicBezTo>
                    <a:pt x="200" y="4706"/>
                    <a:pt x="215" y="4492"/>
                    <a:pt x="244" y="4267"/>
                  </a:cubicBezTo>
                  <a:lnTo>
                    <a:pt x="324" y="3599"/>
                  </a:lnTo>
                  <a:lnTo>
                    <a:pt x="424" y="2926"/>
                  </a:lnTo>
                  <a:cubicBezTo>
                    <a:pt x="454" y="2707"/>
                    <a:pt x="489" y="2492"/>
                    <a:pt x="524" y="2283"/>
                  </a:cubicBezTo>
                  <a:cubicBezTo>
                    <a:pt x="564" y="2073"/>
                    <a:pt x="588" y="1869"/>
                    <a:pt x="628" y="1679"/>
                  </a:cubicBezTo>
                  <a:lnTo>
                    <a:pt x="728" y="1136"/>
                  </a:lnTo>
                  <a:cubicBezTo>
                    <a:pt x="763" y="971"/>
                    <a:pt x="793" y="817"/>
                    <a:pt x="818" y="682"/>
                  </a:cubicBezTo>
                  <a:lnTo>
                    <a:pt x="893" y="333"/>
                  </a:lnTo>
                  <a:lnTo>
                    <a:pt x="952" y="29"/>
                  </a:lnTo>
                  <a:cubicBezTo>
                    <a:pt x="958" y="12"/>
                    <a:pt x="946" y="1"/>
                    <a:pt x="93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5" name="Google Shape;725;p61"/>
            <p:cNvSpPr/>
            <p:nvPr/>
          </p:nvSpPr>
          <p:spPr>
            <a:xfrm>
              <a:off x="4745450" y="3652450"/>
              <a:ext cx="74350" cy="40800"/>
            </a:xfrm>
            <a:custGeom>
              <a:avLst/>
              <a:gdLst/>
              <a:ahLst/>
              <a:cxnLst/>
              <a:rect l="l" t="t" r="r" b="b"/>
              <a:pathLst>
                <a:path w="2974" h="1632" extrusionOk="0">
                  <a:moveTo>
                    <a:pt x="1724" y="1"/>
                  </a:moveTo>
                  <a:cubicBezTo>
                    <a:pt x="1609" y="1"/>
                    <a:pt x="1489" y="6"/>
                    <a:pt x="1370" y="16"/>
                  </a:cubicBezTo>
                  <a:cubicBezTo>
                    <a:pt x="1310" y="21"/>
                    <a:pt x="1250" y="31"/>
                    <a:pt x="1190" y="41"/>
                  </a:cubicBezTo>
                  <a:cubicBezTo>
                    <a:pt x="1130" y="51"/>
                    <a:pt x="1071" y="61"/>
                    <a:pt x="1011" y="76"/>
                  </a:cubicBezTo>
                  <a:cubicBezTo>
                    <a:pt x="891" y="111"/>
                    <a:pt x="771" y="155"/>
                    <a:pt x="667" y="215"/>
                  </a:cubicBezTo>
                  <a:cubicBezTo>
                    <a:pt x="612" y="245"/>
                    <a:pt x="557" y="280"/>
                    <a:pt x="512" y="320"/>
                  </a:cubicBezTo>
                  <a:cubicBezTo>
                    <a:pt x="472" y="360"/>
                    <a:pt x="422" y="400"/>
                    <a:pt x="387" y="445"/>
                  </a:cubicBezTo>
                  <a:cubicBezTo>
                    <a:pt x="348" y="489"/>
                    <a:pt x="313" y="534"/>
                    <a:pt x="283" y="584"/>
                  </a:cubicBezTo>
                  <a:lnTo>
                    <a:pt x="198" y="724"/>
                  </a:lnTo>
                  <a:cubicBezTo>
                    <a:pt x="158" y="819"/>
                    <a:pt x="123" y="913"/>
                    <a:pt x="98" y="1008"/>
                  </a:cubicBezTo>
                  <a:cubicBezTo>
                    <a:pt x="88" y="1048"/>
                    <a:pt x="73" y="1088"/>
                    <a:pt x="63" y="1133"/>
                  </a:cubicBezTo>
                  <a:lnTo>
                    <a:pt x="43" y="1247"/>
                  </a:lnTo>
                  <a:lnTo>
                    <a:pt x="28" y="1352"/>
                  </a:lnTo>
                  <a:lnTo>
                    <a:pt x="19" y="1437"/>
                  </a:lnTo>
                  <a:lnTo>
                    <a:pt x="4" y="1606"/>
                  </a:lnTo>
                  <a:cubicBezTo>
                    <a:pt x="1" y="1623"/>
                    <a:pt x="14" y="1631"/>
                    <a:pt x="27" y="1631"/>
                  </a:cubicBezTo>
                  <a:cubicBezTo>
                    <a:pt x="38" y="1631"/>
                    <a:pt x="48" y="1625"/>
                    <a:pt x="48" y="1611"/>
                  </a:cubicBezTo>
                  <a:lnTo>
                    <a:pt x="73" y="1447"/>
                  </a:lnTo>
                  <a:lnTo>
                    <a:pt x="88" y="1362"/>
                  </a:lnTo>
                  <a:lnTo>
                    <a:pt x="108" y="1262"/>
                  </a:lnTo>
                  <a:cubicBezTo>
                    <a:pt x="123" y="1183"/>
                    <a:pt x="143" y="1103"/>
                    <a:pt x="168" y="1028"/>
                  </a:cubicBezTo>
                  <a:cubicBezTo>
                    <a:pt x="198" y="938"/>
                    <a:pt x="233" y="848"/>
                    <a:pt x="278" y="764"/>
                  </a:cubicBezTo>
                  <a:lnTo>
                    <a:pt x="353" y="634"/>
                  </a:lnTo>
                  <a:cubicBezTo>
                    <a:pt x="387" y="589"/>
                    <a:pt x="417" y="544"/>
                    <a:pt x="452" y="509"/>
                  </a:cubicBezTo>
                  <a:cubicBezTo>
                    <a:pt x="492" y="470"/>
                    <a:pt x="527" y="425"/>
                    <a:pt x="572" y="395"/>
                  </a:cubicBezTo>
                  <a:cubicBezTo>
                    <a:pt x="617" y="365"/>
                    <a:pt x="662" y="330"/>
                    <a:pt x="712" y="300"/>
                  </a:cubicBezTo>
                  <a:cubicBezTo>
                    <a:pt x="866" y="220"/>
                    <a:pt x="1036" y="165"/>
                    <a:pt x="1205" y="135"/>
                  </a:cubicBezTo>
                  <a:cubicBezTo>
                    <a:pt x="1265" y="125"/>
                    <a:pt x="1320" y="116"/>
                    <a:pt x="1380" y="111"/>
                  </a:cubicBezTo>
                  <a:cubicBezTo>
                    <a:pt x="1494" y="101"/>
                    <a:pt x="1614" y="96"/>
                    <a:pt x="1724" y="96"/>
                  </a:cubicBezTo>
                  <a:cubicBezTo>
                    <a:pt x="1779" y="93"/>
                    <a:pt x="1833" y="92"/>
                    <a:pt x="1888" y="92"/>
                  </a:cubicBezTo>
                  <a:cubicBezTo>
                    <a:pt x="1942" y="92"/>
                    <a:pt x="1996" y="93"/>
                    <a:pt x="2048" y="96"/>
                  </a:cubicBezTo>
                  <a:lnTo>
                    <a:pt x="2337" y="106"/>
                  </a:lnTo>
                  <a:cubicBezTo>
                    <a:pt x="2379" y="108"/>
                    <a:pt x="2422" y="109"/>
                    <a:pt x="2464" y="109"/>
                  </a:cubicBezTo>
                  <a:cubicBezTo>
                    <a:pt x="2505" y="109"/>
                    <a:pt x="2547" y="108"/>
                    <a:pt x="2586" y="106"/>
                  </a:cubicBezTo>
                  <a:cubicBezTo>
                    <a:pt x="2651" y="101"/>
                    <a:pt x="2716" y="96"/>
                    <a:pt x="2781" y="86"/>
                  </a:cubicBezTo>
                  <a:lnTo>
                    <a:pt x="2945" y="51"/>
                  </a:lnTo>
                  <a:cubicBezTo>
                    <a:pt x="2974" y="46"/>
                    <a:pt x="2966" y="5"/>
                    <a:pt x="2944" y="5"/>
                  </a:cubicBezTo>
                  <a:cubicBezTo>
                    <a:pt x="2943" y="5"/>
                    <a:pt x="2942" y="6"/>
                    <a:pt x="2940" y="6"/>
                  </a:cubicBezTo>
                  <a:lnTo>
                    <a:pt x="2935" y="6"/>
                  </a:lnTo>
                  <a:lnTo>
                    <a:pt x="2776" y="31"/>
                  </a:lnTo>
                  <a:cubicBezTo>
                    <a:pt x="2711" y="36"/>
                    <a:pt x="2651" y="41"/>
                    <a:pt x="2586" y="41"/>
                  </a:cubicBezTo>
                  <a:cubicBezTo>
                    <a:pt x="2576" y="41"/>
                    <a:pt x="2566" y="42"/>
                    <a:pt x="2556" y="42"/>
                  </a:cubicBezTo>
                  <a:cubicBezTo>
                    <a:pt x="2492" y="42"/>
                    <a:pt x="2419" y="31"/>
                    <a:pt x="2342" y="31"/>
                  </a:cubicBezTo>
                  <a:lnTo>
                    <a:pt x="2053" y="11"/>
                  </a:lnTo>
                  <a:cubicBezTo>
                    <a:pt x="1948" y="6"/>
                    <a:pt x="1838" y="1"/>
                    <a:pt x="17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6" name="Google Shape;726;p61"/>
            <p:cNvSpPr/>
            <p:nvPr/>
          </p:nvSpPr>
          <p:spPr>
            <a:xfrm>
              <a:off x="4780550" y="3711700"/>
              <a:ext cx="31075" cy="166650"/>
            </a:xfrm>
            <a:custGeom>
              <a:avLst/>
              <a:gdLst/>
              <a:ahLst/>
              <a:cxnLst/>
              <a:rect l="l" t="t" r="r" b="b"/>
              <a:pathLst>
                <a:path w="1243" h="6666" extrusionOk="0">
                  <a:moveTo>
                    <a:pt x="1212" y="1"/>
                  </a:moveTo>
                  <a:cubicBezTo>
                    <a:pt x="1204" y="1"/>
                    <a:pt x="1197" y="5"/>
                    <a:pt x="1192" y="14"/>
                  </a:cubicBezTo>
                  <a:lnTo>
                    <a:pt x="1152" y="74"/>
                  </a:lnTo>
                  <a:lnTo>
                    <a:pt x="1103" y="154"/>
                  </a:lnTo>
                  <a:lnTo>
                    <a:pt x="1043" y="264"/>
                  </a:lnTo>
                  <a:cubicBezTo>
                    <a:pt x="933" y="498"/>
                    <a:pt x="848" y="737"/>
                    <a:pt x="784" y="992"/>
                  </a:cubicBezTo>
                  <a:cubicBezTo>
                    <a:pt x="744" y="1146"/>
                    <a:pt x="699" y="1306"/>
                    <a:pt x="654" y="1490"/>
                  </a:cubicBezTo>
                  <a:cubicBezTo>
                    <a:pt x="614" y="1670"/>
                    <a:pt x="559" y="1854"/>
                    <a:pt x="524" y="2049"/>
                  </a:cubicBezTo>
                  <a:cubicBezTo>
                    <a:pt x="489" y="2243"/>
                    <a:pt x="444" y="2442"/>
                    <a:pt x="410" y="2652"/>
                  </a:cubicBezTo>
                  <a:lnTo>
                    <a:pt x="320" y="3275"/>
                  </a:lnTo>
                  <a:lnTo>
                    <a:pt x="245" y="3903"/>
                  </a:lnTo>
                  <a:lnTo>
                    <a:pt x="185" y="4512"/>
                  </a:lnTo>
                  <a:cubicBezTo>
                    <a:pt x="150" y="4906"/>
                    <a:pt x="120" y="5275"/>
                    <a:pt x="95" y="5589"/>
                  </a:cubicBezTo>
                  <a:cubicBezTo>
                    <a:pt x="75" y="5908"/>
                    <a:pt x="51" y="6167"/>
                    <a:pt x="36" y="6352"/>
                  </a:cubicBezTo>
                  <a:lnTo>
                    <a:pt x="6" y="6641"/>
                  </a:lnTo>
                  <a:lnTo>
                    <a:pt x="1" y="6641"/>
                  </a:lnTo>
                  <a:cubicBezTo>
                    <a:pt x="1" y="6657"/>
                    <a:pt x="14" y="6666"/>
                    <a:pt x="27" y="6666"/>
                  </a:cubicBezTo>
                  <a:cubicBezTo>
                    <a:pt x="38" y="6666"/>
                    <a:pt x="48" y="6660"/>
                    <a:pt x="51" y="6646"/>
                  </a:cubicBezTo>
                  <a:lnTo>
                    <a:pt x="85" y="6357"/>
                  </a:lnTo>
                  <a:cubicBezTo>
                    <a:pt x="105" y="6172"/>
                    <a:pt x="140" y="5913"/>
                    <a:pt x="170" y="5594"/>
                  </a:cubicBezTo>
                  <a:lnTo>
                    <a:pt x="275" y="4517"/>
                  </a:lnTo>
                  <a:lnTo>
                    <a:pt x="340" y="3908"/>
                  </a:lnTo>
                  <a:lnTo>
                    <a:pt x="415" y="3285"/>
                  </a:lnTo>
                  <a:lnTo>
                    <a:pt x="504" y="2662"/>
                  </a:lnTo>
                  <a:cubicBezTo>
                    <a:pt x="534" y="2457"/>
                    <a:pt x="579" y="2258"/>
                    <a:pt x="614" y="2064"/>
                  </a:cubicBezTo>
                  <a:cubicBezTo>
                    <a:pt x="644" y="1869"/>
                    <a:pt x="694" y="1685"/>
                    <a:pt x="739" y="1505"/>
                  </a:cubicBezTo>
                  <a:cubicBezTo>
                    <a:pt x="779" y="1331"/>
                    <a:pt x="823" y="1161"/>
                    <a:pt x="863" y="1006"/>
                  </a:cubicBezTo>
                  <a:cubicBezTo>
                    <a:pt x="898" y="857"/>
                    <a:pt x="938" y="717"/>
                    <a:pt x="978" y="593"/>
                  </a:cubicBezTo>
                  <a:cubicBezTo>
                    <a:pt x="1013" y="488"/>
                    <a:pt x="1053" y="388"/>
                    <a:pt x="1098" y="288"/>
                  </a:cubicBezTo>
                  <a:lnTo>
                    <a:pt x="1152" y="179"/>
                  </a:lnTo>
                  <a:lnTo>
                    <a:pt x="1197" y="99"/>
                  </a:lnTo>
                  <a:lnTo>
                    <a:pt x="1232" y="39"/>
                  </a:lnTo>
                  <a:cubicBezTo>
                    <a:pt x="1242" y="19"/>
                    <a:pt x="1227" y="1"/>
                    <a:pt x="121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7" name="Google Shape;727;p61"/>
            <p:cNvSpPr/>
            <p:nvPr/>
          </p:nvSpPr>
          <p:spPr>
            <a:xfrm>
              <a:off x="4816425" y="3630850"/>
              <a:ext cx="6525" cy="17775"/>
            </a:xfrm>
            <a:custGeom>
              <a:avLst/>
              <a:gdLst/>
              <a:ahLst/>
              <a:cxnLst/>
              <a:rect l="l" t="t" r="r" b="b"/>
              <a:pathLst>
                <a:path w="261" h="711" extrusionOk="0">
                  <a:moveTo>
                    <a:pt x="30" y="1"/>
                  </a:moveTo>
                  <a:cubicBezTo>
                    <a:pt x="12" y="1"/>
                    <a:pt x="0" y="22"/>
                    <a:pt x="12" y="37"/>
                  </a:cubicBezTo>
                  <a:lnTo>
                    <a:pt x="32" y="62"/>
                  </a:lnTo>
                  <a:cubicBezTo>
                    <a:pt x="47" y="82"/>
                    <a:pt x="62" y="102"/>
                    <a:pt x="76" y="127"/>
                  </a:cubicBezTo>
                  <a:lnTo>
                    <a:pt x="101" y="172"/>
                  </a:lnTo>
                  <a:cubicBezTo>
                    <a:pt x="111" y="187"/>
                    <a:pt x="116" y="207"/>
                    <a:pt x="121" y="222"/>
                  </a:cubicBezTo>
                  <a:cubicBezTo>
                    <a:pt x="131" y="242"/>
                    <a:pt x="136" y="261"/>
                    <a:pt x="141" y="281"/>
                  </a:cubicBezTo>
                  <a:cubicBezTo>
                    <a:pt x="146" y="301"/>
                    <a:pt x="156" y="321"/>
                    <a:pt x="156" y="341"/>
                  </a:cubicBezTo>
                  <a:lnTo>
                    <a:pt x="161" y="406"/>
                  </a:lnTo>
                  <a:cubicBezTo>
                    <a:pt x="161" y="426"/>
                    <a:pt x="161" y="446"/>
                    <a:pt x="161" y="466"/>
                  </a:cubicBezTo>
                  <a:cubicBezTo>
                    <a:pt x="161" y="501"/>
                    <a:pt x="156" y="536"/>
                    <a:pt x="151" y="576"/>
                  </a:cubicBezTo>
                  <a:cubicBezTo>
                    <a:pt x="151" y="591"/>
                    <a:pt x="146" y="606"/>
                    <a:pt x="141" y="620"/>
                  </a:cubicBezTo>
                  <a:lnTo>
                    <a:pt x="136" y="655"/>
                  </a:lnTo>
                  <a:lnTo>
                    <a:pt x="131" y="685"/>
                  </a:lnTo>
                  <a:cubicBezTo>
                    <a:pt x="128" y="701"/>
                    <a:pt x="141" y="711"/>
                    <a:pt x="155" y="711"/>
                  </a:cubicBezTo>
                  <a:cubicBezTo>
                    <a:pt x="163" y="711"/>
                    <a:pt x="171" y="708"/>
                    <a:pt x="176" y="700"/>
                  </a:cubicBezTo>
                  <a:lnTo>
                    <a:pt x="191" y="675"/>
                  </a:lnTo>
                  <a:cubicBezTo>
                    <a:pt x="206" y="650"/>
                    <a:pt x="216" y="620"/>
                    <a:pt x="226" y="596"/>
                  </a:cubicBezTo>
                  <a:cubicBezTo>
                    <a:pt x="241" y="556"/>
                    <a:pt x="251" y="516"/>
                    <a:pt x="256" y="471"/>
                  </a:cubicBezTo>
                  <a:cubicBezTo>
                    <a:pt x="256" y="446"/>
                    <a:pt x="261" y="426"/>
                    <a:pt x="261" y="401"/>
                  </a:cubicBezTo>
                  <a:lnTo>
                    <a:pt x="256" y="326"/>
                  </a:lnTo>
                  <a:cubicBezTo>
                    <a:pt x="251" y="301"/>
                    <a:pt x="241" y="276"/>
                    <a:pt x="236" y="257"/>
                  </a:cubicBezTo>
                  <a:cubicBezTo>
                    <a:pt x="231" y="232"/>
                    <a:pt x="221" y="207"/>
                    <a:pt x="211" y="187"/>
                  </a:cubicBezTo>
                  <a:cubicBezTo>
                    <a:pt x="201" y="167"/>
                    <a:pt x="191" y="147"/>
                    <a:pt x="176" y="132"/>
                  </a:cubicBezTo>
                  <a:lnTo>
                    <a:pt x="136" y="82"/>
                  </a:lnTo>
                  <a:cubicBezTo>
                    <a:pt x="116" y="62"/>
                    <a:pt x="96" y="42"/>
                    <a:pt x="72" y="27"/>
                  </a:cubicBezTo>
                  <a:cubicBezTo>
                    <a:pt x="57" y="12"/>
                    <a:pt x="47" y="7"/>
                    <a:pt x="47" y="7"/>
                  </a:cubicBezTo>
                  <a:cubicBezTo>
                    <a:pt x="41" y="3"/>
                    <a:pt x="35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8" name="Google Shape;728;p61"/>
            <p:cNvSpPr/>
            <p:nvPr/>
          </p:nvSpPr>
          <p:spPr>
            <a:xfrm>
              <a:off x="4854700" y="3788075"/>
              <a:ext cx="132175" cy="88100"/>
            </a:xfrm>
            <a:custGeom>
              <a:avLst/>
              <a:gdLst/>
              <a:ahLst/>
              <a:cxnLst/>
              <a:rect l="l" t="t" r="r" b="b"/>
              <a:pathLst>
                <a:path w="5287" h="3524" extrusionOk="0">
                  <a:moveTo>
                    <a:pt x="4396" y="0"/>
                  </a:moveTo>
                  <a:cubicBezTo>
                    <a:pt x="4373" y="0"/>
                    <a:pt x="4356" y="28"/>
                    <a:pt x="4374" y="51"/>
                  </a:cubicBezTo>
                  <a:cubicBezTo>
                    <a:pt x="4374" y="51"/>
                    <a:pt x="4454" y="140"/>
                    <a:pt x="4604" y="290"/>
                  </a:cubicBezTo>
                  <a:cubicBezTo>
                    <a:pt x="4694" y="375"/>
                    <a:pt x="4778" y="469"/>
                    <a:pt x="4853" y="569"/>
                  </a:cubicBezTo>
                  <a:cubicBezTo>
                    <a:pt x="4878" y="599"/>
                    <a:pt x="4898" y="629"/>
                    <a:pt x="4918" y="659"/>
                  </a:cubicBezTo>
                  <a:lnTo>
                    <a:pt x="4948" y="709"/>
                  </a:lnTo>
                  <a:lnTo>
                    <a:pt x="4973" y="759"/>
                  </a:lnTo>
                  <a:cubicBezTo>
                    <a:pt x="4993" y="794"/>
                    <a:pt x="5008" y="828"/>
                    <a:pt x="5028" y="868"/>
                  </a:cubicBezTo>
                  <a:lnTo>
                    <a:pt x="5072" y="993"/>
                  </a:lnTo>
                  <a:cubicBezTo>
                    <a:pt x="5077" y="1013"/>
                    <a:pt x="5087" y="1038"/>
                    <a:pt x="5092" y="1058"/>
                  </a:cubicBezTo>
                  <a:lnTo>
                    <a:pt x="5112" y="1123"/>
                  </a:lnTo>
                  <a:lnTo>
                    <a:pt x="5147" y="1257"/>
                  </a:lnTo>
                  <a:cubicBezTo>
                    <a:pt x="5162" y="1352"/>
                    <a:pt x="5172" y="1447"/>
                    <a:pt x="5172" y="1546"/>
                  </a:cubicBezTo>
                  <a:cubicBezTo>
                    <a:pt x="5172" y="1751"/>
                    <a:pt x="5112" y="1955"/>
                    <a:pt x="4993" y="2125"/>
                  </a:cubicBezTo>
                  <a:cubicBezTo>
                    <a:pt x="4858" y="2299"/>
                    <a:pt x="4684" y="2444"/>
                    <a:pt x="4484" y="2539"/>
                  </a:cubicBezTo>
                  <a:cubicBezTo>
                    <a:pt x="4275" y="2643"/>
                    <a:pt x="4055" y="2728"/>
                    <a:pt x="3826" y="2783"/>
                  </a:cubicBezTo>
                  <a:cubicBezTo>
                    <a:pt x="3372" y="2903"/>
                    <a:pt x="2913" y="2987"/>
                    <a:pt x="2445" y="3042"/>
                  </a:cubicBezTo>
                  <a:cubicBezTo>
                    <a:pt x="2001" y="3097"/>
                    <a:pt x="1582" y="3147"/>
                    <a:pt x="1223" y="3197"/>
                  </a:cubicBezTo>
                  <a:cubicBezTo>
                    <a:pt x="934" y="3237"/>
                    <a:pt x="645" y="3292"/>
                    <a:pt x="365" y="3361"/>
                  </a:cubicBezTo>
                  <a:cubicBezTo>
                    <a:pt x="261" y="3391"/>
                    <a:pt x="181" y="3411"/>
                    <a:pt x="126" y="3431"/>
                  </a:cubicBezTo>
                  <a:lnTo>
                    <a:pt x="46" y="3461"/>
                  </a:lnTo>
                  <a:lnTo>
                    <a:pt x="36" y="3461"/>
                  </a:lnTo>
                  <a:cubicBezTo>
                    <a:pt x="1" y="3470"/>
                    <a:pt x="13" y="3523"/>
                    <a:pt x="45" y="3523"/>
                  </a:cubicBezTo>
                  <a:cubicBezTo>
                    <a:pt x="48" y="3523"/>
                    <a:pt x="52" y="3523"/>
                    <a:pt x="56" y="3521"/>
                  </a:cubicBezTo>
                  <a:lnTo>
                    <a:pt x="141" y="3501"/>
                  </a:lnTo>
                  <a:cubicBezTo>
                    <a:pt x="196" y="3481"/>
                    <a:pt x="276" y="3461"/>
                    <a:pt x="375" y="3436"/>
                  </a:cubicBezTo>
                  <a:cubicBezTo>
                    <a:pt x="580" y="3391"/>
                    <a:pt x="874" y="3346"/>
                    <a:pt x="1233" y="3302"/>
                  </a:cubicBezTo>
                  <a:cubicBezTo>
                    <a:pt x="1592" y="3257"/>
                    <a:pt x="2006" y="3222"/>
                    <a:pt x="2460" y="3162"/>
                  </a:cubicBezTo>
                  <a:cubicBezTo>
                    <a:pt x="2928" y="3112"/>
                    <a:pt x="3397" y="3032"/>
                    <a:pt x="3856" y="2913"/>
                  </a:cubicBezTo>
                  <a:cubicBezTo>
                    <a:pt x="4095" y="2853"/>
                    <a:pt x="4325" y="2763"/>
                    <a:pt x="4544" y="2653"/>
                  </a:cubicBezTo>
                  <a:cubicBezTo>
                    <a:pt x="4758" y="2549"/>
                    <a:pt x="4948" y="2389"/>
                    <a:pt x="5092" y="2195"/>
                  </a:cubicBezTo>
                  <a:cubicBezTo>
                    <a:pt x="5222" y="2005"/>
                    <a:pt x="5287" y="1776"/>
                    <a:pt x="5277" y="1546"/>
                  </a:cubicBezTo>
                  <a:cubicBezTo>
                    <a:pt x="5277" y="1442"/>
                    <a:pt x="5267" y="1337"/>
                    <a:pt x="5247" y="1237"/>
                  </a:cubicBezTo>
                  <a:lnTo>
                    <a:pt x="5207" y="1093"/>
                  </a:lnTo>
                  <a:lnTo>
                    <a:pt x="5187" y="1023"/>
                  </a:lnTo>
                  <a:cubicBezTo>
                    <a:pt x="5177" y="998"/>
                    <a:pt x="5172" y="978"/>
                    <a:pt x="5162" y="958"/>
                  </a:cubicBezTo>
                  <a:lnTo>
                    <a:pt x="5117" y="833"/>
                  </a:lnTo>
                  <a:cubicBezTo>
                    <a:pt x="5097" y="794"/>
                    <a:pt x="5072" y="754"/>
                    <a:pt x="5053" y="714"/>
                  </a:cubicBezTo>
                  <a:lnTo>
                    <a:pt x="5023" y="659"/>
                  </a:lnTo>
                  <a:lnTo>
                    <a:pt x="4988" y="609"/>
                  </a:lnTo>
                  <a:cubicBezTo>
                    <a:pt x="4968" y="574"/>
                    <a:pt x="4943" y="544"/>
                    <a:pt x="4923" y="514"/>
                  </a:cubicBezTo>
                  <a:cubicBezTo>
                    <a:pt x="4838" y="415"/>
                    <a:pt x="4753" y="320"/>
                    <a:pt x="4654" y="235"/>
                  </a:cubicBezTo>
                  <a:cubicBezTo>
                    <a:pt x="4499" y="96"/>
                    <a:pt x="4419" y="11"/>
                    <a:pt x="4419" y="11"/>
                  </a:cubicBezTo>
                  <a:cubicBezTo>
                    <a:pt x="4412" y="3"/>
                    <a:pt x="4404" y="0"/>
                    <a:pt x="439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9" name="Google Shape;729;p61"/>
            <p:cNvSpPr/>
            <p:nvPr/>
          </p:nvSpPr>
          <p:spPr>
            <a:xfrm>
              <a:off x="4584225" y="3402125"/>
              <a:ext cx="522575" cy="386725"/>
            </a:xfrm>
            <a:custGeom>
              <a:avLst/>
              <a:gdLst/>
              <a:ahLst/>
              <a:cxnLst/>
              <a:rect l="l" t="t" r="r" b="b"/>
              <a:pathLst>
                <a:path w="20903" h="15469" extrusionOk="0">
                  <a:moveTo>
                    <a:pt x="7884" y="0"/>
                  </a:moveTo>
                  <a:cubicBezTo>
                    <a:pt x="6615" y="0"/>
                    <a:pt x="5354" y="269"/>
                    <a:pt x="4194" y="789"/>
                  </a:cubicBezTo>
                  <a:cubicBezTo>
                    <a:pt x="3017" y="1318"/>
                    <a:pt x="2000" y="2096"/>
                    <a:pt x="1277" y="3038"/>
                  </a:cubicBezTo>
                  <a:cubicBezTo>
                    <a:pt x="594" y="3926"/>
                    <a:pt x="170" y="4983"/>
                    <a:pt x="50" y="6095"/>
                  </a:cubicBezTo>
                  <a:cubicBezTo>
                    <a:pt x="0" y="6588"/>
                    <a:pt x="25" y="7087"/>
                    <a:pt x="120" y="7576"/>
                  </a:cubicBezTo>
                  <a:cubicBezTo>
                    <a:pt x="215" y="8014"/>
                    <a:pt x="364" y="8438"/>
                    <a:pt x="564" y="8837"/>
                  </a:cubicBezTo>
                  <a:cubicBezTo>
                    <a:pt x="893" y="9475"/>
                    <a:pt x="1317" y="10069"/>
                    <a:pt x="1815" y="10592"/>
                  </a:cubicBezTo>
                  <a:cubicBezTo>
                    <a:pt x="2130" y="10931"/>
                    <a:pt x="2464" y="11250"/>
                    <a:pt x="2813" y="11555"/>
                  </a:cubicBezTo>
                  <a:cubicBezTo>
                    <a:pt x="2932" y="11659"/>
                    <a:pt x="3027" y="11739"/>
                    <a:pt x="3092" y="11789"/>
                  </a:cubicBezTo>
                  <a:lnTo>
                    <a:pt x="3187" y="11869"/>
                  </a:lnTo>
                  <a:cubicBezTo>
                    <a:pt x="3196" y="11877"/>
                    <a:pt x="3206" y="11881"/>
                    <a:pt x="3216" y="11881"/>
                  </a:cubicBezTo>
                  <a:cubicBezTo>
                    <a:pt x="3254" y="11881"/>
                    <a:pt x="3286" y="11830"/>
                    <a:pt x="3246" y="11799"/>
                  </a:cubicBezTo>
                  <a:lnTo>
                    <a:pt x="3152" y="11714"/>
                  </a:lnTo>
                  <a:cubicBezTo>
                    <a:pt x="3087" y="11664"/>
                    <a:pt x="2997" y="11584"/>
                    <a:pt x="2877" y="11480"/>
                  </a:cubicBezTo>
                  <a:cubicBezTo>
                    <a:pt x="2533" y="11176"/>
                    <a:pt x="2204" y="10851"/>
                    <a:pt x="1895" y="10517"/>
                  </a:cubicBezTo>
                  <a:cubicBezTo>
                    <a:pt x="1411" y="9999"/>
                    <a:pt x="1003" y="9410"/>
                    <a:pt x="679" y="8777"/>
                  </a:cubicBezTo>
                  <a:cubicBezTo>
                    <a:pt x="489" y="8383"/>
                    <a:pt x="349" y="7974"/>
                    <a:pt x="265" y="7546"/>
                  </a:cubicBezTo>
                  <a:cubicBezTo>
                    <a:pt x="170" y="7072"/>
                    <a:pt x="145" y="6588"/>
                    <a:pt x="195" y="6110"/>
                  </a:cubicBezTo>
                  <a:cubicBezTo>
                    <a:pt x="315" y="5028"/>
                    <a:pt x="733" y="4000"/>
                    <a:pt x="1407" y="3138"/>
                  </a:cubicBezTo>
                  <a:cubicBezTo>
                    <a:pt x="2110" y="2220"/>
                    <a:pt x="3112" y="1463"/>
                    <a:pt x="4264" y="949"/>
                  </a:cubicBezTo>
                  <a:cubicBezTo>
                    <a:pt x="5403" y="444"/>
                    <a:pt x="6634" y="184"/>
                    <a:pt x="7877" y="184"/>
                  </a:cubicBezTo>
                  <a:cubicBezTo>
                    <a:pt x="7934" y="184"/>
                    <a:pt x="7991" y="185"/>
                    <a:pt x="8048" y="186"/>
                  </a:cubicBezTo>
                  <a:cubicBezTo>
                    <a:pt x="9379" y="211"/>
                    <a:pt x="10716" y="480"/>
                    <a:pt x="12007" y="884"/>
                  </a:cubicBezTo>
                  <a:cubicBezTo>
                    <a:pt x="13294" y="1293"/>
                    <a:pt x="14525" y="1846"/>
                    <a:pt x="15682" y="2535"/>
                  </a:cubicBezTo>
                  <a:cubicBezTo>
                    <a:pt x="16824" y="3218"/>
                    <a:pt x="17866" y="4040"/>
                    <a:pt x="18714" y="4978"/>
                  </a:cubicBezTo>
                  <a:cubicBezTo>
                    <a:pt x="19561" y="5915"/>
                    <a:pt x="20205" y="6992"/>
                    <a:pt x="20514" y="8104"/>
                  </a:cubicBezTo>
                  <a:cubicBezTo>
                    <a:pt x="20668" y="8643"/>
                    <a:pt x="20748" y="9201"/>
                    <a:pt x="20748" y="9765"/>
                  </a:cubicBezTo>
                  <a:cubicBezTo>
                    <a:pt x="20748" y="10288"/>
                    <a:pt x="20683" y="10812"/>
                    <a:pt x="20554" y="11325"/>
                  </a:cubicBezTo>
                  <a:cubicBezTo>
                    <a:pt x="20519" y="11445"/>
                    <a:pt x="20494" y="11565"/>
                    <a:pt x="20454" y="11684"/>
                  </a:cubicBezTo>
                  <a:cubicBezTo>
                    <a:pt x="20414" y="11799"/>
                    <a:pt x="20379" y="11919"/>
                    <a:pt x="20334" y="12033"/>
                  </a:cubicBezTo>
                  <a:cubicBezTo>
                    <a:pt x="20254" y="12253"/>
                    <a:pt x="20165" y="12467"/>
                    <a:pt x="20055" y="12681"/>
                  </a:cubicBezTo>
                  <a:cubicBezTo>
                    <a:pt x="19855" y="13065"/>
                    <a:pt x="19601" y="13419"/>
                    <a:pt x="19307" y="13738"/>
                  </a:cubicBezTo>
                  <a:cubicBezTo>
                    <a:pt x="18509" y="14601"/>
                    <a:pt x="17437" y="15160"/>
                    <a:pt x="16275" y="15329"/>
                  </a:cubicBezTo>
                  <a:cubicBezTo>
                    <a:pt x="16121" y="15354"/>
                    <a:pt x="16001" y="15364"/>
                    <a:pt x="15916" y="15369"/>
                  </a:cubicBezTo>
                  <a:lnTo>
                    <a:pt x="15792" y="15379"/>
                  </a:lnTo>
                  <a:cubicBezTo>
                    <a:pt x="15737" y="15389"/>
                    <a:pt x="15742" y="15469"/>
                    <a:pt x="15802" y="15469"/>
                  </a:cubicBezTo>
                  <a:lnTo>
                    <a:pt x="15926" y="15464"/>
                  </a:lnTo>
                  <a:cubicBezTo>
                    <a:pt x="16006" y="15459"/>
                    <a:pt x="16131" y="15449"/>
                    <a:pt x="16290" y="15429"/>
                  </a:cubicBezTo>
                  <a:cubicBezTo>
                    <a:pt x="17482" y="15264"/>
                    <a:pt x="18579" y="14701"/>
                    <a:pt x="19402" y="13828"/>
                  </a:cubicBezTo>
                  <a:cubicBezTo>
                    <a:pt x="19711" y="13504"/>
                    <a:pt x="19970" y="13140"/>
                    <a:pt x="20185" y="12746"/>
                  </a:cubicBezTo>
                  <a:cubicBezTo>
                    <a:pt x="20239" y="12642"/>
                    <a:pt x="20289" y="12532"/>
                    <a:pt x="20339" y="12422"/>
                  </a:cubicBezTo>
                  <a:cubicBezTo>
                    <a:pt x="20389" y="12312"/>
                    <a:pt x="20429" y="12198"/>
                    <a:pt x="20474" y="12083"/>
                  </a:cubicBezTo>
                  <a:cubicBezTo>
                    <a:pt x="20519" y="11963"/>
                    <a:pt x="20559" y="11844"/>
                    <a:pt x="20593" y="11729"/>
                  </a:cubicBezTo>
                  <a:cubicBezTo>
                    <a:pt x="20633" y="11609"/>
                    <a:pt x="20663" y="11485"/>
                    <a:pt x="20698" y="11360"/>
                  </a:cubicBezTo>
                  <a:cubicBezTo>
                    <a:pt x="20833" y="10837"/>
                    <a:pt x="20898" y="10303"/>
                    <a:pt x="20903" y="9765"/>
                  </a:cubicBezTo>
                  <a:cubicBezTo>
                    <a:pt x="20903" y="9191"/>
                    <a:pt x="20823" y="8618"/>
                    <a:pt x="20668" y="8064"/>
                  </a:cubicBezTo>
                  <a:cubicBezTo>
                    <a:pt x="20354" y="6922"/>
                    <a:pt x="19701" y="5825"/>
                    <a:pt x="18843" y="4863"/>
                  </a:cubicBezTo>
                  <a:cubicBezTo>
                    <a:pt x="17986" y="3906"/>
                    <a:pt x="16934" y="3073"/>
                    <a:pt x="15782" y="2380"/>
                  </a:cubicBezTo>
                  <a:cubicBezTo>
                    <a:pt x="14610" y="1677"/>
                    <a:pt x="13368" y="1114"/>
                    <a:pt x="12067" y="700"/>
                  </a:cubicBezTo>
                  <a:cubicBezTo>
                    <a:pt x="10766" y="286"/>
                    <a:pt x="9404" y="27"/>
                    <a:pt x="8053" y="2"/>
                  </a:cubicBezTo>
                  <a:cubicBezTo>
                    <a:pt x="7997" y="1"/>
                    <a:pt x="7941" y="0"/>
                    <a:pt x="78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0" name="Google Shape;730;p61"/>
            <p:cNvSpPr/>
            <p:nvPr/>
          </p:nvSpPr>
          <p:spPr>
            <a:xfrm>
              <a:off x="4783550" y="3548000"/>
              <a:ext cx="12675" cy="9400"/>
            </a:xfrm>
            <a:custGeom>
              <a:avLst/>
              <a:gdLst/>
              <a:ahLst/>
              <a:cxnLst/>
              <a:rect l="l" t="t" r="r" b="b"/>
              <a:pathLst>
                <a:path w="507" h="376" extrusionOk="0">
                  <a:moveTo>
                    <a:pt x="25" y="0"/>
                  </a:moveTo>
                  <a:cubicBezTo>
                    <a:pt x="5" y="0"/>
                    <a:pt x="0" y="30"/>
                    <a:pt x="20" y="35"/>
                  </a:cubicBezTo>
                  <a:lnTo>
                    <a:pt x="45" y="40"/>
                  </a:lnTo>
                  <a:cubicBezTo>
                    <a:pt x="65" y="45"/>
                    <a:pt x="85" y="55"/>
                    <a:pt x="105" y="65"/>
                  </a:cubicBezTo>
                  <a:lnTo>
                    <a:pt x="145" y="80"/>
                  </a:lnTo>
                  <a:cubicBezTo>
                    <a:pt x="160" y="85"/>
                    <a:pt x="170" y="100"/>
                    <a:pt x="185" y="105"/>
                  </a:cubicBezTo>
                  <a:cubicBezTo>
                    <a:pt x="215" y="120"/>
                    <a:pt x="245" y="140"/>
                    <a:pt x="270" y="160"/>
                  </a:cubicBezTo>
                  <a:cubicBezTo>
                    <a:pt x="300" y="185"/>
                    <a:pt x="324" y="205"/>
                    <a:pt x="349" y="230"/>
                  </a:cubicBezTo>
                  <a:cubicBezTo>
                    <a:pt x="374" y="255"/>
                    <a:pt x="394" y="280"/>
                    <a:pt x="414" y="300"/>
                  </a:cubicBezTo>
                  <a:cubicBezTo>
                    <a:pt x="429" y="320"/>
                    <a:pt x="444" y="334"/>
                    <a:pt x="454" y="349"/>
                  </a:cubicBezTo>
                  <a:lnTo>
                    <a:pt x="474" y="369"/>
                  </a:lnTo>
                  <a:cubicBezTo>
                    <a:pt x="477" y="374"/>
                    <a:pt x="481" y="375"/>
                    <a:pt x="485" y="375"/>
                  </a:cubicBezTo>
                  <a:cubicBezTo>
                    <a:pt x="495" y="375"/>
                    <a:pt x="506" y="364"/>
                    <a:pt x="499" y="349"/>
                  </a:cubicBezTo>
                  <a:lnTo>
                    <a:pt x="489" y="329"/>
                  </a:lnTo>
                  <a:cubicBezTo>
                    <a:pt x="479" y="305"/>
                    <a:pt x="464" y="285"/>
                    <a:pt x="454" y="265"/>
                  </a:cubicBezTo>
                  <a:cubicBezTo>
                    <a:pt x="434" y="235"/>
                    <a:pt x="414" y="210"/>
                    <a:pt x="389" y="185"/>
                  </a:cubicBezTo>
                  <a:cubicBezTo>
                    <a:pt x="364" y="160"/>
                    <a:pt x="339" y="130"/>
                    <a:pt x="309" y="105"/>
                  </a:cubicBezTo>
                  <a:cubicBezTo>
                    <a:pt x="280" y="85"/>
                    <a:pt x="245" y="60"/>
                    <a:pt x="210" y="45"/>
                  </a:cubicBezTo>
                  <a:cubicBezTo>
                    <a:pt x="180" y="30"/>
                    <a:pt x="150" y="15"/>
                    <a:pt x="115" y="10"/>
                  </a:cubicBezTo>
                  <a:cubicBezTo>
                    <a:pt x="95" y="5"/>
                    <a:pt x="70" y="0"/>
                    <a:pt x="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1" name="Google Shape;731;p61"/>
            <p:cNvSpPr/>
            <p:nvPr/>
          </p:nvSpPr>
          <p:spPr>
            <a:xfrm>
              <a:off x="4830925" y="3550125"/>
              <a:ext cx="14425" cy="6825"/>
            </a:xfrm>
            <a:custGeom>
              <a:avLst/>
              <a:gdLst/>
              <a:ahLst/>
              <a:cxnLst/>
              <a:rect l="l" t="t" r="r" b="b"/>
              <a:pathLst>
                <a:path w="577" h="273" extrusionOk="0">
                  <a:moveTo>
                    <a:pt x="110" y="0"/>
                  </a:moveTo>
                  <a:cubicBezTo>
                    <a:pt x="85" y="0"/>
                    <a:pt x="60" y="0"/>
                    <a:pt x="40" y="10"/>
                  </a:cubicBezTo>
                  <a:lnTo>
                    <a:pt x="15" y="15"/>
                  </a:lnTo>
                  <a:cubicBezTo>
                    <a:pt x="5" y="15"/>
                    <a:pt x="0" y="25"/>
                    <a:pt x="0" y="30"/>
                  </a:cubicBezTo>
                  <a:cubicBezTo>
                    <a:pt x="0" y="40"/>
                    <a:pt x="10" y="45"/>
                    <a:pt x="15" y="50"/>
                  </a:cubicBezTo>
                  <a:lnTo>
                    <a:pt x="45" y="50"/>
                  </a:lnTo>
                  <a:cubicBezTo>
                    <a:pt x="65" y="50"/>
                    <a:pt x="85" y="50"/>
                    <a:pt x="110" y="55"/>
                  </a:cubicBezTo>
                  <a:lnTo>
                    <a:pt x="150" y="65"/>
                  </a:lnTo>
                  <a:lnTo>
                    <a:pt x="200" y="80"/>
                  </a:lnTo>
                  <a:cubicBezTo>
                    <a:pt x="229" y="90"/>
                    <a:pt x="264" y="100"/>
                    <a:pt x="299" y="115"/>
                  </a:cubicBezTo>
                  <a:cubicBezTo>
                    <a:pt x="329" y="130"/>
                    <a:pt x="359" y="145"/>
                    <a:pt x="394" y="165"/>
                  </a:cubicBezTo>
                  <a:cubicBezTo>
                    <a:pt x="419" y="180"/>
                    <a:pt x="444" y="195"/>
                    <a:pt x="474" y="215"/>
                  </a:cubicBezTo>
                  <a:cubicBezTo>
                    <a:pt x="489" y="225"/>
                    <a:pt x="509" y="240"/>
                    <a:pt x="524" y="254"/>
                  </a:cubicBezTo>
                  <a:lnTo>
                    <a:pt x="549" y="269"/>
                  </a:lnTo>
                  <a:cubicBezTo>
                    <a:pt x="550" y="271"/>
                    <a:pt x="553" y="272"/>
                    <a:pt x="555" y="272"/>
                  </a:cubicBezTo>
                  <a:cubicBezTo>
                    <a:pt x="565" y="272"/>
                    <a:pt x="577" y="257"/>
                    <a:pt x="569" y="244"/>
                  </a:cubicBezTo>
                  <a:lnTo>
                    <a:pt x="549" y="225"/>
                  </a:lnTo>
                  <a:cubicBezTo>
                    <a:pt x="534" y="205"/>
                    <a:pt x="519" y="190"/>
                    <a:pt x="504" y="175"/>
                  </a:cubicBezTo>
                  <a:cubicBezTo>
                    <a:pt x="479" y="150"/>
                    <a:pt x="449" y="130"/>
                    <a:pt x="424" y="110"/>
                  </a:cubicBezTo>
                  <a:cubicBezTo>
                    <a:pt x="389" y="90"/>
                    <a:pt x="354" y="70"/>
                    <a:pt x="324" y="55"/>
                  </a:cubicBezTo>
                  <a:cubicBezTo>
                    <a:pt x="284" y="35"/>
                    <a:pt x="249" y="25"/>
                    <a:pt x="210" y="15"/>
                  </a:cubicBezTo>
                  <a:cubicBezTo>
                    <a:pt x="180" y="5"/>
                    <a:pt x="145" y="0"/>
                    <a:pt x="11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2" name="Google Shape;732;p61"/>
            <p:cNvSpPr/>
            <p:nvPr/>
          </p:nvSpPr>
          <p:spPr>
            <a:xfrm>
              <a:off x="4701650" y="3543225"/>
              <a:ext cx="45075" cy="65400"/>
            </a:xfrm>
            <a:custGeom>
              <a:avLst/>
              <a:gdLst/>
              <a:ahLst/>
              <a:cxnLst/>
              <a:rect l="l" t="t" r="r" b="b"/>
              <a:pathLst>
                <a:path w="1803" h="2616" extrusionOk="0">
                  <a:moveTo>
                    <a:pt x="1784" y="1"/>
                  </a:moveTo>
                  <a:cubicBezTo>
                    <a:pt x="1780" y="1"/>
                    <a:pt x="1775" y="3"/>
                    <a:pt x="1771" y="7"/>
                  </a:cubicBezTo>
                  <a:lnTo>
                    <a:pt x="1751" y="37"/>
                  </a:lnTo>
                  <a:cubicBezTo>
                    <a:pt x="1731" y="67"/>
                    <a:pt x="1711" y="97"/>
                    <a:pt x="1686" y="122"/>
                  </a:cubicBezTo>
                  <a:cubicBezTo>
                    <a:pt x="1606" y="221"/>
                    <a:pt x="1511" y="306"/>
                    <a:pt x="1412" y="386"/>
                  </a:cubicBezTo>
                  <a:cubicBezTo>
                    <a:pt x="1287" y="486"/>
                    <a:pt x="1137" y="595"/>
                    <a:pt x="973" y="705"/>
                  </a:cubicBezTo>
                  <a:cubicBezTo>
                    <a:pt x="803" y="820"/>
                    <a:pt x="624" y="934"/>
                    <a:pt x="459" y="1079"/>
                  </a:cubicBezTo>
                  <a:cubicBezTo>
                    <a:pt x="295" y="1219"/>
                    <a:pt x="140" y="1383"/>
                    <a:pt x="60" y="1578"/>
                  </a:cubicBezTo>
                  <a:cubicBezTo>
                    <a:pt x="20" y="1667"/>
                    <a:pt x="0" y="1767"/>
                    <a:pt x="0" y="1867"/>
                  </a:cubicBezTo>
                  <a:cubicBezTo>
                    <a:pt x="0" y="1957"/>
                    <a:pt x="15" y="2046"/>
                    <a:pt x="40" y="2131"/>
                  </a:cubicBezTo>
                  <a:lnTo>
                    <a:pt x="80" y="2241"/>
                  </a:lnTo>
                  <a:lnTo>
                    <a:pt x="125" y="2335"/>
                  </a:lnTo>
                  <a:cubicBezTo>
                    <a:pt x="160" y="2395"/>
                    <a:pt x="190" y="2445"/>
                    <a:pt x="215" y="2485"/>
                  </a:cubicBezTo>
                  <a:lnTo>
                    <a:pt x="295" y="2610"/>
                  </a:lnTo>
                  <a:cubicBezTo>
                    <a:pt x="299" y="2614"/>
                    <a:pt x="304" y="2616"/>
                    <a:pt x="309" y="2616"/>
                  </a:cubicBezTo>
                  <a:cubicBezTo>
                    <a:pt x="321" y="2616"/>
                    <a:pt x="332" y="2604"/>
                    <a:pt x="325" y="2590"/>
                  </a:cubicBezTo>
                  <a:lnTo>
                    <a:pt x="245" y="2465"/>
                  </a:lnTo>
                  <a:cubicBezTo>
                    <a:pt x="225" y="2425"/>
                    <a:pt x="195" y="2375"/>
                    <a:pt x="170" y="2321"/>
                  </a:cubicBezTo>
                  <a:lnTo>
                    <a:pt x="125" y="2226"/>
                  </a:lnTo>
                  <a:lnTo>
                    <a:pt x="90" y="2121"/>
                  </a:lnTo>
                  <a:cubicBezTo>
                    <a:pt x="70" y="2036"/>
                    <a:pt x="60" y="1957"/>
                    <a:pt x="60" y="1872"/>
                  </a:cubicBezTo>
                  <a:cubicBezTo>
                    <a:pt x="60" y="1777"/>
                    <a:pt x="80" y="1687"/>
                    <a:pt x="120" y="1602"/>
                  </a:cubicBezTo>
                  <a:cubicBezTo>
                    <a:pt x="190" y="1423"/>
                    <a:pt x="339" y="1268"/>
                    <a:pt x="504" y="1134"/>
                  </a:cubicBezTo>
                  <a:cubicBezTo>
                    <a:pt x="664" y="994"/>
                    <a:pt x="843" y="875"/>
                    <a:pt x="1008" y="760"/>
                  </a:cubicBezTo>
                  <a:cubicBezTo>
                    <a:pt x="1167" y="650"/>
                    <a:pt x="1317" y="535"/>
                    <a:pt x="1441" y="431"/>
                  </a:cubicBezTo>
                  <a:cubicBezTo>
                    <a:pt x="1541" y="346"/>
                    <a:pt x="1636" y="251"/>
                    <a:pt x="1716" y="147"/>
                  </a:cubicBezTo>
                  <a:cubicBezTo>
                    <a:pt x="1736" y="122"/>
                    <a:pt x="1756" y="92"/>
                    <a:pt x="1775" y="57"/>
                  </a:cubicBezTo>
                  <a:lnTo>
                    <a:pt x="1795" y="27"/>
                  </a:lnTo>
                  <a:lnTo>
                    <a:pt x="1795" y="22"/>
                  </a:lnTo>
                  <a:cubicBezTo>
                    <a:pt x="1802" y="11"/>
                    <a:pt x="1795" y="1"/>
                    <a:pt x="17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3" name="Google Shape;733;p61"/>
            <p:cNvSpPr/>
            <p:nvPr/>
          </p:nvSpPr>
          <p:spPr>
            <a:xfrm>
              <a:off x="4839525" y="3650825"/>
              <a:ext cx="27400" cy="38825"/>
            </a:xfrm>
            <a:custGeom>
              <a:avLst/>
              <a:gdLst/>
              <a:ahLst/>
              <a:cxnLst/>
              <a:rect l="l" t="t" r="r" b="b"/>
              <a:pathLst>
                <a:path w="1096" h="1553" extrusionOk="0">
                  <a:moveTo>
                    <a:pt x="352" y="1"/>
                  </a:moveTo>
                  <a:cubicBezTo>
                    <a:pt x="347" y="1"/>
                    <a:pt x="343" y="2"/>
                    <a:pt x="339" y="6"/>
                  </a:cubicBezTo>
                  <a:lnTo>
                    <a:pt x="269" y="71"/>
                  </a:lnTo>
                  <a:cubicBezTo>
                    <a:pt x="244" y="96"/>
                    <a:pt x="220" y="121"/>
                    <a:pt x="195" y="151"/>
                  </a:cubicBezTo>
                  <a:cubicBezTo>
                    <a:pt x="165" y="185"/>
                    <a:pt x="135" y="225"/>
                    <a:pt x="110" y="265"/>
                  </a:cubicBezTo>
                  <a:lnTo>
                    <a:pt x="70" y="340"/>
                  </a:lnTo>
                  <a:lnTo>
                    <a:pt x="50" y="380"/>
                  </a:lnTo>
                  <a:lnTo>
                    <a:pt x="40" y="425"/>
                  </a:lnTo>
                  <a:cubicBezTo>
                    <a:pt x="30" y="455"/>
                    <a:pt x="20" y="485"/>
                    <a:pt x="15" y="515"/>
                  </a:cubicBezTo>
                  <a:lnTo>
                    <a:pt x="5" y="614"/>
                  </a:lnTo>
                  <a:cubicBezTo>
                    <a:pt x="0" y="649"/>
                    <a:pt x="5" y="684"/>
                    <a:pt x="10" y="719"/>
                  </a:cubicBezTo>
                  <a:cubicBezTo>
                    <a:pt x="15" y="739"/>
                    <a:pt x="15" y="754"/>
                    <a:pt x="20" y="769"/>
                  </a:cubicBezTo>
                  <a:lnTo>
                    <a:pt x="35" y="824"/>
                  </a:lnTo>
                  <a:cubicBezTo>
                    <a:pt x="55" y="894"/>
                    <a:pt x="85" y="958"/>
                    <a:pt x="120" y="1018"/>
                  </a:cubicBezTo>
                  <a:lnTo>
                    <a:pt x="185" y="1103"/>
                  </a:lnTo>
                  <a:lnTo>
                    <a:pt x="254" y="1183"/>
                  </a:lnTo>
                  <a:cubicBezTo>
                    <a:pt x="279" y="1208"/>
                    <a:pt x="304" y="1228"/>
                    <a:pt x="334" y="1253"/>
                  </a:cubicBezTo>
                  <a:cubicBezTo>
                    <a:pt x="359" y="1272"/>
                    <a:pt x="384" y="1292"/>
                    <a:pt x="414" y="1312"/>
                  </a:cubicBezTo>
                  <a:cubicBezTo>
                    <a:pt x="464" y="1347"/>
                    <a:pt x="519" y="1382"/>
                    <a:pt x="579" y="1407"/>
                  </a:cubicBezTo>
                  <a:cubicBezTo>
                    <a:pt x="628" y="1437"/>
                    <a:pt x="683" y="1457"/>
                    <a:pt x="733" y="1477"/>
                  </a:cubicBezTo>
                  <a:cubicBezTo>
                    <a:pt x="778" y="1492"/>
                    <a:pt x="828" y="1507"/>
                    <a:pt x="873" y="1517"/>
                  </a:cubicBezTo>
                  <a:cubicBezTo>
                    <a:pt x="908" y="1527"/>
                    <a:pt x="943" y="1532"/>
                    <a:pt x="982" y="1537"/>
                  </a:cubicBezTo>
                  <a:lnTo>
                    <a:pt x="1077" y="1552"/>
                  </a:lnTo>
                  <a:cubicBezTo>
                    <a:pt x="1078" y="1552"/>
                    <a:pt x="1079" y="1552"/>
                    <a:pt x="1080" y="1552"/>
                  </a:cubicBezTo>
                  <a:cubicBezTo>
                    <a:pt x="1093" y="1552"/>
                    <a:pt x="1096" y="1526"/>
                    <a:pt x="1082" y="1522"/>
                  </a:cubicBezTo>
                  <a:lnTo>
                    <a:pt x="987" y="1502"/>
                  </a:lnTo>
                  <a:cubicBezTo>
                    <a:pt x="953" y="1497"/>
                    <a:pt x="918" y="1487"/>
                    <a:pt x="888" y="1477"/>
                  </a:cubicBezTo>
                  <a:cubicBezTo>
                    <a:pt x="843" y="1462"/>
                    <a:pt x="798" y="1447"/>
                    <a:pt x="753" y="1427"/>
                  </a:cubicBezTo>
                  <a:cubicBezTo>
                    <a:pt x="703" y="1407"/>
                    <a:pt x="653" y="1387"/>
                    <a:pt x="603" y="1362"/>
                  </a:cubicBezTo>
                  <a:cubicBezTo>
                    <a:pt x="554" y="1332"/>
                    <a:pt x="499" y="1297"/>
                    <a:pt x="449" y="1263"/>
                  </a:cubicBezTo>
                  <a:cubicBezTo>
                    <a:pt x="424" y="1243"/>
                    <a:pt x="399" y="1223"/>
                    <a:pt x="374" y="1203"/>
                  </a:cubicBezTo>
                  <a:cubicBezTo>
                    <a:pt x="349" y="1183"/>
                    <a:pt x="324" y="1158"/>
                    <a:pt x="304" y="1138"/>
                  </a:cubicBezTo>
                  <a:lnTo>
                    <a:pt x="235" y="1063"/>
                  </a:lnTo>
                  <a:lnTo>
                    <a:pt x="180" y="983"/>
                  </a:lnTo>
                  <a:cubicBezTo>
                    <a:pt x="140" y="923"/>
                    <a:pt x="115" y="864"/>
                    <a:pt x="95" y="804"/>
                  </a:cubicBezTo>
                  <a:lnTo>
                    <a:pt x="80" y="759"/>
                  </a:lnTo>
                  <a:cubicBezTo>
                    <a:pt x="75" y="744"/>
                    <a:pt x="75" y="724"/>
                    <a:pt x="75" y="709"/>
                  </a:cubicBezTo>
                  <a:cubicBezTo>
                    <a:pt x="65" y="679"/>
                    <a:pt x="65" y="649"/>
                    <a:pt x="65" y="614"/>
                  </a:cubicBezTo>
                  <a:lnTo>
                    <a:pt x="70" y="525"/>
                  </a:lnTo>
                  <a:cubicBezTo>
                    <a:pt x="80" y="495"/>
                    <a:pt x="85" y="470"/>
                    <a:pt x="95" y="440"/>
                  </a:cubicBezTo>
                  <a:lnTo>
                    <a:pt x="105" y="400"/>
                  </a:lnTo>
                  <a:lnTo>
                    <a:pt x="120" y="365"/>
                  </a:lnTo>
                  <a:lnTo>
                    <a:pt x="155" y="290"/>
                  </a:lnTo>
                  <a:cubicBezTo>
                    <a:pt x="180" y="250"/>
                    <a:pt x="210" y="215"/>
                    <a:pt x="230" y="181"/>
                  </a:cubicBezTo>
                  <a:cubicBezTo>
                    <a:pt x="249" y="151"/>
                    <a:pt x="274" y="121"/>
                    <a:pt x="299" y="96"/>
                  </a:cubicBezTo>
                  <a:lnTo>
                    <a:pt x="359" y="26"/>
                  </a:lnTo>
                  <a:lnTo>
                    <a:pt x="364" y="26"/>
                  </a:lnTo>
                  <a:cubicBezTo>
                    <a:pt x="375" y="15"/>
                    <a:pt x="364" y="1"/>
                    <a:pt x="3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4" name="Google Shape;734;p61"/>
            <p:cNvSpPr/>
            <p:nvPr/>
          </p:nvSpPr>
          <p:spPr>
            <a:xfrm>
              <a:off x="4699900" y="3692775"/>
              <a:ext cx="8325" cy="32600"/>
            </a:xfrm>
            <a:custGeom>
              <a:avLst/>
              <a:gdLst/>
              <a:ahLst/>
              <a:cxnLst/>
              <a:rect l="l" t="t" r="r" b="b"/>
              <a:pathLst>
                <a:path w="333" h="1304" extrusionOk="0">
                  <a:moveTo>
                    <a:pt x="313" y="1"/>
                  </a:moveTo>
                  <a:cubicBezTo>
                    <a:pt x="310" y="1"/>
                    <a:pt x="308" y="1"/>
                    <a:pt x="305" y="3"/>
                  </a:cubicBezTo>
                  <a:lnTo>
                    <a:pt x="255" y="43"/>
                  </a:lnTo>
                  <a:cubicBezTo>
                    <a:pt x="235" y="58"/>
                    <a:pt x="215" y="73"/>
                    <a:pt x="200" y="93"/>
                  </a:cubicBezTo>
                  <a:cubicBezTo>
                    <a:pt x="180" y="113"/>
                    <a:pt x="155" y="138"/>
                    <a:pt x="140" y="163"/>
                  </a:cubicBezTo>
                  <a:cubicBezTo>
                    <a:pt x="115" y="193"/>
                    <a:pt x="95" y="223"/>
                    <a:pt x="80" y="258"/>
                  </a:cubicBezTo>
                  <a:cubicBezTo>
                    <a:pt x="60" y="293"/>
                    <a:pt x="45" y="332"/>
                    <a:pt x="31" y="372"/>
                  </a:cubicBezTo>
                  <a:cubicBezTo>
                    <a:pt x="21" y="417"/>
                    <a:pt x="11" y="457"/>
                    <a:pt x="6" y="502"/>
                  </a:cubicBezTo>
                  <a:cubicBezTo>
                    <a:pt x="1" y="552"/>
                    <a:pt x="1" y="597"/>
                    <a:pt x="1" y="642"/>
                  </a:cubicBezTo>
                  <a:cubicBezTo>
                    <a:pt x="6" y="686"/>
                    <a:pt x="11" y="731"/>
                    <a:pt x="21" y="776"/>
                  </a:cubicBezTo>
                  <a:cubicBezTo>
                    <a:pt x="31" y="821"/>
                    <a:pt x="40" y="861"/>
                    <a:pt x="55" y="901"/>
                  </a:cubicBezTo>
                  <a:cubicBezTo>
                    <a:pt x="80" y="976"/>
                    <a:pt x="110" y="1045"/>
                    <a:pt x="150" y="1115"/>
                  </a:cubicBezTo>
                  <a:cubicBezTo>
                    <a:pt x="175" y="1160"/>
                    <a:pt x="205" y="1205"/>
                    <a:pt x="240" y="1250"/>
                  </a:cubicBezTo>
                  <a:lnTo>
                    <a:pt x="275" y="1300"/>
                  </a:lnTo>
                  <a:lnTo>
                    <a:pt x="280" y="1295"/>
                  </a:lnTo>
                  <a:cubicBezTo>
                    <a:pt x="283" y="1301"/>
                    <a:pt x="288" y="1303"/>
                    <a:pt x="292" y="1303"/>
                  </a:cubicBezTo>
                  <a:cubicBezTo>
                    <a:pt x="304" y="1303"/>
                    <a:pt x="315" y="1290"/>
                    <a:pt x="305" y="1280"/>
                  </a:cubicBezTo>
                  <a:lnTo>
                    <a:pt x="275" y="1225"/>
                  </a:lnTo>
                  <a:cubicBezTo>
                    <a:pt x="250" y="1180"/>
                    <a:pt x="225" y="1135"/>
                    <a:pt x="200" y="1085"/>
                  </a:cubicBezTo>
                  <a:cubicBezTo>
                    <a:pt x="185" y="1055"/>
                    <a:pt x="170" y="1021"/>
                    <a:pt x="160" y="991"/>
                  </a:cubicBezTo>
                  <a:cubicBezTo>
                    <a:pt x="145" y="956"/>
                    <a:pt x="130" y="916"/>
                    <a:pt x="120" y="881"/>
                  </a:cubicBezTo>
                  <a:cubicBezTo>
                    <a:pt x="105" y="841"/>
                    <a:pt x="95" y="801"/>
                    <a:pt x="90" y="756"/>
                  </a:cubicBezTo>
                  <a:cubicBezTo>
                    <a:pt x="80" y="716"/>
                    <a:pt x="75" y="676"/>
                    <a:pt x="70" y="632"/>
                  </a:cubicBezTo>
                  <a:cubicBezTo>
                    <a:pt x="70" y="592"/>
                    <a:pt x="70" y="552"/>
                    <a:pt x="70" y="507"/>
                  </a:cubicBezTo>
                  <a:cubicBezTo>
                    <a:pt x="75" y="467"/>
                    <a:pt x="80" y="427"/>
                    <a:pt x="95" y="387"/>
                  </a:cubicBezTo>
                  <a:cubicBezTo>
                    <a:pt x="105" y="352"/>
                    <a:pt x="115" y="317"/>
                    <a:pt x="135" y="283"/>
                  </a:cubicBezTo>
                  <a:cubicBezTo>
                    <a:pt x="145" y="248"/>
                    <a:pt x="165" y="218"/>
                    <a:pt x="180" y="188"/>
                  </a:cubicBezTo>
                  <a:cubicBezTo>
                    <a:pt x="200" y="163"/>
                    <a:pt x="215" y="143"/>
                    <a:pt x="235" y="118"/>
                  </a:cubicBezTo>
                  <a:cubicBezTo>
                    <a:pt x="250" y="103"/>
                    <a:pt x="265" y="83"/>
                    <a:pt x="280" y="68"/>
                  </a:cubicBezTo>
                  <a:lnTo>
                    <a:pt x="325" y="28"/>
                  </a:lnTo>
                  <a:cubicBezTo>
                    <a:pt x="333" y="16"/>
                    <a:pt x="324" y="1"/>
                    <a:pt x="31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5" name="Google Shape;735;p61"/>
            <p:cNvSpPr/>
            <p:nvPr/>
          </p:nvSpPr>
          <p:spPr>
            <a:xfrm>
              <a:off x="4744900" y="3639225"/>
              <a:ext cx="4075" cy="12875"/>
            </a:xfrm>
            <a:custGeom>
              <a:avLst/>
              <a:gdLst/>
              <a:ahLst/>
              <a:cxnLst/>
              <a:rect l="l" t="t" r="r" b="b"/>
              <a:pathLst>
                <a:path w="163" h="515" extrusionOk="0">
                  <a:moveTo>
                    <a:pt x="144" y="0"/>
                  </a:moveTo>
                  <a:cubicBezTo>
                    <a:pt x="139" y="0"/>
                    <a:pt x="135" y="2"/>
                    <a:pt x="130" y="6"/>
                  </a:cubicBezTo>
                  <a:lnTo>
                    <a:pt x="115" y="21"/>
                  </a:lnTo>
                  <a:cubicBezTo>
                    <a:pt x="100" y="36"/>
                    <a:pt x="85" y="51"/>
                    <a:pt x="75" y="71"/>
                  </a:cubicBezTo>
                  <a:cubicBezTo>
                    <a:pt x="55" y="91"/>
                    <a:pt x="41" y="121"/>
                    <a:pt x="31" y="146"/>
                  </a:cubicBezTo>
                  <a:cubicBezTo>
                    <a:pt x="16" y="181"/>
                    <a:pt x="6" y="211"/>
                    <a:pt x="1" y="246"/>
                  </a:cubicBezTo>
                  <a:cubicBezTo>
                    <a:pt x="1" y="266"/>
                    <a:pt x="1" y="281"/>
                    <a:pt x="1" y="300"/>
                  </a:cubicBezTo>
                  <a:cubicBezTo>
                    <a:pt x="1" y="315"/>
                    <a:pt x="6" y="335"/>
                    <a:pt x="11" y="350"/>
                  </a:cubicBezTo>
                  <a:cubicBezTo>
                    <a:pt x="11" y="365"/>
                    <a:pt x="16" y="385"/>
                    <a:pt x="21" y="400"/>
                  </a:cubicBezTo>
                  <a:lnTo>
                    <a:pt x="41" y="440"/>
                  </a:lnTo>
                  <a:cubicBezTo>
                    <a:pt x="45" y="455"/>
                    <a:pt x="60" y="475"/>
                    <a:pt x="70" y="490"/>
                  </a:cubicBezTo>
                  <a:lnTo>
                    <a:pt x="85" y="510"/>
                  </a:lnTo>
                  <a:lnTo>
                    <a:pt x="85" y="505"/>
                  </a:lnTo>
                  <a:cubicBezTo>
                    <a:pt x="89" y="512"/>
                    <a:pt x="94" y="514"/>
                    <a:pt x="99" y="514"/>
                  </a:cubicBezTo>
                  <a:cubicBezTo>
                    <a:pt x="109" y="514"/>
                    <a:pt x="119" y="503"/>
                    <a:pt x="115" y="490"/>
                  </a:cubicBezTo>
                  <a:lnTo>
                    <a:pt x="105" y="470"/>
                  </a:lnTo>
                  <a:cubicBezTo>
                    <a:pt x="95" y="450"/>
                    <a:pt x="90" y="435"/>
                    <a:pt x="85" y="415"/>
                  </a:cubicBezTo>
                  <a:lnTo>
                    <a:pt x="75" y="380"/>
                  </a:lnTo>
                  <a:cubicBezTo>
                    <a:pt x="70" y="365"/>
                    <a:pt x="70" y="355"/>
                    <a:pt x="70" y="340"/>
                  </a:cubicBezTo>
                  <a:cubicBezTo>
                    <a:pt x="65" y="325"/>
                    <a:pt x="65" y="310"/>
                    <a:pt x="70" y="295"/>
                  </a:cubicBezTo>
                  <a:lnTo>
                    <a:pt x="70" y="251"/>
                  </a:lnTo>
                  <a:cubicBezTo>
                    <a:pt x="70" y="221"/>
                    <a:pt x="80" y="196"/>
                    <a:pt x="90" y="166"/>
                  </a:cubicBezTo>
                  <a:cubicBezTo>
                    <a:pt x="95" y="141"/>
                    <a:pt x="105" y="116"/>
                    <a:pt x="120" y="91"/>
                  </a:cubicBezTo>
                  <a:lnTo>
                    <a:pt x="155" y="21"/>
                  </a:lnTo>
                  <a:cubicBezTo>
                    <a:pt x="162" y="11"/>
                    <a:pt x="154" y="0"/>
                    <a:pt x="14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6" name="Google Shape;736;p61"/>
            <p:cNvSpPr/>
            <p:nvPr/>
          </p:nvSpPr>
          <p:spPr>
            <a:xfrm>
              <a:off x="4717725" y="3695950"/>
              <a:ext cx="9200" cy="13975"/>
            </a:xfrm>
            <a:custGeom>
              <a:avLst/>
              <a:gdLst/>
              <a:ahLst/>
              <a:cxnLst/>
              <a:rect l="l" t="t" r="r" b="b"/>
              <a:pathLst>
                <a:path w="368" h="559" extrusionOk="0">
                  <a:moveTo>
                    <a:pt x="345" y="0"/>
                  </a:moveTo>
                  <a:cubicBezTo>
                    <a:pt x="343" y="0"/>
                    <a:pt x="341" y="0"/>
                    <a:pt x="340" y="1"/>
                  </a:cubicBezTo>
                  <a:lnTo>
                    <a:pt x="315" y="16"/>
                  </a:lnTo>
                  <a:cubicBezTo>
                    <a:pt x="290" y="31"/>
                    <a:pt x="270" y="46"/>
                    <a:pt x="250" y="61"/>
                  </a:cubicBezTo>
                  <a:cubicBezTo>
                    <a:pt x="225" y="81"/>
                    <a:pt x="195" y="106"/>
                    <a:pt x="175" y="131"/>
                  </a:cubicBezTo>
                  <a:cubicBezTo>
                    <a:pt x="145" y="161"/>
                    <a:pt x="120" y="195"/>
                    <a:pt x="95" y="230"/>
                  </a:cubicBezTo>
                  <a:cubicBezTo>
                    <a:pt x="75" y="265"/>
                    <a:pt x="55" y="300"/>
                    <a:pt x="41" y="340"/>
                  </a:cubicBezTo>
                  <a:cubicBezTo>
                    <a:pt x="26" y="370"/>
                    <a:pt x="16" y="405"/>
                    <a:pt x="11" y="445"/>
                  </a:cubicBezTo>
                  <a:cubicBezTo>
                    <a:pt x="6" y="465"/>
                    <a:pt x="1" y="490"/>
                    <a:pt x="1" y="515"/>
                  </a:cubicBezTo>
                  <a:lnTo>
                    <a:pt x="1" y="540"/>
                  </a:lnTo>
                  <a:cubicBezTo>
                    <a:pt x="1" y="552"/>
                    <a:pt x="10" y="558"/>
                    <a:pt x="18" y="558"/>
                  </a:cubicBezTo>
                  <a:cubicBezTo>
                    <a:pt x="24" y="558"/>
                    <a:pt x="29" y="555"/>
                    <a:pt x="31" y="549"/>
                  </a:cubicBezTo>
                  <a:lnTo>
                    <a:pt x="41" y="520"/>
                  </a:lnTo>
                  <a:cubicBezTo>
                    <a:pt x="46" y="505"/>
                    <a:pt x="50" y="480"/>
                    <a:pt x="60" y="450"/>
                  </a:cubicBezTo>
                  <a:cubicBezTo>
                    <a:pt x="70" y="420"/>
                    <a:pt x="85" y="390"/>
                    <a:pt x="100" y="360"/>
                  </a:cubicBezTo>
                  <a:cubicBezTo>
                    <a:pt x="115" y="325"/>
                    <a:pt x="135" y="295"/>
                    <a:pt x="155" y="260"/>
                  </a:cubicBezTo>
                  <a:cubicBezTo>
                    <a:pt x="175" y="230"/>
                    <a:pt x="195" y="200"/>
                    <a:pt x="220" y="171"/>
                  </a:cubicBezTo>
                  <a:cubicBezTo>
                    <a:pt x="240" y="146"/>
                    <a:pt x="265" y="121"/>
                    <a:pt x="285" y="96"/>
                  </a:cubicBezTo>
                  <a:cubicBezTo>
                    <a:pt x="305" y="76"/>
                    <a:pt x="325" y="61"/>
                    <a:pt x="340" y="46"/>
                  </a:cubicBezTo>
                  <a:lnTo>
                    <a:pt x="355" y="26"/>
                  </a:lnTo>
                  <a:cubicBezTo>
                    <a:pt x="368" y="17"/>
                    <a:pt x="358" y="0"/>
                    <a:pt x="3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7" name="Google Shape;737;p61"/>
            <p:cNvSpPr/>
            <p:nvPr/>
          </p:nvSpPr>
          <p:spPr>
            <a:xfrm>
              <a:off x="4945275" y="3538325"/>
              <a:ext cx="13175" cy="41550"/>
            </a:xfrm>
            <a:custGeom>
              <a:avLst/>
              <a:gdLst/>
              <a:ahLst/>
              <a:cxnLst/>
              <a:rect l="l" t="t" r="r" b="b"/>
              <a:pathLst>
                <a:path w="527" h="1662" extrusionOk="0">
                  <a:moveTo>
                    <a:pt x="186" y="0"/>
                  </a:moveTo>
                  <a:cubicBezTo>
                    <a:pt x="176" y="0"/>
                    <a:pt x="166" y="13"/>
                    <a:pt x="173" y="23"/>
                  </a:cubicBezTo>
                  <a:lnTo>
                    <a:pt x="218" y="93"/>
                  </a:lnTo>
                  <a:cubicBezTo>
                    <a:pt x="238" y="113"/>
                    <a:pt x="253" y="143"/>
                    <a:pt x="268" y="168"/>
                  </a:cubicBezTo>
                  <a:cubicBezTo>
                    <a:pt x="288" y="198"/>
                    <a:pt x="308" y="233"/>
                    <a:pt x="323" y="273"/>
                  </a:cubicBezTo>
                  <a:cubicBezTo>
                    <a:pt x="348" y="313"/>
                    <a:pt x="362" y="357"/>
                    <a:pt x="382" y="402"/>
                  </a:cubicBezTo>
                  <a:cubicBezTo>
                    <a:pt x="397" y="452"/>
                    <a:pt x="412" y="497"/>
                    <a:pt x="427" y="552"/>
                  </a:cubicBezTo>
                  <a:cubicBezTo>
                    <a:pt x="442" y="602"/>
                    <a:pt x="452" y="657"/>
                    <a:pt x="457" y="712"/>
                  </a:cubicBezTo>
                  <a:cubicBezTo>
                    <a:pt x="462" y="766"/>
                    <a:pt x="462" y="826"/>
                    <a:pt x="462" y="881"/>
                  </a:cubicBezTo>
                  <a:cubicBezTo>
                    <a:pt x="462" y="941"/>
                    <a:pt x="452" y="996"/>
                    <a:pt x="442" y="1051"/>
                  </a:cubicBezTo>
                  <a:cubicBezTo>
                    <a:pt x="427" y="1105"/>
                    <a:pt x="412" y="1155"/>
                    <a:pt x="392" y="1205"/>
                  </a:cubicBezTo>
                  <a:cubicBezTo>
                    <a:pt x="372" y="1255"/>
                    <a:pt x="348" y="1300"/>
                    <a:pt x="318" y="1340"/>
                  </a:cubicBezTo>
                  <a:cubicBezTo>
                    <a:pt x="308" y="1360"/>
                    <a:pt x="293" y="1380"/>
                    <a:pt x="278" y="1400"/>
                  </a:cubicBezTo>
                  <a:lnTo>
                    <a:pt x="238" y="1449"/>
                  </a:lnTo>
                  <a:cubicBezTo>
                    <a:pt x="208" y="1479"/>
                    <a:pt x="183" y="1504"/>
                    <a:pt x="153" y="1529"/>
                  </a:cubicBezTo>
                  <a:cubicBezTo>
                    <a:pt x="128" y="1554"/>
                    <a:pt x="108" y="1569"/>
                    <a:pt x="83" y="1589"/>
                  </a:cubicBezTo>
                  <a:lnTo>
                    <a:pt x="13" y="1634"/>
                  </a:lnTo>
                  <a:cubicBezTo>
                    <a:pt x="1" y="1642"/>
                    <a:pt x="9" y="1661"/>
                    <a:pt x="21" y="1661"/>
                  </a:cubicBezTo>
                  <a:cubicBezTo>
                    <a:pt x="24" y="1661"/>
                    <a:pt x="26" y="1660"/>
                    <a:pt x="28" y="1659"/>
                  </a:cubicBezTo>
                  <a:lnTo>
                    <a:pt x="98" y="1619"/>
                  </a:lnTo>
                  <a:cubicBezTo>
                    <a:pt x="128" y="1604"/>
                    <a:pt x="153" y="1589"/>
                    <a:pt x="178" y="1569"/>
                  </a:cubicBezTo>
                  <a:cubicBezTo>
                    <a:pt x="213" y="1544"/>
                    <a:pt x="243" y="1514"/>
                    <a:pt x="273" y="1484"/>
                  </a:cubicBezTo>
                  <a:lnTo>
                    <a:pt x="318" y="1435"/>
                  </a:lnTo>
                  <a:cubicBezTo>
                    <a:pt x="338" y="1415"/>
                    <a:pt x="348" y="1395"/>
                    <a:pt x="367" y="1370"/>
                  </a:cubicBezTo>
                  <a:cubicBezTo>
                    <a:pt x="397" y="1325"/>
                    <a:pt x="422" y="1280"/>
                    <a:pt x="447" y="1230"/>
                  </a:cubicBezTo>
                  <a:cubicBezTo>
                    <a:pt x="472" y="1175"/>
                    <a:pt x="487" y="1120"/>
                    <a:pt x="502" y="1061"/>
                  </a:cubicBezTo>
                  <a:cubicBezTo>
                    <a:pt x="517" y="1006"/>
                    <a:pt x="522" y="946"/>
                    <a:pt x="527" y="886"/>
                  </a:cubicBezTo>
                  <a:cubicBezTo>
                    <a:pt x="527" y="821"/>
                    <a:pt x="527" y="761"/>
                    <a:pt x="517" y="702"/>
                  </a:cubicBezTo>
                  <a:cubicBezTo>
                    <a:pt x="512" y="647"/>
                    <a:pt x="497" y="587"/>
                    <a:pt x="487" y="532"/>
                  </a:cubicBezTo>
                  <a:cubicBezTo>
                    <a:pt x="457" y="432"/>
                    <a:pt x="417" y="338"/>
                    <a:pt x="367" y="248"/>
                  </a:cubicBezTo>
                  <a:cubicBezTo>
                    <a:pt x="348" y="213"/>
                    <a:pt x="328" y="178"/>
                    <a:pt x="308" y="143"/>
                  </a:cubicBezTo>
                  <a:cubicBezTo>
                    <a:pt x="288" y="118"/>
                    <a:pt x="273" y="93"/>
                    <a:pt x="253" y="68"/>
                  </a:cubicBezTo>
                  <a:lnTo>
                    <a:pt x="198" y="8"/>
                  </a:lnTo>
                  <a:cubicBezTo>
                    <a:pt x="195" y="2"/>
                    <a:pt x="191" y="0"/>
                    <a:pt x="1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8" name="Google Shape;738;p61"/>
            <p:cNvSpPr/>
            <p:nvPr/>
          </p:nvSpPr>
          <p:spPr>
            <a:xfrm>
              <a:off x="4859450" y="3564350"/>
              <a:ext cx="10800" cy="31650"/>
            </a:xfrm>
            <a:custGeom>
              <a:avLst/>
              <a:gdLst/>
              <a:ahLst/>
              <a:cxnLst/>
              <a:rect l="l" t="t" r="r" b="b"/>
              <a:pathLst>
                <a:path w="432" h="1266" extrusionOk="0">
                  <a:moveTo>
                    <a:pt x="169" y="0"/>
                  </a:moveTo>
                  <a:cubicBezTo>
                    <a:pt x="164" y="0"/>
                    <a:pt x="159" y="3"/>
                    <a:pt x="156" y="10"/>
                  </a:cubicBezTo>
                  <a:lnTo>
                    <a:pt x="126" y="59"/>
                  </a:lnTo>
                  <a:cubicBezTo>
                    <a:pt x="111" y="79"/>
                    <a:pt x="101" y="99"/>
                    <a:pt x="91" y="119"/>
                  </a:cubicBezTo>
                  <a:cubicBezTo>
                    <a:pt x="76" y="149"/>
                    <a:pt x="66" y="174"/>
                    <a:pt x="56" y="204"/>
                  </a:cubicBezTo>
                  <a:cubicBezTo>
                    <a:pt x="41" y="239"/>
                    <a:pt x="31" y="274"/>
                    <a:pt x="26" y="309"/>
                  </a:cubicBezTo>
                  <a:cubicBezTo>
                    <a:pt x="16" y="349"/>
                    <a:pt x="11" y="389"/>
                    <a:pt x="6" y="423"/>
                  </a:cubicBezTo>
                  <a:cubicBezTo>
                    <a:pt x="1" y="513"/>
                    <a:pt x="6" y="598"/>
                    <a:pt x="26" y="688"/>
                  </a:cubicBezTo>
                  <a:cubicBezTo>
                    <a:pt x="36" y="728"/>
                    <a:pt x="46" y="767"/>
                    <a:pt x="61" y="812"/>
                  </a:cubicBezTo>
                  <a:cubicBezTo>
                    <a:pt x="76" y="852"/>
                    <a:pt x="96" y="887"/>
                    <a:pt x="116" y="927"/>
                  </a:cubicBezTo>
                  <a:cubicBezTo>
                    <a:pt x="131" y="962"/>
                    <a:pt x="156" y="997"/>
                    <a:pt x="175" y="1032"/>
                  </a:cubicBezTo>
                  <a:cubicBezTo>
                    <a:pt x="195" y="1057"/>
                    <a:pt x="215" y="1087"/>
                    <a:pt x="240" y="1112"/>
                  </a:cubicBezTo>
                  <a:cubicBezTo>
                    <a:pt x="255" y="1136"/>
                    <a:pt x="280" y="1156"/>
                    <a:pt x="300" y="1176"/>
                  </a:cubicBezTo>
                  <a:cubicBezTo>
                    <a:pt x="315" y="1191"/>
                    <a:pt x="335" y="1206"/>
                    <a:pt x="350" y="1221"/>
                  </a:cubicBezTo>
                  <a:lnTo>
                    <a:pt x="400" y="1261"/>
                  </a:lnTo>
                  <a:cubicBezTo>
                    <a:pt x="403" y="1264"/>
                    <a:pt x="407" y="1266"/>
                    <a:pt x="410" y="1266"/>
                  </a:cubicBezTo>
                  <a:cubicBezTo>
                    <a:pt x="422" y="1266"/>
                    <a:pt x="432" y="1248"/>
                    <a:pt x="420" y="1236"/>
                  </a:cubicBezTo>
                  <a:lnTo>
                    <a:pt x="380" y="1196"/>
                  </a:lnTo>
                  <a:cubicBezTo>
                    <a:pt x="345" y="1161"/>
                    <a:pt x="310" y="1121"/>
                    <a:pt x="280" y="1082"/>
                  </a:cubicBezTo>
                  <a:cubicBezTo>
                    <a:pt x="260" y="1052"/>
                    <a:pt x="240" y="1027"/>
                    <a:pt x="225" y="997"/>
                  </a:cubicBezTo>
                  <a:cubicBezTo>
                    <a:pt x="200" y="967"/>
                    <a:pt x="185" y="932"/>
                    <a:pt x="170" y="897"/>
                  </a:cubicBezTo>
                  <a:cubicBezTo>
                    <a:pt x="131" y="822"/>
                    <a:pt x="106" y="748"/>
                    <a:pt x="91" y="668"/>
                  </a:cubicBezTo>
                  <a:cubicBezTo>
                    <a:pt x="81" y="628"/>
                    <a:pt x="76" y="583"/>
                    <a:pt x="71" y="543"/>
                  </a:cubicBezTo>
                  <a:cubicBezTo>
                    <a:pt x="66" y="503"/>
                    <a:pt x="66" y="463"/>
                    <a:pt x="71" y="423"/>
                  </a:cubicBezTo>
                  <a:cubicBezTo>
                    <a:pt x="76" y="384"/>
                    <a:pt x="76" y="344"/>
                    <a:pt x="86" y="314"/>
                  </a:cubicBezTo>
                  <a:cubicBezTo>
                    <a:pt x="86" y="279"/>
                    <a:pt x="96" y="244"/>
                    <a:pt x="106" y="214"/>
                  </a:cubicBezTo>
                  <a:cubicBezTo>
                    <a:pt x="121" y="164"/>
                    <a:pt x="136" y="119"/>
                    <a:pt x="161" y="74"/>
                  </a:cubicBezTo>
                  <a:lnTo>
                    <a:pt x="185" y="20"/>
                  </a:lnTo>
                  <a:lnTo>
                    <a:pt x="185" y="25"/>
                  </a:lnTo>
                  <a:cubicBezTo>
                    <a:pt x="189" y="11"/>
                    <a:pt x="179" y="0"/>
                    <a:pt x="1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9" name="Google Shape;739;p61"/>
            <p:cNvSpPr/>
            <p:nvPr/>
          </p:nvSpPr>
          <p:spPr>
            <a:xfrm>
              <a:off x="4923275" y="3714025"/>
              <a:ext cx="14250" cy="14625"/>
            </a:xfrm>
            <a:custGeom>
              <a:avLst/>
              <a:gdLst/>
              <a:ahLst/>
              <a:cxnLst/>
              <a:rect l="l" t="t" r="r" b="b"/>
              <a:pathLst>
                <a:path w="570" h="585" extrusionOk="0">
                  <a:moveTo>
                    <a:pt x="26" y="1"/>
                  </a:moveTo>
                  <a:cubicBezTo>
                    <a:pt x="6" y="1"/>
                    <a:pt x="1" y="31"/>
                    <a:pt x="21" y="31"/>
                  </a:cubicBezTo>
                  <a:lnTo>
                    <a:pt x="56" y="41"/>
                  </a:lnTo>
                  <a:lnTo>
                    <a:pt x="101" y="51"/>
                  </a:lnTo>
                  <a:cubicBezTo>
                    <a:pt x="116" y="56"/>
                    <a:pt x="136" y="56"/>
                    <a:pt x="150" y="61"/>
                  </a:cubicBezTo>
                  <a:lnTo>
                    <a:pt x="210" y="86"/>
                  </a:lnTo>
                  <a:cubicBezTo>
                    <a:pt x="230" y="91"/>
                    <a:pt x="255" y="101"/>
                    <a:pt x="275" y="111"/>
                  </a:cubicBezTo>
                  <a:cubicBezTo>
                    <a:pt x="295" y="121"/>
                    <a:pt x="315" y="131"/>
                    <a:pt x="335" y="146"/>
                  </a:cubicBezTo>
                  <a:lnTo>
                    <a:pt x="395" y="195"/>
                  </a:lnTo>
                  <a:cubicBezTo>
                    <a:pt x="410" y="215"/>
                    <a:pt x="425" y="235"/>
                    <a:pt x="440" y="250"/>
                  </a:cubicBezTo>
                  <a:cubicBezTo>
                    <a:pt x="455" y="270"/>
                    <a:pt x="465" y="290"/>
                    <a:pt x="475" y="315"/>
                  </a:cubicBezTo>
                  <a:cubicBezTo>
                    <a:pt x="485" y="335"/>
                    <a:pt x="495" y="355"/>
                    <a:pt x="500" y="375"/>
                  </a:cubicBezTo>
                  <a:lnTo>
                    <a:pt x="514" y="440"/>
                  </a:lnTo>
                  <a:cubicBezTo>
                    <a:pt x="519" y="455"/>
                    <a:pt x="524" y="475"/>
                    <a:pt x="524" y="490"/>
                  </a:cubicBezTo>
                  <a:lnTo>
                    <a:pt x="529" y="535"/>
                  </a:lnTo>
                  <a:lnTo>
                    <a:pt x="534" y="569"/>
                  </a:lnTo>
                  <a:cubicBezTo>
                    <a:pt x="534" y="579"/>
                    <a:pt x="542" y="584"/>
                    <a:pt x="549" y="584"/>
                  </a:cubicBezTo>
                  <a:cubicBezTo>
                    <a:pt x="557" y="584"/>
                    <a:pt x="564" y="579"/>
                    <a:pt x="564" y="569"/>
                  </a:cubicBezTo>
                  <a:lnTo>
                    <a:pt x="564" y="530"/>
                  </a:lnTo>
                  <a:lnTo>
                    <a:pt x="564" y="490"/>
                  </a:lnTo>
                  <a:cubicBezTo>
                    <a:pt x="569" y="470"/>
                    <a:pt x="569" y="450"/>
                    <a:pt x="564" y="430"/>
                  </a:cubicBezTo>
                  <a:lnTo>
                    <a:pt x="554" y="365"/>
                  </a:lnTo>
                  <a:cubicBezTo>
                    <a:pt x="549" y="335"/>
                    <a:pt x="539" y="310"/>
                    <a:pt x="529" y="290"/>
                  </a:cubicBezTo>
                  <a:cubicBezTo>
                    <a:pt x="519" y="265"/>
                    <a:pt x="509" y="240"/>
                    <a:pt x="490" y="215"/>
                  </a:cubicBezTo>
                  <a:cubicBezTo>
                    <a:pt x="475" y="195"/>
                    <a:pt x="460" y="171"/>
                    <a:pt x="440" y="146"/>
                  </a:cubicBezTo>
                  <a:lnTo>
                    <a:pt x="370" y="96"/>
                  </a:lnTo>
                  <a:cubicBezTo>
                    <a:pt x="345" y="81"/>
                    <a:pt x="325" y="66"/>
                    <a:pt x="300" y="56"/>
                  </a:cubicBezTo>
                  <a:lnTo>
                    <a:pt x="260" y="36"/>
                  </a:lnTo>
                  <a:lnTo>
                    <a:pt x="225" y="31"/>
                  </a:lnTo>
                  <a:lnTo>
                    <a:pt x="160" y="11"/>
                  </a:lnTo>
                  <a:cubicBezTo>
                    <a:pt x="141" y="11"/>
                    <a:pt x="121" y="6"/>
                    <a:pt x="101" y="6"/>
                  </a:cubicBezTo>
                  <a:lnTo>
                    <a:pt x="21" y="6"/>
                  </a:lnTo>
                  <a:lnTo>
                    <a:pt x="26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0" name="Google Shape;740;p61"/>
            <p:cNvSpPr/>
            <p:nvPr/>
          </p:nvSpPr>
          <p:spPr>
            <a:xfrm>
              <a:off x="4871925" y="3812300"/>
              <a:ext cx="66350" cy="33400"/>
            </a:xfrm>
            <a:custGeom>
              <a:avLst/>
              <a:gdLst/>
              <a:ahLst/>
              <a:cxnLst/>
              <a:rect l="l" t="t" r="r" b="b"/>
              <a:pathLst>
                <a:path w="2654" h="1336" extrusionOk="0">
                  <a:moveTo>
                    <a:pt x="2636" y="0"/>
                  </a:moveTo>
                  <a:cubicBezTo>
                    <a:pt x="2627" y="0"/>
                    <a:pt x="2618" y="7"/>
                    <a:pt x="2618" y="19"/>
                  </a:cubicBezTo>
                  <a:lnTo>
                    <a:pt x="2618" y="54"/>
                  </a:lnTo>
                  <a:cubicBezTo>
                    <a:pt x="2613" y="84"/>
                    <a:pt x="2608" y="119"/>
                    <a:pt x="2603" y="149"/>
                  </a:cubicBezTo>
                  <a:cubicBezTo>
                    <a:pt x="2593" y="199"/>
                    <a:pt x="2578" y="248"/>
                    <a:pt x="2559" y="298"/>
                  </a:cubicBezTo>
                  <a:cubicBezTo>
                    <a:pt x="2544" y="323"/>
                    <a:pt x="2539" y="353"/>
                    <a:pt x="2519" y="383"/>
                  </a:cubicBezTo>
                  <a:cubicBezTo>
                    <a:pt x="2499" y="408"/>
                    <a:pt x="2484" y="443"/>
                    <a:pt x="2464" y="468"/>
                  </a:cubicBezTo>
                  <a:cubicBezTo>
                    <a:pt x="2419" y="533"/>
                    <a:pt x="2364" y="592"/>
                    <a:pt x="2309" y="647"/>
                  </a:cubicBezTo>
                  <a:cubicBezTo>
                    <a:pt x="2244" y="707"/>
                    <a:pt x="2175" y="762"/>
                    <a:pt x="2100" y="807"/>
                  </a:cubicBezTo>
                  <a:cubicBezTo>
                    <a:pt x="1935" y="912"/>
                    <a:pt x="1761" y="991"/>
                    <a:pt x="1581" y="1051"/>
                  </a:cubicBezTo>
                  <a:cubicBezTo>
                    <a:pt x="1237" y="1166"/>
                    <a:pt x="878" y="1246"/>
                    <a:pt x="519" y="1281"/>
                  </a:cubicBezTo>
                  <a:cubicBezTo>
                    <a:pt x="370" y="1295"/>
                    <a:pt x="245" y="1300"/>
                    <a:pt x="160" y="1300"/>
                  </a:cubicBezTo>
                  <a:lnTo>
                    <a:pt x="26" y="1300"/>
                  </a:lnTo>
                  <a:cubicBezTo>
                    <a:pt x="1" y="1300"/>
                    <a:pt x="1" y="1330"/>
                    <a:pt x="26" y="1330"/>
                  </a:cubicBezTo>
                  <a:cubicBezTo>
                    <a:pt x="26" y="1330"/>
                    <a:pt x="75" y="1335"/>
                    <a:pt x="160" y="1335"/>
                  </a:cubicBezTo>
                  <a:cubicBezTo>
                    <a:pt x="250" y="1335"/>
                    <a:pt x="375" y="1335"/>
                    <a:pt x="524" y="1325"/>
                  </a:cubicBezTo>
                  <a:cubicBezTo>
                    <a:pt x="694" y="1310"/>
                    <a:pt x="863" y="1291"/>
                    <a:pt x="1033" y="1261"/>
                  </a:cubicBezTo>
                  <a:cubicBezTo>
                    <a:pt x="1227" y="1226"/>
                    <a:pt x="1417" y="1176"/>
                    <a:pt x="1601" y="1111"/>
                  </a:cubicBezTo>
                  <a:cubicBezTo>
                    <a:pt x="1791" y="1046"/>
                    <a:pt x="1970" y="961"/>
                    <a:pt x="2135" y="857"/>
                  </a:cubicBezTo>
                  <a:cubicBezTo>
                    <a:pt x="2214" y="807"/>
                    <a:pt x="2284" y="747"/>
                    <a:pt x="2349" y="682"/>
                  </a:cubicBezTo>
                  <a:cubicBezTo>
                    <a:pt x="2409" y="627"/>
                    <a:pt x="2464" y="563"/>
                    <a:pt x="2509" y="498"/>
                  </a:cubicBezTo>
                  <a:cubicBezTo>
                    <a:pt x="2529" y="463"/>
                    <a:pt x="2549" y="433"/>
                    <a:pt x="2563" y="403"/>
                  </a:cubicBezTo>
                  <a:cubicBezTo>
                    <a:pt x="2578" y="373"/>
                    <a:pt x="2588" y="338"/>
                    <a:pt x="2603" y="313"/>
                  </a:cubicBezTo>
                  <a:cubicBezTo>
                    <a:pt x="2618" y="258"/>
                    <a:pt x="2633" y="209"/>
                    <a:pt x="2638" y="154"/>
                  </a:cubicBezTo>
                  <a:cubicBezTo>
                    <a:pt x="2648" y="119"/>
                    <a:pt x="2648" y="89"/>
                    <a:pt x="2653" y="54"/>
                  </a:cubicBezTo>
                  <a:lnTo>
                    <a:pt x="2653" y="19"/>
                  </a:lnTo>
                  <a:cubicBezTo>
                    <a:pt x="2653" y="7"/>
                    <a:pt x="2645" y="0"/>
                    <a:pt x="26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1" name="Google Shape;741;p61"/>
            <p:cNvSpPr/>
            <p:nvPr/>
          </p:nvSpPr>
          <p:spPr>
            <a:xfrm>
              <a:off x="4885775" y="3849900"/>
              <a:ext cx="20300" cy="4650"/>
            </a:xfrm>
            <a:custGeom>
              <a:avLst/>
              <a:gdLst/>
              <a:ahLst/>
              <a:cxnLst/>
              <a:rect l="l" t="t" r="r" b="b"/>
              <a:pathLst>
                <a:path w="812" h="186" extrusionOk="0">
                  <a:moveTo>
                    <a:pt x="792" y="0"/>
                  </a:moveTo>
                  <a:cubicBezTo>
                    <a:pt x="791" y="0"/>
                    <a:pt x="789" y="0"/>
                    <a:pt x="788" y="1"/>
                  </a:cubicBezTo>
                  <a:cubicBezTo>
                    <a:pt x="788" y="1"/>
                    <a:pt x="738" y="6"/>
                    <a:pt x="668" y="31"/>
                  </a:cubicBezTo>
                  <a:cubicBezTo>
                    <a:pt x="598" y="51"/>
                    <a:pt x="504" y="76"/>
                    <a:pt x="409" y="91"/>
                  </a:cubicBezTo>
                  <a:cubicBezTo>
                    <a:pt x="309" y="106"/>
                    <a:pt x="219" y="126"/>
                    <a:pt x="145" y="136"/>
                  </a:cubicBezTo>
                  <a:cubicBezTo>
                    <a:pt x="65" y="141"/>
                    <a:pt x="20" y="151"/>
                    <a:pt x="20" y="151"/>
                  </a:cubicBezTo>
                  <a:lnTo>
                    <a:pt x="25" y="155"/>
                  </a:lnTo>
                  <a:cubicBezTo>
                    <a:pt x="0" y="155"/>
                    <a:pt x="0" y="185"/>
                    <a:pt x="25" y="185"/>
                  </a:cubicBezTo>
                  <a:lnTo>
                    <a:pt x="150" y="185"/>
                  </a:lnTo>
                  <a:cubicBezTo>
                    <a:pt x="190" y="185"/>
                    <a:pt x="229" y="180"/>
                    <a:pt x="274" y="175"/>
                  </a:cubicBezTo>
                  <a:lnTo>
                    <a:pt x="419" y="155"/>
                  </a:lnTo>
                  <a:lnTo>
                    <a:pt x="563" y="121"/>
                  </a:lnTo>
                  <a:cubicBezTo>
                    <a:pt x="603" y="106"/>
                    <a:pt x="643" y="96"/>
                    <a:pt x="683" y="76"/>
                  </a:cubicBezTo>
                  <a:cubicBezTo>
                    <a:pt x="753" y="51"/>
                    <a:pt x="798" y="26"/>
                    <a:pt x="798" y="26"/>
                  </a:cubicBezTo>
                  <a:cubicBezTo>
                    <a:pt x="811" y="21"/>
                    <a:pt x="804" y="0"/>
                    <a:pt x="79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2" name="Google Shape;742;p61"/>
            <p:cNvSpPr/>
            <p:nvPr/>
          </p:nvSpPr>
          <p:spPr>
            <a:xfrm>
              <a:off x="4930050" y="3687725"/>
              <a:ext cx="24500" cy="20600"/>
            </a:xfrm>
            <a:custGeom>
              <a:avLst/>
              <a:gdLst/>
              <a:ahLst/>
              <a:cxnLst/>
              <a:rect l="l" t="t" r="r" b="b"/>
              <a:pathLst>
                <a:path w="980" h="824" extrusionOk="0">
                  <a:moveTo>
                    <a:pt x="16" y="0"/>
                  </a:moveTo>
                  <a:cubicBezTo>
                    <a:pt x="3" y="0"/>
                    <a:pt x="0" y="26"/>
                    <a:pt x="14" y="31"/>
                  </a:cubicBezTo>
                  <a:lnTo>
                    <a:pt x="74" y="41"/>
                  </a:lnTo>
                  <a:lnTo>
                    <a:pt x="134" y="56"/>
                  </a:lnTo>
                  <a:cubicBezTo>
                    <a:pt x="159" y="61"/>
                    <a:pt x="189" y="66"/>
                    <a:pt x="214" y="76"/>
                  </a:cubicBezTo>
                  <a:lnTo>
                    <a:pt x="303" y="111"/>
                  </a:lnTo>
                  <a:cubicBezTo>
                    <a:pt x="333" y="126"/>
                    <a:pt x="368" y="141"/>
                    <a:pt x="398" y="160"/>
                  </a:cubicBezTo>
                  <a:cubicBezTo>
                    <a:pt x="428" y="175"/>
                    <a:pt x="463" y="195"/>
                    <a:pt x="493" y="220"/>
                  </a:cubicBezTo>
                  <a:lnTo>
                    <a:pt x="583" y="295"/>
                  </a:lnTo>
                  <a:lnTo>
                    <a:pt x="667" y="380"/>
                  </a:lnTo>
                  <a:cubicBezTo>
                    <a:pt x="692" y="405"/>
                    <a:pt x="717" y="435"/>
                    <a:pt x="742" y="470"/>
                  </a:cubicBezTo>
                  <a:cubicBezTo>
                    <a:pt x="762" y="495"/>
                    <a:pt x="782" y="524"/>
                    <a:pt x="802" y="554"/>
                  </a:cubicBezTo>
                  <a:lnTo>
                    <a:pt x="852" y="639"/>
                  </a:lnTo>
                  <a:cubicBezTo>
                    <a:pt x="887" y="689"/>
                    <a:pt x="907" y="734"/>
                    <a:pt x="922" y="769"/>
                  </a:cubicBezTo>
                  <a:lnTo>
                    <a:pt x="952" y="814"/>
                  </a:lnTo>
                  <a:cubicBezTo>
                    <a:pt x="953" y="821"/>
                    <a:pt x="957" y="823"/>
                    <a:pt x="962" y="823"/>
                  </a:cubicBezTo>
                  <a:cubicBezTo>
                    <a:pt x="970" y="823"/>
                    <a:pt x="980" y="813"/>
                    <a:pt x="976" y="804"/>
                  </a:cubicBezTo>
                  <a:lnTo>
                    <a:pt x="957" y="749"/>
                  </a:lnTo>
                  <a:cubicBezTo>
                    <a:pt x="937" y="704"/>
                    <a:pt x="917" y="659"/>
                    <a:pt x="897" y="614"/>
                  </a:cubicBezTo>
                  <a:lnTo>
                    <a:pt x="847" y="524"/>
                  </a:lnTo>
                  <a:cubicBezTo>
                    <a:pt x="827" y="490"/>
                    <a:pt x="807" y="460"/>
                    <a:pt x="782" y="430"/>
                  </a:cubicBezTo>
                  <a:cubicBezTo>
                    <a:pt x="762" y="400"/>
                    <a:pt x="737" y="365"/>
                    <a:pt x="707" y="335"/>
                  </a:cubicBezTo>
                  <a:lnTo>
                    <a:pt x="622" y="245"/>
                  </a:lnTo>
                  <a:cubicBezTo>
                    <a:pt x="588" y="220"/>
                    <a:pt x="558" y="195"/>
                    <a:pt x="523" y="170"/>
                  </a:cubicBezTo>
                  <a:cubicBezTo>
                    <a:pt x="493" y="146"/>
                    <a:pt x="458" y="126"/>
                    <a:pt x="418" y="106"/>
                  </a:cubicBezTo>
                  <a:cubicBezTo>
                    <a:pt x="388" y="86"/>
                    <a:pt x="353" y="71"/>
                    <a:pt x="318" y="61"/>
                  </a:cubicBezTo>
                  <a:lnTo>
                    <a:pt x="219" y="31"/>
                  </a:lnTo>
                  <a:cubicBezTo>
                    <a:pt x="194" y="21"/>
                    <a:pt x="164" y="16"/>
                    <a:pt x="134" y="11"/>
                  </a:cubicBezTo>
                  <a:lnTo>
                    <a:pt x="74" y="6"/>
                  </a:lnTo>
                  <a:lnTo>
                    <a:pt x="19" y="1"/>
                  </a:lnTo>
                  <a:cubicBezTo>
                    <a:pt x="18" y="1"/>
                    <a:pt x="17" y="0"/>
                    <a:pt x="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3" name="Google Shape;743;p61"/>
            <p:cNvSpPr/>
            <p:nvPr/>
          </p:nvSpPr>
          <p:spPr>
            <a:xfrm>
              <a:off x="4945300" y="3682800"/>
              <a:ext cx="9250" cy="9025"/>
            </a:xfrm>
            <a:custGeom>
              <a:avLst/>
              <a:gdLst/>
              <a:ahLst/>
              <a:cxnLst/>
              <a:rect l="l" t="t" r="r" b="b"/>
              <a:pathLst>
                <a:path w="370" h="361" extrusionOk="0">
                  <a:moveTo>
                    <a:pt x="24" y="1"/>
                  </a:moveTo>
                  <a:cubicBezTo>
                    <a:pt x="11" y="1"/>
                    <a:pt x="0" y="16"/>
                    <a:pt x="12" y="28"/>
                  </a:cubicBezTo>
                  <a:cubicBezTo>
                    <a:pt x="12" y="28"/>
                    <a:pt x="32" y="53"/>
                    <a:pt x="62" y="83"/>
                  </a:cubicBezTo>
                  <a:cubicBezTo>
                    <a:pt x="92" y="118"/>
                    <a:pt x="142" y="153"/>
                    <a:pt x="177" y="193"/>
                  </a:cubicBezTo>
                  <a:cubicBezTo>
                    <a:pt x="217" y="238"/>
                    <a:pt x="252" y="278"/>
                    <a:pt x="287" y="308"/>
                  </a:cubicBezTo>
                  <a:cubicBezTo>
                    <a:pt x="317" y="338"/>
                    <a:pt x="342" y="357"/>
                    <a:pt x="342" y="357"/>
                  </a:cubicBezTo>
                  <a:cubicBezTo>
                    <a:pt x="344" y="360"/>
                    <a:pt x="347" y="361"/>
                    <a:pt x="349" y="361"/>
                  </a:cubicBezTo>
                  <a:cubicBezTo>
                    <a:pt x="359" y="361"/>
                    <a:pt x="369" y="349"/>
                    <a:pt x="361" y="338"/>
                  </a:cubicBezTo>
                  <a:cubicBezTo>
                    <a:pt x="361" y="338"/>
                    <a:pt x="347" y="313"/>
                    <a:pt x="322" y="273"/>
                  </a:cubicBezTo>
                  <a:cubicBezTo>
                    <a:pt x="297" y="238"/>
                    <a:pt x="262" y="183"/>
                    <a:pt x="217" y="143"/>
                  </a:cubicBezTo>
                  <a:cubicBezTo>
                    <a:pt x="177" y="108"/>
                    <a:pt x="132" y="68"/>
                    <a:pt x="92" y="43"/>
                  </a:cubicBezTo>
                  <a:cubicBezTo>
                    <a:pt x="57" y="18"/>
                    <a:pt x="32" y="3"/>
                    <a:pt x="32" y="3"/>
                  </a:cubicBezTo>
                  <a:cubicBezTo>
                    <a:pt x="30" y="2"/>
                    <a:pt x="27" y="1"/>
                    <a:pt x="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4" name="Google Shape;744;p61"/>
            <p:cNvSpPr/>
            <p:nvPr/>
          </p:nvSpPr>
          <p:spPr>
            <a:xfrm>
              <a:off x="4755375" y="3842050"/>
              <a:ext cx="4025" cy="20975"/>
            </a:xfrm>
            <a:custGeom>
              <a:avLst/>
              <a:gdLst/>
              <a:ahLst/>
              <a:cxnLst/>
              <a:rect l="l" t="t" r="r" b="b"/>
              <a:pathLst>
                <a:path w="161" h="839" extrusionOk="0">
                  <a:moveTo>
                    <a:pt x="30" y="1"/>
                  </a:moveTo>
                  <a:cubicBezTo>
                    <a:pt x="15" y="1"/>
                    <a:pt x="0" y="16"/>
                    <a:pt x="0" y="36"/>
                  </a:cubicBezTo>
                  <a:cubicBezTo>
                    <a:pt x="25" y="295"/>
                    <a:pt x="55" y="549"/>
                    <a:pt x="90" y="809"/>
                  </a:cubicBezTo>
                  <a:cubicBezTo>
                    <a:pt x="90" y="824"/>
                    <a:pt x="105" y="838"/>
                    <a:pt x="125" y="838"/>
                  </a:cubicBezTo>
                  <a:lnTo>
                    <a:pt x="130" y="838"/>
                  </a:lnTo>
                  <a:cubicBezTo>
                    <a:pt x="145" y="833"/>
                    <a:pt x="160" y="819"/>
                    <a:pt x="155" y="799"/>
                  </a:cubicBezTo>
                  <a:cubicBezTo>
                    <a:pt x="120" y="539"/>
                    <a:pt x="90" y="285"/>
                    <a:pt x="70" y="31"/>
                  </a:cubicBezTo>
                  <a:cubicBezTo>
                    <a:pt x="65" y="11"/>
                    <a:pt x="50" y="1"/>
                    <a:pt x="3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5" name="Google Shape;745;p61"/>
            <p:cNvSpPr/>
            <p:nvPr/>
          </p:nvSpPr>
          <p:spPr>
            <a:xfrm>
              <a:off x="4858425" y="3496625"/>
              <a:ext cx="7550" cy="17875"/>
            </a:xfrm>
            <a:custGeom>
              <a:avLst/>
              <a:gdLst/>
              <a:ahLst/>
              <a:cxnLst/>
              <a:rect l="l" t="t" r="r" b="b"/>
              <a:pathLst>
                <a:path w="302" h="715" extrusionOk="0">
                  <a:moveTo>
                    <a:pt x="20" y="1"/>
                  </a:moveTo>
                  <a:cubicBezTo>
                    <a:pt x="9" y="1"/>
                    <a:pt x="1" y="15"/>
                    <a:pt x="12" y="26"/>
                  </a:cubicBezTo>
                  <a:lnTo>
                    <a:pt x="27" y="56"/>
                  </a:lnTo>
                  <a:cubicBezTo>
                    <a:pt x="42" y="71"/>
                    <a:pt x="62" y="91"/>
                    <a:pt x="77" y="121"/>
                  </a:cubicBezTo>
                  <a:lnTo>
                    <a:pt x="112" y="166"/>
                  </a:lnTo>
                  <a:cubicBezTo>
                    <a:pt x="122" y="181"/>
                    <a:pt x="127" y="201"/>
                    <a:pt x="142" y="220"/>
                  </a:cubicBezTo>
                  <a:cubicBezTo>
                    <a:pt x="162" y="255"/>
                    <a:pt x="182" y="295"/>
                    <a:pt x="197" y="340"/>
                  </a:cubicBezTo>
                  <a:cubicBezTo>
                    <a:pt x="211" y="380"/>
                    <a:pt x="221" y="420"/>
                    <a:pt x="231" y="465"/>
                  </a:cubicBezTo>
                  <a:cubicBezTo>
                    <a:pt x="236" y="485"/>
                    <a:pt x="246" y="505"/>
                    <a:pt x="246" y="525"/>
                  </a:cubicBezTo>
                  <a:lnTo>
                    <a:pt x="251" y="580"/>
                  </a:lnTo>
                  <a:cubicBezTo>
                    <a:pt x="251" y="604"/>
                    <a:pt x="251" y="634"/>
                    <a:pt x="251" y="664"/>
                  </a:cubicBezTo>
                  <a:lnTo>
                    <a:pt x="251" y="694"/>
                  </a:lnTo>
                  <a:lnTo>
                    <a:pt x="251" y="699"/>
                  </a:lnTo>
                  <a:cubicBezTo>
                    <a:pt x="251" y="709"/>
                    <a:pt x="259" y="714"/>
                    <a:pt x="266" y="714"/>
                  </a:cubicBezTo>
                  <a:cubicBezTo>
                    <a:pt x="274" y="714"/>
                    <a:pt x="281" y="709"/>
                    <a:pt x="281" y="699"/>
                  </a:cubicBezTo>
                  <a:lnTo>
                    <a:pt x="291" y="664"/>
                  </a:lnTo>
                  <a:cubicBezTo>
                    <a:pt x="296" y="639"/>
                    <a:pt x="296" y="609"/>
                    <a:pt x="301" y="580"/>
                  </a:cubicBezTo>
                  <a:lnTo>
                    <a:pt x="301" y="520"/>
                  </a:lnTo>
                  <a:cubicBezTo>
                    <a:pt x="301" y="495"/>
                    <a:pt x="296" y="475"/>
                    <a:pt x="291" y="455"/>
                  </a:cubicBezTo>
                  <a:cubicBezTo>
                    <a:pt x="286" y="405"/>
                    <a:pt x="271" y="360"/>
                    <a:pt x="256" y="315"/>
                  </a:cubicBezTo>
                  <a:cubicBezTo>
                    <a:pt x="236" y="270"/>
                    <a:pt x="216" y="230"/>
                    <a:pt x="197" y="191"/>
                  </a:cubicBezTo>
                  <a:cubicBezTo>
                    <a:pt x="182" y="171"/>
                    <a:pt x="172" y="151"/>
                    <a:pt x="157" y="136"/>
                  </a:cubicBezTo>
                  <a:lnTo>
                    <a:pt x="122" y="91"/>
                  </a:lnTo>
                  <a:cubicBezTo>
                    <a:pt x="102" y="71"/>
                    <a:pt x="82" y="46"/>
                    <a:pt x="57" y="31"/>
                  </a:cubicBezTo>
                  <a:lnTo>
                    <a:pt x="32" y="6"/>
                  </a:lnTo>
                  <a:cubicBezTo>
                    <a:pt x="28" y="2"/>
                    <a:pt x="24" y="1"/>
                    <a:pt x="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6" name="Google Shape;746;p61"/>
            <p:cNvSpPr/>
            <p:nvPr/>
          </p:nvSpPr>
          <p:spPr>
            <a:xfrm>
              <a:off x="4789400" y="3499225"/>
              <a:ext cx="5850" cy="20525"/>
            </a:xfrm>
            <a:custGeom>
              <a:avLst/>
              <a:gdLst/>
              <a:ahLst/>
              <a:cxnLst/>
              <a:rect l="l" t="t" r="r" b="b"/>
              <a:pathLst>
                <a:path w="234" h="821" extrusionOk="0">
                  <a:moveTo>
                    <a:pt x="99" y="1"/>
                  </a:moveTo>
                  <a:cubicBezTo>
                    <a:pt x="93" y="1"/>
                    <a:pt x="87" y="4"/>
                    <a:pt x="85" y="12"/>
                  </a:cubicBezTo>
                  <a:lnTo>
                    <a:pt x="71" y="42"/>
                  </a:lnTo>
                  <a:cubicBezTo>
                    <a:pt x="56" y="72"/>
                    <a:pt x="41" y="102"/>
                    <a:pt x="31" y="131"/>
                  </a:cubicBezTo>
                  <a:lnTo>
                    <a:pt x="16" y="196"/>
                  </a:lnTo>
                  <a:cubicBezTo>
                    <a:pt x="11" y="221"/>
                    <a:pt x="6" y="246"/>
                    <a:pt x="6" y="271"/>
                  </a:cubicBezTo>
                  <a:cubicBezTo>
                    <a:pt x="1" y="296"/>
                    <a:pt x="1" y="321"/>
                    <a:pt x="1" y="351"/>
                  </a:cubicBezTo>
                  <a:lnTo>
                    <a:pt x="6" y="431"/>
                  </a:lnTo>
                  <a:lnTo>
                    <a:pt x="26" y="510"/>
                  </a:lnTo>
                  <a:cubicBezTo>
                    <a:pt x="31" y="540"/>
                    <a:pt x="41" y="565"/>
                    <a:pt x="51" y="590"/>
                  </a:cubicBezTo>
                  <a:cubicBezTo>
                    <a:pt x="61" y="610"/>
                    <a:pt x="71" y="635"/>
                    <a:pt x="80" y="655"/>
                  </a:cubicBezTo>
                  <a:lnTo>
                    <a:pt x="115" y="710"/>
                  </a:lnTo>
                  <a:cubicBezTo>
                    <a:pt x="135" y="740"/>
                    <a:pt x="155" y="765"/>
                    <a:pt x="180" y="790"/>
                  </a:cubicBezTo>
                  <a:lnTo>
                    <a:pt x="205" y="815"/>
                  </a:lnTo>
                  <a:cubicBezTo>
                    <a:pt x="208" y="819"/>
                    <a:pt x="212" y="821"/>
                    <a:pt x="216" y="821"/>
                  </a:cubicBezTo>
                  <a:cubicBezTo>
                    <a:pt x="225" y="821"/>
                    <a:pt x="234" y="810"/>
                    <a:pt x="230" y="800"/>
                  </a:cubicBezTo>
                  <a:lnTo>
                    <a:pt x="210" y="765"/>
                  </a:lnTo>
                  <a:cubicBezTo>
                    <a:pt x="190" y="740"/>
                    <a:pt x="175" y="715"/>
                    <a:pt x="160" y="685"/>
                  </a:cubicBezTo>
                  <a:lnTo>
                    <a:pt x="135" y="630"/>
                  </a:lnTo>
                  <a:cubicBezTo>
                    <a:pt x="125" y="610"/>
                    <a:pt x="115" y="590"/>
                    <a:pt x="110" y="570"/>
                  </a:cubicBezTo>
                  <a:cubicBezTo>
                    <a:pt x="100" y="545"/>
                    <a:pt x="90" y="525"/>
                    <a:pt x="85" y="500"/>
                  </a:cubicBezTo>
                  <a:lnTo>
                    <a:pt x="71" y="426"/>
                  </a:lnTo>
                  <a:lnTo>
                    <a:pt x="66" y="351"/>
                  </a:lnTo>
                  <a:cubicBezTo>
                    <a:pt x="66" y="326"/>
                    <a:pt x="66" y="301"/>
                    <a:pt x="66" y="276"/>
                  </a:cubicBezTo>
                  <a:cubicBezTo>
                    <a:pt x="66" y="256"/>
                    <a:pt x="66" y="231"/>
                    <a:pt x="71" y="211"/>
                  </a:cubicBezTo>
                  <a:lnTo>
                    <a:pt x="80" y="146"/>
                  </a:lnTo>
                  <a:cubicBezTo>
                    <a:pt x="85" y="116"/>
                    <a:pt x="95" y="87"/>
                    <a:pt x="105" y="57"/>
                  </a:cubicBezTo>
                  <a:lnTo>
                    <a:pt x="115" y="17"/>
                  </a:lnTo>
                  <a:lnTo>
                    <a:pt x="115" y="22"/>
                  </a:lnTo>
                  <a:cubicBezTo>
                    <a:pt x="118" y="9"/>
                    <a:pt x="108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7" name="Google Shape;747;p61"/>
            <p:cNvSpPr/>
            <p:nvPr/>
          </p:nvSpPr>
          <p:spPr>
            <a:xfrm>
              <a:off x="4922775" y="3756100"/>
              <a:ext cx="6275" cy="14000"/>
            </a:xfrm>
            <a:custGeom>
              <a:avLst/>
              <a:gdLst/>
              <a:ahLst/>
              <a:cxnLst/>
              <a:rect l="l" t="t" r="r" b="b"/>
              <a:pathLst>
                <a:path w="251" h="560" extrusionOk="0">
                  <a:moveTo>
                    <a:pt x="22" y="1"/>
                  </a:moveTo>
                  <a:cubicBezTo>
                    <a:pt x="17" y="1"/>
                    <a:pt x="13" y="3"/>
                    <a:pt x="11" y="8"/>
                  </a:cubicBezTo>
                  <a:cubicBezTo>
                    <a:pt x="1" y="13"/>
                    <a:pt x="1" y="18"/>
                    <a:pt x="6" y="28"/>
                  </a:cubicBezTo>
                  <a:cubicBezTo>
                    <a:pt x="6" y="28"/>
                    <a:pt x="21" y="58"/>
                    <a:pt x="51" y="108"/>
                  </a:cubicBezTo>
                  <a:lnTo>
                    <a:pt x="76" y="143"/>
                  </a:lnTo>
                  <a:cubicBezTo>
                    <a:pt x="86" y="158"/>
                    <a:pt x="91" y="173"/>
                    <a:pt x="96" y="188"/>
                  </a:cubicBezTo>
                  <a:lnTo>
                    <a:pt x="141" y="278"/>
                  </a:lnTo>
                  <a:cubicBezTo>
                    <a:pt x="156" y="312"/>
                    <a:pt x="165" y="342"/>
                    <a:pt x="175" y="372"/>
                  </a:cubicBezTo>
                  <a:cubicBezTo>
                    <a:pt x="180" y="387"/>
                    <a:pt x="185" y="402"/>
                    <a:pt x="190" y="417"/>
                  </a:cubicBezTo>
                  <a:lnTo>
                    <a:pt x="200" y="462"/>
                  </a:lnTo>
                  <a:cubicBezTo>
                    <a:pt x="210" y="512"/>
                    <a:pt x="220" y="547"/>
                    <a:pt x="220" y="547"/>
                  </a:cubicBezTo>
                  <a:cubicBezTo>
                    <a:pt x="223" y="556"/>
                    <a:pt x="229" y="560"/>
                    <a:pt x="236" y="560"/>
                  </a:cubicBezTo>
                  <a:cubicBezTo>
                    <a:pt x="243" y="560"/>
                    <a:pt x="250" y="555"/>
                    <a:pt x="250" y="547"/>
                  </a:cubicBezTo>
                  <a:lnTo>
                    <a:pt x="250" y="452"/>
                  </a:lnTo>
                  <a:lnTo>
                    <a:pt x="250" y="402"/>
                  </a:lnTo>
                  <a:cubicBezTo>
                    <a:pt x="250" y="387"/>
                    <a:pt x="245" y="372"/>
                    <a:pt x="240" y="352"/>
                  </a:cubicBezTo>
                  <a:cubicBezTo>
                    <a:pt x="230" y="322"/>
                    <a:pt x="220" y="283"/>
                    <a:pt x="210" y="248"/>
                  </a:cubicBezTo>
                  <a:lnTo>
                    <a:pt x="156" y="148"/>
                  </a:lnTo>
                  <a:cubicBezTo>
                    <a:pt x="146" y="133"/>
                    <a:pt x="136" y="118"/>
                    <a:pt x="126" y="108"/>
                  </a:cubicBezTo>
                  <a:lnTo>
                    <a:pt x="96" y="73"/>
                  </a:lnTo>
                  <a:cubicBezTo>
                    <a:pt x="61" y="33"/>
                    <a:pt x="36" y="8"/>
                    <a:pt x="36" y="8"/>
                  </a:cubicBezTo>
                  <a:cubicBezTo>
                    <a:pt x="31" y="3"/>
                    <a:pt x="26" y="1"/>
                    <a:pt x="2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8" name="Google Shape;748;p61"/>
            <p:cNvSpPr/>
            <p:nvPr/>
          </p:nvSpPr>
          <p:spPr>
            <a:xfrm>
              <a:off x="4879025" y="3768200"/>
              <a:ext cx="26950" cy="41100"/>
            </a:xfrm>
            <a:custGeom>
              <a:avLst/>
              <a:gdLst/>
              <a:ahLst/>
              <a:cxnLst/>
              <a:rect l="l" t="t" r="r" b="b"/>
              <a:pathLst>
                <a:path w="1078" h="1644" extrusionOk="0">
                  <a:moveTo>
                    <a:pt x="1036" y="0"/>
                  </a:moveTo>
                  <a:cubicBezTo>
                    <a:pt x="1027" y="0"/>
                    <a:pt x="1018" y="7"/>
                    <a:pt x="1018" y="18"/>
                  </a:cubicBezTo>
                  <a:lnTo>
                    <a:pt x="1028" y="108"/>
                  </a:lnTo>
                  <a:cubicBezTo>
                    <a:pt x="1028" y="143"/>
                    <a:pt x="1028" y="177"/>
                    <a:pt x="1028" y="212"/>
                  </a:cubicBezTo>
                  <a:cubicBezTo>
                    <a:pt x="1028" y="257"/>
                    <a:pt x="1033" y="302"/>
                    <a:pt x="1028" y="352"/>
                  </a:cubicBezTo>
                  <a:cubicBezTo>
                    <a:pt x="1028" y="402"/>
                    <a:pt x="1023" y="457"/>
                    <a:pt x="1018" y="512"/>
                  </a:cubicBezTo>
                  <a:cubicBezTo>
                    <a:pt x="1013" y="566"/>
                    <a:pt x="998" y="621"/>
                    <a:pt x="983" y="686"/>
                  </a:cubicBezTo>
                  <a:cubicBezTo>
                    <a:pt x="973" y="746"/>
                    <a:pt x="953" y="806"/>
                    <a:pt x="933" y="866"/>
                  </a:cubicBezTo>
                  <a:cubicBezTo>
                    <a:pt x="908" y="930"/>
                    <a:pt x="883" y="990"/>
                    <a:pt x="853" y="1045"/>
                  </a:cubicBezTo>
                  <a:cubicBezTo>
                    <a:pt x="824" y="1105"/>
                    <a:pt x="789" y="1155"/>
                    <a:pt x="749" y="1210"/>
                  </a:cubicBezTo>
                  <a:cubicBezTo>
                    <a:pt x="709" y="1259"/>
                    <a:pt x="669" y="1304"/>
                    <a:pt x="624" y="1344"/>
                  </a:cubicBezTo>
                  <a:cubicBezTo>
                    <a:pt x="579" y="1384"/>
                    <a:pt x="529" y="1419"/>
                    <a:pt x="479" y="1449"/>
                  </a:cubicBezTo>
                  <a:cubicBezTo>
                    <a:pt x="435" y="1479"/>
                    <a:pt x="390" y="1504"/>
                    <a:pt x="340" y="1524"/>
                  </a:cubicBezTo>
                  <a:cubicBezTo>
                    <a:pt x="300" y="1544"/>
                    <a:pt x="260" y="1559"/>
                    <a:pt x="215" y="1569"/>
                  </a:cubicBezTo>
                  <a:cubicBezTo>
                    <a:pt x="185" y="1579"/>
                    <a:pt x="150" y="1589"/>
                    <a:pt x="115" y="1594"/>
                  </a:cubicBezTo>
                  <a:lnTo>
                    <a:pt x="26" y="1614"/>
                  </a:lnTo>
                  <a:lnTo>
                    <a:pt x="21" y="1614"/>
                  </a:lnTo>
                  <a:cubicBezTo>
                    <a:pt x="1" y="1618"/>
                    <a:pt x="6" y="1643"/>
                    <a:pt x="26" y="1643"/>
                  </a:cubicBezTo>
                  <a:lnTo>
                    <a:pt x="115" y="1628"/>
                  </a:lnTo>
                  <a:cubicBezTo>
                    <a:pt x="150" y="1628"/>
                    <a:pt x="185" y="1618"/>
                    <a:pt x="220" y="1614"/>
                  </a:cubicBezTo>
                  <a:cubicBezTo>
                    <a:pt x="265" y="1604"/>
                    <a:pt x="310" y="1589"/>
                    <a:pt x="355" y="1569"/>
                  </a:cubicBezTo>
                  <a:cubicBezTo>
                    <a:pt x="405" y="1554"/>
                    <a:pt x="460" y="1529"/>
                    <a:pt x="504" y="1499"/>
                  </a:cubicBezTo>
                  <a:cubicBezTo>
                    <a:pt x="559" y="1469"/>
                    <a:pt x="609" y="1434"/>
                    <a:pt x="659" y="1394"/>
                  </a:cubicBezTo>
                  <a:cubicBezTo>
                    <a:pt x="709" y="1349"/>
                    <a:pt x="754" y="1299"/>
                    <a:pt x="794" y="1250"/>
                  </a:cubicBezTo>
                  <a:cubicBezTo>
                    <a:pt x="838" y="1195"/>
                    <a:pt x="878" y="1135"/>
                    <a:pt x="908" y="1075"/>
                  </a:cubicBezTo>
                  <a:cubicBezTo>
                    <a:pt x="938" y="1015"/>
                    <a:pt x="968" y="955"/>
                    <a:pt x="988" y="891"/>
                  </a:cubicBezTo>
                  <a:cubicBezTo>
                    <a:pt x="1013" y="826"/>
                    <a:pt x="1028" y="766"/>
                    <a:pt x="1043" y="701"/>
                  </a:cubicBezTo>
                  <a:cubicBezTo>
                    <a:pt x="1058" y="641"/>
                    <a:pt x="1063" y="576"/>
                    <a:pt x="1068" y="517"/>
                  </a:cubicBezTo>
                  <a:cubicBezTo>
                    <a:pt x="1078" y="462"/>
                    <a:pt x="1078" y="407"/>
                    <a:pt x="1078" y="352"/>
                  </a:cubicBezTo>
                  <a:cubicBezTo>
                    <a:pt x="1078" y="307"/>
                    <a:pt x="1078" y="262"/>
                    <a:pt x="1073" y="212"/>
                  </a:cubicBezTo>
                  <a:cubicBezTo>
                    <a:pt x="1073" y="177"/>
                    <a:pt x="1068" y="143"/>
                    <a:pt x="1063" y="108"/>
                  </a:cubicBezTo>
                  <a:lnTo>
                    <a:pt x="1048" y="13"/>
                  </a:lnTo>
                  <a:cubicBezTo>
                    <a:pt x="1048" y="4"/>
                    <a:pt x="1042" y="0"/>
                    <a:pt x="103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49" name="Google Shape;749;p61"/>
          <p:cNvGrpSpPr/>
          <p:nvPr/>
        </p:nvGrpSpPr>
        <p:grpSpPr>
          <a:xfrm rot="10800000">
            <a:off x="915645" y="1358638"/>
            <a:ext cx="2545796" cy="2267635"/>
            <a:chOff x="5195570" y="1236838"/>
            <a:chExt cx="2545796" cy="2267635"/>
          </a:xfrm>
        </p:grpSpPr>
        <p:sp>
          <p:nvSpPr>
            <p:cNvPr id="750" name="Google Shape;750;p61"/>
            <p:cNvSpPr/>
            <p:nvPr/>
          </p:nvSpPr>
          <p:spPr>
            <a:xfrm>
              <a:off x="5195570" y="3381620"/>
              <a:ext cx="110546" cy="122853"/>
            </a:xfrm>
            <a:custGeom>
              <a:avLst/>
              <a:gdLst/>
              <a:ahLst/>
              <a:cxnLst/>
              <a:rect l="l" t="t" r="r" b="b"/>
              <a:pathLst>
                <a:path w="2506" h="2785" extrusionOk="0">
                  <a:moveTo>
                    <a:pt x="1269" y="1"/>
                  </a:moveTo>
                  <a:cubicBezTo>
                    <a:pt x="1247" y="1"/>
                    <a:pt x="1228" y="20"/>
                    <a:pt x="1215" y="58"/>
                  </a:cubicBezTo>
                  <a:cubicBezTo>
                    <a:pt x="962" y="614"/>
                    <a:pt x="633" y="1095"/>
                    <a:pt x="76" y="1348"/>
                  </a:cubicBezTo>
                  <a:cubicBezTo>
                    <a:pt x="0" y="1374"/>
                    <a:pt x="0" y="1424"/>
                    <a:pt x="76" y="1475"/>
                  </a:cubicBezTo>
                  <a:cubicBezTo>
                    <a:pt x="633" y="1728"/>
                    <a:pt x="987" y="2209"/>
                    <a:pt x="1215" y="2765"/>
                  </a:cubicBezTo>
                  <a:cubicBezTo>
                    <a:pt x="1215" y="2778"/>
                    <a:pt x="1234" y="2784"/>
                    <a:pt x="1260" y="2784"/>
                  </a:cubicBezTo>
                  <a:cubicBezTo>
                    <a:pt x="1285" y="2784"/>
                    <a:pt x="1316" y="2778"/>
                    <a:pt x="1342" y="2765"/>
                  </a:cubicBezTo>
                  <a:cubicBezTo>
                    <a:pt x="1544" y="2183"/>
                    <a:pt x="1873" y="1728"/>
                    <a:pt x="2430" y="1475"/>
                  </a:cubicBezTo>
                  <a:cubicBezTo>
                    <a:pt x="2506" y="1424"/>
                    <a:pt x="2506" y="1374"/>
                    <a:pt x="2430" y="1348"/>
                  </a:cubicBezTo>
                  <a:cubicBezTo>
                    <a:pt x="1873" y="1095"/>
                    <a:pt x="1544" y="614"/>
                    <a:pt x="1342" y="58"/>
                  </a:cubicBezTo>
                  <a:cubicBezTo>
                    <a:pt x="1316" y="20"/>
                    <a:pt x="1291" y="1"/>
                    <a:pt x="12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1" name="Google Shape;751;p61"/>
            <p:cNvSpPr/>
            <p:nvPr/>
          </p:nvSpPr>
          <p:spPr>
            <a:xfrm>
              <a:off x="5504576" y="1236838"/>
              <a:ext cx="145174" cy="165554"/>
            </a:xfrm>
            <a:custGeom>
              <a:avLst/>
              <a:gdLst/>
              <a:ahLst/>
              <a:cxnLst/>
              <a:rect l="l" t="t" r="r" b="b"/>
              <a:pathLst>
                <a:path w="3291" h="3753" extrusionOk="0">
                  <a:moveTo>
                    <a:pt x="1645" y="0"/>
                  </a:moveTo>
                  <a:cubicBezTo>
                    <a:pt x="1614" y="0"/>
                    <a:pt x="1582" y="19"/>
                    <a:pt x="1569" y="57"/>
                  </a:cubicBezTo>
                  <a:cubicBezTo>
                    <a:pt x="1266" y="816"/>
                    <a:pt x="810" y="1449"/>
                    <a:pt x="51" y="1778"/>
                  </a:cubicBezTo>
                  <a:cubicBezTo>
                    <a:pt x="0" y="1829"/>
                    <a:pt x="0" y="1905"/>
                    <a:pt x="51" y="1955"/>
                  </a:cubicBezTo>
                  <a:cubicBezTo>
                    <a:pt x="810" y="2259"/>
                    <a:pt x="1266" y="2892"/>
                    <a:pt x="1569" y="3676"/>
                  </a:cubicBezTo>
                  <a:cubicBezTo>
                    <a:pt x="1569" y="3727"/>
                    <a:pt x="1601" y="3752"/>
                    <a:pt x="1636" y="3752"/>
                  </a:cubicBezTo>
                  <a:cubicBezTo>
                    <a:pt x="1671" y="3752"/>
                    <a:pt x="1709" y="3727"/>
                    <a:pt x="1721" y="3676"/>
                  </a:cubicBezTo>
                  <a:cubicBezTo>
                    <a:pt x="2050" y="2917"/>
                    <a:pt x="2455" y="2284"/>
                    <a:pt x="3214" y="1955"/>
                  </a:cubicBezTo>
                  <a:cubicBezTo>
                    <a:pt x="3290" y="1905"/>
                    <a:pt x="3290" y="1829"/>
                    <a:pt x="3214" y="1778"/>
                  </a:cubicBezTo>
                  <a:cubicBezTo>
                    <a:pt x="2455" y="1474"/>
                    <a:pt x="2050" y="842"/>
                    <a:pt x="1721" y="57"/>
                  </a:cubicBezTo>
                  <a:cubicBezTo>
                    <a:pt x="1709" y="19"/>
                    <a:pt x="1677" y="0"/>
                    <a:pt x="1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2" name="Google Shape;752;p61"/>
            <p:cNvSpPr/>
            <p:nvPr/>
          </p:nvSpPr>
          <p:spPr>
            <a:xfrm>
              <a:off x="7630820" y="2229945"/>
              <a:ext cx="110546" cy="122853"/>
            </a:xfrm>
            <a:custGeom>
              <a:avLst/>
              <a:gdLst/>
              <a:ahLst/>
              <a:cxnLst/>
              <a:rect l="l" t="t" r="r" b="b"/>
              <a:pathLst>
                <a:path w="2506" h="2785" extrusionOk="0">
                  <a:moveTo>
                    <a:pt x="1269" y="1"/>
                  </a:moveTo>
                  <a:cubicBezTo>
                    <a:pt x="1247" y="1"/>
                    <a:pt x="1228" y="20"/>
                    <a:pt x="1215" y="58"/>
                  </a:cubicBezTo>
                  <a:cubicBezTo>
                    <a:pt x="962" y="614"/>
                    <a:pt x="633" y="1095"/>
                    <a:pt x="76" y="1348"/>
                  </a:cubicBezTo>
                  <a:cubicBezTo>
                    <a:pt x="0" y="1374"/>
                    <a:pt x="0" y="1424"/>
                    <a:pt x="76" y="1475"/>
                  </a:cubicBezTo>
                  <a:cubicBezTo>
                    <a:pt x="633" y="1728"/>
                    <a:pt x="987" y="2209"/>
                    <a:pt x="1215" y="2765"/>
                  </a:cubicBezTo>
                  <a:cubicBezTo>
                    <a:pt x="1215" y="2778"/>
                    <a:pt x="1234" y="2784"/>
                    <a:pt x="1260" y="2784"/>
                  </a:cubicBezTo>
                  <a:cubicBezTo>
                    <a:pt x="1285" y="2784"/>
                    <a:pt x="1316" y="2778"/>
                    <a:pt x="1342" y="2765"/>
                  </a:cubicBezTo>
                  <a:cubicBezTo>
                    <a:pt x="1544" y="2183"/>
                    <a:pt x="1873" y="1728"/>
                    <a:pt x="2430" y="1475"/>
                  </a:cubicBezTo>
                  <a:cubicBezTo>
                    <a:pt x="2506" y="1424"/>
                    <a:pt x="2506" y="1374"/>
                    <a:pt x="2430" y="1348"/>
                  </a:cubicBezTo>
                  <a:cubicBezTo>
                    <a:pt x="1873" y="1095"/>
                    <a:pt x="1544" y="614"/>
                    <a:pt x="1342" y="58"/>
                  </a:cubicBezTo>
                  <a:cubicBezTo>
                    <a:pt x="1316" y="20"/>
                    <a:pt x="1291" y="1"/>
                    <a:pt x="12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53" name="Google Shape;753;p61"/>
          <p:cNvSpPr/>
          <p:nvPr/>
        </p:nvSpPr>
        <p:spPr>
          <a:xfrm rot="8926896" flipH="1">
            <a:off x="3992575" y="4707221"/>
            <a:ext cx="472214" cy="370132"/>
          </a:xfrm>
          <a:custGeom>
            <a:avLst/>
            <a:gdLst/>
            <a:ahLst/>
            <a:cxnLst/>
            <a:rect l="l" t="t" r="r" b="b"/>
            <a:pathLst>
              <a:path w="11939" h="10385" extrusionOk="0">
                <a:moveTo>
                  <a:pt x="4794" y="1"/>
                </a:moveTo>
                <a:cubicBezTo>
                  <a:pt x="4761" y="1"/>
                  <a:pt x="4727" y="1"/>
                  <a:pt x="4692" y="3"/>
                </a:cubicBezTo>
                <a:cubicBezTo>
                  <a:pt x="2314" y="87"/>
                  <a:pt x="0" y="7711"/>
                  <a:pt x="4628" y="9756"/>
                </a:cubicBezTo>
                <a:cubicBezTo>
                  <a:pt x="5624" y="10195"/>
                  <a:pt x="6641" y="10385"/>
                  <a:pt x="7583" y="10385"/>
                </a:cubicBezTo>
                <a:cubicBezTo>
                  <a:pt x="10011" y="10385"/>
                  <a:pt x="11938" y="9120"/>
                  <a:pt x="11708" y="7597"/>
                </a:cubicBezTo>
                <a:cubicBezTo>
                  <a:pt x="11389" y="5483"/>
                  <a:pt x="7973" y="7432"/>
                  <a:pt x="7465" y="5223"/>
                </a:cubicBezTo>
                <a:cubicBezTo>
                  <a:pt x="6968" y="3051"/>
                  <a:pt x="7116" y="1"/>
                  <a:pt x="4794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4" name="Google Shape;754;p61">
            <a:hlinkClick r:id="" action="ppaction://noaction"/>
          </p:cNvPr>
          <p:cNvSpPr/>
          <p:nvPr/>
        </p:nvSpPr>
        <p:spPr>
          <a:xfrm flipH="1">
            <a:off x="4316502" y="4676869"/>
            <a:ext cx="534861" cy="386077"/>
          </a:xfrm>
          <a:custGeom>
            <a:avLst/>
            <a:gdLst/>
            <a:ahLst/>
            <a:cxnLst/>
            <a:rect l="l" t="t" r="r" b="b"/>
            <a:pathLst>
              <a:path w="9832" h="7097" extrusionOk="0">
                <a:moveTo>
                  <a:pt x="5006" y="1"/>
                </a:moveTo>
                <a:cubicBezTo>
                  <a:pt x="5005" y="1"/>
                  <a:pt x="5003" y="1"/>
                  <a:pt x="5001" y="1"/>
                </a:cubicBezTo>
                <a:cubicBezTo>
                  <a:pt x="808" y="1"/>
                  <a:pt x="0" y="7096"/>
                  <a:pt x="5330" y="7096"/>
                </a:cubicBezTo>
                <a:cubicBezTo>
                  <a:pt x="9831" y="7096"/>
                  <a:pt x="9813" y="1"/>
                  <a:pt x="500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1097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H</a:t>
            </a:r>
            <a:endParaRPr b="1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755" name="Google Shape;755;p61"/>
          <p:cNvSpPr/>
          <p:nvPr/>
        </p:nvSpPr>
        <p:spPr>
          <a:xfrm rot="-8926896">
            <a:off x="4683136" y="4707221"/>
            <a:ext cx="472214" cy="370132"/>
          </a:xfrm>
          <a:custGeom>
            <a:avLst/>
            <a:gdLst/>
            <a:ahLst/>
            <a:cxnLst/>
            <a:rect l="l" t="t" r="r" b="b"/>
            <a:pathLst>
              <a:path w="11939" h="10385" extrusionOk="0">
                <a:moveTo>
                  <a:pt x="4794" y="1"/>
                </a:moveTo>
                <a:cubicBezTo>
                  <a:pt x="4761" y="1"/>
                  <a:pt x="4727" y="1"/>
                  <a:pt x="4692" y="3"/>
                </a:cubicBezTo>
                <a:cubicBezTo>
                  <a:pt x="2314" y="87"/>
                  <a:pt x="0" y="7711"/>
                  <a:pt x="4628" y="9756"/>
                </a:cubicBezTo>
                <a:cubicBezTo>
                  <a:pt x="5624" y="10195"/>
                  <a:pt x="6641" y="10385"/>
                  <a:pt x="7583" y="10385"/>
                </a:cubicBezTo>
                <a:cubicBezTo>
                  <a:pt x="10011" y="10385"/>
                  <a:pt x="11938" y="9120"/>
                  <a:pt x="11708" y="7597"/>
                </a:cubicBezTo>
                <a:cubicBezTo>
                  <a:pt x="11389" y="5483"/>
                  <a:pt x="7973" y="7432"/>
                  <a:pt x="7465" y="5223"/>
                </a:cubicBezTo>
                <a:cubicBezTo>
                  <a:pt x="6968" y="3051"/>
                  <a:pt x="7116" y="1"/>
                  <a:pt x="4794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6" name="Google Shape;756;p61">
            <a:hlinkClick r:id="" action="ppaction://hlinkshowjump?jump=previousslide"/>
          </p:cNvPr>
          <p:cNvSpPr/>
          <p:nvPr/>
        </p:nvSpPr>
        <p:spPr>
          <a:xfrm rot="-5400000">
            <a:off x="4107459" y="4819744"/>
            <a:ext cx="126600" cy="109500"/>
          </a:xfrm>
          <a:prstGeom prst="triangle">
            <a:avLst>
              <a:gd name="adj" fmla="val 50000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7" name="Google Shape;757;p61">
            <a:hlinkClick r:id="" action="ppaction://hlinkshowjump?jump=nextslide"/>
          </p:cNvPr>
          <p:cNvSpPr/>
          <p:nvPr/>
        </p:nvSpPr>
        <p:spPr>
          <a:xfrm rot="5400000" flipH="1">
            <a:off x="4909941" y="4819744"/>
            <a:ext cx="126600" cy="109500"/>
          </a:xfrm>
          <a:prstGeom prst="triangle">
            <a:avLst>
              <a:gd name="adj" fmla="val 50000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89FD631-1FF8-D7FE-8955-DE6C61D0F4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6398" y="1322480"/>
            <a:ext cx="8147943" cy="3686988"/>
          </a:xfrm>
        </p:spPr>
        <p:txBody>
          <a:bodyPr/>
          <a:lstStyle/>
          <a:p>
            <a:pPr marL="139700" indent="0">
              <a:buNone/>
            </a:pPr>
            <a:r>
              <a:rPr lang="en-GB" sz="2000" b="1"/>
              <a:t>Location:</a:t>
            </a:r>
            <a:endParaRPr lang="en-GB" b="1"/>
          </a:p>
          <a:p>
            <a:pPr marL="139700" indent="0">
              <a:buNone/>
            </a:pPr>
            <a:r>
              <a:rPr lang="en-GB" sz="2000"/>
              <a:t>Birmingham City Centre</a:t>
            </a:r>
          </a:p>
          <a:p>
            <a:pPr marL="139700" indent="0">
              <a:buNone/>
            </a:pPr>
            <a:r>
              <a:rPr lang="en-GB" sz="2000">
                <a:hlinkClick r:id="rId2"/>
              </a:rPr>
              <a:t>https://www.loopnet.co.uk/Listing/21-25-New-St-Birmingham/27244839/</a:t>
            </a:r>
            <a:endParaRPr lang="en-GB" sz="2000"/>
          </a:p>
          <a:p>
            <a:pPr marL="139700" indent="0">
              <a:buNone/>
            </a:pPr>
            <a:endParaRPr lang="en-GB" sz="2000"/>
          </a:p>
          <a:p>
            <a:pPr marL="139700" indent="0">
              <a:buNone/>
            </a:pPr>
            <a:r>
              <a:rPr lang="en-GB" sz="2000" b="1"/>
              <a:t>Legal Structure:</a:t>
            </a:r>
            <a:r>
              <a:rPr lang="en-GB" sz="2000"/>
              <a:t> </a:t>
            </a:r>
            <a:endParaRPr lang="en-GB"/>
          </a:p>
          <a:p>
            <a:pPr marL="139700" indent="0">
              <a:buNone/>
            </a:pPr>
            <a:r>
              <a:rPr lang="en-GB" sz="2000"/>
              <a:t>A verbal or written general partnership agreement is made by two or more partners who agree to share the company's profits, losses, and assets(Shopify, 2022).</a:t>
            </a:r>
            <a:endParaRPr lang="en-GB"/>
          </a:p>
          <a:p>
            <a:pPr marL="139700" indent="0">
              <a:buNone/>
            </a:pPr>
            <a:r>
              <a:rPr lang="en-GB" sz="2000"/>
              <a:t>Partnership with four shareholders </a:t>
            </a:r>
            <a:endParaRPr lang="en-GB"/>
          </a:p>
          <a:p>
            <a:pPr marL="139700" indent="0">
              <a:buNone/>
            </a:pPr>
            <a:r>
              <a:rPr lang="en-GB" sz="2000"/>
              <a:t>The initial investment per partner is £10,000.</a:t>
            </a:r>
            <a:endParaRPr lang="en-GB"/>
          </a:p>
          <a:p>
            <a:pPr marL="139700" indent="0">
              <a:buNone/>
            </a:pPr>
            <a:endParaRPr lang="en-GB" sz="2000"/>
          </a:p>
          <a:p>
            <a:pPr marL="139700" indent="0">
              <a:buNone/>
            </a:pPr>
            <a:endParaRPr lang="en-GB" sz="2000"/>
          </a:p>
          <a:p>
            <a:pPr marL="139700" indent="0">
              <a:buNone/>
            </a:pPr>
            <a:endParaRPr lang="en-GB" sz="2000"/>
          </a:p>
          <a:p>
            <a:pPr marL="139700" indent="0">
              <a:buNone/>
            </a:pPr>
            <a:endParaRPr lang="en-GB" sz="200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F1BA022-C6EF-F5F3-0032-89161BBC5E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Our company</a:t>
            </a:r>
          </a:p>
        </p:txBody>
      </p:sp>
    </p:spTree>
    <p:extLst>
      <p:ext uri="{BB962C8B-B14F-4D97-AF65-F5344CB8AC3E}">
        <p14:creationId xmlns:p14="http://schemas.microsoft.com/office/powerpoint/2010/main" val="22390789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1" name="Google Shape;1011;p69"/>
          <p:cNvSpPr txBox="1">
            <a:spLocks noGrp="1"/>
          </p:cNvSpPr>
          <p:nvPr>
            <p:ph type="title" idx="8"/>
          </p:nvPr>
        </p:nvSpPr>
        <p:spPr>
          <a:xfrm>
            <a:off x="596975" y="655216"/>
            <a:ext cx="79500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SWOT analysis</a:t>
            </a:r>
            <a:endParaRPr/>
          </a:p>
        </p:txBody>
      </p:sp>
      <p:sp>
        <p:nvSpPr>
          <p:cNvPr id="1012" name="Google Shape;1012;p69"/>
          <p:cNvSpPr txBox="1">
            <a:spLocks noGrp="1"/>
          </p:cNvSpPr>
          <p:nvPr>
            <p:ph type="title"/>
          </p:nvPr>
        </p:nvSpPr>
        <p:spPr>
          <a:xfrm>
            <a:off x="2590069" y="2284722"/>
            <a:ext cx="20025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Weaknesses</a:t>
            </a:r>
            <a:endParaRPr/>
          </a:p>
        </p:txBody>
      </p:sp>
      <p:sp>
        <p:nvSpPr>
          <p:cNvPr id="1013" name="Google Shape;1013;p69"/>
          <p:cNvSpPr txBox="1">
            <a:spLocks noGrp="1"/>
          </p:cNvSpPr>
          <p:nvPr>
            <p:ph type="subTitle" idx="1"/>
          </p:nvPr>
        </p:nvSpPr>
        <p:spPr>
          <a:xfrm>
            <a:off x="2590069" y="1838778"/>
            <a:ext cx="2002500" cy="48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/>
            <a:r>
              <a:rPr lang="en" sz="1000"/>
              <a:t>Increase of the cost of living </a:t>
            </a:r>
          </a:p>
          <a:p>
            <a:pPr marL="0" indent="0"/>
            <a:r>
              <a:rPr lang="en" sz="1000"/>
              <a:t>High bills on electricity </a:t>
            </a:r>
          </a:p>
          <a:p>
            <a:pPr marL="0" indent="0"/>
            <a:r>
              <a:rPr lang="en" sz="1000"/>
              <a:t>Expensive beauty Products</a:t>
            </a:r>
          </a:p>
        </p:txBody>
      </p:sp>
      <p:sp>
        <p:nvSpPr>
          <p:cNvPr id="1014" name="Google Shape;1014;p69"/>
          <p:cNvSpPr txBox="1">
            <a:spLocks noGrp="1"/>
          </p:cNvSpPr>
          <p:nvPr>
            <p:ph type="title" idx="2"/>
          </p:nvPr>
        </p:nvSpPr>
        <p:spPr>
          <a:xfrm>
            <a:off x="628706" y="3268218"/>
            <a:ext cx="20025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Strengths</a:t>
            </a:r>
            <a:endParaRPr/>
          </a:p>
        </p:txBody>
      </p:sp>
      <p:sp>
        <p:nvSpPr>
          <p:cNvPr id="1015" name="Google Shape;1015;p69"/>
          <p:cNvSpPr txBox="1">
            <a:spLocks noGrp="1"/>
          </p:cNvSpPr>
          <p:nvPr>
            <p:ph type="subTitle" idx="3"/>
          </p:nvPr>
        </p:nvSpPr>
        <p:spPr>
          <a:xfrm>
            <a:off x="263212" y="3687249"/>
            <a:ext cx="2647098" cy="48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/>
            <a:r>
              <a:rPr lang="en" sz="1100"/>
              <a:t>Attractive Prices</a:t>
            </a:r>
          </a:p>
          <a:p>
            <a:pPr marL="0" indent="0"/>
            <a:r>
              <a:rPr lang="en" sz="1100"/>
              <a:t>Outstanding customer service</a:t>
            </a:r>
          </a:p>
          <a:p>
            <a:pPr marL="0" indent="0"/>
            <a:r>
              <a:rPr lang="en" sz="1100"/>
              <a:t>Up to date with the beauty trends</a:t>
            </a:r>
          </a:p>
        </p:txBody>
      </p:sp>
      <p:sp>
        <p:nvSpPr>
          <p:cNvPr id="1016" name="Google Shape;1016;p69"/>
          <p:cNvSpPr txBox="1">
            <a:spLocks noGrp="1"/>
          </p:cNvSpPr>
          <p:nvPr>
            <p:ph type="title" idx="4"/>
          </p:nvPr>
        </p:nvSpPr>
        <p:spPr>
          <a:xfrm>
            <a:off x="4551431" y="3268218"/>
            <a:ext cx="20025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Opportunities</a:t>
            </a:r>
            <a:endParaRPr/>
          </a:p>
        </p:txBody>
      </p:sp>
      <p:sp>
        <p:nvSpPr>
          <p:cNvPr id="1017" name="Google Shape;1017;p69"/>
          <p:cNvSpPr txBox="1">
            <a:spLocks noGrp="1"/>
          </p:cNvSpPr>
          <p:nvPr>
            <p:ph type="subTitle" idx="5"/>
          </p:nvPr>
        </p:nvSpPr>
        <p:spPr>
          <a:xfrm>
            <a:off x="4551431" y="3687249"/>
            <a:ext cx="2002500" cy="48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/>
            <a:endParaRPr lang="en" sz="1000"/>
          </a:p>
          <a:p>
            <a:pPr marL="0" indent="0"/>
            <a:endParaRPr lang="en" sz="1000"/>
          </a:p>
          <a:p>
            <a:pPr marL="0" indent="0"/>
            <a:r>
              <a:rPr lang="en" sz="1000"/>
              <a:t>V.I.P scheme</a:t>
            </a:r>
            <a:endParaRPr lang="en"/>
          </a:p>
          <a:p>
            <a:pPr marL="0" indent="0"/>
            <a:r>
              <a:rPr lang="en" sz="1000"/>
              <a:t>Discounts for recommendations</a:t>
            </a:r>
          </a:p>
          <a:p>
            <a:pPr marL="0" indent="0"/>
            <a:endParaRPr lang="en" sz="1000"/>
          </a:p>
          <a:p>
            <a:pPr marL="0" indent="0"/>
            <a:endParaRPr lang="en" sz="1000"/>
          </a:p>
          <a:p>
            <a:pPr marL="0" indent="0"/>
            <a:endParaRPr lang="en" sz="1000"/>
          </a:p>
        </p:txBody>
      </p:sp>
      <p:sp>
        <p:nvSpPr>
          <p:cNvPr id="1018" name="Google Shape;1018;p69"/>
          <p:cNvSpPr txBox="1">
            <a:spLocks noGrp="1"/>
          </p:cNvSpPr>
          <p:nvPr>
            <p:ph type="title" idx="6"/>
          </p:nvPr>
        </p:nvSpPr>
        <p:spPr>
          <a:xfrm>
            <a:off x="6512794" y="2284722"/>
            <a:ext cx="2002500" cy="447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Threats</a:t>
            </a:r>
            <a:endParaRPr/>
          </a:p>
        </p:txBody>
      </p:sp>
      <p:sp>
        <p:nvSpPr>
          <p:cNvPr id="1019" name="Google Shape;1019;p69"/>
          <p:cNvSpPr txBox="1">
            <a:spLocks noGrp="1"/>
          </p:cNvSpPr>
          <p:nvPr>
            <p:ph type="subTitle" idx="7"/>
          </p:nvPr>
        </p:nvSpPr>
        <p:spPr>
          <a:xfrm>
            <a:off x="6512794" y="1838778"/>
            <a:ext cx="2002500" cy="48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indent="0"/>
            <a:r>
              <a:rPr lang="en" sz="1200"/>
              <a:t>Chemicals </a:t>
            </a:r>
          </a:p>
          <a:p>
            <a:pPr marL="0" indent="0"/>
            <a:r>
              <a:rPr lang="en" sz="1200"/>
              <a:t>Inflation</a:t>
            </a:r>
          </a:p>
          <a:p>
            <a:pPr marL="0" lvl="0" indent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/>
              <a:t>Competition</a:t>
            </a:r>
          </a:p>
        </p:txBody>
      </p:sp>
      <p:sp>
        <p:nvSpPr>
          <p:cNvPr id="1020" name="Google Shape;1020;p69"/>
          <p:cNvSpPr/>
          <p:nvPr/>
        </p:nvSpPr>
        <p:spPr>
          <a:xfrm rot="3856924">
            <a:off x="1084113" y="1697458"/>
            <a:ext cx="1091686" cy="1204659"/>
          </a:xfrm>
          <a:custGeom>
            <a:avLst/>
            <a:gdLst/>
            <a:ahLst/>
            <a:cxnLst/>
            <a:rect l="l" t="t" r="r" b="b"/>
            <a:pathLst>
              <a:path w="70078" h="77330" extrusionOk="0">
                <a:moveTo>
                  <a:pt x="29231" y="0"/>
                </a:moveTo>
                <a:cubicBezTo>
                  <a:pt x="25789" y="25"/>
                  <a:pt x="22575" y="456"/>
                  <a:pt x="19411" y="1012"/>
                </a:cubicBezTo>
                <a:cubicBezTo>
                  <a:pt x="11389" y="2354"/>
                  <a:pt x="6276" y="6023"/>
                  <a:pt x="3644" y="11566"/>
                </a:cubicBezTo>
                <a:cubicBezTo>
                  <a:pt x="1721" y="15615"/>
                  <a:pt x="633" y="19942"/>
                  <a:pt x="304" y="24548"/>
                </a:cubicBezTo>
                <a:cubicBezTo>
                  <a:pt x="0" y="28496"/>
                  <a:pt x="0" y="32470"/>
                  <a:pt x="456" y="36595"/>
                </a:cubicBezTo>
                <a:cubicBezTo>
                  <a:pt x="1291" y="44061"/>
                  <a:pt x="2986" y="51628"/>
                  <a:pt x="6757" y="59296"/>
                </a:cubicBezTo>
                <a:cubicBezTo>
                  <a:pt x="8453" y="62788"/>
                  <a:pt x="10427" y="66180"/>
                  <a:pt x="13337" y="69419"/>
                </a:cubicBezTo>
                <a:cubicBezTo>
                  <a:pt x="15438" y="71798"/>
                  <a:pt x="18019" y="73924"/>
                  <a:pt x="21436" y="75366"/>
                </a:cubicBezTo>
                <a:cubicBezTo>
                  <a:pt x="24583" y="76712"/>
                  <a:pt x="27696" y="77330"/>
                  <a:pt x="30761" y="77330"/>
                </a:cubicBezTo>
                <a:cubicBezTo>
                  <a:pt x="31443" y="77330"/>
                  <a:pt x="32122" y="77299"/>
                  <a:pt x="32799" y="77239"/>
                </a:cubicBezTo>
                <a:cubicBezTo>
                  <a:pt x="37430" y="76834"/>
                  <a:pt x="40948" y="75215"/>
                  <a:pt x="43884" y="73013"/>
                </a:cubicBezTo>
                <a:cubicBezTo>
                  <a:pt x="46668" y="70938"/>
                  <a:pt x="48895" y="68508"/>
                  <a:pt x="51096" y="66053"/>
                </a:cubicBezTo>
                <a:cubicBezTo>
                  <a:pt x="53880" y="62915"/>
                  <a:pt x="56588" y="59752"/>
                  <a:pt x="58992" y="56436"/>
                </a:cubicBezTo>
                <a:cubicBezTo>
                  <a:pt x="60637" y="54108"/>
                  <a:pt x="62156" y="51754"/>
                  <a:pt x="63548" y="49299"/>
                </a:cubicBezTo>
                <a:cubicBezTo>
                  <a:pt x="65016" y="46718"/>
                  <a:pt x="66408" y="44086"/>
                  <a:pt x="67648" y="41302"/>
                </a:cubicBezTo>
                <a:cubicBezTo>
                  <a:pt x="68027" y="40138"/>
                  <a:pt x="68432" y="38873"/>
                  <a:pt x="68761" y="37607"/>
                </a:cubicBezTo>
                <a:cubicBezTo>
                  <a:pt x="69419" y="35127"/>
                  <a:pt x="69900" y="32647"/>
                  <a:pt x="69976" y="30040"/>
                </a:cubicBezTo>
                <a:cubicBezTo>
                  <a:pt x="70077" y="27383"/>
                  <a:pt x="69976" y="24700"/>
                  <a:pt x="69014" y="21891"/>
                </a:cubicBezTo>
                <a:cubicBezTo>
                  <a:pt x="67293" y="16880"/>
                  <a:pt x="62839" y="12856"/>
                  <a:pt x="57297" y="9263"/>
                </a:cubicBezTo>
                <a:cubicBezTo>
                  <a:pt x="54791" y="7618"/>
                  <a:pt x="51982" y="6352"/>
                  <a:pt x="49274" y="5011"/>
                </a:cubicBezTo>
                <a:cubicBezTo>
                  <a:pt x="47655" y="4226"/>
                  <a:pt x="45984" y="3568"/>
                  <a:pt x="44238" y="2986"/>
                </a:cubicBezTo>
                <a:cubicBezTo>
                  <a:pt x="41935" y="2227"/>
                  <a:pt x="39581" y="1721"/>
                  <a:pt x="37253" y="1189"/>
                </a:cubicBezTo>
                <a:cubicBezTo>
                  <a:pt x="34545" y="557"/>
                  <a:pt x="31863" y="0"/>
                  <a:pt x="2923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1" name="Google Shape;1021;p69"/>
          <p:cNvSpPr/>
          <p:nvPr/>
        </p:nvSpPr>
        <p:spPr>
          <a:xfrm rot="-2324030">
            <a:off x="3061849" y="3023727"/>
            <a:ext cx="1058948" cy="1168533"/>
          </a:xfrm>
          <a:custGeom>
            <a:avLst/>
            <a:gdLst/>
            <a:ahLst/>
            <a:cxnLst/>
            <a:rect l="l" t="t" r="r" b="b"/>
            <a:pathLst>
              <a:path w="70078" h="77330" extrusionOk="0">
                <a:moveTo>
                  <a:pt x="29231" y="0"/>
                </a:moveTo>
                <a:cubicBezTo>
                  <a:pt x="25789" y="25"/>
                  <a:pt x="22575" y="456"/>
                  <a:pt x="19411" y="1012"/>
                </a:cubicBezTo>
                <a:cubicBezTo>
                  <a:pt x="11389" y="2354"/>
                  <a:pt x="6276" y="6023"/>
                  <a:pt x="3644" y="11566"/>
                </a:cubicBezTo>
                <a:cubicBezTo>
                  <a:pt x="1721" y="15615"/>
                  <a:pt x="633" y="19942"/>
                  <a:pt x="304" y="24548"/>
                </a:cubicBezTo>
                <a:cubicBezTo>
                  <a:pt x="0" y="28496"/>
                  <a:pt x="0" y="32470"/>
                  <a:pt x="456" y="36595"/>
                </a:cubicBezTo>
                <a:cubicBezTo>
                  <a:pt x="1291" y="44061"/>
                  <a:pt x="2986" y="51628"/>
                  <a:pt x="6757" y="59296"/>
                </a:cubicBezTo>
                <a:cubicBezTo>
                  <a:pt x="8453" y="62788"/>
                  <a:pt x="10427" y="66180"/>
                  <a:pt x="13337" y="69419"/>
                </a:cubicBezTo>
                <a:cubicBezTo>
                  <a:pt x="15438" y="71798"/>
                  <a:pt x="18019" y="73924"/>
                  <a:pt x="21436" y="75366"/>
                </a:cubicBezTo>
                <a:cubicBezTo>
                  <a:pt x="24583" y="76712"/>
                  <a:pt x="27696" y="77330"/>
                  <a:pt x="30761" y="77330"/>
                </a:cubicBezTo>
                <a:cubicBezTo>
                  <a:pt x="31443" y="77330"/>
                  <a:pt x="32122" y="77299"/>
                  <a:pt x="32799" y="77239"/>
                </a:cubicBezTo>
                <a:cubicBezTo>
                  <a:pt x="37430" y="76834"/>
                  <a:pt x="40948" y="75215"/>
                  <a:pt x="43884" y="73013"/>
                </a:cubicBezTo>
                <a:cubicBezTo>
                  <a:pt x="46668" y="70938"/>
                  <a:pt x="48895" y="68508"/>
                  <a:pt x="51096" y="66053"/>
                </a:cubicBezTo>
                <a:cubicBezTo>
                  <a:pt x="53880" y="62915"/>
                  <a:pt x="56588" y="59752"/>
                  <a:pt x="58992" y="56436"/>
                </a:cubicBezTo>
                <a:cubicBezTo>
                  <a:pt x="60637" y="54108"/>
                  <a:pt x="62156" y="51754"/>
                  <a:pt x="63548" y="49299"/>
                </a:cubicBezTo>
                <a:cubicBezTo>
                  <a:pt x="65016" y="46718"/>
                  <a:pt x="66408" y="44086"/>
                  <a:pt x="67648" y="41302"/>
                </a:cubicBezTo>
                <a:cubicBezTo>
                  <a:pt x="68027" y="40138"/>
                  <a:pt x="68432" y="38873"/>
                  <a:pt x="68761" y="37607"/>
                </a:cubicBezTo>
                <a:cubicBezTo>
                  <a:pt x="69419" y="35127"/>
                  <a:pt x="69900" y="32647"/>
                  <a:pt x="69976" y="30040"/>
                </a:cubicBezTo>
                <a:cubicBezTo>
                  <a:pt x="70077" y="27383"/>
                  <a:pt x="69976" y="24700"/>
                  <a:pt x="69014" y="21891"/>
                </a:cubicBezTo>
                <a:cubicBezTo>
                  <a:pt x="67293" y="16880"/>
                  <a:pt x="62839" y="12856"/>
                  <a:pt x="57297" y="9263"/>
                </a:cubicBezTo>
                <a:cubicBezTo>
                  <a:pt x="54791" y="7618"/>
                  <a:pt x="51982" y="6352"/>
                  <a:pt x="49274" y="5011"/>
                </a:cubicBezTo>
                <a:cubicBezTo>
                  <a:pt x="47655" y="4226"/>
                  <a:pt x="45984" y="3568"/>
                  <a:pt x="44238" y="2986"/>
                </a:cubicBezTo>
                <a:cubicBezTo>
                  <a:pt x="41935" y="2227"/>
                  <a:pt x="39581" y="1721"/>
                  <a:pt x="37253" y="1189"/>
                </a:cubicBezTo>
                <a:cubicBezTo>
                  <a:pt x="34545" y="557"/>
                  <a:pt x="31863" y="0"/>
                  <a:pt x="29231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2" name="Google Shape;1022;p69"/>
          <p:cNvSpPr/>
          <p:nvPr/>
        </p:nvSpPr>
        <p:spPr>
          <a:xfrm rot="3856924">
            <a:off x="5006834" y="1697458"/>
            <a:ext cx="1091686" cy="1204659"/>
          </a:xfrm>
          <a:custGeom>
            <a:avLst/>
            <a:gdLst/>
            <a:ahLst/>
            <a:cxnLst/>
            <a:rect l="l" t="t" r="r" b="b"/>
            <a:pathLst>
              <a:path w="70078" h="77330" extrusionOk="0">
                <a:moveTo>
                  <a:pt x="29231" y="0"/>
                </a:moveTo>
                <a:cubicBezTo>
                  <a:pt x="25789" y="25"/>
                  <a:pt x="22575" y="456"/>
                  <a:pt x="19411" y="1012"/>
                </a:cubicBezTo>
                <a:cubicBezTo>
                  <a:pt x="11389" y="2354"/>
                  <a:pt x="6276" y="6023"/>
                  <a:pt x="3644" y="11566"/>
                </a:cubicBezTo>
                <a:cubicBezTo>
                  <a:pt x="1721" y="15615"/>
                  <a:pt x="633" y="19942"/>
                  <a:pt x="304" y="24548"/>
                </a:cubicBezTo>
                <a:cubicBezTo>
                  <a:pt x="0" y="28496"/>
                  <a:pt x="0" y="32470"/>
                  <a:pt x="456" y="36595"/>
                </a:cubicBezTo>
                <a:cubicBezTo>
                  <a:pt x="1291" y="44061"/>
                  <a:pt x="2986" y="51628"/>
                  <a:pt x="6757" y="59296"/>
                </a:cubicBezTo>
                <a:cubicBezTo>
                  <a:pt x="8453" y="62788"/>
                  <a:pt x="10427" y="66180"/>
                  <a:pt x="13337" y="69419"/>
                </a:cubicBezTo>
                <a:cubicBezTo>
                  <a:pt x="15438" y="71798"/>
                  <a:pt x="18019" y="73924"/>
                  <a:pt x="21436" y="75366"/>
                </a:cubicBezTo>
                <a:cubicBezTo>
                  <a:pt x="24583" y="76712"/>
                  <a:pt x="27696" y="77330"/>
                  <a:pt x="30761" y="77330"/>
                </a:cubicBezTo>
                <a:cubicBezTo>
                  <a:pt x="31443" y="77330"/>
                  <a:pt x="32122" y="77299"/>
                  <a:pt x="32799" y="77239"/>
                </a:cubicBezTo>
                <a:cubicBezTo>
                  <a:pt x="37430" y="76834"/>
                  <a:pt x="40948" y="75215"/>
                  <a:pt x="43884" y="73013"/>
                </a:cubicBezTo>
                <a:cubicBezTo>
                  <a:pt x="46668" y="70938"/>
                  <a:pt x="48895" y="68508"/>
                  <a:pt x="51096" y="66053"/>
                </a:cubicBezTo>
                <a:cubicBezTo>
                  <a:pt x="53880" y="62915"/>
                  <a:pt x="56588" y="59752"/>
                  <a:pt x="58992" y="56436"/>
                </a:cubicBezTo>
                <a:cubicBezTo>
                  <a:pt x="60637" y="54108"/>
                  <a:pt x="62156" y="51754"/>
                  <a:pt x="63548" y="49299"/>
                </a:cubicBezTo>
                <a:cubicBezTo>
                  <a:pt x="65016" y="46718"/>
                  <a:pt x="66408" y="44086"/>
                  <a:pt x="67648" y="41302"/>
                </a:cubicBezTo>
                <a:cubicBezTo>
                  <a:pt x="68027" y="40138"/>
                  <a:pt x="68432" y="38873"/>
                  <a:pt x="68761" y="37607"/>
                </a:cubicBezTo>
                <a:cubicBezTo>
                  <a:pt x="69419" y="35127"/>
                  <a:pt x="69900" y="32647"/>
                  <a:pt x="69976" y="30040"/>
                </a:cubicBezTo>
                <a:cubicBezTo>
                  <a:pt x="70077" y="27383"/>
                  <a:pt x="69976" y="24700"/>
                  <a:pt x="69014" y="21891"/>
                </a:cubicBezTo>
                <a:cubicBezTo>
                  <a:pt x="67293" y="16880"/>
                  <a:pt x="62839" y="12856"/>
                  <a:pt x="57297" y="9263"/>
                </a:cubicBezTo>
                <a:cubicBezTo>
                  <a:pt x="54791" y="7618"/>
                  <a:pt x="51982" y="6352"/>
                  <a:pt x="49274" y="5011"/>
                </a:cubicBezTo>
                <a:cubicBezTo>
                  <a:pt x="47655" y="4226"/>
                  <a:pt x="45984" y="3568"/>
                  <a:pt x="44238" y="2986"/>
                </a:cubicBezTo>
                <a:cubicBezTo>
                  <a:pt x="41935" y="2227"/>
                  <a:pt x="39581" y="1721"/>
                  <a:pt x="37253" y="1189"/>
                </a:cubicBezTo>
                <a:cubicBezTo>
                  <a:pt x="34545" y="557"/>
                  <a:pt x="31863" y="0"/>
                  <a:pt x="29231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3" name="Google Shape;1023;p69"/>
          <p:cNvSpPr/>
          <p:nvPr/>
        </p:nvSpPr>
        <p:spPr>
          <a:xfrm rot="-2324030">
            <a:off x="6984570" y="3023727"/>
            <a:ext cx="1058948" cy="1168533"/>
          </a:xfrm>
          <a:custGeom>
            <a:avLst/>
            <a:gdLst/>
            <a:ahLst/>
            <a:cxnLst/>
            <a:rect l="l" t="t" r="r" b="b"/>
            <a:pathLst>
              <a:path w="70078" h="77330" extrusionOk="0">
                <a:moveTo>
                  <a:pt x="29231" y="0"/>
                </a:moveTo>
                <a:cubicBezTo>
                  <a:pt x="25789" y="25"/>
                  <a:pt x="22575" y="456"/>
                  <a:pt x="19411" y="1012"/>
                </a:cubicBezTo>
                <a:cubicBezTo>
                  <a:pt x="11389" y="2354"/>
                  <a:pt x="6276" y="6023"/>
                  <a:pt x="3644" y="11566"/>
                </a:cubicBezTo>
                <a:cubicBezTo>
                  <a:pt x="1721" y="15615"/>
                  <a:pt x="633" y="19942"/>
                  <a:pt x="304" y="24548"/>
                </a:cubicBezTo>
                <a:cubicBezTo>
                  <a:pt x="0" y="28496"/>
                  <a:pt x="0" y="32470"/>
                  <a:pt x="456" y="36595"/>
                </a:cubicBezTo>
                <a:cubicBezTo>
                  <a:pt x="1291" y="44061"/>
                  <a:pt x="2986" y="51628"/>
                  <a:pt x="6757" y="59296"/>
                </a:cubicBezTo>
                <a:cubicBezTo>
                  <a:pt x="8453" y="62788"/>
                  <a:pt x="10427" y="66180"/>
                  <a:pt x="13337" y="69419"/>
                </a:cubicBezTo>
                <a:cubicBezTo>
                  <a:pt x="15438" y="71798"/>
                  <a:pt x="18019" y="73924"/>
                  <a:pt x="21436" y="75366"/>
                </a:cubicBezTo>
                <a:cubicBezTo>
                  <a:pt x="24583" y="76712"/>
                  <a:pt x="27696" y="77330"/>
                  <a:pt x="30761" y="77330"/>
                </a:cubicBezTo>
                <a:cubicBezTo>
                  <a:pt x="31443" y="77330"/>
                  <a:pt x="32122" y="77299"/>
                  <a:pt x="32799" y="77239"/>
                </a:cubicBezTo>
                <a:cubicBezTo>
                  <a:pt x="37430" y="76834"/>
                  <a:pt x="40948" y="75215"/>
                  <a:pt x="43884" y="73013"/>
                </a:cubicBezTo>
                <a:cubicBezTo>
                  <a:pt x="46668" y="70938"/>
                  <a:pt x="48895" y="68508"/>
                  <a:pt x="51096" y="66053"/>
                </a:cubicBezTo>
                <a:cubicBezTo>
                  <a:pt x="53880" y="62915"/>
                  <a:pt x="56588" y="59752"/>
                  <a:pt x="58992" y="56436"/>
                </a:cubicBezTo>
                <a:cubicBezTo>
                  <a:pt x="60637" y="54108"/>
                  <a:pt x="62156" y="51754"/>
                  <a:pt x="63548" y="49299"/>
                </a:cubicBezTo>
                <a:cubicBezTo>
                  <a:pt x="65016" y="46718"/>
                  <a:pt x="66408" y="44086"/>
                  <a:pt x="67648" y="41302"/>
                </a:cubicBezTo>
                <a:cubicBezTo>
                  <a:pt x="68027" y="40138"/>
                  <a:pt x="68432" y="38873"/>
                  <a:pt x="68761" y="37607"/>
                </a:cubicBezTo>
                <a:cubicBezTo>
                  <a:pt x="69419" y="35127"/>
                  <a:pt x="69900" y="32647"/>
                  <a:pt x="69976" y="30040"/>
                </a:cubicBezTo>
                <a:cubicBezTo>
                  <a:pt x="70077" y="27383"/>
                  <a:pt x="69976" y="24700"/>
                  <a:pt x="69014" y="21891"/>
                </a:cubicBezTo>
                <a:cubicBezTo>
                  <a:pt x="67293" y="16880"/>
                  <a:pt x="62839" y="12856"/>
                  <a:pt x="57297" y="9263"/>
                </a:cubicBezTo>
                <a:cubicBezTo>
                  <a:pt x="54791" y="7618"/>
                  <a:pt x="51982" y="6352"/>
                  <a:pt x="49274" y="5011"/>
                </a:cubicBezTo>
                <a:cubicBezTo>
                  <a:pt x="47655" y="4226"/>
                  <a:pt x="45984" y="3568"/>
                  <a:pt x="44238" y="2986"/>
                </a:cubicBezTo>
                <a:cubicBezTo>
                  <a:pt x="41935" y="2227"/>
                  <a:pt x="39581" y="1721"/>
                  <a:pt x="37253" y="1189"/>
                </a:cubicBezTo>
                <a:cubicBezTo>
                  <a:pt x="34545" y="557"/>
                  <a:pt x="31863" y="0"/>
                  <a:pt x="2923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24" name="Google Shape;1024;p69"/>
          <p:cNvGrpSpPr/>
          <p:nvPr/>
        </p:nvGrpSpPr>
        <p:grpSpPr>
          <a:xfrm>
            <a:off x="5332766" y="2072374"/>
            <a:ext cx="439821" cy="389697"/>
            <a:chOff x="4732777" y="2165029"/>
            <a:chExt cx="369349" cy="327256"/>
          </a:xfrm>
        </p:grpSpPr>
        <p:sp>
          <p:nvSpPr>
            <p:cNvPr id="1025" name="Google Shape;1025;p69"/>
            <p:cNvSpPr/>
            <p:nvPr/>
          </p:nvSpPr>
          <p:spPr>
            <a:xfrm>
              <a:off x="4733957" y="2165029"/>
              <a:ext cx="145350" cy="59063"/>
            </a:xfrm>
            <a:custGeom>
              <a:avLst/>
              <a:gdLst/>
              <a:ahLst/>
              <a:cxnLst/>
              <a:rect l="l" t="t" r="r" b="b"/>
              <a:pathLst>
                <a:path w="2835" h="1152" extrusionOk="0">
                  <a:moveTo>
                    <a:pt x="1598" y="0"/>
                  </a:moveTo>
                  <a:cubicBezTo>
                    <a:pt x="1085" y="0"/>
                    <a:pt x="577" y="222"/>
                    <a:pt x="220" y="650"/>
                  </a:cubicBezTo>
                  <a:cubicBezTo>
                    <a:pt x="157" y="723"/>
                    <a:pt x="95" y="806"/>
                    <a:pt x="42" y="890"/>
                  </a:cubicBezTo>
                  <a:cubicBezTo>
                    <a:pt x="1" y="974"/>
                    <a:pt x="22" y="1078"/>
                    <a:pt x="105" y="1130"/>
                  </a:cubicBezTo>
                  <a:cubicBezTo>
                    <a:pt x="133" y="1144"/>
                    <a:pt x="163" y="1151"/>
                    <a:pt x="193" y="1151"/>
                  </a:cubicBezTo>
                  <a:cubicBezTo>
                    <a:pt x="253" y="1151"/>
                    <a:pt x="311" y="1123"/>
                    <a:pt x="345" y="1068"/>
                  </a:cubicBezTo>
                  <a:cubicBezTo>
                    <a:pt x="387" y="994"/>
                    <a:pt x="439" y="932"/>
                    <a:pt x="492" y="869"/>
                  </a:cubicBezTo>
                  <a:cubicBezTo>
                    <a:pt x="771" y="524"/>
                    <a:pt x="1182" y="345"/>
                    <a:pt x="1598" y="345"/>
                  </a:cubicBezTo>
                  <a:cubicBezTo>
                    <a:pt x="1913" y="345"/>
                    <a:pt x="2232" y="448"/>
                    <a:pt x="2497" y="660"/>
                  </a:cubicBezTo>
                  <a:cubicBezTo>
                    <a:pt x="2530" y="681"/>
                    <a:pt x="2563" y="690"/>
                    <a:pt x="2594" y="690"/>
                  </a:cubicBezTo>
                  <a:cubicBezTo>
                    <a:pt x="2732" y="690"/>
                    <a:pt x="2834" y="508"/>
                    <a:pt x="2706" y="389"/>
                  </a:cubicBezTo>
                  <a:cubicBezTo>
                    <a:pt x="2378" y="127"/>
                    <a:pt x="1987" y="0"/>
                    <a:pt x="159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6" name="Google Shape;1026;p69"/>
            <p:cNvSpPr/>
            <p:nvPr/>
          </p:nvSpPr>
          <p:spPr>
            <a:xfrm>
              <a:off x="4950931" y="2165029"/>
              <a:ext cx="148478" cy="58755"/>
            </a:xfrm>
            <a:custGeom>
              <a:avLst/>
              <a:gdLst/>
              <a:ahLst/>
              <a:cxnLst/>
              <a:rect l="l" t="t" r="r" b="b"/>
              <a:pathLst>
                <a:path w="2896" h="1146" extrusionOk="0">
                  <a:moveTo>
                    <a:pt x="1279" y="0"/>
                  </a:moveTo>
                  <a:cubicBezTo>
                    <a:pt x="888" y="0"/>
                    <a:pt x="495" y="127"/>
                    <a:pt x="167" y="389"/>
                  </a:cubicBezTo>
                  <a:cubicBezTo>
                    <a:pt x="1" y="496"/>
                    <a:pt x="118" y="709"/>
                    <a:pt x="267" y="709"/>
                  </a:cubicBezTo>
                  <a:cubicBezTo>
                    <a:pt x="306" y="709"/>
                    <a:pt x="347" y="695"/>
                    <a:pt x="386" y="660"/>
                  </a:cubicBezTo>
                  <a:cubicBezTo>
                    <a:pt x="651" y="451"/>
                    <a:pt x="965" y="352"/>
                    <a:pt x="1276" y="352"/>
                  </a:cubicBezTo>
                  <a:cubicBezTo>
                    <a:pt x="1772" y="352"/>
                    <a:pt x="2262" y="605"/>
                    <a:pt x="2538" y="1068"/>
                  </a:cubicBezTo>
                  <a:cubicBezTo>
                    <a:pt x="2573" y="1122"/>
                    <a:pt x="2623" y="1145"/>
                    <a:pt x="2673" y="1145"/>
                  </a:cubicBezTo>
                  <a:cubicBezTo>
                    <a:pt x="2785" y="1145"/>
                    <a:pt x="2896" y="1028"/>
                    <a:pt x="2830" y="890"/>
                  </a:cubicBezTo>
                  <a:cubicBezTo>
                    <a:pt x="2778" y="806"/>
                    <a:pt x="2726" y="723"/>
                    <a:pt x="2663" y="650"/>
                  </a:cubicBezTo>
                  <a:cubicBezTo>
                    <a:pt x="2307" y="222"/>
                    <a:pt x="1794" y="0"/>
                    <a:pt x="127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7" name="Google Shape;1027;p69"/>
            <p:cNvSpPr/>
            <p:nvPr/>
          </p:nvSpPr>
          <p:spPr>
            <a:xfrm>
              <a:off x="4806709" y="2390053"/>
              <a:ext cx="220615" cy="66343"/>
            </a:xfrm>
            <a:custGeom>
              <a:avLst/>
              <a:gdLst/>
              <a:ahLst/>
              <a:cxnLst/>
              <a:rect l="l" t="t" r="r" b="b"/>
              <a:pathLst>
                <a:path w="4303" h="1294" extrusionOk="0">
                  <a:moveTo>
                    <a:pt x="2571" y="347"/>
                  </a:moveTo>
                  <a:cubicBezTo>
                    <a:pt x="2745" y="347"/>
                    <a:pt x="2885" y="470"/>
                    <a:pt x="3074" y="659"/>
                  </a:cubicBezTo>
                  <a:lnTo>
                    <a:pt x="2927" y="659"/>
                  </a:lnTo>
                  <a:cubicBezTo>
                    <a:pt x="2739" y="669"/>
                    <a:pt x="2572" y="732"/>
                    <a:pt x="2426" y="836"/>
                  </a:cubicBezTo>
                  <a:cubicBezTo>
                    <a:pt x="2342" y="909"/>
                    <a:pt x="2238" y="946"/>
                    <a:pt x="2135" y="946"/>
                  </a:cubicBezTo>
                  <a:cubicBezTo>
                    <a:pt x="2032" y="946"/>
                    <a:pt x="1930" y="909"/>
                    <a:pt x="1851" y="836"/>
                  </a:cubicBezTo>
                  <a:cubicBezTo>
                    <a:pt x="1705" y="732"/>
                    <a:pt x="1538" y="669"/>
                    <a:pt x="1350" y="659"/>
                  </a:cubicBezTo>
                  <a:lnTo>
                    <a:pt x="1204" y="659"/>
                  </a:lnTo>
                  <a:cubicBezTo>
                    <a:pt x="1392" y="470"/>
                    <a:pt x="1533" y="347"/>
                    <a:pt x="1706" y="347"/>
                  </a:cubicBezTo>
                  <a:cubicBezTo>
                    <a:pt x="1803" y="347"/>
                    <a:pt x="1909" y="385"/>
                    <a:pt x="2039" y="471"/>
                  </a:cubicBezTo>
                  <a:cubicBezTo>
                    <a:pt x="2071" y="491"/>
                    <a:pt x="2105" y="502"/>
                    <a:pt x="2139" y="502"/>
                  </a:cubicBezTo>
                  <a:cubicBezTo>
                    <a:pt x="2173" y="502"/>
                    <a:pt x="2207" y="491"/>
                    <a:pt x="2238" y="471"/>
                  </a:cubicBezTo>
                  <a:cubicBezTo>
                    <a:pt x="2368" y="385"/>
                    <a:pt x="2475" y="347"/>
                    <a:pt x="2571" y="347"/>
                  </a:cubicBezTo>
                  <a:close/>
                  <a:moveTo>
                    <a:pt x="1700" y="1"/>
                  </a:moveTo>
                  <a:cubicBezTo>
                    <a:pt x="1360" y="1"/>
                    <a:pt x="1119" y="253"/>
                    <a:pt x="922" y="450"/>
                  </a:cubicBezTo>
                  <a:cubicBezTo>
                    <a:pt x="765" y="617"/>
                    <a:pt x="629" y="763"/>
                    <a:pt x="462" y="773"/>
                  </a:cubicBezTo>
                  <a:cubicBezTo>
                    <a:pt x="420" y="763"/>
                    <a:pt x="389" y="742"/>
                    <a:pt x="358" y="711"/>
                  </a:cubicBezTo>
                  <a:cubicBezTo>
                    <a:pt x="321" y="681"/>
                    <a:pt x="282" y="668"/>
                    <a:pt x="245" y="668"/>
                  </a:cubicBezTo>
                  <a:cubicBezTo>
                    <a:pt x="111" y="668"/>
                    <a:pt x="1" y="831"/>
                    <a:pt x="107" y="962"/>
                  </a:cubicBezTo>
                  <a:cubicBezTo>
                    <a:pt x="201" y="1045"/>
                    <a:pt x="316" y="1108"/>
                    <a:pt x="441" y="1118"/>
                  </a:cubicBezTo>
                  <a:cubicBezTo>
                    <a:pt x="466" y="1120"/>
                    <a:pt x="492" y="1121"/>
                    <a:pt x="517" y="1121"/>
                  </a:cubicBezTo>
                  <a:cubicBezTo>
                    <a:pt x="641" y="1121"/>
                    <a:pt x="769" y="1101"/>
                    <a:pt x="890" y="1066"/>
                  </a:cubicBezTo>
                  <a:cubicBezTo>
                    <a:pt x="1047" y="1035"/>
                    <a:pt x="1193" y="1014"/>
                    <a:pt x="1350" y="1003"/>
                  </a:cubicBezTo>
                  <a:cubicBezTo>
                    <a:pt x="1465" y="1014"/>
                    <a:pt x="1580" y="1056"/>
                    <a:pt x="1663" y="1129"/>
                  </a:cubicBezTo>
                  <a:cubicBezTo>
                    <a:pt x="1804" y="1238"/>
                    <a:pt x="1971" y="1293"/>
                    <a:pt x="2137" y="1293"/>
                  </a:cubicBezTo>
                  <a:cubicBezTo>
                    <a:pt x="2303" y="1293"/>
                    <a:pt x="2468" y="1238"/>
                    <a:pt x="2603" y="1129"/>
                  </a:cubicBezTo>
                  <a:cubicBezTo>
                    <a:pt x="2697" y="1056"/>
                    <a:pt x="2802" y="1014"/>
                    <a:pt x="2917" y="1003"/>
                  </a:cubicBezTo>
                  <a:cubicBezTo>
                    <a:pt x="3074" y="1014"/>
                    <a:pt x="3230" y="1035"/>
                    <a:pt x="3377" y="1066"/>
                  </a:cubicBezTo>
                  <a:cubicBezTo>
                    <a:pt x="3498" y="1101"/>
                    <a:pt x="3626" y="1121"/>
                    <a:pt x="3756" y="1121"/>
                  </a:cubicBezTo>
                  <a:cubicBezTo>
                    <a:pt x="3782" y="1121"/>
                    <a:pt x="3809" y="1120"/>
                    <a:pt x="3836" y="1118"/>
                  </a:cubicBezTo>
                  <a:cubicBezTo>
                    <a:pt x="3962" y="1108"/>
                    <a:pt x="4076" y="1045"/>
                    <a:pt x="4160" y="962"/>
                  </a:cubicBezTo>
                  <a:cubicBezTo>
                    <a:pt x="4303" y="834"/>
                    <a:pt x="4180" y="647"/>
                    <a:pt x="4040" y="647"/>
                  </a:cubicBezTo>
                  <a:cubicBezTo>
                    <a:pt x="3995" y="647"/>
                    <a:pt x="3949" y="666"/>
                    <a:pt x="3909" y="711"/>
                  </a:cubicBezTo>
                  <a:lnTo>
                    <a:pt x="3920" y="711"/>
                  </a:lnTo>
                  <a:cubicBezTo>
                    <a:pt x="3888" y="742"/>
                    <a:pt x="3847" y="763"/>
                    <a:pt x="3805" y="773"/>
                  </a:cubicBezTo>
                  <a:cubicBezTo>
                    <a:pt x="3648" y="773"/>
                    <a:pt x="3502" y="617"/>
                    <a:pt x="3345" y="450"/>
                  </a:cubicBezTo>
                  <a:cubicBezTo>
                    <a:pt x="3156" y="253"/>
                    <a:pt x="2911" y="1"/>
                    <a:pt x="2568" y="1"/>
                  </a:cubicBezTo>
                  <a:cubicBezTo>
                    <a:pt x="2438" y="1"/>
                    <a:pt x="2294" y="37"/>
                    <a:pt x="2133" y="126"/>
                  </a:cubicBezTo>
                  <a:cubicBezTo>
                    <a:pt x="1973" y="37"/>
                    <a:pt x="1829" y="1"/>
                    <a:pt x="17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8" name="Google Shape;1028;p69"/>
            <p:cNvSpPr/>
            <p:nvPr/>
          </p:nvSpPr>
          <p:spPr>
            <a:xfrm>
              <a:off x="4955084" y="2264800"/>
              <a:ext cx="147042" cy="57833"/>
            </a:xfrm>
            <a:custGeom>
              <a:avLst/>
              <a:gdLst/>
              <a:ahLst/>
              <a:cxnLst/>
              <a:rect l="l" t="t" r="r" b="b"/>
              <a:pathLst>
                <a:path w="2868" h="1128" extrusionOk="0">
                  <a:moveTo>
                    <a:pt x="246" y="1"/>
                  </a:moveTo>
                  <a:cubicBezTo>
                    <a:pt x="108" y="1"/>
                    <a:pt x="1" y="178"/>
                    <a:pt x="117" y="302"/>
                  </a:cubicBezTo>
                  <a:cubicBezTo>
                    <a:pt x="169" y="344"/>
                    <a:pt x="211" y="375"/>
                    <a:pt x="263" y="406"/>
                  </a:cubicBezTo>
                  <a:cubicBezTo>
                    <a:pt x="232" y="469"/>
                    <a:pt x="190" y="521"/>
                    <a:pt x="159" y="574"/>
                  </a:cubicBezTo>
                  <a:cubicBezTo>
                    <a:pt x="39" y="709"/>
                    <a:pt x="161" y="865"/>
                    <a:pt x="290" y="865"/>
                  </a:cubicBezTo>
                  <a:cubicBezTo>
                    <a:pt x="341" y="865"/>
                    <a:pt x="392" y="841"/>
                    <a:pt x="430" y="783"/>
                  </a:cubicBezTo>
                  <a:cubicBezTo>
                    <a:pt x="483" y="720"/>
                    <a:pt x="524" y="657"/>
                    <a:pt x="566" y="584"/>
                  </a:cubicBezTo>
                  <a:cubicBezTo>
                    <a:pt x="629" y="615"/>
                    <a:pt x="702" y="647"/>
                    <a:pt x="765" y="668"/>
                  </a:cubicBezTo>
                  <a:cubicBezTo>
                    <a:pt x="754" y="730"/>
                    <a:pt x="733" y="793"/>
                    <a:pt x="723" y="856"/>
                  </a:cubicBezTo>
                  <a:cubicBezTo>
                    <a:pt x="659" y="996"/>
                    <a:pt x="771" y="1098"/>
                    <a:pt x="882" y="1098"/>
                  </a:cubicBezTo>
                  <a:cubicBezTo>
                    <a:pt x="953" y="1098"/>
                    <a:pt x="1022" y="1057"/>
                    <a:pt x="1047" y="960"/>
                  </a:cubicBezTo>
                  <a:cubicBezTo>
                    <a:pt x="1078" y="887"/>
                    <a:pt x="1099" y="814"/>
                    <a:pt x="1109" y="741"/>
                  </a:cubicBezTo>
                  <a:cubicBezTo>
                    <a:pt x="1182" y="741"/>
                    <a:pt x="1245" y="751"/>
                    <a:pt x="1318" y="751"/>
                  </a:cubicBezTo>
                  <a:lnTo>
                    <a:pt x="1329" y="751"/>
                  </a:lnTo>
                  <a:cubicBezTo>
                    <a:pt x="1329" y="814"/>
                    <a:pt x="1339" y="877"/>
                    <a:pt x="1339" y="950"/>
                  </a:cubicBezTo>
                  <a:cubicBezTo>
                    <a:pt x="1339" y="1044"/>
                    <a:pt x="1412" y="1117"/>
                    <a:pt x="1506" y="1127"/>
                  </a:cubicBezTo>
                  <a:cubicBezTo>
                    <a:pt x="1600" y="1127"/>
                    <a:pt x="1684" y="1044"/>
                    <a:pt x="1684" y="950"/>
                  </a:cubicBezTo>
                  <a:cubicBezTo>
                    <a:pt x="1684" y="866"/>
                    <a:pt x="1684" y="793"/>
                    <a:pt x="1673" y="720"/>
                  </a:cubicBezTo>
                  <a:cubicBezTo>
                    <a:pt x="1747" y="699"/>
                    <a:pt x="1809" y="678"/>
                    <a:pt x="1882" y="657"/>
                  </a:cubicBezTo>
                  <a:cubicBezTo>
                    <a:pt x="1914" y="720"/>
                    <a:pt x="1935" y="783"/>
                    <a:pt x="1955" y="845"/>
                  </a:cubicBezTo>
                  <a:cubicBezTo>
                    <a:pt x="1976" y="918"/>
                    <a:pt x="2039" y="960"/>
                    <a:pt x="2123" y="960"/>
                  </a:cubicBezTo>
                  <a:lnTo>
                    <a:pt x="2175" y="960"/>
                  </a:lnTo>
                  <a:cubicBezTo>
                    <a:pt x="2269" y="929"/>
                    <a:pt x="2311" y="835"/>
                    <a:pt x="2290" y="741"/>
                  </a:cubicBezTo>
                  <a:cubicBezTo>
                    <a:pt x="2269" y="668"/>
                    <a:pt x="2238" y="594"/>
                    <a:pt x="2206" y="521"/>
                  </a:cubicBezTo>
                  <a:cubicBezTo>
                    <a:pt x="2269" y="480"/>
                    <a:pt x="2332" y="448"/>
                    <a:pt x="2384" y="406"/>
                  </a:cubicBezTo>
                  <a:cubicBezTo>
                    <a:pt x="2426" y="448"/>
                    <a:pt x="2467" y="500"/>
                    <a:pt x="2509" y="553"/>
                  </a:cubicBezTo>
                  <a:cubicBezTo>
                    <a:pt x="2546" y="598"/>
                    <a:pt x="2592" y="618"/>
                    <a:pt x="2637" y="618"/>
                  </a:cubicBezTo>
                  <a:cubicBezTo>
                    <a:pt x="2756" y="618"/>
                    <a:pt x="2867" y="483"/>
                    <a:pt x="2791" y="354"/>
                  </a:cubicBezTo>
                  <a:lnTo>
                    <a:pt x="2749" y="333"/>
                  </a:lnTo>
                  <a:cubicBezTo>
                    <a:pt x="2666" y="218"/>
                    <a:pt x="2572" y="114"/>
                    <a:pt x="2467" y="30"/>
                  </a:cubicBezTo>
                  <a:lnTo>
                    <a:pt x="2457" y="20"/>
                  </a:lnTo>
                  <a:lnTo>
                    <a:pt x="2290" y="20"/>
                  </a:lnTo>
                  <a:lnTo>
                    <a:pt x="2279" y="30"/>
                  </a:lnTo>
                  <a:lnTo>
                    <a:pt x="2269" y="30"/>
                  </a:lnTo>
                  <a:cubicBezTo>
                    <a:pt x="2154" y="135"/>
                    <a:pt x="2029" y="218"/>
                    <a:pt x="1893" y="281"/>
                  </a:cubicBezTo>
                  <a:lnTo>
                    <a:pt x="1882" y="281"/>
                  </a:lnTo>
                  <a:cubicBezTo>
                    <a:pt x="1696" y="357"/>
                    <a:pt x="1496" y="396"/>
                    <a:pt x="1298" y="396"/>
                  </a:cubicBezTo>
                  <a:cubicBezTo>
                    <a:pt x="1196" y="396"/>
                    <a:pt x="1094" y="386"/>
                    <a:pt x="994" y="365"/>
                  </a:cubicBezTo>
                  <a:cubicBezTo>
                    <a:pt x="848" y="323"/>
                    <a:pt x="702" y="271"/>
                    <a:pt x="577" y="198"/>
                  </a:cubicBezTo>
                  <a:lnTo>
                    <a:pt x="566" y="198"/>
                  </a:lnTo>
                  <a:cubicBezTo>
                    <a:pt x="493" y="145"/>
                    <a:pt x="420" y="93"/>
                    <a:pt x="357" y="41"/>
                  </a:cubicBezTo>
                  <a:cubicBezTo>
                    <a:pt x="320" y="13"/>
                    <a:pt x="282" y="1"/>
                    <a:pt x="24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9" name="Google Shape;1029;p69"/>
            <p:cNvSpPr/>
            <p:nvPr/>
          </p:nvSpPr>
          <p:spPr>
            <a:xfrm>
              <a:off x="4873411" y="2330887"/>
              <a:ext cx="39837" cy="23584"/>
            </a:xfrm>
            <a:custGeom>
              <a:avLst/>
              <a:gdLst/>
              <a:ahLst/>
              <a:cxnLst/>
              <a:rect l="l" t="t" r="r" b="b"/>
              <a:pathLst>
                <a:path w="777" h="460" extrusionOk="0">
                  <a:moveTo>
                    <a:pt x="250" y="1"/>
                  </a:moveTo>
                  <a:cubicBezTo>
                    <a:pt x="78" y="1"/>
                    <a:pt x="1" y="287"/>
                    <a:pt x="216" y="350"/>
                  </a:cubicBezTo>
                  <a:lnTo>
                    <a:pt x="425" y="434"/>
                  </a:lnTo>
                  <a:cubicBezTo>
                    <a:pt x="457" y="451"/>
                    <a:pt x="488" y="459"/>
                    <a:pt x="517" y="459"/>
                  </a:cubicBezTo>
                  <a:cubicBezTo>
                    <a:pt x="691" y="459"/>
                    <a:pt x="776" y="173"/>
                    <a:pt x="561" y="110"/>
                  </a:cubicBezTo>
                  <a:lnTo>
                    <a:pt x="341" y="26"/>
                  </a:lnTo>
                  <a:cubicBezTo>
                    <a:pt x="309" y="9"/>
                    <a:pt x="278" y="1"/>
                    <a:pt x="2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0" name="Google Shape;1030;p69"/>
            <p:cNvSpPr/>
            <p:nvPr/>
          </p:nvSpPr>
          <p:spPr>
            <a:xfrm>
              <a:off x="4921400" y="2331759"/>
              <a:ext cx="35530" cy="22456"/>
            </a:xfrm>
            <a:custGeom>
              <a:avLst/>
              <a:gdLst/>
              <a:ahLst/>
              <a:cxnLst/>
              <a:rect l="l" t="t" r="r" b="b"/>
              <a:pathLst>
                <a:path w="693" h="438" extrusionOk="0">
                  <a:moveTo>
                    <a:pt x="446" y="0"/>
                  </a:moveTo>
                  <a:cubicBezTo>
                    <a:pt x="428" y="0"/>
                    <a:pt x="408" y="3"/>
                    <a:pt x="387" y="9"/>
                  </a:cubicBezTo>
                  <a:lnTo>
                    <a:pt x="178" y="93"/>
                  </a:lnTo>
                  <a:cubicBezTo>
                    <a:pt x="1" y="176"/>
                    <a:pt x="53" y="427"/>
                    <a:pt x="241" y="438"/>
                  </a:cubicBezTo>
                  <a:cubicBezTo>
                    <a:pt x="262" y="438"/>
                    <a:pt x="283" y="427"/>
                    <a:pt x="304" y="417"/>
                  </a:cubicBezTo>
                  <a:lnTo>
                    <a:pt x="523" y="333"/>
                  </a:lnTo>
                  <a:cubicBezTo>
                    <a:pt x="693" y="239"/>
                    <a:pt x="616" y="0"/>
                    <a:pt x="4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1" name="Google Shape;1031;p69"/>
            <p:cNvSpPr/>
            <p:nvPr/>
          </p:nvSpPr>
          <p:spPr>
            <a:xfrm>
              <a:off x="4851467" y="2446501"/>
              <a:ext cx="126791" cy="45784"/>
            </a:xfrm>
            <a:custGeom>
              <a:avLst/>
              <a:gdLst/>
              <a:ahLst/>
              <a:cxnLst/>
              <a:rect l="l" t="t" r="r" b="b"/>
              <a:pathLst>
                <a:path w="2473" h="893" extrusionOk="0">
                  <a:moveTo>
                    <a:pt x="253" y="1"/>
                  </a:moveTo>
                  <a:cubicBezTo>
                    <a:pt x="126" y="1"/>
                    <a:pt x="0" y="155"/>
                    <a:pt x="111" y="289"/>
                  </a:cubicBezTo>
                  <a:cubicBezTo>
                    <a:pt x="388" y="691"/>
                    <a:pt x="824" y="892"/>
                    <a:pt x="1262" y="892"/>
                  </a:cubicBezTo>
                  <a:cubicBezTo>
                    <a:pt x="1699" y="892"/>
                    <a:pt x="2138" y="691"/>
                    <a:pt x="2420" y="289"/>
                  </a:cubicBezTo>
                  <a:cubicBezTo>
                    <a:pt x="2472" y="216"/>
                    <a:pt x="2451" y="101"/>
                    <a:pt x="2368" y="49"/>
                  </a:cubicBezTo>
                  <a:cubicBezTo>
                    <a:pt x="2340" y="29"/>
                    <a:pt x="2307" y="20"/>
                    <a:pt x="2273" y="20"/>
                  </a:cubicBezTo>
                  <a:cubicBezTo>
                    <a:pt x="2217" y="20"/>
                    <a:pt x="2160" y="45"/>
                    <a:pt x="2127" y="90"/>
                  </a:cubicBezTo>
                  <a:cubicBezTo>
                    <a:pt x="1919" y="393"/>
                    <a:pt x="1589" y="545"/>
                    <a:pt x="1260" y="545"/>
                  </a:cubicBezTo>
                  <a:cubicBezTo>
                    <a:pt x="931" y="545"/>
                    <a:pt x="602" y="393"/>
                    <a:pt x="393" y="90"/>
                  </a:cubicBezTo>
                  <a:cubicBezTo>
                    <a:pt x="357" y="27"/>
                    <a:pt x="305" y="1"/>
                    <a:pt x="2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2" name="Google Shape;1032;p69"/>
            <p:cNvSpPr/>
            <p:nvPr/>
          </p:nvSpPr>
          <p:spPr>
            <a:xfrm>
              <a:off x="4732777" y="2263980"/>
              <a:ext cx="147042" cy="57012"/>
            </a:xfrm>
            <a:custGeom>
              <a:avLst/>
              <a:gdLst/>
              <a:ahLst/>
              <a:cxnLst/>
              <a:rect l="l" t="t" r="r" b="b"/>
              <a:pathLst>
                <a:path w="2868" h="1112" extrusionOk="0">
                  <a:moveTo>
                    <a:pt x="2620" y="1"/>
                  </a:moveTo>
                  <a:cubicBezTo>
                    <a:pt x="2587" y="1"/>
                    <a:pt x="2553" y="11"/>
                    <a:pt x="2520" y="36"/>
                  </a:cubicBezTo>
                  <a:cubicBezTo>
                    <a:pt x="2447" y="99"/>
                    <a:pt x="2374" y="151"/>
                    <a:pt x="2301" y="203"/>
                  </a:cubicBezTo>
                  <a:lnTo>
                    <a:pt x="2290" y="203"/>
                  </a:lnTo>
                  <a:cubicBezTo>
                    <a:pt x="2165" y="276"/>
                    <a:pt x="2019" y="328"/>
                    <a:pt x="1873" y="360"/>
                  </a:cubicBezTo>
                  <a:cubicBezTo>
                    <a:pt x="1766" y="386"/>
                    <a:pt x="1657" y="399"/>
                    <a:pt x="1548" y="399"/>
                  </a:cubicBezTo>
                  <a:cubicBezTo>
                    <a:pt x="1357" y="399"/>
                    <a:pt x="1164" y="360"/>
                    <a:pt x="985" y="287"/>
                  </a:cubicBezTo>
                  <a:lnTo>
                    <a:pt x="974" y="287"/>
                  </a:lnTo>
                  <a:cubicBezTo>
                    <a:pt x="838" y="224"/>
                    <a:pt x="713" y="140"/>
                    <a:pt x="598" y="36"/>
                  </a:cubicBezTo>
                  <a:lnTo>
                    <a:pt x="588" y="25"/>
                  </a:lnTo>
                  <a:lnTo>
                    <a:pt x="389" y="25"/>
                  </a:lnTo>
                  <a:cubicBezTo>
                    <a:pt x="285" y="119"/>
                    <a:pt x="191" y="224"/>
                    <a:pt x="118" y="339"/>
                  </a:cubicBezTo>
                  <a:cubicBezTo>
                    <a:pt x="0" y="478"/>
                    <a:pt x="125" y="633"/>
                    <a:pt x="253" y="633"/>
                  </a:cubicBezTo>
                  <a:cubicBezTo>
                    <a:pt x="308" y="633"/>
                    <a:pt x="362" y="606"/>
                    <a:pt x="400" y="537"/>
                  </a:cubicBezTo>
                  <a:cubicBezTo>
                    <a:pt x="441" y="485"/>
                    <a:pt x="483" y="433"/>
                    <a:pt x="525" y="391"/>
                  </a:cubicBezTo>
                  <a:cubicBezTo>
                    <a:pt x="577" y="433"/>
                    <a:pt x="640" y="475"/>
                    <a:pt x="703" y="506"/>
                  </a:cubicBezTo>
                  <a:cubicBezTo>
                    <a:pt x="671" y="579"/>
                    <a:pt x="640" y="652"/>
                    <a:pt x="619" y="725"/>
                  </a:cubicBezTo>
                  <a:cubicBezTo>
                    <a:pt x="562" y="871"/>
                    <a:pt x="678" y="971"/>
                    <a:pt x="789" y="971"/>
                  </a:cubicBezTo>
                  <a:cubicBezTo>
                    <a:pt x="862" y="971"/>
                    <a:pt x="933" y="929"/>
                    <a:pt x="953" y="830"/>
                  </a:cubicBezTo>
                  <a:cubicBezTo>
                    <a:pt x="974" y="767"/>
                    <a:pt x="995" y="704"/>
                    <a:pt x="1026" y="652"/>
                  </a:cubicBezTo>
                  <a:cubicBezTo>
                    <a:pt x="1089" y="673"/>
                    <a:pt x="1162" y="694"/>
                    <a:pt x="1235" y="704"/>
                  </a:cubicBezTo>
                  <a:cubicBezTo>
                    <a:pt x="1225" y="778"/>
                    <a:pt x="1225" y="861"/>
                    <a:pt x="1225" y="934"/>
                  </a:cubicBezTo>
                  <a:cubicBezTo>
                    <a:pt x="1225" y="1039"/>
                    <a:pt x="1298" y="1112"/>
                    <a:pt x="1403" y="1112"/>
                  </a:cubicBezTo>
                  <a:cubicBezTo>
                    <a:pt x="1497" y="1112"/>
                    <a:pt x="1570" y="1028"/>
                    <a:pt x="1570" y="934"/>
                  </a:cubicBezTo>
                  <a:cubicBezTo>
                    <a:pt x="1570" y="877"/>
                    <a:pt x="1570" y="812"/>
                    <a:pt x="1578" y="753"/>
                  </a:cubicBezTo>
                  <a:lnTo>
                    <a:pt x="1578" y="753"/>
                  </a:lnTo>
                  <a:cubicBezTo>
                    <a:pt x="1639" y="746"/>
                    <a:pt x="1694" y="745"/>
                    <a:pt x="1758" y="736"/>
                  </a:cubicBezTo>
                  <a:cubicBezTo>
                    <a:pt x="1779" y="819"/>
                    <a:pt x="1800" y="893"/>
                    <a:pt x="1820" y="966"/>
                  </a:cubicBezTo>
                  <a:cubicBezTo>
                    <a:pt x="1844" y="1057"/>
                    <a:pt x="1912" y="1095"/>
                    <a:pt x="1981" y="1095"/>
                  </a:cubicBezTo>
                  <a:cubicBezTo>
                    <a:pt x="2095" y="1095"/>
                    <a:pt x="2213" y="993"/>
                    <a:pt x="2155" y="851"/>
                  </a:cubicBezTo>
                  <a:cubicBezTo>
                    <a:pt x="2134" y="788"/>
                    <a:pt x="2113" y="725"/>
                    <a:pt x="2102" y="663"/>
                  </a:cubicBezTo>
                  <a:cubicBezTo>
                    <a:pt x="2165" y="642"/>
                    <a:pt x="2238" y="621"/>
                    <a:pt x="2301" y="590"/>
                  </a:cubicBezTo>
                  <a:cubicBezTo>
                    <a:pt x="2343" y="652"/>
                    <a:pt x="2385" y="725"/>
                    <a:pt x="2437" y="788"/>
                  </a:cubicBezTo>
                  <a:cubicBezTo>
                    <a:pt x="2475" y="847"/>
                    <a:pt x="2526" y="871"/>
                    <a:pt x="2577" y="871"/>
                  </a:cubicBezTo>
                  <a:cubicBezTo>
                    <a:pt x="2706" y="871"/>
                    <a:pt x="2828" y="714"/>
                    <a:pt x="2708" y="579"/>
                  </a:cubicBezTo>
                  <a:cubicBezTo>
                    <a:pt x="2677" y="527"/>
                    <a:pt x="2635" y="464"/>
                    <a:pt x="2604" y="412"/>
                  </a:cubicBezTo>
                  <a:cubicBezTo>
                    <a:pt x="2656" y="381"/>
                    <a:pt x="2698" y="339"/>
                    <a:pt x="2750" y="297"/>
                  </a:cubicBezTo>
                  <a:cubicBezTo>
                    <a:pt x="2868" y="179"/>
                    <a:pt x="2756" y="1"/>
                    <a:pt x="262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33" name="Google Shape;1033;p69"/>
          <p:cNvGrpSpPr/>
          <p:nvPr/>
        </p:nvGrpSpPr>
        <p:grpSpPr>
          <a:xfrm>
            <a:off x="1377352" y="2072099"/>
            <a:ext cx="505208" cy="390246"/>
            <a:chOff x="5370217" y="3488512"/>
            <a:chExt cx="424259" cy="327718"/>
          </a:xfrm>
        </p:grpSpPr>
        <p:sp>
          <p:nvSpPr>
            <p:cNvPr id="1034" name="Google Shape;1034;p69"/>
            <p:cNvSpPr/>
            <p:nvPr/>
          </p:nvSpPr>
          <p:spPr>
            <a:xfrm>
              <a:off x="5487472" y="3713947"/>
              <a:ext cx="220615" cy="65831"/>
            </a:xfrm>
            <a:custGeom>
              <a:avLst/>
              <a:gdLst/>
              <a:ahLst/>
              <a:cxnLst/>
              <a:rect l="l" t="t" r="r" b="b"/>
              <a:pathLst>
                <a:path w="4303" h="1284" extrusionOk="0">
                  <a:moveTo>
                    <a:pt x="2573" y="341"/>
                  </a:moveTo>
                  <a:cubicBezTo>
                    <a:pt x="2746" y="341"/>
                    <a:pt x="2883" y="463"/>
                    <a:pt x="3062" y="649"/>
                  </a:cubicBezTo>
                  <a:lnTo>
                    <a:pt x="2916" y="649"/>
                  </a:lnTo>
                  <a:cubicBezTo>
                    <a:pt x="2739" y="660"/>
                    <a:pt x="2571" y="723"/>
                    <a:pt x="2425" y="827"/>
                  </a:cubicBezTo>
                  <a:lnTo>
                    <a:pt x="2415" y="827"/>
                  </a:lnTo>
                  <a:cubicBezTo>
                    <a:pt x="2336" y="900"/>
                    <a:pt x="2235" y="937"/>
                    <a:pt x="2133" y="937"/>
                  </a:cubicBezTo>
                  <a:cubicBezTo>
                    <a:pt x="2031" y="937"/>
                    <a:pt x="1929" y="900"/>
                    <a:pt x="1851" y="827"/>
                  </a:cubicBezTo>
                  <a:cubicBezTo>
                    <a:pt x="1704" y="723"/>
                    <a:pt x="1527" y="660"/>
                    <a:pt x="1349" y="649"/>
                  </a:cubicBezTo>
                  <a:lnTo>
                    <a:pt x="1203" y="649"/>
                  </a:lnTo>
                  <a:cubicBezTo>
                    <a:pt x="1389" y="463"/>
                    <a:pt x="1529" y="341"/>
                    <a:pt x="1700" y="341"/>
                  </a:cubicBezTo>
                  <a:cubicBezTo>
                    <a:pt x="1798" y="341"/>
                    <a:pt x="1906" y="381"/>
                    <a:pt x="2039" y="472"/>
                  </a:cubicBezTo>
                  <a:cubicBezTo>
                    <a:pt x="2070" y="487"/>
                    <a:pt x="2104" y="495"/>
                    <a:pt x="2137" y="495"/>
                  </a:cubicBezTo>
                  <a:cubicBezTo>
                    <a:pt x="2169" y="495"/>
                    <a:pt x="2201" y="487"/>
                    <a:pt x="2227" y="472"/>
                  </a:cubicBezTo>
                  <a:cubicBezTo>
                    <a:pt x="2364" y="381"/>
                    <a:pt x="2474" y="341"/>
                    <a:pt x="2573" y="341"/>
                  </a:cubicBezTo>
                  <a:close/>
                  <a:moveTo>
                    <a:pt x="1694" y="0"/>
                  </a:moveTo>
                  <a:cubicBezTo>
                    <a:pt x="1357" y="0"/>
                    <a:pt x="1120" y="245"/>
                    <a:pt x="931" y="440"/>
                  </a:cubicBezTo>
                  <a:cubicBezTo>
                    <a:pt x="764" y="608"/>
                    <a:pt x="628" y="754"/>
                    <a:pt x="461" y="764"/>
                  </a:cubicBezTo>
                  <a:cubicBezTo>
                    <a:pt x="420" y="754"/>
                    <a:pt x="388" y="733"/>
                    <a:pt x="357" y="702"/>
                  </a:cubicBezTo>
                  <a:cubicBezTo>
                    <a:pt x="320" y="672"/>
                    <a:pt x="281" y="659"/>
                    <a:pt x="244" y="659"/>
                  </a:cubicBezTo>
                  <a:cubicBezTo>
                    <a:pt x="111" y="659"/>
                    <a:pt x="0" y="822"/>
                    <a:pt x="106" y="952"/>
                  </a:cubicBezTo>
                  <a:cubicBezTo>
                    <a:pt x="200" y="1036"/>
                    <a:pt x="315" y="1099"/>
                    <a:pt x="440" y="1109"/>
                  </a:cubicBezTo>
                  <a:cubicBezTo>
                    <a:pt x="466" y="1111"/>
                    <a:pt x="491" y="1112"/>
                    <a:pt x="517" y="1112"/>
                  </a:cubicBezTo>
                  <a:cubicBezTo>
                    <a:pt x="640" y="1112"/>
                    <a:pt x="768" y="1091"/>
                    <a:pt x="890" y="1057"/>
                  </a:cubicBezTo>
                  <a:cubicBezTo>
                    <a:pt x="1046" y="1025"/>
                    <a:pt x="1193" y="1005"/>
                    <a:pt x="1349" y="1005"/>
                  </a:cubicBezTo>
                  <a:cubicBezTo>
                    <a:pt x="1464" y="1005"/>
                    <a:pt x="1579" y="1046"/>
                    <a:pt x="1663" y="1119"/>
                  </a:cubicBezTo>
                  <a:cubicBezTo>
                    <a:pt x="1804" y="1229"/>
                    <a:pt x="1971" y="1284"/>
                    <a:pt x="2137" y="1284"/>
                  </a:cubicBezTo>
                  <a:cubicBezTo>
                    <a:pt x="2302" y="1284"/>
                    <a:pt x="2467" y="1229"/>
                    <a:pt x="2603" y="1119"/>
                  </a:cubicBezTo>
                  <a:cubicBezTo>
                    <a:pt x="2697" y="1046"/>
                    <a:pt x="2801" y="1005"/>
                    <a:pt x="2916" y="1005"/>
                  </a:cubicBezTo>
                  <a:cubicBezTo>
                    <a:pt x="3073" y="1005"/>
                    <a:pt x="3230" y="1025"/>
                    <a:pt x="3376" y="1057"/>
                  </a:cubicBezTo>
                  <a:cubicBezTo>
                    <a:pt x="3497" y="1091"/>
                    <a:pt x="3625" y="1112"/>
                    <a:pt x="3755" y="1112"/>
                  </a:cubicBezTo>
                  <a:cubicBezTo>
                    <a:pt x="3782" y="1112"/>
                    <a:pt x="3809" y="1111"/>
                    <a:pt x="3835" y="1109"/>
                  </a:cubicBezTo>
                  <a:cubicBezTo>
                    <a:pt x="3961" y="1099"/>
                    <a:pt x="4076" y="1036"/>
                    <a:pt x="4159" y="952"/>
                  </a:cubicBezTo>
                  <a:cubicBezTo>
                    <a:pt x="4302" y="825"/>
                    <a:pt x="4180" y="638"/>
                    <a:pt x="4044" y="638"/>
                  </a:cubicBezTo>
                  <a:cubicBezTo>
                    <a:pt x="4001" y="638"/>
                    <a:pt x="3957" y="657"/>
                    <a:pt x="3919" y="702"/>
                  </a:cubicBezTo>
                  <a:cubicBezTo>
                    <a:pt x="3888" y="733"/>
                    <a:pt x="3846" y="754"/>
                    <a:pt x="3804" y="764"/>
                  </a:cubicBezTo>
                  <a:cubicBezTo>
                    <a:pt x="3647" y="764"/>
                    <a:pt x="3512" y="608"/>
                    <a:pt x="3345" y="440"/>
                  </a:cubicBezTo>
                  <a:cubicBezTo>
                    <a:pt x="3156" y="245"/>
                    <a:pt x="2914" y="0"/>
                    <a:pt x="2574" y="0"/>
                  </a:cubicBezTo>
                  <a:cubicBezTo>
                    <a:pt x="2442" y="0"/>
                    <a:pt x="2296" y="37"/>
                    <a:pt x="2133" y="127"/>
                  </a:cubicBezTo>
                  <a:cubicBezTo>
                    <a:pt x="1969" y="37"/>
                    <a:pt x="1824" y="0"/>
                    <a:pt x="16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5" name="Google Shape;1035;p69"/>
            <p:cNvSpPr/>
            <p:nvPr/>
          </p:nvSpPr>
          <p:spPr>
            <a:xfrm>
              <a:off x="5590883" y="3488512"/>
              <a:ext cx="203593" cy="174421"/>
            </a:xfrm>
            <a:custGeom>
              <a:avLst/>
              <a:gdLst/>
              <a:ahLst/>
              <a:cxnLst/>
              <a:rect l="l" t="t" r="r" b="b"/>
              <a:pathLst>
                <a:path w="3971" h="3402" extrusionOk="0">
                  <a:moveTo>
                    <a:pt x="2261" y="348"/>
                  </a:moveTo>
                  <a:cubicBezTo>
                    <a:pt x="2958" y="348"/>
                    <a:pt x="3626" y="889"/>
                    <a:pt x="3626" y="1704"/>
                  </a:cubicBezTo>
                  <a:cubicBezTo>
                    <a:pt x="3626" y="2445"/>
                    <a:pt x="3020" y="3051"/>
                    <a:pt x="2278" y="3051"/>
                  </a:cubicBezTo>
                  <a:cubicBezTo>
                    <a:pt x="2274" y="3051"/>
                    <a:pt x="2270" y="3051"/>
                    <a:pt x="2265" y="3051"/>
                  </a:cubicBezTo>
                  <a:cubicBezTo>
                    <a:pt x="1062" y="3051"/>
                    <a:pt x="464" y="1596"/>
                    <a:pt x="1317" y="743"/>
                  </a:cubicBezTo>
                  <a:cubicBezTo>
                    <a:pt x="1593" y="470"/>
                    <a:pt x="1930" y="348"/>
                    <a:pt x="2261" y="348"/>
                  </a:cubicBezTo>
                  <a:close/>
                  <a:moveTo>
                    <a:pt x="2278" y="1"/>
                  </a:moveTo>
                  <a:cubicBezTo>
                    <a:pt x="763" y="1"/>
                    <a:pt x="1" y="1829"/>
                    <a:pt x="1077" y="2905"/>
                  </a:cubicBezTo>
                  <a:cubicBezTo>
                    <a:pt x="1420" y="3248"/>
                    <a:pt x="1843" y="3402"/>
                    <a:pt x="2258" y="3402"/>
                  </a:cubicBezTo>
                  <a:cubicBezTo>
                    <a:pt x="3131" y="3402"/>
                    <a:pt x="3970" y="2723"/>
                    <a:pt x="3970" y="1704"/>
                  </a:cubicBezTo>
                  <a:cubicBezTo>
                    <a:pt x="3970" y="763"/>
                    <a:pt x="3208" y="1"/>
                    <a:pt x="22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6" name="Google Shape;1036;p69"/>
            <p:cNvSpPr/>
            <p:nvPr/>
          </p:nvSpPr>
          <p:spPr>
            <a:xfrm>
              <a:off x="5698038" y="3596179"/>
              <a:ext cx="18765" cy="25738"/>
            </a:xfrm>
            <a:custGeom>
              <a:avLst/>
              <a:gdLst/>
              <a:ahLst/>
              <a:cxnLst/>
              <a:rect l="l" t="t" r="r" b="b"/>
              <a:pathLst>
                <a:path w="366" h="502" extrusionOk="0">
                  <a:moveTo>
                    <a:pt x="178" y="1"/>
                  </a:moveTo>
                  <a:cubicBezTo>
                    <a:pt x="179" y="1"/>
                    <a:pt x="181" y="1"/>
                    <a:pt x="183" y="1"/>
                  </a:cubicBezTo>
                  <a:lnTo>
                    <a:pt x="183" y="1"/>
                  </a:lnTo>
                  <a:cubicBezTo>
                    <a:pt x="185" y="1"/>
                    <a:pt x="186" y="1"/>
                    <a:pt x="188" y="1"/>
                  </a:cubicBezTo>
                  <a:close/>
                  <a:moveTo>
                    <a:pt x="183" y="1"/>
                  </a:moveTo>
                  <a:lnTo>
                    <a:pt x="183" y="1"/>
                  </a:lnTo>
                  <a:cubicBezTo>
                    <a:pt x="81" y="3"/>
                    <a:pt x="11" y="86"/>
                    <a:pt x="11" y="178"/>
                  </a:cubicBezTo>
                  <a:lnTo>
                    <a:pt x="11" y="314"/>
                  </a:lnTo>
                  <a:cubicBezTo>
                    <a:pt x="0" y="439"/>
                    <a:pt x="92" y="502"/>
                    <a:pt x="183" y="502"/>
                  </a:cubicBezTo>
                  <a:cubicBezTo>
                    <a:pt x="274" y="502"/>
                    <a:pt x="366" y="439"/>
                    <a:pt x="355" y="314"/>
                  </a:cubicBezTo>
                  <a:lnTo>
                    <a:pt x="355" y="178"/>
                  </a:lnTo>
                  <a:cubicBezTo>
                    <a:pt x="355" y="86"/>
                    <a:pt x="285" y="3"/>
                    <a:pt x="1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7" name="Google Shape;1037;p69"/>
            <p:cNvSpPr/>
            <p:nvPr/>
          </p:nvSpPr>
          <p:spPr>
            <a:xfrm>
              <a:off x="5723468" y="3576030"/>
              <a:ext cx="32146" cy="20457"/>
            </a:xfrm>
            <a:custGeom>
              <a:avLst/>
              <a:gdLst/>
              <a:ahLst/>
              <a:cxnLst/>
              <a:rect l="l" t="t" r="r" b="b"/>
              <a:pathLst>
                <a:path w="627" h="399" extrusionOk="0">
                  <a:moveTo>
                    <a:pt x="241" y="1"/>
                  </a:moveTo>
                  <a:cubicBezTo>
                    <a:pt x="66" y="1"/>
                    <a:pt x="0" y="264"/>
                    <a:pt x="183" y="341"/>
                  </a:cubicBezTo>
                  <a:lnTo>
                    <a:pt x="298" y="383"/>
                  </a:lnTo>
                  <a:cubicBezTo>
                    <a:pt x="324" y="394"/>
                    <a:pt x="349" y="398"/>
                    <a:pt x="371" y="398"/>
                  </a:cubicBezTo>
                  <a:cubicBezTo>
                    <a:pt x="551" y="398"/>
                    <a:pt x="626" y="104"/>
                    <a:pt x="413" y="49"/>
                  </a:cubicBezTo>
                  <a:lnTo>
                    <a:pt x="288" y="7"/>
                  </a:lnTo>
                  <a:cubicBezTo>
                    <a:pt x="271" y="3"/>
                    <a:pt x="255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8" name="Google Shape;1038;p69"/>
            <p:cNvSpPr/>
            <p:nvPr/>
          </p:nvSpPr>
          <p:spPr>
            <a:xfrm>
              <a:off x="5711214" y="3538244"/>
              <a:ext cx="28609" cy="23482"/>
            </a:xfrm>
            <a:custGeom>
              <a:avLst/>
              <a:gdLst/>
              <a:ahLst/>
              <a:cxnLst/>
              <a:rect l="l" t="t" r="r" b="b"/>
              <a:pathLst>
                <a:path w="558" h="458" extrusionOk="0">
                  <a:moveTo>
                    <a:pt x="326" y="0"/>
                  </a:moveTo>
                  <a:cubicBezTo>
                    <a:pt x="280" y="0"/>
                    <a:pt x="232" y="19"/>
                    <a:pt x="192" y="65"/>
                  </a:cubicBezTo>
                  <a:lnTo>
                    <a:pt x="119" y="169"/>
                  </a:lnTo>
                  <a:cubicBezTo>
                    <a:pt x="1" y="303"/>
                    <a:pt x="124" y="457"/>
                    <a:pt x="254" y="457"/>
                  </a:cubicBezTo>
                  <a:cubicBezTo>
                    <a:pt x="307" y="457"/>
                    <a:pt x="362" y="432"/>
                    <a:pt x="401" y="368"/>
                  </a:cubicBezTo>
                  <a:lnTo>
                    <a:pt x="474" y="274"/>
                  </a:lnTo>
                  <a:cubicBezTo>
                    <a:pt x="558" y="137"/>
                    <a:pt x="448" y="0"/>
                    <a:pt x="3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9" name="Google Shape;1039;p69"/>
            <p:cNvSpPr/>
            <p:nvPr/>
          </p:nvSpPr>
          <p:spPr>
            <a:xfrm>
              <a:off x="5674966" y="3538244"/>
              <a:ext cx="26455" cy="22200"/>
            </a:xfrm>
            <a:custGeom>
              <a:avLst/>
              <a:gdLst/>
              <a:ahLst/>
              <a:cxnLst/>
              <a:rect l="l" t="t" r="r" b="b"/>
              <a:pathLst>
                <a:path w="516" h="433" extrusionOk="0">
                  <a:moveTo>
                    <a:pt x="233" y="0"/>
                  </a:moveTo>
                  <a:cubicBezTo>
                    <a:pt x="111" y="0"/>
                    <a:pt x="1" y="137"/>
                    <a:pt x="84" y="274"/>
                  </a:cubicBezTo>
                  <a:lnTo>
                    <a:pt x="158" y="368"/>
                  </a:lnTo>
                  <a:cubicBezTo>
                    <a:pt x="195" y="414"/>
                    <a:pt x="241" y="433"/>
                    <a:pt x="285" y="433"/>
                  </a:cubicBezTo>
                  <a:cubicBezTo>
                    <a:pt x="404" y="433"/>
                    <a:pt x="515" y="298"/>
                    <a:pt x="440" y="169"/>
                  </a:cubicBezTo>
                  <a:lnTo>
                    <a:pt x="367" y="65"/>
                  </a:lnTo>
                  <a:cubicBezTo>
                    <a:pt x="327" y="19"/>
                    <a:pt x="279" y="0"/>
                    <a:pt x="2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0" name="Google Shape;1040;p69"/>
            <p:cNvSpPr/>
            <p:nvPr/>
          </p:nvSpPr>
          <p:spPr>
            <a:xfrm>
              <a:off x="5659278" y="3576030"/>
              <a:ext cx="32095" cy="20457"/>
            </a:xfrm>
            <a:custGeom>
              <a:avLst/>
              <a:gdLst/>
              <a:ahLst/>
              <a:cxnLst/>
              <a:rect l="l" t="t" r="r" b="b"/>
              <a:pathLst>
                <a:path w="626" h="399" extrusionOk="0">
                  <a:moveTo>
                    <a:pt x="385" y="1"/>
                  </a:moveTo>
                  <a:cubicBezTo>
                    <a:pt x="370" y="1"/>
                    <a:pt x="355" y="3"/>
                    <a:pt x="338" y="7"/>
                  </a:cubicBezTo>
                  <a:lnTo>
                    <a:pt x="223" y="49"/>
                  </a:lnTo>
                  <a:cubicBezTo>
                    <a:pt x="1" y="104"/>
                    <a:pt x="74" y="398"/>
                    <a:pt x="254" y="398"/>
                  </a:cubicBezTo>
                  <a:cubicBezTo>
                    <a:pt x="277" y="398"/>
                    <a:pt x="302" y="394"/>
                    <a:pt x="328" y="383"/>
                  </a:cubicBezTo>
                  <a:lnTo>
                    <a:pt x="443" y="341"/>
                  </a:lnTo>
                  <a:cubicBezTo>
                    <a:pt x="626" y="264"/>
                    <a:pt x="560" y="1"/>
                    <a:pt x="3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1" name="Google Shape;1041;p69"/>
            <p:cNvSpPr/>
            <p:nvPr/>
          </p:nvSpPr>
          <p:spPr>
            <a:xfrm>
              <a:off x="5370217" y="3488666"/>
              <a:ext cx="203593" cy="174523"/>
            </a:xfrm>
            <a:custGeom>
              <a:avLst/>
              <a:gdLst/>
              <a:ahLst/>
              <a:cxnLst/>
              <a:rect l="l" t="t" r="r" b="b"/>
              <a:pathLst>
                <a:path w="3971" h="3404" extrusionOk="0">
                  <a:moveTo>
                    <a:pt x="2257" y="345"/>
                  </a:moveTo>
                  <a:cubicBezTo>
                    <a:pt x="2953" y="345"/>
                    <a:pt x="3626" y="886"/>
                    <a:pt x="3626" y="1701"/>
                  </a:cubicBezTo>
                  <a:cubicBezTo>
                    <a:pt x="3615" y="2442"/>
                    <a:pt x="3009" y="3048"/>
                    <a:pt x="2268" y="3048"/>
                  </a:cubicBezTo>
                  <a:lnTo>
                    <a:pt x="2268" y="3059"/>
                  </a:lnTo>
                  <a:cubicBezTo>
                    <a:pt x="1066" y="3059"/>
                    <a:pt x="461" y="1596"/>
                    <a:pt x="1317" y="740"/>
                  </a:cubicBezTo>
                  <a:cubicBezTo>
                    <a:pt x="1590" y="467"/>
                    <a:pt x="1926" y="345"/>
                    <a:pt x="2257" y="345"/>
                  </a:cubicBezTo>
                  <a:close/>
                  <a:moveTo>
                    <a:pt x="2259" y="0"/>
                  </a:moveTo>
                  <a:cubicBezTo>
                    <a:pt x="1841" y="0"/>
                    <a:pt x="1414" y="155"/>
                    <a:pt x="1066" y="499"/>
                  </a:cubicBezTo>
                  <a:cubicBezTo>
                    <a:pt x="1" y="1565"/>
                    <a:pt x="753" y="3403"/>
                    <a:pt x="2268" y="3403"/>
                  </a:cubicBezTo>
                  <a:cubicBezTo>
                    <a:pt x="3208" y="3403"/>
                    <a:pt x="3971" y="2641"/>
                    <a:pt x="3971" y="1701"/>
                  </a:cubicBezTo>
                  <a:cubicBezTo>
                    <a:pt x="3971" y="676"/>
                    <a:pt x="3134" y="0"/>
                    <a:pt x="22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2" name="Google Shape;1042;p69"/>
            <p:cNvSpPr/>
            <p:nvPr/>
          </p:nvSpPr>
          <p:spPr>
            <a:xfrm>
              <a:off x="5477372" y="3596179"/>
              <a:ext cx="17688" cy="24148"/>
            </a:xfrm>
            <a:custGeom>
              <a:avLst/>
              <a:gdLst/>
              <a:ahLst/>
              <a:cxnLst/>
              <a:rect l="l" t="t" r="r" b="b"/>
              <a:pathLst>
                <a:path w="345" h="471" extrusionOk="0">
                  <a:moveTo>
                    <a:pt x="178" y="1"/>
                  </a:moveTo>
                  <a:cubicBezTo>
                    <a:pt x="73" y="1"/>
                    <a:pt x="0" y="84"/>
                    <a:pt x="0" y="178"/>
                  </a:cubicBezTo>
                  <a:lnTo>
                    <a:pt x="0" y="314"/>
                  </a:lnTo>
                  <a:cubicBezTo>
                    <a:pt x="11" y="418"/>
                    <a:pt x="94" y="471"/>
                    <a:pt x="176" y="471"/>
                  </a:cubicBezTo>
                  <a:cubicBezTo>
                    <a:pt x="259" y="471"/>
                    <a:pt x="340" y="418"/>
                    <a:pt x="345" y="314"/>
                  </a:cubicBezTo>
                  <a:lnTo>
                    <a:pt x="345" y="178"/>
                  </a:lnTo>
                  <a:cubicBezTo>
                    <a:pt x="345" y="84"/>
                    <a:pt x="272" y="1"/>
                    <a:pt x="17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3" name="Google Shape;1043;p69"/>
            <p:cNvSpPr/>
            <p:nvPr/>
          </p:nvSpPr>
          <p:spPr>
            <a:xfrm>
              <a:off x="5502238" y="3576030"/>
              <a:ext cx="32146" cy="20457"/>
            </a:xfrm>
            <a:custGeom>
              <a:avLst/>
              <a:gdLst/>
              <a:ahLst/>
              <a:cxnLst/>
              <a:rect l="l" t="t" r="r" b="b"/>
              <a:pathLst>
                <a:path w="627" h="399" extrusionOk="0">
                  <a:moveTo>
                    <a:pt x="241" y="1"/>
                  </a:moveTo>
                  <a:cubicBezTo>
                    <a:pt x="66" y="1"/>
                    <a:pt x="1" y="264"/>
                    <a:pt x="184" y="341"/>
                  </a:cubicBezTo>
                  <a:lnTo>
                    <a:pt x="299" y="383"/>
                  </a:lnTo>
                  <a:cubicBezTo>
                    <a:pt x="326" y="394"/>
                    <a:pt x="351" y="398"/>
                    <a:pt x="375" y="398"/>
                  </a:cubicBezTo>
                  <a:cubicBezTo>
                    <a:pt x="560" y="398"/>
                    <a:pt x="627" y="104"/>
                    <a:pt x="414" y="49"/>
                  </a:cubicBezTo>
                  <a:lnTo>
                    <a:pt x="288" y="7"/>
                  </a:lnTo>
                  <a:cubicBezTo>
                    <a:pt x="272" y="3"/>
                    <a:pt x="256" y="1"/>
                    <a:pt x="24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4" name="Google Shape;1044;p69"/>
            <p:cNvSpPr/>
            <p:nvPr/>
          </p:nvSpPr>
          <p:spPr>
            <a:xfrm>
              <a:off x="5490548" y="3538244"/>
              <a:ext cx="28250" cy="23482"/>
            </a:xfrm>
            <a:custGeom>
              <a:avLst/>
              <a:gdLst/>
              <a:ahLst/>
              <a:cxnLst/>
              <a:rect l="l" t="t" r="r" b="b"/>
              <a:pathLst>
                <a:path w="551" h="458" extrusionOk="0">
                  <a:moveTo>
                    <a:pt x="319" y="0"/>
                  </a:moveTo>
                  <a:cubicBezTo>
                    <a:pt x="275" y="0"/>
                    <a:pt x="229" y="19"/>
                    <a:pt x="192" y="65"/>
                  </a:cubicBezTo>
                  <a:lnTo>
                    <a:pt x="119" y="169"/>
                  </a:lnTo>
                  <a:cubicBezTo>
                    <a:pt x="1" y="303"/>
                    <a:pt x="124" y="457"/>
                    <a:pt x="254" y="457"/>
                  </a:cubicBezTo>
                  <a:cubicBezTo>
                    <a:pt x="308" y="457"/>
                    <a:pt x="362" y="432"/>
                    <a:pt x="401" y="368"/>
                  </a:cubicBezTo>
                  <a:lnTo>
                    <a:pt x="474" y="274"/>
                  </a:lnTo>
                  <a:cubicBezTo>
                    <a:pt x="550" y="137"/>
                    <a:pt x="438" y="0"/>
                    <a:pt x="3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5" name="Google Shape;1045;p69"/>
            <p:cNvSpPr/>
            <p:nvPr/>
          </p:nvSpPr>
          <p:spPr>
            <a:xfrm>
              <a:off x="5453787" y="3538244"/>
              <a:ext cx="26814" cy="22200"/>
            </a:xfrm>
            <a:custGeom>
              <a:avLst/>
              <a:gdLst/>
              <a:ahLst/>
              <a:cxnLst/>
              <a:rect l="l" t="t" r="r" b="b"/>
              <a:pathLst>
                <a:path w="523" h="433" extrusionOk="0">
                  <a:moveTo>
                    <a:pt x="233" y="0"/>
                  </a:moveTo>
                  <a:cubicBezTo>
                    <a:pt x="110" y="0"/>
                    <a:pt x="1" y="137"/>
                    <a:pt x="84" y="274"/>
                  </a:cubicBezTo>
                  <a:lnTo>
                    <a:pt x="157" y="368"/>
                  </a:lnTo>
                  <a:cubicBezTo>
                    <a:pt x="194" y="414"/>
                    <a:pt x="241" y="433"/>
                    <a:pt x="287" y="433"/>
                  </a:cubicBezTo>
                  <a:cubicBezTo>
                    <a:pt x="408" y="433"/>
                    <a:pt x="523" y="298"/>
                    <a:pt x="439" y="169"/>
                  </a:cubicBezTo>
                  <a:lnTo>
                    <a:pt x="366" y="65"/>
                  </a:lnTo>
                  <a:cubicBezTo>
                    <a:pt x="326" y="19"/>
                    <a:pt x="279" y="0"/>
                    <a:pt x="23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6" name="Google Shape;1046;p69"/>
            <p:cNvSpPr/>
            <p:nvPr/>
          </p:nvSpPr>
          <p:spPr>
            <a:xfrm>
              <a:off x="5440150" y="3576030"/>
              <a:ext cx="30557" cy="19995"/>
            </a:xfrm>
            <a:custGeom>
              <a:avLst/>
              <a:gdLst/>
              <a:ahLst/>
              <a:cxnLst/>
              <a:rect l="l" t="t" r="r" b="b"/>
              <a:pathLst>
                <a:path w="596" h="390" extrusionOk="0">
                  <a:moveTo>
                    <a:pt x="345" y="1"/>
                  </a:moveTo>
                  <a:cubicBezTo>
                    <a:pt x="330" y="1"/>
                    <a:pt x="314" y="3"/>
                    <a:pt x="298" y="7"/>
                  </a:cubicBezTo>
                  <a:lnTo>
                    <a:pt x="183" y="49"/>
                  </a:lnTo>
                  <a:cubicBezTo>
                    <a:pt x="0" y="126"/>
                    <a:pt x="66" y="389"/>
                    <a:pt x="240" y="389"/>
                  </a:cubicBezTo>
                  <a:cubicBezTo>
                    <a:pt x="255" y="389"/>
                    <a:pt x="271" y="387"/>
                    <a:pt x="287" y="383"/>
                  </a:cubicBezTo>
                  <a:lnTo>
                    <a:pt x="413" y="341"/>
                  </a:lnTo>
                  <a:cubicBezTo>
                    <a:pt x="596" y="264"/>
                    <a:pt x="521" y="1"/>
                    <a:pt x="3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7" name="Google Shape;1047;p69"/>
            <p:cNvSpPr/>
            <p:nvPr/>
          </p:nvSpPr>
          <p:spPr>
            <a:xfrm>
              <a:off x="5558224" y="3655089"/>
              <a:ext cx="33018" cy="22354"/>
            </a:xfrm>
            <a:custGeom>
              <a:avLst/>
              <a:gdLst/>
              <a:ahLst/>
              <a:cxnLst/>
              <a:rect l="l" t="t" r="r" b="b"/>
              <a:pathLst>
                <a:path w="644" h="436" extrusionOk="0">
                  <a:moveTo>
                    <a:pt x="199" y="1"/>
                  </a:moveTo>
                  <a:cubicBezTo>
                    <a:pt x="128" y="1"/>
                    <a:pt x="64" y="40"/>
                    <a:pt x="32" y="105"/>
                  </a:cubicBezTo>
                  <a:cubicBezTo>
                    <a:pt x="1" y="199"/>
                    <a:pt x="42" y="304"/>
                    <a:pt x="126" y="335"/>
                  </a:cubicBezTo>
                  <a:lnTo>
                    <a:pt x="345" y="429"/>
                  </a:lnTo>
                  <a:cubicBezTo>
                    <a:pt x="362" y="433"/>
                    <a:pt x="378" y="435"/>
                    <a:pt x="393" y="435"/>
                  </a:cubicBezTo>
                  <a:cubicBezTo>
                    <a:pt x="561" y="435"/>
                    <a:pt x="644" y="191"/>
                    <a:pt x="481" y="105"/>
                  </a:cubicBezTo>
                  <a:lnTo>
                    <a:pt x="262" y="11"/>
                  </a:lnTo>
                  <a:cubicBezTo>
                    <a:pt x="241" y="4"/>
                    <a:pt x="219" y="1"/>
                    <a:pt x="1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8" name="Google Shape;1048;p69"/>
            <p:cNvSpPr/>
            <p:nvPr/>
          </p:nvSpPr>
          <p:spPr>
            <a:xfrm>
              <a:off x="5602163" y="3655294"/>
              <a:ext cx="35633" cy="22354"/>
            </a:xfrm>
            <a:custGeom>
              <a:avLst/>
              <a:gdLst/>
              <a:ahLst/>
              <a:cxnLst/>
              <a:rect l="l" t="t" r="r" b="b"/>
              <a:pathLst>
                <a:path w="695" h="436" extrusionOk="0">
                  <a:moveTo>
                    <a:pt x="437" y="1"/>
                  </a:moveTo>
                  <a:cubicBezTo>
                    <a:pt x="421" y="1"/>
                    <a:pt x="404" y="3"/>
                    <a:pt x="387" y="7"/>
                  </a:cubicBezTo>
                  <a:lnTo>
                    <a:pt x="178" y="101"/>
                  </a:lnTo>
                  <a:cubicBezTo>
                    <a:pt x="0" y="174"/>
                    <a:pt x="52" y="435"/>
                    <a:pt x="240" y="435"/>
                  </a:cubicBezTo>
                  <a:cubicBezTo>
                    <a:pt x="261" y="435"/>
                    <a:pt x="282" y="435"/>
                    <a:pt x="303" y="425"/>
                  </a:cubicBezTo>
                  <a:lnTo>
                    <a:pt x="523" y="331"/>
                  </a:lnTo>
                  <a:cubicBezTo>
                    <a:pt x="695" y="245"/>
                    <a:pt x="613" y="1"/>
                    <a:pt x="4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9" name="Google Shape;1049;p69"/>
            <p:cNvSpPr/>
            <p:nvPr/>
          </p:nvSpPr>
          <p:spPr>
            <a:xfrm>
              <a:off x="5532897" y="3771061"/>
              <a:ext cx="126073" cy="45169"/>
            </a:xfrm>
            <a:custGeom>
              <a:avLst/>
              <a:gdLst/>
              <a:ahLst/>
              <a:cxnLst/>
              <a:rect l="l" t="t" r="r" b="b"/>
              <a:pathLst>
                <a:path w="2459" h="881" extrusionOk="0">
                  <a:moveTo>
                    <a:pt x="2254" y="0"/>
                  </a:moveTo>
                  <a:cubicBezTo>
                    <a:pt x="2200" y="0"/>
                    <a:pt x="2145" y="28"/>
                    <a:pt x="2114" y="79"/>
                  </a:cubicBezTo>
                  <a:cubicBezTo>
                    <a:pt x="1905" y="382"/>
                    <a:pt x="1576" y="533"/>
                    <a:pt x="1247" y="533"/>
                  </a:cubicBezTo>
                  <a:cubicBezTo>
                    <a:pt x="918" y="533"/>
                    <a:pt x="589" y="382"/>
                    <a:pt x="380" y="79"/>
                  </a:cubicBezTo>
                  <a:cubicBezTo>
                    <a:pt x="341" y="25"/>
                    <a:pt x="290" y="3"/>
                    <a:pt x="241" y="3"/>
                  </a:cubicBezTo>
                  <a:cubicBezTo>
                    <a:pt x="117" y="3"/>
                    <a:pt x="1" y="143"/>
                    <a:pt x="98" y="277"/>
                  </a:cubicBezTo>
                  <a:cubicBezTo>
                    <a:pt x="374" y="679"/>
                    <a:pt x="811" y="880"/>
                    <a:pt x="1247" y="880"/>
                  </a:cubicBezTo>
                  <a:cubicBezTo>
                    <a:pt x="1683" y="880"/>
                    <a:pt x="2119" y="679"/>
                    <a:pt x="2396" y="277"/>
                  </a:cubicBezTo>
                  <a:cubicBezTo>
                    <a:pt x="2459" y="193"/>
                    <a:pt x="2438" y="89"/>
                    <a:pt x="2354" y="37"/>
                  </a:cubicBezTo>
                  <a:cubicBezTo>
                    <a:pt x="2325" y="12"/>
                    <a:pt x="2290" y="0"/>
                    <a:pt x="22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50" name="Google Shape;1050;p69"/>
          <p:cNvSpPr/>
          <p:nvPr/>
        </p:nvSpPr>
        <p:spPr>
          <a:xfrm>
            <a:off x="7221000" y="3433768"/>
            <a:ext cx="490720" cy="420329"/>
          </a:xfrm>
          <a:custGeom>
            <a:avLst/>
            <a:gdLst/>
            <a:ahLst/>
            <a:cxnLst/>
            <a:rect l="l" t="t" r="r" b="b"/>
            <a:pathLst>
              <a:path w="8038" h="6885" extrusionOk="0">
                <a:moveTo>
                  <a:pt x="7474" y="617"/>
                </a:moveTo>
                <a:cubicBezTo>
                  <a:pt x="7662" y="1411"/>
                  <a:pt x="7662" y="2236"/>
                  <a:pt x="7474" y="3030"/>
                </a:cubicBezTo>
                <a:lnTo>
                  <a:pt x="7474" y="3020"/>
                </a:lnTo>
                <a:lnTo>
                  <a:pt x="7244" y="3020"/>
                </a:lnTo>
                <a:cubicBezTo>
                  <a:pt x="7422" y="2226"/>
                  <a:pt x="7422" y="1411"/>
                  <a:pt x="7244" y="617"/>
                </a:cubicBezTo>
                <a:close/>
                <a:moveTo>
                  <a:pt x="1488" y="471"/>
                </a:moveTo>
                <a:cubicBezTo>
                  <a:pt x="1572" y="544"/>
                  <a:pt x="1676" y="638"/>
                  <a:pt x="1749" y="711"/>
                </a:cubicBezTo>
                <a:cubicBezTo>
                  <a:pt x="1979" y="931"/>
                  <a:pt x="2198" y="1140"/>
                  <a:pt x="2418" y="1213"/>
                </a:cubicBezTo>
                <a:lnTo>
                  <a:pt x="2418" y="2435"/>
                </a:lnTo>
                <a:cubicBezTo>
                  <a:pt x="2198" y="2508"/>
                  <a:pt x="1979" y="2717"/>
                  <a:pt x="1749" y="2936"/>
                </a:cubicBezTo>
                <a:cubicBezTo>
                  <a:pt x="1676" y="3009"/>
                  <a:pt x="1572" y="3103"/>
                  <a:pt x="1488" y="3177"/>
                </a:cubicBezTo>
                <a:lnTo>
                  <a:pt x="1488" y="471"/>
                </a:lnTo>
                <a:close/>
                <a:moveTo>
                  <a:pt x="5395" y="3762"/>
                </a:moveTo>
                <a:cubicBezTo>
                  <a:pt x="5426" y="3782"/>
                  <a:pt x="5447" y="3803"/>
                  <a:pt x="5479" y="3835"/>
                </a:cubicBezTo>
                <a:cubicBezTo>
                  <a:pt x="5531" y="3918"/>
                  <a:pt x="5552" y="4023"/>
                  <a:pt x="5541" y="4117"/>
                </a:cubicBezTo>
                <a:lnTo>
                  <a:pt x="5353" y="5140"/>
                </a:lnTo>
                <a:cubicBezTo>
                  <a:pt x="5332" y="5276"/>
                  <a:pt x="5238" y="5391"/>
                  <a:pt x="5103" y="5433"/>
                </a:cubicBezTo>
                <a:lnTo>
                  <a:pt x="5395" y="3762"/>
                </a:lnTo>
                <a:close/>
                <a:moveTo>
                  <a:pt x="6889" y="628"/>
                </a:moveTo>
                <a:cubicBezTo>
                  <a:pt x="7066" y="1411"/>
                  <a:pt x="7066" y="2226"/>
                  <a:pt x="6889" y="3009"/>
                </a:cubicBezTo>
                <a:lnTo>
                  <a:pt x="6743" y="3009"/>
                </a:lnTo>
                <a:cubicBezTo>
                  <a:pt x="6659" y="3009"/>
                  <a:pt x="6575" y="3072"/>
                  <a:pt x="6565" y="3156"/>
                </a:cubicBezTo>
                <a:lnTo>
                  <a:pt x="5990" y="6425"/>
                </a:lnTo>
                <a:cubicBezTo>
                  <a:pt x="5980" y="6467"/>
                  <a:pt x="5876" y="6540"/>
                  <a:pt x="5656" y="6540"/>
                </a:cubicBezTo>
                <a:cubicBezTo>
                  <a:pt x="5583" y="6540"/>
                  <a:pt x="5510" y="6530"/>
                  <a:pt x="5437" y="6519"/>
                </a:cubicBezTo>
                <a:cubicBezTo>
                  <a:pt x="5291" y="6498"/>
                  <a:pt x="5155" y="6446"/>
                  <a:pt x="5040" y="6363"/>
                </a:cubicBezTo>
                <a:cubicBezTo>
                  <a:pt x="4988" y="6321"/>
                  <a:pt x="4956" y="6269"/>
                  <a:pt x="4956" y="6237"/>
                </a:cubicBezTo>
                <a:lnTo>
                  <a:pt x="5040" y="5799"/>
                </a:lnTo>
                <a:cubicBezTo>
                  <a:pt x="5364" y="5778"/>
                  <a:pt x="5635" y="5527"/>
                  <a:pt x="5698" y="5203"/>
                </a:cubicBezTo>
                <a:lnTo>
                  <a:pt x="5876" y="4169"/>
                </a:lnTo>
                <a:cubicBezTo>
                  <a:pt x="5938" y="3845"/>
                  <a:pt x="5761" y="3521"/>
                  <a:pt x="5458" y="3385"/>
                </a:cubicBezTo>
                <a:lnTo>
                  <a:pt x="5510" y="3103"/>
                </a:lnTo>
                <a:cubicBezTo>
                  <a:pt x="5531" y="3009"/>
                  <a:pt x="5458" y="2915"/>
                  <a:pt x="5364" y="2905"/>
                </a:cubicBezTo>
                <a:cubicBezTo>
                  <a:pt x="4486" y="2811"/>
                  <a:pt x="3619" y="2654"/>
                  <a:pt x="2763" y="2435"/>
                </a:cubicBezTo>
                <a:lnTo>
                  <a:pt x="2763" y="1213"/>
                </a:lnTo>
                <a:cubicBezTo>
                  <a:pt x="4121" y="868"/>
                  <a:pt x="5499" y="680"/>
                  <a:pt x="6889" y="628"/>
                </a:cubicBezTo>
                <a:close/>
                <a:moveTo>
                  <a:pt x="245" y="1"/>
                </a:moveTo>
                <a:cubicBezTo>
                  <a:pt x="36" y="22"/>
                  <a:pt x="36" y="335"/>
                  <a:pt x="245" y="356"/>
                </a:cubicBezTo>
                <a:lnTo>
                  <a:pt x="1143" y="356"/>
                </a:lnTo>
                <a:lnTo>
                  <a:pt x="1143" y="826"/>
                </a:lnTo>
                <a:lnTo>
                  <a:pt x="245" y="826"/>
                </a:lnTo>
                <a:cubicBezTo>
                  <a:pt x="238" y="826"/>
                  <a:pt x="232" y="825"/>
                  <a:pt x="226" y="825"/>
                </a:cubicBezTo>
                <a:cubicBezTo>
                  <a:pt x="1" y="825"/>
                  <a:pt x="1" y="1172"/>
                  <a:pt x="226" y="1172"/>
                </a:cubicBezTo>
                <a:cubicBezTo>
                  <a:pt x="232" y="1172"/>
                  <a:pt x="238" y="1171"/>
                  <a:pt x="245" y="1171"/>
                </a:cubicBezTo>
                <a:lnTo>
                  <a:pt x="1143" y="1171"/>
                </a:lnTo>
                <a:lnTo>
                  <a:pt x="1143" y="1651"/>
                </a:lnTo>
                <a:lnTo>
                  <a:pt x="245" y="1651"/>
                </a:lnTo>
                <a:cubicBezTo>
                  <a:pt x="238" y="1651"/>
                  <a:pt x="232" y="1651"/>
                  <a:pt x="226" y="1651"/>
                </a:cubicBezTo>
                <a:cubicBezTo>
                  <a:pt x="1" y="1651"/>
                  <a:pt x="1" y="1997"/>
                  <a:pt x="226" y="1997"/>
                </a:cubicBezTo>
                <a:cubicBezTo>
                  <a:pt x="232" y="1997"/>
                  <a:pt x="238" y="1997"/>
                  <a:pt x="245" y="1996"/>
                </a:cubicBezTo>
                <a:lnTo>
                  <a:pt x="1143" y="1996"/>
                </a:lnTo>
                <a:lnTo>
                  <a:pt x="1143" y="2466"/>
                </a:lnTo>
                <a:lnTo>
                  <a:pt x="245" y="2466"/>
                </a:lnTo>
                <a:cubicBezTo>
                  <a:pt x="239" y="2466"/>
                  <a:pt x="232" y="2465"/>
                  <a:pt x="226" y="2465"/>
                </a:cubicBezTo>
                <a:cubicBezTo>
                  <a:pt x="0" y="2465"/>
                  <a:pt x="0" y="2822"/>
                  <a:pt x="226" y="2822"/>
                </a:cubicBezTo>
                <a:cubicBezTo>
                  <a:pt x="232" y="2822"/>
                  <a:pt x="239" y="2822"/>
                  <a:pt x="245" y="2821"/>
                </a:cubicBezTo>
                <a:lnTo>
                  <a:pt x="1143" y="2821"/>
                </a:lnTo>
                <a:lnTo>
                  <a:pt x="1143" y="3291"/>
                </a:lnTo>
                <a:lnTo>
                  <a:pt x="245" y="3291"/>
                </a:lnTo>
                <a:cubicBezTo>
                  <a:pt x="238" y="3291"/>
                  <a:pt x="232" y="3291"/>
                  <a:pt x="226" y="3291"/>
                </a:cubicBezTo>
                <a:cubicBezTo>
                  <a:pt x="1" y="3291"/>
                  <a:pt x="1" y="3637"/>
                  <a:pt x="226" y="3637"/>
                </a:cubicBezTo>
                <a:cubicBezTo>
                  <a:pt x="232" y="3637"/>
                  <a:pt x="238" y="3637"/>
                  <a:pt x="245" y="3636"/>
                </a:cubicBezTo>
                <a:lnTo>
                  <a:pt x="1310" y="3636"/>
                </a:lnTo>
                <a:cubicBezTo>
                  <a:pt x="1519" y="3636"/>
                  <a:pt x="1728" y="3438"/>
                  <a:pt x="1989" y="3187"/>
                </a:cubicBezTo>
                <a:cubicBezTo>
                  <a:pt x="2167" y="3020"/>
                  <a:pt x="2439" y="2769"/>
                  <a:pt x="2574" y="2748"/>
                </a:cubicBezTo>
                <a:cubicBezTo>
                  <a:pt x="3421" y="2968"/>
                  <a:pt x="4277" y="3135"/>
                  <a:pt x="5144" y="3229"/>
                </a:cubicBezTo>
                <a:lnTo>
                  <a:pt x="4726" y="5579"/>
                </a:lnTo>
                <a:lnTo>
                  <a:pt x="4622" y="6175"/>
                </a:lnTo>
                <a:cubicBezTo>
                  <a:pt x="4601" y="6352"/>
                  <a:pt x="4674" y="6530"/>
                  <a:pt x="4831" y="6634"/>
                </a:cubicBezTo>
                <a:cubicBezTo>
                  <a:pt x="4988" y="6749"/>
                  <a:pt x="5186" y="6833"/>
                  <a:pt x="5385" y="6864"/>
                </a:cubicBezTo>
                <a:cubicBezTo>
                  <a:pt x="5479" y="6875"/>
                  <a:pt x="5573" y="6885"/>
                  <a:pt x="5656" y="6885"/>
                </a:cubicBezTo>
                <a:cubicBezTo>
                  <a:pt x="6032" y="6885"/>
                  <a:pt x="6293" y="6728"/>
                  <a:pt x="6335" y="6478"/>
                </a:cubicBezTo>
                <a:lnTo>
                  <a:pt x="6889" y="3365"/>
                </a:lnTo>
                <a:lnTo>
                  <a:pt x="7620" y="3365"/>
                </a:lnTo>
                <a:cubicBezTo>
                  <a:pt x="7693" y="3365"/>
                  <a:pt x="7766" y="3323"/>
                  <a:pt x="7787" y="3250"/>
                </a:cubicBezTo>
                <a:cubicBezTo>
                  <a:pt x="8038" y="2310"/>
                  <a:pt x="8038" y="1317"/>
                  <a:pt x="7787" y="387"/>
                </a:cubicBezTo>
                <a:lnTo>
                  <a:pt x="7777" y="387"/>
                </a:lnTo>
                <a:cubicBezTo>
                  <a:pt x="7756" y="314"/>
                  <a:pt x="7693" y="272"/>
                  <a:pt x="7620" y="272"/>
                </a:cubicBezTo>
                <a:cubicBezTo>
                  <a:pt x="7580" y="272"/>
                  <a:pt x="7540" y="272"/>
                  <a:pt x="7501" y="272"/>
                </a:cubicBezTo>
                <a:cubicBezTo>
                  <a:pt x="5870" y="272"/>
                  <a:pt x="4260" y="481"/>
                  <a:pt x="2689" y="878"/>
                </a:cubicBezTo>
                <a:lnTo>
                  <a:pt x="2585" y="899"/>
                </a:lnTo>
                <a:cubicBezTo>
                  <a:pt x="2449" y="889"/>
                  <a:pt x="2178" y="628"/>
                  <a:pt x="1989" y="450"/>
                </a:cubicBezTo>
                <a:cubicBezTo>
                  <a:pt x="1728" y="199"/>
                  <a:pt x="1519" y="1"/>
                  <a:pt x="1310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51" name="Google Shape;1051;p69"/>
          <p:cNvGrpSpPr/>
          <p:nvPr/>
        </p:nvGrpSpPr>
        <p:grpSpPr>
          <a:xfrm>
            <a:off x="3312798" y="3380932"/>
            <a:ext cx="461800" cy="473155"/>
            <a:chOff x="3353537" y="3450239"/>
            <a:chExt cx="387806" cy="397343"/>
          </a:xfrm>
        </p:grpSpPr>
        <p:sp>
          <p:nvSpPr>
            <p:cNvPr id="1052" name="Google Shape;1052;p69"/>
            <p:cNvSpPr/>
            <p:nvPr/>
          </p:nvSpPr>
          <p:spPr>
            <a:xfrm>
              <a:off x="3440645" y="3615739"/>
              <a:ext cx="213437" cy="65933"/>
            </a:xfrm>
            <a:custGeom>
              <a:avLst/>
              <a:gdLst/>
              <a:ahLst/>
              <a:cxnLst/>
              <a:rect l="l" t="t" r="r" b="b"/>
              <a:pathLst>
                <a:path w="4163" h="1286" extrusionOk="0">
                  <a:moveTo>
                    <a:pt x="1592" y="346"/>
                  </a:moveTo>
                  <a:cubicBezTo>
                    <a:pt x="1739" y="356"/>
                    <a:pt x="1874" y="419"/>
                    <a:pt x="1968" y="523"/>
                  </a:cubicBezTo>
                  <a:cubicBezTo>
                    <a:pt x="2006" y="533"/>
                    <a:pt x="1985" y="600"/>
                    <a:pt x="1958" y="600"/>
                  </a:cubicBezTo>
                  <a:cubicBezTo>
                    <a:pt x="1954" y="600"/>
                    <a:pt x="1951" y="599"/>
                    <a:pt x="1948" y="596"/>
                  </a:cubicBezTo>
                  <a:cubicBezTo>
                    <a:pt x="1801" y="816"/>
                    <a:pt x="1561" y="941"/>
                    <a:pt x="1300" y="941"/>
                  </a:cubicBezTo>
                  <a:cubicBezTo>
                    <a:pt x="1028" y="931"/>
                    <a:pt x="767" y="816"/>
                    <a:pt x="569" y="628"/>
                  </a:cubicBezTo>
                  <a:lnTo>
                    <a:pt x="590" y="628"/>
                  </a:lnTo>
                  <a:cubicBezTo>
                    <a:pt x="798" y="617"/>
                    <a:pt x="1007" y="565"/>
                    <a:pt x="1195" y="471"/>
                  </a:cubicBezTo>
                  <a:cubicBezTo>
                    <a:pt x="1321" y="398"/>
                    <a:pt x="1457" y="367"/>
                    <a:pt x="1592" y="346"/>
                  </a:cubicBezTo>
                  <a:close/>
                  <a:moveTo>
                    <a:pt x="2574" y="346"/>
                  </a:moveTo>
                  <a:cubicBezTo>
                    <a:pt x="2710" y="367"/>
                    <a:pt x="2846" y="398"/>
                    <a:pt x="2971" y="471"/>
                  </a:cubicBezTo>
                  <a:cubicBezTo>
                    <a:pt x="3159" y="565"/>
                    <a:pt x="3368" y="617"/>
                    <a:pt x="3577" y="628"/>
                  </a:cubicBezTo>
                  <a:lnTo>
                    <a:pt x="3598" y="628"/>
                  </a:lnTo>
                  <a:cubicBezTo>
                    <a:pt x="3400" y="816"/>
                    <a:pt x="3138" y="931"/>
                    <a:pt x="2867" y="941"/>
                  </a:cubicBezTo>
                  <a:cubicBezTo>
                    <a:pt x="2606" y="941"/>
                    <a:pt x="2365" y="816"/>
                    <a:pt x="2219" y="596"/>
                  </a:cubicBezTo>
                  <a:cubicBezTo>
                    <a:pt x="2216" y="599"/>
                    <a:pt x="2212" y="600"/>
                    <a:pt x="2209" y="600"/>
                  </a:cubicBezTo>
                  <a:cubicBezTo>
                    <a:pt x="2182" y="600"/>
                    <a:pt x="2161" y="533"/>
                    <a:pt x="2198" y="523"/>
                  </a:cubicBezTo>
                  <a:cubicBezTo>
                    <a:pt x="2292" y="419"/>
                    <a:pt x="2428" y="356"/>
                    <a:pt x="2574" y="346"/>
                  </a:cubicBezTo>
                  <a:close/>
                  <a:moveTo>
                    <a:pt x="1592" y="1"/>
                  </a:moveTo>
                  <a:cubicBezTo>
                    <a:pt x="1404" y="11"/>
                    <a:pt x="1216" y="64"/>
                    <a:pt x="1060" y="147"/>
                  </a:cubicBezTo>
                  <a:cubicBezTo>
                    <a:pt x="913" y="220"/>
                    <a:pt x="757" y="262"/>
                    <a:pt x="590" y="273"/>
                  </a:cubicBezTo>
                  <a:cubicBezTo>
                    <a:pt x="485" y="273"/>
                    <a:pt x="370" y="241"/>
                    <a:pt x="276" y="189"/>
                  </a:cubicBezTo>
                  <a:cubicBezTo>
                    <a:pt x="247" y="173"/>
                    <a:pt x="218" y="166"/>
                    <a:pt x="190" y="166"/>
                  </a:cubicBezTo>
                  <a:cubicBezTo>
                    <a:pt x="86" y="166"/>
                    <a:pt x="1" y="262"/>
                    <a:pt x="25" y="377"/>
                  </a:cubicBezTo>
                  <a:cubicBezTo>
                    <a:pt x="99" y="795"/>
                    <a:pt x="694" y="1286"/>
                    <a:pt x="1300" y="1286"/>
                  </a:cubicBezTo>
                  <a:cubicBezTo>
                    <a:pt x="1514" y="1066"/>
                    <a:pt x="1799" y="957"/>
                    <a:pt x="2083" y="957"/>
                  </a:cubicBezTo>
                  <a:cubicBezTo>
                    <a:pt x="2368" y="957"/>
                    <a:pt x="2653" y="1066"/>
                    <a:pt x="2867" y="1286"/>
                  </a:cubicBezTo>
                  <a:cubicBezTo>
                    <a:pt x="3483" y="1286"/>
                    <a:pt x="4068" y="795"/>
                    <a:pt x="4152" y="377"/>
                  </a:cubicBezTo>
                  <a:cubicBezTo>
                    <a:pt x="4162" y="314"/>
                    <a:pt x="4141" y="241"/>
                    <a:pt x="4089" y="199"/>
                  </a:cubicBezTo>
                  <a:lnTo>
                    <a:pt x="4079" y="199"/>
                  </a:lnTo>
                  <a:cubicBezTo>
                    <a:pt x="4048" y="181"/>
                    <a:pt x="4011" y="170"/>
                    <a:pt x="3973" y="170"/>
                  </a:cubicBezTo>
                  <a:cubicBezTo>
                    <a:pt x="3945" y="170"/>
                    <a:pt x="3917" y="176"/>
                    <a:pt x="3891" y="189"/>
                  </a:cubicBezTo>
                  <a:cubicBezTo>
                    <a:pt x="3797" y="241"/>
                    <a:pt x="3682" y="273"/>
                    <a:pt x="3577" y="273"/>
                  </a:cubicBezTo>
                  <a:cubicBezTo>
                    <a:pt x="3410" y="262"/>
                    <a:pt x="3253" y="220"/>
                    <a:pt x="3118" y="147"/>
                  </a:cubicBezTo>
                  <a:cubicBezTo>
                    <a:pt x="2950" y="64"/>
                    <a:pt x="2762" y="11"/>
                    <a:pt x="2574" y="1"/>
                  </a:cubicBezTo>
                  <a:cubicBezTo>
                    <a:pt x="2433" y="116"/>
                    <a:pt x="2258" y="173"/>
                    <a:pt x="2083" y="173"/>
                  </a:cubicBezTo>
                  <a:cubicBezTo>
                    <a:pt x="1908" y="173"/>
                    <a:pt x="1733" y="116"/>
                    <a:pt x="159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3" name="Google Shape;1053;p69"/>
            <p:cNvSpPr/>
            <p:nvPr/>
          </p:nvSpPr>
          <p:spPr>
            <a:xfrm>
              <a:off x="3353537" y="3450239"/>
              <a:ext cx="387806" cy="397343"/>
            </a:xfrm>
            <a:custGeom>
              <a:avLst/>
              <a:gdLst/>
              <a:ahLst/>
              <a:cxnLst/>
              <a:rect l="l" t="t" r="r" b="b"/>
              <a:pathLst>
                <a:path w="7564" h="7750" extrusionOk="0">
                  <a:moveTo>
                    <a:pt x="3605" y="471"/>
                  </a:moveTo>
                  <a:lnTo>
                    <a:pt x="3605" y="1067"/>
                  </a:lnTo>
                  <a:cubicBezTo>
                    <a:pt x="3135" y="1098"/>
                    <a:pt x="2675" y="1244"/>
                    <a:pt x="2278" y="1505"/>
                  </a:cubicBezTo>
                  <a:lnTo>
                    <a:pt x="1933" y="1025"/>
                  </a:lnTo>
                  <a:cubicBezTo>
                    <a:pt x="2424" y="701"/>
                    <a:pt x="3009" y="502"/>
                    <a:pt x="3605" y="471"/>
                  </a:cubicBezTo>
                  <a:close/>
                  <a:moveTo>
                    <a:pt x="3960" y="482"/>
                  </a:moveTo>
                  <a:cubicBezTo>
                    <a:pt x="4555" y="502"/>
                    <a:pt x="5140" y="701"/>
                    <a:pt x="5642" y="1025"/>
                  </a:cubicBezTo>
                  <a:lnTo>
                    <a:pt x="5297" y="1505"/>
                  </a:lnTo>
                  <a:cubicBezTo>
                    <a:pt x="4890" y="1244"/>
                    <a:pt x="4430" y="1098"/>
                    <a:pt x="3960" y="1067"/>
                  </a:cubicBezTo>
                  <a:lnTo>
                    <a:pt x="3960" y="482"/>
                  </a:lnTo>
                  <a:close/>
                  <a:moveTo>
                    <a:pt x="1651" y="1223"/>
                  </a:moveTo>
                  <a:lnTo>
                    <a:pt x="1986" y="1704"/>
                  </a:lnTo>
                  <a:cubicBezTo>
                    <a:pt x="1620" y="2007"/>
                    <a:pt x="1338" y="2393"/>
                    <a:pt x="1160" y="2842"/>
                  </a:cubicBezTo>
                  <a:lnTo>
                    <a:pt x="617" y="2654"/>
                  </a:lnTo>
                  <a:cubicBezTo>
                    <a:pt x="826" y="2101"/>
                    <a:pt x="1181" y="1599"/>
                    <a:pt x="1651" y="1223"/>
                  </a:cubicBezTo>
                  <a:close/>
                  <a:moveTo>
                    <a:pt x="5924" y="1234"/>
                  </a:moveTo>
                  <a:cubicBezTo>
                    <a:pt x="6381" y="1608"/>
                    <a:pt x="6735" y="2106"/>
                    <a:pt x="6954" y="2666"/>
                  </a:cubicBezTo>
                  <a:lnTo>
                    <a:pt x="6954" y="2666"/>
                  </a:lnTo>
                  <a:lnTo>
                    <a:pt x="6404" y="2842"/>
                  </a:lnTo>
                  <a:cubicBezTo>
                    <a:pt x="6227" y="2404"/>
                    <a:pt x="5945" y="2007"/>
                    <a:pt x="5579" y="1704"/>
                  </a:cubicBezTo>
                  <a:lnTo>
                    <a:pt x="5924" y="1234"/>
                  </a:lnTo>
                  <a:close/>
                  <a:moveTo>
                    <a:pt x="513" y="2999"/>
                  </a:moveTo>
                  <a:lnTo>
                    <a:pt x="1056" y="3177"/>
                  </a:lnTo>
                  <a:cubicBezTo>
                    <a:pt x="941" y="3636"/>
                    <a:pt x="941" y="4117"/>
                    <a:pt x="1056" y="4587"/>
                  </a:cubicBezTo>
                  <a:lnTo>
                    <a:pt x="523" y="4744"/>
                  </a:lnTo>
                  <a:cubicBezTo>
                    <a:pt x="440" y="4453"/>
                    <a:pt x="398" y="4151"/>
                    <a:pt x="398" y="3850"/>
                  </a:cubicBezTo>
                  <a:lnTo>
                    <a:pt x="398" y="3850"/>
                  </a:lnTo>
                  <a:cubicBezTo>
                    <a:pt x="398" y="3560"/>
                    <a:pt x="430" y="3279"/>
                    <a:pt x="513" y="2999"/>
                  </a:cubicBezTo>
                  <a:close/>
                  <a:moveTo>
                    <a:pt x="7063" y="2999"/>
                  </a:moveTo>
                  <a:cubicBezTo>
                    <a:pt x="7209" y="3574"/>
                    <a:pt x="7209" y="4180"/>
                    <a:pt x="7052" y="4754"/>
                  </a:cubicBezTo>
                  <a:lnTo>
                    <a:pt x="6509" y="4576"/>
                  </a:lnTo>
                  <a:cubicBezTo>
                    <a:pt x="6624" y="4117"/>
                    <a:pt x="6624" y="3636"/>
                    <a:pt x="6509" y="3177"/>
                  </a:cubicBezTo>
                  <a:lnTo>
                    <a:pt x="7063" y="2999"/>
                  </a:lnTo>
                  <a:close/>
                  <a:moveTo>
                    <a:pt x="3781" y="1414"/>
                  </a:moveTo>
                  <a:cubicBezTo>
                    <a:pt x="4770" y="1414"/>
                    <a:pt x="5757" y="1981"/>
                    <a:pt x="6122" y="3114"/>
                  </a:cubicBezTo>
                  <a:cubicBezTo>
                    <a:pt x="6290" y="3615"/>
                    <a:pt x="6290" y="4148"/>
                    <a:pt x="6122" y="4639"/>
                  </a:cubicBezTo>
                  <a:cubicBezTo>
                    <a:pt x="5799" y="5651"/>
                    <a:pt x="4851" y="6340"/>
                    <a:pt x="3777" y="6342"/>
                  </a:cubicBezTo>
                  <a:lnTo>
                    <a:pt x="3777" y="6342"/>
                  </a:lnTo>
                  <a:cubicBezTo>
                    <a:pt x="2714" y="6340"/>
                    <a:pt x="1766" y="5661"/>
                    <a:pt x="1432" y="4639"/>
                  </a:cubicBezTo>
                  <a:cubicBezTo>
                    <a:pt x="1275" y="4148"/>
                    <a:pt x="1275" y="3615"/>
                    <a:pt x="1432" y="3114"/>
                  </a:cubicBezTo>
                  <a:cubicBezTo>
                    <a:pt x="1803" y="1981"/>
                    <a:pt x="2793" y="1414"/>
                    <a:pt x="3781" y="1414"/>
                  </a:cubicBezTo>
                  <a:close/>
                  <a:moveTo>
                    <a:pt x="1160" y="4911"/>
                  </a:moveTo>
                  <a:cubicBezTo>
                    <a:pt x="1338" y="5349"/>
                    <a:pt x="1620" y="5736"/>
                    <a:pt x="1986" y="6039"/>
                  </a:cubicBezTo>
                  <a:lnTo>
                    <a:pt x="1662" y="6488"/>
                  </a:lnTo>
                  <a:cubicBezTo>
                    <a:pt x="1202" y="6123"/>
                    <a:pt x="847" y="5632"/>
                    <a:pt x="628" y="5078"/>
                  </a:cubicBezTo>
                  <a:lnTo>
                    <a:pt x="1160" y="4911"/>
                  </a:lnTo>
                  <a:close/>
                  <a:moveTo>
                    <a:pt x="6404" y="4911"/>
                  </a:moveTo>
                  <a:lnTo>
                    <a:pt x="6937" y="5078"/>
                  </a:lnTo>
                  <a:cubicBezTo>
                    <a:pt x="6718" y="5632"/>
                    <a:pt x="6363" y="6123"/>
                    <a:pt x="5903" y="6488"/>
                  </a:cubicBezTo>
                  <a:lnTo>
                    <a:pt x="5579" y="6039"/>
                  </a:lnTo>
                  <a:cubicBezTo>
                    <a:pt x="5945" y="5736"/>
                    <a:pt x="6227" y="5349"/>
                    <a:pt x="6404" y="4911"/>
                  </a:cubicBezTo>
                  <a:close/>
                  <a:moveTo>
                    <a:pt x="2268" y="6258"/>
                  </a:moveTo>
                  <a:cubicBezTo>
                    <a:pt x="2675" y="6509"/>
                    <a:pt x="3135" y="6655"/>
                    <a:pt x="3605" y="6687"/>
                  </a:cubicBezTo>
                  <a:lnTo>
                    <a:pt x="3605" y="7240"/>
                  </a:lnTo>
                  <a:cubicBezTo>
                    <a:pt x="3020" y="7209"/>
                    <a:pt x="2445" y="7021"/>
                    <a:pt x="1944" y="6708"/>
                  </a:cubicBezTo>
                  <a:lnTo>
                    <a:pt x="2268" y="6258"/>
                  </a:lnTo>
                  <a:close/>
                  <a:moveTo>
                    <a:pt x="5297" y="6258"/>
                  </a:moveTo>
                  <a:lnTo>
                    <a:pt x="5621" y="6708"/>
                  </a:lnTo>
                  <a:cubicBezTo>
                    <a:pt x="5120" y="7021"/>
                    <a:pt x="4545" y="7209"/>
                    <a:pt x="3960" y="7240"/>
                  </a:cubicBezTo>
                  <a:lnTo>
                    <a:pt x="3960" y="6687"/>
                  </a:lnTo>
                  <a:cubicBezTo>
                    <a:pt x="4430" y="6655"/>
                    <a:pt x="4890" y="6509"/>
                    <a:pt x="5297" y="6258"/>
                  </a:cubicBezTo>
                  <a:close/>
                  <a:moveTo>
                    <a:pt x="3782" y="1"/>
                  </a:moveTo>
                  <a:cubicBezTo>
                    <a:pt x="3712" y="1"/>
                    <a:pt x="3641" y="43"/>
                    <a:pt x="3615" y="126"/>
                  </a:cubicBezTo>
                  <a:cubicBezTo>
                    <a:pt x="2936" y="147"/>
                    <a:pt x="2278" y="367"/>
                    <a:pt x="1714" y="743"/>
                  </a:cubicBezTo>
                  <a:cubicBezTo>
                    <a:pt x="1681" y="717"/>
                    <a:pt x="1644" y="706"/>
                    <a:pt x="1609" y="706"/>
                  </a:cubicBezTo>
                  <a:cubicBezTo>
                    <a:pt x="1497" y="706"/>
                    <a:pt x="1395" y="815"/>
                    <a:pt x="1442" y="941"/>
                  </a:cubicBezTo>
                  <a:cubicBezTo>
                    <a:pt x="920" y="1369"/>
                    <a:pt x="513" y="1923"/>
                    <a:pt x="283" y="2560"/>
                  </a:cubicBezTo>
                  <a:cubicBezTo>
                    <a:pt x="275" y="2560"/>
                    <a:pt x="268" y="2559"/>
                    <a:pt x="261" y="2559"/>
                  </a:cubicBezTo>
                  <a:cubicBezTo>
                    <a:pt x="89" y="2559"/>
                    <a:pt x="18" y="2794"/>
                    <a:pt x="178" y="2884"/>
                  </a:cubicBezTo>
                  <a:cubicBezTo>
                    <a:pt x="1" y="3532"/>
                    <a:pt x="1" y="4211"/>
                    <a:pt x="189" y="4859"/>
                  </a:cubicBezTo>
                  <a:cubicBezTo>
                    <a:pt x="22" y="4942"/>
                    <a:pt x="84" y="5193"/>
                    <a:pt x="262" y="5193"/>
                  </a:cubicBezTo>
                  <a:lnTo>
                    <a:pt x="293" y="5193"/>
                  </a:lnTo>
                  <a:cubicBezTo>
                    <a:pt x="534" y="5820"/>
                    <a:pt x="931" y="6363"/>
                    <a:pt x="1463" y="6781"/>
                  </a:cubicBezTo>
                  <a:cubicBezTo>
                    <a:pt x="1366" y="6915"/>
                    <a:pt x="1483" y="7055"/>
                    <a:pt x="1607" y="7055"/>
                  </a:cubicBezTo>
                  <a:cubicBezTo>
                    <a:pt x="1656" y="7055"/>
                    <a:pt x="1707" y="7033"/>
                    <a:pt x="1745" y="6979"/>
                  </a:cubicBezTo>
                  <a:cubicBezTo>
                    <a:pt x="2299" y="7345"/>
                    <a:pt x="2947" y="7554"/>
                    <a:pt x="3605" y="7585"/>
                  </a:cubicBezTo>
                  <a:cubicBezTo>
                    <a:pt x="3615" y="7695"/>
                    <a:pt x="3699" y="7750"/>
                    <a:pt x="3782" y="7750"/>
                  </a:cubicBezTo>
                  <a:cubicBezTo>
                    <a:pt x="3866" y="7750"/>
                    <a:pt x="3950" y="7695"/>
                    <a:pt x="3960" y="7585"/>
                  </a:cubicBezTo>
                  <a:cubicBezTo>
                    <a:pt x="4618" y="7554"/>
                    <a:pt x="5266" y="7345"/>
                    <a:pt x="5830" y="6979"/>
                  </a:cubicBezTo>
                  <a:cubicBezTo>
                    <a:pt x="5869" y="7033"/>
                    <a:pt x="5919" y="7055"/>
                    <a:pt x="5969" y="7055"/>
                  </a:cubicBezTo>
                  <a:cubicBezTo>
                    <a:pt x="6092" y="7055"/>
                    <a:pt x="6209" y="6915"/>
                    <a:pt x="6112" y="6781"/>
                  </a:cubicBezTo>
                  <a:cubicBezTo>
                    <a:pt x="6634" y="6363"/>
                    <a:pt x="7031" y="5820"/>
                    <a:pt x="7271" y="5193"/>
                  </a:cubicBezTo>
                  <a:lnTo>
                    <a:pt x="7303" y="5193"/>
                  </a:lnTo>
                  <a:cubicBezTo>
                    <a:pt x="7491" y="5193"/>
                    <a:pt x="7543" y="4942"/>
                    <a:pt x="7386" y="4859"/>
                  </a:cubicBezTo>
                  <a:cubicBezTo>
                    <a:pt x="7564" y="4211"/>
                    <a:pt x="7564" y="3532"/>
                    <a:pt x="7386" y="2884"/>
                  </a:cubicBezTo>
                  <a:cubicBezTo>
                    <a:pt x="7547" y="2794"/>
                    <a:pt x="7476" y="2559"/>
                    <a:pt x="7304" y="2559"/>
                  </a:cubicBezTo>
                  <a:cubicBezTo>
                    <a:pt x="7297" y="2559"/>
                    <a:pt x="7289" y="2560"/>
                    <a:pt x="7282" y="2560"/>
                  </a:cubicBezTo>
                  <a:cubicBezTo>
                    <a:pt x="7052" y="1923"/>
                    <a:pt x="6645" y="1369"/>
                    <a:pt x="6122" y="941"/>
                  </a:cubicBezTo>
                  <a:cubicBezTo>
                    <a:pt x="6170" y="815"/>
                    <a:pt x="6068" y="706"/>
                    <a:pt x="5956" y="706"/>
                  </a:cubicBezTo>
                  <a:cubicBezTo>
                    <a:pt x="5920" y="706"/>
                    <a:pt x="5884" y="717"/>
                    <a:pt x="5851" y="743"/>
                  </a:cubicBezTo>
                  <a:cubicBezTo>
                    <a:pt x="5287" y="367"/>
                    <a:pt x="4629" y="147"/>
                    <a:pt x="3950" y="126"/>
                  </a:cubicBezTo>
                  <a:cubicBezTo>
                    <a:pt x="3923" y="43"/>
                    <a:pt x="3853" y="1"/>
                    <a:pt x="37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54" name="Google Shape;1054;p69"/>
          <p:cNvSpPr/>
          <p:nvPr/>
        </p:nvSpPr>
        <p:spPr>
          <a:xfrm>
            <a:off x="1040600" y="1979506"/>
            <a:ext cx="196201" cy="218072"/>
          </a:xfrm>
          <a:custGeom>
            <a:avLst/>
            <a:gdLst/>
            <a:ahLst/>
            <a:cxnLst/>
            <a:rect l="l" t="t" r="r" b="b"/>
            <a:pathLst>
              <a:path w="2506" h="2785" extrusionOk="0">
                <a:moveTo>
                  <a:pt x="1269" y="1"/>
                </a:moveTo>
                <a:cubicBezTo>
                  <a:pt x="1247" y="1"/>
                  <a:pt x="1228" y="20"/>
                  <a:pt x="1215" y="58"/>
                </a:cubicBezTo>
                <a:cubicBezTo>
                  <a:pt x="962" y="614"/>
                  <a:pt x="633" y="1095"/>
                  <a:pt x="76" y="1348"/>
                </a:cubicBezTo>
                <a:cubicBezTo>
                  <a:pt x="0" y="1374"/>
                  <a:pt x="0" y="1424"/>
                  <a:pt x="76" y="1475"/>
                </a:cubicBezTo>
                <a:cubicBezTo>
                  <a:pt x="633" y="1728"/>
                  <a:pt x="987" y="2209"/>
                  <a:pt x="1215" y="2765"/>
                </a:cubicBezTo>
                <a:cubicBezTo>
                  <a:pt x="1215" y="2778"/>
                  <a:pt x="1234" y="2784"/>
                  <a:pt x="1260" y="2784"/>
                </a:cubicBezTo>
                <a:cubicBezTo>
                  <a:pt x="1285" y="2784"/>
                  <a:pt x="1316" y="2778"/>
                  <a:pt x="1342" y="2765"/>
                </a:cubicBezTo>
                <a:cubicBezTo>
                  <a:pt x="1544" y="2183"/>
                  <a:pt x="1873" y="1728"/>
                  <a:pt x="2430" y="1475"/>
                </a:cubicBezTo>
                <a:cubicBezTo>
                  <a:pt x="2506" y="1424"/>
                  <a:pt x="2506" y="1374"/>
                  <a:pt x="2430" y="1348"/>
                </a:cubicBezTo>
                <a:cubicBezTo>
                  <a:pt x="1873" y="1095"/>
                  <a:pt x="1544" y="614"/>
                  <a:pt x="1342" y="58"/>
                </a:cubicBezTo>
                <a:cubicBezTo>
                  <a:pt x="1316" y="20"/>
                  <a:pt x="1291" y="1"/>
                  <a:pt x="1269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5" name="Google Shape;1055;p69"/>
          <p:cNvSpPr/>
          <p:nvPr/>
        </p:nvSpPr>
        <p:spPr>
          <a:xfrm>
            <a:off x="1052085" y="2002509"/>
            <a:ext cx="175200" cy="1752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056" name="Google Shape;1056;p69"/>
          <p:cNvCxnSpPr>
            <a:stCxn id="1014" idx="0"/>
            <a:endCxn id="1055" idx="2"/>
          </p:cNvCxnSpPr>
          <p:nvPr/>
        </p:nvCxnSpPr>
        <p:spPr>
          <a:xfrm rot="5400000" flipH="1">
            <a:off x="752006" y="2390268"/>
            <a:ext cx="1178100" cy="577800"/>
          </a:xfrm>
          <a:prstGeom prst="curvedConnector4">
            <a:avLst>
              <a:gd name="adj1" fmla="val 46283"/>
              <a:gd name="adj2" fmla="val 141225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57" name="Google Shape;1057;p69"/>
          <p:cNvSpPr/>
          <p:nvPr/>
        </p:nvSpPr>
        <p:spPr>
          <a:xfrm>
            <a:off x="2873900" y="3382994"/>
            <a:ext cx="196201" cy="218072"/>
          </a:xfrm>
          <a:custGeom>
            <a:avLst/>
            <a:gdLst/>
            <a:ahLst/>
            <a:cxnLst/>
            <a:rect l="l" t="t" r="r" b="b"/>
            <a:pathLst>
              <a:path w="2506" h="2785" extrusionOk="0">
                <a:moveTo>
                  <a:pt x="1269" y="1"/>
                </a:moveTo>
                <a:cubicBezTo>
                  <a:pt x="1247" y="1"/>
                  <a:pt x="1228" y="20"/>
                  <a:pt x="1215" y="58"/>
                </a:cubicBezTo>
                <a:cubicBezTo>
                  <a:pt x="962" y="614"/>
                  <a:pt x="633" y="1095"/>
                  <a:pt x="76" y="1348"/>
                </a:cubicBezTo>
                <a:cubicBezTo>
                  <a:pt x="0" y="1374"/>
                  <a:pt x="0" y="1424"/>
                  <a:pt x="76" y="1475"/>
                </a:cubicBezTo>
                <a:cubicBezTo>
                  <a:pt x="633" y="1728"/>
                  <a:pt x="987" y="2209"/>
                  <a:pt x="1215" y="2765"/>
                </a:cubicBezTo>
                <a:cubicBezTo>
                  <a:pt x="1215" y="2778"/>
                  <a:pt x="1234" y="2784"/>
                  <a:pt x="1260" y="2784"/>
                </a:cubicBezTo>
                <a:cubicBezTo>
                  <a:pt x="1285" y="2784"/>
                  <a:pt x="1316" y="2778"/>
                  <a:pt x="1342" y="2765"/>
                </a:cubicBezTo>
                <a:cubicBezTo>
                  <a:pt x="1544" y="2183"/>
                  <a:pt x="1873" y="1728"/>
                  <a:pt x="2430" y="1475"/>
                </a:cubicBezTo>
                <a:cubicBezTo>
                  <a:pt x="2506" y="1424"/>
                  <a:pt x="2506" y="1374"/>
                  <a:pt x="2430" y="1348"/>
                </a:cubicBezTo>
                <a:cubicBezTo>
                  <a:pt x="1873" y="1095"/>
                  <a:pt x="1544" y="614"/>
                  <a:pt x="1342" y="58"/>
                </a:cubicBezTo>
                <a:cubicBezTo>
                  <a:pt x="1316" y="20"/>
                  <a:pt x="1291" y="1"/>
                  <a:pt x="1269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8" name="Google Shape;1058;p69"/>
          <p:cNvSpPr/>
          <p:nvPr/>
        </p:nvSpPr>
        <p:spPr>
          <a:xfrm>
            <a:off x="2885385" y="3405996"/>
            <a:ext cx="175200" cy="1752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9" name="Google Shape;1059;p69"/>
          <p:cNvSpPr/>
          <p:nvPr/>
        </p:nvSpPr>
        <p:spPr>
          <a:xfrm>
            <a:off x="4950350" y="1941394"/>
            <a:ext cx="196201" cy="218072"/>
          </a:xfrm>
          <a:custGeom>
            <a:avLst/>
            <a:gdLst/>
            <a:ahLst/>
            <a:cxnLst/>
            <a:rect l="l" t="t" r="r" b="b"/>
            <a:pathLst>
              <a:path w="2506" h="2785" extrusionOk="0">
                <a:moveTo>
                  <a:pt x="1269" y="1"/>
                </a:moveTo>
                <a:cubicBezTo>
                  <a:pt x="1247" y="1"/>
                  <a:pt x="1228" y="20"/>
                  <a:pt x="1215" y="58"/>
                </a:cubicBezTo>
                <a:cubicBezTo>
                  <a:pt x="962" y="614"/>
                  <a:pt x="633" y="1095"/>
                  <a:pt x="76" y="1348"/>
                </a:cubicBezTo>
                <a:cubicBezTo>
                  <a:pt x="0" y="1374"/>
                  <a:pt x="0" y="1424"/>
                  <a:pt x="76" y="1475"/>
                </a:cubicBezTo>
                <a:cubicBezTo>
                  <a:pt x="633" y="1728"/>
                  <a:pt x="987" y="2209"/>
                  <a:pt x="1215" y="2765"/>
                </a:cubicBezTo>
                <a:cubicBezTo>
                  <a:pt x="1215" y="2778"/>
                  <a:pt x="1234" y="2784"/>
                  <a:pt x="1260" y="2784"/>
                </a:cubicBezTo>
                <a:cubicBezTo>
                  <a:pt x="1285" y="2784"/>
                  <a:pt x="1316" y="2778"/>
                  <a:pt x="1342" y="2765"/>
                </a:cubicBezTo>
                <a:cubicBezTo>
                  <a:pt x="1544" y="2183"/>
                  <a:pt x="1873" y="1728"/>
                  <a:pt x="2430" y="1475"/>
                </a:cubicBezTo>
                <a:cubicBezTo>
                  <a:pt x="2506" y="1424"/>
                  <a:pt x="2506" y="1374"/>
                  <a:pt x="2430" y="1348"/>
                </a:cubicBezTo>
                <a:cubicBezTo>
                  <a:pt x="1873" y="1095"/>
                  <a:pt x="1544" y="614"/>
                  <a:pt x="1342" y="58"/>
                </a:cubicBezTo>
                <a:cubicBezTo>
                  <a:pt x="1316" y="20"/>
                  <a:pt x="1291" y="1"/>
                  <a:pt x="1269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0" name="Google Shape;1060;p69"/>
          <p:cNvSpPr/>
          <p:nvPr/>
        </p:nvSpPr>
        <p:spPr>
          <a:xfrm>
            <a:off x="4961835" y="2002496"/>
            <a:ext cx="175200" cy="1752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1" name="Google Shape;1061;p69"/>
          <p:cNvSpPr/>
          <p:nvPr/>
        </p:nvSpPr>
        <p:spPr>
          <a:xfrm>
            <a:off x="6789362" y="3363119"/>
            <a:ext cx="196201" cy="218072"/>
          </a:xfrm>
          <a:custGeom>
            <a:avLst/>
            <a:gdLst/>
            <a:ahLst/>
            <a:cxnLst/>
            <a:rect l="l" t="t" r="r" b="b"/>
            <a:pathLst>
              <a:path w="2506" h="2785" extrusionOk="0">
                <a:moveTo>
                  <a:pt x="1269" y="1"/>
                </a:moveTo>
                <a:cubicBezTo>
                  <a:pt x="1247" y="1"/>
                  <a:pt x="1228" y="20"/>
                  <a:pt x="1215" y="58"/>
                </a:cubicBezTo>
                <a:cubicBezTo>
                  <a:pt x="962" y="614"/>
                  <a:pt x="633" y="1095"/>
                  <a:pt x="76" y="1348"/>
                </a:cubicBezTo>
                <a:cubicBezTo>
                  <a:pt x="0" y="1374"/>
                  <a:pt x="0" y="1424"/>
                  <a:pt x="76" y="1475"/>
                </a:cubicBezTo>
                <a:cubicBezTo>
                  <a:pt x="633" y="1728"/>
                  <a:pt x="987" y="2209"/>
                  <a:pt x="1215" y="2765"/>
                </a:cubicBezTo>
                <a:cubicBezTo>
                  <a:pt x="1215" y="2778"/>
                  <a:pt x="1234" y="2784"/>
                  <a:pt x="1260" y="2784"/>
                </a:cubicBezTo>
                <a:cubicBezTo>
                  <a:pt x="1285" y="2784"/>
                  <a:pt x="1316" y="2778"/>
                  <a:pt x="1342" y="2765"/>
                </a:cubicBezTo>
                <a:cubicBezTo>
                  <a:pt x="1544" y="2183"/>
                  <a:pt x="1873" y="1728"/>
                  <a:pt x="2430" y="1475"/>
                </a:cubicBezTo>
                <a:cubicBezTo>
                  <a:pt x="2506" y="1424"/>
                  <a:pt x="2506" y="1374"/>
                  <a:pt x="2430" y="1348"/>
                </a:cubicBezTo>
                <a:cubicBezTo>
                  <a:pt x="1873" y="1095"/>
                  <a:pt x="1544" y="614"/>
                  <a:pt x="1342" y="58"/>
                </a:cubicBezTo>
                <a:cubicBezTo>
                  <a:pt x="1316" y="20"/>
                  <a:pt x="1291" y="1"/>
                  <a:pt x="1269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2" name="Google Shape;1062;p69"/>
          <p:cNvSpPr/>
          <p:nvPr/>
        </p:nvSpPr>
        <p:spPr>
          <a:xfrm>
            <a:off x="6800847" y="3386121"/>
            <a:ext cx="175200" cy="175200"/>
          </a:xfrm>
          <a:prstGeom prst="ellipse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1063" name="Google Shape;1063;p69"/>
          <p:cNvCxnSpPr>
            <a:stCxn id="1012" idx="2"/>
            <a:endCxn id="1058" idx="2"/>
          </p:cNvCxnSpPr>
          <p:nvPr/>
        </p:nvCxnSpPr>
        <p:spPr>
          <a:xfrm rot="5400000">
            <a:off x="2857669" y="2760072"/>
            <a:ext cx="761400" cy="705900"/>
          </a:xfrm>
          <a:prstGeom prst="curvedConnector4">
            <a:avLst>
              <a:gd name="adj1" fmla="val 44239"/>
              <a:gd name="adj2" fmla="val 133738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64" name="Google Shape;1064;p69"/>
          <p:cNvCxnSpPr>
            <a:stCxn id="1016" idx="0"/>
            <a:endCxn id="1060" idx="2"/>
          </p:cNvCxnSpPr>
          <p:nvPr/>
        </p:nvCxnSpPr>
        <p:spPr>
          <a:xfrm rot="5400000" flipH="1">
            <a:off x="4668281" y="2383818"/>
            <a:ext cx="1178100" cy="590700"/>
          </a:xfrm>
          <a:prstGeom prst="curvedConnector4">
            <a:avLst>
              <a:gd name="adj1" fmla="val 46283"/>
              <a:gd name="adj2" fmla="val 140337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065" name="Google Shape;1065;p69"/>
          <p:cNvCxnSpPr>
            <a:stCxn id="1018" idx="2"/>
            <a:endCxn id="1062" idx="2"/>
          </p:cNvCxnSpPr>
          <p:nvPr/>
        </p:nvCxnSpPr>
        <p:spPr>
          <a:xfrm rot="5400000">
            <a:off x="6786844" y="2746422"/>
            <a:ext cx="741300" cy="713100"/>
          </a:xfrm>
          <a:prstGeom prst="curvedConnector4">
            <a:avLst>
              <a:gd name="adj1" fmla="val 44098"/>
              <a:gd name="adj2" fmla="val 133406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66" name="Google Shape;1066;p69"/>
          <p:cNvSpPr/>
          <p:nvPr/>
        </p:nvSpPr>
        <p:spPr>
          <a:xfrm rot="8926896" flipH="1">
            <a:off x="3992575" y="4707221"/>
            <a:ext cx="472214" cy="370132"/>
          </a:xfrm>
          <a:custGeom>
            <a:avLst/>
            <a:gdLst/>
            <a:ahLst/>
            <a:cxnLst/>
            <a:rect l="l" t="t" r="r" b="b"/>
            <a:pathLst>
              <a:path w="11939" h="10385" extrusionOk="0">
                <a:moveTo>
                  <a:pt x="4794" y="1"/>
                </a:moveTo>
                <a:cubicBezTo>
                  <a:pt x="4761" y="1"/>
                  <a:pt x="4727" y="1"/>
                  <a:pt x="4692" y="3"/>
                </a:cubicBezTo>
                <a:cubicBezTo>
                  <a:pt x="2314" y="87"/>
                  <a:pt x="0" y="7711"/>
                  <a:pt x="4628" y="9756"/>
                </a:cubicBezTo>
                <a:cubicBezTo>
                  <a:pt x="5624" y="10195"/>
                  <a:pt x="6641" y="10385"/>
                  <a:pt x="7583" y="10385"/>
                </a:cubicBezTo>
                <a:cubicBezTo>
                  <a:pt x="10011" y="10385"/>
                  <a:pt x="11938" y="9120"/>
                  <a:pt x="11708" y="7597"/>
                </a:cubicBezTo>
                <a:cubicBezTo>
                  <a:pt x="11389" y="5483"/>
                  <a:pt x="7973" y="7432"/>
                  <a:pt x="7465" y="5223"/>
                </a:cubicBezTo>
                <a:cubicBezTo>
                  <a:pt x="6968" y="3051"/>
                  <a:pt x="7116" y="1"/>
                  <a:pt x="4794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7" name="Google Shape;1067;p69">
            <a:hlinkClick r:id="rId3" action="ppaction://hlinksldjump"/>
          </p:cNvPr>
          <p:cNvSpPr/>
          <p:nvPr/>
        </p:nvSpPr>
        <p:spPr>
          <a:xfrm flipH="1">
            <a:off x="4316502" y="4676869"/>
            <a:ext cx="534861" cy="386077"/>
          </a:xfrm>
          <a:custGeom>
            <a:avLst/>
            <a:gdLst/>
            <a:ahLst/>
            <a:cxnLst/>
            <a:rect l="l" t="t" r="r" b="b"/>
            <a:pathLst>
              <a:path w="9832" h="7097" extrusionOk="0">
                <a:moveTo>
                  <a:pt x="5006" y="1"/>
                </a:moveTo>
                <a:cubicBezTo>
                  <a:pt x="5005" y="1"/>
                  <a:pt x="5003" y="1"/>
                  <a:pt x="5001" y="1"/>
                </a:cubicBezTo>
                <a:cubicBezTo>
                  <a:pt x="808" y="1"/>
                  <a:pt x="0" y="7096"/>
                  <a:pt x="5330" y="7096"/>
                </a:cubicBezTo>
                <a:cubicBezTo>
                  <a:pt x="9831" y="7096"/>
                  <a:pt x="9813" y="1"/>
                  <a:pt x="500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1097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H</a:t>
            </a:r>
            <a:endParaRPr b="1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068" name="Google Shape;1068;p69"/>
          <p:cNvSpPr/>
          <p:nvPr/>
        </p:nvSpPr>
        <p:spPr>
          <a:xfrm rot="-8926896">
            <a:off x="4683136" y="4707221"/>
            <a:ext cx="472214" cy="370132"/>
          </a:xfrm>
          <a:custGeom>
            <a:avLst/>
            <a:gdLst/>
            <a:ahLst/>
            <a:cxnLst/>
            <a:rect l="l" t="t" r="r" b="b"/>
            <a:pathLst>
              <a:path w="11939" h="10385" extrusionOk="0">
                <a:moveTo>
                  <a:pt x="4794" y="1"/>
                </a:moveTo>
                <a:cubicBezTo>
                  <a:pt x="4761" y="1"/>
                  <a:pt x="4727" y="1"/>
                  <a:pt x="4692" y="3"/>
                </a:cubicBezTo>
                <a:cubicBezTo>
                  <a:pt x="2314" y="87"/>
                  <a:pt x="0" y="7711"/>
                  <a:pt x="4628" y="9756"/>
                </a:cubicBezTo>
                <a:cubicBezTo>
                  <a:pt x="5624" y="10195"/>
                  <a:pt x="6641" y="10385"/>
                  <a:pt x="7583" y="10385"/>
                </a:cubicBezTo>
                <a:cubicBezTo>
                  <a:pt x="10011" y="10385"/>
                  <a:pt x="11938" y="9120"/>
                  <a:pt x="11708" y="7597"/>
                </a:cubicBezTo>
                <a:cubicBezTo>
                  <a:pt x="11389" y="5483"/>
                  <a:pt x="7973" y="7432"/>
                  <a:pt x="7465" y="5223"/>
                </a:cubicBezTo>
                <a:cubicBezTo>
                  <a:pt x="6968" y="3051"/>
                  <a:pt x="7116" y="1"/>
                  <a:pt x="4794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9" name="Google Shape;1069;p69">
            <a:hlinkClick r:id="" action="ppaction://hlinkshowjump?jump=previousslide"/>
          </p:cNvPr>
          <p:cNvSpPr/>
          <p:nvPr/>
        </p:nvSpPr>
        <p:spPr>
          <a:xfrm rot="-5400000">
            <a:off x="4107459" y="4819744"/>
            <a:ext cx="126600" cy="109500"/>
          </a:xfrm>
          <a:prstGeom prst="triangle">
            <a:avLst>
              <a:gd name="adj" fmla="val 50000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0" name="Google Shape;1070;p69">
            <a:hlinkClick r:id="" action="ppaction://hlinkshowjump?jump=nextslide"/>
          </p:cNvPr>
          <p:cNvSpPr/>
          <p:nvPr/>
        </p:nvSpPr>
        <p:spPr>
          <a:xfrm rot="5400000" flipH="1">
            <a:off x="4909941" y="4819744"/>
            <a:ext cx="126600" cy="109500"/>
          </a:xfrm>
          <a:prstGeom prst="triangle">
            <a:avLst>
              <a:gd name="adj" fmla="val 50000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84F4F-1EBF-149A-0201-205990560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2280" y="172975"/>
            <a:ext cx="3088922" cy="344123"/>
          </a:xfrm>
        </p:spPr>
        <p:txBody>
          <a:bodyPr/>
          <a:lstStyle/>
          <a:p>
            <a:r>
              <a:rPr lang="en-US" sz="2800" dirty="0"/>
              <a:t>Pestel Analysis</a:t>
            </a:r>
            <a:endParaRPr lang="en-US" dirty="0"/>
          </a:p>
        </p:txBody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FC1FF50C-B113-DAAF-DE95-6780F31BAF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1344" y="248217"/>
            <a:ext cx="2743200" cy="23187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65DE2F-B890-923B-A6F2-B8ACA3BA01DD}"/>
              </a:ext>
            </a:extLst>
          </p:cNvPr>
          <p:cNvSpPr txBox="1"/>
          <p:nvPr/>
        </p:nvSpPr>
        <p:spPr>
          <a:xfrm>
            <a:off x="5841999" y="2991555"/>
            <a:ext cx="3153833" cy="20672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i="1" dirty="0">
                <a:solidFill>
                  <a:schemeClr val="accent1">
                    <a:lumMod val="50000"/>
                  </a:schemeClr>
                </a:solidFill>
              </a:rPr>
              <a:t>The abbreviation PESTLE refers for political, economic, social, technical, legal, and environmental issues that have an impact on your company. Each of these can have a significant influence on your company and different ramifications, such as whether the impact will be immediate or delayed over time.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78A421-ADD8-3B7C-7A33-9A7986466BB0}"/>
              </a:ext>
            </a:extLst>
          </p:cNvPr>
          <p:cNvSpPr txBox="1"/>
          <p:nvPr/>
        </p:nvSpPr>
        <p:spPr>
          <a:xfrm>
            <a:off x="395111" y="762000"/>
            <a:ext cx="4508500" cy="41857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Char char="•"/>
            </a:pPr>
            <a:r>
              <a:rPr lang="en-US" b="1" i="1" dirty="0">
                <a:solidFill>
                  <a:schemeClr val="accent1">
                    <a:lumMod val="50000"/>
                  </a:schemeClr>
                </a:solidFill>
              </a:rPr>
              <a:t>Economic 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-Increasing of the taxes , cost of living , inflation and prices of the products.</a:t>
            </a:r>
          </a:p>
          <a:p>
            <a:endParaRPr lang="en-US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Char char="•"/>
            </a:pPr>
            <a:r>
              <a:rPr lang="en-US" b="1" i="1" dirty="0">
                <a:solidFill>
                  <a:schemeClr val="accent1">
                    <a:lumMod val="50000"/>
                  </a:schemeClr>
                </a:solidFill>
              </a:rPr>
              <a:t>Social 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-The feedback received from our customers.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-Perception of people in regards with the new trends.</a:t>
            </a:r>
          </a:p>
          <a:p>
            <a:endParaRPr lang="en-US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Char char="•"/>
            </a:pPr>
            <a:r>
              <a:rPr lang="en-US" b="1" i="1" dirty="0">
                <a:solidFill>
                  <a:schemeClr val="accent1">
                    <a:lumMod val="50000"/>
                  </a:schemeClr>
                </a:solidFill>
              </a:rPr>
              <a:t>Technological 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-Using the best equipment for the best result</a:t>
            </a:r>
          </a:p>
          <a:p>
            <a:endParaRPr lang="en-US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Char char="•"/>
            </a:pPr>
            <a:r>
              <a:rPr lang="en-US" b="1" i="1" dirty="0">
                <a:solidFill>
                  <a:schemeClr val="accent1">
                    <a:lumMod val="50000"/>
                  </a:schemeClr>
                </a:solidFill>
              </a:rPr>
              <a:t>Legal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-Documents required to provide our services.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-Qualified workers </a:t>
            </a:r>
          </a:p>
          <a:p>
            <a:endParaRPr lang="en-US" dirty="0">
              <a:solidFill>
                <a:schemeClr val="accent1">
                  <a:lumMod val="50000"/>
                </a:schemeClr>
              </a:solidFill>
            </a:endParaRPr>
          </a:p>
          <a:p>
            <a:pPr marL="285750" indent="-285750">
              <a:buChar char="•"/>
            </a:pPr>
            <a:r>
              <a:rPr lang="en-US" b="1" i="1" dirty="0">
                <a:solidFill>
                  <a:schemeClr val="accent1">
                    <a:lumMod val="50000"/>
                  </a:schemeClr>
                </a:solidFill>
              </a:rPr>
              <a:t>Enviromental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 </a:t>
            </a:r>
          </a:p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-Regular inspections from environmental companies.</a:t>
            </a:r>
          </a:p>
          <a:p>
            <a:endParaRPr lang="en-US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FB90A9-3439-A1DE-2F79-A1FB9C45CA1A}"/>
              </a:ext>
            </a:extLst>
          </p:cNvPr>
          <p:cNvSpPr txBox="1"/>
          <p:nvPr/>
        </p:nvSpPr>
        <p:spPr>
          <a:xfrm>
            <a:off x="155222" y="4924777"/>
            <a:ext cx="183444" cy="1340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4697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E5B5C-F0EC-4BEF-CF77-DB95032B2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68" y="82613"/>
            <a:ext cx="3195900" cy="582600"/>
          </a:xfrm>
        </p:spPr>
        <p:txBody>
          <a:bodyPr/>
          <a:lstStyle/>
          <a:p>
            <a:r>
              <a:rPr lang="en-GB"/>
              <a:t>Marketing and Sales Plan</a:t>
            </a:r>
            <a:br>
              <a:rPr lang="en-GB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8890D5-D320-4DB6-7AC2-29C9C9946C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669" y="1122630"/>
            <a:ext cx="8984796" cy="3938257"/>
          </a:xfrm>
        </p:spPr>
        <p:txBody>
          <a:bodyPr/>
          <a:lstStyle/>
          <a:p>
            <a:r>
              <a:rPr lang="en-GB" sz="1200"/>
              <a:t>    </a:t>
            </a:r>
            <a:r>
              <a:rPr lang="en-GB" sz="1200" b="1"/>
              <a:t>    Our marketing strategy is straightforward: pleased customers are our most effective promotional instrument. When a client leaves our establishment with a fresh appearance, he or she advertises our brand and quality to the general public.</a:t>
            </a:r>
            <a:endParaRPr lang="en-GB" sz="1800" b="1"/>
          </a:p>
          <a:p>
            <a:endParaRPr lang="en-GB" sz="1400" b="1"/>
          </a:p>
          <a:p>
            <a:pPr marL="139700" indent="0"/>
            <a:r>
              <a:rPr lang="en-GB" sz="1400" b="1"/>
              <a:t>     Audience Targeted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00" b="1"/>
              <a:t>Current and status-conscious.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00" b="1"/>
              <a:t>Convenient  Location.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00" b="1"/>
              <a:t>Environmentally-conscious.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00" b="1"/>
              <a:t>Luxurious Life Style.</a:t>
            </a:r>
          </a:p>
          <a:p>
            <a:endParaRPr lang="en-GB" sz="1800" b="1"/>
          </a:p>
          <a:p>
            <a:r>
              <a:rPr lang="en-GB" sz="1200" b="1"/>
              <a:t>Marketing strategies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800" b="1"/>
              <a:t>-</a:t>
            </a:r>
            <a:r>
              <a:rPr lang="en-GB" sz="1100" b="1"/>
              <a:t>Get the Salon Visible on Search Engine Results Pages.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00" b="1"/>
              <a:t>-Build our salon's website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00" b="1"/>
              <a:t>-Setup social media accounts for our salon.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00" b="1"/>
              <a:t>-Maintain Salon Branding Consistency.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00" b="1"/>
              <a:t>-Advertise on Social Media..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00" b="1"/>
              <a:t>-Employ a Salon Expert.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00" b="1"/>
              <a:t>-Salon Advertising Concepts.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1100" b="1"/>
              <a:t>-Flyers.</a:t>
            </a:r>
            <a:r>
              <a:rPr lang="fi-FI" sz="1100"/>
              <a:t> ( Ylimartimo, and Lehtinen, J. 2019).</a:t>
            </a:r>
            <a:endParaRPr lang="en-GB" sz="1100" b="1"/>
          </a:p>
          <a:p>
            <a:endParaRPr lang="en-GB" sz="1100"/>
          </a:p>
          <a:p>
            <a:endParaRPr lang="en-GB" sz="1100"/>
          </a:p>
          <a:p>
            <a:endParaRPr lang="en-GB" sz="11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772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86CF3-230D-FEA2-54AA-D9975FE7D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882" y="174293"/>
            <a:ext cx="3195900" cy="582600"/>
          </a:xfrm>
        </p:spPr>
        <p:txBody>
          <a:bodyPr/>
          <a:lstStyle/>
          <a:p>
            <a:r>
              <a:rPr lang="en-GB" sz="2800"/>
              <a:t>4PS Of Marketing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CF3B717-861F-67BD-1539-4AE0054BF47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05022775"/>
              </p:ext>
            </p:extLst>
          </p:nvPr>
        </p:nvGraphicFramePr>
        <p:xfrm>
          <a:off x="104882" y="896852"/>
          <a:ext cx="9039118" cy="3731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31440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86641-714F-4FA1-0551-AB1747C7B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876" y="489750"/>
            <a:ext cx="5062800" cy="877875"/>
          </a:xfrm>
        </p:spPr>
        <p:txBody>
          <a:bodyPr/>
          <a:lstStyle/>
          <a:p>
            <a:r>
              <a:rPr lang="en-GB"/>
              <a:t>Financial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542452-9D4C-91F5-D6AB-67B5433DCC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1875" y="1292775"/>
            <a:ext cx="8453700" cy="3046650"/>
          </a:xfrm>
        </p:spPr>
        <p:txBody>
          <a:bodyPr/>
          <a:lstStyle/>
          <a:p>
            <a:r>
              <a:rPr lang="en-GB"/>
              <a:t>FIRST YEAR PLAN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We will be using a Booth Rental Business Model for Cosmetologists where owners work as stylist and barbers, they will get a fixed salary and dividends of the profits. They will maintain  their own books, and after one year pay their taxes.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Pay for advertising material and market themselves on social media to attract new business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Earn just wages while building their </a:t>
            </a:r>
            <a:r>
              <a:rPr lang="en-GB" err="1"/>
              <a:t>clientals</a:t>
            </a:r>
            <a:r>
              <a:rPr lang="en-GB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Our fixed rent and rates are for 10 years and then it will be negotiated.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Purchase of their own equipment and supplies from wholesalers.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Pay for their own insurance and receive no benefits (no vacation time, retirement plan, etc.)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1878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4DCD3-FA14-8686-214E-D4D3D6895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876" y="1432725"/>
            <a:ext cx="4881825" cy="582600"/>
          </a:xfrm>
        </p:spPr>
        <p:txBody>
          <a:bodyPr/>
          <a:lstStyle/>
          <a:p>
            <a:r>
              <a:rPr lang="en-GB"/>
              <a:t>FINANCIAL PLAN</a:t>
            </a: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D215B5-0C31-C9C2-596E-B6977899E7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54900" y="2150025"/>
            <a:ext cx="9291900" cy="2818050"/>
          </a:xfrm>
        </p:spPr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GB"/>
              <a:t>They have negotiated the lease for 10 years at fixed rent and rates all inclusive.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GB"/>
              <a:t>Use of the shop and toilet.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Use of electricity, water, and credit card machine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Use of the shampoo area, towels, hair dryers, and other salon equipment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Use of the reception area and upstairs room for message.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They will pay their own taxes and indemnify any damage done to the property with their own insurance.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As </a:t>
            </a:r>
            <a:r>
              <a:rPr lang="en-GB" err="1"/>
              <a:t>selfemployed</a:t>
            </a:r>
            <a:r>
              <a:rPr lang="en-GB"/>
              <a:t> they will conduct their expenses by QuickBooks </a:t>
            </a:r>
            <a:r>
              <a:rPr lang="en-GB" err="1"/>
              <a:t>softwear</a:t>
            </a:r>
            <a:r>
              <a:rPr lang="en-GB"/>
              <a:t>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3356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2D8B1-3CAF-A08B-C659-EDF3623E6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FINANCIAL PLAN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22744A-FDD7-28CC-9C3F-D430BD2CEAC5}"/>
              </a:ext>
            </a:extLst>
          </p:cNvPr>
          <p:cNvSpPr txBox="1"/>
          <p:nvPr/>
        </p:nvSpPr>
        <p:spPr>
          <a:xfrm>
            <a:off x="428625" y="1285875"/>
            <a:ext cx="8315325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/>
              <a:t>INITIAL CAPITAL £40000</a:t>
            </a:r>
          </a:p>
          <a:p>
            <a:pPr marL="342900" indent="-342900">
              <a:buAutoNum type="arabicPeriod"/>
            </a:pPr>
            <a:r>
              <a:rPr lang="en-GB"/>
              <a:t>AFTER INITIAL SPEND OF £10500.</a:t>
            </a:r>
          </a:p>
          <a:p>
            <a:pPr marL="342900" indent="-342900">
              <a:buAutoNum type="arabicPeriod"/>
            </a:pPr>
            <a:r>
              <a:rPr lang="en-GB"/>
              <a:t>LEAVING £29500 FOR CUSHION SUPPORT.</a:t>
            </a:r>
          </a:p>
          <a:p>
            <a:pPr marL="342900" indent="-342900">
              <a:buAutoNum type="arabicPeriod"/>
            </a:pPr>
            <a:r>
              <a:rPr lang="en-GB"/>
              <a:t>WE HAD A LOW PROJECTION OF 10 CLIENTS A DAY.</a:t>
            </a:r>
          </a:p>
          <a:p>
            <a:pPr marL="342900" indent="-342900">
              <a:buAutoNum type="arabicPeriod"/>
            </a:pPr>
            <a:r>
              <a:rPr lang="en-GB"/>
              <a:t>EACH WILL SPEND AN AVERAGE OF £30.</a:t>
            </a:r>
          </a:p>
          <a:p>
            <a:pPr marL="342900" indent="-342900">
              <a:buChar char="•"/>
            </a:pPr>
            <a:r>
              <a:rPr lang="en-GB"/>
              <a:t>300 CLIENTS PER MONTH WILL AVERAGE £9000.</a:t>
            </a:r>
          </a:p>
          <a:p>
            <a:pPr marL="342900" indent="-342900">
              <a:buChar char="•"/>
            </a:pPr>
            <a:r>
              <a:rPr lang="en-GB"/>
              <a:t>WE WERE SUCCESFUL IN ATTRACTING CLIENTS FROM DAY ONE.</a:t>
            </a:r>
          </a:p>
          <a:p>
            <a:pPr marL="342900" indent="-342900">
              <a:buChar char="•"/>
            </a:pPr>
            <a:r>
              <a:rPr lang="en-GB"/>
              <a:t>SOME MONTHS WERE BETTER AS WE TRADED ALONG THE YEAR.</a:t>
            </a:r>
          </a:p>
          <a:p>
            <a:pPr marL="342900" indent="-342900">
              <a:buAutoNum type="arabicPeriod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7166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Google Shape;649;p60"/>
          <p:cNvSpPr txBox="1">
            <a:spLocks noGrp="1"/>
          </p:cNvSpPr>
          <p:nvPr>
            <p:ph type="title"/>
          </p:nvPr>
        </p:nvSpPr>
        <p:spPr>
          <a:xfrm>
            <a:off x="611876" y="559301"/>
            <a:ext cx="3195900" cy="53946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">
                <a:solidFill>
                  <a:srgbClr val="754C24"/>
                </a:solidFill>
              </a:rPr>
              <a:t>Financial Plan</a:t>
            </a:r>
          </a:p>
        </p:txBody>
      </p:sp>
      <p:sp>
        <p:nvSpPr>
          <p:cNvPr id="650" name="Google Shape;650;p60"/>
          <p:cNvSpPr/>
          <p:nvPr/>
        </p:nvSpPr>
        <p:spPr>
          <a:xfrm>
            <a:off x="1092295" y="4287345"/>
            <a:ext cx="110546" cy="122853"/>
          </a:xfrm>
          <a:custGeom>
            <a:avLst/>
            <a:gdLst/>
            <a:ahLst/>
            <a:cxnLst/>
            <a:rect l="l" t="t" r="r" b="b"/>
            <a:pathLst>
              <a:path w="2506" h="2785" extrusionOk="0">
                <a:moveTo>
                  <a:pt x="1269" y="1"/>
                </a:moveTo>
                <a:cubicBezTo>
                  <a:pt x="1247" y="1"/>
                  <a:pt x="1228" y="20"/>
                  <a:pt x="1215" y="58"/>
                </a:cubicBezTo>
                <a:cubicBezTo>
                  <a:pt x="962" y="614"/>
                  <a:pt x="633" y="1095"/>
                  <a:pt x="76" y="1348"/>
                </a:cubicBezTo>
                <a:cubicBezTo>
                  <a:pt x="0" y="1374"/>
                  <a:pt x="0" y="1424"/>
                  <a:pt x="76" y="1475"/>
                </a:cubicBezTo>
                <a:cubicBezTo>
                  <a:pt x="633" y="1728"/>
                  <a:pt x="987" y="2209"/>
                  <a:pt x="1215" y="2765"/>
                </a:cubicBezTo>
                <a:cubicBezTo>
                  <a:pt x="1215" y="2778"/>
                  <a:pt x="1234" y="2784"/>
                  <a:pt x="1260" y="2784"/>
                </a:cubicBezTo>
                <a:cubicBezTo>
                  <a:pt x="1285" y="2784"/>
                  <a:pt x="1316" y="2778"/>
                  <a:pt x="1342" y="2765"/>
                </a:cubicBezTo>
                <a:cubicBezTo>
                  <a:pt x="1544" y="2183"/>
                  <a:pt x="1873" y="1728"/>
                  <a:pt x="2430" y="1475"/>
                </a:cubicBezTo>
                <a:cubicBezTo>
                  <a:pt x="2506" y="1424"/>
                  <a:pt x="2506" y="1374"/>
                  <a:pt x="2430" y="1348"/>
                </a:cubicBezTo>
                <a:cubicBezTo>
                  <a:pt x="1873" y="1095"/>
                  <a:pt x="1544" y="614"/>
                  <a:pt x="1342" y="58"/>
                </a:cubicBezTo>
                <a:cubicBezTo>
                  <a:pt x="1316" y="20"/>
                  <a:pt x="1291" y="1"/>
                  <a:pt x="1269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51" name="Google Shape;651;p60"/>
          <p:cNvGrpSpPr/>
          <p:nvPr/>
        </p:nvGrpSpPr>
        <p:grpSpPr>
          <a:xfrm>
            <a:off x="4529305" y="553250"/>
            <a:ext cx="3889550" cy="4586542"/>
            <a:chOff x="4529305" y="553250"/>
            <a:chExt cx="3889550" cy="4586542"/>
          </a:xfrm>
        </p:grpSpPr>
        <p:grpSp>
          <p:nvGrpSpPr>
            <p:cNvPr id="652" name="Google Shape;652;p60"/>
            <p:cNvGrpSpPr/>
            <p:nvPr/>
          </p:nvGrpSpPr>
          <p:grpSpPr>
            <a:xfrm>
              <a:off x="4529305" y="553250"/>
              <a:ext cx="3889550" cy="4586542"/>
              <a:chOff x="4529305" y="553250"/>
              <a:chExt cx="3889550" cy="4586542"/>
            </a:xfrm>
          </p:grpSpPr>
          <p:grpSp>
            <p:nvGrpSpPr>
              <p:cNvPr id="653" name="Google Shape;653;p60"/>
              <p:cNvGrpSpPr/>
              <p:nvPr/>
            </p:nvGrpSpPr>
            <p:grpSpPr>
              <a:xfrm>
                <a:off x="4572000" y="553250"/>
                <a:ext cx="3846854" cy="4586542"/>
                <a:chOff x="4572000" y="553250"/>
                <a:chExt cx="3846854" cy="4586542"/>
              </a:xfrm>
            </p:grpSpPr>
            <p:sp>
              <p:nvSpPr>
                <p:cNvPr id="654" name="Google Shape;654;p60"/>
                <p:cNvSpPr/>
                <p:nvPr/>
              </p:nvSpPr>
              <p:spPr>
                <a:xfrm>
                  <a:off x="6561369" y="2526867"/>
                  <a:ext cx="1857485" cy="161805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0613" h="52800" extrusionOk="0">
                      <a:moveTo>
                        <a:pt x="31966" y="1"/>
                      </a:moveTo>
                      <a:cubicBezTo>
                        <a:pt x="30936" y="1"/>
                        <a:pt x="29827" y="197"/>
                        <a:pt x="28623" y="634"/>
                      </a:cubicBezTo>
                      <a:cubicBezTo>
                        <a:pt x="25080" y="1950"/>
                        <a:pt x="22549" y="4683"/>
                        <a:pt x="20246" y="7594"/>
                      </a:cubicBezTo>
                      <a:cubicBezTo>
                        <a:pt x="19538" y="8479"/>
                        <a:pt x="18854" y="9390"/>
                        <a:pt x="18146" y="10276"/>
                      </a:cubicBezTo>
                      <a:cubicBezTo>
                        <a:pt x="13869" y="15667"/>
                        <a:pt x="10326" y="21361"/>
                        <a:pt x="6327" y="26954"/>
                      </a:cubicBezTo>
                      <a:cubicBezTo>
                        <a:pt x="3822" y="30446"/>
                        <a:pt x="1519" y="34243"/>
                        <a:pt x="1012" y="38469"/>
                      </a:cubicBezTo>
                      <a:cubicBezTo>
                        <a:pt x="0" y="47225"/>
                        <a:pt x="7972" y="51730"/>
                        <a:pt x="15716" y="51983"/>
                      </a:cubicBezTo>
                      <a:cubicBezTo>
                        <a:pt x="16055" y="51995"/>
                        <a:pt x="16393" y="52000"/>
                        <a:pt x="16731" y="52000"/>
                      </a:cubicBezTo>
                      <a:cubicBezTo>
                        <a:pt x="21204" y="52000"/>
                        <a:pt x="25678" y="51070"/>
                        <a:pt x="30151" y="51070"/>
                      </a:cubicBezTo>
                      <a:cubicBezTo>
                        <a:pt x="30578" y="51070"/>
                        <a:pt x="31005" y="51079"/>
                        <a:pt x="31432" y="51098"/>
                      </a:cubicBezTo>
                      <a:cubicBezTo>
                        <a:pt x="36570" y="51325"/>
                        <a:pt x="41555" y="52717"/>
                        <a:pt x="46693" y="52793"/>
                      </a:cubicBezTo>
                      <a:cubicBezTo>
                        <a:pt x="46863" y="52797"/>
                        <a:pt x="47034" y="52799"/>
                        <a:pt x="47205" y="52799"/>
                      </a:cubicBezTo>
                      <a:cubicBezTo>
                        <a:pt x="50161" y="52799"/>
                        <a:pt x="53216" y="52170"/>
                        <a:pt x="55728" y="50591"/>
                      </a:cubicBezTo>
                      <a:cubicBezTo>
                        <a:pt x="60612" y="47529"/>
                        <a:pt x="60486" y="42670"/>
                        <a:pt x="58638" y="37684"/>
                      </a:cubicBezTo>
                      <a:cubicBezTo>
                        <a:pt x="54690" y="26979"/>
                        <a:pt x="49224" y="16856"/>
                        <a:pt x="42416" y="7720"/>
                      </a:cubicBezTo>
                      <a:cubicBezTo>
                        <a:pt x="39565" y="3877"/>
                        <a:pt x="36545" y="1"/>
                        <a:pt x="31966" y="1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55" name="Google Shape;655;p60"/>
                <p:cNvSpPr/>
                <p:nvPr/>
              </p:nvSpPr>
              <p:spPr>
                <a:xfrm>
                  <a:off x="4749623" y="986336"/>
                  <a:ext cx="2028086" cy="238985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180" h="77985" extrusionOk="0">
                      <a:moveTo>
                        <a:pt x="41421" y="1"/>
                      </a:moveTo>
                      <a:cubicBezTo>
                        <a:pt x="30886" y="1"/>
                        <a:pt x="19650" y="6761"/>
                        <a:pt x="12831" y="13852"/>
                      </a:cubicBezTo>
                      <a:cubicBezTo>
                        <a:pt x="6707" y="20255"/>
                        <a:pt x="0" y="31239"/>
                        <a:pt x="633" y="40501"/>
                      </a:cubicBezTo>
                      <a:cubicBezTo>
                        <a:pt x="1215" y="49486"/>
                        <a:pt x="5264" y="59052"/>
                        <a:pt x="11211" y="65759"/>
                      </a:cubicBezTo>
                      <a:cubicBezTo>
                        <a:pt x="17538" y="72845"/>
                        <a:pt x="26700" y="77527"/>
                        <a:pt x="36216" y="77957"/>
                      </a:cubicBezTo>
                      <a:cubicBezTo>
                        <a:pt x="36585" y="77974"/>
                        <a:pt x="36959" y="77984"/>
                        <a:pt x="37334" y="77984"/>
                      </a:cubicBezTo>
                      <a:cubicBezTo>
                        <a:pt x="40202" y="77984"/>
                        <a:pt x="43177" y="77415"/>
                        <a:pt x="45124" y="75401"/>
                      </a:cubicBezTo>
                      <a:cubicBezTo>
                        <a:pt x="48718" y="71731"/>
                        <a:pt x="47376" y="64923"/>
                        <a:pt x="46820" y="60343"/>
                      </a:cubicBezTo>
                      <a:cubicBezTo>
                        <a:pt x="45326" y="48372"/>
                        <a:pt x="50514" y="42020"/>
                        <a:pt x="57348" y="33112"/>
                      </a:cubicBezTo>
                      <a:cubicBezTo>
                        <a:pt x="62839" y="25924"/>
                        <a:pt x="66180" y="18129"/>
                        <a:pt x="60309" y="9980"/>
                      </a:cubicBezTo>
                      <a:cubicBezTo>
                        <a:pt x="57246" y="5703"/>
                        <a:pt x="52514" y="2388"/>
                        <a:pt x="47807" y="920"/>
                      </a:cubicBezTo>
                      <a:cubicBezTo>
                        <a:pt x="45738" y="288"/>
                        <a:pt x="43594" y="1"/>
                        <a:pt x="41421" y="1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56" name="Google Shape;656;p60"/>
                <p:cNvSpPr/>
                <p:nvPr/>
              </p:nvSpPr>
              <p:spPr>
                <a:xfrm>
                  <a:off x="4572000" y="4163902"/>
                  <a:ext cx="1996307" cy="9758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5143" h="31845" extrusionOk="0">
                      <a:moveTo>
                        <a:pt x="46985" y="1"/>
                      </a:moveTo>
                      <a:cubicBezTo>
                        <a:pt x="43209" y="1"/>
                        <a:pt x="39435" y="1197"/>
                        <a:pt x="36520" y="3602"/>
                      </a:cubicBezTo>
                      <a:cubicBezTo>
                        <a:pt x="32875" y="6588"/>
                        <a:pt x="30547" y="11143"/>
                        <a:pt x="26574" y="13750"/>
                      </a:cubicBezTo>
                      <a:cubicBezTo>
                        <a:pt x="22752" y="16205"/>
                        <a:pt x="17969" y="16534"/>
                        <a:pt x="13616" y="17900"/>
                      </a:cubicBezTo>
                      <a:cubicBezTo>
                        <a:pt x="9668" y="19115"/>
                        <a:pt x="5948" y="21342"/>
                        <a:pt x="3367" y="24607"/>
                      </a:cubicBezTo>
                      <a:cubicBezTo>
                        <a:pt x="811" y="27846"/>
                        <a:pt x="1" y="29567"/>
                        <a:pt x="279" y="31845"/>
                      </a:cubicBezTo>
                      <a:lnTo>
                        <a:pt x="62688" y="31845"/>
                      </a:lnTo>
                      <a:lnTo>
                        <a:pt x="62688" y="31820"/>
                      </a:lnTo>
                      <a:cubicBezTo>
                        <a:pt x="64991" y="27770"/>
                        <a:pt x="65143" y="25670"/>
                        <a:pt x="64940" y="20001"/>
                      </a:cubicBezTo>
                      <a:cubicBezTo>
                        <a:pt x="64738" y="14357"/>
                        <a:pt x="62055" y="7524"/>
                        <a:pt x="57728" y="3804"/>
                      </a:cubicBezTo>
                      <a:cubicBezTo>
                        <a:pt x="54773" y="1273"/>
                        <a:pt x="50878" y="1"/>
                        <a:pt x="46985" y="1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57" name="Google Shape;657;p60"/>
                <p:cNvSpPr/>
                <p:nvPr/>
              </p:nvSpPr>
              <p:spPr>
                <a:xfrm>
                  <a:off x="7488158" y="2435022"/>
                  <a:ext cx="698032" cy="207963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2778" h="67862" extrusionOk="0">
                      <a:moveTo>
                        <a:pt x="4731" y="1"/>
                      </a:moveTo>
                      <a:lnTo>
                        <a:pt x="4731" y="1"/>
                      </a:lnTo>
                      <a:cubicBezTo>
                        <a:pt x="5455" y="453"/>
                        <a:pt x="6107" y="979"/>
                        <a:pt x="6809" y="1454"/>
                      </a:cubicBezTo>
                      <a:lnTo>
                        <a:pt x="8909" y="2872"/>
                      </a:lnTo>
                      <a:cubicBezTo>
                        <a:pt x="10352" y="3783"/>
                        <a:pt x="11693" y="4846"/>
                        <a:pt x="12958" y="5934"/>
                      </a:cubicBezTo>
                      <a:cubicBezTo>
                        <a:pt x="15540" y="8186"/>
                        <a:pt x="17843" y="10692"/>
                        <a:pt x="19893" y="13374"/>
                      </a:cubicBezTo>
                      <a:cubicBezTo>
                        <a:pt x="20399" y="14032"/>
                        <a:pt x="20905" y="14741"/>
                        <a:pt x="21386" y="15424"/>
                      </a:cubicBezTo>
                      <a:cubicBezTo>
                        <a:pt x="21867" y="16133"/>
                        <a:pt x="22322" y="16867"/>
                        <a:pt x="22424" y="17677"/>
                      </a:cubicBezTo>
                      <a:cubicBezTo>
                        <a:pt x="22525" y="18512"/>
                        <a:pt x="22272" y="19322"/>
                        <a:pt x="21943" y="20081"/>
                      </a:cubicBezTo>
                      <a:cubicBezTo>
                        <a:pt x="21614" y="20840"/>
                        <a:pt x="21234" y="21599"/>
                        <a:pt x="20854" y="22359"/>
                      </a:cubicBezTo>
                      <a:lnTo>
                        <a:pt x="16299" y="31469"/>
                      </a:lnTo>
                      <a:cubicBezTo>
                        <a:pt x="15616" y="33013"/>
                        <a:pt x="14553" y="34355"/>
                        <a:pt x="13515" y="35671"/>
                      </a:cubicBezTo>
                      <a:lnTo>
                        <a:pt x="10428" y="39720"/>
                      </a:lnTo>
                      <a:lnTo>
                        <a:pt x="4303" y="47869"/>
                      </a:lnTo>
                      <a:lnTo>
                        <a:pt x="1241" y="51918"/>
                      </a:lnTo>
                      <a:lnTo>
                        <a:pt x="861" y="52424"/>
                      </a:lnTo>
                      <a:cubicBezTo>
                        <a:pt x="735" y="52601"/>
                        <a:pt x="634" y="52804"/>
                        <a:pt x="558" y="53006"/>
                      </a:cubicBezTo>
                      <a:cubicBezTo>
                        <a:pt x="507" y="53234"/>
                        <a:pt x="482" y="53462"/>
                        <a:pt x="406" y="53639"/>
                      </a:cubicBezTo>
                      <a:cubicBezTo>
                        <a:pt x="355" y="53841"/>
                        <a:pt x="279" y="54019"/>
                        <a:pt x="229" y="54246"/>
                      </a:cubicBezTo>
                      <a:cubicBezTo>
                        <a:pt x="1" y="55107"/>
                        <a:pt x="26" y="55967"/>
                        <a:pt x="153" y="56802"/>
                      </a:cubicBezTo>
                      <a:cubicBezTo>
                        <a:pt x="406" y="58498"/>
                        <a:pt x="1038" y="60092"/>
                        <a:pt x="988" y="61813"/>
                      </a:cubicBezTo>
                      <a:lnTo>
                        <a:pt x="988" y="62446"/>
                      </a:lnTo>
                      <a:cubicBezTo>
                        <a:pt x="988" y="62674"/>
                        <a:pt x="988" y="62851"/>
                        <a:pt x="1013" y="63079"/>
                      </a:cubicBezTo>
                      <a:cubicBezTo>
                        <a:pt x="1064" y="63484"/>
                        <a:pt x="1165" y="63889"/>
                        <a:pt x="1317" y="64319"/>
                      </a:cubicBezTo>
                      <a:cubicBezTo>
                        <a:pt x="1546" y="64827"/>
                        <a:pt x="1882" y="65282"/>
                        <a:pt x="2289" y="65663"/>
                      </a:cubicBezTo>
                      <a:lnTo>
                        <a:pt x="2289" y="65663"/>
                      </a:lnTo>
                      <a:cubicBezTo>
                        <a:pt x="1894" y="65280"/>
                        <a:pt x="1566" y="64832"/>
                        <a:pt x="1367" y="64319"/>
                      </a:cubicBezTo>
                      <a:cubicBezTo>
                        <a:pt x="1190" y="63889"/>
                        <a:pt x="1114" y="63484"/>
                        <a:pt x="1064" y="63079"/>
                      </a:cubicBezTo>
                      <a:cubicBezTo>
                        <a:pt x="1038" y="62851"/>
                        <a:pt x="1038" y="62674"/>
                        <a:pt x="1038" y="62446"/>
                      </a:cubicBezTo>
                      <a:lnTo>
                        <a:pt x="1038" y="61813"/>
                      </a:lnTo>
                      <a:cubicBezTo>
                        <a:pt x="1114" y="60953"/>
                        <a:pt x="988" y="60092"/>
                        <a:pt x="785" y="59283"/>
                      </a:cubicBezTo>
                      <a:cubicBezTo>
                        <a:pt x="608" y="58447"/>
                        <a:pt x="380" y="57638"/>
                        <a:pt x="254" y="56802"/>
                      </a:cubicBezTo>
                      <a:cubicBezTo>
                        <a:pt x="153" y="55967"/>
                        <a:pt x="127" y="55107"/>
                        <a:pt x="355" y="54322"/>
                      </a:cubicBezTo>
                      <a:cubicBezTo>
                        <a:pt x="406" y="54120"/>
                        <a:pt x="482" y="53943"/>
                        <a:pt x="532" y="53715"/>
                      </a:cubicBezTo>
                      <a:cubicBezTo>
                        <a:pt x="608" y="53512"/>
                        <a:pt x="634" y="53310"/>
                        <a:pt x="684" y="53108"/>
                      </a:cubicBezTo>
                      <a:cubicBezTo>
                        <a:pt x="760" y="52930"/>
                        <a:pt x="861" y="52728"/>
                        <a:pt x="988" y="52576"/>
                      </a:cubicBezTo>
                      <a:lnTo>
                        <a:pt x="1367" y="52070"/>
                      </a:lnTo>
                      <a:lnTo>
                        <a:pt x="4455" y="48021"/>
                      </a:lnTo>
                      <a:lnTo>
                        <a:pt x="10630" y="39922"/>
                      </a:lnTo>
                      <a:lnTo>
                        <a:pt x="13718" y="35873"/>
                      </a:lnTo>
                      <a:cubicBezTo>
                        <a:pt x="14224" y="35215"/>
                        <a:pt x="14781" y="34532"/>
                        <a:pt x="15287" y="33848"/>
                      </a:cubicBezTo>
                      <a:cubicBezTo>
                        <a:pt x="15540" y="33494"/>
                        <a:pt x="15742" y="33140"/>
                        <a:pt x="15970" y="32760"/>
                      </a:cubicBezTo>
                      <a:cubicBezTo>
                        <a:pt x="16198" y="32381"/>
                        <a:pt x="16375" y="32001"/>
                        <a:pt x="16577" y="31621"/>
                      </a:cubicBezTo>
                      <a:lnTo>
                        <a:pt x="21057" y="22485"/>
                      </a:lnTo>
                      <a:cubicBezTo>
                        <a:pt x="21437" y="21726"/>
                        <a:pt x="21816" y="20967"/>
                        <a:pt x="22170" y="20182"/>
                      </a:cubicBezTo>
                      <a:cubicBezTo>
                        <a:pt x="22499" y="19398"/>
                        <a:pt x="22778" y="18537"/>
                        <a:pt x="22651" y="17651"/>
                      </a:cubicBezTo>
                      <a:cubicBezTo>
                        <a:pt x="22525" y="16766"/>
                        <a:pt x="22019" y="16006"/>
                        <a:pt x="21538" y="15298"/>
                      </a:cubicBezTo>
                      <a:cubicBezTo>
                        <a:pt x="21032" y="14614"/>
                        <a:pt x="20525" y="13906"/>
                        <a:pt x="20019" y="13248"/>
                      </a:cubicBezTo>
                      <a:cubicBezTo>
                        <a:pt x="17944" y="10565"/>
                        <a:pt x="15616" y="8060"/>
                        <a:pt x="13034" y="5858"/>
                      </a:cubicBezTo>
                      <a:cubicBezTo>
                        <a:pt x="11744" y="4744"/>
                        <a:pt x="10377" y="3732"/>
                        <a:pt x="8960" y="2821"/>
                      </a:cubicBezTo>
                      <a:lnTo>
                        <a:pt x="6809" y="1429"/>
                      </a:lnTo>
                      <a:cubicBezTo>
                        <a:pt x="6107" y="978"/>
                        <a:pt x="5455" y="453"/>
                        <a:pt x="4731" y="1"/>
                      </a:cubicBezTo>
                      <a:close/>
                      <a:moveTo>
                        <a:pt x="2943" y="66204"/>
                      </a:moveTo>
                      <a:lnTo>
                        <a:pt x="2937" y="66217"/>
                      </a:lnTo>
                      <a:lnTo>
                        <a:pt x="2962" y="66217"/>
                      </a:lnTo>
                      <a:cubicBezTo>
                        <a:pt x="2956" y="66213"/>
                        <a:pt x="2949" y="66208"/>
                        <a:pt x="2943" y="66204"/>
                      </a:cubicBezTo>
                      <a:close/>
                      <a:moveTo>
                        <a:pt x="2289" y="65663"/>
                      </a:moveTo>
                      <a:lnTo>
                        <a:pt x="2289" y="65663"/>
                      </a:lnTo>
                      <a:cubicBezTo>
                        <a:pt x="2492" y="65860"/>
                        <a:pt x="2713" y="66041"/>
                        <a:pt x="2943" y="66204"/>
                      </a:cubicBezTo>
                      <a:lnTo>
                        <a:pt x="2943" y="66204"/>
                      </a:lnTo>
                      <a:lnTo>
                        <a:pt x="2955" y="66180"/>
                      </a:lnTo>
                      <a:lnTo>
                        <a:pt x="2955" y="66180"/>
                      </a:lnTo>
                      <a:cubicBezTo>
                        <a:pt x="2974" y="66193"/>
                        <a:pt x="2993" y="66205"/>
                        <a:pt x="3012" y="66217"/>
                      </a:cubicBezTo>
                      <a:lnTo>
                        <a:pt x="2962" y="66166"/>
                      </a:lnTo>
                      <a:lnTo>
                        <a:pt x="2955" y="66180"/>
                      </a:lnTo>
                      <a:lnTo>
                        <a:pt x="2955" y="66180"/>
                      </a:lnTo>
                      <a:cubicBezTo>
                        <a:pt x="2718" y="66028"/>
                        <a:pt x="2494" y="65855"/>
                        <a:pt x="2289" y="65663"/>
                      </a:cubicBezTo>
                      <a:close/>
                      <a:moveTo>
                        <a:pt x="3012" y="66192"/>
                      </a:moveTo>
                      <a:cubicBezTo>
                        <a:pt x="3017" y="66200"/>
                        <a:pt x="3021" y="66208"/>
                        <a:pt x="3025" y="66217"/>
                      </a:cubicBezTo>
                      <a:lnTo>
                        <a:pt x="3038" y="66217"/>
                      </a:lnTo>
                      <a:lnTo>
                        <a:pt x="3063" y="66192"/>
                      </a:lnTo>
                      <a:close/>
                      <a:moveTo>
                        <a:pt x="3012" y="66217"/>
                      </a:moveTo>
                      <a:cubicBezTo>
                        <a:pt x="3088" y="66369"/>
                        <a:pt x="3190" y="66546"/>
                        <a:pt x="3266" y="66748"/>
                      </a:cubicBezTo>
                      <a:cubicBezTo>
                        <a:pt x="3270" y="66764"/>
                        <a:pt x="3274" y="66779"/>
                        <a:pt x="3277" y="66796"/>
                      </a:cubicBezTo>
                      <a:lnTo>
                        <a:pt x="3277" y="66796"/>
                      </a:lnTo>
                      <a:cubicBezTo>
                        <a:pt x="3275" y="66761"/>
                        <a:pt x="3271" y="66728"/>
                        <a:pt x="3266" y="66698"/>
                      </a:cubicBezTo>
                      <a:cubicBezTo>
                        <a:pt x="3194" y="66507"/>
                        <a:pt x="3100" y="66360"/>
                        <a:pt x="3025" y="66217"/>
                      </a:cubicBezTo>
                      <a:close/>
                      <a:moveTo>
                        <a:pt x="3277" y="66796"/>
                      </a:moveTo>
                      <a:cubicBezTo>
                        <a:pt x="3287" y="66937"/>
                        <a:pt x="3271" y="67107"/>
                        <a:pt x="3190" y="67229"/>
                      </a:cubicBezTo>
                      <a:cubicBezTo>
                        <a:pt x="3088" y="67381"/>
                        <a:pt x="2937" y="67533"/>
                        <a:pt x="2785" y="67609"/>
                      </a:cubicBezTo>
                      <a:cubicBezTo>
                        <a:pt x="2657" y="67641"/>
                        <a:pt x="2539" y="67673"/>
                        <a:pt x="2418" y="67673"/>
                      </a:cubicBezTo>
                      <a:cubicBezTo>
                        <a:pt x="2348" y="67673"/>
                        <a:pt x="2277" y="67662"/>
                        <a:pt x="2203" y="67634"/>
                      </a:cubicBezTo>
                      <a:lnTo>
                        <a:pt x="1266" y="67735"/>
                      </a:lnTo>
                      <a:cubicBezTo>
                        <a:pt x="1034" y="67753"/>
                        <a:pt x="814" y="67771"/>
                        <a:pt x="588" y="67771"/>
                      </a:cubicBezTo>
                      <a:cubicBezTo>
                        <a:pt x="496" y="67771"/>
                        <a:pt x="403" y="67768"/>
                        <a:pt x="307" y="67761"/>
                      </a:cubicBezTo>
                      <a:lnTo>
                        <a:pt x="307" y="67761"/>
                      </a:lnTo>
                      <a:cubicBezTo>
                        <a:pt x="635" y="67786"/>
                        <a:pt x="938" y="67761"/>
                        <a:pt x="1266" y="67862"/>
                      </a:cubicBezTo>
                      <a:lnTo>
                        <a:pt x="2203" y="67761"/>
                      </a:lnTo>
                      <a:cubicBezTo>
                        <a:pt x="2294" y="67783"/>
                        <a:pt x="2380" y="67796"/>
                        <a:pt x="2465" y="67796"/>
                      </a:cubicBezTo>
                      <a:cubicBezTo>
                        <a:pt x="2569" y="67796"/>
                        <a:pt x="2673" y="67777"/>
                        <a:pt x="2785" y="67735"/>
                      </a:cubicBezTo>
                      <a:cubicBezTo>
                        <a:pt x="2937" y="67634"/>
                        <a:pt x="3088" y="67508"/>
                        <a:pt x="3190" y="67305"/>
                      </a:cubicBezTo>
                      <a:cubicBezTo>
                        <a:pt x="3282" y="67166"/>
                        <a:pt x="3311" y="66964"/>
                        <a:pt x="3277" y="66796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 w="9525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58" name="Google Shape;658;p60"/>
                <p:cNvSpPr/>
                <p:nvPr/>
              </p:nvSpPr>
              <p:spPr>
                <a:xfrm>
                  <a:off x="7282647" y="2722326"/>
                  <a:ext cx="464578" cy="12269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5160" h="40038" extrusionOk="0">
                      <a:moveTo>
                        <a:pt x="3594" y="1"/>
                      </a:moveTo>
                      <a:lnTo>
                        <a:pt x="3594" y="1"/>
                      </a:lnTo>
                      <a:cubicBezTo>
                        <a:pt x="6884" y="2481"/>
                        <a:pt x="9896" y="5265"/>
                        <a:pt x="13337" y="7492"/>
                      </a:cubicBezTo>
                      <a:cubicBezTo>
                        <a:pt x="13793" y="7770"/>
                        <a:pt x="14223" y="8049"/>
                        <a:pt x="14679" y="8302"/>
                      </a:cubicBezTo>
                      <a:lnTo>
                        <a:pt x="14831" y="8403"/>
                      </a:lnTo>
                      <a:cubicBezTo>
                        <a:pt x="14907" y="8428"/>
                        <a:pt x="14932" y="8479"/>
                        <a:pt x="14957" y="8529"/>
                      </a:cubicBezTo>
                      <a:cubicBezTo>
                        <a:pt x="15033" y="8631"/>
                        <a:pt x="15033" y="8732"/>
                        <a:pt x="14957" y="8858"/>
                      </a:cubicBezTo>
                      <a:lnTo>
                        <a:pt x="14729" y="9567"/>
                      </a:lnTo>
                      <a:cubicBezTo>
                        <a:pt x="14451" y="10554"/>
                        <a:pt x="14122" y="11541"/>
                        <a:pt x="13793" y="12528"/>
                      </a:cubicBezTo>
                      <a:cubicBezTo>
                        <a:pt x="13135" y="14477"/>
                        <a:pt x="12401" y="16400"/>
                        <a:pt x="11642" y="18298"/>
                      </a:cubicBezTo>
                      <a:cubicBezTo>
                        <a:pt x="10857" y="20196"/>
                        <a:pt x="9997" y="22069"/>
                        <a:pt x="9086" y="23917"/>
                      </a:cubicBezTo>
                      <a:cubicBezTo>
                        <a:pt x="8149" y="25739"/>
                        <a:pt x="7112" y="27510"/>
                        <a:pt x="6074" y="29282"/>
                      </a:cubicBezTo>
                      <a:cubicBezTo>
                        <a:pt x="5543" y="30168"/>
                        <a:pt x="5011" y="31053"/>
                        <a:pt x="4530" y="31964"/>
                      </a:cubicBezTo>
                      <a:lnTo>
                        <a:pt x="3012" y="34672"/>
                      </a:lnTo>
                      <a:lnTo>
                        <a:pt x="0" y="40038"/>
                      </a:lnTo>
                      <a:cubicBezTo>
                        <a:pt x="1240" y="38393"/>
                        <a:pt x="2278" y="36596"/>
                        <a:pt x="3290" y="34824"/>
                      </a:cubicBezTo>
                      <a:cubicBezTo>
                        <a:pt x="3771" y="33913"/>
                        <a:pt x="4277" y="33027"/>
                        <a:pt x="4733" y="32091"/>
                      </a:cubicBezTo>
                      <a:cubicBezTo>
                        <a:pt x="5214" y="31180"/>
                        <a:pt x="5745" y="30294"/>
                        <a:pt x="6251" y="29408"/>
                      </a:cubicBezTo>
                      <a:cubicBezTo>
                        <a:pt x="7314" y="27637"/>
                        <a:pt x="8352" y="25840"/>
                        <a:pt x="9263" y="23993"/>
                      </a:cubicBezTo>
                      <a:cubicBezTo>
                        <a:pt x="10174" y="22170"/>
                        <a:pt x="11034" y="20272"/>
                        <a:pt x="11794" y="18374"/>
                      </a:cubicBezTo>
                      <a:cubicBezTo>
                        <a:pt x="12553" y="16476"/>
                        <a:pt x="13287" y="14553"/>
                        <a:pt x="13920" y="12579"/>
                      </a:cubicBezTo>
                      <a:lnTo>
                        <a:pt x="14856" y="9643"/>
                      </a:lnTo>
                      <a:lnTo>
                        <a:pt x="15084" y="8909"/>
                      </a:lnTo>
                      <a:cubicBezTo>
                        <a:pt x="15109" y="8783"/>
                        <a:pt x="15160" y="8631"/>
                        <a:pt x="15058" y="8504"/>
                      </a:cubicBezTo>
                      <a:cubicBezTo>
                        <a:pt x="15033" y="8428"/>
                        <a:pt x="14957" y="8378"/>
                        <a:pt x="14907" y="8352"/>
                      </a:cubicBezTo>
                      <a:lnTo>
                        <a:pt x="14729" y="8251"/>
                      </a:lnTo>
                      <a:cubicBezTo>
                        <a:pt x="14299" y="7998"/>
                        <a:pt x="13844" y="7745"/>
                        <a:pt x="13413" y="7467"/>
                      </a:cubicBezTo>
                      <a:cubicBezTo>
                        <a:pt x="9972" y="5239"/>
                        <a:pt x="6884" y="2456"/>
                        <a:pt x="3594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 w="9525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59" name="Google Shape;659;p60"/>
                <p:cNvSpPr/>
                <p:nvPr/>
              </p:nvSpPr>
              <p:spPr>
                <a:xfrm>
                  <a:off x="5608960" y="1945211"/>
                  <a:ext cx="2052909" cy="31937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6990" h="104218" extrusionOk="0">
                      <a:moveTo>
                        <a:pt x="10174" y="0"/>
                      </a:moveTo>
                      <a:cubicBezTo>
                        <a:pt x="7567" y="0"/>
                        <a:pt x="4809" y="405"/>
                        <a:pt x="2430" y="1519"/>
                      </a:cubicBezTo>
                      <a:cubicBezTo>
                        <a:pt x="785" y="2278"/>
                        <a:pt x="0" y="4176"/>
                        <a:pt x="608" y="5847"/>
                      </a:cubicBezTo>
                      <a:cubicBezTo>
                        <a:pt x="1873" y="9364"/>
                        <a:pt x="3543" y="12680"/>
                        <a:pt x="5593" y="15792"/>
                      </a:cubicBezTo>
                      <a:cubicBezTo>
                        <a:pt x="6302" y="16855"/>
                        <a:pt x="7061" y="17918"/>
                        <a:pt x="7567" y="19082"/>
                      </a:cubicBezTo>
                      <a:cubicBezTo>
                        <a:pt x="7972" y="20019"/>
                        <a:pt x="8175" y="21031"/>
                        <a:pt x="8276" y="22043"/>
                      </a:cubicBezTo>
                      <a:cubicBezTo>
                        <a:pt x="8402" y="23688"/>
                        <a:pt x="8124" y="25384"/>
                        <a:pt x="8099" y="27054"/>
                      </a:cubicBezTo>
                      <a:cubicBezTo>
                        <a:pt x="7972" y="31281"/>
                        <a:pt x="9162" y="35558"/>
                        <a:pt x="8984" y="39734"/>
                      </a:cubicBezTo>
                      <a:cubicBezTo>
                        <a:pt x="8833" y="44061"/>
                        <a:pt x="9288" y="48439"/>
                        <a:pt x="10224" y="52666"/>
                      </a:cubicBezTo>
                      <a:cubicBezTo>
                        <a:pt x="10933" y="55677"/>
                        <a:pt x="11515" y="58714"/>
                        <a:pt x="11389" y="61397"/>
                      </a:cubicBezTo>
                      <a:cubicBezTo>
                        <a:pt x="11085" y="67268"/>
                        <a:pt x="10250" y="73114"/>
                        <a:pt x="10933" y="78935"/>
                      </a:cubicBezTo>
                      <a:cubicBezTo>
                        <a:pt x="11060" y="80049"/>
                        <a:pt x="11237" y="81137"/>
                        <a:pt x="11085" y="82251"/>
                      </a:cubicBezTo>
                      <a:cubicBezTo>
                        <a:pt x="10882" y="83465"/>
                        <a:pt x="10351" y="84781"/>
                        <a:pt x="10958" y="85819"/>
                      </a:cubicBezTo>
                      <a:cubicBezTo>
                        <a:pt x="11110" y="86123"/>
                        <a:pt x="11363" y="86376"/>
                        <a:pt x="11338" y="86679"/>
                      </a:cubicBezTo>
                      <a:cubicBezTo>
                        <a:pt x="11338" y="86958"/>
                        <a:pt x="11136" y="87186"/>
                        <a:pt x="11060" y="87439"/>
                      </a:cubicBezTo>
                      <a:cubicBezTo>
                        <a:pt x="10832" y="87945"/>
                        <a:pt x="10958" y="88527"/>
                        <a:pt x="10984" y="89084"/>
                      </a:cubicBezTo>
                      <a:cubicBezTo>
                        <a:pt x="11085" y="90551"/>
                        <a:pt x="10452" y="91943"/>
                        <a:pt x="9895" y="93285"/>
                      </a:cubicBezTo>
                      <a:cubicBezTo>
                        <a:pt x="8504" y="96802"/>
                        <a:pt x="7567" y="100472"/>
                        <a:pt x="7086" y="104218"/>
                      </a:cubicBezTo>
                      <a:lnTo>
                        <a:pt x="54488" y="104142"/>
                      </a:lnTo>
                      <a:cubicBezTo>
                        <a:pt x="55146" y="101940"/>
                        <a:pt x="56158" y="97460"/>
                        <a:pt x="56816" y="95259"/>
                      </a:cubicBezTo>
                      <a:cubicBezTo>
                        <a:pt x="57930" y="97410"/>
                        <a:pt x="58588" y="101864"/>
                        <a:pt x="59473" y="104142"/>
                      </a:cubicBezTo>
                      <a:lnTo>
                        <a:pt x="63928" y="104142"/>
                      </a:lnTo>
                      <a:cubicBezTo>
                        <a:pt x="64611" y="99814"/>
                        <a:pt x="64560" y="95385"/>
                        <a:pt x="63674" y="91108"/>
                      </a:cubicBezTo>
                      <a:cubicBezTo>
                        <a:pt x="63345" y="89413"/>
                        <a:pt x="62839" y="87692"/>
                        <a:pt x="62333" y="86021"/>
                      </a:cubicBezTo>
                      <a:cubicBezTo>
                        <a:pt x="61118" y="81896"/>
                        <a:pt x="59878" y="77796"/>
                        <a:pt x="58056" y="73924"/>
                      </a:cubicBezTo>
                      <a:cubicBezTo>
                        <a:pt x="57398" y="72532"/>
                        <a:pt x="56664" y="71216"/>
                        <a:pt x="56082" y="69799"/>
                      </a:cubicBezTo>
                      <a:cubicBezTo>
                        <a:pt x="55196" y="67648"/>
                        <a:pt x="54741" y="65370"/>
                        <a:pt x="53880" y="63219"/>
                      </a:cubicBezTo>
                      <a:cubicBezTo>
                        <a:pt x="53045" y="61068"/>
                        <a:pt x="52109" y="58993"/>
                        <a:pt x="50211" y="57677"/>
                      </a:cubicBezTo>
                      <a:cubicBezTo>
                        <a:pt x="48540" y="56513"/>
                        <a:pt x="47655" y="54286"/>
                        <a:pt x="48085" y="52286"/>
                      </a:cubicBezTo>
                      <a:cubicBezTo>
                        <a:pt x="48338" y="51198"/>
                        <a:pt x="48945" y="50059"/>
                        <a:pt x="48616" y="48971"/>
                      </a:cubicBezTo>
                      <a:cubicBezTo>
                        <a:pt x="48566" y="48743"/>
                        <a:pt x="48465" y="48490"/>
                        <a:pt x="48465" y="48288"/>
                      </a:cubicBezTo>
                      <a:cubicBezTo>
                        <a:pt x="48490" y="47706"/>
                        <a:pt x="49123" y="47427"/>
                        <a:pt x="49426" y="46921"/>
                      </a:cubicBezTo>
                      <a:cubicBezTo>
                        <a:pt x="49882" y="46162"/>
                        <a:pt x="49401" y="45175"/>
                        <a:pt x="49325" y="44264"/>
                      </a:cubicBezTo>
                      <a:cubicBezTo>
                        <a:pt x="49198" y="42467"/>
                        <a:pt x="50843" y="41075"/>
                        <a:pt x="51223" y="39303"/>
                      </a:cubicBezTo>
                      <a:cubicBezTo>
                        <a:pt x="51375" y="38569"/>
                        <a:pt x="51324" y="37810"/>
                        <a:pt x="51324" y="37051"/>
                      </a:cubicBezTo>
                      <a:cubicBezTo>
                        <a:pt x="51324" y="34799"/>
                        <a:pt x="51957" y="32597"/>
                        <a:pt x="52590" y="30446"/>
                      </a:cubicBezTo>
                      <a:cubicBezTo>
                        <a:pt x="53096" y="28725"/>
                        <a:pt x="53830" y="26776"/>
                        <a:pt x="55500" y="26194"/>
                      </a:cubicBezTo>
                      <a:cubicBezTo>
                        <a:pt x="56158" y="25991"/>
                        <a:pt x="56841" y="25991"/>
                        <a:pt x="57525" y="25764"/>
                      </a:cubicBezTo>
                      <a:cubicBezTo>
                        <a:pt x="58410" y="25435"/>
                        <a:pt x="59018" y="24675"/>
                        <a:pt x="59600" y="23967"/>
                      </a:cubicBezTo>
                      <a:lnTo>
                        <a:pt x="66534" y="15312"/>
                      </a:lnTo>
                      <a:cubicBezTo>
                        <a:pt x="66737" y="15109"/>
                        <a:pt x="66914" y="14831"/>
                        <a:pt x="66939" y="14527"/>
                      </a:cubicBezTo>
                      <a:cubicBezTo>
                        <a:pt x="66990" y="14173"/>
                        <a:pt x="66762" y="13869"/>
                        <a:pt x="66534" y="13565"/>
                      </a:cubicBezTo>
                      <a:cubicBezTo>
                        <a:pt x="65522" y="12275"/>
                        <a:pt x="64358" y="11136"/>
                        <a:pt x="62991" y="10149"/>
                      </a:cubicBezTo>
                      <a:cubicBezTo>
                        <a:pt x="61549" y="9111"/>
                        <a:pt x="59904" y="8327"/>
                        <a:pt x="58284" y="7542"/>
                      </a:cubicBezTo>
                      <a:cubicBezTo>
                        <a:pt x="55171" y="6049"/>
                        <a:pt x="52008" y="4961"/>
                        <a:pt x="48869" y="3619"/>
                      </a:cubicBezTo>
                      <a:cubicBezTo>
                        <a:pt x="48755" y="3566"/>
                        <a:pt x="48636" y="3541"/>
                        <a:pt x="48519" y="3541"/>
                      </a:cubicBezTo>
                      <a:cubicBezTo>
                        <a:pt x="48195" y="3541"/>
                        <a:pt x="47893" y="3734"/>
                        <a:pt x="47781" y="4050"/>
                      </a:cubicBezTo>
                      <a:cubicBezTo>
                        <a:pt x="46769" y="6555"/>
                        <a:pt x="45149" y="8808"/>
                        <a:pt x="42998" y="10453"/>
                      </a:cubicBezTo>
                      <a:cubicBezTo>
                        <a:pt x="40750" y="12175"/>
                        <a:pt x="37981" y="13196"/>
                        <a:pt x="35163" y="13196"/>
                      </a:cubicBezTo>
                      <a:cubicBezTo>
                        <a:pt x="34999" y="13196"/>
                        <a:pt x="34836" y="13193"/>
                        <a:pt x="34672" y="13186"/>
                      </a:cubicBezTo>
                      <a:cubicBezTo>
                        <a:pt x="33128" y="13135"/>
                        <a:pt x="31610" y="12781"/>
                        <a:pt x="30167" y="12300"/>
                      </a:cubicBezTo>
                      <a:cubicBezTo>
                        <a:pt x="28978" y="11920"/>
                        <a:pt x="27813" y="11490"/>
                        <a:pt x="26750" y="10883"/>
                      </a:cubicBezTo>
                      <a:cubicBezTo>
                        <a:pt x="23410" y="8959"/>
                        <a:pt x="21208" y="4834"/>
                        <a:pt x="21132" y="987"/>
                      </a:cubicBezTo>
                      <a:cubicBezTo>
                        <a:pt x="21132" y="534"/>
                        <a:pt x="20772" y="148"/>
                        <a:pt x="20306" y="148"/>
                      </a:cubicBezTo>
                      <a:cubicBezTo>
                        <a:pt x="20278" y="148"/>
                        <a:pt x="20250" y="149"/>
                        <a:pt x="20221" y="152"/>
                      </a:cubicBezTo>
                      <a:cubicBezTo>
                        <a:pt x="19392" y="228"/>
                        <a:pt x="18559" y="257"/>
                        <a:pt x="17722" y="257"/>
                      </a:cubicBezTo>
                      <a:cubicBezTo>
                        <a:pt x="15213" y="257"/>
                        <a:pt x="12679" y="0"/>
                        <a:pt x="10174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0" name="Google Shape;660;p60"/>
                <p:cNvSpPr/>
                <p:nvPr/>
              </p:nvSpPr>
              <p:spPr>
                <a:xfrm>
                  <a:off x="5954093" y="3649911"/>
                  <a:ext cx="1141649" cy="15206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254" h="4962" extrusionOk="0">
                      <a:moveTo>
                        <a:pt x="37253" y="1"/>
                      </a:moveTo>
                      <a:lnTo>
                        <a:pt x="32647" y="1216"/>
                      </a:lnTo>
                      <a:cubicBezTo>
                        <a:pt x="31888" y="1443"/>
                        <a:pt x="31103" y="1595"/>
                        <a:pt x="30344" y="1798"/>
                      </a:cubicBezTo>
                      <a:lnTo>
                        <a:pt x="28041" y="2329"/>
                      </a:lnTo>
                      <a:cubicBezTo>
                        <a:pt x="27257" y="2532"/>
                        <a:pt x="26497" y="2683"/>
                        <a:pt x="25687" y="2835"/>
                      </a:cubicBezTo>
                      <a:lnTo>
                        <a:pt x="23359" y="3316"/>
                      </a:lnTo>
                      <a:lnTo>
                        <a:pt x="22777" y="3443"/>
                      </a:lnTo>
                      <a:lnTo>
                        <a:pt x="22195" y="3544"/>
                      </a:lnTo>
                      <a:lnTo>
                        <a:pt x="21006" y="3721"/>
                      </a:lnTo>
                      <a:cubicBezTo>
                        <a:pt x="20246" y="3822"/>
                        <a:pt x="19462" y="3974"/>
                        <a:pt x="18677" y="4075"/>
                      </a:cubicBezTo>
                      <a:cubicBezTo>
                        <a:pt x="15986" y="4420"/>
                        <a:pt x="13294" y="4654"/>
                        <a:pt x="10603" y="4654"/>
                      </a:cubicBezTo>
                      <a:cubicBezTo>
                        <a:pt x="10131" y="4654"/>
                        <a:pt x="9659" y="4647"/>
                        <a:pt x="9187" y="4632"/>
                      </a:cubicBezTo>
                      <a:lnTo>
                        <a:pt x="7972" y="4582"/>
                      </a:lnTo>
                      <a:cubicBezTo>
                        <a:pt x="7770" y="4582"/>
                        <a:pt x="7567" y="4582"/>
                        <a:pt x="7390" y="4556"/>
                      </a:cubicBezTo>
                      <a:lnTo>
                        <a:pt x="6783" y="4480"/>
                      </a:lnTo>
                      <a:lnTo>
                        <a:pt x="5593" y="4354"/>
                      </a:lnTo>
                      <a:cubicBezTo>
                        <a:pt x="5213" y="4328"/>
                        <a:pt x="4809" y="4227"/>
                        <a:pt x="4429" y="4177"/>
                      </a:cubicBezTo>
                      <a:lnTo>
                        <a:pt x="3872" y="4075"/>
                      </a:lnTo>
                      <a:lnTo>
                        <a:pt x="3290" y="3924"/>
                      </a:lnTo>
                      <a:lnTo>
                        <a:pt x="2733" y="3746"/>
                      </a:lnTo>
                      <a:lnTo>
                        <a:pt x="2151" y="3569"/>
                      </a:lnTo>
                      <a:lnTo>
                        <a:pt x="1594" y="3367"/>
                      </a:lnTo>
                      <a:lnTo>
                        <a:pt x="1063" y="3164"/>
                      </a:lnTo>
                      <a:cubicBezTo>
                        <a:pt x="658" y="2987"/>
                        <a:pt x="329" y="2810"/>
                        <a:pt x="0" y="2582"/>
                      </a:cubicBezTo>
                      <a:lnTo>
                        <a:pt x="0" y="2582"/>
                      </a:lnTo>
                      <a:cubicBezTo>
                        <a:pt x="329" y="2835"/>
                        <a:pt x="658" y="3038"/>
                        <a:pt x="1012" y="3291"/>
                      </a:cubicBezTo>
                      <a:lnTo>
                        <a:pt x="1544" y="3544"/>
                      </a:lnTo>
                      <a:cubicBezTo>
                        <a:pt x="1746" y="3645"/>
                        <a:pt x="1923" y="3696"/>
                        <a:pt x="2126" y="3772"/>
                      </a:cubicBezTo>
                      <a:lnTo>
                        <a:pt x="2683" y="3949"/>
                      </a:lnTo>
                      <a:lnTo>
                        <a:pt x="3265" y="4101"/>
                      </a:lnTo>
                      <a:lnTo>
                        <a:pt x="3822" y="4278"/>
                      </a:lnTo>
                      <a:cubicBezTo>
                        <a:pt x="4024" y="4328"/>
                        <a:pt x="4201" y="4354"/>
                        <a:pt x="4404" y="4404"/>
                      </a:cubicBezTo>
                      <a:cubicBezTo>
                        <a:pt x="4783" y="4455"/>
                        <a:pt x="5188" y="4556"/>
                        <a:pt x="5568" y="4607"/>
                      </a:cubicBezTo>
                      <a:lnTo>
                        <a:pt x="6732" y="4784"/>
                      </a:lnTo>
                      <a:lnTo>
                        <a:pt x="7339" y="4835"/>
                      </a:lnTo>
                      <a:cubicBezTo>
                        <a:pt x="7542" y="4835"/>
                        <a:pt x="7770" y="4860"/>
                        <a:pt x="7947" y="4860"/>
                      </a:cubicBezTo>
                      <a:lnTo>
                        <a:pt x="9136" y="4936"/>
                      </a:lnTo>
                      <a:lnTo>
                        <a:pt x="9744" y="4961"/>
                      </a:lnTo>
                      <a:lnTo>
                        <a:pt x="11566" y="4961"/>
                      </a:lnTo>
                      <a:cubicBezTo>
                        <a:pt x="12350" y="4961"/>
                        <a:pt x="13135" y="4885"/>
                        <a:pt x="13919" y="4860"/>
                      </a:cubicBezTo>
                      <a:cubicBezTo>
                        <a:pt x="15514" y="4809"/>
                        <a:pt x="17083" y="4582"/>
                        <a:pt x="18677" y="4430"/>
                      </a:cubicBezTo>
                      <a:lnTo>
                        <a:pt x="21056" y="4050"/>
                      </a:lnTo>
                      <a:lnTo>
                        <a:pt x="22220" y="3848"/>
                      </a:lnTo>
                      <a:lnTo>
                        <a:pt x="22828" y="3746"/>
                      </a:lnTo>
                      <a:lnTo>
                        <a:pt x="23384" y="3620"/>
                      </a:lnTo>
                      <a:lnTo>
                        <a:pt x="25738" y="3164"/>
                      </a:lnTo>
                      <a:lnTo>
                        <a:pt x="26902" y="2911"/>
                      </a:lnTo>
                      <a:cubicBezTo>
                        <a:pt x="27307" y="2835"/>
                        <a:pt x="27687" y="2709"/>
                        <a:pt x="28066" y="2608"/>
                      </a:cubicBezTo>
                      <a:lnTo>
                        <a:pt x="30369" y="2025"/>
                      </a:lnTo>
                      <a:cubicBezTo>
                        <a:pt x="31179" y="1798"/>
                        <a:pt x="31939" y="1646"/>
                        <a:pt x="32698" y="1393"/>
                      </a:cubicBezTo>
                      <a:lnTo>
                        <a:pt x="37253" y="1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lt2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1" name="Google Shape;661;p60"/>
                <p:cNvSpPr/>
                <p:nvPr/>
              </p:nvSpPr>
              <p:spPr>
                <a:xfrm>
                  <a:off x="4985381" y="2255346"/>
                  <a:ext cx="743785" cy="88426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4271" h="28855" extrusionOk="0">
                      <a:moveTo>
                        <a:pt x="439" y="0"/>
                      </a:moveTo>
                      <a:cubicBezTo>
                        <a:pt x="293" y="0"/>
                        <a:pt x="147" y="1"/>
                        <a:pt x="1" y="4"/>
                      </a:cubicBezTo>
                      <a:cubicBezTo>
                        <a:pt x="1646" y="79"/>
                        <a:pt x="3341" y="206"/>
                        <a:pt x="4986" y="408"/>
                      </a:cubicBezTo>
                      <a:cubicBezTo>
                        <a:pt x="5796" y="560"/>
                        <a:pt x="6657" y="712"/>
                        <a:pt x="7264" y="1244"/>
                      </a:cubicBezTo>
                      <a:cubicBezTo>
                        <a:pt x="7846" y="1775"/>
                        <a:pt x="8226" y="2534"/>
                        <a:pt x="8681" y="3243"/>
                      </a:cubicBezTo>
                      <a:lnTo>
                        <a:pt x="13869" y="11772"/>
                      </a:lnTo>
                      <a:lnTo>
                        <a:pt x="19108" y="20300"/>
                      </a:lnTo>
                      <a:lnTo>
                        <a:pt x="21765" y="24527"/>
                      </a:lnTo>
                      <a:cubicBezTo>
                        <a:pt x="22676" y="25944"/>
                        <a:pt x="23512" y="27361"/>
                        <a:pt x="24271" y="28854"/>
                      </a:cubicBezTo>
                      <a:cubicBezTo>
                        <a:pt x="23613" y="27336"/>
                        <a:pt x="22752" y="25919"/>
                        <a:pt x="21892" y="24425"/>
                      </a:cubicBezTo>
                      <a:lnTo>
                        <a:pt x="19336" y="20148"/>
                      </a:lnTo>
                      <a:lnTo>
                        <a:pt x="14148" y="11620"/>
                      </a:lnTo>
                      <a:lnTo>
                        <a:pt x="8909" y="3116"/>
                      </a:lnTo>
                      <a:cubicBezTo>
                        <a:pt x="8453" y="2408"/>
                        <a:pt x="8049" y="1649"/>
                        <a:pt x="7391" y="1092"/>
                      </a:cubicBezTo>
                      <a:cubicBezTo>
                        <a:pt x="7036" y="788"/>
                        <a:pt x="6657" y="611"/>
                        <a:pt x="6252" y="484"/>
                      </a:cubicBezTo>
                      <a:cubicBezTo>
                        <a:pt x="5821" y="358"/>
                        <a:pt x="5417" y="282"/>
                        <a:pt x="5012" y="257"/>
                      </a:cubicBezTo>
                      <a:cubicBezTo>
                        <a:pt x="3486" y="118"/>
                        <a:pt x="1981" y="0"/>
                        <a:pt x="439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2" name="Google Shape;662;p60"/>
                <p:cNvSpPr/>
                <p:nvPr/>
              </p:nvSpPr>
              <p:spPr>
                <a:xfrm>
                  <a:off x="4654989" y="2083270"/>
                  <a:ext cx="217181" cy="273016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7087" h="8909" extrusionOk="0">
                      <a:moveTo>
                        <a:pt x="6378" y="0"/>
                      </a:moveTo>
                      <a:cubicBezTo>
                        <a:pt x="6024" y="0"/>
                        <a:pt x="5670" y="51"/>
                        <a:pt x="5315" y="127"/>
                      </a:cubicBezTo>
                      <a:cubicBezTo>
                        <a:pt x="3974" y="456"/>
                        <a:pt x="2835" y="1291"/>
                        <a:pt x="1772" y="2177"/>
                      </a:cubicBezTo>
                      <a:cubicBezTo>
                        <a:pt x="1519" y="2404"/>
                        <a:pt x="1266" y="2658"/>
                        <a:pt x="1013" y="2860"/>
                      </a:cubicBezTo>
                      <a:lnTo>
                        <a:pt x="633" y="3214"/>
                      </a:lnTo>
                      <a:lnTo>
                        <a:pt x="456" y="3366"/>
                      </a:lnTo>
                      <a:cubicBezTo>
                        <a:pt x="380" y="3442"/>
                        <a:pt x="304" y="3493"/>
                        <a:pt x="254" y="3594"/>
                      </a:cubicBezTo>
                      <a:cubicBezTo>
                        <a:pt x="178" y="3746"/>
                        <a:pt x="102" y="3948"/>
                        <a:pt x="77" y="4100"/>
                      </a:cubicBezTo>
                      <a:cubicBezTo>
                        <a:pt x="1" y="4252"/>
                        <a:pt x="1" y="4454"/>
                        <a:pt x="1" y="4632"/>
                      </a:cubicBezTo>
                      <a:cubicBezTo>
                        <a:pt x="51" y="5011"/>
                        <a:pt x="178" y="5340"/>
                        <a:pt x="330" y="5644"/>
                      </a:cubicBezTo>
                      <a:cubicBezTo>
                        <a:pt x="988" y="6859"/>
                        <a:pt x="1823" y="7922"/>
                        <a:pt x="2759" y="8909"/>
                      </a:cubicBezTo>
                      <a:cubicBezTo>
                        <a:pt x="2354" y="8377"/>
                        <a:pt x="1924" y="7846"/>
                        <a:pt x="1620" y="7314"/>
                      </a:cubicBezTo>
                      <a:cubicBezTo>
                        <a:pt x="1266" y="6732"/>
                        <a:pt x="886" y="6175"/>
                        <a:pt x="608" y="5568"/>
                      </a:cubicBezTo>
                      <a:cubicBezTo>
                        <a:pt x="481" y="5290"/>
                        <a:pt x="355" y="4961"/>
                        <a:pt x="355" y="4657"/>
                      </a:cubicBezTo>
                      <a:cubicBezTo>
                        <a:pt x="355" y="4480"/>
                        <a:pt x="380" y="4328"/>
                        <a:pt x="431" y="4176"/>
                      </a:cubicBezTo>
                      <a:cubicBezTo>
                        <a:pt x="456" y="4024"/>
                        <a:pt x="507" y="3847"/>
                        <a:pt x="583" y="3720"/>
                      </a:cubicBezTo>
                      <a:cubicBezTo>
                        <a:pt x="608" y="3670"/>
                        <a:pt x="633" y="3645"/>
                        <a:pt x="709" y="3569"/>
                      </a:cubicBezTo>
                      <a:lnTo>
                        <a:pt x="886" y="3417"/>
                      </a:lnTo>
                      <a:lnTo>
                        <a:pt x="1266" y="3062"/>
                      </a:lnTo>
                      <a:lnTo>
                        <a:pt x="2025" y="2404"/>
                      </a:lnTo>
                      <a:cubicBezTo>
                        <a:pt x="3012" y="1519"/>
                        <a:pt x="4126" y="684"/>
                        <a:pt x="5416" y="355"/>
                      </a:cubicBezTo>
                      <a:cubicBezTo>
                        <a:pt x="5745" y="279"/>
                        <a:pt x="6074" y="228"/>
                        <a:pt x="6403" y="177"/>
                      </a:cubicBezTo>
                      <a:cubicBezTo>
                        <a:pt x="6555" y="177"/>
                        <a:pt x="6707" y="203"/>
                        <a:pt x="6808" y="304"/>
                      </a:cubicBezTo>
                      <a:cubicBezTo>
                        <a:pt x="6910" y="405"/>
                        <a:pt x="6960" y="557"/>
                        <a:pt x="6960" y="734"/>
                      </a:cubicBezTo>
                      <a:cubicBezTo>
                        <a:pt x="7011" y="1038"/>
                        <a:pt x="6758" y="1316"/>
                        <a:pt x="6555" y="1569"/>
                      </a:cubicBezTo>
                      <a:cubicBezTo>
                        <a:pt x="6328" y="1848"/>
                        <a:pt x="6125" y="2101"/>
                        <a:pt x="5872" y="2329"/>
                      </a:cubicBezTo>
                      <a:cubicBezTo>
                        <a:pt x="6150" y="2151"/>
                        <a:pt x="6403" y="1898"/>
                        <a:pt x="6631" y="1645"/>
                      </a:cubicBezTo>
                      <a:cubicBezTo>
                        <a:pt x="6707" y="1519"/>
                        <a:pt x="6834" y="1392"/>
                        <a:pt x="6935" y="1215"/>
                      </a:cubicBezTo>
                      <a:cubicBezTo>
                        <a:pt x="7036" y="1088"/>
                        <a:pt x="7087" y="911"/>
                        <a:pt x="7087" y="709"/>
                      </a:cubicBezTo>
                      <a:cubicBezTo>
                        <a:pt x="7087" y="532"/>
                        <a:pt x="7036" y="329"/>
                        <a:pt x="6910" y="177"/>
                      </a:cubicBezTo>
                      <a:cubicBezTo>
                        <a:pt x="6758" y="51"/>
                        <a:pt x="6555" y="0"/>
                        <a:pt x="6378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3" name="Google Shape;663;p60"/>
                <p:cNvSpPr/>
                <p:nvPr/>
              </p:nvSpPr>
              <p:spPr>
                <a:xfrm>
                  <a:off x="4903189" y="2151457"/>
                  <a:ext cx="134961" cy="14976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404" h="4887" extrusionOk="0">
                      <a:moveTo>
                        <a:pt x="1735" y="0"/>
                      </a:moveTo>
                      <a:cubicBezTo>
                        <a:pt x="1705" y="0"/>
                        <a:pt x="1675" y="1"/>
                        <a:pt x="1645" y="2"/>
                      </a:cubicBezTo>
                      <a:cubicBezTo>
                        <a:pt x="1392" y="2"/>
                        <a:pt x="1139" y="78"/>
                        <a:pt x="911" y="129"/>
                      </a:cubicBezTo>
                      <a:cubicBezTo>
                        <a:pt x="709" y="205"/>
                        <a:pt x="405" y="255"/>
                        <a:pt x="203" y="483"/>
                      </a:cubicBezTo>
                      <a:cubicBezTo>
                        <a:pt x="101" y="610"/>
                        <a:pt x="25" y="762"/>
                        <a:pt x="25" y="888"/>
                      </a:cubicBezTo>
                      <a:cubicBezTo>
                        <a:pt x="0" y="1015"/>
                        <a:pt x="25" y="1141"/>
                        <a:pt x="25" y="1268"/>
                      </a:cubicBezTo>
                      <a:lnTo>
                        <a:pt x="101" y="2002"/>
                      </a:lnTo>
                      <a:cubicBezTo>
                        <a:pt x="228" y="2989"/>
                        <a:pt x="329" y="3925"/>
                        <a:pt x="481" y="4887"/>
                      </a:cubicBezTo>
                      <a:cubicBezTo>
                        <a:pt x="481" y="3900"/>
                        <a:pt x="430" y="2963"/>
                        <a:pt x="329" y="1900"/>
                      </a:cubicBezTo>
                      <a:lnTo>
                        <a:pt x="278" y="1192"/>
                      </a:lnTo>
                      <a:cubicBezTo>
                        <a:pt x="253" y="964"/>
                        <a:pt x="253" y="736"/>
                        <a:pt x="380" y="610"/>
                      </a:cubicBezTo>
                      <a:cubicBezTo>
                        <a:pt x="506" y="483"/>
                        <a:pt x="734" y="433"/>
                        <a:pt x="962" y="357"/>
                      </a:cubicBezTo>
                      <a:cubicBezTo>
                        <a:pt x="1215" y="306"/>
                        <a:pt x="1417" y="230"/>
                        <a:pt x="1645" y="230"/>
                      </a:cubicBezTo>
                      <a:cubicBezTo>
                        <a:pt x="1678" y="228"/>
                        <a:pt x="1711" y="227"/>
                        <a:pt x="1743" y="227"/>
                      </a:cubicBezTo>
                      <a:cubicBezTo>
                        <a:pt x="2159" y="227"/>
                        <a:pt x="2533" y="377"/>
                        <a:pt x="2885" y="635"/>
                      </a:cubicBezTo>
                      <a:cubicBezTo>
                        <a:pt x="3265" y="939"/>
                        <a:pt x="3568" y="1268"/>
                        <a:pt x="3897" y="1622"/>
                      </a:cubicBezTo>
                      <a:cubicBezTo>
                        <a:pt x="4024" y="1824"/>
                        <a:pt x="4151" y="2002"/>
                        <a:pt x="4151" y="2204"/>
                      </a:cubicBezTo>
                      <a:cubicBezTo>
                        <a:pt x="4151" y="2407"/>
                        <a:pt x="4024" y="2609"/>
                        <a:pt x="3822" y="2736"/>
                      </a:cubicBezTo>
                      <a:cubicBezTo>
                        <a:pt x="3670" y="2862"/>
                        <a:pt x="3417" y="2963"/>
                        <a:pt x="3189" y="2963"/>
                      </a:cubicBezTo>
                      <a:cubicBezTo>
                        <a:pt x="2986" y="2963"/>
                        <a:pt x="2759" y="2862"/>
                        <a:pt x="2607" y="2660"/>
                      </a:cubicBezTo>
                      <a:lnTo>
                        <a:pt x="2607" y="2660"/>
                      </a:lnTo>
                      <a:cubicBezTo>
                        <a:pt x="2733" y="2887"/>
                        <a:pt x="2936" y="3014"/>
                        <a:pt x="3189" y="3039"/>
                      </a:cubicBezTo>
                      <a:cubicBezTo>
                        <a:pt x="3243" y="3050"/>
                        <a:pt x="3297" y="3055"/>
                        <a:pt x="3351" y="3055"/>
                      </a:cubicBezTo>
                      <a:cubicBezTo>
                        <a:pt x="3549" y="3055"/>
                        <a:pt x="3744" y="2987"/>
                        <a:pt x="3923" y="2887"/>
                      </a:cubicBezTo>
                      <a:cubicBezTo>
                        <a:pt x="4151" y="2761"/>
                        <a:pt x="4353" y="2533"/>
                        <a:pt x="4378" y="2255"/>
                      </a:cubicBezTo>
                      <a:cubicBezTo>
                        <a:pt x="4404" y="1976"/>
                        <a:pt x="4252" y="1723"/>
                        <a:pt x="4075" y="1521"/>
                      </a:cubicBezTo>
                      <a:cubicBezTo>
                        <a:pt x="3796" y="1141"/>
                        <a:pt x="3493" y="812"/>
                        <a:pt x="3062" y="483"/>
                      </a:cubicBezTo>
                      <a:cubicBezTo>
                        <a:pt x="2704" y="197"/>
                        <a:pt x="2233" y="0"/>
                        <a:pt x="1735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4" name="Google Shape;664;p60"/>
                <p:cNvSpPr/>
                <p:nvPr/>
              </p:nvSpPr>
              <p:spPr>
                <a:xfrm>
                  <a:off x="4978393" y="2207354"/>
                  <a:ext cx="13239" cy="7216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32" h="2355" extrusionOk="0">
                      <a:moveTo>
                        <a:pt x="52" y="0"/>
                      </a:moveTo>
                      <a:cubicBezTo>
                        <a:pt x="1" y="405"/>
                        <a:pt x="26" y="785"/>
                        <a:pt x="52" y="1190"/>
                      </a:cubicBezTo>
                      <a:cubicBezTo>
                        <a:pt x="127" y="1570"/>
                        <a:pt x="178" y="1974"/>
                        <a:pt x="381" y="2354"/>
                      </a:cubicBezTo>
                      <a:cubicBezTo>
                        <a:pt x="431" y="1949"/>
                        <a:pt x="406" y="1570"/>
                        <a:pt x="381" y="1165"/>
                      </a:cubicBezTo>
                      <a:cubicBezTo>
                        <a:pt x="305" y="785"/>
                        <a:pt x="229" y="380"/>
                        <a:pt x="5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5" name="Google Shape;665;p60"/>
                <p:cNvSpPr/>
                <p:nvPr/>
              </p:nvSpPr>
              <p:spPr>
                <a:xfrm>
                  <a:off x="4800801" y="2102240"/>
                  <a:ext cx="207865" cy="210623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83" h="6873" extrusionOk="0">
                      <a:moveTo>
                        <a:pt x="3693" y="1"/>
                      </a:moveTo>
                      <a:cubicBezTo>
                        <a:pt x="3453" y="1"/>
                        <a:pt x="3194" y="87"/>
                        <a:pt x="2987" y="191"/>
                      </a:cubicBezTo>
                      <a:cubicBezTo>
                        <a:pt x="2481" y="444"/>
                        <a:pt x="2025" y="723"/>
                        <a:pt x="1570" y="1052"/>
                      </a:cubicBezTo>
                      <a:cubicBezTo>
                        <a:pt x="1367" y="1203"/>
                        <a:pt x="1139" y="1355"/>
                        <a:pt x="912" y="1558"/>
                      </a:cubicBezTo>
                      <a:cubicBezTo>
                        <a:pt x="684" y="1735"/>
                        <a:pt x="456" y="1912"/>
                        <a:pt x="279" y="2114"/>
                      </a:cubicBezTo>
                      <a:cubicBezTo>
                        <a:pt x="178" y="2241"/>
                        <a:pt x="127" y="2368"/>
                        <a:pt x="51" y="2545"/>
                      </a:cubicBezTo>
                      <a:cubicBezTo>
                        <a:pt x="0" y="2697"/>
                        <a:pt x="0" y="2848"/>
                        <a:pt x="26" y="3000"/>
                      </a:cubicBezTo>
                      <a:cubicBezTo>
                        <a:pt x="51" y="3304"/>
                        <a:pt x="127" y="3582"/>
                        <a:pt x="203" y="3835"/>
                      </a:cubicBezTo>
                      <a:cubicBezTo>
                        <a:pt x="532" y="4873"/>
                        <a:pt x="962" y="5885"/>
                        <a:pt x="1443" y="6872"/>
                      </a:cubicBezTo>
                      <a:cubicBezTo>
                        <a:pt x="1266" y="6366"/>
                        <a:pt x="1063" y="5860"/>
                        <a:pt x="912" y="5329"/>
                      </a:cubicBezTo>
                      <a:cubicBezTo>
                        <a:pt x="760" y="4822"/>
                        <a:pt x="557" y="4266"/>
                        <a:pt x="431" y="3759"/>
                      </a:cubicBezTo>
                      <a:cubicBezTo>
                        <a:pt x="380" y="3481"/>
                        <a:pt x="304" y="3228"/>
                        <a:pt x="279" y="2975"/>
                      </a:cubicBezTo>
                      <a:cubicBezTo>
                        <a:pt x="254" y="2722"/>
                        <a:pt x="329" y="2545"/>
                        <a:pt x="507" y="2342"/>
                      </a:cubicBezTo>
                      <a:cubicBezTo>
                        <a:pt x="684" y="2165"/>
                        <a:pt x="912" y="1963"/>
                        <a:pt x="1114" y="1811"/>
                      </a:cubicBezTo>
                      <a:cubicBezTo>
                        <a:pt x="1291" y="1659"/>
                        <a:pt x="1519" y="1482"/>
                        <a:pt x="1747" y="1330"/>
                      </a:cubicBezTo>
                      <a:cubicBezTo>
                        <a:pt x="2177" y="1026"/>
                        <a:pt x="2632" y="723"/>
                        <a:pt x="3088" y="469"/>
                      </a:cubicBezTo>
                      <a:cubicBezTo>
                        <a:pt x="3286" y="359"/>
                        <a:pt x="3485" y="287"/>
                        <a:pt x="3700" y="287"/>
                      </a:cubicBezTo>
                      <a:cubicBezTo>
                        <a:pt x="3732" y="287"/>
                        <a:pt x="3764" y="289"/>
                        <a:pt x="3797" y="292"/>
                      </a:cubicBezTo>
                      <a:cubicBezTo>
                        <a:pt x="4050" y="292"/>
                        <a:pt x="4303" y="394"/>
                        <a:pt x="4556" y="469"/>
                      </a:cubicBezTo>
                      <a:cubicBezTo>
                        <a:pt x="5062" y="672"/>
                        <a:pt x="5543" y="925"/>
                        <a:pt x="5998" y="1178"/>
                      </a:cubicBezTo>
                      <a:cubicBezTo>
                        <a:pt x="6251" y="1305"/>
                        <a:pt x="6505" y="1431"/>
                        <a:pt x="6631" y="1659"/>
                      </a:cubicBezTo>
                      <a:cubicBezTo>
                        <a:pt x="6707" y="1785"/>
                        <a:pt x="6707" y="1912"/>
                        <a:pt x="6656" y="2039"/>
                      </a:cubicBezTo>
                      <a:cubicBezTo>
                        <a:pt x="6631" y="2165"/>
                        <a:pt x="6505" y="2241"/>
                        <a:pt x="6378" y="2241"/>
                      </a:cubicBezTo>
                      <a:cubicBezTo>
                        <a:pt x="6530" y="2241"/>
                        <a:pt x="6656" y="2165"/>
                        <a:pt x="6732" y="2039"/>
                      </a:cubicBezTo>
                      <a:cubicBezTo>
                        <a:pt x="6783" y="1912"/>
                        <a:pt x="6783" y="1735"/>
                        <a:pt x="6732" y="1608"/>
                      </a:cubicBezTo>
                      <a:cubicBezTo>
                        <a:pt x="6580" y="1330"/>
                        <a:pt x="6327" y="1203"/>
                        <a:pt x="6100" y="1052"/>
                      </a:cubicBezTo>
                      <a:cubicBezTo>
                        <a:pt x="5644" y="773"/>
                        <a:pt x="5189" y="469"/>
                        <a:pt x="4682" y="267"/>
                      </a:cubicBezTo>
                      <a:cubicBezTo>
                        <a:pt x="4429" y="166"/>
                        <a:pt x="4126" y="39"/>
                        <a:pt x="3847" y="14"/>
                      </a:cubicBezTo>
                      <a:cubicBezTo>
                        <a:pt x="3797" y="5"/>
                        <a:pt x="3745" y="1"/>
                        <a:pt x="3693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6" name="Google Shape;666;p60"/>
                <p:cNvSpPr/>
                <p:nvPr/>
              </p:nvSpPr>
              <p:spPr>
                <a:xfrm>
                  <a:off x="4879898" y="2181765"/>
                  <a:ext cx="36498" cy="97758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191" h="3190" extrusionOk="0">
                      <a:moveTo>
                        <a:pt x="887" y="0"/>
                      </a:moveTo>
                      <a:lnTo>
                        <a:pt x="887" y="0"/>
                      </a:lnTo>
                      <a:cubicBezTo>
                        <a:pt x="760" y="102"/>
                        <a:pt x="634" y="177"/>
                        <a:pt x="482" y="228"/>
                      </a:cubicBezTo>
                      <a:cubicBezTo>
                        <a:pt x="380" y="253"/>
                        <a:pt x="330" y="329"/>
                        <a:pt x="254" y="355"/>
                      </a:cubicBezTo>
                      <a:cubicBezTo>
                        <a:pt x="153" y="431"/>
                        <a:pt x="102" y="481"/>
                        <a:pt x="77" y="582"/>
                      </a:cubicBezTo>
                      <a:cubicBezTo>
                        <a:pt x="51" y="633"/>
                        <a:pt x="1" y="760"/>
                        <a:pt x="51" y="861"/>
                      </a:cubicBezTo>
                      <a:cubicBezTo>
                        <a:pt x="77" y="987"/>
                        <a:pt x="77" y="1013"/>
                        <a:pt x="102" y="1114"/>
                      </a:cubicBezTo>
                      <a:cubicBezTo>
                        <a:pt x="127" y="1266"/>
                        <a:pt x="203" y="1392"/>
                        <a:pt x="254" y="1544"/>
                      </a:cubicBezTo>
                      <a:cubicBezTo>
                        <a:pt x="507" y="2126"/>
                        <a:pt x="836" y="2658"/>
                        <a:pt x="1190" y="3189"/>
                      </a:cubicBezTo>
                      <a:cubicBezTo>
                        <a:pt x="1140" y="2885"/>
                        <a:pt x="1013" y="2556"/>
                        <a:pt x="912" y="2278"/>
                      </a:cubicBezTo>
                      <a:cubicBezTo>
                        <a:pt x="836" y="2000"/>
                        <a:pt x="709" y="1721"/>
                        <a:pt x="583" y="1443"/>
                      </a:cubicBezTo>
                      <a:cubicBezTo>
                        <a:pt x="507" y="1316"/>
                        <a:pt x="456" y="1139"/>
                        <a:pt x="380" y="1013"/>
                      </a:cubicBezTo>
                      <a:cubicBezTo>
                        <a:pt x="380" y="962"/>
                        <a:pt x="330" y="861"/>
                        <a:pt x="330" y="835"/>
                      </a:cubicBezTo>
                      <a:lnTo>
                        <a:pt x="330" y="684"/>
                      </a:lnTo>
                      <a:cubicBezTo>
                        <a:pt x="355" y="608"/>
                        <a:pt x="380" y="557"/>
                        <a:pt x="406" y="506"/>
                      </a:cubicBezTo>
                      <a:cubicBezTo>
                        <a:pt x="456" y="456"/>
                        <a:pt x="507" y="431"/>
                        <a:pt x="583" y="355"/>
                      </a:cubicBezTo>
                      <a:cubicBezTo>
                        <a:pt x="659" y="253"/>
                        <a:pt x="785" y="127"/>
                        <a:pt x="887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7" name="Google Shape;667;p60"/>
                <p:cNvSpPr/>
                <p:nvPr/>
              </p:nvSpPr>
              <p:spPr>
                <a:xfrm>
                  <a:off x="4748060" y="2169354"/>
                  <a:ext cx="65948" cy="12411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152" h="4050" extrusionOk="0">
                      <a:moveTo>
                        <a:pt x="2152" y="0"/>
                      </a:moveTo>
                      <a:lnTo>
                        <a:pt x="2152" y="0"/>
                      </a:lnTo>
                      <a:cubicBezTo>
                        <a:pt x="1949" y="127"/>
                        <a:pt x="1747" y="253"/>
                        <a:pt x="1519" y="380"/>
                      </a:cubicBezTo>
                      <a:cubicBezTo>
                        <a:pt x="1317" y="507"/>
                        <a:pt x="1114" y="658"/>
                        <a:pt x="886" y="785"/>
                      </a:cubicBezTo>
                      <a:lnTo>
                        <a:pt x="583" y="1013"/>
                      </a:lnTo>
                      <a:cubicBezTo>
                        <a:pt x="481" y="1114"/>
                        <a:pt x="380" y="1139"/>
                        <a:pt x="254" y="1266"/>
                      </a:cubicBezTo>
                      <a:cubicBezTo>
                        <a:pt x="51" y="1519"/>
                        <a:pt x="1" y="1898"/>
                        <a:pt x="228" y="2152"/>
                      </a:cubicBezTo>
                      <a:cubicBezTo>
                        <a:pt x="431" y="2506"/>
                        <a:pt x="684" y="2810"/>
                        <a:pt x="886" y="3139"/>
                      </a:cubicBezTo>
                      <a:cubicBezTo>
                        <a:pt x="1114" y="3442"/>
                        <a:pt x="1367" y="3771"/>
                        <a:pt x="1620" y="4050"/>
                      </a:cubicBezTo>
                      <a:cubicBezTo>
                        <a:pt x="1468" y="3695"/>
                        <a:pt x="1266" y="3341"/>
                        <a:pt x="1089" y="2911"/>
                      </a:cubicBezTo>
                      <a:cubicBezTo>
                        <a:pt x="886" y="2556"/>
                        <a:pt x="709" y="2202"/>
                        <a:pt x="481" y="1898"/>
                      </a:cubicBezTo>
                      <a:cubicBezTo>
                        <a:pt x="355" y="1772"/>
                        <a:pt x="355" y="1544"/>
                        <a:pt x="481" y="1418"/>
                      </a:cubicBezTo>
                      <a:cubicBezTo>
                        <a:pt x="507" y="1392"/>
                        <a:pt x="557" y="1367"/>
                        <a:pt x="608" y="1316"/>
                      </a:cubicBezTo>
                      <a:lnTo>
                        <a:pt x="760" y="1190"/>
                      </a:lnTo>
                      <a:lnTo>
                        <a:pt x="1063" y="987"/>
                      </a:lnTo>
                      <a:lnTo>
                        <a:pt x="1620" y="507"/>
                      </a:lnTo>
                      <a:cubicBezTo>
                        <a:pt x="1823" y="355"/>
                        <a:pt x="1975" y="178"/>
                        <a:pt x="215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8" name="Google Shape;668;p60"/>
                <p:cNvSpPr/>
                <p:nvPr/>
              </p:nvSpPr>
              <p:spPr>
                <a:xfrm>
                  <a:off x="4765130" y="2243792"/>
                  <a:ext cx="59727" cy="184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949" h="603" extrusionOk="0">
                      <a:moveTo>
                        <a:pt x="0" y="1"/>
                      </a:moveTo>
                      <a:cubicBezTo>
                        <a:pt x="279" y="229"/>
                        <a:pt x="582" y="355"/>
                        <a:pt x="911" y="456"/>
                      </a:cubicBezTo>
                      <a:cubicBezTo>
                        <a:pt x="1137" y="550"/>
                        <a:pt x="1404" y="602"/>
                        <a:pt x="1671" y="602"/>
                      </a:cubicBezTo>
                      <a:cubicBezTo>
                        <a:pt x="1764" y="602"/>
                        <a:pt x="1857" y="596"/>
                        <a:pt x="1949" y="583"/>
                      </a:cubicBezTo>
                      <a:cubicBezTo>
                        <a:pt x="1797" y="482"/>
                        <a:pt x="1645" y="406"/>
                        <a:pt x="1468" y="355"/>
                      </a:cubicBezTo>
                      <a:lnTo>
                        <a:pt x="1013" y="153"/>
                      </a:lnTo>
                      <a:cubicBezTo>
                        <a:pt x="684" y="77"/>
                        <a:pt x="329" y="1"/>
                        <a:pt x="0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69" name="Google Shape;669;p60"/>
                <p:cNvSpPr/>
                <p:nvPr/>
              </p:nvSpPr>
              <p:spPr>
                <a:xfrm>
                  <a:off x="5511997" y="2123600"/>
                  <a:ext cx="115593" cy="72748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772" h="23739" extrusionOk="0">
                      <a:moveTo>
                        <a:pt x="3772" y="0"/>
                      </a:moveTo>
                      <a:lnTo>
                        <a:pt x="3772" y="0"/>
                      </a:lnTo>
                      <a:cubicBezTo>
                        <a:pt x="2835" y="405"/>
                        <a:pt x="1975" y="1088"/>
                        <a:pt x="1393" y="2000"/>
                      </a:cubicBezTo>
                      <a:cubicBezTo>
                        <a:pt x="1089" y="2430"/>
                        <a:pt x="861" y="2911"/>
                        <a:pt x="684" y="3417"/>
                      </a:cubicBezTo>
                      <a:cubicBezTo>
                        <a:pt x="482" y="3898"/>
                        <a:pt x="330" y="4429"/>
                        <a:pt x="228" y="4935"/>
                      </a:cubicBezTo>
                      <a:cubicBezTo>
                        <a:pt x="1" y="5973"/>
                        <a:pt x="1" y="7061"/>
                        <a:pt x="1" y="8099"/>
                      </a:cubicBezTo>
                      <a:cubicBezTo>
                        <a:pt x="1" y="9136"/>
                        <a:pt x="26" y="10199"/>
                        <a:pt x="102" y="11237"/>
                      </a:cubicBezTo>
                      <a:cubicBezTo>
                        <a:pt x="228" y="13312"/>
                        <a:pt x="406" y="15413"/>
                        <a:pt x="659" y="17488"/>
                      </a:cubicBezTo>
                      <a:cubicBezTo>
                        <a:pt x="937" y="19588"/>
                        <a:pt x="1215" y="21664"/>
                        <a:pt x="1595" y="23739"/>
                      </a:cubicBezTo>
                      <a:lnTo>
                        <a:pt x="1241" y="20601"/>
                      </a:lnTo>
                      <a:cubicBezTo>
                        <a:pt x="1140" y="19563"/>
                        <a:pt x="1013" y="18500"/>
                        <a:pt x="937" y="17463"/>
                      </a:cubicBezTo>
                      <a:cubicBezTo>
                        <a:pt x="709" y="15387"/>
                        <a:pt x="507" y="13287"/>
                        <a:pt x="431" y="11212"/>
                      </a:cubicBezTo>
                      <a:cubicBezTo>
                        <a:pt x="355" y="10149"/>
                        <a:pt x="330" y="9111"/>
                        <a:pt x="304" y="8073"/>
                      </a:cubicBezTo>
                      <a:cubicBezTo>
                        <a:pt x="254" y="7036"/>
                        <a:pt x="304" y="5973"/>
                        <a:pt x="456" y="4961"/>
                      </a:cubicBezTo>
                      <a:cubicBezTo>
                        <a:pt x="633" y="3948"/>
                        <a:pt x="962" y="2936"/>
                        <a:pt x="1494" y="2050"/>
                      </a:cubicBezTo>
                      <a:cubicBezTo>
                        <a:pt x="2025" y="1164"/>
                        <a:pt x="2860" y="506"/>
                        <a:pt x="3772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0" name="Google Shape;670;p60"/>
                <p:cNvSpPr/>
                <p:nvPr/>
              </p:nvSpPr>
              <p:spPr>
                <a:xfrm>
                  <a:off x="4586741" y="2018515"/>
                  <a:ext cx="1299072" cy="147757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42391" h="48216" extrusionOk="0">
                      <a:moveTo>
                        <a:pt x="42391" y="39771"/>
                      </a:moveTo>
                      <a:cubicBezTo>
                        <a:pt x="42171" y="41109"/>
                        <a:pt x="41794" y="42431"/>
                        <a:pt x="41272" y="43601"/>
                      </a:cubicBezTo>
                      <a:lnTo>
                        <a:pt x="41272" y="43601"/>
                      </a:lnTo>
                      <a:cubicBezTo>
                        <a:pt x="41857" y="42401"/>
                        <a:pt x="42215" y="41101"/>
                        <a:pt x="42391" y="39771"/>
                      </a:cubicBezTo>
                      <a:close/>
                      <a:moveTo>
                        <a:pt x="41272" y="43601"/>
                      </a:moveTo>
                      <a:cubicBezTo>
                        <a:pt x="41100" y="43953"/>
                        <a:pt x="40908" y="44297"/>
                        <a:pt x="40695" y="44630"/>
                      </a:cubicBezTo>
                      <a:cubicBezTo>
                        <a:pt x="40591" y="44808"/>
                        <a:pt x="40478" y="44982"/>
                        <a:pt x="40357" y="45150"/>
                      </a:cubicBezTo>
                      <a:lnTo>
                        <a:pt x="40357" y="45150"/>
                      </a:lnTo>
                      <a:cubicBezTo>
                        <a:pt x="40523" y="44942"/>
                        <a:pt x="40679" y="44726"/>
                        <a:pt x="40822" y="44504"/>
                      </a:cubicBezTo>
                      <a:cubicBezTo>
                        <a:pt x="40982" y="44215"/>
                        <a:pt x="41132" y="43913"/>
                        <a:pt x="41272" y="43601"/>
                      </a:cubicBezTo>
                      <a:close/>
                      <a:moveTo>
                        <a:pt x="1528" y="0"/>
                      </a:moveTo>
                      <a:cubicBezTo>
                        <a:pt x="1424" y="0"/>
                        <a:pt x="1317" y="13"/>
                        <a:pt x="1215" y="38"/>
                      </a:cubicBezTo>
                      <a:cubicBezTo>
                        <a:pt x="1038" y="114"/>
                        <a:pt x="886" y="240"/>
                        <a:pt x="760" y="392"/>
                      </a:cubicBezTo>
                      <a:cubicBezTo>
                        <a:pt x="532" y="721"/>
                        <a:pt x="405" y="1101"/>
                        <a:pt x="330" y="1481"/>
                      </a:cubicBezTo>
                      <a:cubicBezTo>
                        <a:pt x="279" y="1860"/>
                        <a:pt x="203" y="2240"/>
                        <a:pt x="178" y="2619"/>
                      </a:cubicBezTo>
                      <a:cubicBezTo>
                        <a:pt x="1" y="4138"/>
                        <a:pt x="1" y="5682"/>
                        <a:pt x="152" y="7225"/>
                      </a:cubicBezTo>
                      <a:cubicBezTo>
                        <a:pt x="178" y="7605"/>
                        <a:pt x="203" y="7985"/>
                        <a:pt x="380" y="8364"/>
                      </a:cubicBezTo>
                      <a:cubicBezTo>
                        <a:pt x="507" y="8744"/>
                        <a:pt x="785" y="9073"/>
                        <a:pt x="1063" y="9326"/>
                      </a:cubicBezTo>
                      <a:cubicBezTo>
                        <a:pt x="1392" y="9579"/>
                        <a:pt x="1696" y="9807"/>
                        <a:pt x="1975" y="10060"/>
                      </a:cubicBezTo>
                      <a:lnTo>
                        <a:pt x="2835" y="10819"/>
                      </a:lnTo>
                      <a:cubicBezTo>
                        <a:pt x="3366" y="11300"/>
                        <a:pt x="3949" y="11882"/>
                        <a:pt x="4556" y="12363"/>
                      </a:cubicBezTo>
                      <a:cubicBezTo>
                        <a:pt x="5138" y="12869"/>
                        <a:pt x="5821" y="13274"/>
                        <a:pt x="6530" y="13552"/>
                      </a:cubicBezTo>
                      <a:cubicBezTo>
                        <a:pt x="7177" y="13798"/>
                        <a:pt x="7903" y="13886"/>
                        <a:pt x="8586" y="13886"/>
                      </a:cubicBezTo>
                      <a:cubicBezTo>
                        <a:pt x="8678" y="13886"/>
                        <a:pt x="8769" y="13884"/>
                        <a:pt x="8858" y="13881"/>
                      </a:cubicBezTo>
                      <a:cubicBezTo>
                        <a:pt x="9643" y="13856"/>
                        <a:pt x="10402" y="13704"/>
                        <a:pt x="11161" y="13654"/>
                      </a:cubicBezTo>
                      <a:cubicBezTo>
                        <a:pt x="11541" y="13628"/>
                        <a:pt x="11920" y="13603"/>
                        <a:pt x="12297" y="13603"/>
                      </a:cubicBezTo>
                      <a:cubicBezTo>
                        <a:pt x="12673" y="13603"/>
                        <a:pt x="13047" y="13628"/>
                        <a:pt x="13414" y="13704"/>
                      </a:cubicBezTo>
                      <a:cubicBezTo>
                        <a:pt x="13743" y="13780"/>
                        <a:pt x="14097" y="13932"/>
                        <a:pt x="14451" y="14084"/>
                      </a:cubicBezTo>
                      <a:cubicBezTo>
                        <a:pt x="14755" y="14286"/>
                        <a:pt x="15084" y="14463"/>
                        <a:pt x="15362" y="14716"/>
                      </a:cubicBezTo>
                      <a:cubicBezTo>
                        <a:pt x="16501" y="15703"/>
                        <a:pt x="17260" y="17095"/>
                        <a:pt x="17918" y="18462"/>
                      </a:cubicBezTo>
                      <a:cubicBezTo>
                        <a:pt x="18551" y="19854"/>
                        <a:pt x="19158" y="21271"/>
                        <a:pt x="19741" y="22688"/>
                      </a:cubicBezTo>
                      <a:cubicBezTo>
                        <a:pt x="20297" y="24080"/>
                        <a:pt x="20879" y="25548"/>
                        <a:pt x="21436" y="26965"/>
                      </a:cubicBezTo>
                      <a:cubicBezTo>
                        <a:pt x="22575" y="29850"/>
                        <a:pt x="23689" y="32710"/>
                        <a:pt x="24979" y="35519"/>
                      </a:cubicBezTo>
                      <a:cubicBezTo>
                        <a:pt x="25612" y="36937"/>
                        <a:pt x="26321" y="38303"/>
                        <a:pt x="27029" y="39645"/>
                      </a:cubicBezTo>
                      <a:cubicBezTo>
                        <a:pt x="27763" y="41011"/>
                        <a:pt x="28548" y="42353"/>
                        <a:pt x="29433" y="43618"/>
                      </a:cubicBezTo>
                      <a:cubicBezTo>
                        <a:pt x="30294" y="44883"/>
                        <a:pt x="31205" y="46174"/>
                        <a:pt x="32470" y="47085"/>
                      </a:cubicBezTo>
                      <a:cubicBezTo>
                        <a:pt x="33103" y="47541"/>
                        <a:pt x="33837" y="47870"/>
                        <a:pt x="34596" y="48072"/>
                      </a:cubicBezTo>
                      <a:cubicBezTo>
                        <a:pt x="34946" y="48165"/>
                        <a:pt x="35300" y="48216"/>
                        <a:pt x="35656" y="48216"/>
                      </a:cubicBezTo>
                      <a:cubicBezTo>
                        <a:pt x="36072" y="48216"/>
                        <a:pt x="36489" y="48146"/>
                        <a:pt x="36899" y="47996"/>
                      </a:cubicBezTo>
                      <a:cubicBezTo>
                        <a:pt x="37709" y="47642"/>
                        <a:pt x="38418" y="47161"/>
                        <a:pt x="39050" y="46579"/>
                      </a:cubicBezTo>
                      <a:cubicBezTo>
                        <a:pt x="39530" y="46157"/>
                        <a:pt x="39980" y="45677"/>
                        <a:pt x="40357" y="45150"/>
                      </a:cubicBezTo>
                      <a:lnTo>
                        <a:pt x="40357" y="45150"/>
                      </a:lnTo>
                      <a:cubicBezTo>
                        <a:pt x="39995" y="45605"/>
                        <a:pt x="39585" y="46028"/>
                        <a:pt x="39152" y="46427"/>
                      </a:cubicBezTo>
                      <a:cubicBezTo>
                        <a:pt x="38494" y="46959"/>
                        <a:pt x="37760" y="47439"/>
                        <a:pt x="37000" y="47794"/>
                      </a:cubicBezTo>
                      <a:cubicBezTo>
                        <a:pt x="36613" y="47927"/>
                        <a:pt x="36212" y="47990"/>
                        <a:pt x="35811" y="47990"/>
                      </a:cubicBezTo>
                      <a:cubicBezTo>
                        <a:pt x="35452" y="47990"/>
                        <a:pt x="35095" y="47940"/>
                        <a:pt x="34748" y="47844"/>
                      </a:cubicBezTo>
                      <a:cubicBezTo>
                        <a:pt x="34039" y="47667"/>
                        <a:pt x="33331" y="47313"/>
                        <a:pt x="32723" y="46857"/>
                      </a:cubicBezTo>
                      <a:cubicBezTo>
                        <a:pt x="31509" y="45946"/>
                        <a:pt x="30572" y="44681"/>
                        <a:pt x="29737" y="43415"/>
                      </a:cubicBezTo>
                      <a:cubicBezTo>
                        <a:pt x="28877" y="42175"/>
                        <a:pt x="28117" y="40834"/>
                        <a:pt x="27358" y="39493"/>
                      </a:cubicBezTo>
                      <a:cubicBezTo>
                        <a:pt x="26624" y="38126"/>
                        <a:pt x="25966" y="36734"/>
                        <a:pt x="25334" y="35342"/>
                      </a:cubicBezTo>
                      <a:cubicBezTo>
                        <a:pt x="22803" y="29749"/>
                        <a:pt x="20930" y="23878"/>
                        <a:pt x="18298" y="18260"/>
                      </a:cubicBezTo>
                      <a:cubicBezTo>
                        <a:pt x="17640" y="16868"/>
                        <a:pt x="16855" y="15476"/>
                        <a:pt x="15641" y="14463"/>
                      </a:cubicBezTo>
                      <a:cubicBezTo>
                        <a:pt x="15362" y="14185"/>
                        <a:pt x="15008" y="14008"/>
                        <a:pt x="14679" y="13805"/>
                      </a:cubicBezTo>
                      <a:cubicBezTo>
                        <a:pt x="14325" y="13654"/>
                        <a:pt x="13945" y="13502"/>
                        <a:pt x="13565" y="13426"/>
                      </a:cubicBezTo>
                      <a:cubicBezTo>
                        <a:pt x="13151" y="13346"/>
                        <a:pt x="12730" y="13315"/>
                        <a:pt x="12312" y="13315"/>
                      </a:cubicBezTo>
                      <a:cubicBezTo>
                        <a:pt x="11939" y="13315"/>
                        <a:pt x="11570" y="13339"/>
                        <a:pt x="11212" y="13375"/>
                      </a:cubicBezTo>
                      <a:cubicBezTo>
                        <a:pt x="10453" y="13426"/>
                        <a:pt x="9693" y="13552"/>
                        <a:pt x="8934" y="13578"/>
                      </a:cubicBezTo>
                      <a:cubicBezTo>
                        <a:pt x="8788" y="13587"/>
                        <a:pt x="8641" y="13592"/>
                        <a:pt x="8494" y="13592"/>
                      </a:cubicBezTo>
                      <a:cubicBezTo>
                        <a:pt x="7876" y="13592"/>
                        <a:pt x="7259" y="13504"/>
                        <a:pt x="6707" y="13299"/>
                      </a:cubicBezTo>
                      <a:cubicBezTo>
                        <a:pt x="5973" y="13046"/>
                        <a:pt x="5340" y="12641"/>
                        <a:pt x="4733" y="12160"/>
                      </a:cubicBezTo>
                      <a:cubicBezTo>
                        <a:pt x="4126" y="11680"/>
                        <a:pt x="3594" y="11148"/>
                        <a:pt x="3037" y="10642"/>
                      </a:cubicBezTo>
                      <a:cubicBezTo>
                        <a:pt x="2734" y="10389"/>
                        <a:pt x="2430" y="10136"/>
                        <a:pt x="2152" y="9883"/>
                      </a:cubicBezTo>
                      <a:cubicBezTo>
                        <a:pt x="1823" y="9655"/>
                        <a:pt x="1519" y="9452"/>
                        <a:pt x="1215" y="9199"/>
                      </a:cubicBezTo>
                      <a:cubicBezTo>
                        <a:pt x="937" y="8946"/>
                        <a:pt x="684" y="8643"/>
                        <a:pt x="557" y="8314"/>
                      </a:cubicBezTo>
                      <a:cubicBezTo>
                        <a:pt x="431" y="7959"/>
                        <a:pt x="380" y="7580"/>
                        <a:pt x="330" y="7200"/>
                      </a:cubicBezTo>
                      <a:cubicBezTo>
                        <a:pt x="203" y="5682"/>
                        <a:pt x="203" y="4138"/>
                        <a:pt x="330" y="2619"/>
                      </a:cubicBezTo>
                      <a:cubicBezTo>
                        <a:pt x="405" y="1885"/>
                        <a:pt x="405" y="1050"/>
                        <a:pt x="836" y="418"/>
                      </a:cubicBezTo>
                      <a:cubicBezTo>
                        <a:pt x="937" y="291"/>
                        <a:pt x="1089" y="165"/>
                        <a:pt x="1266" y="114"/>
                      </a:cubicBezTo>
                      <a:cubicBezTo>
                        <a:pt x="1354" y="76"/>
                        <a:pt x="1449" y="57"/>
                        <a:pt x="1541" y="57"/>
                      </a:cubicBezTo>
                      <a:cubicBezTo>
                        <a:pt x="1633" y="57"/>
                        <a:pt x="1721" y="76"/>
                        <a:pt x="1797" y="114"/>
                      </a:cubicBezTo>
                      <a:cubicBezTo>
                        <a:pt x="2152" y="240"/>
                        <a:pt x="2329" y="620"/>
                        <a:pt x="2455" y="974"/>
                      </a:cubicBezTo>
                      <a:cubicBezTo>
                        <a:pt x="2582" y="1354"/>
                        <a:pt x="2658" y="1734"/>
                        <a:pt x="2658" y="2113"/>
                      </a:cubicBezTo>
                      <a:lnTo>
                        <a:pt x="2708" y="3252"/>
                      </a:lnTo>
                      <a:lnTo>
                        <a:pt x="2860" y="5555"/>
                      </a:lnTo>
                      <a:lnTo>
                        <a:pt x="2784" y="3252"/>
                      </a:lnTo>
                      <a:lnTo>
                        <a:pt x="2708" y="2113"/>
                      </a:lnTo>
                      <a:cubicBezTo>
                        <a:pt x="2708" y="1734"/>
                        <a:pt x="2658" y="1354"/>
                        <a:pt x="2531" y="974"/>
                      </a:cubicBezTo>
                      <a:cubicBezTo>
                        <a:pt x="2405" y="595"/>
                        <a:pt x="2202" y="215"/>
                        <a:pt x="1823" y="38"/>
                      </a:cubicBezTo>
                      <a:cubicBezTo>
                        <a:pt x="1734" y="13"/>
                        <a:pt x="1633" y="0"/>
                        <a:pt x="1528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1" name="Google Shape;671;p60"/>
                <p:cNvSpPr/>
                <p:nvPr/>
              </p:nvSpPr>
              <p:spPr>
                <a:xfrm>
                  <a:off x="6436488" y="2343851"/>
                  <a:ext cx="175320" cy="144411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5721" h="47124" extrusionOk="0">
                      <a:moveTo>
                        <a:pt x="5720" y="1"/>
                      </a:moveTo>
                      <a:cubicBezTo>
                        <a:pt x="5442" y="3974"/>
                        <a:pt x="4708" y="7897"/>
                        <a:pt x="3670" y="11743"/>
                      </a:cubicBezTo>
                      <a:lnTo>
                        <a:pt x="2101" y="17488"/>
                      </a:lnTo>
                      <a:lnTo>
                        <a:pt x="1342" y="20373"/>
                      </a:lnTo>
                      <a:cubicBezTo>
                        <a:pt x="1215" y="20854"/>
                        <a:pt x="1139" y="21360"/>
                        <a:pt x="1013" y="21841"/>
                      </a:cubicBezTo>
                      <a:cubicBezTo>
                        <a:pt x="886" y="22322"/>
                        <a:pt x="785" y="22803"/>
                        <a:pt x="709" y="23309"/>
                      </a:cubicBezTo>
                      <a:cubicBezTo>
                        <a:pt x="405" y="25283"/>
                        <a:pt x="254" y="27257"/>
                        <a:pt x="102" y="29256"/>
                      </a:cubicBezTo>
                      <a:lnTo>
                        <a:pt x="51" y="30750"/>
                      </a:lnTo>
                      <a:lnTo>
                        <a:pt x="26" y="32243"/>
                      </a:lnTo>
                      <a:cubicBezTo>
                        <a:pt x="1" y="33204"/>
                        <a:pt x="1" y="34217"/>
                        <a:pt x="1" y="35204"/>
                      </a:cubicBezTo>
                      <a:cubicBezTo>
                        <a:pt x="26" y="37203"/>
                        <a:pt x="51" y="39202"/>
                        <a:pt x="152" y="41176"/>
                      </a:cubicBezTo>
                      <a:cubicBezTo>
                        <a:pt x="254" y="43176"/>
                        <a:pt x="380" y="45150"/>
                        <a:pt x="557" y="47124"/>
                      </a:cubicBezTo>
                      <a:cubicBezTo>
                        <a:pt x="431" y="45150"/>
                        <a:pt x="380" y="43150"/>
                        <a:pt x="279" y="41151"/>
                      </a:cubicBezTo>
                      <a:cubicBezTo>
                        <a:pt x="203" y="39202"/>
                        <a:pt x="203" y="37203"/>
                        <a:pt x="203" y="35204"/>
                      </a:cubicBezTo>
                      <a:cubicBezTo>
                        <a:pt x="254" y="33230"/>
                        <a:pt x="279" y="31256"/>
                        <a:pt x="405" y="29256"/>
                      </a:cubicBezTo>
                      <a:cubicBezTo>
                        <a:pt x="532" y="27257"/>
                        <a:pt x="684" y="25308"/>
                        <a:pt x="1038" y="23360"/>
                      </a:cubicBezTo>
                      <a:cubicBezTo>
                        <a:pt x="1089" y="22879"/>
                        <a:pt x="1165" y="22373"/>
                        <a:pt x="1291" y="21892"/>
                      </a:cubicBezTo>
                      <a:cubicBezTo>
                        <a:pt x="1367" y="21411"/>
                        <a:pt x="1468" y="20905"/>
                        <a:pt x="1595" y="20424"/>
                      </a:cubicBezTo>
                      <a:lnTo>
                        <a:pt x="2354" y="17564"/>
                      </a:lnTo>
                      <a:cubicBezTo>
                        <a:pt x="2860" y="15666"/>
                        <a:pt x="3417" y="13717"/>
                        <a:pt x="3873" y="11794"/>
                      </a:cubicBezTo>
                      <a:cubicBezTo>
                        <a:pt x="4353" y="9871"/>
                        <a:pt x="4809" y="7897"/>
                        <a:pt x="5113" y="5948"/>
                      </a:cubicBezTo>
                      <a:cubicBezTo>
                        <a:pt x="5442" y="3949"/>
                        <a:pt x="5619" y="2000"/>
                        <a:pt x="5720" y="1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9525" cap="flat" cmpd="sng">
                  <a:solidFill>
                    <a:schemeClr val="lt2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2" name="Google Shape;672;p60"/>
                <p:cNvSpPr/>
                <p:nvPr/>
              </p:nvSpPr>
              <p:spPr>
                <a:xfrm>
                  <a:off x="6274402" y="677519"/>
                  <a:ext cx="990416" cy="1391007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32319" h="45391" extrusionOk="0">
                      <a:moveTo>
                        <a:pt x="12662" y="1"/>
                      </a:moveTo>
                      <a:cubicBezTo>
                        <a:pt x="11826" y="1"/>
                        <a:pt x="10986" y="110"/>
                        <a:pt x="10174" y="317"/>
                      </a:cubicBezTo>
                      <a:cubicBezTo>
                        <a:pt x="9111" y="596"/>
                        <a:pt x="8073" y="1077"/>
                        <a:pt x="7213" y="1836"/>
                      </a:cubicBezTo>
                      <a:cubicBezTo>
                        <a:pt x="6327" y="2544"/>
                        <a:pt x="5619" y="3405"/>
                        <a:pt x="4986" y="4316"/>
                      </a:cubicBezTo>
                      <a:cubicBezTo>
                        <a:pt x="4353" y="5252"/>
                        <a:pt x="3796" y="6214"/>
                        <a:pt x="3316" y="7201"/>
                      </a:cubicBezTo>
                      <a:cubicBezTo>
                        <a:pt x="2329" y="9200"/>
                        <a:pt x="1671" y="11352"/>
                        <a:pt x="1190" y="13503"/>
                      </a:cubicBezTo>
                      <a:cubicBezTo>
                        <a:pt x="734" y="15679"/>
                        <a:pt x="456" y="17856"/>
                        <a:pt x="279" y="20083"/>
                      </a:cubicBezTo>
                      <a:cubicBezTo>
                        <a:pt x="228" y="21196"/>
                        <a:pt x="127" y="22284"/>
                        <a:pt x="101" y="23398"/>
                      </a:cubicBezTo>
                      <a:cubicBezTo>
                        <a:pt x="51" y="24512"/>
                        <a:pt x="26" y="25625"/>
                        <a:pt x="26" y="26713"/>
                      </a:cubicBezTo>
                      <a:cubicBezTo>
                        <a:pt x="26" y="27270"/>
                        <a:pt x="0" y="27802"/>
                        <a:pt x="0" y="28358"/>
                      </a:cubicBezTo>
                      <a:cubicBezTo>
                        <a:pt x="0" y="28940"/>
                        <a:pt x="51" y="29497"/>
                        <a:pt x="228" y="30054"/>
                      </a:cubicBezTo>
                      <a:cubicBezTo>
                        <a:pt x="405" y="30585"/>
                        <a:pt x="684" y="31092"/>
                        <a:pt x="1114" y="31471"/>
                      </a:cubicBezTo>
                      <a:cubicBezTo>
                        <a:pt x="1493" y="31876"/>
                        <a:pt x="2000" y="32154"/>
                        <a:pt x="2531" y="32357"/>
                      </a:cubicBezTo>
                      <a:cubicBezTo>
                        <a:pt x="3594" y="32737"/>
                        <a:pt x="4707" y="32787"/>
                        <a:pt x="5821" y="32863"/>
                      </a:cubicBezTo>
                      <a:cubicBezTo>
                        <a:pt x="6935" y="32914"/>
                        <a:pt x="8023" y="32914"/>
                        <a:pt x="9136" y="32914"/>
                      </a:cubicBezTo>
                      <a:cubicBezTo>
                        <a:pt x="10250" y="32914"/>
                        <a:pt x="11363" y="32888"/>
                        <a:pt x="12452" y="32838"/>
                      </a:cubicBezTo>
                      <a:cubicBezTo>
                        <a:pt x="13565" y="32762"/>
                        <a:pt x="14679" y="32711"/>
                        <a:pt x="15742" y="32458"/>
                      </a:cubicBezTo>
                      <a:cubicBezTo>
                        <a:pt x="16830" y="32230"/>
                        <a:pt x="17867" y="31825"/>
                        <a:pt x="18779" y="31193"/>
                      </a:cubicBezTo>
                      <a:cubicBezTo>
                        <a:pt x="19714" y="30560"/>
                        <a:pt x="20473" y="29701"/>
                        <a:pt x="20853" y="28664"/>
                      </a:cubicBezTo>
                      <a:lnTo>
                        <a:pt x="20853" y="28664"/>
                      </a:lnTo>
                      <a:cubicBezTo>
                        <a:pt x="20473" y="29701"/>
                        <a:pt x="19664" y="30560"/>
                        <a:pt x="18779" y="31117"/>
                      </a:cubicBezTo>
                      <a:cubicBezTo>
                        <a:pt x="17867" y="31750"/>
                        <a:pt x="16830" y="32129"/>
                        <a:pt x="15742" y="32357"/>
                      </a:cubicBezTo>
                      <a:cubicBezTo>
                        <a:pt x="14679" y="32585"/>
                        <a:pt x="13565" y="32635"/>
                        <a:pt x="12452" y="32711"/>
                      </a:cubicBezTo>
                      <a:cubicBezTo>
                        <a:pt x="11338" y="32737"/>
                        <a:pt x="10250" y="32762"/>
                        <a:pt x="9136" y="32762"/>
                      </a:cubicBezTo>
                      <a:cubicBezTo>
                        <a:pt x="8023" y="32762"/>
                        <a:pt x="6909" y="32737"/>
                        <a:pt x="5821" y="32686"/>
                      </a:cubicBezTo>
                      <a:cubicBezTo>
                        <a:pt x="4733" y="32610"/>
                        <a:pt x="3594" y="32559"/>
                        <a:pt x="2582" y="32180"/>
                      </a:cubicBezTo>
                      <a:cubicBezTo>
                        <a:pt x="2075" y="31952"/>
                        <a:pt x="1595" y="31699"/>
                        <a:pt x="1215" y="31319"/>
                      </a:cubicBezTo>
                      <a:cubicBezTo>
                        <a:pt x="835" y="30940"/>
                        <a:pt x="557" y="30459"/>
                        <a:pt x="405" y="29953"/>
                      </a:cubicBezTo>
                      <a:cubicBezTo>
                        <a:pt x="76" y="28915"/>
                        <a:pt x="203" y="27802"/>
                        <a:pt x="203" y="26688"/>
                      </a:cubicBezTo>
                      <a:cubicBezTo>
                        <a:pt x="203" y="25600"/>
                        <a:pt x="253" y="24486"/>
                        <a:pt x="279" y="23373"/>
                      </a:cubicBezTo>
                      <a:cubicBezTo>
                        <a:pt x="329" y="22310"/>
                        <a:pt x="405" y="21196"/>
                        <a:pt x="506" y="20083"/>
                      </a:cubicBezTo>
                      <a:cubicBezTo>
                        <a:pt x="684" y="17881"/>
                        <a:pt x="937" y="15679"/>
                        <a:pt x="1417" y="13528"/>
                      </a:cubicBezTo>
                      <a:cubicBezTo>
                        <a:pt x="1898" y="11377"/>
                        <a:pt x="2582" y="9276"/>
                        <a:pt x="3543" y="7302"/>
                      </a:cubicBezTo>
                      <a:cubicBezTo>
                        <a:pt x="4024" y="6315"/>
                        <a:pt x="4556" y="5354"/>
                        <a:pt x="5188" y="4468"/>
                      </a:cubicBezTo>
                      <a:cubicBezTo>
                        <a:pt x="5796" y="3582"/>
                        <a:pt x="6504" y="2722"/>
                        <a:pt x="7339" y="2013"/>
                      </a:cubicBezTo>
                      <a:cubicBezTo>
                        <a:pt x="8149" y="1330"/>
                        <a:pt x="9162" y="849"/>
                        <a:pt x="10225" y="570"/>
                      </a:cubicBezTo>
                      <a:cubicBezTo>
                        <a:pt x="10999" y="363"/>
                        <a:pt x="11801" y="254"/>
                        <a:pt x="12610" y="254"/>
                      </a:cubicBezTo>
                      <a:cubicBezTo>
                        <a:pt x="12886" y="254"/>
                        <a:pt x="13162" y="266"/>
                        <a:pt x="13439" y="292"/>
                      </a:cubicBezTo>
                      <a:cubicBezTo>
                        <a:pt x="15615" y="469"/>
                        <a:pt x="17690" y="1380"/>
                        <a:pt x="19462" y="2646"/>
                      </a:cubicBezTo>
                      <a:cubicBezTo>
                        <a:pt x="21208" y="3962"/>
                        <a:pt x="22701" y="5632"/>
                        <a:pt x="23714" y="7555"/>
                      </a:cubicBezTo>
                      <a:cubicBezTo>
                        <a:pt x="24194" y="8542"/>
                        <a:pt x="24650" y="9555"/>
                        <a:pt x="24726" y="10618"/>
                      </a:cubicBezTo>
                      <a:cubicBezTo>
                        <a:pt x="24802" y="11174"/>
                        <a:pt x="24777" y="11706"/>
                        <a:pt x="24701" y="12237"/>
                      </a:cubicBezTo>
                      <a:cubicBezTo>
                        <a:pt x="24599" y="12743"/>
                        <a:pt x="24448" y="13275"/>
                        <a:pt x="24321" y="13832"/>
                      </a:cubicBezTo>
                      <a:cubicBezTo>
                        <a:pt x="24043" y="14895"/>
                        <a:pt x="23764" y="15983"/>
                        <a:pt x="23511" y="17046"/>
                      </a:cubicBezTo>
                      <a:cubicBezTo>
                        <a:pt x="23385" y="17577"/>
                        <a:pt x="23309" y="18185"/>
                        <a:pt x="23562" y="18767"/>
                      </a:cubicBezTo>
                      <a:cubicBezTo>
                        <a:pt x="23688" y="19020"/>
                        <a:pt x="23916" y="19273"/>
                        <a:pt x="24144" y="19425"/>
                      </a:cubicBezTo>
                      <a:cubicBezTo>
                        <a:pt x="24346" y="19577"/>
                        <a:pt x="24599" y="19703"/>
                        <a:pt x="24903" y="19804"/>
                      </a:cubicBezTo>
                      <a:cubicBezTo>
                        <a:pt x="25156" y="19906"/>
                        <a:pt x="25435" y="19956"/>
                        <a:pt x="25713" y="19981"/>
                      </a:cubicBezTo>
                      <a:cubicBezTo>
                        <a:pt x="25787" y="20002"/>
                        <a:pt x="25868" y="20011"/>
                        <a:pt x="25950" y="20011"/>
                      </a:cubicBezTo>
                      <a:cubicBezTo>
                        <a:pt x="26174" y="20011"/>
                        <a:pt x="26413" y="19941"/>
                        <a:pt x="26599" y="19830"/>
                      </a:cubicBezTo>
                      <a:cubicBezTo>
                        <a:pt x="26852" y="19678"/>
                        <a:pt x="27054" y="19450"/>
                        <a:pt x="27231" y="19273"/>
                      </a:cubicBezTo>
                      <a:cubicBezTo>
                        <a:pt x="27434" y="19070"/>
                        <a:pt x="27611" y="18893"/>
                        <a:pt x="27839" y="18716"/>
                      </a:cubicBezTo>
                      <a:cubicBezTo>
                        <a:pt x="28269" y="18412"/>
                        <a:pt x="28750" y="18134"/>
                        <a:pt x="29256" y="18007"/>
                      </a:cubicBezTo>
                      <a:cubicBezTo>
                        <a:pt x="29488" y="17950"/>
                        <a:pt x="29736" y="17918"/>
                        <a:pt x="29980" y="17918"/>
                      </a:cubicBezTo>
                      <a:cubicBezTo>
                        <a:pt x="30269" y="17918"/>
                        <a:pt x="30553" y="17962"/>
                        <a:pt x="30800" y="18058"/>
                      </a:cubicBezTo>
                      <a:cubicBezTo>
                        <a:pt x="31281" y="18261"/>
                        <a:pt x="31660" y="18665"/>
                        <a:pt x="31863" y="19146"/>
                      </a:cubicBezTo>
                      <a:cubicBezTo>
                        <a:pt x="32015" y="19602"/>
                        <a:pt x="31989" y="20184"/>
                        <a:pt x="31812" y="20690"/>
                      </a:cubicBezTo>
                      <a:cubicBezTo>
                        <a:pt x="31660" y="21196"/>
                        <a:pt x="31432" y="21702"/>
                        <a:pt x="31154" y="22183"/>
                      </a:cubicBezTo>
                      <a:cubicBezTo>
                        <a:pt x="30901" y="22639"/>
                        <a:pt x="30597" y="23120"/>
                        <a:pt x="30243" y="23525"/>
                      </a:cubicBezTo>
                      <a:cubicBezTo>
                        <a:pt x="29585" y="24360"/>
                        <a:pt x="28750" y="25119"/>
                        <a:pt x="27839" y="25726"/>
                      </a:cubicBezTo>
                      <a:cubicBezTo>
                        <a:pt x="27383" y="26030"/>
                        <a:pt x="26928" y="26283"/>
                        <a:pt x="26422" y="26511"/>
                      </a:cubicBezTo>
                      <a:cubicBezTo>
                        <a:pt x="26101" y="26623"/>
                        <a:pt x="25751" y="26705"/>
                        <a:pt x="25414" y="26705"/>
                      </a:cubicBezTo>
                      <a:cubicBezTo>
                        <a:pt x="25219" y="26705"/>
                        <a:pt x="25029" y="26677"/>
                        <a:pt x="24852" y="26612"/>
                      </a:cubicBezTo>
                      <a:lnTo>
                        <a:pt x="24802" y="26561"/>
                      </a:lnTo>
                      <a:lnTo>
                        <a:pt x="24777" y="26637"/>
                      </a:lnTo>
                      <a:cubicBezTo>
                        <a:pt x="23840" y="28206"/>
                        <a:pt x="23157" y="29927"/>
                        <a:pt x="22676" y="31674"/>
                      </a:cubicBezTo>
                      <a:cubicBezTo>
                        <a:pt x="22448" y="32559"/>
                        <a:pt x="22246" y="33445"/>
                        <a:pt x="22043" y="34331"/>
                      </a:cubicBezTo>
                      <a:cubicBezTo>
                        <a:pt x="21816" y="35217"/>
                        <a:pt x="21638" y="36102"/>
                        <a:pt x="21436" y="36988"/>
                      </a:cubicBezTo>
                      <a:lnTo>
                        <a:pt x="21158" y="38304"/>
                      </a:lnTo>
                      <a:cubicBezTo>
                        <a:pt x="21107" y="38760"/>
                        <a:pt x="21031" y="39215"/>
                        <a:pt x="21056" y="39671"/>
                      </a:cubicBezTo>
                      <a:cubicBezTo>
                        <a:pt x="21056" y="40152"/>
                        <a:pt x="21158" y="40582"/>
                        <a:pt x="21259" y="41037"/>
                      </a:cubicBezTo>
                      <a:cubicBezTo>
                        <a:pt x="21385" y="41468"/>
                        <a:pt x="21537" y="41873"/>
                        <a:pt x="21765" y="42303"/>
                      </a:cubicBezTo>
                      <a:cubicBezTo>
                        <a:pt x="22195" y="43113"/>
                        <a:pt x="22828" y="43771"/>
                        <a:pt x="23562" y="44327"/>
                      </a:cubicBezTo>
                      <a:cubicBezTo>
                        <a:pt x="23941" y="44581"/>
                        <a:pt x="24346" y="44783"/>
                        <a:pt x="24777" y="44960"/>
                      </a:cubicBezTo>
                      <a:cubicBezTo>
                        <a:pt x="24321" y="44758"/>
                        <a:pt x="23941" y="44530"/>
                        <a:pt x="23562" y="44277"/>
                      </a:cubicBezTo>
                      <a:cubicBezTo>
                        <a:pt x="22828" y="43745"/>
                        <a:pt x="22195" y="43062"/>
                        <a:pt x="21790" y="42252"/>
                      </a:cubicBezTo>
                      <a:cubicBezTo>
                        <a:pt x="21613" y="41847"/>
                        <a:pt x="21436" y="41442"/>
                        <a:pt x="21309" y="40987"/>
                      </a:cubicBezTo>
                      <a:cubicBezTo>
                        <a:pt x="21233" y="40557"/>
                        <a:pt x="21132" y="40101"/>
                        <a:pt x="21132" y="39671"/>
                      </a:cubicBezTo>
                      <a:cubicBezTo>
                        <a:pt x="21132" y="39215"/>
                        <a:pt x="21158" y="38785"/>
                        <a:pt x="21259" y="38330"/>
                      </a:cubicBezTo>
                      <a:lnTo>
                        <a:pt x="21537" y="37014"/>
                      </a:lnTo>
                      <a:cubicBezTo>
                        <a:pt x="21765" y="36128"/>
                        <a:pt x="21942" y="35242"/>
                        <a:pt x="22170" y="34356"/>
                      </a:cubicBezTo>
                      <a:cubicBezTo>
                        <a:pt x="22398" y="33470"/>
                        <a:pt x="22575" y="32585"/>
                        <a:pt x="22828" y="31724"/>
                      </a:cubicBezTo>
                      <a:cubicBezTo>
                        <a:pt x="23303" y="29998"/>
                        <a:pt x="24001" y="28346"/>
                        <a:pt x="24897" y="26817"/>
                      </a:cubicBezTo>
                      <a:lnTo>
                        <a:pt x="24897" y="26817"/>
                      </a:lnTo>
                      <a:cubicBezTo>
                        <a:pt x="25086" y="26887"/>
                        <a:pt x="25287" y="26918"/>
                        <a:pt x="25488" y="26918"/>
                      </a:cubicBezTo>
                      <a:cubicBezTo>
                        <a:pt x="25837" y="26918"/>
                        <a:pt x="26191" y="26826"/>
                        <a:pt x="26497" y="26688"/>
                      </a:cubicBezTo>
                      <a:cubicBezTo>
                        <a:pt x="27054" y="26486"/>
                        <a:pt x="27510" y="26232"/>
                        <a:pt x="27991" y="25903"/>
                      </a:cubicBezTo>
                      <a:cubicBezTo>
                        <a:pt x="28902" y="25296"/>
                        <a:pt x="29762" y="24537"/>
                        <a:pt x="30471" y="23702"/>
                      </a:cubicBezTo>
                      <a:cubicBezTo>
                        <a:pt x="30800" y="23271"/>
                        <a:pt x="31129" y="22816"/>
                        <a:pt x="31407" y="22335"/>
                      </a:cubicBezTo>
                      <a:cubicBezTo>
                        <a:pt x="31686" y="21854"/>
                        <a:pt x="31939" y="21348"/>
                        <a:pt x="32116" y="20817"/>
                      </a:cubicBezTo>
                      <a:cubicBezTo>
                        <a:pt x="32268" y="20285"/>
                        <a:pt x="32318" y="19678"/>
                        <a:pt x="32141" y="19096"/>
                      </a:cubicBezTo>
                      <a:cubicBezTo>
                        <a:pt x="31939" y="18539"/>
                        <a:pt x="31508" y="18083"/>
                        <a:pt x="30977" y="17881"/>
                      </a:cubicBezTo>
                      <a:cubicBezTo>
                        <a:pt x="30658" y="17750"/>
                        <a:pt x="30331" y="17695"/>
                        <a:pt x="30000" y="17695"/>
                      </a:cubicBezTo>
                      <a:cubicBezTo>
                        <a:pt x="29753" y="17695"/>
                        <a:pt x="29505" y="17726"/>
                        <a:pt x="29256" y="17780"/>
                      </a:cubicBezTo>
                      <a:cubicBezTo>
                        <a:pt x="28699" y="17906"/>
                        <a:pt x="28193" y="18185"/>
                        <a:pt x="27738" y="18539"/>
                      </a:cubicBezTo>
                      <a:cubicBezTo>
                        <a:pt x="27510" y="18716"/>
                        <a:pt x="27307" y="18919"/>
                        <a:pt x="27105" y="19096"/>
                      </a:cubicBezTo>
                      <a:cubicBezTo>
                        <a:pt x="26928" y="19323"/>
                        <a:pt x="26725" y="19526"/>
                        <a:pt x="26497" y="19652"/>
                      </a:cubicBezTo>
                      <a:cubicBezTo>
                        <a:pt x="26336" y="19763"/>
                        <a:pt x="26151" y="19806"/>
                        <a:pt x="25954" y="19806"/>
                      </a:cubicBezTo>
                      <a:cubicBezTo>
                        <a:pt x="25657" y="19806"/>
                        <a:pt x="25334" y="19708"/>
                        <a:pt x="25030" y="19602"/>
                      </a:cubicBezTo>
                      <a:cubicBezTo>
                        <a:pt x="24549" y="19425"/>
                        <a:pt x="24043" y="19146"/>
                        <a:pt x="23840" y="18665"/>
                      </a:cubicBezTo>
                      <a:cubicBezTo>
                        <a:pt x="23663" y="18185"/>
                        <a:pt x="23714" y="17653"/>
                        <a:pt x="23815" y="17122"/>
                      </a:cubicBezTo>
                      <a:cubicBezTo>
                        <a:pt x="24068" y="16033"/>
                        <a:pt x="24346" y="14996"/>
                        <a:pt x="24650" y="13908"/>
                      </a:cubicBezTo>
                      <a:cubicBezTo>
                        <a:pt x="24777" y="13401"/>
                        <a:pt x="24928" y="12870"/>
                        <a:pt x="25030" y="12313"/>
                      </a:cubicBezTo>
                      <a:cubicBezTo>
                        <a:pt x="25080" y="11756"/>
                        <a:pt x="25106" y="11200"/>
                        <a:pt x="25055" y="10618"/>
                      </a:cubicBezTo>
                      <a:cubicBezTo>
                        <a:pt x="24979" y="10061"/>
                        <a:pt x="24852" y="9529"/>
                        <a:pt x="24675" y="8973"/>
                      </a:cubicBezTo>
                      <a:cubicBezTo>
                        <a:pt x="24473" y="8466"/>
                        <a:pt x="24270" y="7960"/>
                        <a:pt x="24017" y="7454"/>
                      </a:cubicBezTo>
                      <a:cubicBezTo>
                        <a:pt x="23005" y="5480"/>
                        <a:pt x="21487" y="3759"/>
                        <a:pt x="19664" y="2443"/>
                      </a:cubicBezTo>
                      <a:cubicBezTo>
                        <a:pt x="17867" y="1127"/>
                        <a:pt x="15742" y="216"/>
                        <a:pt x="13515" y="39"/>
                      </a:cubicBezTo>
                      <a:cubicBezTo>
                        <a:pt x="13232" y="13"/>
                        <a:pt x="12947" y="1"/>
                        <a:pt x="12662" y="1"/>
                      </a:cubicBezTo>
                      <a:close/>
                      <a:moveTo>
                        <a:pt x="24777" y="44960"/>
                      </a:moveTo>
                      <a:cubicBezTo>
                        <a:pt x="25181" y="45137"/>
                        <a:pt x="25612" y="45239"/>
                        <a:pt x="26067" y="45390"/>
                      </a:cubicBezTo>
                      <a:cubicBezTo>
                        <a:pt x="25612" y="45239"/>
                        <a:pt x="25207" y="45137"/>
                        <a:pt x="24777" y="4496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3" name="Google Shape;673;p60"/>
                <p:cNvSpPr/>
                <p:nvPr/>
              </p:nvSpPr>
              <p:spPr>
                <a:xfrm>
                  <a:off x="6576876" y="946098"/>
                  <a:ext cx="269921" cy="102569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808" h="3347" extrusionOk="0">
                      <a:moveTo>
                        <a:pt x="3391" y="0"/>
                      </a:moveTo>
                      <a:cubicBezTo>
                        <a:pt x="2223" y="0"/>
                        <a:pt x="1035" y="311"/>
                        <a:pt x="279" y="1170"/>
                      </a:cubicBezTo>
                      <a:cubicBezTo>
                        <a:pt x="0" y="1423"/>
                        <a:pt x="26" y="1930"/>
                        <a:pt x="304" y="2132"/>
                      </a:cubicBezTo>
                      <a:cubicBezTo>
                        <a:pt x="453" y="2248"/>
                        <a:pt x="624" y="2299"/>
                        <a:pt x="795" y="2299"/>
                      </a:cubicBezTo>
                      <a:cubicBezTo>
                        <a:pt x="885" y="2299"/>
                        <a:pt x="976" y="2285"/>
                        <a:pt x="1063" y="2259"/>
                      </a:cubicBezTo>
                      <a:cubicBezTo>
                        <a:pt x="1316" y="2208"/>
                        <a:pt x="1544" y="2081"/>
                        <a:pt x="1797" y="1955"/>
                      </a:cubicBezTo>
                      <a:cubicBezTo>
                        <a:pt x="2592" y="1584"/>
                        <a:pt x="3460" y="1386"/>
                        <a:pt x="4326" y="1386"/>
                      </a:cubicBezTo>
                      <a:cubicBezTo>
                        <a:pt x="4700" y="1386"/>
                        <a:pt x="5074" y="1423"/>
                        <a:pt x="5441" y="1499"/>
                      </a:cubicBezTo>
                      <a:cubicBezTo>
                        <a:pt x="6631" y="1752"/>
                        <a:pt x="7770" y="2436"/>
                        <a:pt x="8605" y="3347"/>
                      </a:cubicBezTo>
                      <a:cubicBezTo>
                        <a:pt x="8655" y="3119"/>
                        <a:pt x="8757" y="2866"/>
                        <a:pt x="8807" y="2638"/>
                      </a:cubicBezTo>
                      <a:cubicBezTo>
                        <a:pt x="7896" y="1347"/>
                        <a:pt x="6580" y="538"/>
                        <a:pt x="4986" y="183"/>
                      </a:cubicBezTo>
                      <a:cubicBezTo>
                        <a:pt x="4490" y="70"/>
                        <a:pt x="3943" y="0"/>
                        <a:pt x="3391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4" name="Google Shape;674;p60"/>
                <p:cNvSpPr/>
                <p:nvPr/>
              </p:nvSpPr>
              <p:spPr>
                <a:xfrm>
                  <a:off x="6345746" y="934636"/>
                  <a:ext cx="89208" cy="6671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911" h="2177" extrusionOk="0">
                      <a:moveTo>
                        <a:pt x="659" y="1"/>
                      </a:moveTo>
                      <a:cubicBezTo>
                        <a:pt x="633" y="1"/>
                        <a:pt x="583" y="26"/>
                        <a:pt x="532" y="26"/>
                      </a:cubicBezTo>
                      <a:cubicBezTo>
                        <a:pt x="355" y="51"/>
                        <a:pt x="228" y="178"/>
                        <a:pt x="127" y="330"/>
                      </a:cubicBezTo>
                      <a:cubicBezTo>
                        <a:pt x="102" y="405"/>
                        <a:pt x="76" y="431"/>
                        <a:pt x="76" y="507"/>
                      </a:cubicBezTo>
                      <a:cubicBezTo>
                        <a:pt x="1" y="659"/>
                        <a:pt x="26" y="810"/>
                        <a:pt x="102" y="937"/>
                      </a:cubicBezTo>
                      <a:lnTo>
                        <a:pt x="152" y="1063"/>
                      </a:lnTo>
                      <a:cubicBezTo>
                        <a:pt x="228" y="1190"/>
                        <a:pt x="330" y="1291"/>
                        <a:pt x="456" y="1342"/>
                      </a:cubicBezTo>
                      <a:cubicBezTo>
                        <a:pt x="481" y="1367"/>
                        <a:pt x="507" y="1418"/>
                        <a:pt x="583" y="1418"/>
                      </a:cubicBezTo>
                      <a:cubicBezTo>
                        <a:pt x="1139" y="1544"/>
                        <a:pt x="1772" y="1797"/>
                        <a:pt x="2278" y="2101"/>
                      </a:cubicBezTo>
                      <a:cubicBezTo>
                        <a:pt x="2354" y="2126"/>
                        <a:pt x="2405" y="2177"/>
                        <a:pt x="2531" y="2177"/>
                      </a:cubicBezTo>
                      <a:cubicBezTo>
                        <a:pt x="2734" y="2177"/>
                        <a:pt x="2860" y="1975"/>
                        <a:pt x="2886" y="1797"/>
                      </a:cubicBezTo>
                      <a:cubicBezTo>
                        <a:pt x="2911" y="1519"/>
                        <a:pt x="2860" y="1266"/>
                        <a:pt x="2683" y="1038"/>
                      </a:cubicBezTo>
                      <a:cubicBezTo>
                        <a:pt x="2531" y="810"/>
                        <a:pt x="2354" y="659"/>
                        <a:pt x="2126" y="507"/>
                      </a:cubicBezTo>
                      <a:cubicBezTo>
                        <a:pt x="1772" y="279"/>
                        <a:pt x="1418" y="76"/>
                        <a:pt x="1038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5" name="Google Shape;675;p60"/>
                <p:cNvSpPr/>
                <p:nvPr/>
              </p:nvSpPr>
              <p:spPr>
                <a:xfrm>
                  <a:off x="6344979" y="1439127"/>
                  <a:ext cx="207865" cy="8838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783" h="2884" extrusionOk="0">
                      <a:moveTo>
                        <a:pt x="886" y="1"/>
                      </a:moveTo>
                      <a:cubicBezTo>
                        <a:pt x="799" y="1"/>
                        <a:pt x="713" y="20"/>
                        <a:pt x="633" y="64"/>
                      </a:cubicBezTo>
                      <a:cubicBezTo>
                        <a:pt x="532" y="140"/>
                        <a:pt x="456" y="191"/>
                        <a:pt x="380" y="292"/>
                      </a:cubicBezTo>
                      <a:lnTo>
                        <a:pt x="355" y="318"/>
                      </a:lnTo>
                      <a:cubicBezTo>
                        <a:pt x="0" y="849"/>
                        <a:pt x="127" y="1583"/>
                        <a:pt x="532" y="2064"/>
                      </a:cubicBezTo>
                      <a:cubicBezTo>
                        <a:pt x="962" y="2545"/>
                        <a:pt x="1595" y="2747"/>
                        <a:pt x="2227" y="2848"/>
                      </a:cubicBezTo>
                      <a:cubicBezTo>
                        <a:pt x="2407" y="2872"/>
                        <a:pt x="2593" y="2883"/>
                        <a:pt x="2779" y="2883"/>
                      </a:cubicBezTo>
                      <a:cubicBezTo>
                        <a:pt x="3196" y="2883"/>
                        <a:pt x="3622" y="2827"/>
                        <a:pt x="4024" y="2722"/>
                      </a:cubicBezTo>
                      <a:cubicBezTo>
                        <a:pt x="4961" y="2469"/>
                        <a:pt x="5821" y="1912"/>
                        <a:pt x="6783" y="1836"/>
                      </a:cubicBezTo>
                      <a:cubicBezTo>
                        <a:pt x="5948" y="1558"/>
                        <a:pt x="5163" y="1153"/>
                        <a:pt x="4328" y="849"/>
                      </a:cubicBezTo>
                      <a:cubicBezTo>
                        <a:pt x="3878" y="720"/>
                        <a:pt x="3427" y="610"/>
                        <a:pt x="2931" y="610"/>
                      </a:cubicBezTo>
                      <a:cubicBezTo>
                        <a:pt x="2841" y="610"/>
                        <a:pt x="2750" y="614"/>
                        <a:pt x="2658" y="621"/>
                      </a:cubicBezTo>
                      <a:cubicBezTo>
                        <a:pt x="2495" y="642"/>
                        <a:pt x="2169" y="744"/>
                        <a:pt x="1955" y="744"/>
                      </a:cubicBezTo>
                      <a:cubicBezTo>
                        <a:pt x="1903" y="744"/>
                        <a:pt x="1857" y="737"/>
                        <a:pt x="1822" y="722"/>
                      </a:cubicBezTo>
                      <a:cubicBezTo>
                        <a:pt x="1645" y="672"/>
                        <a:pt x="1519" y="292"/>
                        <a:pt x="1342" y="166"/>
                      </a:cubicBezTo>
                      <a:cubicBezTo>
                        <a:pt x="1210" y="67"/>
                        <a:pt x="1047" y="1"/>
                        <a:pt x="886" y="1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6" name="Google Shape;676;p60"/>
                <p:cNvSpPr/>
                <p:nvPr/>
              </p:nvSpPr>
              <p:spPr>
                <a:xfrm>
                  <a:off x="6343416" y="1370267"/>
                  <a:ext cx="209428" cy="116574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6834" h="3804" extrusionOk="0">
                      <a:moveTo>
                        <a:pt x="1477" y="0"/>
                      </a:moveTo>
                      <a:cubicBezTo>
                        <a:pt x="1325" y="0"/>
                        <a:pt x="1164" y="50"/>
                        <a:pt x="1038" y="133"/>
                      </a:cubicBezTo>
                      <a:cubicBezTo>
                        <a:pt x="304" y="538"/>
                        <a:pt x="1" y="1525"/>
                        <a:pt x="456" y="2234"/>
                      </a:cubicBezTo>
                      <a:cubicBezTo>
                        <a:pt x="532" y="2133"/>
                        <a:pt x="633" y="2057"/>
                        <a:pt x="709" y="2006"/>
                      </a:cubicBezTo>
                      <a:cubicBezTo>
                        <a:pt x="797" y="1967"/>
                        <a:pt x="892" y="1947"/>
                        <a:pt x="988" y="1947"/>
                      </a:cubicBezTo>
                      <a:cubicBezTo>
                        <a:pt x="1140" y="1947"/>
                        <a:pt x="1293" y="1998"/>
                        <a:pt x="1418" y="2107"/>
                      </a:cubicBezTo>
                      <a:cubicBezTo>
                        <a:pt x="1595" y="2259"/>
                        <a:pt x="1722" y="2614"/>
                        <a:pt x="1924" y="2664"/>
                      </a:cubicBezTo>
                      <a:cubicBezTo>
                        <a:pt x="1936" y="2666"/>
                        <a:pt x="1949" y="2667"/>
                        <a:pt x="1965" y="2667"/>
                      </a:cubicBezTo>
                      <a:cubicBezTo>
                        <a:pt x="2148" y="2667"/>
                        <a:pt x="2570" y="2538"/>
                        <a:pt x="2734" y="2538"/>
                      </a:cubicBezTo>
                      <a:cubicBezTo>
                        <a:pt x="3316" y="2538"/>
                        <a:pt x="3847" y="2639"/>
                        <a:pt x="4379" y="2816"/>
                      </a:cubicBezTo>
                      <a:cubicBezTo>
                        <a:pt x="5214" y="3120"/>
                        <a:pt x="5999" y="3525"/>
                        <a:pt x="6834" y="3803"/>
                      </a:cubicBezTo>
                      <a:cubicBezTo>
                        <a:pt x="5973" y="2993"/>
                        <a:pt x="5113" y="2057"/>
                        <a:pt x="4303" y="1222"/>
                      </a:cubicBezTo>
                      <a:cubicBezTo>
                        <a:pt x="3999" y="969"/>
                        <a:pt x="3696" y="665"/>
                        <a:pt x="3341" y="513"/>
                      </a:cubicBezTo>
                      <a:cubicBezTo>
                        <a:pt x="3101" y="424"/>
                        <a:pt x="2930" y="424"/>
                        <a:pt x="2762" y="424"/>
                      </a:cubicBezTo>
                      <a:cubicBezTo>
                        <a:pt x="2595" y="424"/>
                        <a:pt x="2430" y="424"/>
                        <a:pt x="2202" y="336"/>
                      </a:cubicBezTo>
                      <a:cubicBezTo>
                        <a:pt x="2101" y="285"/>
                        <a:pt x="1696" y="32"/>
                        <a:pt x="1570" y="7"/>
                      </a:cubicBezTo>
                      <a:cubicBezTo>
                        <a:pt x="1539" y="3"/>
                        <a:pt x="1508" y="0"/>
                        <a:pt x="1477" y="0"/>
                      </a:cubicBezTo>
                      <a:close/>
                    </a:path>
                  </a:pathLst>
                </a:custGeom>
                <a:solidFill>
                  <a:schemeClr val="dk1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7" name="Google Shape;677;p60"/>
                <p:cNvSpPr/>
                <p:nvPr/>
              </p:nvSpPr>
              <p:spPr>
                <a:xfrm>
                  <a:off x="6255770" y="1685396"/>
                  <a:ext cx="259073" cy="293181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8454" h="9567" fill="none" extrusionOk="0">
                      <a:moveTo>
                        <a:pt x="1" y="9491"/>
                      </a:moveTo>
                      <a:cubicBezTo>
                        <a:pt x="1" y="9491"/>
                        <a:pt x="5619" y="9567"/>
                        <a:pt x="6809" y="7087"/>
                      </a:cubicBezTo>
                      <a:cubicBezTo>
                        <a:pt x="8403" y="3670"/>
                        <a:pt x="8454" y="0"/>
                        <a:pt x="8454" y="0"/>
                      </a:cubicBezTo>
                    </a:path>
                  </a:pathLst>
                </a:custGeom>
                <a:noFill/>
                <a:ln w="8225" cap="flat" cmpd="sng">
                  <a:solidFill>
                    <a:schemeClr val="dk1"/>
                  </a:solidFill>
                  <a:prstDash val="solid"/>
                  <a:miter lim="25307"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8" name="Google Shape;678;p60"/>
                <p:cNvSpPr/>
                <p:nvPr/>
              </p:nvSpPr>
              <p:spPr>
                <a:xfrm>
                  <a:off x="6669150" y="579207"/>
                  <a:ext cx="639868" cy="1687222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0880" h="55057" extrusionOk="0">
                      <a:moveTo>
                        <a:pt x="8174" y="0"/>
                      </a:moveTo>
                      <a:cubicBezTo>
                        <a:pt x="5194" y="0"/>
                        <a:pt x="2659" y="2126"/>
                        <a:pt x="456" y="4158"/>
                      </a:cubicBezTo>
                      <a:cubicBezTo>
                        <a:pt x="1" y="4234"/>
                        <a:pt x="51" y="4639"/>
                        <a:pt x="178" y="5069"/>
                      </a:cubicBezTo>
                      <a:cubicBezTo>
                        <a:pt x="279" y="5423"/>
                        <a:pt x="456" y="5702"/>
                        <a:pt x="709" y="5930"/>
                      </a:cubicBezTo>
                      <a:cubicBezTo>
                        <a:pt x="4860" y="9751"/>
                        <a:pt x="7593" y="15091"/>
                        <a:pt x="8150" y="20684"/>
                      </a:cubicBezTo>
                      <a:cubicBezTo>
                        <a:pt x="9137" y="30023"/>
                        <a:pt x="4582" y="39665"/>
                        <a:pt x="7416" y="48598"/>
                      </a:cubicBezTo>
                      <a:cubicBezTo>
                        <a:pt x="7872" y="49990"/>
                        <a:pt x="8504" y="51306"/>
                        <a:pt x="9264" y="52572"/>
                      </a:cubicBezTo>
                      <a:cubicBezTo>
                        <a:pt x="10272" y="54205"/>
                        <a:pt x="11997" y="55057"/>
                        <a:pt x="13750" y="55057"/>
                      </a:cubicBezTo>
                      <a:cubicBezTo>
                        <a:pt x="15122" y="55057"/>
                        <a:pt x="16512" y="54535"/>
                        <a:pt x="17590" y="53457"/>
                      </a:cubicBezTo>
                      <a:lnTo>
                        <a:pt x="20753" y="50851"/>
                      </a:lnTo>
                      <a:cubicBezTo>
                        <a:pt x="17514" y="44018"/>
                        <a:pt x="16982" y="35691"/>
                        <a:pt x="18627" y="28352"/>
                      </a:cubicBezTo>
                      <a:cubicBezTo>
                        <a:pt x="19412" y="24834"/>
                        <a:pt x="20652" y="21393"/>
                        <a:pt x="20753" y="17824"/>
                      </a:cubicBezTo>
                      <a:cubicBezTo>
                        <a:pt x="20880" y="12434"/>
                        <a:pt x="18273" y="7246"/>
                        <a:pt x="14502" y="3399"/>
                      </a:cubicBezTo>
                      <a:cubicBezTo>
                        <a:pt x="12857" y="1678"/>
                        <a:pt x="10807" y="159"/>
                        <a:pt x="8479" y="8"/>
                      </a:cubicBezTo>
                      <a:cubicBezTo>
                        <a:pt x="8377" y="3"/>
                        <a:pt x="8275" y="0"/>
                        <a:pt x="8174" y="0"/>
                      </a:cubicBezTo>
                      <a:close/>
                    </a:path>
                  </a:pathLst>
                </a:custGeom>
                <a:solidFill>
                  <a:schemeClr val="lt2"/>
                </a:solidFill>
                <a:ln w="9525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79" name="Google Shape;679;p60"/>
                <p:cNvSpPr/>
                <p:nvPr/>
              </p:nvSpPr>
              <p:spPr>
                <a:xfrm>
                  <a:off x="6142534" y="746165"/>
                  <a:ext cx="372306" cy="1230090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12149" h="40140" extrusionOk="0">
                      <a:moveTo>
                        <a:pt x="11288" y="1"/>
                      </a:moveTo>
                      <a:lnTo>
                        <a:pt x="11288" y="1"/>
                      </a:lnTo>
                      <a:cubicBezTo>
                        <a:pt x="9770" y="608"/>
                        <a:pt x="8530" y="1747"/>
                        <a:pt x="7391" y="2886"/>
                      </a:cubicBezTo>
                      <a:cubicBezTo>
                        <a:pt x="5594" y="4683"/>
                        <a:pt x="3873" y="6555"/>
                        <a:pt x="2608" y="8732"/>
                      </a:cubicBezTo>
                      <a:cubicBezTo>
                        <a:pt x="684" y="12123"/>
                        <a:pt x="1" y="16172"/>
                        <a:pt x="710" y="19994"/>
                      </a:cubicBezTo>
                      <a:cubicBezTo>
                        <a:pt x="1089" y="22044"/>
                        <a:pt x="1899" y="24018"/>
                        <a:pt x="2405" y="26042"/>
                      </a:cubicBezTo>
                      <a:cubicBezTo>
                        <a:pt x="2684" y="27232"/>
                        <a:pt x="2911" y="28472"/>
                        <a:pt x="2987" y="29737"/>
                      </a:cubicBezTo>
                      <a:cubicBezTo>
                        <a:pt x="3038" y="29889"/>
                        <a:pt x="3063" y="30016"/>
                        <a:pt x="3088" y="30142"/>
                      </a:cubicBezTo>
                      <a:cubicBezTo>
                        <a:pt x="3671" y="32926"/>
                        <a:pt x="2987" y="36343"/>
                        <a:pt x="1924" y="39380"/>
                      </a:cubicBezTo>
                      <a:cubicBezTo>
                        <a:pt x="2203" y="39354"/>
                        <a:pt x="2481" y="39354"/>
                        <a:pt x="2785" y="39329"/>
                      </a:cubicBezTo>
                      <a:cubicBezTo>
                        <a:pt x="2826" y="39323"/>
                        <a:pt x="2867" y="39320"/>
                        <a:pt x="2907" y="39320"/>
                      </a:cubicBezTo>
                      <a:cubicBezTo>
                        <a:pt x="3354" y="39320"/>
                        <a:pt x="3696" y="39697"/>
                        <a:pt x="3696" y="40139"/>
                      </a:cubicBezTo>
                      <a:cubicBezTo>
                        <a:pt x="3696" y="40139"/>
                        <a:pt x="3714" y="40139"/>
                        <a:pt x="3749" y="40139"/>
                      </a:cubicBezTo>
                      <a:cubicBezTo>
                        <a:pt x="4326" y="40139"/>
                        <a:pt x="9406" y="40072"/>
                        <a:pt x="10504" y="37709"/>
                      </a:cubicBezTo>
                      <a:cubicBezTo>
                        <a:pt x="12098" y="34267"/>
                        <a:pt x="12149" y="30623"/>
                        <a:pt x="12149" y="30623"/>
                      </a:cubicBezTo>
                      <a:cubicBezTo>
                        <a:pt x="11415" y="30623"/>
                        <a:pt x="10706" y="30598"/>
                        <a:pt x="9997" y="30547"/>
                      </a:cubicBezTo>
                      <a:cubicBezTo>
                        <a:pt x="9795" y="30547"/>
                        <a:pt x="9618" y="30522"/>
                        <a:pt x="9415" y="30522"/>
                      </a:cubicBezTo>
                      <a:cubicBezTo>
                        <a:pt x="7897" y="30421"/>
                        <a:pt x="6151" y="30142"/>
                        <a:pt x="5189" y="28902"/>
                      </a:cubicBezTo>
                      <a:cubicBezTo>
                        <a:pt x="4253" y="27738"/>
                        <a:pt x="4354" y="26371"/>
                        <a:pt x="4379" y="25030"/>
                      </a:cubicBezTo>
                      <a:cubicBezTo>
                        <a:pt x="4430" y="23284"/>
                        <a:pt x="4379" y="21538"/>
                        <a:pt x="4506" y="19791"/>
                      </a:cubicBezTo>
                      <a:cubicBezTo>
                        <a:pt x="4759" y="15565"/>
                        <a:pt x="5265" y="11187"/>
                        <a:pt x="6758" y="7213"/>
                      </a:cubicBezTo>
                      <a:lnTo>
                        <a:pt x="6707" y="7087"/>
                      </a:lnTo>
                      <a:cubicBezTo>
                        <a:pt x="6632" y="6960"/>
                        <a:pt x="6632" y="6809"/>
                        <a:pt x="6657" y="6631"/>
                      </a:cubicBezTo>
                      <a:cubicBezTo>
                        <a:pt x="6707" y="6581"/>
                        <a:pt x="6707" y="6555"/>
                        <a:pt x="6733" y="6480"/>
                      </a:cubicBezTo>
                      <a:cubicBezTo>
                        <a:pt x="6834" y="6328"/>
                        <a:pt x="6986" y="6201"/>
                        <a:pt x="7138" y="6176"/>
                      </a:cubicBezTo>
                      <a:lnTo>
                        <a:pt x="7239" y="6176"/>
                      </a:lnTo>
                      <a:cubicBezTo>
                        <a:pt x="7365" y="5847"/>
                        <a:pt x="7492" y="5568"/>
                        <a:pt x="7644" y="5239"/>
                      </a:cubicBezTo>
                      <a:cubicBezTo>
                        <a:pt x="8504" y="3443"/>
                        <a:pt x="9744" y="1393"/>
                        <a:pt x="11288" y="1"/>
                      </a:cubicBezTo>
                      <a:close/>
                    </a:path>
                  </a:pathLst>
                </a:custGeom>
                <a:noFill/>
                <a:ln w="9525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  <p:sp>
              <p:nvSpPr>
                <p:cNvPr id="680" name="Google Shape;680;p60"/>
                <p:cNvSpPr/>
                <p:nvPr/>
              </p:nvSpPr>
              <p:spPr>
                <a:xfrm>
                  <a:off x="6107659" y="553250"/>
                  <a:ext cx="713538" cy="1103465"/>
                </a:xfrm>
                <a:custGeom>
                  <a:avLst/>
                  <a:gdLst/>
                  <a:ahLst/>
                  <a:cxnLst/>
                  <a:rect l="l" t="t" r="r" b="b"/>
                  <a:pathLst>
                    <a:path w="23284" h="36008" extrusionOk="0">
                      <a:moveTo>
                        <a:pt x="18655" y="1"/>
                      </a:moveTo>
                      <a:cubicBezTo>
                        <a:pt x="17159" y="1"/>
                        <a:pt x="15609" y="338"/>
                        <a:pt x="14223" y="855"/>
                      </a:cubicBezTo>
                      <a:cubicBezTo>
                        <a:pt x="5922" y="3942"/>
                        <a:pt x="0" y="12597"/>
                        <a:pt x="127" y="21455"/>
                      </a:cubicBezTo>
                      <a:cubicBezTo>
                        <a:pt x="152" y="24036"/>
                        <a:pt x="658" y="26643"/>
                        <a:pt x="1417" y="29098"/>
                      </a:cubicBezTo>
                      <a:cubicBezTo>
                        <a:pt x="2126" y="31376"/>
                        <a:pt x="3568" y="33679"/>
                        <a:pt x="4125" y="36007"/>
                      </a:cubicBezTo>
                      <a:cubicBezTo>
                        <a:pt x="4049" y="34742"/>
                        <a:pt x="3822" y="33502"/>
                        <a:pt x="3543" y="32312"/>
                      </a:cubicBezTo>
                      <a:cubicBezTo>
                        <a:pt x="3037" y="30287"/>
                        <a:pt x="2227" y="28313"/>
                        <a:pt x="1848" y="26264"/>
                      </a:cubicBezTo>
                      <a:cubicBezTo>
                        <a:pt x="1139" y="22417"/>
                        <a:pt x="1822" y="18393"/>
                        <a:pt x="3746" y="15002"/>
                      </a:cubicBezTo>
                      <a:cubicBezTo>
                        <a:pt x="5011" y="12800"/>
                        <a:pt x="6732" y="10952"/>
                        <a:pt x="8529" y="9130"/>
                      </a:cubicBezTo>
                      <a:cubicBezTo>
                        <a:pt x="9668" y="7991"/>
                        <a:pt x="10908" y="6853"/>
                        <a:pt x="12426" y="6270"/>
                      </a:cubicBezTo>
                      <a:cubicBezTo>
                        <a:pt x="12451" y="6270"/>
                        <a:pt x="12451" y="6270"/>
                        <a:pt x="12477" y="6220"/>
                      </a:cubicBezTo>
                      <a:cubicBezTo>
                        <a:pt x="13440" y="5845"/>
                        <a:pt x="14440" y="5710"/>
                        <a:pt x="15450" y="5710"/>
                      </a:cubicBezTo>
                      <a:cubicBezTo>
                        <a:pt x="16483" y="5710"/>
                        <a:pt x="17527" y="5851"/>
                        <a:pt x="18551" y="6017"/>
                      </a:cubicBezTo>
                      <a:cubicBezTo>
                        <a:pt x="18525" y="5967"/>
                        <a:pt x="18525" y="5941"/>
                        <a:pt x="18525" y="5891"/>
                      </a:cubicBezTo>
                      <a:cubicBezTo>
                        <a:pt x="18399" y="5410"/>
                        <a:pt x="18298" y="5056"/>
                        <a:pt x="18829" y="4929"/>
                      </a:cubicBezTo>
                      <a:cubicBezTo>
                        <a:pt x="19057" y="4701"/>
                        <a:pt x="19285" y="4499"/>
                        <a:pt x="19538" y="4271"/>
                      </a:cubicBezTo>
                      <a:cubicBezTo>
                        <a:pt x="20676" y="3259"/>
                        <a:pt x="21942" y="2247"/>
                        <a:pt x="23283" y="1589"/>
                      </a:cubicBezTo>
                      <a:cubicBezTo>
                        <a:pt x="22036" y="450"/>
                        <a:pt x="20381" y="1"/>
                        <a:pt x="18655" y="1"/>
                      </a:cubicBezTo>
                      <a:close/>
                    </a:path>
                  </a:pathLst>
                </a:custGeom>
                <a:noFill/>
                <a:ln w="9525" cap="flat" cmpd="sng">
                  <a:solidFill>
                    <a:schemeClr val="dk1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681" name="Google Shape;681;p60"/>
              <p:cNvSpPr/>
              <p:nvPr/>
            </p:nvSpPr>
            <p:spPr>
              <a:xfrm rot="-3600541">
                <a:off x="4624649" y="3747363"/>
                <a:ext cx="904004" cy="742225"/>
              </a:xfrm>
              <a:custGeom>
                <a:avLst/>
                <a:gdLst/>
                <a:ahLst/>
                <a:cxnLst/>
                <a:rect l="l" t="t" r="r" b="b"/>
                <a:pathLst>
                  <a:path w="68054" h="65879" extrusionOk="0">
                    <a:moveTo>
                      <a:pt x="16417" y="0"/>
                    </a:moveTo>
                    <a:cubicBezTo>
                      <a:pt x="12260" y="0"/>
                      <a:pt x="8797" y="1476"/>
                      <a:pt x="6176" y="4963"/>
                    </a:cubicBezTo>
                    <a:cubicBezTo>
                      <a:pt x="4911" y="6633"/>
                      <a:pt x="4278" y="8557"/>
                      <a:pt x="3418" y="10404"/>
                    </a:cubicBezTo>
                    <a:cubicBezTo>
                      <a:pt x="1595" y="14327"/>
                      <a:pt x="735" y="18477"/>
                      <a:pt x="355" y="22704"/>
                    </a:cubicBezTo>
                    <a:cubicBezTo>
                      <a:pt x="1" y="26424"/>
                      <a:pt x="482" y="30119"/>
                      <a:pt x="1089" y="33789"/>
                    </a:cubicBezTo>
                    <a:cubicBezTo>
                      <a:pt x="1697" y="37458"/>
                      <a:pt x="2911" y="40976"/>
                      <a:pt x="4379" y="44367"/>
                    </a:cubicBezTo>
                    <a:cubicBezTo>
                      <a:pt x="6708" y="49884"/>
                      <a:pt x="10225" y="54541"/>
                      <a:pt x="15312" y="57907"/>
                    </a:cubicBezTo>
                    <a:cubicBezTo>
                      <a:pt x="18678" y="60109"/>
                      <a:pt x="22221" y="61956"/>
                      <a:pt x="26119" y="63146"/>
                    </a:cubicBezTo>
                    <a:cubicBezTo>
                      <a:pt x="31433" y="64715"/>
                      <a:pt x="36824" y="65803"/>
                      <a:pt x="41430" y="65879"/>
                    </a:cubicBezTo>
                    <a:cubicBezTo>
                      <a:pt x="44796" y="65879"/>
                      <a:pt x="47175" y="65702"/>
                      <a:pt x="49478" y="65246"/>
                    </a:cubicBezTo>
                    <a:cubicBezTo>
                      <a:pt x="54160" y="64310"/>
                      <a:pt x="58513" y="62665"/>
                      <a:pt x="62056" y="59425"/>
                    </a:cubicBezTo>
                    <a:cubicBezTo>
                      <a:pt x="66307" y="55579"/>
                      <a:pt x="68054" y="50846"/>
                      <a:pt x="66915" y="45177"/>
                    </a:cubicBezTo>
                    <a:cubicBezTo>
                      <a:pt x="66054" y="41052"/>
                      <a:pt x="64257" y="37357"/>
                      <a:pt x="61954" y="33865"/>
                    </a:cubicBezTo>
                    <a:cubicBezTo>
                      <a:pt x="57450" y="27107"/>
                      <a:pt x="51983" y="21084"/>
                      <a:pt x="45884" y="15694"/>
                    </a:cubicBezTo>
                    <a:cubicBezTo>
                      <a:pt x="42771" y="12935"/>
                      <a:pt x="39608" y="10252"/>
                      <a:pt x="36115" y="8000"/>
                    </a:cubicBezTo>
                    <a:cubicBezTo>
                      <a:pt x="33129" y="6077"/>
                      <a:pt x="29839" y="4685"/>
                      <a:pt x="26751" y="2964"/>
                    </a:cubicBezTo>
                    <a:cubicBezTo>
                      <a:pt x="23967" y="1420"/>
                      <a:pt x="21057" y="281"/>
                      <a:pt x="17818" y="53"/>
                    </a:cubicBezTo>
                    <a:cubicBezTo>
                      <a:pt x="17342" y="18"/>
                      <a:pt x="16875" y="0"/>
                      <a:pt x="16417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682" name="Google Shape;682;p60"/>
            <p:cNvSpPr/>
            <p:nvPr/>
          </p:nvSpPr>
          <p:spPr>
            <a:xfrm>
              <a:off x="4957445" y="3480845"/>
              <a:ext cx="110546" cy="122853"/>
            </a:xfrm>
            <a:custGeom>
              <a:avLst/>
              <a:gdLst/>
              <a:ahLst/>
              <a:cxnLst/>
              <a:rect l="l" t="t" r="r" b="b"/>
              <a:pathLst>
                <a:path w="2506" h="2785" extrusionOk="0">
                  <a:moveTo>
                    <a:pt x="1269" y="1"/>
                  </a:moveTo>
                  <a:cubicBezTo>
                    <a:pt x="1247" y="1"/>
                    <a:pt x="1228" y="20"/>
                    <a:pt x="1215" y="58"/>
                  </a:cubicBezTo>
                  <a:cubicBezTo>
                    <a:pt x="962" y="614"/>
                    <a:pt x="633" y="1095"/>
                    <a:pt x="76" y="1348"/>
                  </a:cubicBezTo>
                  <a:cubicBezTo>
                    <a:pt x="0" y="1374"/>
                    <a:pt x="0" y="1424"/>
                    <a:pt x="76" y="1475"/>
                  </a:cubicBezTo>
                  <a:cubicBezTo>
                    <a:pt x="633" y="1728"/>
                    <a:pt x="987" y="2209"/>
                    <a:pt x="1215" y="2765"/>
                  </a:cubicBezTo>
                  <a:cubicBezTo>
                    <a:pt x="1215" y="2778"/>
                    <a:pt x="1234" y="2784"/>
                    <a:pt x="1260" y="2784"/>
                  </a:cubicBezTo>
                  <a:cubicBezTo>
                    <a:pt x="1285" y="2784"/>
                    <a:pt x="1316" y="2778"/>
                    <a:pt x="1342" y="2765"/>
                  </a:cubicBezTo>
                  <a:cubicBezTo>
                    <a:pt x="1544" y="2183"/>
                    <a:pt x="1873" y="1728"/>
                    <a:pt x="2430" y="1475"/>
                  </a:cubicBezTo>
                  <a:cubicBezTo>
                    <a:pt x="2506" y="1424"/>
                    <a:pt x="2506" y="1374"/>
                    <a:pt x="2430" y="1348"/>
                  </a:cubicBezTo>
                  <a:cubicBezTo>
                    <a:pt x="1873" y="1095"/>
                    <a:pt x="1544" y="614"/>
                    <a:pt x="1342" y="58"/>
                  </a:cubicBezTo>
                  <a:cubicBezTo>
                    <a:pt x="1316" y="20"/>
                    <a:pt x="1291" y="1"/>
                    <a:pt x="12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60"/>
            <p:cNvSpPr/>
            <p:nvPr/>
          </p:nvSpPr>
          <p:spPr>
            <a:xfrm>
              <a:off x="5504576" y="1236838"/>
              <a:ext cx="145174" cy="165554"/>
            </a:xfrm>
            <a:custGeom>
              <a:avLst/>
              <a:gdLst/>
              <a:ahLst/>
              <a:cxnLst/>
              <a:rect l="l" t="t" r="r" b="b"/>
              <a:pathLst>
                <a:path w="3291" h="3753" extrusionOk="0">
                  <a:moveTo>
                    <a:pt x="1645" y="0"/>
                  </a:moveTo>
                  <a:cubicBezTo>
                    <a:pt x="1614" y="0"/>
                    <a:pt x="1582" y="19"/>
                    <a:pt x="1569" y="57"/>
                  </a:cubicBezTo>
                  <a:cubicBezTo>
                    <a:pt x="1266" y="816"/>
                    <a:pt x="810" y="1449"/>
                    <a:pt x="51" y="1778"/>
                  </a:cubicBezTo>
                  <a:cubicBezTo>
                    <a:pt x="0" y="1829"/>
                    <a:pt x="0" y="1905"/>
                    <a:pt x="51" y="1955"/>
                  </a:cubicBezTo>
                  <a:cubicBezTo>
                    <a:pt x="810" y="2259"/>
                    <a:pt x="1266" y="2892"/>
                    <a:pt x="1569" y="3676"/>
                  </a:cubicBezTo>
                  <a:cubicBezTo>
                    <a:pt x="1569" y="3727"/>
                    <a:pt x="1601" y="3752"/>
                    <a:pt x="1636" y="3752"/>
                  </a:cubicBezTo>
                  <a:cubicBezTo>
                    <a:pt x="1671" y="3752"/>
                    <a:pt x="1709" y="3727"/>
                    <a:pt x="1721" y="3676"/>
                  </a:cubicBezTo>
                  <a:cubicBezTo>
                    <a:pt x="2050" y="2917"/>
                    <a:pt x="2455" y="2284"/>
                    <a:pt x="3214" y="1955"/>
                  </a:cubicBezTo>
                  <a:cubicBezTo>
                    <a:pt x="3290" y="1905"/>
                    <a:pt x="3290" y="1829"/>
                    <a:pt x="3214" y="1778"/>
                  </a:cubicBezTo>
                  <a:cubicBezTo>
                    <a:pt x="2455" y="1474"/>
                    <a:pt x="2050" y="842"/>
                    <a:pt x="1721" y="57"/>
                  </a:cubicBezTo>
                  <a:cubicBezTo>
                    <a:pt x="1709" y="19"/>
                    <a:pt x="1677" y="0"/>
                    <a:pt x="16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" name="Google Shape;684;p60"/>
            <p:cNvSpPr/>
            <p:nvPr/>
          </p:nvSpPr>
          <p:spPr>
            <a:xfrm>
              <a:off x="7608570" y="1691970"/>
              <a:ext cx="110546" cy="122853"/>
            </a:xfrm>
            <a:custGeom>
              <a:avLst/>
              <a:gdLst/>
              <a:ahLst/>
              <a:cxnLst/>
              <a:rect l="l" t="t" r="r" b="b"/>
              <a:pathLst>
                <a:path w="2506" h="2785" extrusionOk="0">
                  <a:moveTo>
                    <a:pt x="1269" y="1"/>
                  </a:moveTo>
                  <a:cubicBezTo>
                    <a:pt x="1247" y="1"/>
                    <a:pt x="1228" y="20"/>
                    <a:pt x="1215" y="58"/>
                  </a:cubicBezTo>
                  <a:cubicBezTo>
                    <a:pt x="962" y="614"/>
                    <a:pt x="633" y="1095"/>
                    <a:pt x="76" y="1348"/>
                  </a:cubicBezTo>
                  <a:cubicBezTo>
                    <a:pt x="0" y="1374"/>
                    <a:pt x="0" y="1424"/>
                    <a:pt x="76" y="1475"/>
                  </a:cubicBezTo>
                  <a:cubicBezTo>
                    <a:pt x="633" y="1728"/>
                    <a:pt x="987" y="2209"/>
                    <a:pt x="1215" y="2765"/>
                  </a:cubicBezTo>
                  <a:cubicBezTo>
                    <a:pt x="1215" y="2778"/>
                    <a:pt x="1234" y="2784"/>
                    <a:pt x="1260" y="2784"/>
                  </a:cubicBezTo>
                  <a:cubicBezTo>
                    <a:pt x="1285" y="2784"/>
                    <a:pt x="1316" y="2778"/>
                    <a:pt x="1342" y="2765"/>
                  </a:cubicBezTo>
                  <a:cubicBezTo>
                    <a:pt x="1544" y="2183"/>
                    <a:pt x="1873" y="1728"/>
                    <a:pt x="2430" y="1475"/>
                  </a:cubicBezTo>
                  <a:cubicBezTo>
                    <a:pt x="2506" y="1424"/>
                    <a:pt x="2506" y="1374"/>
                    <a:pt x="2430" y="1348"/>
                  </a:cubicBezTo>
                  <a:cubicBezTo>
                    <a:pt x="1873" y="1095"/>
                    <a:pt x="1544" y="614"/>
                    <a:pt x="1342" y="58"/>
                  </a:cubicBezTo>
                  <a:cubicBezTo>
                    <a:pt x="1316" y="20"/>
                    <a:pt x="1291" y="1"/>
                    <a:pt x="12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85" name="Google Shape;685;p60"/>
          <p:cNvSpPr txBox="1">
            <a:spLocks noGrp="1"/>
          </p:cNvSpPr>
          <p:nvPr>
            <p:ph type="subTitle" idx="1"/>
          </p:nvPr>
        </p:nvSpPr>
        <p:spPr>
          <a:xfrm>
            <a:off x="611875" y="1621161"/>
            <a:ext cx="4184685" cy="316004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endParaRPr lang="en-US"/>
          </a:p>
        </p:txBody>
      </p:sp>
      <p:sp>
        <p:nvSpPr>
          <p:cNvPr id="686" name="Google Shape;686;p60"/>
          <p:cNvSpPr/>
          <p:nvPr/>
        </p:nvSpPr>
        <p:spPr>
          <a:xfrm rot="8926896" flipH="1">
            <a:off x="3992575" y="4707221"/>
            <a:ext cx="472214" cy="370132"/>
          </a:xfrm>
          <a:custGeom>
            <a:avLst/>
            <a:gdLst/>
            <a:ahLst/>
            <a:cxnLst/>
            <a:rect l="l" t="t" r="r" b="b"/>
            <a:pathLst>
              <a:path w="11939" h="10385" extrusionOk="0">
                <a:moveTo>
                  <a:pt x="4794" y="1"/>
                </a:moveTo>
                <a:cubicBezTo>
                  <a:pt x="4761" y="1"/>
                  <a:pt x="4727" y="1"/>
                  <a:pt x="4692" y="3"/>
                </a:cubicBezTo>
                <a:cubicBezTo>
                  <a:pt x="2314" y="87"/>
                  <a:pt x="0" y="7711"/>
                  <a:pt x="4628" y="9756"/>
                </a:cubicBezTo>
                <a:cubicBezTo>
                  <a:pt x="5624" y="10195"/>
                  <a:pt x="6641" y="10385"/>
                  <a:pt x="7583" y="10385"/>
                </a:cubicBezTo>
                <a:cubicBezTo>
                  <a:pt x="10011" y="10385"/>
                  <a:pt x="11938" y="9120"/>
                  <a:pt x="11708" y="7597"/>
                </a:cubicBezTo>
                <a:cubicBezTo>
                  <a:pt x="11389" y="5483"/>
                  <a:pt x="7973" y="7432"/>
                  <a:pt x="7465" y="5223"/>
                </a:cubicBezTo>
                <a:cubicBezTo>
                  <a:pt x="6968" y="3051"/>
                  <a:pt x="7116" y="1"/>
                  <a:pt x="4794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7" name="Google Shape;687;p60">
            <a:hlinkClick r:id="" action="ppaction://noaction"/>
          </p:cNvPr>
          <p:cNvSpPr/>
          <p:nvPr/>
        </p:nvSpPr>
        <p:spPr>
          <a:xfrm flipH="1">
            <a:off x="4271145" y="4468226"/>
            <a:ext cx="534861" cy="386077"/>
          </a:xfrm>
          <a:custGeom>
            <a:avLst/>
            <a:gdLst/>
            <a:ahLst/>
            <a:cxnLst/>
            <a:rect l="l" t="t" r="r" b="b"/>
            <a:pathLst>
              <a:path w="9832" h="7097" extrusionOk="0">
                <a:moveTo>
                  <a:pt x="5006" y="1"/>
                </a:moveTo>
                <a:cubicBezTo>
                  <a:pt x="5005" y="1"/>
                  <a:pt x="5003" y="1"/>
                  <a:pt x="5001" y="1"/>
                </a:cubicBezTo>
                <a:cubicBezTo>
                  <a:pt x="808" y="1"/>
                  <a:pt x="0" y="7096"/>
                  <a:pt x="5330" y="7096"/>
                </a:cubicBezTo>
                <a:cubicBezTo>
                  <a:pt x="9831" y="7096"/>
                  <a:pt x="9813" y="1"/>
                  <a:pt x="5006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1097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H</a:t>
            </a:r>
            <a:endParaRPr b="1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688" name="Google Shape;688;p60"/>
          <p:cNvSpPr/>
          <p:nvPr/>
        </p:nvSpPr>
        <p:spPr>
          <a:xfrm rot="-8926896">
            <a:off x="4683136" y="4707221"/>
            <a:ext cx="472214" cy="370132"/>
          </a:xfrm>
          <a:custGeom>
            <a:avLst/>
            <a:gdLst/>
            <a:ahLst/>
            <a:cxnLst/>
            <a:rect l="l" t="t" r="r" b="b"/>
            <a:pathLst>
              <a:path w="11939" h="10385" extrusionOk="0">
                <a:moveTo>
                  <a:pt x="4794" y="1"/>
                </a:moveTo>
                <a:cubicBezTo>
                  <a:pt x="4761" y="1"/>
                  <a:pt x="4727" y="1"/>
                  <a:pt x="4692" y="3"/>
                </a:cubicBezTo>
                <a:cubicBezTo>
                  <a:pt x="2314" y="87"/>
                  <a:pt x="0" y="7711"/>
                  <a:pt x="4628" y="9756"/>
                </a:cubicBezTo>
                <a:cubicBezTo>
                  <a:pt x="5624" y="10195"/>
                  <a:pt x="6641" y="10385"/>
                  <a:pt x="7583" y="10385"/>
                </a:cubicBezTo>
                <a:cubicBezTo>
                  <a:pt x="10011" y="10385"/>
                  <a:pt x="11938" y="9120"/>
                  <a:pt x="11708" y="7597"/>
                </a:cubicBezTo>
                <a:cubicBezTo>
                  <a:pt x="11389" y="5483"/>
                  <a:pt x="7973" y="7432"/>
                  <a:pt x="7465" y="5223"/>
                </a:cubicBezTo>
                <a:cubicBezTo>
                  <a:pt x="6968" y="3051"/>
                  <a:pt x="7116" y="1"/>
                  <a:pt x="4794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9" name="Google Shape;689;p60">
            <a:hlinkClick r:id="" action="ppaction://hlinkshowjump?jump=previousslide"/>
          </p:cNvPr>
          <p:cNvSpPr/>
          <p:nvPr/>
        </p:nvSpPr>
        <p:spPr>
          <a:xfrm rot="-5400000">
            <a:off x="4107459" y="4819744"/>
            <a:ext cx="126600" cy="109500"/>
          </a:xfrm>
          <a:prstGeom prst="triangle">
            <a:avLst>
              <a:gd name="adj" fmla="val 50000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0" name="Google Shape;690;p60">
            <a:hlinkClick r:id="" action="ppaction://hlinkshowjump?jump=nextslide"/>
          </p:cNvPr>
          <p:cNvSpPr/>
          <p:nvPr/>
        </p:nvSpPr>
        <p:spPr>
          <a:xfrm rot="5400000" flipH="1">
            <a:off x="4909941" y="4819744"/>
            <a:ext cx="126600" cy="109500"/>
          </a:xfrm>
          <a:prstGeom prst="triangle">
            <a:avLst>
              <a:gd name="adj" fmla="val 50000"/>
            </a:avLst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3747D3-072C-F435-A90E-4067EA29FEE3}"/>
              </a:ext>
            </a:extLst>
          </p:cNvPr>
          <p:cNvSpPr txBox="1"/>
          <p:nvPr/>
        </p:nvSpPr>
        <p:spPr>
          <a:xfrm>
            <a:off x="3200400" y="2343150"/>
            <a:ext cx="27432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100">
              <a:latin typeface="Calibri"/>
            </a:endParaRPr>
          </a:p>
          <a:p>
            <a:endParaRPr lang="en-GB"/>
          </a:p>
          <a:p>
            <a:endParaRPr lang="en-GB" sz="1100">
              <a:latin typeface="Calibri"/>
            </a:endParaRPr>
          </a:p>
          <a:p>
            <a:endParaRPr lang="en-GB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37C61A1-9954-06A0-F52E-3ACA3C73AA8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8167141"/>
              </p:ext>
            </p:extLst>
          </p:nvPr>
        </p:nvGraphicFramePr>
        <p:xfrm>
          <a:off x="529771" y="1685017"/>
          <a:ext cx="4107147" cy="2834640"/>
        </p:xfrm>
        <a:graphic>
          <a:graphicData uri="http://schemas.openxmlformats.org/drawingml/2006/table">
            <a:tbl>
              <a:tblPr firstRow="1" bandRow="1">
                <a:tableStyleId>{8CA4EF5D-634F-46B4-A4CA-3FEEB3FC44A7}</a:tableStyleId>
              </a:tblPr>
              <a:tblGrid>
                <a:gridCol w="2300387">
                  <a:extLst>
                    <a:ext uri="{9D8B030D-6E8A-4147-A177-3AD203B41FA5}">
                      <a16:colId xmlns:a16="http://schemas.microsoft.com/office/drawing/2014/main" val="2863378338"/>
                    </a:ext>
                  </a:extLst>
                </a:gridCol>
                <a:gridCol w="1806760">
                  <a:extLst>
                    <a:ext uri="{9D8B030D-6E8A-4147-A177-3AD203B41FA5}">
                      <a16:colId xmlns:a16="http://schemas.microsoft.com/office/drawing/2014/main" val="322837065"/>
                    </a:ext>
                  </a:extLst>
                </a:gridCol>
              </a:tblGrid>
              <a:tr h="412820"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lvl="0">
                        <a:buNone/>
                      </a:pPr>
                      <a:r>
                        <a:rPr lang="en-GB" sz="1100">
                          <a:effectLst/>
                        </a:rPr>
                        <a:t>Startup capital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£40,000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113421"/>
                  </a:ext>
                </a:extLst>
              </a:tr>
              <a:tr h="412820"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Rent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£2,500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723948"/>
                  </a:ext>
                </a:extLst>
              </a:tr>
              <a:tr h="412820"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Materials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£2,000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7110478"/>
                  </a:ext>
                </a:extLst>
              </a:tr>
              <a:tr h="412820"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Salon Equipment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£4,000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5549994"/>
                  </a:ext>
                </a:extLst>
              </a:tr>
              <a:tr h="412820"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Preliminary expenses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£2,000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24002"/>
                  </a:ext>
                </a:extLst>
              </a:tr>
              <a:tr h="412820"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Total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>
                        <a:effectLst/>
                      </a:endParaRPr>
                    </a:p>
                    <a:p>
                      <a:pPr fontAlgn="base"/>
                      <a:r>
                        <a:rPr lang="en-GB" sz="1100">
                          <a:effectLst/>
                        </a:rPr>
                        <a:t>£29,500 </a:t>
                      </a:r>
                      <a:endParaRPr lang="en-GB">
                        <a:effectLst/>
                      </a:endParaRPr>
                    </a:p>
                  </a:txBody>
                  <a:tcPr anchor="ctr">
                    <a:solidFill>
                      <a:schemeClr val="tx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1708447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302F9BEF-6B3C-64A8-6DA5-519BA4CB912A}"/>
              </a:ext>
            </a:extLst>
          </p:cNvPr>
          <p:cNvSpPr txBox="1"/>
          <p:nvPr/>
        </p:nvSpPr>
        <p:spPr>
          <a:xfrm>
            <a:off x="5903685" y="1962150"/>
            <a:ext cx="8527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100">
              <a:latin typeface="Calibri"/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1C394-643B-5428-0530-44AB9F9D9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Cash flow statement </a:t>
            </a: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46AD4C58-AD39-A3A3-740A-98321FED82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733" y="1620680"/>
            <a:ext cx="8140700" cy="2381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9220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141C1-4031-04CB-FB71-9D6E9F5AC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975" y="74191"/>
            <a:ext cx="7950000" cy="828600"/>
          </a:xfrm>
        </p:spPr>
        <p:txBody>
          <a:bodyPr/>
          <a:lstStyle/>
          <a:p>
            <a:r>
              <a:rPr lang="en-GB"/>
              <a:t>PROFIT AND LOSS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4AC7508-B3AE-3D30-006C-9FD0BDD167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3789281"/>
              </p:ext>
            </p:extLst>
          </p:nvPr>
        </p:nvGraphicFramePr>
        <p:xfrm>
          <a:off x="9071" y="1052285"/>
          <a:ext cx="9110592" cy="4023360"/>
        </p:xfrm>
        <a:graphic>
          <a:graphicData uri="http://schemas.openxmlformats.org/drawingml/2006/table">
            <a:tbl>
              <a:tblPr firstRow="1" bandRow="1">
                <a:tableStyleId>{8CA4EF5D-634F-46B4-A4CA-3FEEB3FC44A7}</a:tableStyleId>
              </a:tblPr>
              <a:tblGrid>
                <a:gridCol w="987875">
                  <a:extLst>
                    <a:ext uri="{9D8B030D-6E8A-4147-A177-3AD203B41FA5}">
                      <a16:colId xmlns:a16="http://schemas.microsoft.com/office/drawing/2014/main" val="1759137675"/>
                    </a:ext>
                  </a:extLst>
                </a:gridCol>
                <a:gridCol w="634827">
                  <a:extLst>
                    <a:ext uri="{9D8B030D-6E8A-4147-A177-3AD203B41FA5}">
                      <a16:colId xmlns:a16="http://schemas.microsoft.com/office/drawing/2014/main" val="2981878798"/>
                    </a:ext>
                  </a:extLst>
                </a:gridCol>
                <a:gridCol w="581286">
                  <a:extLst>
                    <a:ext uri="{9D8B030D-6E8A-4147-A177-3AD203B41FA5}">
                      <a16:colId xmlns:a16="http://schemas.microsoft.com/office/drawing/2014/main" val="1223745831"/>
                    </a:ext>
                  </a:extLst>
                </a:gridCol>
                <a:gridCol w="588935">
                  <a:extLst>
                    <a:ext uri="{9D8B030D-6E8A-4147-A177-3AD203B41FA5}">
                      <a16:colId xmlns:a16="http://schemas.microsoft.com/office/drawing/2014/main" val="553936119"/>
                    </a:ext>
                  </a:extLst>
                </a:gridCol>
                <a:gridCol w="588935">
                  <a:extLst>
                    <a:ext uri="{9D8B030D-6E8A-4147-A177-3AD203B41FA5}">
                      <a16:colId xmlns:a16="http://schemas.microsoft.com/office/drawing/2014/main" val="3966729217"/>
                    </a:ext>
                  </a:extLst>
                </a:gridCol>
                <a:gridCol w="588935">
                  <a:extLst>
                    <a:ext uri="{9D8B030D-6E8A-4147-A177-3AD203B41FA5}">
                      <a16:colId xmlns:a16="http://schemas.microsoft.com/office/drawing/2014/main" val="3717615119"/>
                    </a:ext>
                  </a:extLst>
                </a:gridCol>
                <a:gridCol w="588935">
                  <a:extLst>
                    <a:ext uri="{9D8B030D-6E8A-4147-A177-3AD203B41FA5}">
                      <a16:colId xmlns:a16="http://schemas.microsoft.com/office/drawing/2014/main" val="612836180"/>
                    </a:ext>
                  </a:extLst>
                </a:gridCol>
                <a:gridCol w="588935">
                  <a:extLst>
                    <a:ext uri="{9D8B030D-6E8A-4147-A177-3AD203B41FA5}">
                      <a16:colId xmlns:a16="http://schemas.microsoft.com/office/drawing/2014/main" val="1908755065"/>
                    </a:ext>
                  </a:extLst>
                </a:gridCol>
                <a:gridCol w="588935">
                  <a:extLst>
                    <a:ext uri="{9D8B030D-6E8A-4147-A177-3AD203B41FA5}">
                      <a16:colId xmlns:a16="http://schemas.microsoft.com/office/drawing/2014/main" val="90418718"/>
                    </a:ext>
                  </a:extLst>
                </a:gridCol>
                <a:gridCol w="726609">
                  <a:extLst>
                    <a:ext uri="{9D8B030D-6E8A-4147-A177-3AD203B41FA5}">
                      <a16:colId xmlns:a16="http://schemas.microsoft.com/office/drawing/2014/main" val="4264207176"/>
                    </a:ext>
                  </a:extLst>
                </a:gridCol>
                <a:gridCol w="634827">
                  <a:extLst>
                    <a:ext uri="{9D8B030D-6E8A-4147-A177-3AD203B41FA5}">
                      <a16:colId xmlns:a16="http://schemas.microsoft.com/office/drawing/2014/main" val="3851640281"/>
                    </a:ext>
                  </a:extLst>
                </a:gridCol>
                <a:gridCol w="665419">
                  <a:extLst>
                    <a:ext uri="{9D8B030D-6E8A-4147-A177-3AD203B41FA5}">
                      <a16:colId xmlns:a16="http://schemas.microsoft.com/office/drawing/2014/main" val="2405630607"/>
                    </a:ext>
                  </a:extLst>
                </a:gridCol>
                <a:gridCol w="650123">
                  <a:extLst>
                    <a:ext uri="{9D8B030D-6E8A-4147-A177-3AD203B41FA5}">
                      <a16:colId xmlns:a16="http://schemas.microsoft.com/office/drawing/2014/main" val="2312904784"/>
                    </a:ext>
                  </a:extLst>
                </a:gridCol>
                <a:gridCol w="696016">
                  <a:extLst>
                    <a:ext uri="{9D8B030D-6E8A-4147-A177-3AD203B41FA5}">
                      <a16:colId xmlns:a16="http://schemas.microsoft.com/office/drawing/2014/main" val="948190248"/>
                    </a:ext>
                  </a:extLst>
                </a:gridCol>
              </a:tblGrid>
              <a:tr h="512302">
                <a:tc>
                  <a:txBody>
                    <a:bodyPr/>
                    <a:lstStyle/>
                    <a:p>
                      <a:r>
                        <a:rPr lang="en-GB"/>
                        <a:t>Cash outflows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16,200 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16,200 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48,400 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15,900 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15,800 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15,700 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15,700 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15,700 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15,800 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15,900 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16,000 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16,200 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223,500 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40427809"/>
                  </a:ext>
                </a:extLst>
              </a:tr>
              <a:tr h="503764">
                <a:tc>
                  <a:txBody>
                    <a:bodyPr/>
                    <a:lstStyle/>
                    <a:p>
                      <a:r>
                        <a:rPr lang="en-GB"/>
                        <a:t>Salaries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5,000 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5,000 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21,200 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5,000 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5,000 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5,000 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5,000 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5,000 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5,000 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5,000 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5,000 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5,000 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76,200 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5908518"/>
                  </a:ext>
                </a:extLst>
              </a:tr>
              <a:tr h="495225">
                <a:tc>
                  <a:txBody>
                    <a:bodyPr/>
                    <a:lstStyle/>
                    <a:p>
                      <a:r>
                        <a:rPr lang="en-GB"/>
                        <a:t>Rent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2,500 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2,500 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2,500 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2,500 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2,500 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2,500 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2,500 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2,500 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2,500 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2,500 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2,500 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2,500 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30,000 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56988650"/>
                  </a:ext>
                </a:extLst>
              </a:tr>
              <a:tr h="298843">
                <a:tc>
                  <a:txBody>
                    <a:bodyPr/>
                    <a:lstStyle/>
                    <a:p>
                      <a:r>
                        <a:rPr lang="en-GB"/>
                        <a:t>Utilities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400 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400 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300 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300 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400 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3,150 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4977807"/>
                  </a:ext>
                </a:extLst>
              </a:tr>
              <a:tr h="298843">
                <a:tc>
                  <a:txBody>
                    <a:bodyPr/>
                    <a:lstStyle/>
                    <a:p>
                      <a:r>
                        <a:rPr lang="en-GB"/>
                        <a:t>Insurance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600 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24649624"/>
                  </a:ext>
                </a:extLst>
              </a:tr>
              <a:tr h="298843">
                <a:tc>
                  <a:txBody>
                    <a:bodyPr/>
                    <a:lstStyle/>
                    <a:p>
                      <a:r>
                        <a:rPr lang="en-GB"/>
                        <a:t>Materials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1,200 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97245050"/>
                  </a:ext>
                </a:extLst>
              </a:tr>
              <a:tr h="495225">
                <a:tc>
                  <a:txBody>
                    <a:bodyPr/>
                    <a:lstStyle/>
                    <a:p>
                      <a:r>
                        <a:rPr lang="en-GB"/>
                        <a:t>Maintenance</a:t>
                      </a:r>
                      <a:endParaRPr lang="en-GB" err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600 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37946182"/>
                  </a:ext>
                </a:extLst>
              </a:tr>
              <a:tr h="512302">
                <a:tc>
                  <a:txBody>
                    <a:bodyPr/>
                    <a:lstStyle/>
                    <a:p>
                      <a:r>
                        <a:rPr lang="en-GB"/>
                        <a:t>Tolal Outcome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8,100 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8,100 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24,200 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7,950 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7,900 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7,850 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7,850 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7,850 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7,900 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7,950 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8,000 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8,100 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111,750 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70960064"/>
                  </a:ext>
                </a:extLst>
              </a:tr>
              <a:tr h="512302">
                <a:tc>
                  <a:txBody>
                    <a:bodyPr/>
                    <a:lstStyle/>
                    <a:p>
                      <a:r>
                        <a:rPr lang="en-GB"/>
                        <a:t>Closing balance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35,800 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31,600 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(3,800)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(5,700)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(7,500)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(8,200)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(10,900)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(16,600)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(16,400)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(15,300)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(13,300)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(10,500)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en-GB"/>
                        <a:t>(10,500)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86982958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64D2D1B-4C32-0189-DA08-AE2A13CC43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2575463"/>
              </p:ext>
            </p:extLst>
          </p:nvPr>
        </p:nvGraphicFramePr>
        <p:xfrm>
          <a:off x="10783" y="668547"/>
          <a:ext cx="9181217" cy="399142"/>
        </p:xfrm>
        <a:graphic>
          <a:graphicData uri="http://schemas.openxmlformats.org/drawingml/2006/table">
            <a:tbl>
              <a:tblPr firstRow="1" bandRow="1">
                <a:tableStyleId>{8CA4EF5D-634F-46B4-A4CA-3FEEB3FC44A7}</a:tableStyleId>
              </a:tblPr>
              <a:tblGrid>
                <a:gridCol w="208280">
                  <a:extLst>
                    <a:ext uri="{9D8B030D-6E8A-4147-A177-3AD203B41FA5}">
                      <a16:colId xmlns:a16="http://schemas.microsoft.com/office/drawing/2014/main" val="1499670630"/>
                    </a:ext>
                  </a:extLst>
                </a:gridCol>
                <a:gridCol w="712014">
                  <a:extLst>
                    <a:ext uri="{9D8B030D-6E8A-4147-A177-3AD203B41FA5}">
                      <a16:colId xmlns:a16="http://schemas.microsoft.com/office/drawing/2014/main" val="1001345101"/>
                    </a:ext>
                  </a:extLst>
                </a:gridCol>
                <a:gridCol w="641298">
                  <a:extLst>
                    <a:ext uri="{9D8B030D-6E8A-4147-A177-3AD203B41FA5}">
                      <a16:colId xmlns:a16="http://schemas.microsoft.com/office/drawing/2014/main" val="2856199188"/>
                    </a:ext>
                  </a:extLst>
                </a:gridCol>
                <a:gridCol w="649734">
                  <a:extLst>
                    <a:ext uri="{9D8B030D-6E8A-4147-A177-3AD203B41FA5}">
                      <a16:colId xmlns:a16="http://schemas.microsoft.com/office/drawing/2014/main" val="3880533507"/>
                    </a:ext>
                  </a:extLst>
                </a:gridCol>
                <a:gridCol w="649734">
                  <a:extLst>
                    <a:ext uri="{9D8B030D-6E8A-4147-A177-3AD203B41FA5}">
                      <a16:colId xmlns:a16="http://schemas.microsoft.com/office/drawing/2014/main" val="2993900649"/>
                    </a:ext>
                  </a:extLst>
                </a:gridCol>
                <a:gridCol w="649734">
                  <a:extLst>
                    <a:ext uri="{9D8B030D-6E8A-4147-A177-3AD203B41FA5}">
                      <a16:colId xmlns:a16="http://schemas.microsoft.com/office/drawing/2014/main" val="1835776270"/>
                    </a:ext>
                  </a:extLst>
                </a:gridCol>
                <a:gridCol w="649734">
                  <a:extLst>
                    <a:ext uri="{9D8B030D-6E8A-4147-A177-3AD203B41FA5}">
                      <a16:colId xmlns:a16="http://schemas.microsoft.com/office/drawing/2014/main" val="3868126150"/>
                    </a:ext>
                  </a:extLst>
                </a:gridCol>
                <a:gridCol w="649734">
                  <a:extLst>
                    <a:ext uri="{9D8B030D-6E8A-4147-A177-3AD203B41FA5}">
                      <a16:colId xmlns:a16="http://schemas.microsoft.com/office/drawing/2014/main" val="3295734666"/>
                    </a:ext>
                  </a:extLst>
                </a:gridCol>
                <a:gridCol w="649734">
                  <a:extLst>
                    <a:ext uri="{9D8B030D-6E8A-4147-A177-3AD203B41FA5}">
                      <a16:colId xmlns:a16="http://schemas.microsoft.com/office/drawing/2014/main" val="3736861285"/>
                    </a:ext>
                  </a:extLst>
                </a:gridCol>
                <a:gridCol w="801624">
                  <a:extLst>
                    <a:ext uri="{9D8B030D-6E8A-4147-A177-3AD203B41FA5}">
                      <a16:colId xmlns:a16="http://schemas.microsoft.com/office/drawing/2014/main" val="1044829967"/>
                    </a:ext>
                  </a:extLst>
                </a:gridCol>
                <a:gridCol w="700364">
                  <a:extLst>
                    <a:ext uri="{9D8B030D-6E8A-4147-A177-3AD203B41FA5}">
                      <a16:colId xmlns:a16="http://schemas.microsoft.com/office/drawing/2014/main" val="1435607998"/>
                    </a:ext>
                  </a:extLst>
                </a:gridCol>
                <a:gridCol w="734119">
                  <a:extLst>
                    <a:ext uri="{9D8B030D-6E8A-4147-A177-3AD203B41FA5}">
                      <a16:colId xmlns:a16="http://schemas.microsoft.com/office/drawing/2014/main" val="1279313409"/>
                    </a:ext>
                  </a:extLst>
                </a:gridCol>
                <a:gridCol w="717243">
                  <a:extLst>
                    <a:ext uri="{9D8B030D-6E8A-4147-A177-3AD203B41FA5}">
                      <a16:colId xmlns:a16="http://schemas.microsoft.com/office/drawing/2014/main" val="1301084372"/>
                    </a:ext>
                  </a:extLst>
                </a:gridCol>
                <a:gridCol w="767871">
                  <a:extLst>
                    <a:ext uri="{9D8B030D-6E8A-4147-A177-3AD203B41FA5}">
                      <a16:colId xmlns:a16="http://schemas.microsoft.com/office/drawing/2014/main" val="2669927709"/>
                    </a:ext>
                  </a:extLst>
                </a:gridCol>
              </a:tblGrid>
              <a:tr h="39914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Jan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Feb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Mar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April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May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June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July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Aug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Sep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Oct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Nov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Dec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Total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675625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721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DB7AE-4929-C513-A2EB-39772B524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95" y="222520"/>
            <a:ext cx="5029200" cy="725386"/>
          </a:xfrm>
        </p:spPr>
        <p:txBody>
          <a:bodyPr/>
          <a:lstStyle/>
          <a:p>
            <a:r>
              <a:rPr lang="en-GB"/>
              <a:t>References: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EBFC83-AA46-C40F-FA87-859B64A19331}"/>
              </a:ext>
            </a:extLst>
          </p:cNvPr>
          <p:cNvSpPr txBox="1"/>
          <p:nvPr/>
        </p:nvSpPr>
        <p:spPr>
          <a:xfrm>
            <a:off x="318976" y="1196162"/>
            <a:ext cx="8731988" cy="47089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900" dirty="0"/>
              <a:t>cosmetology-license.COM. (2016). The </a:t>
            </a:r>
            <a:r>
              <a:rPr lang="ro-RO" sz="900" dirty="0" err="1"/>
              <a:t>Booth</a:t>
            </a:r>
            <a:r>
              <a:rPr lang="ro-RO" sz="900" dirty="0"/>
              <a:t> </a:t>
            </a:r>
            <a:r>
              <a:rPr lang="ro-RO" sz="900" dirty="0" err="1"/>
              <a:t>Rental</a:t>
            </a:r>
            <a:r>
              <a:rPr lang="ro-RO" sz="900" dirty="0"/>
              <a:t> Business Model for </a:t>
            </a:r>
            <a:r>
              <a:rPr lang="ro-RO" sz="900" dirty="0" err="1"/>
              <a:t>Cosmetologists</a:t>
            </a:r>
            <a:r>
              <a:rPr lang="ro-RO" sz="900" dirty="0"/>
              <a:t> | </a:t>
            </a:r>
            <a:r>
              <a:rPr lang="ro-RO" sz="900" dirty="0" err="1"/>
              <a:t>Hairdresser</a:t>
            </a:r>
            <a:r>
              <a:rPr lang="ro-RO" sz="900" dirty="0"/>
              <a:t> </a:t>
            </a:r>
            <a:r>
              <a:rPr lang="ro-RO" sz="900" dirty="0" err="1"/>
              <a:t>Chair</a:t>
            </a:r>
            <a:r>
              <a:rPr lang="ro-RO" sz="900" dirty="0"/>
              <a:t> </a:t>
            </a:r>
            <a:r>
              <a:rPr lang="ro-RO" sz="900" dirty="0" err="1"/>
              <a:t>Rental</a:t>
            </a:r>
            <a:r>
              <a:rPr lang="ro-RO" sz="900" dirty="0"/>
              <a:t>. [online] </a:t>
            </a:r>
            <a:r>
              <a:rPr lang="ro-RO" sz="900" dirty="0" err="1"/>
              <a:t>Available</a:t>
            </a:r>
            <a:r>
              <a:rPr lang="ro-RO" sz="900" dirty="0"/>
              <a:t> at: https://www.cosmetology-license.com/the-booth-rental-business-model-for-cosmetologists/#main [</a:t>
            </a:r>
            <a:r>
              <a:rPr lang="ro-RO" sz="900" dirty="0" err="1"/>
              <a:t>Accessed</a:t>
            </a:r>
            <a:r>
              <a:rPr lang="ro-RO" sz="900" dirty="0"/>
              <a:t> 18 Mar. 2023].</a:t>
            </a:r>
            <a:endParaRPr lang="en-US" sz="900"/>
          </a:p>
          <a:p>
            <a:endParaRPr lang="ro-RO" sz="900" dirty="0"/>
          </a:p>
          <a:p>
            <a:r>
              <a:rPr lang="ro-RO" sz="900" dirty="0" err="1"/>
              <a:t>LoopNet</a:t>
            </a:r>
            <a:r>
              <a:rPr lang="ro-RO" sz="900" dirty="0"/>
              <a:t>. (</a:t>
            </a:r>
            <a:r>
              <a:rPr lang="ro-RO" sz="900" dirty="0" err="1"/>
              <a:t>n.d</a:t>
            </a:r>
            <a:r>
              <a:rPr lang="ro-RO" sz="900" dirty="0"/>
              <a:t>.). 21-25 New </a:t>
            </a:r>
            <a:r>
              <a:rPr lang="ro-RO" sz="900" dirty="0" err="1"/>
              <a:t>St,Birmingham</a:t>
            </a:r>
            <a:r>
              <a:rPr lang="ro-RO" sz="900" dirty="0"/>
              <a:t> B2 4RQ – Retail for </a:t>
            </a:r>
            <a:r>
              <a:rPr lang="ro-RO" sz="900" dirty="0" err="1"/>
              <a:t>Rent</a:t>
            </a:r>
            <a:r>
              <a:rPr lang="ro-RO" sz="900" dirty="0"/>
              <a:t> | </a:t>
            </a:r>
            <a:r>
              <a:rPr lang="ro-RO" sz="900" dirty="0" err="1"/>
              <a:t>LoopNet</a:t>
            </a:r>
            <a:r>
              <a:rPr lang="ro-RO" sz="900" dirty="0"/>
              <a:t> UK. [online] </a:t>
            </a:r>
            <a:r>
              <a:rPr lang="ro-RO" sz="900" dirty="0" err="1"/>
              <a:t>Available</a:t>
            </a:r>
            <a:r>
              <a:rPr lang="ro-RO" sz="900" dirty="0"/>
              <a:t> at: https://www.loopnet.co.uk/Listing/21-25-New-St-Birmingham/27244839/ [</a:t>
            </a:r>
            <a:r>
              <a:rPr lang="ro-RO" sz="900" dirty="0" err="1"/>
              <a:t>Accessed</a:t>
            </a:r>
            <a:r>
              <a:rPr lang="ro-RO" sz="900" dirty="0"/>
              <a:t> 18 Mar. 2023].</a:t>
            </a:r>
          </a:p>
          <a:p>
            <a:endParaRPr lang="ro-RO" sz="900" dirty="0"/>
          </a:p>
          <a:p>
            <a:r>
              <a:rPr lang="ro-RO" sz="900" dirty="0" err="1"/>
              <a:t>Madecraft</a:t>
            </a:r>
            <a:r>
              <a:rPr lang="ro-RO" sz="900" dirty="0"/>
              <a:t>, </a:t>
            </a:r>
            <a:r>
              <a:rPr lang="ro-RO" sz="900" dirty="0" err="1"/>
              <a:t>Belfiore</a:t>
            </a:r>
            <a:r>
              <a:rPr lang="ro-RO" sz="900" dirty="0"/>
              <a:t>, J. </a:t>
            </a:r>
            <a:r>
              <a:rPr lang="ro-RO" sz="900" dirty="0" err="1"/>
              <a:t>and</a:t>
            </a:r>
            <a:r>
              <a:rPr lang="ro-RO" sz="900" dirty="0"/>
              <a:t> </a:t>
            </a:r>
            <a:r>
              <a:rPr lang="ro-RO" sz="900" dirty="0" err="1"/>
              <a:t>Madecraft</a:t>
            </a:r>
            <a:r>
              <a:rPr lang="ro-RO" sz="900" dirty="0"/>
              <a:t>$$</a:t>
            </a:r>
            <a:r>
              <a:rPr lang="ro-RO" sz="900" dirty="0" err="1"/>
              <a:t>FMadecraft</a:t>
            </a:r>
            <a:r>
              <a:rPr lang="ro-RO" sz="900" dirty="0"/>
              <a:t> (2021) </a:t>
            </a:r>
            <a:r>
              <a:rPr lang="ro-RO" sz="900" dirty="0" err="1"/>
              <a:t>Conducting</a:t>
            </a:r>
            <a:r>
              <a:rPr lang="ro-RO" sz="900" dirty="0"/>
              <a:t> a SWOT </a:t>
            </a:r>
            <a:r>
              <a:rPr lang="ro-RO" sz="900" dirty="0" err="1"/>
              <a:t>Analysis</a:t>
            </a:r>
            <a:r>
              <a:rPr lang="ro-RO" sz="900" dirty="0"/>
              <a:t>. </a:t>
            </a:r>
            <a:r>
              <a:rPr lang="ro-RO" sz="900" dirty="0" err="1"/>
              <a:t>Carpenteria</a:t>
            </a:r>
            <a:r>
              <a:rPr lang="ro-RO" sz="900" dirty="0"/>
              <a:t>, CA: linkedin.com</a:t>
            </a:r>
          </a:p>
          <a:p>
            <a:endParaRPr lang="ro-RO" sz="900" dirty="0"/>
          </a:p>
          <a:p>
            <a:r>
              <a:rPr lang="ro-RO" sz="900" dirty="0" err="1"/>
              <a:t>Nellist</a:t>
            </a:r>
            <a:r>
              <a:rPr lang="ro-RO" sz="900" dirty="0"/>
              <a:t>, D. (2002) The marketing mix </a:t>
            </a:r>
            <a:r>
              <a:rPr lang="ro-RO" sz="900" dirty="0" err="1"/>
              <a:t>explained</a:t>
            </a:r>
            <a:r>
              <a:rPr lang="ro-RO" sz="900" dirty="0"/>
              <a:t>. Kent, England: TV </a:t>
            </a:r>
            <a:r>
              <a:rPr lang="ro-RO" sz="900" dirty="0" err="1"/>
              <a:t>Choice</a:t>
            </a:r>
            <a:r>
              <a:rPr lang="ro-RO" sz="900" dirty="0"/>
              <a:t>. https://www.cosmetology-license.com/the-booth-rental-business-model-for-cosmetologists/</a:t>
            </a:r>
          </a:p>
          <a:p>
            <a:endParaRPr lang="en-GB" sz="900" dirty="0"/>
          </a:p>
          <a:p>
            <a:r>
              <a:rPr lang="en-GB" sz="900" b="1" i="0" dirty="0">
                <a:solidFill>
                  <a:srgbClr val="2C3E50"/>
                </a:solidFill>
                <a:effectLst/>
                <a:latin typeface="Calibri"/>
              </a:rPr>
              <a:t>Research Prospect. (n.d.). </a:t>
            </a:r>
            <a:r>
              <a:rPr lang="en-GB" sz="900" b="1" i="1" dirty="0">
                <a:solidFill>
                  <a:srgbClr val="2C3E50"/>
                </a:solidFill>
                <a:effectLst/>
                <a:latin typeface="Calibri"/>
              </a:rPr>
              <a:t>Sample Undergraduate Business Assignment</a:t>
            </a:r>
            <a:r>
              <a:rPr lang="en-GB" sz="900" b="1" i="0" dirty="0">
                <a:solidFill>
                  <a:srgbClr val="2C3E50"/>
                </a:solidFill>
                <a:effectLst/>
                <a:latin typeface="Calibri"/>
              </a:rPr>
              <a:t>. [online] Available at: https://www.researchprospect.com/sample-undergraduate-business-assignment-writing/ [Accessed 19 Mar. 2023].</a:t>
            </a:r>
            <a:endParaRPr lang="ro-RO" sz="900" b="1">
              <a:latin typeface="Calibri"/>
            </a:endParaRPr>
          </a:p>
          <a:p>
            <a:endParaRPr lang="en-GB" sz="900" dirty="0"/>
          </a:p>
          <a:p>
            <a:r>
              <a:rPr lang="ro-RO" sz="900" dirty="0" err="1"/>
              <a:t>Small</a:t>
            </a:r>
            <a:r>
              <a:rPr lang="ro-RO" sz="900" dirty="0"/>
              <a:t> Business - Chron.com. (</a:t>
            </a:r>
            <a:r>
              <a:rPr lang="ro-RO" sz="900" dirty="0" err="1"/>
              <a:t>n.d</a:t>
            </a:r>
            <a:r>
              <a:rPr lang="ro-RO" sz="900" dirty="0"/>
              <a:t>.). </a:t>
            </a:r>
            <a:r>
              <a:rPr lang="ro-RO" sz="900" dirty="0" err="1"/>
              <a:t>Example</a:t>
            </a:r>
            <a:r>
              <a:rPr lang="ro-RO" sz="900" dirty="0"/>
              <a:t> of a Target Market in a </a:t>
            </a:r>
            <a:r>
              <a:rPr lang="ro-RO" sz="900" dirty="0" err="1"/>
              <a:t>Hair</a:t>
            </a:r>
            <a:r>
              <a:rPr lang="ro-RO" sz="900" dirty="0"/>
              <a:t> Salon. [online] </a:t>
            </a:r>
            <a:r>
              <a:rPr lang="ro-RO" sz="900" dirty="0" err="1"/>
              <a:t>Available</a:t>
            </a:r>
            <a:r>
              <a:rPr lang="ro-RO" sz="900" dirty="0"/>
              <a:t> at: </a:t>
            </a:r>
            <a:r>
              <a:rPr lang="ro-RO" sz="900" dirty="0">
                <a:hlinkClick r:id="rId2"/>
              </a:rPr>
              <a:t>https://smallbusiness.chron.com/example-target-market-hair-salon-10079.html</a:t>
            </a:r>
            <a:r>
              <a:rPr lang="ro-RO" sz="900" dirty="0"/>
              <a:t> [</a:t>
            </a:r>
            <a:r>
              <a:rPr lang="ro-RO" sz="900" dirty="0" err="1"/>
              <a:t>Accessed</a:t>
            </a:r>
            <a:r>
              <a:rPr lang="ro-RO" sz="900" dirty="0"/>
              <a:t> 11 Jan. 2022].</a:t>
            </a:r>
            <a:endParaRPr lang="en-US" sz="900"/>
          </a:p>
          <a:p>
            <a:endParaRPr lang="ro-RO" sz="900" dirty="0"/>
          </a:p>
          <a:p>
            <a:r>
              <a:rPr lang="ro-RO" sz="900" dirty="0" err="1"/>
              <a:t>Shopify</a:t>
            </a:r>
            <a:r>
              <a:rPr lang="ro-RO" sz="900" dirty="0"/>
              <a:t> Staff (2022), General </a:t>
            </a:r>
            <a:r>
              <a:rPr lang="ro-RO" sz="900" dirty="0" err="1"/>
              <a:t>Partnership</a:t>
            </a:r>
            <a:r>
              <a:rPr lang="ro-RO" sz="900" dirty="0"/>
              <a:t> vs. Limited </a:t>
            </a:r>
            <a:r>
              <a:rPr lang="ro-RO" sz="900" dirty="0" err="1"/>
              <a:t>Partnership</a:t>
            </a:r>
            <a:r>
              <a:rPr lang="ro-RO" sz="900" dirty="0"/>
              <a:t>: </a:t>
            </a:r>
            <a:r>
              <a:rPr lang="ro-RO" sz="900" dirty="0" err="1"/>
              <a:t>What’s</a:t>
            </a:r>
            <a:r>
              <a:rPr lang="ro-RO" sz="900" dirty="0"/>
              <a:t> </a:t>
            </a:r>
            <a:r>
              <a:rPr lang="ro-RO" sz="900" dirty="0" err="1"/>
              <a:t>the</a:t>
            </a:r>
            <a:r>
              <a:rPr lang="ro-RO" sz="900" dirty="0"/>
              <a:t> </a:t>
            </a:r>
            <a:r>
              <a:rPr lang="ro-RO" sz="900" dirty="0" err="1"/>
              <a:t>Difference</a:t>
            </a:r>
            <a:r>
              <a:rPr lang="ro-RO" sz="900" dirty="0"/>
              <a:t>?</a:t>
            </a:r>
          </a:p>
          <a:p>
            <a:pPr marL="457200" indent="-317500"/>
            <a:r>
              <a:rPr lang="ro-RO" sz="900" dirty="0"/>
              <a:t>15 </a:t>
            </a:r>
            <a:r>
              <a:rPr lang="ro-RO" sz="900" dirty="0" err="1"/>
              <a:t>th</a:t>
            </a:r>
            <a:r>
              <a:rPr lang="ro-RO" sz="900" dirty="0"/>
              <a:t> </a:t>
            </a:r>
            <a:r>
              <a:rPr lang="ro-RO" sz="900" dirty="0" err="1"/>
              <a:t>December</a:t>
            </a:r>
            <a:r>
              <a:rPr lang="ro-RO" sz="900" dirty="0"/>
              <a:t>, </a:t>
            </a:r>
            <a:r>
              <a:rPr lang="ro-RO" sz="900" dirty="0" err="1"/>
              <a:t>Available</a:t>
            </a:r>
            <a:r>
              <a:rPr lang="ro-RO" sz="900" dirty="0"/>
              <a:t> at: </a:t>
            </a:r>
            <a:r>
              <a:rPr lang="ro-RO" sz="900" dirty="0">
                <a:hlinkClick r:id="rId3"/>
              </a:rPr>
              <a:t>https://www.shopify.com/uk/blog/general-vs-limited-partnership</a:t>
            </a:r>
            <a:endParaRPr lang="ro-RO" sz="900" dirty="0"/>
          </a:p>
          <a:p>
            <a:pPr marL="457200" indent="-317500"/>
            <a:r>
              <a:rPr lang="ro-RO" sz="900" dirty="0"/>
              <a:t>(</a:t>
            </a:r>
            <a:r>
              <a:rPr lang="ro-RO" sz="900" dirty="0" err="1"/>
              <a:t>Accessed</a:t>
            </a:r>
            <a:r>
              <a:rPr lang="ro-RO" sz="900" dirty="0"/>
              <a:t>: 13 </a:t>
            </a:r>
            <a:r>
              <a:rPr lang="ro-RO" sz="900" dirty="0" err="1"/>
              <a:t>th</a:t>
            </a:r>
            <a:r>
              <a:rPr lang="ro-RO" sz="900" dirty="0"/>
              <a:t> </a:t>
            </a:r>
            <a:r>
              <a:rPr lang="ro-RO" sz="900" dirty="0" err="1"/>
              <a:t>March</a:t>
            </a:r>
            <a:r>
              <a:rPr lang="ro-RO" sz="900" dirty="0"/>
              <a:t> 2023)</a:t>
            </a:r>
          </a:p>
          <a:p>
            <a:pPr marL="457200" indent="-317500"/>
            <a:endParaRPr lang="ro-RO" sz="900" dirty="0"/>
          </a:p>
          <a:p>
            <a:pPr marL="457200" indent="-317500"/>
            <a:r>
              <a:rPr lang="ro-RO" sz="900" dirty="0" err="1"/>
              <a:t>Wepic</a:t>
            </a:r>
            <a:r>
              <a:rPr lang="ro-RO" sz="900" dirty="0"/>
              <a:t>(2023), </a:t>
            </a:r>
            <a:r>
              <a:rPr lang="ro-RO" sz="900" dirty="0" err="1"/>
              <a:t>Beauty</a:t>
            </a:r>
            <a:r>
              <a:rPr lang="ro-RO" sz="900" dirty="0"/>
              <a:t> Salon Company </a:t>
            </a:r>
            <a:r>
              <a:rPr lang="ro-RO" sz="900" dirty="0" err="1"/>
              <a:t>Infographics</a:t>
            </a:r>
            <a:r>
              <a:rPr lang="ro-RO" sz="900" dirty="0"/>
              <a:t>, </a:t>
            </a:r>
            <a:r>
              <a:rPr lang="ro-RO" sz="900" dirty="0" err="1"/>
              <a:t>Available</a:t>
            </a:r>
            <a:r>
              <a:rPr lang="ro-RO" sz="900" dirty="0"/>
              <a:t> at:</a:t>
            </a:r>
          </a:p>
          <a:p>
            <a:pPr marL="457200" indent="-317500"/>
            <a:r>
              <a:rPr lang="ro-RO" sz="900" dirty="0">
                <a:hlinkClick r:id="rId4"/>
              </a:rPr>
              <a:t>https://slidesgo.com/theme/beauty-salon-company-infographics#search-</a:t>
            </a:r>
            <a:endParaRPr lang="ro-RO" sz="900" dirty="0"/>
          </a:p>
          <a:p>
            <a:r>
              <a:rPr lang="ro-RO" sz="900" dirty="0"/>
              <a:t>beauty+salon&amp;amp;position-3&amp;amp;results-8&amp;amp;rs=</a:t>
            </a:r>
            <a:r>
              <a:rPr lang="ro-RO" sz="900" dirty="0" err="1"/>
              <a:t>search</a:t>
            </a:r>
            <a:r>
              <a:rPr lang="ro-RO" sz="900" dirty="0"/>
              <a:t> (</a:t>
            </a:r>
            <a:r>
              <a:rPr lang="ro-RO" sz="900" dirty="0" err="1"/>
              <a:t>Accessed</a:t>
            </a:r>
            <a:r>
              <a:rPr lang="ro-RO" sz="900" dirty="0"/>
              <a:t>: 13 </a:t>
            </a:r>
            <a:r>
              <a:rPr lang="ro-RO" sz="900" dirty="0" err="1"/>
              <a:t>th</a:t>
            </a:r>
            <a:r>
              <a:rPr lang="ro-RO" sz="900" dirty="0"/>
              <a:t> </a:t>
            </a:r>
            <a:r>
              <a:rPr lang="ro-RO" sz="900" dirty="0" err="1"/>
              <a:t>March</a:t>
            </a:r>
            <a:r>
              <a:rPr lang="ro-RO" sz="900" dirty="0"/>
              <a:t> 2023)</a:t>
            </a:r>
          </a:p>
          <a:p>
            <a:endParaRPr lang="ro-RO" sz="900" dirty="0"/>
          </a:p>
          <a:p>
            <a:r>
              <a:rPr lang="ro-RO" sz="900" dirty="0" err="1"/>
              <a:t>Ylimartimo</a:t>
            </a:r>
            <a:r>
              <a:rPr lang="ro-RO" sz="900" dirty="0"/>
              <a:t>, I. </a:t>
            </a:r>
            <a:r>
              <a:rPr lang="ro-RO" sz="900" dirty="0" err="1"/>
              <a:t>and</a:t>
            </a:r>
            <a:r>
              <a:rPr lang="ro-RO" sz="900" dirty="0"/>
              <a:t> </a:t>
            </a:r>
            <a:r>
              <a:rPr lang="ro-RO" sz="900" dirty="0" err="1"/>
              <a:t>Lehtinen</a:t>
            </a:r>
            <a:r>
              <a:rPr lang="ro-RO" sz="900" dirty="0"/>
              <a:t>, J. (2019). MARKETING PLAN FOR A HAIR SALON Case Company: </a:t>
            </a:r>
            <a:r>
              <a:rPr lang="ro-RO" sz="900" dirty="0" err="1"/>
              <a:t>Parturi-Kampaamo</a:t>
            </a:r>
            <a:r>
              <a:rPr lang="ro-RO" sz="900" dirty="0"/>
              <a:t> </a:t>
            </a:r>
            <a:r>
              <a:rPr lang="ro-RO" sz="900" dirty="0" err="1"/>
              <a:t>Elmeri</a:t>
            </a:r>
            <a:r>
              <a:rPr lang="ro-RO" sz="900" dirty="0"/>
              <a:t>. [online]</a:t>
            </a:r>
            <a:r>
              <a:rPr lang="ro-RO" sz="1000" dirty="0"/>
              <a:t> </a:t>
            </a:r>
            <a:r>
              <a:rPr lang="ro-RO" sz="1000" dirty="0" err="1"/>
              <a:t>Available</a:t>
            </a:r>
            <a:r>
              <a:rPr lang="ro-RO" sz="1000" dirty="0"/>
              <a:t> at: https://www.theseus.fi/bitstream/handle/10024/263472/Thesis-Ylimartimo-Iida-Lehtinen-Jenna.pdf?sequence=2&amp;isAllowed=y.</a:t>
            </a:r>
            <a:endParaRPr lang="ro-RO" dirty="0"/>
          </a:p>
          <a:p>
            <a:endParaRPr lang="ro-RO" sz="1000"/>
          </a:p>
          <a:p>
            <a:endParaRPr lang="ro-RO"/>
          </a:p>
          <a:p>
            <a:endParaRPr lang="ro-RO" sz="1000"/>
          </a:p>
          <a:p>
            <a:endParaRPr lang="ro-RO" sz="1000"/>
          </a:p>
          <a:p>
            <a:endParaRPr lang="ro-RO" sz="1000"/>
          </a:p>
          <a:p>
            <a:endParaRPr lang="ro-RO" sz="1000"/>
          </a:p>
        </p:txBody>
      </p:sp>
    </p:spTree>
    <p:extLst>
      <p:ext uri="{BB962C8B-B14F-4D97-AF65-F5344CB8AC3E}">
        <p14:creationId xmlns:p14="http://schemas.microsoft.com/office/powerpoint/2010/main" val="16721651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B98E1-9030-8DDB-2D80-F76ED0E81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912" y="355427"/>
            <a:ext cx="7056031" cy="2213100"/>
          </a:xfrm>
        </p:spPr>
        <p:txBody>
          <a:bodyPr/>
          <a:lstStyle/>
          <a:p>
            <a:r>
              <a:rPr lang="en-GB"/>
              <a:t>THANK YOU !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FC00A8-B3AE-034C-03D9-8C8358F3F318}"/>
              </a:ext>
            </a:extLst>
          </p:cNvPr>
          <p:cNvSpPr txBox="1"/>
          <p:nvPr/>
        </p:nvSpPr>
        <p:spPr>
          <a:xfrm>
            <a:off x="1109773" y="3468871"/>
            <a:ext cx="7695313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/>
              <a:t>ANY QUESTIONS  ?</a:t>
            </a:r>
          </a:p>
        </p:txBody>
      </p:sp>
    </p:spTree>
    <p:extLst>
      <p:ext uri="{BB962C8B-B14F-4D97-AF65-F5344CB8AC3E}">
        <p14:creationId xmlns:p14="http://schemas.microsoft.com/office/powerpoint/2010/main" val="1117153967"/>
      </p:ext>
    </p:extLst>
  </p:cSld>
  <p:clrMapOvr>
    <a:masterClrMapping/>
  </p:clrMapOvr>
</p:sld>
</file>

<file path=ppt/theme/theme1.xml><?xml version="1.0" encoding="utf-8"?>
<a:theme xmlns:a="http://schemas.openxmlformats.org/drawingml/2006/main" name="Beauty Salon Company by Slidesgo">
  <a:themeElements>
    <a:clrScheme name="Simple Light">
      <a:dk1>
        <a:srgbClr val="754C24"/>
      </a:dk1>
      <a:lt1>
        <a:srgbClr val="FCE7D4"/>
      </a:lt1>
      <a:dk2>
        <a:srgbClr val="754C24"/>
      </a:dk2>
      <a:lt2>
        <a:srgbClr val="FCE7D4"/>
      </a:lt2>
      <a:accent1>
        <a:srgbClr val="F4B392"/>
      </a:accent1>
      <a:accent2>
        <a:srgbClr val="F7C684"/>
      </a:accent2>
      <a:accent3>
        <a:srgbClr val="C69C6D"/>
      </a:accent3>
      <a:accent4>
        <a:srgbClr val="C69C6D"/>
      </a:accent4>
      <a:accent5>
        <a:srgbClr val="C69C6D"/>
      </a:accent5>
      <a:accent6>
        <a:srgbClr val="C69C6D"/>
      </a:accent6>
      <a:hlink>
        <a:srgbClr val="754C24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17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Beauty Salon Company by Slidesgo</vt:lpstr>
      <vt:lpstr>Beauty Salon Roxana</vt:lpstr>
      <vt:lpstr>Table of content </vt:lpstr>
      <vt:lpstr>INTRODUCTION  Thank you for attending our presentation this afternoon, everyone.  Today, we will present you with our concept for a successful beauty salon.  In the conclusion, we will respond to any questions that you may have.    </vt:lpstr>
      <vt:lpstr>Our company</vt:lpstr>
      <vt:lpstr>Our company</vt:lpstr>
      <vt:lpstr>SWOT analysis</vt:lpstr>
      <vt:lpstr>Pestel Analysis</vt:lpstr>
      <vt:lpstr>Marketing and Sales Plan </vt:lpstr>
      <vt:lpstr>4PS Of Marketing</vt:lpstr>
      <vt:lpstr>Financial Plan</vt:lpstr>
      <vt:lpstr>FINANCIAL PLAN  </vt:lpstr>
      <vt:lpstr>FINANCIAL PLAN</vt:lpstr>
      <vt:lpstr>Financial Plan</vt:lpstr>
      <vt:lpstr>Cash flow statement </vt:lpstr>
      <vt:lpstr>PROFIT AND LOSS</vt:lpstr>
      <vt:lpstr>References: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Beauty Salon Roxana</dc:title>
  <cp:revision>88</cp:revision>
  <dcterms:modified xsi:type="dcterms:W3CDTF">2023-03-19T20:00:10Z</dcterms:modified>
</cp:coreProperties>
</file>