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519068-1C85-4504-8CE9-D9554428AA67}" v="152" dt="2026-10-12T11:26:50.93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0737" autoAdjust="0"/>
  </p:normalViewPr>
  <p:slideViewPr>
    <p:cSldViewPr snapToGrid="0">
      <p:cViewPr varScale="1">
        <p:scale>
          <a:sx n="75" d="100"/>
          <a:sy n="75" d="100"/>
        </p:scale>
        <p:origin x="974"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lanta Pluksna" userId="5dbba4c30a52f8d5" providerId="LiveId" clId="{4B9AA732-E1C9-4C9C-BF2D-9816226050A0}"/>
    <pc:docChg chg="undo custSel modSld">
      <pc:chgData name="Jolanta Pluksna" userId="5dbba4c30a52f8d5" providerId="LiveId" clId="{4B9AA732-E1C9-4C9C-BF2D-9816226050A0}" dt="2026-10-12T12:03:59.399" v="316" actId="20577"/>
      <pc:docMkLst>
        <pc:docMk/>
      </pc:docMkLst>
      <pc:sldChg chg="addSp delSp modSp mod delAnim modAnim">
        <pc:chgData name="Jolanta Pluksna" userId="5dbba4c30a52f8d5" providerId="LiveId" clId="{4B9AA732-E1C9-4C9C-BF2D-9816226050A0}" dt="2026-10-12T12:03:59.399" v="316" actId="20577"/>
        <pc:sldMkLst>
          <pc:docMk/>
          <pc:sldMk cId="2574994338" sldId="256"/>
        </pc:sldMkLst>
        <pc:spChg chg="del mod">
          <ac:chgData name="Jolanta Pluksna" userId="5dbba4c30a52f8d5" providerId="LiveId" clId="{4B9AA732-E1C9-4C9C-BF2D-9816226050A0}" dt="2026-10-12T10:18:39.856" v="67" actId="478"/>
          <ac:spMkLst>
            <pc:docMk/>
            <pc:sldMk cId="2574994338" sldId="256"/>
            <ac:spMk id="2" creationId="{D0A361BA-B8F8-313F-6E22-88724270E17B}"/>
          </ac:spMkLst>
        </pc:spChg>
        <pc:spChg chg="mod">
          <ac:chgData name="Jolanta Pluksna" userId="5dbba4c30a52f8d5" providerId="LiveId" clId="{4B9AA732-E1C9-4C9C-BF2D-9816226050A0}" dt="2026-10-12T10:11:35.653" v="15" actId="20577"/>
          <ac:spMkLst>
            <pc:docMk/>
            <pc:sldMk cId="2574994338" sldId="256"/>
            <ac:spMk id="3" creationId="{EF1C6908-9712-3398-390C-E67FD4B9A62B}"/>
          </ac:spMkLst>
        </pc:spChg>
        <pc:spChg chg="add del mod">
          <ac:chgData name="Jolanta Pluksna" userId="5dbba4c30a52f8d5" providerId="LiveId" clId="{4B9AA732-E1C9-4C9C-BF2D-9816226050A0}" dt="2026-10-12T10:18:49.890" v="68" actId="478"/>
          <ac:spMkLst>
            <pc:docMk/>
            <pc:sldMk cId="2574994338" sldId="256"/>
            <ac:spMk id="7" creationId="{AC98C187-0D78-EBC8-4F5A-49364AFB6F30}"/>
          </ac:spMkLst>
        </pc:spChg>
        <pc:spChg chg="add mod">
          <ac:chgData name="Jolanta Pluksna" userId="5dbba4c30a52f8d5" providerId="LiveId" clId="{4B9AA732-E1C9-4C9C-BF2D-9816226050A0}" dt="2026-10-12T11:26:00.355" v="276" actId="1076"/>
          <ac:spMkLst>
            <pc:docMk/>
            <pc:sldMk cId="2574994338" sldId="256"/>
            <ac:spMk id="10" creationId="{040775E2-53C8-0591-46B5-A45D15533CD5}"/>
          </ac:spMkLst>
        </pc:spChg>
        <pc:spChg chg="add del mod">
          <ac:chgData name="Jolanta Pluksna" userId="5dbba4c30a52f8d5" providerId="LiveId" clId="{4B9AA732-E1C9-4C9C-BF2D-9816226050A0}" dt="2026-10-12T11:14:57.667" v="216" actId="478"/>
          <ac:spMkLst>
            <pc:docMk/>
            <pc:sldMk cId="2574994338" sldId="256"/>
            <ac:spMk id="11" creationId="{FBBC20D8-DC8E-268B-A65E-D9145ABBF461}"/>
          </ac:spMkLst>
        </pc:spChg>
        <pc:spChg chg="add del mod">
          <ac:chgData name="Jolanta Pluksna" userId="5dbba4c30a52f8d5" providerId="LiveId" clId="{4B9AA732-E1C9-4C9C-BF2D-9816226050A0}" dt="2026-10-12T11:16:16.322" v="227" actId="478"/>
          <ac:spMkLst>
            <pc:docMk/>
            <pc:sldMk cId="2574994338" sldId="256"/>
            <ac:spMk id="12" creationId="{F491255E-B28E-19B0-2134-B73412BC3D51}"/>
          </ac:spMkLst>
        </pc:spChg>
        <pc:spChg chg="add del mod">
          <ac:chgData name="Jolanta Pluksna" userId="5dbba4c30a52f8d5" providerId="LiveId" clId="{4B9AA732-E1C9-4C9C-BF2D-9816226050A0}" dt="2026-10-12T11:15:18.025" v="218" actId="478"/>
          <ac:spMkLst>
            <pc:docMk/>
            <pc:sldMk cId="2574994338" sldId="256"/>
            <ac:spMk id="14" creationId="{9B19EE16-F00F-E20E-892D-1A59F2A4E240}"/>
          </ac:spMkLst>
        </pc:spChg>
        <pc:spChg chg="add del mod">
          <ac:chgData name="Jolanta Pluksna" userId="5dbba4c30a52f8d5" providerId="LiveId" clId="{4B9AA732-E1C9-4C9C-BF2D-9816226050A0}" dt="2026-10-12T11:22:12.898" v="257"/>
          <ac:spMkLst>
            <pc:docMk/>
            <pc:sldMk cId="2574994338" sldId="256"/>
            <ac:spMk id="16" creationId="{BAC3E229-C61D-A331-91AE-617FC927FABE}"/>
          </ac:spMkLst>
        </pc:spChg>
        <pc:spChg chg="add del mod">
          <ac:chgData name="Jolanta Pluksna" userId="5dbba4c30a52f8d5" providerId="LiveId" clId="{4B9AA732-E1C9-4C9C-BF2D-9816226050A0}" dt="2026-10-12T11:22:12.894" v="255" actId="478"/>
          <ac:spMkLst>
            <pc:docMk/>
            <pc:sldMk cId="2574994338" sldId="256"/>
            <ac:spMk id="17" creationId="{8C35C54E-CC70-7A94-A135-B10599C2E724}"/>
          </ac:spMkLst>
        </pc:spChg>
        <pc:spChg chg="add mod">
          <ac:chgData name="Jolanta Pluksna" userId="5dbba4c30a52f8d5" providerId="LiveId" clId="{4B9AA732-E1C9-4C9C-BF2D-9816226050A0}" dt="2026-10-12T12:03:59.399" v="316" actId="20577"/>
          <ac:spMkLst>
            <pc:docMk/>
            <pc:sldMk cId="2574994338" sldId="256"/>
            <ac:spMk id="18" creationId="{1095E5AE-8207-6EF7-D6C1-6B508252CFB0}"/>
          </ac:spMkLst>
        </pc:spChg>
        <pc:picChg chg="del mod">
          <ac:chgData name="Jolanta Pluksna" userId="5dbba4c30a52f8d5" providerId="LiveId" clId="{4B9AA732-E1C9-4C9C-BF2D-9816226050A0}" dt="2026-10-12T10:18:27.144" v="66" actId="478"/>
          <ac:picMkLst>
            <pc:docMk/>
            <pc:sldMk cId="2574994338" sldId="256"/>
            <ac:picMk id="4" creationId="{E25C3B15-94E4-7EDB-1F24-13BE3E4373F3}"/>
          </ac:picMkLst>
        </pc:picChg>
        <pc:picChg chg="add del mod">
          <ac:chgData name="Jolanta Pluksna" userId="5dbba4c30a52f8d5" providerId="LiveId" clId="{4B9AA732-E1C9-4C9C-BF2D-9816226050A0}" dt="2026-10-12T10:15:13.269" v="20" actId="478"/>
          <ac:picMkLst>
            <pc:docMk/>
            <pc:sldMk cId="2574994338" sldId="256"/>
            <ac:picMk id="6" creationId="{9035A30D-4CE2-4B12-89EB-102F910BA41D}"/>
          </ac:picMkLst>
        </pc:picChg>
        <pc:picChg chg="add mod">
          <ac:chgData name="Jolanta Pluksna" userId="5dbba4c30a52f8d5" providerId="LiveId" clId="{4B9AA732-E1C9-4C9C-BF2D-9816226050A0}" dt="2026-10-12T11:22:16.502" v="258" actId="1076"/>
          <ac:picMkLst>
            <pc:docMk/>
            <pc:sldMk cId="2574994338" sldId="256"/>
            <ac:picMk id="9" creationId="{E86AD0C4-C423-885E-265C-4C68855A9097}"/>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B925AA6-FF43-4FB7-90DF-518BE16A968F}" type="doc">
      <dgm:prSet loTypeId="urn:microsoft.com/office/officeart/2005/8/layout/hierarchy1" loCatId="hierarchy" qsTypeId="urn:microsoft.com/office/officeart/2005/8/quickstyle/simple5" qsCatId="simple" csTypeId="urn:microsoft.com/office/officeart/2005/8/colors/colorful1" csCatId="colorful"/>
      <dgm:spPr/>
      <dgm:t>
        <a:bodyPr/>
        <a:lstStyle/>
        <a:p>
          <a:endParaRPr lang="en-US"/>
        </a:p>
      </dgm:t>
    </dgm:pt>
    <dgm:pt modelId="{F966448A-CB39-40CD-95BE-877B7A6203B2}">
      <dgm:prSet/>
      <dgm:spPr/>
      <dgm:t>
        <a:bodyPr/>
        <a:lstStyle/>
        <a:p>
          <a:r>
            <a:rPr lang="en-IN" dirty="0">
              <a:latin typeface="Times New Roman" panose="02020603050405020304" pitchFamily="18" charset="0"/>
              <a:cs typeface="Times New Roman" panose="02020603050405020304" pitchFamily="18" charset="0"/>
            </a:rPr>
            <a:t>Ashford Community Care Service is a home health care and supportive service in the UK (Hunter New England Local Health District, 2026). </a:t>
          </a:r>
          <a:endParaRPr lang="en-US" dirty="0">
            <a:latin typeface="Times New Roman" panose="02020603050405020304" pitchFamily="18" charset="0"/>
            <a:cs typeface="Times New Roman" panose="02020603050405020304" pitchFamily="18" charset="0"/>
          </a:endParaRPr>
        </a:p>
      </dgm:t>
    </dgm:pt>
    <dgm:pt modelId="{2044D3FE-CB0E-466D-9896-04F992FEFC6C}" type="parTrans" cxnId="{DC82A5BF-2DFD-48C7-BED5-A8DB784E3FA8}">
      <dgm:prSet/>
      <dgm:spPr/>
      <dgm:t>
        <a:bodyPr/>
        <a:lstStyle/>
        <a:p>
          <a:endParaRPr lang="en-US"/>
        </a:p>
      </dgm:t>
    </dgm:pt>
    <dgm:pt modelId="{839F88F9-A0F0-4213-AFD2-C5FC7A6EAFF3}" type="sibTrans" cxnId="{DC82A5BF-2DFD-48C7-BED5-A8DB784E3FA8}">
      <dgm:prSet/>
      <dgm:spPr/>
      <dgm:t>
        <a:bodyPr/>
        <a:lstStyle/>
        <a:p>
          <a:endParaRPr lang="en-US"/>
        </a:p>
      </dgm:t>
    </dgm:pt>
    <dgm:pt modelId="{48D3744E-2D2B-4E72-8400-3E7852712426}">
      <dgm:prSet/>
      <dgm:spPr/>
      <dgm:t>
        <a:bodyPr/>
        <a:lstStyle/>
        <a:p>
          <a:r>
            <a:rPr lang="en-IN" dirty="0">
              <a:latin typeface="Times New Roman" panose="02020603050405020304" pitchFamily="18" charset="0"/>
              <a:cs typeface="Times New Roman" panose="02020603050405020304" pitchFamily="18" charset="0"/>
            </a:rPr>
            <a:t>They will maintain high-quality care and community health works for the structured and real-time channels in the standard feature (The Outstanding Society, 2025).</a:t>
          </a:r>
          <a:endParaRPr lang="en-US" dirty="0">
            <a:latin typeface="Times New Roman" panose="02020603050405020304" pitchFamily="18" charset="0"/>
            <a:cs typeface="Times New Roman" panose="02020603050405020304" pitchFamily="18" charset="0"/>
          </a:endParaRPr>
        </a:p>
      </dgm:t>
    </dgm:pt>
    <dgm:pt modelId="{BEA2E441-1CAD-4485-BB93-FAAC9B9827F9}" type="parTrans" cxnId="{1625E63C-F846-42F0-9EFA-EF2F4BA8C2C1}">
      <dgm:prSet/>
      <dgm:spPr/>
      <dgm:t>
        <a:bodyPr/>
        <a:lstStyle/>
        <a:p>
          <a:endParaRPr lang="en-US"/>
        </a:p>
      </dgm:t>
    </dgm:pt>
    <dgm:pt modelId="{21DFF226-8D08-4049-BA28-4A68F0B25B1D}" type="sibTrans" cxnId="{1625E63C-F846-42F0-9EFA-EF2F4BA8C2C1}">
      <dgm:prSet/>
      <dgm:spPr/>
      <dgm:t>
        <a:bodyPr/>
        <a:lstStyle/>
        <a:p>
          <a:endParaRPr lang="en-US"/>
        </a:p>
      </dgm:t>
    </dgm:pt>
    <dgm:pt modelId="{DB6FB622-D040-426D-9DC1-4F71D7273691}" type="pres">
      <dgm:prSet presAssocID="{6B925AA6-FF43-4FB7-90DF-518BE16A968F}" presName="hierChild1" presStyleCnt="0">
        <dgm:presLayoutVars>
          <dgm:chPref val="1"/>
          <dgm:dir/>
          <dgm:animOne val="branch"/>
          <dgm:animLvl val="lvl"/>
          <dgm:resizeHandles/>
        </dgm:presLayoutVars>
      </dgm:prSet>
      <dgm:spPr/>
    </dgm:pt>
    <dgm:pt modelId="{A66328CD-5928-4ED1-B2FF-7EA78BA67291}" type="pres">
      <dgm:prSet presAssocID="{F966448A-CB39-40CD-95BE-877B7A6203B2}" presName="hierRoot1" presStyleCnt="0"/>
      <dgm:spPr/>
    </dgm:pt>
    <dgm:pt modelId="{0251CFAF-16D6-4BA1-A306-D149794BAAB5}" type="pres">
      <dgm:prSet presAssocID="{F966448A-CB39-40CD-95BE-877B7A6203B2}" presName="composite" presStyleCnt="0"/>
      <dgm:spPr/>
    </dgm:pt>
    <dgm:pt modelId="{B959B991-5DFE-49A2-8E26-E1F8E0B25D96}" type="pres">
      <dgm:prSet presAssocID="{F966448A-CB39-40CD-95BE-877B7A6203B2}" presName="background" presStyleLbl="node0" presStyleIdx="0" presStyleCnt="2"/>
      <dgm:spPr/>
    </dgm:pt>
    <dgm:pt modelId="{79E52A94-2218-4F33-AE4A-A4BEDE8859CE}" type="pres">
      <dgm:prSet presAssocID="{F966448A-CB39-40CD-95BE-877B7A6203B2}" presName="text" presStyleLbl="fgAcc0" presStyleIdx="0" presStyleCnt="2">
        <dgm:presLayoutVars>
          <dgm:chPref val="3"/>
        </dgm:presLayoutVars>
      </dgm:prSet>
      <dgm:spPr/>
    </dgm:pt>
    <dgm:pt modelId="{93876B5B-ED07-4DF1-AE7C-DE00111A876C}" type="pres">
      <dgm:prSet presAssocID="{F966448A-CB39-40CD-95BE-877B7A6203B2}" presName="hierChild2" presStyleCnt="0"/>
      <dgm:spPr/>
    </dgm:pt>
    <dgm:pt modelId="{32C38586-E420-4738-9387-A03D1778B30F}" type="pres">
      <dgm:prSet presAssocID="{48D3744E-2D2B-4E72-8400-3E7852712426}" presName="hierRoot1" presStyleCnt="0"/>
      <dgm:spPr/>
    </dgm:pt>
    <dgm:pt modelId="{2A5A9F2C-D275-4845-8A06-77923A0823C4}" type="pres">
      <dgm:prSet presAssocID="{48D3744E-2D2B-4E72-8400-3E7852712426}" presName="composite" presStyleCnt="0"/>
      <dgm:spPr/>
    </dgm:pt>
    <dgm:pt modelId="{DF4AC1A0-82CE-45BD-90C0-FCB36A3ACBDD}" type="pres">
      <dgm:prSet presAssocID="{48D3744E-2D2B-4E72-8400-3E7852712426}" presName="background" presStyleLbl="node0" presStyleIdx="1" presStyleCnt="2"/>
      <dgm:spPr/>
    </dgm:pt>
    <dgm:pt modelId="{B23FD037-1465-46D4-90F7-827175DBDFCE}" type="pres">
      <dgm:prSet presAssocID="{48D3744E-2D2B-4E72-8400-3E7852712426}" presName="text" presStyleLbl="fgAcc0" presStyleIdx="1" presStyleCnt="2">
        <dgm:presLayoutVars>
          <dgm:chPref val="3"/>
        </dgm:presLayoutVars>
      </dgm:prSet>
      <dgm:spPr/>
    </dgm:pt>
    <dgm:pt modelId="{61F0DF1A-F33A-4B00-85AF-60EF614AB51A}" type="pres">
      <dgm:prSet presAssocID="{48D3744E-2D2B-4E72-8400-3E7852712426}" presName="hierChild2" presStyleCnt="0"/>
      <dgm:spPr/>
    </dgm:pt>
  </dgm:ptLst>
  <dgm:cxnLst>
    <dgm:cxn modelId="{1625E63C-F846-42F0-9EFA-EF2F4BA8C2C1}" srcId="{6B925AA6-FF43-4FB7-90DF-518BE16A968F}" destId="{48D3744E-2D2B-4E72-8400-3E7852712426}" srcOrd="1" destOrd="0" parTransId="{BEA2E441-1CAD-4485-BB93-FAAC9B9827F9}" sibTransId="{21DFF226-8D08-4049-BA28-4A68F0B25B1D}"/>
    <dgm:cxn modelId="{A22D5776-DAFB-444E-8909-F6037C4B9D4F}" type="presOf" srcId="{48D3744E-2D2B-4E72-8400-3E7852712426}" destId="{B23FD037-1465-46D4-90F7-827175DBDFCE}" srcOrd="0" destOrd="0" presId="urn:microsoft.com/office/officeart/2005/8/layout/hierarchy1"/>
    <dgm:cxn modelId="{B7188C8F-015D-4E33-9016-CD05DC3241F7}" type="presOf" srcId="{6B925AA6-FF43-4FB7-90DF-518BE16A968F}" destId="{DB6FB622-D040-426D-9DC1-4F71D7273691}" srcOrd="0" destOrd="0" presId="urn:microsoft.com/office/officeart/2005/8/layout/hierarchy1"/>
    <dgm:cxn modelId="{DC82A5BF-2DFD-48C7-BED5-A8DB784E3FA8}" srcId="{6B925AA6-FF43-4FB7-90DF-518BE16A968F}" destId="{F966448A-CB39-40CD-95BE-877B7A6203B2}" srcOrd="0" destOrd="0" parTransId="{2044D3FE-CB0E-466D-9896-04F992FEFC6C}" sibTransId="{839F88F9-A0F0-4213-AFD2-C5FC7A6EAFF3}"/>
    <dgm:cxn modelId="{C4DA6DC4-9B12-4252-A1A6-8EE516E1F5BD}" type="presOf" srcId="{F966448A-CB39-40CD-95BE-877B7A6203B2}" destId="{79E52A94-2218-4F33-AE4A-A4BEDE8859CE}" srcOrd="0" destOrd="0" presId="urn:microsoft.com/office/officeart/2005/8/layout/hierarchy1"/>
    <dgm:cxn modelId="{F0D48D88-6120-45BD-B761-A85057AA59C0}" type="presParOf" srcId="{DB6FB622-D040-426D-9DC1-4F71D7273691}" destId="{A66328CD-5928-4ED1-B2FF-7EA78BA67291}" srcOrd="0" destOrd="0" presId="urn:microsoft.com/office/officeart/2005/8/layout/hierarchy1"/>
    <dgm:cxn modelId="{FD5FD730-8531-46E5-BFEE-B05870014DF0}" type="presParOf" srcId="{A66328CD-5928-4ED1-B2FF-7EA78BA67291}" destId="{0251CFAF-16D6-4BA1-A306-D149794BAAB5}" srcOrd="0" destOrd="0" presId="urn:microsoft.com/office/officeart/2005/8/layout/hierarchy1"/>
    <dgm:cxn modelId="{A3FAAA6A-D30E-4662-A559-67ED87F2C31C}" type="presParOf" srcId="{0251CFAF-16D6-4BA1-A306-D149794BAAB5}" destId="{B959B991-5DFE-49A2-8E26-E1F8E0B25D96}" srcOrd="0" destOrd="0" presId="urn:microsoft.com/office/officeart/2005/8/layout/hierarchy1"/>
    <dgm:cxn modelId="{029476D7-6473-4855-8FFC-7CEA43A980E3}" type="presParOf" srcId="{0251CFAF-16D6-4BA1-A306-D149794BAAB5}" destId="{79E52A94-2218-4F33-AE4A-A4BEDE8859CE}" srcOrd="1" destOrd="0" presId="urn:microsoft.com/office/officeart/2005/8/layout/hierarchy1"/>
    <dgm:cxn modelId="{7BBE23C8-4537-40AF-AF37-E3A746EAF2C8}" type="presParOf" srcId="{A66328CD-5928-4ED1-B2FF-7EA78BA67291}" destId="{93876B5B-ED07-4DF1-AE7C-DE00111A876C}" srcOrd="1" destOrd="0" presId="urn:microsoft.com/office/officeart/2005/8/layout/hierarchy1"/>
    <dgm:cxn modelId="{62BAE831-8C67-45DF-B44F-D11F84EC6854}" type="presParOf" srcId="{DB6FB622-D040-426D-9DC1-4F71D7273691}" destId="{32C38586-E420-4738-9387-A03D1778B30F}" srcOrd="1" destOrd="0" presId="urn:microsoft.com/office/officeart/2005/8/layout/hierarchy1"/>
    <dgm:cxn modelId="{1BA103FB-55EF-4B22-940E-F919446040BE}" type="presParOf" srcId="{32C38586-E420-4738-9387-A03D1778B30F}" destId="{2A5A9F2C-D275-4845-8A06-77923A0823C4}" srcOrd="0" destOrd="0" presId="urn:microsoft.com/office/officeart/2005/8/layout/hierarchy1"/>
    <dgm:cxn modelId="{0149AD56-F7D5-4A18-84D6-7C13367392F3}" type="presParOf" srcId="{2A5A9F2C-D275-4845-8A06-77923A0823C4}" destId="{DF4AC1A0-82CE-45BD-90C0-FCB36A3ACBDD}" srcOrd="0" destOrd="0" presId="urn:microsoft.com/office/officeart/2005/8/layout/hierarchy1"/>
    <dgm:cxn modelId="{97B846E6-842E-4FAA-B27E-089716A3C6AF}" type="presParOf" srcId="{2A5A9F2C-D275-4845-8A06-77923A0823C4}" destId="{B23FD037-1465-46D4-90F7-827175DBDFCE}" srcOrd="1" destOrd="0" presId="urn:microsoft.com/office/officeart/2005/8/layout/hierarchy1"/>
    <dgm:cxn modelId="{9ECBE47C-E204-45E5-A475-DCC21842721D}" type="presParOf" srcId="{32C38586-E420-4738-9387-A03D1778B30F}" destId="{61F0DF1A-F33A-4B00-85AF-60EF614AB51A}"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59B991-5DFE-49A2-8E26-E1F8E0B25D96}">
      <dsp:nvSpPr>
        <dsp:cNvPr id="0" name=""/>
        <dsp:cNvSpPr/>
      </dsp:nvSpPr>
      <dsp:spPr>
        <a:xfrm>
          <a:off x="715" y="1118176"/>
          <a:ext cx="2511842" cy="1595019"/>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79E52A94-2218-4F33-AE4A-A4BEDE8859CE}">
      <dsp:nvSpPr>
        <dsp:cNvPr id="0" name=""/>
        <dsp:cNvSpPr/>
      </dsp:nvSpPr>
      <dsp:spPr>
        <a:xfrm>
          <a:off x="279809" y="1383315"/>
          <a:ext cx="2511842" cy="1595019"/>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IN" sz="1500" kern="1200" dirty="0">
              <a:latin typeface="Times New Roman" panose="02020603050405020304" pitchFamily="18" charset="0"/>
              <a:cs typeface="Times New Roman" panose="02020603050405020304" pitchFamily="18" charset="0"/>
            </a:rPr>
            <a:t>Ashford Community Care Service is a home health care and supportive service in the UK (Hunter New England Local Health District, 2026). </a:t>
          </a:r>
          <a:endParaRPr lang="en-US" sz="1500" kern="1200" dirty="0">
            <a:latin typeface="Times New Roman" panose="02020603050405020304" pitchFamily="18" charset="0"/>
            <a:cs typeface="Times New Roman" panose="02020603050405020304" pitchFamily="18" charset="0"/>
          </a:endParaRPr>
        </a:p>
      </dsp:txBody>
      <dsp:txXfrm>
        <a:off x="326526" y="1430032"/>
        <a:ext cx="2418408" cy="1501585"/>
      </dsp:txXfrm>
    </dsp:sp>
    <dsp:sp modelId="{DF4AC1A0-82CE-45BD-90C0-FCB36A3ACBDD}">
      <dsp:nvSpPr>
        <dsp:cNvPr id="0" name=""/>
        <dsp:cNvSpPr/>
      </dsp:nvSpPr>
      <dsp:spPr>
        <a:xfrm>
          <a:off x="3070744" y="1118176"/>
          <a:ext cx="2511842" cy="1595019"/>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B23FD037-1465-46D4-90F7-827175DBDFCE}">
      <dsp:nvSpPr>
        <dsp:cNvPr id="0" name=""/>
        <dsp:cNvSpPr/>
      </dsp:nvSpPr>
      <dsp:spPr>
        <a:xfrm>
          <a:off x="3349838" y="1383315"/>
          <a:ext cx="2511842" cy="1595019"/>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IN" sz="1500" kern="1200" dirty="0">
              <a:latin typeface="Times New Roman" panose="02020603050405020304" pitchFamily="18" charset="0"/>
              <a:cs typeface="Times New Roman" panose="02020603050405020304" pitchFamily="18" charset="0"/>
            </a:rPr>
            <a:t>They will maintain high-quality care and community health works for the structured and real-time channels in the standard feature (The Outstanding Society, 2025).</a:t>
          </a:r>
          <a:endParaRPr lang="en-US" sz="1500" kern="1200" dirty="0">
            <a:latin typeface="Times New Roman" panose="02020603050405020304" pitchFamily="18" charset="0"/>
            <a:cs typeface="Times New Roman" panose="02020603050405020304" pitchFamily="18" charset="0"/>
          </a:endParaRPr>
        </a:p>
      </dsp:txBody>
      <dsp:txXfrm>
        <a:off x="3396555" y="1430032"/>
        <a:ext cx="2418408" cy="1501585"/>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7567A53-8EBC-448E-8DC0-E0D53669A349}" type="datetimeFigureOut">
              <a:rPr lang="en-GB" smtClean="0"/>
              <a:t>12/10/2026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B5DA471-0A0D-4468-95FA-1D7586C269AE}" type="slidenum">
              <a:rPr lang="en-GB" smtClean="0"/>
              <a:t>‹#›</a:t>
            </a:fld>
            <a:endParaRPr lang="en-GB"/>
          </a:p>
        </p:txBody>
      </p:sp>
    </p:spTree>
    <p:extLst>
      <p:ext uri="{BB962C8B-B14F-4D97-AF65-F5344CB8AC3E}">
        <p14:creationId xmlns:p14="http://schemas.microsoft.com/office/powerpoint/2010/main" val="2798321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B5DA471-0A0D-4468-95FA-1D7586C269AE}" type="slidenum">
              <a:rPr lang="en-GB" smtClean="0"/>
              <a:t>1</a:t>
            </a:fld>
            <a:endParaRPr lang="en-GB"/>
          </a:p>
        </p:txBody>
      </p:sp>
    </p:spTree>
    <p:extLst>
      <p:ext uri="{BB962C8B-B14F-4D97-AF65-F5344CB8AC3E}">
        <p14:creationId xmlns:p14="http://schemas.microsoft.com/office/powerpoint/2010/main" val="33065317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algn="just" rtl="0">
              <a:lnSpc>
                <a:spcPct val="150000"/>
              </a:lnSpc>
            </a:pPr>
            <a:r>
              <a:rPr lang="en-GB" sz="1200" b="0" i="0" u="none" strike="noStrike" kern="1200" noProof="0" dirty="0">
                <a:solidFill>
                  <a:schemeClr val="tx1"/>
                </a:solidFill>
                <a:effectLst/>
                <a:latin typeface="Times New Roman" panose="02020603050405020304" pitchFamily="18" charset="0"/>
                <a:ea typeface="+mn-ea"/>
                <a:cs typeface="Times New Roman" panose="02020603050405020304" pitchFamily="18" charset="0"/>
              </a:rPr>
              <a:t>Skill-based implications are divided into the digital platform's primary characteristics for the policy-based notation in the research recognition (Allmann and Blank, 2021). The presentation will describe participant observation of the digital contribution in the identifying characteristic approaches. This will be explained using the Ashford Community Care Service with a digital skill management feature. </a:t>
            </a:r>
            <a:endParaRPr lang="en-GB" b="0" noProof="0" dirty="0">
              <a:effectLst/>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BB5DA471-0A0D-4468-95FA-1D7586C269AE}" type="slidenum">
              <a:rPr lang="en-GB" smtClean="0"/>
              <a:t>2</a:t>
            </a:fld>
            <a:endParaRPr lang="en-GB"/>
          </a:p>
        </p:txBody>
      </p:sp>
    </p:spTree>
    <p:extLst>
      <p:ext uri="{BB962C8B-B14F-4D97-AF65-F5344CB8AC3E}">
        <p14:creationId xmlns:p14="http://schemas.microsoft.com/office/powerpoint/2010/main" val="19963991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algn="just" rtl="0">
              <a:lnSpc>
                <a:spcPct val="150000"/>
              </a:lnSpc>
            </a:pPr>
            <a:r>
              <a:rPr lang="en-GB" sz="1200" b="0" i="0" u="none" strike="noStrike" kern="1200" noProof="0" dirty="0">
                <a:solidFill>
                  <a:schemeClr val="tx1"/>
                </a:solidFill>
                <a:effectLst/>
                <a:latin typeface="Times New Roman" panose="02020603050405020304" pitchFamily="18" charset="0"/>
                <a:ea typeface="+mn-ea"/>
                <a:cs typeface="Times New Roman" panose="02020603050405020304" pitchFamily="18" charset="0"/>
              </a:rPr>
              <a:t>Ashford Community Care Service is the core development approach in the personalised help and care designed with a market-based service. The care service organisation employs trained and experienced staff, based implication for the safety, comfort and dignity in the UK (Hunter New England Local Health District, 2026). The care service organisation will maintain staff communication and daily updates for vital continuity approaches in the UK. Staff Communication and Daily Updates will mitigate missed updates, unclear rotas, and inconsistent records in workplace tasks (The Outstanding Society, 2025). </a:t>
            </a:r>
            <a:endParaRPr lang="en-GB" b="0" noProof="0" dirty="0">
              <a:effectLst/>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BB5DA471-0A0D-4468-95FA-1D7586C269AE}" type="slidenum">
              <a:rPr lang="en-GB" smtClean="0"/>
              <a:t>3</a:t>
            </a:fld>
            <a:endParaRPr lang="en-GB"/>
          </a:p>
        </p:txBody>
      </p:sp>
    </p:spTree>
    <p:extLst>
      <p:ext uri="{BB962C8B-B14F-4D97-AF65-F5344CB8AC3E}">
        <p14:creationId xmlns:p14="http://schemas.microsoft.com/office/powerpoint/2010/main" val="38319281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algn="just">
              <a:lnSpc>
                <a:spcPct val="150000"/>
              </a:lnSpc>
            </a:pPr>
            <a:r>
              <a:rPr lang="en-GB" sz="1200" b="0" i="0" u="none" strike="noStrike" kern="1200" noProof="0" dirty="0">
                <a:solidFill>
                  <a:schemeClr val="tx1"/>
                </a:solidFill>
                <a:effectLst/>
                <a:latin typeface="Times New Roman" panose="02020603050405020304" pitchFamily="18" charset="0"/>
                <a:ea typeface="+mn-ea"/>
                <a:cs typeface="Times New Roman" panose="02020603050405020304" pitchFamily="18" charset="0"/>
              </a:rPr>
              <a:t>Ashford Community Care Service will be using the virtual access of the social group consideration for the health service concern. They will use daily coordination and safety hurdles for the different hospital and community sites. The organisation will be involved in public and board engagement on the residential strategic implications. The organisation will maintain telephony and IT integration with the Microsoft Teams tool for clear communication. This tool can help them to configure the team-based work of the scheduled movement in the shifting feature (Microsoft, 2023).  Microsoft Teams is suitable for the connective fielding in the daily management action. Ashford Community Care Service will implement data protection and integration requirements in the care-based monitoring approaches. They will maintain better accessibility for the clinical lead's observation in urgent decision-making, with staff communication aspects. They will also maintain digital inclusion through deliberate engagement for the mobile-based strategic implication with team updates (Kavianpour </a:t>
            </a:r>
            <a:r>
              <a:rPr lang="en-GB" sz="1200" b="0" i="1" u="none" strike="noStrike" kern="1200" noProof="0" dirty="0">
                <a:solidFill>
                  <a:schemeClr val="tx1"/>
                </a:solidFill>
                <a:effectLst/>
                <a:latin typeface="Times New Roman" panose="02020603050405020304" pitchFamily="18" charset="0"/>
                <a:ea typeface="+mn-ea"/>
                <a:cs typeface="Times New Roman" panose="02020603050405020304" pitchFamily="18" charset="0"/>
              </a:rPr>
              <a:t>et al</a:t>
            </a:r>
            <a:r>
              <a:rPr lang="en-GB" sz="1200" b="0" i="0" u="none" strike="noStrike" kern="1200" noProof="0" dirty="0">
                <a:solidFill>
                  <a:schemeClr val="tx1"/>
                </a:solidFill>
                <a:effectLst/>
                <a:latin typeface="Times New Roman" panose="02020603050405020304" pitchFamily="18" charset="0"/>
                <a:ea typeface="+mn-ea"/>
                <a:cs typeface="Times New Roman" panose="02020603050405020304" pitchFamily="18" charset="0"/>
              </a:rPr>
              <a:t>. 2022).</a:t>
            </a:r>
            <a:endParaRPr lang="en-GB" noProof="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BB5DA471-0A0D-4468-95FA-1D7586C269AE}" type="slidenum">
              <a:rPr lang="en-GB" smtClean="0"/>
              <a:t>4</a:t>
            </a:fld>
            <a:endParaRPr lang="en-GB"/>
          </a:p>
        </p:txBody>
      </p:sp>
    </p:spTree>
    <p:extLst>
      <p:ext uri="{BB962C8B-B14F-4D97-AF65-F5344CB8AC3E}">
        <p14:creationId xmlns:p14="http://schemas.microsoft.com/office/powerpoint/2010/main" val="10576890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lnSpc>
                <a:spcPct val="150000"/>
              </a:lnSpc>
            </a:pPr>
            <a:r>
              <a:rPr lang="en-GB" sz="1200" b="0" i="0" u="none" strike="noStrike" kern="1200" noProof="0" dirty="0">
                <a:solidFill>
                  <a:schemeClr val="tx1"/>
                </a:solidFill>
                <a:effectLst/>
                <a:latin typeface="Times New Roman" panose="02020603050405020304" pitchFamily="18" charset="0"/>
                <a:ea typeface="+mn-ea"/>
                <a:cs typeface="Times New Roman" panose="02020603050405020304" pitchFamily="18" charset="0"/>
              </a:rPr>
              <a:t>Microsoft Teams will improve efficiency and communication by enabling faster business handovers and reducing travel implications. They are also maintaining virtual safety and check-in for organisational community actions in the staff support feature. Ashford Community Care Service maintains the organisational guideline for coordinating care with placeable concern. Microsoft Teams dedicated working channel will be created for the specific organisational location and shift handovers. They are managing the structured implementation of the virtual hurdles for inclusion management in the digital aspects. Ashford Community Care Service will utilise Microsoft Teams for the notification-based parameter in the automated workflow (Lawson </a:t>
            </a:r>
            <a:r>
              <a:rPr lang="en-GB" sz="1200" b="0" i="1" u="none" strike="noStrike" kern="1200" noProof="0" dirty="0">
                <a:solidFill>
                  <a:schemeClr val="tx1"/>
                </a:solidFill>
                <a:effectLst/>
                <a:latin typeface="Times New Roman" panose="02020603050405020304" pitchFamily="18" charset="0"/>
                <a:ea typeface="+mn-ea"/>
                <a:cs typeface="Times New Roman" panose="02020603050405020304" pitchFamily="18" charset="0"/>
              </a:rPr>
              <a:t>et al.</a:t>
            </a:r>
            <a:r>
              <a:rPr lang="en-GB" sz="1200" b="0" i="0" u="none" strike="noStrike" kern="1200" noProof="0" dirty="0">
                <a:solidFill>
                  <a:schemeClr val="tx1"/>
                </a:solidFill>
                <a:effectLst/>
                <a:latin typeface="Times New Roman" panose="02020603050405020304" pitchFamily="18" charset="0"/>
                <a:ea typeface="+mn-ea"/>
                <a:cs typeface="Times New Roman" panose="02020603050405020304" pitchFamily="18" charset="0"/>
              </a:rPr>
              <a:t> 2023). </a:t>
            </a:r>
            <a:endParaRPr lang="en-GB" b="0" noProof="0" dirty="0">
              <a:effectLst/>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BB5DA471-0A0D-4468-95FA-1D7586C269AE}" type="slidenum">
              <a:rPr lang="en-GB" smtClean="0"/>
              <a:t>5</a:t>
            </a:fld>
            <a:endParaRPr lang="en-GB"/>
          </a:p>
        </p:txBody>
      </p:sp>
    </p:spTree>
    <p:extLst>
      <p:ext uri="{BB962C8B-B14F-4D97-AF65-F5344CB8AC3E}">
        <p14:creationId xmlns:p14="http://schemas.microsoft.com/office/powerpoint/2010/main" val="33428844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lnSpc>
                <a:spcPct val="150000"/>
              </a:lnSpc>
            </a:pPr>
            <a:r>
              <a:rPr lang="en-GB" sz="1200" b="0" i="0" u="none" strike="noStrike" kern="1200" noProof="0" dirty="0">
                <a:solidFill>
                  <a:schemeClr val="tx1"/>
                </a:solidFill>
                <a:effectLst/>
                <a:latin typeface="Times New Roman" panose="02020603050405020304" pitchFamily="18" charset="0"/>
                <a:ea typeface="+mn-ea"/>
                <a:cs typeface="Times New Roman" panose="02020603050405020304" pitchFamily="18" charset="0"/>
              </a:rPr>
              <a:t>Microsoft Teams will offer high integration for the centralised care coordination of the dedicated staff implication. It will reduce email clutter and provide real-time alerts for back-and-forth emails through real-time notifications. It will integrate the shifting updates in the organisational work approaches in a single portal. Ashford Communication Care Service will be a unified application ecosystem for the schedule-based shifting of the virtual handovers. It also has the capability for complete working integration with the centralised office working concern in the UK (Charnock, 2024). Microsoft Teams will be unregulated creation of the channel and excessive posting of the patient update in the UK. They will also experience heavy dependency on internal work stability concerns, with limitations in virtual handover aspects. It will also increase the risk of tool overlap and distraction for staff communication and daily update perspectives. This tool expresses the working confusion for the formal update in the organisational work records with the strict government implications (Wolf, 2020).  </a:t>
            </a:r>
            <a:endParaRPr lang="en-GB" b="0" noProof="0" dirty="0">
              <a:effectLst/>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BB5DA471-0A0D-4468-95FA-1D7586C269AE}" type="slidenum">
              <a:rPr lang="en-GB" smtClean="0"/>
              <a:t>6</a:t>
            </a:fld>
            <a:endParaRPr lang="en-GB"/>
          </a:p>
        </p:txBody>
      </p:sp>
    </p:spTree>
    <p:extLst>
      <p:ext uri="{BB962C8B-B14F-4D97-AF65-F5344CB8AC3E}">
        <p14:creationId xmlns:p14="http://schemas.microsoft.com/office/powerpoint/2010/main" val="27796454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lnSpc>
                <a:spcPct val="150000"/>
              </a:lnSpc>
            </a:pPr>
            <a:r>
              <a:rPr lang="en-GB" sz="1200" b="1" i="0" u="none" strike="noStrike" kern="1200" noProof="0" dirty="0">
                <a:solidFill>
                  <a:schemeClr val="tx1"/>
                </a:solidFill>
                <a:effectLst/>
                <a:latin typeface="Times New Roman" panose="02020603050405020304" pitchFamily="18" charset="0"/>
                <a:ea typeface="+mn-ea"/>
                <a:cs typeface="Times New Roman" panose="02020603050405020304" pitchFamily="18" charset="0"/>
              </a:rPr>
              <a:t>Structural Setup and Channel Architecture: </a:t>
            </a:r>
            <a:r>
              <a:rPr lang="en-GB" sz="1200" b="0" i="0" u="none" strike="noStrike" kern="1200" noProof="0" dirty="0">
                <a:solidFill>
                  <a:schemeClr val="tx1"/>
                </a:solidFill>
                <a:effectLst/>
                <a:latin typeface="Times New Roman" panose="02020603050405020304" pitchFamily="18" charset="0"/>
                <a:ea typeface="+mn-ea"/>
                <a:cs typeface="Times New Roman" panose="02020603050405020304" pitchFamily="18" charset="0"/>
              </a:rPr>
              <a:t>Ashford Community Care Service should avoid a single and chaotic chat for structured work approaches. They should maintain a clean chat for the team-based service in the specific organisational work segment with the rota update and policy-based alerts. The organisation will develop urgent clinical escalation for the high-priority channel with fast coordination approaches. Microsoft Teams implementation has to generate the watercooler interaction for the positive feedback approaches (</a:t>
            </a:r>
            <a:r>
              <a:rPr lang="en-GB" sz="1200" b="0" i="0" u="none" strike="noStrike" kern="1200" noProof="0" dirty="0" err="1">
                <a:solidFill>
                  <a:schemeClr val="tx1"/>
                </a:solidFill>
                <a:effectLst/>
                <a:latin typeface="Times New Roman" panose="02020603050405020304" pitchFamily="18" charset="0"/>
                <a:ea typeface="+mn-ea"/>
                <a:cs typeface="Times New Roman" panose="02020603050405020304" pitchFamily="18" charset="0"/>
              </a:rPr>
              <a:t>Buła</a:t>
            </a:r>
            <a:r>
              <a:rPr lang="en-GB" sz="1200" b="0" i="0" u="none" strike="noStrike" kern="1200" noProof="0" dirty="0">
                <a:solidFill>
                  <a:schemeClr val="tx1"/>
                </a:solidFill>
                <a:effectLst/>
                <a:latin typeface="Times New Roman" panose="02020603050405020304" pitchFamily="18" charset="0"/>
                <a:ea typeface="+mn-ea"/>
                <a:cs typeface="Times New Roman" panose="02020603050405020304" pitchFamily="18" charset="0"/>
              </a:rPr>
              <a:t> </a:t>
            </a:r>
            <a:r>
              <a:rPr lang="en-GB" sz="1200" b="0" i="1" u="none" strike="noStrike" kern="1200" noProof="0" dirty="0">
                <a:solidFill>
                  <a:schemeClr val="tx1"/>
                </a:solidFill>
                <a:effectLst/>
                <a:latin typeface="Times New Roman" panose="02020603050405020304" pitchFamily="18" charset="0"/>
                <a:ea typeface="+mn-ea"/>
                <a:cs typeface="Times New Roman" panose="02020603050405020304" pitchFamily="18" charset="0"/>
              </a:rPr>
              <a:t>et al.</a:t>
            </a:r>
            <a:r>
              <a:rPr lang="en-GB" sz="1200" b="0" i="0" u="none" strike="noStrike" kern="1200" noProof="0" dirty="0">
                <a:solidFill>
                  <a:schemeClr val="tx1"/>
                </a:solidFill>
                <a:effectLst/>
                <a:latin typeface="Times New Roman" panose="02020603050405020304" pitchFamily="18" charset="0"/>
                <a:ea typeface="+mn-ea"/>
                <a:cs typeface="Times New Roman" panose="02020603050405020304" pitchFamily="18" charset="0"/>
              </a:rPr>
              <a:t> 2024). </a:t>
            </a:r>
            <a:endParaRPr lang="en-GB" b="0" noProof="0" dirty="0">
              <a:effectLst/>
              <a:latin typeface="Times New Roman" panose="02020603050405020304" pitchFamily="18" charset="0"/>
              <a:cs typeface="Times New Roman" panose="02020603050405020304" pitchFamily="18" charset="0"/>
            </a:endParaRPr>
          </a:p>
          <a:p>
            <a:pPr algn="just" rtl="0">
              <a:lnSpc>
                <a:spcPct val="150000"/>
              </a:lnSpc>
            </a:pPr>
            <a:r>
              <a:rPr lang="en-GB" sz="1200" b="1" i="0" u="none" strike="noStrike" kern="1200" noProof="0" dirty="0">
                <a:solidFill>
                  <a:schemeClr val="tx1"/>
                </a:solidFill>
                <a:effectLst/>
                <a:latin typeface="Times New Roman" panose="02020603050405020304" pitchFamily="18" charset="0"/>
                <a:ea typeface="+mn-ea"/>
                <a:cs typeface="Times New Roman" panose="02020603050405020304" pitchFamily="18" charset="0"/>
              </a:rPr>
              <a:t>Streamline Daily Update and Workflow Integration:</a:t>
            </a:r>
            <a:r>
              <a:rPr lang="en-GB" sz="1200" b="0" i="0" u="none" strike="noStrike" kern="1200" noProof="0" dirty="0">
                <a:solidFill>
                  <a:schemeClr val="tx1"/>
                </a:solidFill>
                <a:effectLst/>
                <a:latin typeface="Times New Roman" panose="02020603050405020304" pitchFamily="18" charset="0"/>
                <a:ea typeface="+mn-ea"/>
                <a:cs typeface="Times New Roman" panose="02020603050405020304" pitchFamily="18" charset="0"/>
              </a:rPr>
              <a:t> Ashford Community Care Service has to implement asynchronous handovers in the staff working aspects. They will be starting the field visit approaches in the device-based implication with the workflow management. The organisation is ensuring the consistent documentation of the Microsoft checklist for the staff communication approaches. They will be translated for the patient material in the documentation security concern. Microsoft Teams will be maintained with channel-based allocation for the GP practice in the equipment checklist in the daily update (Joseph, 2025). </a:t>
            </a:r>
            <a:endParaRPr lang="en-GB" b="0" noProof="0" dirty="0">
              <a:effectLst/>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BB5DA471-0A0D-4468-95FA-1D7586C269AE}" type="slidenum">
              <a:rPr lang="en-GB" smtClean="0"/>
              <a:t>7</a:t>
            </a:fld>
            <a:endParaRPr lang="en-GB"/>
          </a:p>
        </p:txBody>
      </p:sp>
    </p:spTree>
    <p:extLst>
      <p:ext uri="{BB962C8B-B14F-4D97-AF65-F5344CB8AC3E}">
        <p14:creationId xmlns:p14="http://schemas.microsoft.com/office/powerpoint/2010/main" val="19806514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lnSpc>
                <a:spcPct val="150000"/>
              </a:lnSpc>
            </a:pPr>
            <a:r>
              <a:rPr lang="en-GB" sz="1200" b="0" i="0" u="none" strike="noStrike" kern="1200" noProof="0" dirty="0">
                <a:solidFill>
                  <a:schemeClr val="tx1"/>
                </a:solidFill>
                <a:effectLst/>
                <a:latin typeface="Times New Roman" panose="02020603050405020304" pitchFamily="18" charset="0"/>
                <a:ea typeface="+mn-ea"/>
                <a:cs typeface="Times New Roman" panose="02020603050405020304" pitchFamily="18" charset="0"/>
              </a:rPr>
              <a:t>The presentation evaluated appropriate contemporary techniques for workplace efficiency and employability concerns with Ashford Community Care Service. This was identified, and effective implications for the information range with Microsoft Teams as a Microsoft 365 tool implication in the UK. Moreover, it was explained the advantages and limitations of Microsoft teams with organisational problem mitigation factors. </a:t>
            </a:r>
            <a:endParaRPr lang="en-GB" b="0" noProof="0" dirty="0">
              <a:effectLst/>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BB5DA471-0A0D-4468-95FA-1D7586C269AE}" type="slidenum">
              <a:rPr lang="en-GB" smtClean="0"/>
              <a:t>8</a:t>
            </a:fld>
            <a:endParaRPr lang="en-GB"/>
          </a:p>
        </p:txBody>
      </p:sp>
    </p:spTree>
    <p:extLst>
      <p:ext uri="{BB962C8B-B14F-4D97-AF65-F5344CB8AC3E}">
        <p14:creationId xmlns:p14="http://schemas.microsoft.com/office/powerpoint/2010/main" val="6638106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B5DA471-0A0D-4468-95FA-1D7586C269AE}" type="slidenum">
              <a:rPr lang="en-GB" smtClean="0"/>
              <a:t>9</a:t>
            </a:fld>
            <a:endParaRPr lang="en-GB"/>
          </a:p>
        </p:txBody>
      </p:sp>
    </p:spTree>
    <p:extLst>
      <p:ext uri="{BB962C8B-B14F-4D97-AF65-F5344CB8AC3E}">
        <p14:creationId xmlns:p14="http://schemas.microsoft.com/office/powerpoint/2010/main" val="357957648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pic>
        <p:nvPicPr>
          <p:cNvPr id="10" name="Picture 9" descr="A black circle in a purple and orange color&#10;&#10;AI-generated content may be incorrect.">
            <a:extLst>
              <a:ext uri="{FF2B5EF4-FFF2-40B4-BE49-F238E27FC236}">
                <a16:creationId xmlns:a16="http://schemas.microsoft.com/office/drawing/2014/main" id="{C8E832A1-AE20-595C-6C6A-C6CAD6D72233}"/>
              </a:ext>
            </a:extLst>
          </p:cNvPr>
          <p:cNvPicPr>
            <a:picLocks noChangeAspect="1"/>
          </p:cNvPicPr>
          <p:nvPr/>
        </p:nvPicPr>
        <p:blipFill>
          <a:blip r:embed="rId2">
            <a:extLst>
              <a:ext uri="{28A0092B-C50C-407E-A947-70E740481C1C}">
                <a14:useLocalDpi xmlns:a14="http://schemas.microsoft.com/office/drawing/2010/main" val="0"/>
              </a:ext>
            </a:extLst>
          </a:blip>
          <a:srcRect l="14059" t="1529" r="16895" b="27442"/>
          <a:stretch>
            <a:fillRect/>
          </a:stretch>
        </p:blipFill>
        <p:spPr>
          <a:xfrm flipH="1">
            <a:off x="-27432" y="0"/>
            <a:ext cx="12219432" cy="6865715"/>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295259" y="1820486"/>
            <a:ext cx="4800600" cy="2762187"/>
          </a:xfrm>
        </p:spPr>
        <p:txBody>
          <a:bodyPr vert="horz" lIns="91440" tIns="45720" rIns="91440" bIns="45720" rtlCol="0" anchor="b">
            <a:normAutofit/>
          </a:bodyPr>
          <a:lstStyle>
            <a:lvl1pPr>
              <a:defRPr lang="en-US" sz="4800" dirty="0">
                <a:solidFill>
                  <a:schemeClr val="tx1"/>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295260" y="4714821"/>
            <a:ext cx="3830874" cy="1496616"/>
          </a:xfrm>
        </p:spPr>
        <p:txBody>
          <a:bodyPr vert="horz" lIns="91440" tIns="45720" rIns="91440" bIns="45720" rtlCol="0" anchor="t">
            <a:normAutofit/>
          </a:bodyPr>
          <a:lstStyle>
            <a:lvl1pPr marL="0" indent="0">
              <a:buNone/>
              <a:defRPr lang="en-US" sz="1400" dirty="0">
                <a:solidFill>
                  <a:schemeClr val="tx1"/>
                </a:solidFill>
              </a:defRPr>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295259" y="219456"/>
            <a:ext cx="2703777" cy="338328"/>
          </a:xfrm>
        </p:spPr>
        <p:txBody>
          <a:bodyPr/>
          <a:lstStyle>
            <a:lvl1pPr>
              <a:defRPr>
                <a:solidFill>
                  <a:schemeClr val="tx1"/>
                </a:solidFill>
              </a:defRPr>
            </a:lvl1pPr>
          </a:lstStyle>
          <a:p>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235440" y="219456"/>
            <a:ext cx="1495365" cy="338328"/>
          </a:xfrm>
        </p:spPr>
        <p:txBody>
          <a:bodyPr/>
          <a:lstStyle>
            <a:lvl1pPr>
              <a:defRPr>
                <a:solidFill>
                  <a:schemeClr val="tx1"/>
                </a:solidFill>
              </a:defRPr>
            </a:lvl1pPr>
          </a:lstStyle>
          <a:p>
            <a:fld id="{67F45AC6-C491-4585-A584-9CE2AF7D5500}" type="datetime1">
              <a:rPr lang="en-US" smtClean="0"/>
              <a:t>10/12/2026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781778271"/>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 Content ">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lvl1pPr>
              <a:defRPr>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9217452" y="214858"/>
            <a:ext cx="1485900" cy="338328"/>
          </a:xfrm>
        </p:spPr>
        <p:txBody>
          <a:bodyPr/>
          <a:lstStyle>
            <a:lvl1pPr>
              <a:defRPr>
                <a:solidFill>
                  <a:schemeClr val="tx1"/>
                </a:solidFill>
              </a:defRPr>
            </a:lvl1pPr>
          </a:lstStyle>
          <a:p>
            <a:fld id="{67F45AC6-C491-4585-A584-9CE2AF7D5500}" type="datetime1">
              <a:rPr lang="en-US" smtClean="0"/>
              <a:t>10/12/2026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t>‹#›</a:t>
            </a:fld>
            <a:endParaRPr lang="en-US"/>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29529132"/>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2">
    <p:spTree>
      <p:nvGrpSpPr>
        <p:cNvPr id="1" name=""/>
        <p:cNvGrpSpPr/>
        <p:nvPr/>
      </p:nvGrpSpPr>
      <p:grpSpPr>
        <a:xfrm>
          <a:off x="0" y="0"/>
          <a:ext cx="0" cy="0"/>
          <a:chOff x="0" y="0"/>
          <a:chExt cx="0" cy="0"/>
        </a:xfrm>
      </p:grpSpPr>
      <p:pic>
        <p:nvPicPr>
          <p:cNvPr id="7" name="Picture 6" descr="A black circle in a purple and orange color&#10;&#10;AI-generated content may be incorrect.">
            <a:extLst>
              <a:ext uri="{FF2B5EF4-FFF2-40B4-BE49-F238E27FC236}">
                <a16:creationId xmlns:a16="http://schemas.microsoft.com/office/drawing/2014/main" id="{6AC85073-6D22-76C5-C752-C565E9FBCC84}"/>
              </a:ext>
            </a:extLst>
          </p:cNvPr>
          <p:cNvPicPr>
            <a:picLocks noChangeAspect="1"/>
          </p:cNvPicPr>
          <p:nvPr/>
        </p:nvPicPr>
        <p:blipFill>
          <a:blip r:embed="rId2">
            <a:extLst>
              <a:ext uri="{28A0092B-C50C-407E-A947-70E740481C1C}">
                <a14:useLocalDpi xmlns:a14="http://schemas.microsoft.com/office/drawing/2010/main" val="0"/>
              </a:ext>
            </a:extLst>
          </a:blip>
          <a:srcRect l="1146" t="10520" r="14652" b="11508"/>
          <a:stretch>
            <a:fillRect/>
          </a:stretch>
        </p:blipFill>
        <p:spPr>
          <a:xfrm flipH="1">
            <a:off x="-2" y="11899"/>
            <a:ext cx="12192001" cy="6865715"/>
          </a:xfrm>
          <a:prstGeom prst="rect">
            <a:avLst/>
          </a:prstGeom>
        </p:spPr>
      </p:pic>
      <p:sp>
        <p:nvSpPr>
          <p:cNvPr id="9" name="Title 8">
            <a:extLst>
              <a:ext uri="{FF2B5EF4-FFF2-40B4-BE49-F238E27FC236}">
                <a16:creationId xmlns:a16="http://schemas.microsoft.com/office/drawing/2014/main" id="{BF6CFC71-0CC0-F6AB-06FD-5F2DE2587092}"/>
              </a:ext>
            </a:extLst>
          </p:cNvPr>
          <p:cNvSpPr>
            <a:spLocks noGrp="1"/>
          </p:cNvSpPr>
          <p:nvPr>
            <p:ph type="title"/>
          </p:nvPr>
        </p:nvSpPr>
        <p:spPr>
          <a:xfrm>
            <a:off x="420792" y="459253"/>
            <a:ext cx="5658468" cy="2691359"/>
          </a:xfrm>
        </p:spPr>
        <p:txBody>
          <a:bodyPr/>
          <a:lstStyle>
            <a:lvl1pPr>
              <a:defRPr sz="4600"/>
            </a:lvl1pPr>
          </a:lstStyle>
          <a:p>
            <a:r>
              <a:rPr lang="en-US"/>
              <a:t>Click to edit Master title style</a:t>
            </a:r>
            <a:endParaRPr lang="en-US" dirty="0"/>
          </a:p>
        </p:txBody>
      </p:sp>
      <p:sp>
        <p:nvSpPr>
          <p:cNvPr id="11" name="Subtitle 2">
            <a:extLst>
              <a:ext uri="{FF2B5EF4-FFF2-40B4-BE49-F238E27FC236}">
                <a16:creationId xmlns:a16="http://schemas.microsoft.com/office/drawing/2014/main" id="{41932924-E87B-08A2-5EE3-BBA69699E24F}"/>
              </a:ext>
            </a:extLst>
          </p:cNvPr>
          <p:cNvSpPr>
            <a:spLocks noGrp="1"/>
          </p:cNvSpPr>
          <p:nvPr>
            <p:ph type="subTitle" idx="1"/>
          </p:nvPr>
        </p:nvSpPr>
        <p:spPr>
          <a:xfrm>
            <a:off x="7362264" y="516600"/>
            <a:ext cx="2593814" cy="1627886"/>
          </a:xfrm>
        </p:spPr>
        <p:txBody>
          <a:bodyPr vert="horz" lIns="91440" tIns="45720" rIns="91440" bIns="45720" rtlCol="0" anchor="t">
            <a:normAutofit/>
          </a:bodyPr>
          <a:lstStyle>
            <a:lvl1pPr marL="0" indent="0">
              <a:buNone/>
              <a:defRPr lang="en-US" sz="1200" dirty="0">
                <a:solidFill>
                  <a:schemeClr val="tx1"/>
                </a:solidFill>
              </a:defRPr>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7362265" y="219456"/>
            <a:ext cx="2504049" cy="338328"/>
          </a:xfrm>
        </p:spPr>
        <p:txBody>
          <a:bodyPr/>
          <a:lstStyle>
            <a:lvl1pPr>
              <a:defRPr>
                <a:solidFill>
                  <a:schemeClr val="tx1"/>
                </a:solidFill>
              </a:defRPr>
            </a:lvl1pPr>
          </a:lstStyle>
          <a:p>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10363200" y="219456"/>
            <a:ext cx="1146383" cy="338328"/>
          </a:xfrm>
        </p:spPr>
        <p:txBody>
          <a:bodyPr/>
          <a:lstStyle>
            <a:lvl1pPr>
              <a:defRPr>
                <a:solidFill>
                  <a:schemeClr val="tx1"/>
                </a:solidFill>
              </a:defRPr>
            </a:lvl1pPr>
          </a:lstStyle>
          <a:p>
            <a:fld id="{67F45AC6-C491-4585-A584-9CE2AF7D5500}" type="datetime1">
              <a:rPr lang="en-US" smtClean="0"/>
              <a:t>10/12/2026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291657" y="219456"/>
            <a:ext cx="555948" cy="338328"/>
          </a:xfrm>
        </p:spPr>
        <p:txBody>
          <a:bodyPr/>
          <a:lstStyle>
            <a:lvl1pPr>
              <a:defRPr>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2650051520"/>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p:cSld name="Title with Picture">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37C87932-7DAB-7F93-5E51-7AEEA5AC7FEA}"/>
              </a:ext>
            </a:extLst>
          </p:cNvPr>
          <p:cNvSpPr>
            <a:spLocks noGrp="1"/>
          </p:cNvSpPr>
          <p:nvPr>
            <p:ph type="pic" sz="quarter" idx="13" hasCustomPrompt="1"/>
          </p:nvPr>
        </p:nvSpPr>
        <p:spPr>
          <a:xfrm>
            <a:off x="0" y="0"/>
            <a:ext cx="12188952" cy="6858000"/>
          </a:xfrm>
          <a:blipFill>
            <a:blip r:embed="rId2">
              <a:alphaModFix amt="70000"/>
            </a:blip>
            <a:stretch>
              <a:fillRect/>
            </a:stretch>
          </a:blipFill>
        </p:spPr>
        <p:txBody>
          <a:bodyPr tIns="365760"/>
          <a:lstStyle>
            <a:lvl1pPr>
              <a:defRPr>
                <a:solidFill>
                  <a:schemeClr val="tx1"/>
                </a:solidFill>
              </a:defRPr>
            </a:lvl1pPr>
          </a:lstStyle>
          <a:p>
            <a:r>
              <a:rPr lang="en-US" dirty="0"/>
              <a:t>   </a:t>
            </a:r>
          </a:p>
        </p:txBody>
      </p:sp>
      <p:sp>
        <p:nvSpPr>
          <p:cNvPr id="15" name="Title 14">
            <a:extLst>
              <a:ext uri="{FF2B5EF4-FFF2-40B4-BE49-F238E27FC236}">
                <a16:creationId xmlns:a16="http://schemas.microsoft.com/office/drawing/2014/main" id="{7EB34FF5-770C-AA64-B806-5D6DED71138A}"/>
              </a:ext>
            </a:extLst>
          </p:cNvPr>
          <p:cNvSpPr>
            <a:spLocks noGrp="1"/>
          </p:cNvSpPr>
          <p:nvPr>
            <p:ph type="title"/>
          </p:nvPr>
        </p:nvSpPr>
        <p:spPr>
          <a:xfrm>
            <a:off x="0" y="4463843"/>
            <a:ext cx="12188952" cy="2394157"/>
          </a:xfrm>
          <a:gradFill>
            <a:gsLst>
              <a:gs pos="31000">
                <a:srgbClr val="000000">
                  <a:alpha val="30000"/>
                </a:srgbClr>
              </a:gs>
              <a:gs pos="87000">
                <a:srgbClr val="000000">
                  <a:alpha val="60000"/>
                </a:srgbClr>
              </a:gs>
              <a:gs pos="0">
                <a:srgbClr val="000000">
                  <a:alpha val="0"/>
                </a:srgbClr>
              </a:gs>
            </a:gsLst>
            <a:lin ang="5400000" scaled="0"/>
          </a:gradFill>
        </p:spPr>
        <p:txBody>
          <a:bodyPr lIns="502920" tIns="0" rIns="5029200" bIns="365760" anchor="b"/>
          <a:lstStyle>
            <a:lvl1pPr>
              <a:defRPr sz="4000">
                <a:solidFill>
                  <a:schemeClr val="tx1"/>
                </a:solidFill>
              </a:defRPr>
            </a:lvl1pPr>
          </a:lstStyle>
          <a:p>
            <a:r>
              <a:rPr lang="en-US"/>
              <a:t>Click to edit Master title style</a:t>
            </a:r>
            <a:endParaRPr lang="en-US" dirty="0"/>
          </a:p>
        </p:txBody>
      </p:sp>
      <p:sp>
        <p:nvSpPr>
          <p:cNvPr id="12" name="Subtitle 2">
            <a:extLst>
              <a:ext uri="{FF2B5EF4-FFF2-40B4-BE49-F238E27FC236}">
                <a16:creationId xmlns:a16="http://schemas.microsoft.com/office/drawing/2014/main" id="{49132BB0-A42B-7355-8046-F22B2344C64F}"/>
              </a:ext>
            </a:extLst>
          </p:cNvPr>
          <p:cNvSpPr>
            <a:spLocks noGrp="1"/>
          </p:cNvSpPr>
          <p:nvPr>
            <p:ph type="subTitle" idx="1"/>
          </p:nvPr>
        </p:nvSpPr>
        <p:spPr>
          <a:xfrm>
            <a:off x="8801099" y="4463843"/>
            <a:ext cx="3387853" cy="2394157"/>
          </a:xfrm>
        </p:spPr>
        <p:txBody>
          <a:bodyPr vert="horz" lIns="137160" tIns="365760" rIns="0" bIns="457200" rtlCol="0" anchor="b">
            <a:normAutofit/>
          </a:bodyPr>
          <a:lstStyle>
            <a:lvl1pPr marL="0" indent="0">
              <a:buNone/>
              <a:defRPr lang="en-US" sz="1400" dirty="0">
                <a:solidFill>
                  <a:schemeClr val="tx1"/>
                </a:solidFill>
              </a:defRPr>
            </a:lvl1pPr>
          </a:lstStyle>
          <a:p>
            <a:pPr lvl="0"/>
            <a:r>
              <a:rPr lang="en-US"/>
              <a:t>Click to edit Master subtitle style</a:t>
            </a:r>
            <a:endParaRPr lang="en-US" dirty="0"/>
          </a:p>
        </p:txBody>
      </p:sp>
      <p:sp>
        <p:nvSpPr>
          <p:cNvPr id="8" name="Footer Placeholder 7">
            <a:extLst>
              <a:ext uri="{FF2B5EF4-FFF2-40B4-BE49-F238E27FC236}">
                <a16:creationId xmlns:a16="http://schemas.microsoft.com/office/drawing/2014/main" id="{E972D5EE-6935-237E-C4A2-C61261249F33}"/>
              </a:ext>
            </a:extLst>
          </p:cNvPr>
          <p:cNvSpPr>
            <a:spLocks noGrp="1"/>
          </p:cNvSpPr>
          <p:nvPr>
            <p:ph type="ftr" sz="quarter" idx="15"/>
          </p:nvPr>
        </p:nvSpPr>
        <p:spPr>
          <a:xfrm>
            <a:off x="437656" y="219456"/>
            <a:ext cx="2740616" cy="365760"/>
          </a:xfrm>
        </p:spPr>
        <p:txBody>
          <a:bodyPr/>
          <a:lstStyle>
            <a:lvl1pPr>
              <a:defRPr>
                <a:solidFill>
                  <a:schemeClr val="tx1"/>
                </a:solidFill>
              </a:defRPr>
            </a:lvl1pPr>
          </a:lstStyle>
          <a:p>
            <a:endParaRPr lang="en-US" dirty="0"/>
          </a:p>
        </p:txBody>
      </p:sp>
      <p:sp>
        <p:nvSpPr>
          <p:cNvPr id="7" name="Date Placeholder 6">
            <a:extLst>
              <a:ext uri="{FF2B5EF4-FFF2-40B4-BE49-F238E27FC236}">
                <a16:creationId xmlns:a16="http://schemas.microsoft.com/office/drawing/2014/main" id="{0F001462-21CF-5988-0554-7DB1C494B04E}"/>
              </a:ext>
            </a:extLst>
          </p:cNvPr>
          <p:cNvSpPr>
            <a:spLocks noGrp="1"/>
          </p:cNvSpPr>
          <p:nvPr>
            <p:ph type="dt" sz="half" idx="14"/>
          </p:nvPr>
        </p:nvSpPr>
        <p:spPr>
          <a:xfrm>
            <a:off x="8866095" y="219456"/>
            <a:ext cx="1957990" cy="365760"/>
          </a:xfrm>
        </p:spPr>
        <p:txBody>
          <a:bodyPr/>
          <a:lstStyle>
            <a:lvl1pPr>
              <a:defRPr>
                <a:solidFill>
                  <a:schemeClr val="tx1"/>
                </a:solidFill>
              </a:defRPr>
            </a:lvl1pPr>
          </a:lstStyle>
          <a:p>
            <a:fld id="{67F45AC6-C491-4585-A584-9CE2AF7D5500}" type="datetime1">
              <a:rPr lang="en-US" smtClean="0"/>
              <a:t>10/12/2026</a:t>
            </a:fld>
            <a:endParaRPr lang="en-US"/>
          </a:p>
        </p:txBody>
      </p:sp>
      <p:sp>
        <p:nvSpPr>
          <p:cNvPr id="13" name="Slide Number Placeholder 12">
            <a:extLst>
              <a:ext uri="{FF2B5EF4-FFF2-40B4-BE49-F238E27FC236}">
                <a16:creationId xmlns:a16="http://schemas.microsoft.com/office/drawing/2014/main" id="{C81CEA4D-A8A1-D4D2-8F28-C83469372446}"/>
              </a:ext>
            </a:extLst>
          </p:cNvPr>
          <p:cNvSpPr>
            <a:spLocks noGrp="1"/>
          </p:cNvSpPr>
          <p:nvPr>
            <p:ph type="sldNum" sz="quarter" idx="16"/>
          </p:nvPr>
        </p:nvSpPr>
        <p:spPr>
          <a:xfrm>
            <a:off x="11362195" y="219456"/>
            <a:ext cx="448805" cy="365760"/>
          </a:xfrm>
        </p:spPr>
        <p:txBody>
          <a:bodyPr/>
          <a:lstStyle>
            <a:lvl1pPr>
              <a:defRPr>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1810033299"/>
      </p:ext>
    </p:extLst>
  </p:cSld>
  <p:clrMapOvr>
    <a:masterClrMapping/>
  </p:clrMapOvr>
  <p:hf sldNum="0" hdr="0" ftr="0" dt="0"/>
  <p:extLst>
    <p:ext uri="{DCECCB84-F9BA-43D5-87BE-67443E8EF086}">
      <p15:sldGuideLst xmlns:p15="http://schemas.microsoft.com/office/powerpoint/2012/main">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pic>
        <p:nvPicPr>
          <p:cNvPr id="10" name="Picture 9" descr="A close up of a colorful background&#10;&#10;AI-generated content may be incorrect.">
            <a:extLst>
              <a:ext uri="{FF2B5EF4-FFF2-40B4-BE49-F238E27FC236}">
                <a16:creationId xmlns:a16="http://schemas.microsoft.com/office/drawing/2014/main" id="{6F838A51-B977-1664-089F-3B2250DFEF6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
            <a:ext cx="12181172" cy="6858000"/>
          </a:xfrm>
          <a:prstGeom prst="rect">
            <a:avLst/>
          </a:prstGeom>
        </p:spPr>
      </p:pic>
      <p:sp>
        <p:nvSpPr>
          <p:cNvPr id="2" name="Title 1">
            <a:extLst>
              <a:ext uri="{FF2B5EF4-FFF2-40B4-BE49-F238E27FC236}">
                <a16:creationId xmlns:a16="http://schemas.microsoft.com/office/drawing/2014/main" id="{8892EA34-13CC-54C1-DE3D-4F1D5D55C9A7}"/>
              </a:ext>
            </a:extLst>
          </p:cNvPr>
          <p:cNvSpPr>
            <a:spLocks noGrp="1"/>
          </p:cNvSpPr>
          <p:nvPr>
            <p:ph type="title" hasCustomPrompt="1"/>
          </p:nvPr>
        </p:nvSpPr>
        <p:spPr>
          <a:xfrm>
            <a:off x="409980" y="4311805"/>
            <a:ext cx="8585337" cy="2368300"/>
          </a:xfrm>
        </p:spPr>
        <p:txBody>
          <a:bodyPr anchor="b">
            <a:normAutofit/>
          </a:bodyPr>
          <a:lstStyle>
            <a:lvl1pPr>
              <a:defRPr sz="6900">
                <a:solidFill>
                  <a:schemeClr val="tx1"/>
                </a:solidFill>
              </a:defRPr>
            </a:lvl1pPr>
          </a:lstStyle>
          <a:p>
            <a:r>
              <a:rPr lang="en-US" dirty="0"/>
              <a:t>Section Header</a:t>
            </a:r>
          </a:p>
        </p:txBody>
      </p:sp>
      <p:sp>
        <p:nvSpPr>
          <p:cNvPr id="5" name="Footer Placeholder 4">
            <a:extLst>
              <a:ext uri="{FF2B5EF4-FFF2-40B4-BE49-F238E27FC236}">
                <a16:creationId xmlns:a16="http://schemas.microsoft.com/office/drawing/2014/main" id="{9F1849E7-8E94-3B02-239C-AAB481596BFD}"/>
              </a:ext>
            </a:extLst>
          </p:cNvPr>
          <p:cNvSpPr>
            <a:spLocks noGrp="1"/>
          </p:cNvSpPr>
          <p:nvPr>
            <p:ph type="ftr" sz="quarter" idx="11"/>
          </p:nvPr>
        </p:nvSpPr>
        <p:spPr>
          <a:xfrm>
            <a:off x="419100" y="219456"/>
            <a:ext cx="2656178" cy="338328"/>
          </a:xfrm>
        </p:spPr>
        <p:txBody>
          <a:bodyPr/>
          <a:lstStyle>
            <a:lvl1pPr>
              <a:defRPr>
                <a:solidFill>
                  <a:schemeClr val="tx1"/>
                </a:solidFill>
              </a:defRPr>
            </a:lvl1pPr>
          </a:lstStyle>
          <a:p>
            <a:endParaRPr lang="en-US" dirty="0"/>
          </a:p>
        </p:txBody>
      </p:sp>
      <p:sp>
        <p:nvSpPr>
          <p:cNvPr id="4" name="Date Placeholder 3">
            <a:extLst>
              <a:ext uri="{FF2B5EF4-FFF2-40B4-BE49-F238E27FC236}">
                <a16:creationId xmlns:a16="http://schemas.microsoft.com/office/drawing/2014/main" id="{8F845713-EE4C-7615-B812-531C14CF0CA2}"/>
              </a:ext>
            </a:extLst>
          </p:cNvPr>
          <p:cNvSpPr>
            <a:spLocks noGrp="1"/>
          </p:cNvSpPr>
          <p:nvPr>
            <p:ph type="dt" sz="half" idx="10"/>
          </p:nvPr>
        </p:nvSpPr>
        <p:spPr>
          <a:xfrm>
            <a:off x="8801100" y="219456"/>
            <a:ext cx="1913256" cy="338328"/>
          </a:xfrm>
        </p:spPr>
        <p:txBody>
          <a:bodyPr/>
          <a:lstStyle>
            <a:lvl1pPr>
              <a:defRPr>
                <a:solidFill>
                  <a:schemeClr val="tx1"/>
                </a:solidFill>
              </a:defRPr>
            </a:lvl1pPr>
          </a:lstStyle>
          <a:p>
            <a:fld id="{67F45AC6-C491-4585-A584-9CE2AF7D5500}" type="datetime1">
              <a:rPr lang="en-US" smtClean="0"/>
              <a:t>10/12/2026</a:t>
            </a:fld>
            <a:endParaRPr lang="en-US"/>
          </a:p>
        </p:txBody>
      </p:sp>
      <p:sp>
        <p:nvSpPr>
          <p:cNvPr id="6" name="Slide Number Placeholder 5">
            <a:extLst>
              <a:ext uri="{FF2B5EF4-FFF2-40B4-BE49-F238E27FC236}">
                <a16:creationId xmlns:a16="http://schemas.microsoft.com/office/drawing/2014/main" id="{70644BD7-C050-D052-8408-65ADAAF674FF}"/>
              </a:ext>
            </a:extLst>
          </p:cNvPr>
          <p:cNvSpPr>
            <a:spLocks noGrp="1"/>
          </p:cNvSpPr>
          <p:nvPr>
            <p:ph type="sldNum" sz="quarter" idx="12"/>
          </p:nvPr>
        </p:nvSpPr>
        <p:spPr>
          <a:xfrm>
            <a:off x="11291658" y="219456"/>
            <a:ext cx="555948" cy="338328"/>
          </a:xfrm>
        </p:spPr>
        <p:txBody>
          <a:bodyPr/>
          <a:lstStyle>
            <a:lvl1pPr>
              <a:defRPr>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374641250"/>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pic>
        <p:nvPicPr>
          <p:cNvPr id="6" name="Picture 5" descr="A black background with a purple and orange light&#10;&#10;AI-generated content may be incorrect.">
            <a:extLst>
              <a:ext uri="{FF2B5EF4-FFF2-40B4-BE49-F238E27FC236}">
                <a16:creationId xmlns:a16="http://schemas.microsoft.com/office/drawing/2014/main" id="{D09BF41B-6D10-9A6E-03E4-5E7320A61DF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0800000">
            <a:off x="0" y="-2"/>
            <a:ext cx="12192000" cy="2869093"/>
          </a:xfrm>
          <a:prstGeom prst="rect">
            <a:avLst/>
          </a:prstGeom>
        </p:spPr>
      </p:pic>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368368" y="2138776"/>
            <a:ext cx="6433266" cy="1962149"/>
          </a:xfrm>
        </p:spPr>
        <p:txBody>
          <a:bodyPr anchor="t">
            <a:normAutofit/>
          </a:bodyPr>
          <a:lstStyle>
            <a:lvl1pPr>
              <a:defRPr sz="8800" baseline="0">
                <a:solidFill>
                  <a:schemeClr val="tx1"/>
                </a:solidFill>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lvl1pPr>
              <a:defRPr>
                <a:solidFill>
                  <a:schemeClr val="tx1"/>
                </a:solidFill>
              </a:defRPr>
            </a:lvl1pPr>
          </a:lstStyle>
          <a:p>
            <a:endParaRPr lang="en-US" dirty="0"/>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7353300" y="214858"/>
            <a:ext cx="1485900" cy="338328"/>
          </a:xfrm>
        </p:spPr>
        <p:txBody>
          <a:bodyPr/>
          <a:lstStyle>
            <a:lvl1pPr>
              <a:defRPr>
                <a:solidFill>
                  <a:schemeClr val="tx1"/>
                </a:solidFill>
              </a:defRPr>
            </a:lvl1pPr>
          </a:lstStyle>
          <a:p>
            <a:fld id="{67F45AC6-C491-4585-A584-9CE2AF7D5500}" type="datetime1">
              <a:rPr lang="en-US" smtClean="0"/>
              <a:t>10/12/2026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t>‹#›</a:t>
            </a:fld>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7353301" y="2138776"/>
            <a:ext cx="3718420" cy="4109624"/>
          </a:xfrm>
        </p:spPr>
        <p:txBody>
          <a:bodyPr vert="horz" lIns="91440" tIns="45720" rIns="91440" bIns="45720" rtlCol="0" anchor="t">
            <a:normAutofit/>
          </a:bodyPr>
          <a:lstStyle>
            <a:lvl1pPr marL="457200" indent="-457200">
              <a:buFont typeface="+mj-lt"/>
              <a:buAutoNum type="arabicPeriod"/>
              <a:defRPr lang="en-US" sz="1400" dirty="0">
                <a:solidFill>
                  <a:schemeClr val="tx1"/>
                </a:solidFill>
              </a:defRPr>
            </a:lvl1pPr>
            <a:lvl2pPr marL="571500" indent="-342900">
              <a:buFont typeface="+mj-lt"/>
              <a:buAutoNum type="arabicPeriod"/>
              <a:defRPr lang="en-US" sz="1400" dirty="0">
                <a:solidFill>
                  <a:schemeClr val="tx1"/>
                </a:solidFill>
              </a:defRPr>
            </a:lvl2pPr>
            <a:lvl3pPr marL="800100" indent="-342900">
              <a:buFont typeface="+mj-lt"/>
              <a:buAutoNum type="arabicPeriod"/>
              <a:defRPr lang="en-US" sz="1400" dirty="0">
                <a:solidFill>
                  <a:schemeClr val="tx1"/>
                </a:solidFill>
              </a:defRPr>
            </a:lvl3pPr>
            <a:lvl4pPr>
              <a:buFont typeface="+mj-lt"/>
              <a:buAutoNum type="arabicPeriod"/>
              <a:defRPr lang="en-US" sz="1400" dirty="0">
                <a:solidFill>
                  <a:schemeClr val="tx1"/>
                </a:solidFill>
              </a:defRPr>
            </a:lvl4pPr>
            <a:lvl5pPr>
              <a:buFont typeface="+mj-lt"/>
              <a:buAutoNum type="arabicPeriod"/>
              <a:defRPr lang="en-US" sz="1400" dirty="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083699625"/>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Agenda with Picture">
    <p:bg>
      <p:bgPr>
        <a:solidFill>
          <a:srgbClr val="09090C"/>
        </a:solidFill>
        <a:effectLst/>
      </p:bgPr>
    </p:bg>
    <p:spTree>
      <p:nvGrpSpPr>
        <p:cNvPr id="1" name=""/>
        <p:cNvGrpSpPr/>
        <p:nvPr/>
      </p:nvGrpSpPr>
      <p:grpSpPr>
        <a:xfrm>
          <a:off x="0" y="0"/>
          <a:ext cx="0" cy="0"/>
          <a:chOff x="0" y="0"/>
          <a:chExt cx="0" cy="0"/>
        </a:xfrm>
      </p:grpSpPr>
      <p:pic>
        <p:nvPicPr>
          <p:cNvPr id="6" name="Picture 5" descr="A black background with a red and yellow light&#10;&#10;AI-generated content may be incorrect.">
            <a:extLst>
              <a:ext uri="{FF2B5EF4-FFF2-40B4-BE49-F238E27FC236}">
                <a16:creationId xmlns:a16="http://schemas.microsoft.com/office/drawing/2014/main" id="{BD349A90-08FB-AFC0-8649-56404DF7B8C2}"/>
              </a:ext>
            </a:extLst>
          </p:cNvPr>
          <p:cNvPicPr>
            <a:picLocks noChangeAspect="1"/>
          </p:cNvPicPr>
          <p:nvPr/>
        </p:nvPicPr>
        <p:blipFill>
          <a:blip r:embed="rId2">
            <a:extLst>
              <a:ext uri="{28A0092B-C50C-407E-A947-70E740481C1C}">
                <a14:useLocalDpi xmlns:a14="http://schemas.microsoft.com/office/drawing/2010/main" val="0"/>
              </a:ext>
            </a:extLst>
          </a:blip>
          <a:srcRect b="36109"/>
          <a:stretch>
            <a:fillRect/>
          </a:stretch>
        </p:blipFill>
        <p:spPr>
          <a:xfrm rot="10800000" flipH="1">
            <a:off x="-9982" y="2555751"/>
            <a:ext cx="12192000" cy="4343908"/>
          </a:xfrm>
          <a:prstGeom prst="rect">
            <a:avLst/>
          </a:prstGeom>
        </p:spPr>
      </p:pic>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390852" y="3481713"/>
            <a:ext cx="5496426" cy="2092272"/>
          </a:xfrm>
        </p:spPr>
        <p:txBody>
          <a:bodyPr anchor="t">
            <a:normAutofit/>
          </a:bodyPr>
          <a:lstStyle>
            <a:lvl1pPr>
              <a:defRPr sz="7600">
                <a:solidFill>
                  <a:schemeClr val="tx1"/>
                </a:solidFill>
              </a:defRPr>
            </a:lvl1pPr>
          </a:lstStyle>
          <a:p>
            <a:r>
              <a:rPr lang="en-US"/>
              <a:t>Click to edit Master title style</a:t>
            </a:r>
            <a:endParaRPr lang="en-US" dirty="0"/>
          </a:p>
        </p:txBody>
      </p:sp>
      <p:sp>
        <p:nvSpPr>
          <p:cNvPr id="8" name="Picture Placeholder 7">
            <a:extLst>
              <a:ext uri="{FF2B5EF4-FFF2-40B4-BE49-F238E27FC236}">
                <a16:creationId xmlns:a16="http://schemas.microsoft.com/office/drawing/2014/main" id="{743EA2DD-B019-E3AA-ACB7-13CC3353E8D4}"/>
              </a:ext>
            </a:extLst>
          </p:cNvPr>
          <p:cNvSpPr>
            <a:spLocks noGrp="1"/>
          </p:cNvSpPr>
          <p:nvPr>
            <p:ph type="pic" sz="quarter" idx="14" hasCustomPrompt="1"/>
          </p:nvPr>
        </p:nvSpPr>
        <p:spPr>
          <a:xfrm>
            <a:off x="0" y="0"/>
            <a:ext cx="12192000" cy="2555751"/>
          </a:xfrm>
          <a:blipFill>
            <a:blip r:embed="rId3">
              <a:alphaModFix amt="65000"/>
            </a:blip>
            <a:stretch>
              <a:fillRect/>
            </a:stretch>
          </a:blipFill>
        </p:spPr>
        <p:txBody>
          <a:bodyPr/>
          <a:lstStyle>
            <a:lvl1pPr>
              <a:defRPr>
                <a:solidFill>
                  <a:schemeClr val="tx1"/>
                </a:solidFill>
              </a:defRPr>
            </a:lvl1pPr>
          </a:lstStyle>
          <a:p>
            <a:r>
              <a:rPr lang="en-US" dirty="0"/>
              <a:t>   </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433660" y="2734068"/>
            <a:ext cx="2727331" cy="338328"/>
          </a:xfrm>
        </p:spPr>
        <p:txBody>
          <a:bodyPr/>
          <a:lstStyle>
            <a:lvl1pPr>
              <a:defRPr>
                <a:solidFill>
                  <a:schemeClr val="tx1"/>
                </a:solidFill>
              </a:defRPr>
            </a:lvl1pPr>
          </a:lstStyle>
          <a:p>
            <a:endParaRPr lang="en-US" dirty="0"/>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7785567" y="2734068"/>
            <a:ext cx="1586711" cy="338328"/>
          </a:xfrm>
        </p:spPr>
        <p:txBody>
          <a:bodyPr/>
          <a:lstStyle>
            <a:lvl1pPr>
              <a:defRPr>
                <a:solidFill>
                  <a:schemeClr val="tx1"/>
                </a:solidFill>
              </a:defRPr>
            </a:lvl1pPr>
          </a:lstStyle>
          <a:p>
            <a:fld id="{67F45AC6-C491-4585-A584-9CE2AF7D5500}" type="datetime1">
              <a:rPr lang="en-US" smtClean="0"/>
              <a:t>10/12/2026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316614" y="2734068"/>
            <a:ext cx="526695" cy="338328"/>
          </a:xfrm>
        </p:spPr>
        <p:txBody>
          <a:bodyPr/>
          <a:lstStyle>
            <a:lvl1pPr>
              <a:defRPr>
                <a:solidFill>
                  <a:schemeClr val="tx1"/>
                </a:solidFill>
              </a:defRPr>
            </a:lvl1pPr>
          </a:lstStyle>
          <a:p>
            <a:fld id="{CC057153-B650-4DEB-B370-79DDCFDCE934}" type="slidenum">
              <a:rPr lang="en-US" smtClean="0"/>
              <a:t>‹#›</a:t>
            </a:fld>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7785567" y="3481713"/>
            <a:ext cx="3916103" cy="2765887"/>
          </a:xfrm>
        </p:spPr>
        <p:txBody>
          <a:bodyPr vert="horz" lIns="91440" tIns="45720" rIns="91440" bIns="45720" rtlCol="0">
            <a:normAutofit/>
          </a:bodyPr>
          <a:lstStyle>
            <a:lvl1pPr marL="342900" indent="-342900">
              <a:lnSpc>
                <a:spcPct val="130000"/>
              </a:lnSpc>
              <a:buFont typeface="+mj-lt"/>
              <a:buAutoNum type="arabicPeriod"/>
              <a:defRPr lang="en-US" sz="1400" dirty="0">
                <a:solidFill>
                  <a:schemeClr val="tx1"/>
                </a:solidFill>
              </a:defRPr>
            </a:lvl1pPr>
            <a:lvl2pPr marL="571500" indent="-342900">
              <a:lnSpc>
                <a:spcPct val="130000"/>
              </a:lnSpc>
              <a:buFont typeface="+mj-lt"/>
              <a:buAutoNum type="arabicPeriod"/>
              <a:defRPr lang="en-US" sz="1400" dirty="0">
                <a:solidFill>
                  <a:schemeClr val="tx1"/>
                </a:solidFill>
              </a:defRPr>
            </a:lvl2pPr>
            <a:lvl3pPr marL="800100" indent="-342900">
              <a:lnSpc>
                <a:spcPct val="130000"/>
              </a:lnSpc>
              <a:buFont typeface="+mj-lt"/>
              <a:buAutoNum type="arabicPeriod"/>
              <a:defRPr lang="en-US" sz="1400" dirty="0">
                <a:solidFill>
                  <a:schemeClr val="tx1"/>
                </a:solidFill>
              </a:defRPr>
            </a:lvl3pPr>
            <a:lvl4pPr>
              <a:lnSpc>
                <a:spcPct val="130000"/>
              </a:lnSpc>
              <a:buFont typeface="+mj-lt"/>
              <a:buAutoNum type="arabicPeriod"/>
              <a:defRPr lang="en-US" sz="1400" dirty="0">
                <a:solidFill>
                  <a:schemeClr val="tx1"/>
                </a:solidFill>
              </a:defRPr>
            </a:lvl4pPr>
            <a:lvl5pPr>
              <a:lnSpc>
                <a:spcPct val="130000"/>
              </a:lnSpc>
              <a:buFont typeface="+mj-lt"/>
              <a:buAutoNum type="arabicPeriod"/>
              <a:defRPr lang="en-US" sz="1400" dirty="0">
                <a:solidFill>
                  <a:schemeClr val="tx1"/>
                </a:solidFill>
              </a:defRPr>
            </a:lvl5pPr>
          </a:lstStyle>
          <a:p>
            <a:pPr marL="228600" lvl="0" indent="-228600"/>
            <a:r>
              <a:rPr lang="en-US"/>
              <a:t>Click to edit Master text styles</a:t>
            </a:r>
          </a:p>
          <a:p>
            <a:pPr marL="228600" lvl="1" indent="-228600"/>
            <a:r>
              <a:rPr lang="en-US"/>
              <a:t>Second level</a:t>
            </a:r>
          </a:p>
          <a:p>
            <a:pPr marL="228600" lvl="2" indent="-228600"/>
            <a:r>
              <a:rPr lang="en-US"/>
              <a:t>Third level</a:t>
            </a:r>
          </a:p>
          <a:p>
            <a:pPr marL="228600" lvl="3" indent="-228600"/>
            <a:r>
              <a:rPr lang="en-US"/>
              <a:t>Fourth level</a:t>
            </a:r>
          </a:p>
          <a:p>
            <a:pPr marL="228600" lvl="4" indent="-228600"/>
            <a:r>
              <a:rPr lang="en-US"/>
              <a:t>Fifth level</a:t>
            </a:r>
            <a:endParaRPr lang="en-US" dirty="0"/>
          </a:p>
        </p:txBody>
      </p:sp>
    </p:spTree>
    <p:extLst>
      <p:ext uri="{BB962C8B-B14F-4D97-AF65-F5344CB8AC3E}">
        <p14:creationId xmlns:p14="http://schemas.microsoft.com/office/powerpoint/2010/main" val="4252827615"/>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Content 2">
    <p:spTree>
      <p:nvGrpSpPr>
        <p:cNvPr id="1" name=""/>
        <p:cNvGrpSpPr/>
        <p:nvPr/>
      </p:nvGrpSpPr>
      <p:grpSpPr>
        <a:xfrm>
          <a:off x="0" y="0"/>
          <a:ext cx="0" cy="0"/>
          <a:chOff x="0" y="0"/>
          <a:chExt cx="0" cy="0"/>
        </a:xfrm>
      </p:grpSpPr>
      <p:pic>
        <p:nvPicPr>
          <p:cNvPr id="23" name="Picture 22" descr="A purple and black background&#10;&#10;AI-generated content may be incorrect.">
            <a:extLst>
              <a:ext uri="{FF2B5EF4-FFF2-40B4-BE49-F238E27FC236}">
                <a16:creationId xmlns:a16="http://schemas.microsoft.com/office/drawing/2014/main" id="{518E8C82-2B1B-76C7-A67D-099AEEEAD0DA}"/>
              </a:ext>
            </a:extLst>
          </p:cNvPr>
          <p:cNvPicPr>
            <a:picLocks noChangeAspect="1"/>
          </p:cNvPicPr>
          <p:nvPr/>
        </p:nvPicPr>
        <p:blipFill>
          <a:blip r:embed="rId2">
            <a:extLst>
              <a:ext uri="{28A0092B-C50C-407E-A947-70E740481C1C}">
                <a14:useLocalDpi xmlns:a14="http://schemas.microsoft.com/office/drawing/2010/main" val="0"/>
              </a:ext>
            </a:extLst>
          </a:blip>
          <a:srcRect l="11509"/>
          <a:stretch>
            <a:fillRect/>
          </a:stretch>
        </p:blipFill>
        <p:spPr>
          <a:xfrm>
            <a:off x="6324601" y="1"/>
            <a:ext cx="5881254" cy="6858000"/>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18851" y="1276990"/>
            <a:ext cx="5378267" cy="985658"/>
          </a:xfrm>
        </p:spPr>
        <p:txBody>
          <a:bodyPr anchor="b"/>
          <a:lstStyle>
            <a:lvl1pPr>
              <a:defRPr>
                <a:solidFill>
                  <a:schemeClr val="tx1"/>
                </a:solidFill>
              </a:defRPr>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432393" y="214858"/>
            <a:ext cx="2726376" cy="338328"/>
          </a:xfrm>
        </p:spPr>
        <p:txBody>
          <a:bodyPr/>
          <a:lstStyle>
            <a:lvl1pPr>
              <a:defRPr>
                <a:solidFill>
                  <a:schemeClr val="tx1"/>
                </a:solidFill>
              </a:defRPr>
            </a:lvl1pPr>
          </a:lstStyle>
          <a:p>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8801100" y="214858"/>
            <a:ext cx="1941840" cy="338328"/>
          </a:xfrm>
        </p:spPr>
        <p:txBody>
          <a:bodyPr/>
          <a:lstStyle>
            <a:lvl1pPr>
              <a:defRPr>
                <a:solidFill>
                  <a:schemeClr val="tx1"/>
                </a:solidFill>
              </a:defRPr>
            </a:lvl1pPr>
          </a:lstStyle>
          <a:p>
            <a:fld id="{67F45AC6-C491-4585-A584-9CE2AF7D5500}" type="datetime1">
              <a:rPr lang="en-US" smtClean="0"/>
              <a:t>10/12/2026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290295" y="214858"/>
            <a:ext cx="555948" cy="338328"/>
          </a:xfrm>
        </p:spPr>
        <p:txBody>
          <a:bodyPr/>
          <a:lstStyle>
            <a:lvl1pPr>
              <a:defRPr>
                <a:solidFill>
                  <a:schemeClr val="tx1"/>
                </a:solidFill>
              </a:defRPr>
            </a:lvl1pPr>
          </a:lstStyle>
          <a:p>
            <a:fld id="{CC057153-B650-4DEB-B370-79DDCFDCE934}" type="slidenum">
              <a:rPr lang="en-US" smtClean="0"/>
              <a:t>‹#›</a:t>
            </a:fld>
            <a:endParaRPr lang="en-US"/>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427477" y="2471736"/>
            <a:ext cx="5378268" cy="3662734"/>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36571291"/>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ontent 3">
    <p:bg>
      <p:bgPr>
        <a:solidFill>
          <a:srgbClr val="09090C"/>
        </a:solidFill>
        <a:effectLst/>
      </p:bgPr>
    </p:bg>
    <p:spTree>
      <p:nvGrpSpPr>
        <p:cNvPr id="1" name=""/>
        <p:cNvGrpSpPr/>
        <p:nvPr/>
      </p:nvGrpSpPr>
      <p:grpSpPr>
        <a:xfrm>
          <a:off x="0" y="0"/>
          <a:ext cx="0" cy="0"/>
          <a:chOff x="0" y="0"/>
          <a:chExt cx="0" cy="0"/>
        </a:xfrm>
      </p:grpSpPr>
      <p:pic>
        <p:nvPicPr>
          <p:cNvPr id="9" name="Picture 8" descr="A black background with a purple and orange light&#10;&#10;AI-generated content may be incorrect.">
            <a:extLst>
              <a:ext uri="{FF2B5EF4-FFF2-40B4-BE49-F238E27FC236}">
                <a16:creationId xmlns:a16="http://schemas.microsoft.com/office/drawing/2014/main" id="{E41EB56E-DF88-E5AB-35AF-891395DCDB1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flipH="1">
            <a:off x="0" y="4406900"/>
            <a:ext cx="9144000" cy="2451100"/>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866899" y="1886712"/>
            <a:ext cx="3507989" cy="3233928"/>
          </a:xfrm>
        </p:spPr>
        <p:txBody>
          <a:bodyPr anchor="t">
            <a:normAutofit/>
          </a:bodyPr>
          <a:lstStyle>
            <a:lvl1pPr>
              <a:defRPr sz="3200">
                <a:solidFill>
                  <a:schemeClr val="tx1"/>
                </a:solidFill>
              </a:defRPr>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419100" y="208394"/>
            <a:ext cx="2532118" cy="338328"/>
          </a:xfrm>
        </p:spPr>
        <p:txBody>
          <a:bodyPr/>
          <a:lstStyle>
            <a:lvl1pPr>
              <a:defRPr>
                <a:solidFill>
                  <a:schemeClr val="tx1"/>
                </a:solidFill>
              </a:defRPr>
            </a:lvl1pPr>
          </a:lstStyle>
          <a:p>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5867400" y="208394"/>
            <a:ext cx="2017548" cy="338328"/>
          </a:xfrm>
        </p:spPr>
        <p:txBody>
          <a:bodyPr/>
          <a:lstStyle>
            <a:lvl1pPr>
              <a:defRPr>
                <a:solidFill>
                  <a:schemeClr val="tx1"/>
                </a:solidFill>
              </a:defRPr>
            </a:lvl1pPr>
          </a:lstStyle>
          <a:p>
            <a:fld id="{67F45AC6-C491-4585-A584-9CE2AF7D5500}" type="datetime1">
              <a:rPr lang="en-US" smtClean="0"/>
              <a:t>10/12/2026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296588" y="208394"/>
            <a:ext cx="553156" cy="338328"/>
          </a:xfrm>
        </p:spPr>
        <p:txBody>
          <a:bodyPr/>
          <a:lstStyle>
            <a:lvl1pPr>
              <a:defRPr>
                <a:solidFill>
                  <a:schemeClr val="tx1"/>
                </a:solidFill>
              </a:defRPr>
            </a:lvl1pPr>
          </a:lstStyle>
          <a:p>
            <a:fld id="{CC057153-B650-4DEB-B370-79DDCFDCE934}" type="slidenum">
              <a:rPr lang="en-US" smtClean="0"/>
              <a:t>‹#›</a:t>
            </a:fld>
            <a:endParaRPr lang="en-US"/>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867401" y="1886712"/>
            <a:ext cx="4495800" cy="3233928"/>
          </a:xfrm>
        </p:spPr>
        <p:txBody>
          <a:bodyPr vert="horz" lIns="91440" tIns="45720" rIns="91440" bIns="45720" rtlCol="0">
            <a:normAutofit/>
          </a:bodyPr>
          <a:lstStyle>
            <a:lvl1pPr>
              <a:defRPr lang="en-US">
                <a:solidFill>
                  <a:schemeClr val="tx1"/>
                </a:solidFill>
              </a:defRPr>
            </a:lvl1pPr>
            <a:lvl2pPr>
              <a:defRPr lang="en-US">
                <a:solidFill>
                  <a:schemeClr val="tx1"/>
                </a:solidFill>
              </a:defRPr>
            </a:lvl2pPr>
            <a:lvl3pPr>
              <a:defRPr lang="en-US">
                <a:solidFill>
                  <a:schemeClr val="tx1"/>
                </a:solidFill>
              </a:defRPr>
            </a:lvl3pPr>
            <a:lvl4pPr>
              <a:defRPr lang="en-US">
                <a:solidFill>
                  <a:schemeClr val="tx1"/>
                </a:solidFill>
              </a:defRPr>
            </a:lvl4pPr>
            <a:lvl5pPr>
              <a:defRPr lang="en-US">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780708547"/>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8436" y="1115568"/>
            <a:ext cx="2505264" cy="1624122"/>
          </a:xfrm>
        </p:spPr>
        <p:txBody>
          <a:bodyPr anchor="t"/>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29768" y="219456"/>
            <a:ext cx="2684048" cy="338328"/>
          </a:xfrm>
        </p:spPr>
        <p:txBody>
          <a:bodyPr/>
          <a:lstStyle/>
          <a:p>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374064" y="215823"/>
            <a:ext cx="1485900" cy="338328"/>
          </a:xfrm>
        </p:spPr>
        <p:txBody>
          <a:bodyPr/>
          <a:lstStyle>
            <a:lvl1pPr>
              <a:defRPr>
                <a:solidFill>
                  <a:schemeClr val="tx1"/>
                </a:solidFill>
                <a:effectLst/>
              </a:defRPr>
            </a:lvl1pPr>
          </a:lstStyle>
          <a:p>
            <a:fld id="{67F45AC6-C491-4585-A584-9CE2AF7D5500}" type="datetime1">
              <a:rPr lang="en-US" smtClean="0"/>
              <a:t>10/12/2026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298242" y="215823"/>
            <a:ext cx="549272" cy="338328"/>
          </a:xfrm>
        </p:spPr>
        <p:txBody>
          <a:bodyPr/>
          <a:lstStyle/>
          <a:p>
            <a:fld id="{CC057153-B650-4DEB-B370-79DDCFDCE934}" type="slidenum">
              <a:rPr lang="en-US" smtClean="0"/>
              <a:t>‹#›</a:t>
            </a:fld>
            <a:endParaRPr lang="en-US"/>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428436" y="3028523"/>
            <a:ext cx="2505264" cy="3410378"/>
          </a:xfrm>
        </p:spPr>
        <p:txBody>
          <a:bodyPr vert="horz" lIns="91440" tIns="45720" rIns="91440" bIns="45720" rtlCol="0" anchor="b">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Picture Placeholder 8">
            <a:extLst>
              <a:ext uri="{FF2B5EF4-FFF2-40B4-BE49-F238E27FC236}">
                <a16:creationId xmlns:a16="http://schemas.microsoft.com/office/drawing/2014/main" id="{DB2531DA-E07E-34C2-010B-27DB8B004926}"/>
              </a:ext>
            </a:extLst>
          </p:cNvPr>
          <p:cNvSpPr>
            <a:spLocks noGrp="1"/>
          </p:cNvSpPr>
          <p:nvPr>
            <p:ph type="pic" sz="quarter" idx="15" hasCustomPrompt="1"/>
          </p:nvPr>
        </p:nvSpPr>
        <p:spPr>
          <a:xfrm>
            <a:off x="3374064" y="1181100"/>
            <a:ext cx="8817936" cy="5676900"/>
          </a:xfrm>
          <a:blipFill>
            <a:blip r:embed="rId2">
              <a:alphaModFix amt="65000"/>
            </a:blip>
            <a:stretch>
              <a:fillRect/>
            </a:stretch>
          </a:blipFill>
        </p:spPr>
        <p:txBody>
          <a:bodyPr/>
          <a:lstStyle>
            <a:lvl1pPr>
              <a:defRPr/>
            </a:lvl1pPr>
          </a:lstStyle>
          <a:p>
            <a:r>
              <a:rPr lang="en-US" dirty="0"/>
              <a:t>   </a:t>
            </a:r>
          </a:p>
        </p:txBody>
      </p:sp>
    </p:spTree>
    <p:extLst>
      <p:ext uri="{BB962C8B-B14F-4D97-AF65-F5344CB8AC3E}">
        <p14:creationId xmlns:p14="http://schemas.microsoft.com/office/powerpoint/2010/main" val="1823474894"/>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19100" y="1115568"/>
            <a:ext cx="4000500" cy="1352516"/>
          </a:xfrm>
        </p:spPr>
        <p:txBody>
          <a:bodyPr anchor="t">
            <a:normAutofit/>
          </a:bodyPr>
          <a:lstStyle>
            <a:lvl1pPr>
              <a:defRPr sz="300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19100" y="219456"/>
            <a:ext cx="2727930" cy="338328"/>
          </a:xfrm>
        </p:spPr>
        <p:txBody>
          <a:bodyPr/>
          <a:lstStyle/>
          <a:p>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4847899" y="219456"/>
            <a:ext cx="1747774" cy="338328"/>
          </a:xfrm>
        </p:spPr>
        <p:txBody>
          <a:bodyPr/>
          <a:lstStyle/>
          <a:p>
            <a:fld id="{67F45AC6-C491-4585-A584-9CE2AF7D5500}" type="datetime1">
              <a:rPr lang="en-US" smtClean="0"/>
              <a:t>10/12/2026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293948" y="216280"/>
            <a:ext cx="551113" cy="338328"/>
          </a:xfrm>
        </p:spPr>
        <p:txBody>
          <a:bodyPr/>
          <a:lstStyle/>
          <a:p>
            <a:fld id="{CC057153-B650-4DEB-B370-79DDCFDCE934}" type="slidenum">
              <a:rPr lang="en-US" smtClean="0"/>
              <a:t>‹#›</a:t>
            </a:fld>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847899" y="1104900"/>
            <a:ext cx="6925002" cy="1352516"/>
          </a:xfrm>
        </p:spPr>
        <p:txBody>
          <a:bodyPr>
            <a:normAutofit/>
          </a:bodyPr>
          <a:lstStyle>
            <a:lvl1pPr marL="285750" indent="-285750">
              <a:buFont typeface="Arial" panose="020B0604020202020204" pitchFamily="34" charset="0"/>
              <a:buNone/>
              <a:defRPr sz="1400"/>
            </a:lvl1pPr>
            <a:lvl2pPr marL="514350" indent="-285750">
              <a:buFont typeface="Arial" panose="020B0604020202020204" pitchFamily="34" charset="0"/>
              <a:buNone/>
              <a:defRPr sz="1400"/>
            </a:lvl2pPr>
            <a:lvl3pPr marL="742950" indent="-285750">
              <a:buFont typeface="Arial" panose="020B0604020202020204" pitchFamily="34" charset="0"/>
              <a:buNone/>
              <a:defRPr sz="1400"/>
            </a:lvl3pPr>
            <a:lvl4pPr marL="857250" indent="-171450">
              <a:buFont typeface="Arial" panose="020B0604020202020204" pitchFamily="34" charset="0"/>
              <a:buNone/>
              <a:defRPr sz="1400"/>
            </a:lvl4pPr>
            <a:lvl5pPr marL="1085850" indent="-171450">
              <a:buFont typeface="Arial" panose="020B0604020202020204" pitchFamily="34" charset="0"/>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Picture Placeholder 2">
            <a:extLst>
              <a:ext uri="{FF2B5EF4-FFF2-40B4-BE49-F238E27FC236}">
                <a16:creationId xmlns:a16="http://schemas.microsoft.com/office/drawing/2014/main" id="{C346877B-7C99-D26C-DFEC-72A4289A8FAC}"/>
              </a:ext>
            </a:extLst>
          </p:cNvPr>
          <p:cNvSpPr>
            <a:spLocks noGrp="1"/>
          </p:cNvSpPr>
          <p:nvPr>
            <p:ph type="pic" sz="quarter" idx="15" hasCustomPrompt="1"/>
          </p:nvPr>
        </p:nvSpPr>
        <p:spPr>
          <a:xfrm>
            <a:off x="0" y="2938509"/>
            <a:ext cx="12192000" cy="3919491"/>
          </a:xfrm>
          <a:blipFill>
            <a:blip r:embed="rId2" cstate="email">
              <a:alphaModFix amt="65000"/>
              <a:extLst>
                <a:ext uri="{28A0092B-C50C-407E-A947-70E740481C1C}">
                  <a14:useLocalDpi xmlns:a14="http://schemas.microsoft.com/office/drawing/2010/main"/>
                </a:ext>
              </a:extLst>
            </a:blip>
            <a:stretch>
              <a:fillRect/>
            </a:stretch>
          </a:blipFill>
        </p:spPr>
        <p:txBody>
          <a:bodyPr/>
          <a:lstStyle>
            <a:lvl1pPr>
              <a:defRPr/>
            </a:lvl1pPr>
          </a:lstStyle>
          <a:p>
            <a:r>
              <a:rPr lang="en-US" dirty="0"/>
              <a:t>   </a:t>
            </a:r>
          </a:p>
        </p:txBody>
      </p:sp>
    </p:spTree>
    <p:extLst>
      <p:ext uri="{BB962C8B-B14F-4D97-AF65-F5344CB8AC3E}">
        <p14:creationId xmlns:p14="http://schemas.microsoft.com/office/powerpoint/2010/main" val="1995065395"/>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19100" y="1115568"/>
            <a:ext cx="2514600" cy="2918919"/>
          </a:xfrm>
        </p:spPr>
        <p:txBody>
          <a:bodyPr anchor="t"/>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32393" y="214858"/>
            <a:ext cx="2514600" cy="338328"/>
          </a:xfrm>
        </p:spPr>
        <p:txBody>
          <a:bodyPr/>
          <a:lstStyle>
            <a:lvl1pPr>
              <a:defRPr>
                <a:solidFill>
                  <a:schemeClr val="tx1"/>
                </a:solidFill>
                <a:effectLst/>
              </a:defRPr>
            </a:lvl1pPr>
          </a:lstStyle>
          <a:p>
            <a:endParaRPr lang="en-US" dirty="0"/>
          </a:p>
        </p:txBody>
      </p:sp>
      <p:sp>
        <p:nvSpPr>
          <p:cNvPr id="9" name="Picture Placeholder 8">
            <a:extLst>
              <a:ext uri="{FF2B5EF4-FFF2-40B4-BE49-F238E27FC236}">
                <a16:creationId xmlns:a16="http://schemas.microsoft.com/office/drawing/2014/main" id="{1EB6A322-B3CC-9AE7-DB63-8B433811BD63}"/>
              </a:ext>
            </a:extLst>
          </p:cNvPr>
          <p:cNvSpPr>
            <a:spLocks noGrp="1"/>
          </p:cNvSpPr>
          <p:nvPr>
            <p:ph type="pic" sz="quarter" idx="15" hasCustomPrompt="1"/>
          </p:nvPr>
        </p:nvSpPr>
        <p:spPr>
          <a:xfrm>
            <a:off x="3423747" y="0"/>
            <a:ext cx="8768253" cy="3985719"/>
          </a:xfrm>
          <a:blipFill>
            <a:blip r:embed="rId2" cstate="email">
              <a:alphaModFix amt="65000"/>
              <a:extLst>
                <a:ext uri="{28A0092B-C50C-407E-A947-70E740481C1C}">
                  <a14:useLocalDpi xmlns:a14="http://schemas.microsoft.com/office/drawing/2010/main"/>
                </a:ext>
              </a:extLst>
            </a:blip>
            <a:stretch>
              <a:fillRect/>
            </a:stretch>
          </a:blipFill>
        </p:spPr>
        <p:txBody>
          <a:bodyPr/>
          <a:lstStyle>
            <a:lvl1pPr>
              <a:defRPr/>
            </a:lvl1pPr>
          </a:lstStyle>
          <a:p>
            <a:r>
              <a:rPr lang="en-US" dirty="0"/>
              <a:t>   </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352800" y="4077628"/>
            <a:ext cx="1920240" cy="338328"/>
          </a:xfrm>
        </p:spPr>
        <p:txBody>
          <a:bodyPr/>
          <a:lstStyle/>
          <a:p>
            <a:fld id="{67F45AC6-C491-4585-A584-9CE2AF7D5500}" type="datetime1">
              <a:rPr lang="en-US" smtClean="0"/>
              <a:t>10/12/2026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291657" y="4077628"/>
            <a:ext cx="555948" cy="338328"/>
          </a:xfrm>
        </p:spPr>
        <p:txBody>
          <a:bodyPr/>
          <a:lstStyle>
            <a:lvl1pPr>
              <a:defRPr>
                <a:solidFill>
                  <a:schemeClr val="tx1"/>
                </a:solidFill>
                <a:effectLst/>
              </a:defRPr>
            </a:lvl1pPr>
          </a:lstStyle>
          <a:p>
            <a:fld id="{CC057153-B650-4DEB-B370-79DDCFDCE934}" type="slidenum">
              <a:rPr lang="en-US" smtClean="0"/>
              <a:t>‹#›</a:t>
            </a:fld>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3352800" y="4423576"/>
            <a:ext cx="8420100" cy="1824824"/>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492930217"/>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881339" y="1115568"/>
            <a:ext cx="5247577" cy="994131"/>
          </a:xfrm>
        </p:spPr>
        <p:txBody>
          <a:bodyPr anchor="t"/>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29768" y="219456"/>
            <a:ext cx="2933700" cy="338328"/>
          </a:xfrm>
        </p:spPr>
        <p:txBody>
          <a:bodyPr/>
          <a:lstStyle/>
          <a:p>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5896579" y="209088"/>
            <a:ext cx="1844044" cy="338328"/>
          </a:xfrm>
        </p:spPr>
        <p:txBody>
          <a:bodyPr/>
          <a:lstStyle>
            <a:lvl1pPr>
              <a:defRPr>
                <a:solidFill>
                  <a:schemeClr val="tx1"/>
                </a:solidFill>
                <a:effectLst/>
              </a:defRPr>
            </a:lvl1pPr>
          </a:lstStyle>
          <a:p>
            <a:fld id="{67F45AC6-C491-4585-A584-9CE2AF7D5500}" type="datetime1">
              <a:rPr lang="en-US" smtClean="0"/>
              <a:t>10/12/2026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334185" y="209088"/>
            <a:ext cx="555948" cy="338328"/>
          </a:xfrm>
        </p:spPr>
        <p:txBody>
          <a:bodyPr/>
          <a:lstStyle/>
          <a:p>
            <a:fld id="{CC057153-B650-4DEB-B370-79DDCFDCE934}" type="slidenum">
              <a:rPr lang="en-US" smtClean="0"/>
              <a:t>‹#›</a:t>
            </a:fld>
            <a:endParaRPr lang="en-US"/>
          </a:p>
        </p:txBody>
      </p:sp>
      <p:sp>
        <p:nvSpPr>
          <p:cNvPr id="4" name="Picture Placeholder 3">
            <a:extLst>
              <a:ext uri="{FF2B5EF4-FFF2-40B4-BE49-F238E27FC236}">
                <a16:creationId xmlns:a16="http://schemas.microsoft.com/office/drawing/2014/main" id="{F3BFBE8F-8803-50FD-04BC-3A247F9767CF}"/>
              </a:ext>
            </a:extLst>
          </p:cNvPr>
          <p:cNvSpPr>
            <a:spLocks noGrp="1"/>
          </p:cNvSpPr>
          <p:nvPr>
            <p:ph type="pic" sz="quarter" idx="15" hasCustomPrompt="1"/>
          </p:nvPr>
        </p:nvSpPr>
        <p:spPr>
          <a:xfrm>
            <a:off x="0" y="1181100"/>
            <a:ext cx="5247577" cy="5676900"/>
          </a:xfrm>
          <a:blipFill>
            <a:blip r:embed="rId2">
              <a:alphaModFix amt="65000"/>
            </a:blip>
            <a:stretch>
              <a:fillRect/>
            </a:stretch>
          </a:blipFill>
        </p:spPr>
        <p:txBody>
          <a:bodyPr/>
          <a:lstStyle>
            <a:lvl1pPr>
              <a:defRPr/>
            </a:lvl1pPr>
          </a:lstStyle>
          <a:p>
            <a:r>
              <a:rPr lang="en-US" dirty="0"/>
              <a:t>   </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5881339" y="2133600"/>
            <a:ext cx="5247577" cy="4114800"/>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684349260"/>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6057" y="1115568"/>
            <a:ext cx="3607670" cy="3170545"/>
          </a:xfrm>
        </p:spPr>
        <p:txBody>
          <a:bodyPr anchor="t">
            <a:normAutofit/>
          </a:bodyPr>
          <a:lstStyle>
            <a:lvl1pPr>
              <a:defRPr sz="300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29768" y="214858"/>
            <a:ext cx="2597106" cy="338328"/>
          </a:xfrm>
        </p:spPr>
        <p:txBody>
          <a:bodyPr/>
          <a:lstStyle/>
          <a:p>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4845909" y="214858"/>
            <a:ext cx="1586711" cy="338328"/>
          </a:xfrm>
        </p:spPr>
        <p:txBody>
          <a:bodyPr/>
          <a:lstStyle/>
          <a:p>
            <a:fld id="{67F45AC6-C491-4585-A584-9CE2AF7D5500}" type="datetime1">
              <a:rPr lang="en-US" smtClean="0"/>
              <a:t>10/12/2026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297610" y="214858"/>
            <a:ext cx="555948" cy="338328"/>
          </a:xfrm>
        </p:spPr>
        <p:txBody>
          <a:bodyPr/>
          <a:lstStyle/>
          <a:p>
            <a:fld id="{CC057153-B650-4DEB-B370-79DDCFDCE934}" type="slidenum">
              <a:rPr lang="en-US" smtClean="0"/>
              <a:t>‹#›</a:t>
            </a:fld>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845909" y="1112672"/>
            <a:ext cx="6926991" cy="1967808"/>
          </a:xfrm>
        </p:spPr>
        <p:txBody>
          <a:bodyPr>
            <a:normAutofit/>
          </a:bodyPr>
          <a:lstStyle>
            <a:lvl1pPr marL="0" indent="0">
              <a:buFont typeface="Arial" panose="020B0604020202020204" pitchFamily="34" charset="0"/>
              <a:buNone/>
              <a:defRPr sz="1400"/>
            </a:lvl1pPr>
            <a:lvl2pPr marL="228600" indent="0">
              <a:buFont typeface="Arial" panose="020B0604020202020204" pitchFamily="34" charset="0"/>
              <a:buNone/>
              <a:defRPr sz="1400"/>
            </a:lvl2pPr>
            <a:lvl3pPr marL="457200" indent="0">
              <a:buFont typeface="Arial" panose="020B0604020202020204" pitchFamily="34" charset="0"/>
              <a:buNone/>
              <a:defRPr sz="1400"/>
            </a:lvl3pPr>
            <a:lvl4pPr marL="685800" indent="0">
              <a:buFont typeface="Arial" panose="020B0604020202020204" pitchFamily="34" charset="0"/>
              <a:buNone/>
              <a:defRPr sz="1400"/>
            </a:lvl4pPr>
            <a:lvl5pPr marL="914400" indent="0">
              <a:buFont typeface="Arial" panose="020B0604020202020204" pitchFamily="34" charset="0"/>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Picture Placeholder 3">
            <a:extLst>
              <a:ext uri="{FF2B5EF4-FFF2-40B4-BE49-F238E27FC236}">
                <a16:creationId xmlns:a16="http://schemas.microsoft.com/office/drawing/2014/main" id="{121707E4-5122-AA3B-7CFC-6AF9C0BAC463}"/>
              </a:ext>
            </a:extLst>
          </p:cNvPr>
          <p:cNvSpPr>
            <a:spLocks noGrp="1"/>
          </p:cNvSpPr>
          <p:nvPr>
            <p:ph type="pic" sz="quarter" idx="15" hasCustomPrompt="1"/>
          </p:nvPr>
        </p:nvSpPr>
        <p:spPr>
          <a:xfrm>
            <a:off x="4903079" y="3500203"/>
            <a:ext cx="7288921" cy="3357797"/>
          </a:xfrm>
          <a:custGeom>
            <a:avLst/>
            <a:gdLst>
              <a:gd name="connsiteX0" fmla="*/ 0 w 7391400"/>
              <a:gd name="connsiteY0" fmla="*/ 0 h 3018269"/>
              <a:gd name="connsiteX1" fmla="*/ 7391400 w 7391400"/>
              <a:gd name="connsiteY1" fmla="*/ 0 h 3018269"/>
              <a:gd name="connsiteX2" fmla="*/ 7391400 w 7391400"/>
              <a:gd name="connsiteY2" fmla="*/ 3018269 h 3018269"/>
              <a:gd name="connsiteX3" fmla="*/ 0 w 7391400"/>
              <a:gd name="connsiteY3" fmla="*/ 3018269 h 3018269"/>
            </a:gdLst>
            <a:ahLst/>
            <a:cxnLst>
              <a:cxn ang="0">
                <a:pos x="connsiteX0" y="connsiteY0"/>
              </a:cxn>
              <a:cxn ang="0">
                <a:pos x="connsiteX1" y="connsiteY1"/>
              </a:cxn>
              <a:cxn ang="0">
                <a:pos x="connsiteX2" y="connsiteY2"/>
              </a:cxn>
              <a:cxn ang="0">
                <a:pos x="connsiteX3" y="connsiteY3"/>
              </a:cxn>
            </a:cxnLst>
            <a:rect l="l" t="t" r="r" b="b"/>
            <a:pathLst>
              <a:path w="7391400" h="3018269">
                <a:moveTo>
                  <a:pt x="0" y="0"/>
                </a:moveTo>
                <a:lnTo>
                  <a:pt x="7391400" y="0"/>
                </a:lnTo>
                <a:lnTo>
                  <a:pt x="7391400" y="3018269"/>
                </a:lnTo>
                <a:lnTo>
                  <a:pt x="0" y="3018269"/>
                </a:lnTo>
                <a:close/>
              </a:path>
            </a:pathLst>
          </a:custGeom>
          <a:blipFill dpi="0" rotWithShape="1">
            <a:blip r:embed="rId2" cstate="email">
              <a:alphaModFix amt="60000"/>
              <a:extLst>
                <a:ext uri="{28A0092B-C50C-407E-A947-70E740481C1C}">
                  <a14:useLocalDpi xmlns:a14="http://schemas.microsoft.com/office/drawing/2010/main"/>
                </a:ext>
              </a:extLst>
            </a:blip>
            <a:srcRect/>
            <a:stretch>
              <a:fillRect/>
            </a:stretch>
          </a:blipFill>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3004535177"/>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32393" y="3429001"/>
            <a:ext cx="2501307" cy="2551982"/>
          </a:xfrm>
        </p:spPr>
        <p:txBody>
          <a:bodyPr anchor="t">
            <a:normAutofit/>
          </a:bodyPr>
          <a:lstStyle>
            <a:lvl1pPr>
              <a:defRPr sz="3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8402C8AD-A927-B946-5850-6500487D6883}"/>
              </a:ext>
            </a:extLst>
          </p:cNvPr>
          <p:cNvSpPr>
            <a:spLocks noGrp="1"/>
          </p:cNvSpPr>
          <p:nvPr>
            <p:ph type="pic" sz="quarter" idx="15" hasCustomPrompt="1"/>
          </p:nvPr>
        </p:nvSpPr>
        <p:spPr>
          <a:xfrm>
            <a:off x="0" y="1"/>
            <a:ext cx="12192000" cy="2705099"/>
          </a:xfrm>
          <a:blipFill>
            <a:blip r:embed="rId2">
              <a:alphaModFix amt="60000"/>
            </a:blip>
            <a:stretch>
              <a:fillRect/>
            </a:stretch>
          </a:blipFill>
        </p:spPr>
        <p:txBody>
          <a:bodyPr/>
          <a:lstStyle>
            <a:lvl1pPr>
              <a:defRPr/>
            </a:lvl1pPr>
          </a:lstStyle>
          <a:p>
            <a:r>
              <a:rPr lang="en-US" dirty="0"/>
              <a:t>   </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32393" y="2865290"/>
            <a:ext cx="2726376" cy="338328"/>
          </a:xfrm>
        </p:spPr>
        <p:txBody>
          <a:bodyPr/>
          <a:lstStyle/>
          <a:p>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352799" y="2865290"/>
            <a:ext cx="1967345" cy="338328"/>
          </a:xfrm>
        </p:spPr>
        <p:txBody>
          <a:bodyPr/>
          <a:lstStyle/>
          <a:p>
            <a:fld id="{67F45AC6-C491-4585-A584-9CE2AF7D5500}" type="datetime1">
              <a:rPr lang="en-US" smtClean="0"/>
              <a:t>10/12/2026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291657" y="2865290"/>
            <a:ext cx="555948" cy="338328"/>
          </a:xfrm>
        </p:spPr>
        <p:txBody>
          <a:bodyPr/>
          <a:lstStyle/>
          <a:p>
            <a:fld id="{CC057153-B650-4DEB-B370-79DDCFDCE934}" type="slidenum">
              <a:rPr lang="en-US" smtClean="0"/>
              <a:t>‹#›</a:t>
            </a:fld>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352800" y="3429000"/>
            <a:ext cx="8210204" cy="3009900"/>
          </a:xfrm>
        </p:spPr>
        <p:txBody>
          <a:bodyPr>
            <a:normAutofit/>
          </a:bodyPr>
          <a:lstStyle>
            <a:lvl1pPr marL="0" indent="0">
              <a:buFont typeface="Arial" panose="020B0604020202020204" pitchFamily="34" charset="0"/>
              <a:buNone/>
              <a:defRPr sz="1400"/>
            </a:lvl1pPr>
            <a:lvl2pPr marL="228600" indent="0">
              <a:buFont typeface="Arial" panose="020B0604020202020204" pitchFamily="34" charset="0"/>
              <a:buNone/>
              <a:defRPr sz="1400"/>
            </a:lvl2pPr>
            <a:lvl3pPr marL="457200" indent="0">
              <a:buFont typeface="Arial" panose="020B0604020202020204" pitchFamily="34" charset="0"/>
              <a:buNone/>
              <a:defRPr sz="1400"/>
            </a:lvl3pPr>
            <a:lvl4pPr marL="685800" indent="0">
              <a:buFont typeface="Arial" panose="020B0604020202020204" pitchFamily="34" charset="0"/>
              <a:buNone/>
              <a:defRPr sz="1400"/>
            </a:lvl4pPr>
            <a:lvl5pPr marL="914400" indent="0">
              <a:buFont typeface="Arial" panose="020B0604020202020204" pitchFamily="34" charset="0"/>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067183692"/>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46230" y="1115568"/>
            <a:ext cx="3603256" cy="1409878"/>
          </a:xfrm>
        </p:spPr>
        <p:txBody>
          <a:bodyPr anchor="t"/>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4838700" y="209088"/>
            <a:ext cx="2514600" cy="338328"/>
          </a:xfrm>
        </p:spPr>
        <p:txBody>
          <a:bodyPr/>
          <a:lstStyle/>
          <a:p>
            <a:fld id="{67F45AC6-C491-4585-A584-9CE2AF7D5500}" type="datetime1">
              <a:rPr lang="en-US" smtClean="0"/>
              <a:t>10/12/2026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286019" y="219456"/>
            <a:ext cx="564341" cy="338328"/>
          </a:xfrm>
        </p:spPr>
        <p:txBody>
          <a:bodyPr/>
          <a:lstStyle>
            <a:lvl1pPr>
              <a:defRPr>
                <a:solidFill>
                  <a:schemeClr val="tx1"/>
                </a:solidFill>
                <a:effectLst/>
              </a:defRPr>
            </a:lvl1pPr>
          </a:lstStyle>
          <a:p>
            <a:fld id="{CC057153-B650-4DEB-B370-79DDCFDCE934}" type="slidenum">
              <a:rPr lang="en-US" smtClean="0"/>
              <a:t>‹#›</a:t>
            </a:fld>
            <a:endParaRPr lang="en-US"/>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446230" y="2705100"/>
            <a:ext cx="3603256" cy="3695700"/>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Picture Placeholder 10">
            <a:extLst>
              <a:ext uri="{FF2B5EF4-FFF2-40B4-BE49-F238E27FC236}">
                <a16:creationId xmlns:a16="http://schemas.microsoft.com/office/drawing/2014/main" id="{183D1CED-EDC4-B2B7-E11C-EF0ED41A9136}"/>
              </a:ext>
            </a:extLst>
          </p:cNvPr>
          <p:cNvSpPr>
            <a:spLocks noGrp="1"/>
          </p:cNvSpPr>
          <p:nvPr>
            <p:ph type="pic" sz="quarter" idx="15" hasCustomPrompt="1"/>
          </p:nvPr>
        </p:nvSpPr>
        <p:spPr>
          <a:xfrm>
            <a:off x="4935269" y="1175658"/>
            <a:ext cx="7256731" cy="5682342"/>
          </a:xfrm>
          <a:blipFill>
            <a:blip r:embed="rId2" cstate="email">
              <a:alphaModFix amt="65000"/>
              <a:extLst>
                <a:ext uri="{28A0092B-C50C-407E-A947-70E740481C1C}">
                  <a14:useLocalDpi xmlns:a14="http://schemas.microsoft.com/office/drawing/2010/main"/>
                </a:ext>
              </a:extLst>
            </a:blip>
            <a:stretch>
              <a:fillRect/>
            </a:stretch>
          </a:blipFill>
        </p:spPr>
        <p:txBody>
          <a:bodyPr/>
          <a:lstStyle>
            <a:lvl1pPr>
              <a:defRPr/>
            </a:lvl1pPr>
          </a:lstStyle>
          <a:p>
            <a:r>
              <a:rPr lang="en-US" dirty="0"/>
              <a:t>   </a:t>
            </a:r>
          </a:p>
        </p:txBody>
      </p:sp>
    </p:spTree>
    <p:extLst>
      <p:ext uri="{BB962C8B-B14F-4D97-AF65-F5344CB8AC3E}">
        <p14:creationId xmlns:p14="http://schemas.microsoft.com/office/powerpoint/2010/main" val="850870991"/>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19100" y="4607626"/>
            <a:ext cx="4419600" cy="1640774"/>
          </a:xfrm>
        </p:spPr>
        <p:txBody>
          <a:bodyPr anchor="t"/>
          <a:lstStyle/>
          <a:p>
            <a:r>
              <a:rPr lang="en-US"/>
              <a:t>Click to edit Master title style</a:t>
            </a:r>
            <a:endParaRPr lang="en-US" dirty="0"/>
          </a:p>
        </p:txBody>
      </p:sp>
      <p:sp>
        <p:nvSpPr>
          <p:cNvPr id="4" name="Picture Placeholder 3">
            <a:extLst>
              <a:ext uri="{FF2B5EF4-FFF2-40B4-BE49-F238E27FC236}">
                <a16:creationId xmlns:a16="http://schemas.microsoft.com/office/drawing/2014/main" id="{04508209-B462-E74A-288F-8910B06DE3A1}"/>
              </a:ext>
            </a:extLst>
          </p:cNvPr>
          <p:cNvSpPr>
            <a:spLocks noGrp="1"/>
          </p:cNvSpPr>
          <p:nvPr>
            <p:ph type="pic" sz="quarter" idx="15" hasCustomPrompt="1"/>
          </p:nvPr>
        </p:nvSpPr>
        <p:spPr>
          <a:xfrm>
            <a:off x="1914" y="0"/>
            <a:ext cx="4836786" cy="4214191"/>
          </a:xfrm>
          <a:blipFill>
            <a:blip r:embed="rId2">
              <a:alphaModFix amt="60000"/>
            </a:blip>
            <a:stretch>
              <a:fillRect/>
            </a:stretch>
          </a:blipFill>
        </p:spPr>
        <p:txBody>
          <a:bodyPr/>
          <a:lstStyle>
            <a:lvl1pPr>
              <a:defRPr/>
            </a:lvl1pPr>
          </a:lstStyle>
          <a:p>
            <a:r>
              <a:rPr lang="en-US" dirty="0"/>
              <a:t>   </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5541275" y="209088"/>
            <a:ext cx="2726376" cy="338328"/>
          </a:xfrm>
        </p:spPr>
        <p:txBody>
          <a:bodyPr/>
          <a:lstStyle/>
          <a:p>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8801100" y="214858"/>
            <a:ext cx="1905250" cy="338328"/>
          </a:xfrm>
        </p:spPr>
        <p:txBody>
          <a:bodyPr/>
          <a:lstStyle>
            <a:lvl1pPr>
              <a:defRPr>
                <a:solidFill>
                  <a:schemeClr val="tx1"/>
                </a:solidFill>
                <a:effectLst/>
              </a:defRPr>
            </a:lvl1pPr>
          </a:lstStyle>
          <a:p>
            <a:fld id="{67F45AC6-C491-4585-A584-9CE2AF7D5500}" type="datetime1">
              <a:rPr lang="en-US" smtClean="0"/>
              <a:t>10/12/2026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541276" y="1104900"/>
            <a:ext cx="5750381" cy="51435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908591450"/>
      </p:ext>
    </p:extLst>
  </p:cSld>
  <p:clrMapOvr>
    <a:masterClrMapping/>
  </p:clrMapOvr>
  <p:hf sldNum="0"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19100" y="1115568"/>
            <a:ext cx="3105335" cy="1636510"/>
          </a:xfrm>
        </p:spPr>
        <p:txBody>
          <a:bodyPr anchor="t"/>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32393" y="214858"/>
            <a:ext cx="2726376" cy="338328"/>
          </a:xfrm>
        </p:spPr>
        <p:txBody>
          <a:bodyPr/>
          <a:lstStyle/>
          <a:p>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4055522" y="214858"/>
            <a:ext cx="2536988" cy="338328"/>
          </a:xfrm>
        </p:spPr>
        <p:txBody>
          <a:bodyPr/>
          <a:lstStyle/>
          <a:p>
            <a:fld id="{67F45AC6-C491-4585-A584-9CE2AF7D5500}" type="datetime1">
              <a:rPr lang="en-US" smtClean="0"/>
              <a:t>10/12/2026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292840" y="214858"/>
            <a:ext cx="555948" cy="338328"/>
          </a:xfrm>
        </p:spPr>
        <p:txBody>
          <a:bodyPr/>
          <a:lstStyle/>
          <a:p>
            <a:fld id="{CC057153-B650-4DEB-B370-79DDCFDCE934}" type="slidenum">
              <a:rPr lang="en-US" smtClean="0"/>
              <a:t>‹#›</a:t>
            </a:fld>
            <a:endParaRPr lang="en-US"/>
          </a:p>
        </p:txBody>
      </p:sp>
      <p:sp>
        <p:nvSpPr>
          <p:cNvPr id="4" name="Picture Placeholder 3">
            <a:extLst>
              <a:ext uri="{FF2B5EF4-FFF2-40B4-BE49-F238E27FC236}">
                <a16:creationId xmlns:a16="http://schemas.microsoft.com/office/drawing/2014/main" id="{EA8D0EC2-AB64-20F7-00E1-73B35DEAA2D7}"/>
              </a:ext>
            </a:extLst>
          </p:cNvPr>
          <p:cNvSpPr>
            <a:spLocks noGrp="1"/>
          </p:cNvSpPr>
          <p:nvPr>
            <p:ph type="pic" sz="quarter" idx="15" hasCustomPrompt="1"/>
          </p:nvPr>
        </p:nvSpPr>
        <p:spPr>
          <a:xfrm>
            <a:off x="1" y="3017520"/>
            <a:ext cx="3417902" cy="3840480"/>
          </a:xfrm>
          <a:blipFill>
            <a:blip r:embed="rId2">
              <a:alphaModFix amt="65000"/>
            </a:blip>
            <a:stretch>
              <a:fillRect/>
            </a:stretch>
          </a:blipFill>
        </p:spPr>
        <p:txBody>
          <a:bodyPr/>
          <a:lstStyle>
            <a:lvl1pPr>
              <a:defRPr/>
            </a:lvl1pPr>
          </a:lstStyle>
          <a:p>
            <a:r>
              <a:rPr lang="en-US" dirty="0"/>
              <a:t>   </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4055522" y="1104901"/>
            <a:ext cx="7476571" cy="53339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572648075"/>
      </p:ext>
    </p:extLst>
  </p:cSld>
  <p:clrMapOvr>
    <a:masterClrMapping/>
  </p:clrMapOvr>
  <p:hf sldNum="0"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Number Large">
    <p:spTree>
      <p:nvGrpSpPr>
        <p:cNvPr id="1" name=""/>
        <p:cNvGrpSpPr/>
        <p:nvPr/>
      </p:nvGrpSpPr>
      <p:grpSpPr>
        <a:xfrm>
          <a:off x="0" y="0"/>
          <a:ext cx="0" cy="0"/>
          <a:chOff x="0" y="0"/>
          <a:chExt cx="0" cy="0"/>
        </a:xfrm>
      </p:grpSpPr>
      <p:pic>
        <p:nvPicPr>
          <p:cNvPr id="6" name="Picture 5" descr="A close up of a colorful background&#10;&#10;AI-generated content may be incorrect.">
            <a:extLst>
              <a:ext uri="{FF2B5EF4-FFF2-40B4-BE49-F238E27FC236}">
                <a16:creationId xmlns:a16="http://schemas.microsoft.com/office/drawing/2014/main" id="{C26FEAF5-B987-7B83-7D1F-A4C535E2B000}"/>
              </a:ext>
            </a:extLst>
          </p:cNvPr>
          <p:cNvPicPr>
            <a:picLocks noChangeAspect="1"/>
          </p:cNvPicPr>
          <p:nvPr/>
        </p:nvPicPr>
        <p:blipFill>
          <a:blip r:embed="rId2">
            <a:extLst>
              <a:ext uri="{28A0092B-C50C-407E-A947-70E740481C1C}">
                <a14:useLocalDpi xmlns:a14="http://schemas.microsoft.com/office/drawing/2010/main" val="0"/>
              </a:ext>
            </a:extLst>
          </a:blip>
          <a:srcRect t="17701" r="5781"/>
          <a:stretch>
            <a:fillRect/>
          </a:stretch>
        </p:blipFill>
        <p:spPr>
          <a:xfrm rot="10800000" flipH="1">
            <a:off x="0" y="-1"/>
            <a:ext cx="12192000" cy="6864096"/>
          </a:xfrm>
          <a:prstGeom prst="rect">
            <a:avLst/>
          </a:prstGeom>
        </p:spPr>
      </p:pic>
      <p:sp>
        <p:nvSpPr>
          <p:cNvPr id="9" name="Title 8">
            <a:extLst>
              <a:ext uri="{FF2B5EF4-FFF2-40B4-BE49-F238E27FC236}">
                <a16:creationId xmlns:a16="http://schemas.microsoft.com/office/drawing/2014/main" id="{E9DD887D-B316-418B-8AF4-4F941223A039}"/>
              </a:ext>
            </a:extLst>
          </p:cNvPr>
          <p:cNvSpPr>
            <a:spLocks noGrp="1"/>
          </p:cNvSpPr>
          <p:nvPr>
            <p:ph type="title"/>
          </p:nvPr>
        </p:nvSpPr>
        <p:spPr>
          <a:xfrm>
            <a:off x="7772400" y="5082379"/>
            <a:ext cx="4000500" cy="1169230"/>
          </a:xfrm>
        </p:spPr>
        <p:txBody>
          <a:bodyPr anchor="b">
            <a:normAutofit/>
          </a:bodyPr>
          <a:lstStyle>
            <a:lvl1pPr>
              <a:defRPr sz="2000" spc="-50" baseline="0"/>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6D6D72DC-8ED1-FAB8-CD4C-7BDCAEA2C329}"/>
              </a:ext>
            </a:extLst>
          </p:cNvPr>
          <p:cNvSpPr>
            <a:spLocks noGrp="1"/>
          </p:cNvSpPr>
          <p:nvPr>
            <p:ph type="ftr" sz="quarter" idx="11"/>
          </p:nvPr>
        </p:nvSpPr>
        <p:spPr/>
        <p:txBody>
          <a:bodyPr/>
          <a:lstStyle>
            <a:lvl1pPr>
              <a:defRPr>
                <a:solidFill>
                  <a:schemeClr val="tx1"/>
                </a:solidFill>
              </a:defRPr>
            </a:lvl1pPr>
          </a:lstStyle>
          <a:p>
            <a:endParaRPr lang="en-US" dirty="0"/>
          </a:p>
        </p:txBody>
      </p:sp>
      <p:sp>
        <p:nvSpPr>
          <p:cNvPr id="3" name="Date Placeholder 2">
            <a:extLst>
              <a:ext uri="{FF2B5EF4-FFF2-40B4-BE49-F238E27FC236}">
                <a16:creationId xmlns:a16="http://schemas.microsoft.com/office/drawing/2014/main" id="{14C6FDB9-A3B3-A4DB-D081-D27ECC7043C1}"/>
              </a:ext>
            </a:extLst>
          </p:cNvPr>
          <p:cNvSpPr>
            <a:spLocks noGrp="1"/>
          </p:cNvSpPr>
          <p:nvPr>
            <p:ph type="dt" sz="half" idx="10"/>
          </p:nvPr>
        </p:nvSpPr>
        <p:spPr>
          <a:xfrm>
            <a:off x="7772400" y="209088"/>
            <a:ext cx="1970690" cy="338328"/>
          </a:xfrm>
        </p:spPr>
        <p:txBody>
          <a:bodyPr/>
          <a:lstStyle>
            <a:lvl1pPr>
              <a:defRPr>
                <a:solidFill>
                  <a:schemeClr val="tx1"/>
                </a:solidFill>
              </a:defRPr>
            </a:lvl1pPr>
          </a:lstStyle>
          <a:p>
            <a:fld id="{67F45AC6-C491-4585-A584-9CE2AF7D5500}" type="datetime1">
              <a:rPr lang="en-US" smtClean="0"/>
              <a:t>10/12/2026</a:t>
            </a:fld>
            <a:endParaRPr lang="en-US"/>
          </a:p>
        </p:txBody>
      </p:sp>
      <p:sp>
        <p:nvSpPr>
          <p:cNvPr id="5" name="Slide Number Placeholder 4">
            <a:extLst>
              <a:ext uri="{FF2B5EF4-FFF2-40B4-BE49-F238E27FC236}">
                <a16:creationId xmlns:a16="http://schemas.microsoft.com/office/drawing/2014/main" id="{CFBFCFB0-1D5D-C25F-A74C-5CFB9C1950CF}"/>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t>‹#›</a:t>
            </a:fld>
            <a:endParaRPr lang="en-US"/>
          </a:p>
        </p:txBody>
      </p:sp>
      <p:sp>
        <p:nvSpPr>
          <p:cNvPr id="12" name="Content Placeholder 11">
            <a:extLst>
              <a:ext uri="{FF2B5EF4-FFF2-40B4-BE49-F238E27FC236}">
                <a16:creationId xmlns:a16="http://schemas.microsoft.com/office/drawing/2014/main" id="{942D9118-C154-84FE-9D86-92525287F07F}"/>
              </a:ext>
            </a:extLst>
          </p:cNvPr>
          <p:cNvSpPr>
            <a:spLocks noGrp="1"/>
          </p:cNvSpPr>
          <p:nvPr>
            <p:ph sz="quarter" idx="14" hasCustomPrompt="1"/>
          </p:nvPr>
        </p:nvSpPr>
        <p:spPr>
          <a:xfrm>
            <a:off x="280988" y="1063625"/>
            <a:ext cx="10428287" cy="3508375"/>
          </a:xfrm>
        </p:spPr>
        <p:txBody>
          <a:bodyPr>
            <a:noAutofit/>
          </a:bodyPr>
          <a:lstStyle>
            <a:lvl1pPr>
              <a:lnSpc>
                <a:spcPct val="80000"/>
              </a:lnSpc>
              <a:defRPr sz="26000"/>
            </a:lvl1pPr>
          </a:lstStyle>
          <a:p>
            <a:pPr lvl="0"/>
            <a:r>
              <a:rPr lang="en-US" dirty="0"/>
              <a:t>XX%</a:t>
            </a:r>
          </a:p>
        </p:txBody>
      </p:sp>
    </p:spTree>
    <p:extLst>
      <p:ext uri="{BB962C8B-B14F-4D97-AF65-F5344CB8AC3E}">
        <p14:creationId xmlns:p14="http://schemas.microsoft.com/office/powerpoint/2010/main" val="428407575"/>
      </p:ext>
    </p:extLst>
  </p:cSld>
  <p:clrMapOvr>
    <a:masterClrMapping/>
  </p:clrMapOvr>
  <p:hf sldNum="0" hdr="0" ftr="0" dt="0"/>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pic>
        <p:nvPicPr>
          <p:cNvPr id="6" name="Picture 5" descr="A red and purple light&#10;&#10;AI-generated content may be incorrect.">
            <a:extLst>
              <a:ext uri="{FF2B5EF4-FFF2-40B4-BE49-F238E27FC236}">
                <a16:creationId xmlns:a16="http://schemas.microsoft.com/office/drawing/2014/main" id="{27A6C04A-3EE2-7293-8111-E4CF6B18B2D4}"/>
              </a:ext>
            </a:extLst>
          </p:cNvPr>
          <p:cNvPicPr>
            <a:picLocks noChangeAspect="1"/>
          </p:cNvPicPr>
          <p:nvPr/>
        </p:nvPicPr>
        <p:blipFill>
          <a:blip r:embed="rId2">
            <a:extLst>
              <a:ext uri="{28A0092B-C50C-407E-A947-70E740481C1C}">
                <a14:useLocalDpi xmlns:a14="http://schemas.microsoft.com/office/drawing/2010/main" val="0"/>
              </a:ext>
            </a:extLst>
          </a:blip>
          <a:srcRect l="7784" t="57458" r="22221" b="1"/>
          <a:stretch>
            <a:fillRect/>
          </a:stretch>
        </p:blipFill>
        <p:spPr>
          <a:xfrm rot="10800000">
            <a:off x="0" y="0"/>
            <a:ext cx="12192000" cy="4802819"/>
          </a:xfrm>
          <a:prstGeom prst="rect">
            <a:avLst/>
          </a:prstGeom>
        </p:spPr>
      </p:pic>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lvl1pPr>
              <a:defRPr>
                <a:solidFill>
                  <a:schemeClr val="tx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tx1"/>
                </a:solidFill>
              </a:defRPr>
            </a:lvl1pPr>
          </a:lstStyle>
          <a:p>
            <a:endParaRPr lang="en-US" dirty="0"/>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1"/>
                </a:solidFill>
              </a:defRPr>
            </a:lvl1pPr>
          </a:lstStyle>
          <a:p>
            <a:fld id="{67F45AC6-C491-4585-A584-9CE2AF7D5500}" type="datetime1">
              <a:rPr lang="en-US" smtClean="0"/>
              <a:t>10/12/2026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19099" y="2885606"/>
            <a:ext cx="8801101" cy="3553293"/>
          </a:xfrm>
        </p:spPr>
        <p:txBody>
          <a:bodyPr anchor="b">
            <a:normAutofit/>
          </a:bodyPr>
          <a:lstStyle>
            <a:lvl1pPr marL="0" indent="0">
              <a:lnSpc>
                <a:spcPct val="85000"/>
              </a:lnSpc>
              <a:buNone/>
              <a:defRPr sz="6000" b="0" spc="-50" baseline="0">
                <a:solidFill>
                  <a:schemeClr val="tx1"/>
                </a:solidFill>
              </a:defRPr>
            </a:lvl1pPr>
            <a:lvl2pPr marL="228600" indent="0">
              <a:lnSpc>
                <a:spcPct val="85000"/>
              </a:lnSpc>
              <a:buNone/>
              <a:defRPr sz="4400" b="0" spc="-50" baseline="0">
                <a:solidFill>
                  <a:schemeClr val="tx1"/>
                </a:solidFill>
              </a:defRPr>
            </a:lvl2pPr>
            <a:lvl3pPr marL="457200" indent="0">
              <a:lnSpc>
                <a:spcPct val="85000"/>
              </a:lnSpc>
              <a:buNone/>
              <a:defRPr sz="4000" b="0" spc="-50" baseline="0">
                <a:solidFill>
                  <a:schemeClr val="tx1"/>
                </a:solidFill>
              </a:defRPr>
            </a:lvl3pPr>
            <a:lvl4pPr marL="685800" indent="0">
              <a:lnSpc>
                <a:spcPct val="85000"/>
              </a:lnSpc>
              <a:buNone/>
              <a:defRPr sz="3600" b="0" spc="-50" baseline="0">
                <a:solidFill>
                  <a:schemeClr val="tx1"/>
                </a:solidFill>
              </a:defRPr>
            </a:lvl4pPr>
            <a:lvl5pPr marL="914400" indent="0">
              <a:lnSpc>
                <a:spcPct val="85000"/>
              </a:lnSpc>
              <a:buNone/>
              <a:defRPr sz="3200" b="0" spc="-50" baseline="0">
                <a:solidFill>
                  <a:schemeClr val="tx1"/>
                </a:solidFill>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385563523"/>
      </p:ext>
    </p:extLst>
  </p:cSld>
  <p:clrMapOvr>
    <a:masterClrMapping/>
  </p:clrMapOvr>
  <p:hf sldNum="0" hdr="0" ftr="0" dt="0"/>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pic>
        <p:nvPicPr>
          <p:cNvPr id="6" name="Picture 5" descr="A close up of a colorful background&#10;&#10;AI-generated content may be incorrect.">
            <a:extLst>
              <a:ext uri="{FF2B5EF4-FFF2-40B4-BE49-F238E27FC236}">
                <a16:creationId xmlns:a16="http://schemas.microsoft.com/office/drawing/2014/main" id="{56ABB8EC-1098-DCAC-E2E3-BCA53EEC625D}"/>
              </a:ext>
            </a:extLst>
          </p:cNvPr>
          <p:cNvPicPr>
            <a:picLocks noChangeAspect="1"/>
          </p:cNvPicPr>
          <p:nvPr/>
        </p:nvPicPr>
        <p:blipFill>
          <a:blip r:embed="rId2">
            <a:extLst>
              <a:ext uri="{28A0092B-C50C-407E-A947-70E740481C1C}">
                <a14:useLocalDpi xmlns:a14="http://schemas.microsoft.com/office/drawing/2010/main" val="0"/>
              </a:ext>
            </a:extLst>
          </a:blip>
          <a:srcRect l="1291" t="22024" r="10011"/>
          <a:stretch>
            <a:fillRect/>
          </a:stretch>
        </p:blipFill>
        <p:spPr>
          <a:xfrm rot="10800000" flipH="1">
            <a:off x="0" y="0"/>
            <a:ext cx="12192000" cy="6864096"/>
          </a:xfrm>
          <a:prstGeom prst="rect">
            <a:avLst/>
          </a:prstGeom>
        </p:spPr>
      </p:pic>
      <p:sp>
        <p:nvSpPr>
          <p:cNvPr id="2" name="Title 1">
            <a:extLst>
              <a:ext uri="{FF2B5EF4-FFF2-40B4-BE49-F238E27FC236}">
                <a16:creationId xmlns:a16="http://schemas.microsoft.com/office/drawing/2014/main" id="{0131542D-3EA5-35E3-406E-8496EA7D4045}"/>
              </a:ext>
            </a:extLst>
          </p:cNvPr>
          <p:cNvSpPr>
            <a:spLocks noGrp="1"/>
          </p:cNvSpPr>
          <p:nvPr>
            <p:ph type="title" hasCustomPrompt="1"/>
          </p:nvPr>
        </p:nvSpPr>
        <p:spPr>
          <a:xfrm>
            <a:off x="1866899" y="4874218"/>
            <a:ext cx="8506567" cy="666427"/>
          </a:xfrm>
        </p:spPr>
        <p:txBody>
          <a:bodyPr anchor="ctr">
            <a:normAutofit/>
          </a:bodyPr>
          <a:lstStyle>
            <a:lvl1pPr algn="r">
              <a:lnSpc>
                <a:spcPct val="90000"/>
              </a:lnSpc>
              <a:defRPr sz="1400" b="0" cap="all" spc="100" baseline="0">
                <a:solidFill>
                  <a:schemeClr val="tx1"/>
                </a:solidFill>
              </a:defRPr>
            </a:lvl1pPr>
          </a:lstStyle>
          <a:p>
            <a:r>
              <a:rPr lang="en-US" dirty="0"/>
              <a:t>Quote Author</a:t>
            </a:r>
          </a:p>
        </p:txBody>
      </p:sp>
      <p:sp>
        <p:nvSpPr>
          <p:cNvPr id="4" name="Footer Placeholder 3">
            <a:extLst>
              <a:ext uri="{FF2B5EF4-FFF2-40B4-BE49-F238E27FC236}">
                <a16:creationId xmlns:a16="http://schemas.microsoft.com/office/drawing/2014/main" id="{A4AFB98B-06E5-997A-53DA-CC0E6A618ED8}"/>
              </a:ext>
            </a:extLst>
          </p:cNvPr>
          <p:cNvSpPr>
            <a:spLocks noGrp="1"/>
          </p:cNvSpPr>
          <p:nvPr>
            <p:ph type="ftr" sz="quarter" idx="11"/>
          </p:nvPr>
        </p:nvSpPr>
        <p:spPr/>
        <p:txBody>
          <a:bodyPr/>
          <a:lstStyle>
            <a:lvl1pPr>
              <a:defRPr>
                <a:solidFill>
                  <a:schemeClr val="tx1"/>
                </a:solidFill>
              </a:defRPr>
            </a:lvl1pPr>
          </a:lstStyle>
          <a:p>
            <a:endParaRPr lang="en-US" dirty="0"/>
          </a:p>
        </p:txBody>
      </p:sp>
      <p:sp>
        <p:nvSpPr>
          <p:cNvPr id="3" name="Date Placeholder 2">
            <a:extLst>
              <a:ext uri="{FF2B5EF4-FFF2-40B4-BE49-F238E27FC236}">
                <a16:creationId xmlns:a16="http://schemas.microsoft.com/office/drawing/2014/main" id="{5E4CA6F2-8C52-8488-999E-FEF7877BAFC3}"/>
              </a:ext>
            </a:extLst>
          </p:cNvPr>
          <p:cNvSpPr>
            <a:spLocks noGrp="1"/>
          </p:cNvSpPr>
          <p:nvPr>
            <p:ph type="dt" sz="half" idx="10"/>
          </p:nvPr>
        </p:nvSpPr>
        <p:spPr/>
        <p:txBody>
          <a:bodyPr/>
          <a:lstStyle>
            <a:lvl1pPr>
              <a:defRPr>
                <a:solidFill>
                  <a:schemeClr val="tx1"/>
                </a:solidFill>
              </a:defRPr>
            </a:lvl1pPr>
          </a:lstStyle>
          <a:p>
            <a:fld id="{67F45AC6-C491-4585-A584-9CE2AF7D5500}" type="datetime1">
              <a:rPr lang="en-US" smtClean="0"/>
              <a:t>10/12/2026</a:t>
            </a:fld>
            <a:endParaRPr lang="en-US"/>
          </a:p>
        </p:txBody>
      </p:sp>
      <p:sp>
        <p:nvSpPr>
          <p:cNvPr id="5" name="Slide Number Placeholder 4">
            <a:extLst>
              <a:ext uri="{FF2B5EF4-FFF2-40B4-BE49-F238E27FC236}">
                <a16:creationId xmlns:a16="http://schemas.microsoft.com/office/drawing/2014/main" id="{1159DD64-9865-92B3-BED2-F770E9763D7C}"/>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t>‹#›</a:t>
            </a:fld>
            <a:endParaRPr lang="en-US"/>
          </a:p>
        </p:txBody>
      </p:sp>
      <p:sp>
        <p:nvSpPr>
          <p:cNvPr id="7" name="Content Placeholder 6">
            <a:extLst>
              <a:ext uri="{FF2B5EF4-FFF2-40B4-BE49-F238E27FC236}">
                <a16:creationId xmlns:a16="http://schemas.microsoft.com/office/drawing/2014/main" id="{1BBD3F2A-2B85-D7B7-24A2-D01A281CD792}"/>
              </a:ext>
            </a:extLst>
          </p:cNvPr>
          <p:cNvSpPr>
            <a:spLocks noGrp="1"/>
          </p:cNvSpPr>
          <p:nvPr>
            <p:ph sz="quarter" idx="13" hasCustomPrompt="1"/>
          </p:nvPr>
        </p:nvSpPr>
        <p:spPr>
          <a:xfrm>
            <a:off x="1866899" y="1856096"/>
            <a:ext cx="8506567" cy="2855388"/>
          </a:xfrm>
        </p:spPr>
        <p:txBody>
          <a:bodyPr anchor="ctr">
            <a:normAutofit/>
          </a:bodyPr>
          <a:lstStyle>
            <a:lvl1pPr marL="164592" indent="-164592">
              <a:lnSpc>
                <a:spcPct val="90000"/>
              </a:lnSpc>
              <a:spcBef>
                <a:spcPts val="0"/>
              </a:spcBef>
              <a:buFont typeface="Arial" panose="020B0604020202020204" pitchFamily="34" charset="0"/>
              <a:buNone/>
              <a:defRPr sz="5000" spc="-50" baseline="0">
                <a:solidFill>
                  <a:schemeClr val="tx1"/>
                </a:solidFill>
              </a:defRPr>
            </a:lvl1pPr>
          </a:lstStyle>
          <a:p>
            <a:pPr lvl="0"/>
            <a:r>
              <a:rPr lang="en-US" dirty="0"/>
              <a:t>Click to add Quote</a:t>
            </a:r>
          </a:p>
        </p:txBody>
      </p:sp>
    </p:spTree>
    <p:extLst>
      <p:ext uri="{BB962C8B-B14F-4D97-AF65-F5344CB8AC3E}">
        <p14:creationId xmlns:p14="http://schemas.microsoft.com/office/powerpoint/2010/main" val="132867816"/>
      </p:ext>
    </p:extLst>
  </p:cSld>
  <p:clrMapOvr>
    <a:masterClrMapping/>
  </p:clrMapOvr>
  <p:hf sldNum="0" hdr="0" ftr="0" dt="0"/>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19100" y="1115568"/>
            <a:ext cx="8382000" cy="701657"/>
          </a:xfrm>
        </p:spPr>
        <p:txBody>
          <a:bodyPr/>
          <a:lstStyle>
            <a:lvl1pPr>
              <a:defRPr>
                <a:solidFill>
                  <a:schemeClr val="tx1"/>
                </a:solidFill>
              </a:defRPr>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67F45AC6-C491-4585-A584-9CE2AF7D5500}" type="datetime1">
              <a:rPr lang="en-US" smtClean="0"/>
              <a:t>10/12/2026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t>‹#›</a:t>
            </a:fld>
            <a:endParaRPr lang="en-US"/>
          </a:p>
        </p:txBody>
      </p:sp>
      <p:sp>
        <p:nvSpPr>
          <p:cNvPr id="4" name="Content Placeholder 3">
            <a:extLst>
              <a:ext uri="{FF2B5EF4-FFF2-40B4-BE49-F238E27FC236}">
                <a16:creationId xmlns:a16="http://schemas.microsoft.com/office/drawing/2014/main" id="{704CA46A-141E-21AB-51BA-BA1F0F395708}"/>
              </a:ext>
            </a:extLst>
          </p:cNvPr>
          <p:cNvSpPr>
            <a:spLocks noGrp="1"/>
          </p:cNvSpPr>
          <p:nvPr>
            <p:ph sz="quarter" idx="15"/>
          </p:nvPr>
        </p:nvSpPr>
        <p:spPr>
          <a:xfrm>
            <a:off x="431800" y="1900238"/>
            <a:ext cx="4924425" cy="4348162"/>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Content Placeholder 3">
            <a:extLst>
              <a:ext uri="{FF2B5EF4-FFF2-40B4-BE49-F238E27FC236}">
                <a16:creationId xmlns:a16="http://schemas.microsoft.com/office/drawing/2014/main" id="{F8607D36-7013-02AC-69A9-8D38C5BBA7D0}"/>
              </a:ext>
            </a:extLst>
          </p:cNvPr>
          <p:cNvSpPr>
            <a:spLocks noGrp="1"/>
          </p:cNvSpPr>
          <p:nvPr>
            <p:ph sz="quarter" idx="16"/>
          </p:nvPr>
        </p:nvSpPr>
        <p:spPr>
          <a:xfrm>
            <a:off x="5878824" y="1900238"/>
            <a:ext cx="4924425" cy="4348162"/>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48144745"/>
      </p:ext>
    </p:extLst>
  </p:cSld>
  <p:clrMapOvr>
    <a:masterClrMapping/>
  </p:clrMapOvr>
  <p:hf sldNum="0" hdr="0" ftr="0" dt="0"/>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418655" y="932098"/>
            <a:ext cx="10835539" cy="704088"/>
          </a:xfrm>
        </p:spPr>
        <p:txBody>
          <a:bodyPr/>
          <a:lstStyle>
            <a:lvl1pPr>
              <a:defRPr>
                <a:solidFill>
                  <a:schemeClr val="tx1"/>
                </a:solidFill>
              </a:defRPr>
            </a:lvl1pPr>
          </a:lstStyle>
          <a:p>
            <a:r>
              <a:rPr lang="en-US"/>
              <a:t>Click to edit Master title style</a:t>
            </a:r>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lvl1pPr>
              <a:defRPr>
                <a:solidFill>
                  <a:schemeClr val="tx1"/>
                </a:solidFill>
              </a:defRPr>
            </a:lvl1pPr>
          </a:lstStyle>
          <a:p>
            <a:endParaRPr lang="en-US" dirty="0"/>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a:xfrm>
            <a:off x="8801100" y="214858"/>
            <a:ext cx="1920240" cy="338328"/>
          </a:xfrm>
        </p:spPr>
        <p:txBody>
          <a:bodyPr/>
          <a:lstStyle>
            <a:lvl1pPr>
              <a:defRPr>
                <a:solidFill>
                  <a:schemeClr val="tx1"/>
                </a:solidFill>
              </a:defRPr>
            </a:lvl1pPr>
          </a:lstStyle>
          <a:p>
            <a:fld id="{67F45AC6-C491-4585-A584-9CE2AF7D5500}" type="datetime1">
              <a:rPr lang="en-US" smtClean="0"/>
              <a:t>10/12/2026</a:t>
            </a:fld>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t>‹#›</a:t>
            </a:fld>
            <a:endParaRPr lang="en-US"/>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418654" y="1675614"/>
            <a:ext cx="4913919" cy="559834"/>
          </a:xfrm>
        </p:spPr>
        <p:txBody>
          <a:bodyPr anchor="b">
            <a:normAutofit/>
          </a:bodyPr>
          <a:lstStyle>
            <a:lvl1pPr marL="0" indent="0">
              <a:lnSpc>
                <a:spcPct val="90000"/>
              </a:lnSpc>
              <a:buNone/>
              <a:defRPr sz="1600" b="1"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1854769-C5D8-1BF0-C3A2-77216D6255DB}"/>
              </a:ext>
            </a:extLst>
          </p:cNvPr>
          <p:cNvSpPr>
            <a:spLocks noGrp="1"/>
          </p:cNvSpPr>
          <p:nvPr>
            <p:ph sz="quarter" idx="15"/>
          </p:nvPr>
        </p:nvSpPr>
        <p:spPr>
          <a:xfrm>
            <a:off x="431800" y="2285022"/>
            <a:ext cx="4900773" cy="396337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286500" y="1675614"/>
            <a:ext cx="4967694" cy="559834"/>
          </a:xfrm>
        </p:spPr>
        <p:txBody>
          <a:bodyPr anchor="b">
            <a:normAutofit/>
          </a:bodyPr>
          <a:lstStyle>
            <a:lvl1pPr marL="0" indent="0">
              <a:lnSpc>
                <a:spcPct val="90000"/>
              </a:lnSpc>
              <a:buNone/>
              <a:defRPr sz="1600" b="1"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3">
            <a:extLst>
              <a:ext uri="{FF2B5EF4-FFF2-40B4-BE49-F238E27FC236}">
                <a16:creationId xmlns:a16="http://schemas.microsoft.com/office/drawing/2014/main" id="{B3527224-4234-3620-766D-DCCA3AFDF896}"/>
              </a:ext>
            </a:extLst>
          </p:cNvPr>
          <p:cNvSpPr>
            <a:spLocks noGrp="1"/>
          </p:cNvSpPr>
          <p:nvPr>
            <p:ph sz="quarter" idx="16"/>
          </p:nvPr>
        </p:nvSpPr>
        <p:spPr>
          <a:xfrm>
            <a:off x="6279401" y="2285022"/>
            <a:ext cx="4982762" cy="396337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93722841"/>
      </p:ext>
    </p:extLst>
  </p:cSld>
  <p:clrMapOvr>
    <a:masterClrMapping/>
  </p:clrMapOvr>
  <p:hf sldNum="0" hdr="0" ftr="0" dt="0"/>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420791" y="1113510"/>
            <a:ext cx="8380309" cy="876193"/>
          </a:xfrm>
        </p:spPr>
        <p:txBody>
          <a:bodyPr/>
          <a:lstStyle>
            <a:lvl1pPr>
              <a:defRPr>
                <a:solidFill>
                  <a:schemeClr val="tx1"/>
                </a:solidFill>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lvl1pPr>
              <a:defRPr>
                <a:solidFill>
                  <a:schemeClr val="tx1"/>
                </a:solidFill>
              </a:defRPr>
            </a:lvl1pPr>
          </a:lstStyle>
          <a:p>
            <a:endParaRPr lang="en-US" dirty="0"/>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lvl1pPr>
              <a:defRPr>
                <a:solidFill>
                  <a:schemeClr val="tx1"/>
                </a:solidFill>
              </a:defRPr>
            </a:lvl1pPr>
          </a:lstStyle>
          <a:p>
            <a:fld id="{2D6B226B-77A6-410C-9796-083F278E0125}" type="datetime1">
              <a:rPr lang="en-US" smtClean="0"/>
              <a:t>10/12/2026</a:t>
            </a:fld>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213858807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lvl1pPr>
              <a:defRPr>
                <a:solidFill>
                  <a:schemeClr val="tx1"/>
                </a:solidFill>
              </a:defRPr>
            </a:lvl1pPr>
          </a:lstStyle>
          <a:p>
            <a:endParaRPr lang="en-US" dirty="0"/>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lvl1pPr>
              <a:defRPr>
                <a:solidFill>
                  <a:schemeClr val="tx1"/>
                </a:solidFill>
              </a:defRPr>
            </a:lvl1pPr>
          </a:lstStyle>
          <a:p>
            <a:fld id="{67F45AC6-C491-4585-A584-9CE2AF7D5500}" type="datetime1">
              <a:rPr lang="en-US" smtClean="0"/>
              <a:t>10/12/2026</a:t>
            </a:fld>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4254237178"/>
      </p:ext>
    </p:extLst>
  </p:cSld>
  <p:clrMapOvr>
    <a:masterClrMapping/>
  </p:clrMapOvr>
  <p:hf sldNum="0" hdr="0" ftr="0" dt="0"/>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clusion">
    <p:spTree>
      <p:nvGrpSpPr>
        <p:cNvPr id="1" name=""/>
        <p:cNvGrpSpPr/>
        <p:nvPr/>
      </p:nvGrpSpPr>
      <p:grpSpPr>
        <a:xfrm>
          <a:off x="0" y="0"/>
          <a:ext cx="0" cy="0"/>
          <a:chOff x="0" y="0"/>
          <a:chExt cx="0" cy="0"/>
        </a:xfrm>
      </p:grpSpPr>
      <p:pic>
        <p:nvPicPr>
          <p:cNvPr id="7" name="Picture 6" descr="A red and purple light&#10;&#10;AI-generated content may be incorrect.">
            <a:extLst>
              <a:ext uri="{FF2B5EF4-FFF2-40B4-BE49-F238E27FC236}">
                <a16:creationId xmlns:a16="http://schemas.microsoft.com/office/drawing/2014/main" id="{CC69B319-31FA-514C-5A82-30B4D1B20A23}"/>
              </a:ext>
            </a:extLst>
          </p:cNvPr>
          <p:cNvPicPr>
            <a:picLocks noChangeAspect="1"/>
          </p:cNvPicPr>
          <p:nvPr/>
        </p:nvPicPr>
        <p:blipFill>
          <a:blip r:embed="rId2">
            <a:extLst>
              <a:ext uri="{28A0092B-C50C-407E-A947-70E740481C1C}">
                <a14:useLocalDpi xmlns:a14="http://schemas.microsoft.com/office/drawing/2010/main" val="0"/>
              </a:ext>
            </a:extLst>
          </a:blip>
          <a:srcRect r="7892"/>
          <a:stretch>
            <a:fillRect/>
          </a:stretch>
        </p:blipFill>
        <p:spPr>
          <a:xfrm flipH="1">
            <a:off x="-1" y="0"/>
            <a:ext cx="12191999" cy="6858000"/>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32393" y="758952"/>
            <a:ext cx="7609668" cy="1734866"/>
          </a:xfrm>
        </p:spPr>
        <p:txBody>
          <a:bodyPr anchor="t">
            <a:noAutofit/>
          </a:bodyPr>
          <a:lstStyle>
            <a:lvl1pPr>
              <a:defRPr sz="720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67F45AC6-C491-4585-A584-9CE2AF7D5500}" type="datetime1">
              <a:rPr lang="en-US" smtClean="0"/>
              <a:t>10/12/2026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t>‹#›</a:t>
            </a:fld>
            <a:endParaRPr lang="en-US"/>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419100" y="2705101"/>
            <a:ext cx="8801100" cy="2947550"/>
          </a:xfrm>
        </p:spPr>
        <p:txBody>
          <a:bodyPr vert="horz" lIns="91440" tIns="45720" rIns="91440" bIns="45720" rtlCol="0">
            <a:normAutofit/>
          </a:bodyPr>
          <a:lstStyle>
            <a:lvl1pPr>
              <a:defRPr lang="en-US" dirty="0">
                <a:solidFill>
                  <a:schemeClr val="tx1"/>
                </a:solidFill>
              </a:defRPr>
            </a:lvl1pPr>
            <a:lvl2pPr>
              <a:defRPr lang="en-US" dirty="0">
                <a:solidFill>
                  <a:schemeClr val="tx1"/>
                </a:solidFill>
              </a:defRPr>
            </a:lvl2pPr>
            <a:lvl3pPr>
              <a:defRPr lang="en-US" dirty="0">
                <a:solidFill>
                  <a:schemeClr val="tx1"/>
                </a:solidFill>
              </a:defRPr>
            </a:lvl3pPr>
            <a:lvl4pPr>
              <a:defRPr lang="en-US" dirty="0">
                <a:solidFill>
                  <a:schemeClr val="tx1"/>
                </a:solidFill>
              </a:defRPr>
            </a:lvl4pPr>
            <a:lvl5pPr>
              <a:defRPr lang="en-US" dirty="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375485384"/>
      </p:ext>
    </p:extLst>
  </p:cSld>
  <p:clrMapOvr>
    <a:masterClrMapping/>
  </p:clrMapOvr>
  <p:hf sldNum="0" hdr="0" ftr="0" dt="0"/>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clusion 2">
    <p:spTree>
      <p:nvGrpSpPr>
        <p:cNvPr id="1" name=""/>
        <p:cNvGrpSpPr/>
        <p:nvPr/>
      </p:nvGrpSpPr>
      <p:grpSpPr>
        <a:xfrm>
          <a:off x="0" y="0"/>
          <a:ext cx="0" cy="0"/>
          <a:chOff x="0" y="0"/>
          <a:chExt cx="0" cy="0"/>
        </a:xfrm>
      </p:grpSpPr>
      <p:pic>
        <p:nvPicPr>
          <p:cNvPr id="3" name="Picture 2" descr="A red and purple light&#10;&#10;AI-generated content may be incorrect.">
            <a:extLst>
              <a:ext uri="{FF2B5EF4-FFF2-40B4-BE49-F238E27FC236}">
                <a16:creationId xmlns:a16="http://schemas.microsoft.com/office/drawing/2014/main" id="{86565871-9318-EC0D-5245-A159818CA83F}"/>
              </a:ext>
            </a:extLst>
          </p:cNvPr>
          <p:cNvPicPr>
            <a:picLocks noChangeAspect="1"/>
          </p:cNvPicPr>
          <p:nvPr/>
        </p:nvPicPr>
        <p:blipFill>
          <a:blip r:embed="rId2">
            <a:extLst>
              <a:ext uri="{28A0092B-C50C-407E-A947-70E740481C1C}">
                <a14:useLocalDpi xmlns:a14="http://schemas.microsoft.com/office/drawing/2010/main" val="0"/>
              </a:ext>
            </a:extLst>
          </a:blip>
          <a:srcRect r="7892"/>
          <a:stretch>
            <a:fillRect/>
          </a:stretch>
        </p:blipFill>
        <p:spPr>
          <a:xfrm flipH="1">
            <a:off x="-1" y="0"/>
            <a:ext cx="12191999" cy="6858000"/>
          </a:xfrm>
          <a:prstGeom prst="rect">
            <a:avLst/>
          </a:prstGeom>
        </p:spPr>
      </p:pic>
      <p:sp>
        <p:nvSpPr>
          <p:cNvPr id="9" name="Title 8">
            <a:extLst>
              <a:ext uri="{FF2B5EF4-FFF2-40B4-BE49-F238E27FC236}">
                <a16:creationId xmlns:a16="http://schemas.microsoft.com/office/drawing/2014/main" id="{687F1B09-5020-D2DD-189E-7226AD232923}"/>
              </a:ext>
            </a:extLst>
          </p:cNvPr>
          <p:cNvSpPr>
            <a:spLocks noGrp="1"/>
          </p:cNvSpPr>
          <p:nvPr>
            <p:ph type="title"/>
          </p:nvPr>
        </p:nvSpPr>
        <p:spPr>
          <a:xfrm>
            <a:off x="420792" y="2704772"/>
            <a:ext cx="5465660" cy="2733384"/>
          </a:xfrm>
        </p:spPr>
        <p:txBody>
          <a:bodyPr/>
          <a:lstStyle>
            <a:lvl1pPr>
              <a:defRPr sz="7200">
                <a:solidFill>
                  <a:schemeClr val="tx1"/>
                </a:solidFill>
              </a:defRPr>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67F45AC6-C491-4585-A584-9CE2AF7D5500}" type="datetime1">
              <a:rPr lang="en-US" smtClean="0"/>
              <a:t>10/12/2026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t>‹#›</a:t>
            </a:fld>
            <a:endParaRPr lang="en-US"/>
          </a:p>
        </p:txBody>
      </p:sp>
      <p:sp>
        <p:nvSpPr>
          <p:cNvPr id="12" name="Content Placeholder 11">
            <a:extLst>
              <a:ext uri="{FF2B5EF4-FFF2-40B4-BE49-F238E27FC236}">
                <a16:creationId xmlns:a16="http://schemas.microsoft.com/office/drawing/2014/main" id="{8492B719-9068-0A96-E408-4EB3E9F85BE9}"/>
              </a:ext>
            </a:extLst>
          </p:cNvPr>
          <p:cNvSpPr>
            <a:spLocks noGrp="1"/>
          </p:cNvSpPr>
          <p:nvPr>
            <p:ph sz="quarter" idx="15"/>
          </p:nvPr>
        </p:nvSpPr>
        <p:spPr>
          <a:xfrm>
            <a:off x="6305550" y="2705100"/>
            <a:ext cx="4410075" cy="15621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82832730"/>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420791" y="1113510"/>
            <a:ext cx="9942409" cy="876193"/>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429417" y="2133600"/>
            <a:ext cx="9942409" cy="4305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432393" y="214858"/>
            <a:ext cx="2726376" cy="338328"/>
          </a:xfrm>
          <a:prstGeom prst="rect">
            <a:avLst/>
          </a:prstGeom>
        </p:spPr>
        <p:txBody>
          <a:bodyPr vert="horz" lIns="91440" tIns="45720" rIns="91440" bIns="45720" rtlCol="0" anchor="ctr"/>
          <a:lstStyle>
            <a:lvl1pPr algn="l" rtl="0">
              <a:defRPr sz="700" cap="all" baseline="0">
                <a:solidFill>
                  <a:schemeClr val="tx1"/>
                </a:solidFill>
              </a:defRPr>
            </a:lvl1pPr>
          </a:lstStyle>
          <a:p>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8801100" y="214858"/>
            <a:ext cx="1920240" cy="338328"/>
          </a:xfrm>
          <a:prstGeom prst="rect">
            <a:avLst/>
          </a:prstGeom>
        </p:spPr>
        <p:txBody>
          <a:bodyPr vert="horz" lIns="91440" tIns="45720" rIns="91440" bIns="45720" rtlCol="0" anchor="ctr"/>
          <a:lstStyle>
            <a:lvl1pPr algn="l" rtl="0">
              <a:defRPr sz="700" cap="all" baseline="0">
                <a:solidFill>
                  <a:schemeClr val="tx1"/>
                </a:solidFill>
              </a:defRPr>
            </a:lvl1pPr>
          </a:lstStyle>
          <a:p>
            <a:fld id="{67F45AC6-C491-4585-A584-9CE2AF7D5500}" type="datetime1">
              <a:rPr lang="en-US" smtClean="0"/>
              <a:t>10/12/2026</a:t>
            </a:fld>
            <a:endParaRPr lang="en-US"/>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291657" y="214858"/>
            <a:ext cx="555948" cy="338328"/>
          </a:xfrm>
          <a:prstGeom prst="rect">
            <a:avLst/>
          </a:prstGeom>
        </p:spPr>
        <p:txBody>
          <a:bodyPr vert="horz" lIns="91440" tIns="45720" rIns="91440" bIns="45720" rtlCol="0" anchor="ctr"/>
          <a:lstStyle>
            <a:lvl1pPr algn="r" rtl="0">
              <a:defRPr sz="700" cap="all" baseline="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2339108174"/>
      </p:ext>
    </p:extLst>
  </p:cSld>
  <p:clrMap bg1="dk1" tx1="lt1" bg2="dk2" tx2="lt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 id="2147483687" r:id="rId13"/>
    <p:sldLayoutId id="2147483688" r:id="rId14"/>
    <p:sldLayoutId id="2147483689" r:id="rId15"/>
    <p:sldLayoutId id="2147483690" r:id="rId16"/>
    <p:sldLayoutId id="2147483691" r:id="rId17"/>
    <p:sldLayoutId id="2147483692" r:id="rId18"/>
    <p:sldLayoutId id="2147483693" r:id="rId19"/>
    <p:sldLayoutId id="2147483694" r:id="rId20"/>
    <p:sldLayoutId id="2147483695" r:id="rId21"/>
    <p:sldLayoutId id="2147483696" r:id="rId22"/>
    <p:sldLayoutId id="2147483697" r:id="rId23"/>
    <p:sldLayoutId id="2147483698" r:id="rId24"/>
    <p:sldLayoutId id="2147483699" r:id="rId25"/>
    <p:sldLayoutId id="2147483700" r:id="rId26"/>
    <p:sldLayoutId id="2147483701" r:id="rId27"/>
  </p:sldLayoutIdLst>
  <p:hf sldNum="0" hdr="0" ftr="0" dt="0"/>
  <p:txStyles>
    <p:titleStyle>
      <a:lvl1pPr algn="l" defTabSz="914400" rtl="0" eaLnBrk="1" latinLnBrk="0" hangingPunct="1">
        <a:lnSpc>
          <a:spcPct val="85000"/>
        </a:lnSpc>
        <a:spcBef>
          <a:spcPct val="0"/>
        </a:spcBef>
        <a:buNone/>
        <a:defRPr sz="3000" b="0" kern="1200" spc="-110" baseline="0">
          <a:solidFill>
            <a:schemeClr val="tx1"/>
          </a:solidFill>
          <a:latin typeface="+mj-lt"/>
          <a:ea typeface="+mj-ea"/>
          <a:cs typeface="+mj-cs"/>
        </a:defRPr>
      </a:lvl1pPr>
    </p:titleStyle>
    <p:bodyStyle>
      <a:lvl1pPr marL="0" indent="0" algn="l" defTabSz="914400" rtl="0" eaLnBrk="1" latinLnBrk="0" hangingPunct="1">
        <a:lnSpc>
          <a:spcPct val="120000"/>
        </a:lnSpc>
        <a:spcBef>
          <a:spcPts val="1000"/>
        </a:spcBef>
        <a:buFont typeface="Arial" panose="020B0604020202020204" pitchFamily="34" charset="0"/>
        <a:buNone/>
        <a:defRPr sz="1400" kern="1200">
          <a:solidFill>
            <a:schemeClr val="tx1"/>
          </a:solidFill>
          <a:latin typeface="+mn-lt"/>
          <a:ea typeface="+mn-ea"/>
          <a:cs typeface="+mn-cs"/>
        </a:defRPr>
      </a:lvl1pPr>
      <a:lvl2pPr marL="228600" indent="0" algn="l" defTabSz="914400" rtl="0" eaLnBrk="1" latinLnBrk="0" hangingPunct="1">
        <a:lnSpc>
          <a:spcPct val="120000"/>
        </a:lnSpc>
        <a:spcBef>
          <a:spcPts val="500"/>
        </a:spcBef>
        <a:buFont typeface="Arial" panose="020B0604020202020204" pitchFamily="34" charset="0"/>
        <a:buNone/>
        <a:defRPr sz="1400" kern="1200">
          <a:solidFill>
            <a:schemeClr val="tx1"/>
          </a:solidFill>
          <a:latin typeface="+mn-lt"/>
          <a:ea typeface="+mn-ea"/>
          <a:cs typeface="+mn-cs"/>
        </a:defRPr>
      </a:lvl2pPr>
      <a:lvl3pPr marL="457200" indent="0" algn="l" defTabSz="914400" rtl="0" eaLnBrk="1" latinLnBrk="0" hangingPunct="1">
        <a:lnSpc>
          <a:spcPct val="120000"/>
        </a:lnSpc>
        <a:spcBef>
          <a:spcPts val="500"/>
        </a:spcBef>
        <a:buFont typeface="Arial" panose="020B0604020202020204" pitchFamily="34" charset="0"/>
        <a:buNone/>
        <a:defRPr sz="1400" kern="1200">
          <a:solidFill>
            <a:schemeClr val="tx1"/>
          </a:solidFill>
          <a:latin typeface="+mn-lt"/>
          <a:ea typeface="+mn-ea"/>
          <a:cs typeface="+mn-cs"/>
        </a:defRPr>
      </a:lvl3pPr>
      <a:lvl4pPr marL="685800" indent="0" algn="l" defTabSz="914400" rtl="0" eaLnBrk="1" latinLnBrk="0" hangingPunct="1">
        <a:lnSpc>
          <a:spcPct val="120000"/>
        </a:lnSpc>
        <a:spcBef>
          <a:spcPts val="500"/>
        </a:spcBef>
        <a:buFont typeface="Arial" panose="020B0604020202020204" pitchFamily="34" charset="0"/>
        <a:buNone/>
        <a:defRPr sz="1400" kern="1200">
          <a:solidFill>
            <a:schemeClr val="tx1"/>
          </a:solidFill>
          <a:latin typeface="+mn-lt"/>
          <a:ea typeface="+mn-ea"/>
          <a:cs typeface="+mn-cs"/>
        </a:defRPr>
      </a:lvl4pPr>
      <a:lvl5pPr marL="914400" indent="0" algn="l" defTabSz="914400" rtl="0" eaLnBrk="1" latinLnBrk="0" hangingPunct="1">
        <a:lnSpc>
          <a:spcPct val="120000"/>
        </a:lnSpc>
        <a:spcBef>
          <a:spcPts val="500"/>
        </a:spcBef>
        <a:buFont typeface="Arial" panose="020B06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pos="264">
          <p15:clr>
            <a:srgbClr val="F26B43"/>
          </p15:clr>
        </p15:guide>
        <p15:guide id="4" orient="horz" pos="264">
          <p15:clr>
            <a:srgbClr val="F26B43"/>
          </p15:clr>
        </p15:guide>
        <p15:guide id="5" pos="7416">
          <p15:clr>
            <a:srgbClr val="F26B43"/>
          </p15:clr>
        </p15:guide>
        <p15:guide id="12" pos="4632">
          <p15:clr>
            <a:srgbClr val="F26B43"/>
          </p15:clr>
        </p15:guide>
        <p15:guide id="13" pos="5544">
          <p15:clr>
            <a:srgbClr val="F26B43"/>
          </p15:clr>
        </p15:guide>
        <p15:guide id="26" pos="2784">
          <p15:clr>
            <a:srgbClr val="F26B43"/>
          </p15:clr>
        </p15:guide>
        <p15:guide id="27" pos="3048">
          <p15:clr>
            <a:srgbClr val="F26B43"/>
          </p15:clr>
        </p15:guide>
        <p15:guide id="29" pos="3960">
          <p15:clr>
            <a:srgbClr val="F26B43"/>
          </p15:clr>
        </p15:guide>
        <p15:guide id="30" pos="1176">
          <p15:clr>
            <a:srgbClr val="F26B43"/>
          </p15:clr>
        </p15:guide>
        <p15:guide id="31" pos="912">
          <p15:clr>
            <a:srgbClr val="F26B43"/>
          </p15:clr>
        </p15:guide>
        <p15:guide id="32" pos="3696">
          <p15:clr>
            <a:srgbClr val="F26B43"/>
          </p15:clr>
        </p15:guide>
        <p15:guide id="33" pos="1848">
          <p15:clr>
            <a:srgbClr val="F26B43"/>
          </p15:clr>
        </p15:guide>
        <p15:guide id="34" pos="2112">
          <p15:clr>
            <a:srgbClr val="F26B43"/>
          </p15:clr>
        </p15:guide>
        <p15:guide id="36" pos="6528">
          <p15:clr>
            <a:srgbClr val="F26B43"/>
          </p15:clr>
        </p15:guide>
        <p15:guide id="37" pos="6744">
          <p15:clr>
            <a:srgbClr val="F26B43"/>
          </p15:clr>
        </p15:guide>
        <p15:guide id="42" orient="horz" pos="3936">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7.xml"/><Relationship Id="rId1" Type="http://schemas.openxmlformats.org/officeDocument/2006/relationships/slideLayout" Target="../slideLayouts/slideLayout22.xml"/></Relationships>
</file>

<file path=ppt/slides/_rels/slide8.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hyperlink" Target="https://www.jmir.org/2022/9/e33720/PDF" TargetMode="External"/><Relationship Id="rId3" Type="http://schemas.openxmlformats.org/officeDocument/2006/relationships/hyperlink" Target="https://www.tandfonline.com/doi/full/10.1080/1369118X.2021.1874475#abstract" TargetMode="External"/><Relationship Id="rId7" Type="http://schemas.openxmlformats.org/officeDocument/2006/relationships/hyperlink" Target="https://www.researchgate.net/publication/395299291_Communication_Strategies_for_Multicultural_Teams_A_Contemporary_Framework_for_Global_Project_Management_Success" TargetMode="External"/><Relationship Id="rId12" Type="http://schemas.openxmlformats.org/officeDocument/2006/relationships/hyperlink" Target="https://staffbase.com/blog/microsoft-teams-for-internal-communication-5-reasons-to-think-twice"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s://www.nsw.gov.au/departments-and-agencies/nsw-health/service-directory/ashford-community-health-service" TargetMode="External"/><Relationship Id="rId11" Type="http://schemas.openxmlformats.org/officeDocument/2006/relationships/hyperlink" Target="https://theoutstandingsociety.co.uk/what-is-social-care-and-why-is-it-so-important-an-overview/" TargetMode="External"/><Relationship Id="rId5" Type="http://schemas.openxmlformats.org/officeDocument/2006/relationships/hyperlink" Target="https://centricconsulting.com/blog/remote-work-how-microsoft-teams-can-keep-your-business-running/" TargetMode="External"/><Relationship Id="rId10" Type="http://schemas.openxmlformats.org/officeDocument/2006/relationships/hyperlink" Target="https://www.microsoft.com/en/customers/story/1690421118891529503-breakthru-nhs-uk-healthcare-rewards" TargetMode="External"/><Relationship Id="rId4" Type="http://schemas.openxmlformats.org/officeDocument/2006/relationships/hyperlink" Target="https://www.researchgate.net/publication/378490434_Nurturing_teamwork_and_team_dynamics_in_a_hybrid_work_model" TargetMode="External"/><Relationship Id="rId9" Type="http://schemas.openxmlformats.org/officeDocument/2006/relationships/hyperlink" Target="https://pmc.ncbi.nlm.nih.gov/articles/PMC1088469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EF1C6908-9712-3398-390C-E67FD4B9A62B}"/>
              </a:ext>
            </a:extLst>
          </p:cNvPr>
          <p:cNvSpPr>
            <a:spLocks noGrp="1"/>
          </p:cNvSpPr>
          <p:nvPr>
            <p:ph type="subTitle" idx="1"/>
          </p:nvPr>
        </p:nvSpPr>
        <p:spPr>
          <a:xfrm>
            <a:off x="7482646" y="4495013"/>
            <a:ext cx="4116410" cy="1386840"/>
          </a:xfrm>
        </p:spPr>
        <p:txBody>
          <a:bodyPr>
            <a:normAutofit/>
          </a:bodyPr>
          <a:lstStyle/>
          <a:p>
            <a:pPr algn="l"/>
            <a:endParaRPr lang="en-GB" sz="2200" b="1" dirty="0">
              <a:solidFill>
                <a:schemeClr val="bg2"/>
              </a:solidFill>
              <a:latin typeface="Times New Roman" panose="02020603050405020304" pitchFamily="18" charset="0"/>
              <a:cs typeface="Times New Roman" panose="02020603050405020304" pitchFamily="18" charset="0"/>
            </a:endParaRPr>
          </a:p>
        </p:txBody>
      </p:sp>
      <p:pic>
        <p:nvPicPr>
          <p:cNvPr id="9" name="Picture 8" descr="Icebergs">
            <a:extLst>
              <a:ext uri="{FF2B5EF4-FFF2-40B4-BE49-F238E27FC236}">
                <a16:creationId xmlns:a16="http://schemas.microsoft.com/office/drawing/2014/main" id="{E86AD0C4-C423-885E-265C-4C68855A9097}"/>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1" y="0"/>
            <a:ext cx="12191999" cy="6858000"/>
          </a:xfrm>
          <a:prstGeom prst="rect">
            <a:avLst/>
          </a:prstGeom>
        </p:spPr>
      </p:pic>
      <p:sp>
        <p:nvSpPr>
          <p:cNvPr id="10" name="TextBox 9">
            <a:extLst>
              <a:ext uri="{FF2B5EF4-FFF2-40B4-BE49-F238E27FC236}">
                <a16:creationId xmlns:a16="http://schemas.microsoft.com/office/drawing/2014/main" id="{040775E2-53C8-0591-46B5-A45D15533CD5}"/>
              </a:ext>
            </a:extLst>
          </p:cNvPr>
          <p:cNvSpPr txBox="1"/>
          <p:nvPr/>
        </p:nvSpPr>
        <p:spPr>
          <a:xfrm>
            <a:off x="310173" y="157749"/>
            <a:ext cx="2915165" cy="400110"/>
          </a:xfrm>
          <a:prstGeom prst="rect">
            <a:avLst/>
          </a:prstGeom>
          <a:noFill/>
        </p:spPr>
        <p:style>
          <a:lnRef idx="2">
            <a:schemeClr val="accent2">
              <a:shade val="15000"/>
            </a:schemeClr>
          </a:lnRef>
          <a:fillRef idx="1">
            <a:schemeClr val="accent2"/>
          </a:fillRef>
          <a:effectRef idx="0">
            <a:schemeClr val="accent2"/>
          </a:effectRef>
          <a:fontRef idx="minor">
            <a:schemeClr val="lt1"/>
          </a:fontRef>
        </p:style>
        <p:txBody>
          <a:bodyPr wrap="square" rtlCol="0">
            <a:spAutoFit/>
          </a:bodyPr>
          <a:lstStyle/>
          <a:p>
            <a:r>
              <a:rPr lang="en-GB" sz="2000" dirty="0">
                <a:solidFill>
                  <a:schemeClr val="bg1"/>
                </a:solidFill>
              </a:rPr>
              <a:t>Group presentation</a:t>
            </a:r>
          </a:p>
        </p:txBody>
      </p:sp>
      <p:sp>
        <p:nvSpPr>
          <p:cNvPr id="18" name="TextBox 17">
            <a:extLst>
              <a:ext uri="{FF2B5EF4-FFF2-40B4-BE49-F238E27FC236}">
                <a16:creationId xmlns:a16="http://schemas.microsoft.com/office/drawing/2014/main" id="{1095E5AE-8207-6EF7-D6C1-6B508252CFB0}"/>
              </a:ext>
            </a:extLst>
          </p:cNvPr>
          <p:cNvSpPr txBox="1"/>
          <p:nvPr/>
        </p:nvSpPr>
        <p:spPr>
          <a:xfrm>
            <a:off x="2370318" y="976147"/>
            <a:ext cx="8196349" cy="440120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sysClr val="windowText" lastClr="000000"/>
                </a:solidFill>
                <a:effectLst/>
                <a:uLnTx/>
                <a:uFillTx/>
                <a:latin typeface="Neue Haas Grotesk Text Pro"/>
                <a:ea typeface="+mn-ea"/>
                <a:cs typeface="+mn-cs"/>
              </a:rPr>
              <a:t>Digital Skills and Research Methods</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800" b="1" i="0" u="none" strike="noStrike" kern="1200" cap="none" spc="0" normalizeH="0" baseline="0" noProof="0" dirty="0">
              <a:ln>
                <a:noFill/>
              </a:ln>
              <a:solidFill>
                <a:srgbClr val="09090C"/>
              </a:solidFill>
              <a:effectLst/>
              <a:uLnTx/>
              <a:uFillTx/>
              <a:latin typeface="Neue Haas Grotesk Text Pro"/>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09090C"/>
                </a:solidFill>
                <a:effectLst/>
                <a:uLnTx/>
                <a:uFillTx/>
                <a:latin typeface="Neue Haas Grotesk Text Pro"/>
                <a:ea typeface="+mn-ea"/>
                <a:cs typeface="+mn-cs"/>
              </a:rPr>
              <a:t>Ashford Community Care Service</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400" i="0" u="none" strike="noStrike" kern="1200" cap="none" spc="0" normalizeH="0" baseline="0" noProof="0" dirty="0">
              <a:ln>
                <a:noFill/>
              </a:ln>
              <a:solidFill>
                <a:srgbClr val="09090C"/>
              </a:solidFill>
              <a:effectLst/>
              <a:uLnTx/>
              <a:uFillTx/>
              <a:latin typeface="Neue Haas Grotesk Text Pro"/>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i="0" u="none" strike="noStrike" kern="1200" cap="none" spc="0" normalizeH="0" baseline="0" noProof="0" dirty="0">
                <a:ln>
                  <a:noFill/>
                </a:ln>
                <a:solidFill>
                  <a:srgbClr val="09090C"/>
                </a:solidFill>
                <a:effectLst/>
                <a:uLnTx/>
                <a:uFillTx/>
                <a:latin typeface="Neue Haas Grotesk Text Pro"/>
                <a:ea typeface="+mn-ea"/>
                <a:cs typeface="+mn-cs"/>
              </a:rPr>
              <a:t>Task: Improving staff communication and daily updates using Microsoft Teams</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srgbClr val="09090C"/>
              </a:solidFill>
              <a:effectLst/>
              <a:uLnTx/>
              <a:uFillTx/>
              <a:latin typeface="Neue Haas Grotesk Text Pro"/>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09090C"/>
                </a:solidFill>
                <a:effectLst/>
                <a:uLnTx/>
                <a:uFillTx/>
                <a:latin typeface="Neue Haas Grotesk Text Pro"/>
                <a:ea typeface="+mn-ea"/>
                <a:cs typeface="+mn-cs"/>
              </a:rPr>
              <a:t>Module code: LCHS4007</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800" b="1" i="0" u="none" strike="noStrike" kern="1200" cap="none" spc="0" normalizeH="0" baseline="0" noProof="0" dirty="0">
              <a:ln>
                <a:noFill/>
              </a:ln>
              <a:solidFill>
                <a:srgbClr val="09090C"/>
              </a:solidFill>
              <a:effectLst/>
              <a:uLnTx/>
              <a:uFillTx/>
              <a:latin typeface="Neue Haas Grotesk Text Pro"/>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09090C"/>
                </a:solidFill>
                <a:effectLst/>
                <a:uLnTx/>
                <a:uFillTx/>
                <a:latin typeface="Neue Haas Grotesk Text Pro"/>
                <a:ea typeface="+mn-ea"/>
                <a:cs typeface="+mn-cs"/>
              </a:rPr>
              <a:t>Jolanta Pluksna {2613492} •  Iveta </a:t>
            </a:r>
            <a:r>
              <a:rPr kumimoji="0" lang="en-GB" sz="2000" b="1" i="0" u="none" strike="noStrike" kern="1200" cap="none" spc="0" normalizeH="0" baseline="0" noProof="0" dirty="0" err="1">
                <a:ln>
                  <a:noFill/>
                </a:ln>
                <a:solidFill>
                  <a:srgbClr val="09090C"/>
                </a:solidFill>
                <a:effectLst/>
                <a:uLnTx/>
                <a:uFillTx/>
                <a:latin typeface="Neue Haas Grotesk Text Pro"/>
                <a:ea typeface="+mn-ea"/>
                <a:cs typeface="+mn-cs"/>
              </a:rPr>
              <a:t>Vidina</a:t>
            </a:r>
            <a:r>
              <a:rPr kumimoji="0" lang="en-GB" sz="2000" b="1" i="0" u="none" strike="noStrike" kern="1200" cap="none" spc="0" normalizeH="0" baseline="0" noProof="0" dirty="0">
                <a:ln>
                  <a:noFill/>
                </a:ln>
                <a:solidFill>
                  <a:srgbClr val="09090C"/>
                </a:solidFill>
                <a:effectLst/>
                <a:uLnTx/>
                <a:uFillTx/>
                <a:latin typeface="Neue Haas Grotesk Text Pro"/>
                <a:ea typeface="+mn-ea"/>
                <a:cs typeface="+mn-cs"/>
              </a:rPr>
              <a:t>{2613491}</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800" i="0" u="none" strike="noStrike" kern="1200" cap="none" spc="0" normalizeH="0" baseline="0" noProof="0" dirty="0">
              <a:ln>
                <a:noFill/>
              </a:ln>
              <a:solidFill>
                <a:srgbClr val="09090C"/>
              </a:solidFill>
              <a:effectLst/>
              <a:uLnTx/>
              <a:uFillTx/>
              <a:latin typeface="Neue Haas Grotesk Text Pro"/>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a:solidFill>
                  <a:srgbClr val="09090C"/>
                </a:solidFill>
                <a:latin typeface="Neue Haas Grotesk Text Pro"/>
              </a:rPr>
              <a:t>Lecturer</a:t>
            </a:r>
            <a:r>
              <a:rPr kumimoji="0" lang="en-GB" sz="2000" i="0" u="none" strike="noStrike" kern="1200" cap="none" spc="0" normalizeH="0" baseline="0" noProof="0">
                <a:ln>
                  <a:noFill/>
                </a:ln>
                <a:solidFill>
                  <a:srgbClr val="09090C"/>
                </a:solidFill>
                <a:effectLst/>
                <a:uLnTx/>
                <a:uFillTx/>
                <a:latin typeface="Neue Haas Grotesk Text Pro"/>
                <a:ea typeface="+mn-ea"/>
                <a:cs typeface="+mn-cs"/>
              </a:rPr>
              <a:t>: </a:t>
            </a:r>
            <a:r>
              <a:rPr kumimoji="0" lang="en-GB" sz="2000" i="0" u="none" strike="noStrike" kern="1200" cap="none" spc="0" normalizeH="0" baseline="0" noProof="0" dirty="0">
                <a:ln>
                  <a:noFill/>
                </a:ln>
                <a:solidFill>
                  <a:srgbClr val="09090C"/>
                </a:solidFill>
                <a:effectLst/>
                <a:uLnTx/>
                <a:uFillTx/>
                <a:latin typeface="Neue Haas Grotesk Text Pro"/>
                <a:ea typeface="+mn-ea"/>
                <a:cs typeface="+mn-cs"/>
              </a:rPr>
              <a:t>MD Golam Jamil</a:t>
            </a:r>
            <a:endParaRPr lang="en-GB" sz="2000" dirty="0"/>
          </a:p>
        </p:txBody>
      </p:sp>
    </p:spTree>
    <p:extLst>
      <p:ext uri="{BB962C8B-B14F-4D97-AF65-F5344CB8AC3E}">
        <p14:creationId xmlns:p14="http://schemas.microsoft.com/office/powerpoint/2010/main" val="257499433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nodePh="1">
                                  <p:stCondLst>
                                    <p:cond delay="2000"/>
                                  </p:stCondLst>
                                  <p:endCondLst>
                                    <p:cond evt="begin" delay="0">
                                      <p:tn val="5"/>
                                    </p:cond>
                                  </p:end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F3BD98-733D-D620-F242-316EB41EE1C1}"/>
              </a:ext>
            </a:extLst>
          </p:cNvPr>
          <p:cNvSpPr>
            <a:spLocks noGrp="1"/>
          </p:cNvSpPr>
          <p:nvPr>
            <p:ph type="title"/>
          </p:nvPr>
        </p:nvSpPr>
        <p:spPr>
          <a:xfrm>
            <a:off x="612648" y="603504"/>
            <a:ext cx="3553412" cy="1527048"/>
          </a:xfrm>
        </p:spPr>
        <p:txBody>
          <a:bodyPr anchor="b">
            <a:normAutofit/>
          </a:bodyPr>
          <a:lstStyle/>
          <a:p>
            <a:r>
              <a:rPr lang="en-IN" dirty="0">
                <a:latin typeface="Times New Roman" panose="02020603050405020304" pitchFamily="18" charset="0"/>
                <a:cs typeface="Times New Roman" panose="02020603050405020304" pitchFamily="18" charset="0"/>
              </a:rPr>
              <a:t>Introduction</a:t>
            </a: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977932D4-386E-AE93-BFCE-B1C6D94E9322}"/>
              </a:ext>
            </a:extLst>
          </p:cNvPr>
          <p:cNvSpPr>
            <a:spLocks noGrp="1"/>
          </p:cNvSpPr>
          <p:nvPr>
            <p:ph idx="1"/>
          </p:nvPr>
        </p:nvSpPr>
        <p:spPr>
          <a:xfrm>
            <a:off x="612648" y="2212848"/>
            <a:ext cx="3553412" cy="4122420"/>
          </a:xfrm>
        </p:spPr>
        <p:txBody>
          <a:bodyPr>
            <a:normAutofit/>
          </a:bodyPr>
          <a:lstStyle/>
          <a:p>
            <a:pPr lvl="0" fontAlgn="base"/>
            <a:r>
              <a:rPr lang="en-IN" sz="1800" dirty="0">
                <a:latin typeface="Times New Roman" panose="02020603050405020304" pitchFamily="18" charset="0"/>
                <a:cs typeface="Times New Roman" panose="02020603050405020304" pitchFamily="18" charset="0"/>
              </a:rPr>
              <a:t>Digital skills are the organisational research implications for the skill-based learning feature, with a specific contribution (Allmann and Blank, 2021). </a:t>
            </a:r>
            <a:endParaRPr lang="en-IN" sz="1800" b="1" dirty="0">
              <a:latin typeface="Times New Roman" panose="02020603050405020304" pitchFamily="18" charset="0"/>
              <a:cs typeface="Times New Roman" panose="02020603050405020304" pitchFamily="18" charset="0"/>
            </a:endParaRPr>
          </a:p>
          <a:p>
            <a:pPr lvl="0" fontAlgn="base"/>
            <a:r>
              <a:rPr lang="en-IN" sz="1800" dirty="0">
                <a:latin typeface="Times New Roman" panose="02020603050405020304" pitchFamily="18" charset="0"/>
                <a:cs typeface="Times New Roman" panose="02020603050405020304" pitchFamily="18" charset="0"/>
              </a:rPr>
              <a:t>The presentation will describe the digital tool's benefits and limitations for the market-changing ability experience. </a:t>
            </a:r>
          </a:p>
        </p:txBody>
      </p:sp>
      <p:pic>
        <p:nvPicPr>
          <p:cNvPr id="4" name="Picture 3">
            <a:extLst>
              <a:ext uri="{FF2B5EF4-FFF2-40B4-BE49-F238E27FC236}">
                <a16:creationId xmlns:a16="http://schemas.microsoft.com/office/drawing/2014/main" id="{E0D63997-2D57-949F-623D-567CB1E51B86}"/>
              </a:ext>
            </a:extLst>
          </p:cNvPr>
          <p:cNvPicPr>
            <a:picLocks noChangeAspect="1"/>
          </p:cNvPicPr>
          <p:nvPr/>
        </p:nvPicPr>
        <p:blipFill>
          <a:blip r:embed="rId3"/>
          <a:srcRect l="9280" r="10211" b="4"/>
          <a:stretch>
            <a:fillRect/>
          </a:stretch>
        </p:blipFill>
        <p:spPr>
          <a:xfrm>
            <a:off x="4752550" y="10"/>
            <a:ext cx="7439450" cy="6857990"/>
          </a:xfrm>
          <a:prstGeom prst="rect">
            <a:avLst/>
          </a:prstGeom>
        </p:spPr>
      </p:pic>
    </p:spTree>
    <p:extLst>
      <p:ext uri="{BB962C8B-B14F-4D97-AF65-F5344CB8AC3E}">
        <p14:creationId xmlns:p14="http://schemas.microsoft.com/office/powerpoint/2010/main" val="33277488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E5B436-4488-1C47-DBCB-D308BBFADB44}"/>
              </a:ext>
            </a:extLst>
          </p:cNvPr>
          <p:cNvSpPr>
            <a:spLocks noGrp="1"/>
          </p:cNvSpPr>
          <p:nvPr>
            <p:ph type="title"/>
          </p:nvPr>
        </p:nvSpPr>
        <p:spPr>
          <a:xfrm>
            <a:off x="612648" y="603504"/>
            <a:ext cx="5862396" cy="1527048"/>
          </a:xfrm>
        </p:spPr>
        <p:txBody>
          <a:bodyPr anchor="b">
            <a:normAutofit/>
          </a:bodyPr>
          <a:lstStyle/>
          <a:p>
            <a:r>
              <a:rPr lang="en-IN" dirty="0">
                <a:latin typeface="Times New Roman" panose="02020603050405020304" pitchFamily="18" charset="0"/>
                <a:cs typeface="Times New Roman" panose="02020603050405020304" pitchFamily="18" charset="0"/>
              </a:rPr>
              <a:t>Workplace task</a:t>
            </a:r>
            <a:endParaRPr lang="en-GB">
              <a:latin typeface="Times New Roman" panose="02020603050405020304" pitchFamily="18" charset="0"/>
              <a:cs typeface="Times New Roman" panose="02020603050405020304" pitchFamily="18" charset="0"/>
            </a:endParaRPr>
          </a:p>
        </p:txBody>
      </p:sp>
      <p:graphicFrame>
        <p:nvGraphicFramePr>
          <p:cNvPr id="5" name="Content Placeholder 2">
            <a:extLst>
              <a:ext uri="{FF2B5EF4-FFF2-40B4-BE49-F238E27FC236}">
                <a16:creationId xmlns:a16="http://schemas.microsoft.com/office/drawing/2014/main" id="{CFDDEE06-227E-DD6B-14A8-4777D43B7A95}"/>
              </a:ext>
            </a:extLst>
          </p:cNvPr>
          <p:cNvGraphicFramePr>
            <a:graphicFrameLocks noGrp="1"/>
          </p:cNvGraphicFramePr>
          <p:nvPr>
            <p:ph idx="1"/>
            <p:extLst>
              <p:ext uri="{D42A27DB-BD31-4B8C-83A1-F6EECF244321}">
                <p14:modId xmlns:p14="http://schemas.microsoft.com/office/powerpoint/2010/main" val="316664857"/>
              </p:ext>
            </p:extLst>
          </p:nvPr>
        </p:nvGraphicFramePr>
        <p:xfrm>
          <a:off x="612648" y="2212848"/>
          <a:ext cx="5862396" cy="40965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a:extLst>
              <a:ext uri="{FF2B5EF4-FFF2-40B4-BE49-F238E27FC236}">
                <a16:creationId xmlns:a16="http://schemas.microsoft.com/office/drawing/2014/main" id="{EE73C8B3-F0B2-A5CB-ED3B-5E5AA4813F8F}"/>
              </a:ext>
            </a:extLst>
          </p:cNvPr>
          <p:cNvPicPr>
            <a:picLocks noChangeAspect="1"/>
          </p:cNvPicPr>
          <p:nvPr/>
        </p:nvPicPr>
        <p:blipFill>
          <a:blip r:embed="rId8"/>
          <a:stretch>
            <a:fillRect/>
          </a:stretch>
        </p:blipFill>
        <p:spPr>
          <a:xfrm>
            <a:off x="7091395" y="1348219"/>
            <a:ext cx="4681506" cy="4189948"/>
          </a:xfrm>
          <a:prstGeom prst="rect">
            <a:avLst/>
          </a:prstGeom>
        </p:spPr>
      </p:pic>
    </p:spTree>
    <p:extLst>
      <p:ext uri="{BB962C8B-B14F-4D97-AF65-F5344CB8AC3E}">
        <p14:creationId xmlns:p14="http://schemas.microsoft.com/office/powerpoint/2010/main" val="14659323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DF2DD8-3B91-25DE-20B7-85743D5CC73D}"/>
              </a:ext>
            </a:extLst>
          </p:cNvPr>
          <p:cNvSpPr>
            <a:spLocks noGrp="1"/>
          </p:cNvSpPr>
          <p:nvPr>
            <p:ph type="title"/>
          </p:nvPr>
        </p:nvSpPr>
        <p:spPr>
          <a:xfrm>
            <a:off x="612648" y="1114923"/>
            <a:ext cx="4621553" cy="1360728"/>
          </a:xfrm>
        </p:spPr>
        <p:txBody>
          <a:bodyPr anchor="b">
            <a:normAutofit/>
          </a:bodyPr>
          <a:lstStyle/>
          <a:p>
            <a:r>
              <a:rPr lang="en-IN" dirty="0">
                <a:latin typeface="Times New Roman" panose="02020603050405020304" pitchFamily="18" charset="0"/>
                <a:cs typeface="Times New Roman" panose="02020603050405020304" pitchFamily="18" charset="0"/>
              </a:rPr>
              <a:t>Selected Microsoft 365 tool</a:t>
            </a:r>
            <a:endParaRPr lang="en-GB"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F556D260-0040-1B97-613D-CF6CD424CB90}"/>
              </a:ext>
            </a:extLst>
          </p:cNvPr>
          <p:cNvPicPr>
            <a:picLocks noChangeAspect="1"/>
          </p:cNvPicPr>
          <p:nvPr/>
        </p:nvPicPr>
        <p:blipFill>
          <a:blip r:embed="rId3"/>
          <a:stretch>
            <a:fillRect/>
          </a:stretch>
        </p:blipFill>
        <p:spPr>
          <a:xfrm>
            <a:off x="7431577" y="1787124"/>
            <a:ext cx="4097463" cy="3283750"/>
          </a:xfrm>
          <a:prstGeom prst="rect">
            <a:avLst/>
          </a:prstGeom>
        </p:spPr>
      </p:pic>
      <p:sp>
        <p:nvSpPr>
          <p:cNvPr id="7" name="TextBox 6">
            <a:extLst>
              <a:ext uri="{FF2B5EF4-FFF2-40B4-BE49-F238E27FC236}">
                <a16:creationId xmlns:a16="http://schemas.microsoft.com/office/drawing/2014/main" id="{870F222B-6B6B-A89B-9622-941301325099}"/>
              </a:ext>
            </a:extLst>
          </p:cNvPr>
          <p:cNvSpPr txBox="1"/>
          <p:nvPr/>
        </p:nvSpPr>
        <p:spPr>
          <a:xfrm>
            <a:off x="419793" y="2644169"/>
            <a:ext cx="6093228" cy="3785652"/>
          </a:xfrm>
          <a:prstGeom prst="rect">
            <a:avLst/>
          </a:prstGeom>
          <a:noFill/>
        </p:spPr>
        <p:txBody>
          <a:bodyPr wrap="square">
            <a:spAutoFit/>
          </a:bodyPr>
          <a:lstStyle/>
          <a:p>
            <a:pPr marL="342900" lvl="0" indent="-342900" algn="just" rtl="0" fontAlgn="base">
              <a:buFont typeface="Arial" panose="020B0604020202020204" pitchFamily="34" charset="0"/>
              <a:buChar char="•"/>
            </a:pPr>
            <a:r>
              <a:rPr lang="en-IN" sz="2000" b="0" i="0" u="none" strike="noStrike" dirty="0">
                <a:solidFill>
                  <a:schemeClr val="tx1"/>
                </a:solidFill>
                <a:effectLst/>
                <a:latin typeface="Times New Roman" panose="02020603050405020304" pitchFamily="18" charset="0"/>
                <a:cs typeface="Times New Roman" panose="02020603050405020304" pitchFamily="18" charset="0"/>
              </a:rPr>
              <a:t>Ashford Community Care Service will maintain staff wellbeing for the working schedule in the healthcare sector (Microsoft, 2023).</a:t>
            </a:r>
            <a:endParaRPr lang="en-IN" sz="2000" b="1" i="0" u="none" strike="noStrike" dirty="0">
              <a:solidFill>
                <a:schemeClr val="tx1"/>
              </a:solidFill>
              <a:effectLst/>
              <a:latin typeface="Times New Roman" panose="02020603050405020304" pitchFamily="18" charset="0"/>
              <a:cs typeface="Times New Roman" panose="02020603050405020304" pitchFamily="18" charset="0"/>
            </a:endParaRPr>
          </a:p>
          <a:p>
            <a:pPr marL="342900" lvl="0" indent="-342900" algn="just" rtl="0" fontAlgn="base">
              <a:buFont typeface="Arial" panose="020B0604020202020204" pitchFamily="34" charset="0"/>
              <a:buChar char="•"/>
            </a:pPr>
            <a:r>
              <a:rPr lang="en-IN" sz="2000" b="0" i="0" u="none" strike="noStrike" dirty="0">
                <a:solidFill>
                  <a:schemeClr val="tx1"/>
                </a:solidFill>
                <a:effectLst/>
                <a:latin typeface="Times New Roman" panose="02020603050405020304" pitchFamily="18" charset="0"/>
                <a:cs typeface="Times New Roman" panose="02020603050405020304" pitchFamily="18" charset="0"/>
              </a:rPr>
              <a:t>The organisation will maintain trust and community interaction for feedback with the residential feature (Microsoft, 2023).</a:t>
            </a:r>
            <a:endParaRPr lang="en-IN" sz="2000" b="1" i="0" u="none" strike="noStrike" dirty="0">
              <a:solidFill>
                <a:schemeClr val="tx1"/>
              </a:solidFill>
              <a:effectLst/>
              <a:latin typeface="Times New Roman" panose="02020603050405020304" pitchFamily="18" charset="0"/>
              <a:cs typeface="Times New Roman" panose="02020603050405020304" pitchFamily="18" charset="0"/>
            </a:endParaRPr>
          </a:p>
          <a:p>
            <a:pPr marL="342900" lvl="0" indent="-342900" algn="just" rtl="0" fontAlgn="base">
              <a:buFont typeface="Arial" panose="020B0604020202020204" pitchFamily="34" charset="0"/>
              <a:buChar char="•"/>
            </a:pPr>
            <a:r>
              <a:rPr lang="en-IN" sz="2000" b="0" i="0" u="none" strike="noStrike" dirty="0">
                <a:solidFill>
                  <a:schemeClr val="tx1"/>
                </a:solidFill>
                <a:effectLst/>
                <a:latin typeface="Times New Roman" panose="02020603050405020304" pitchFamily="18" charset="0"/>
                <a:cs typeface="Times New Roman" panose="02020603050405020304" pitchFamily="18" charset="0"/>
              </a:rPr>
              <a:t>Microsoft Teams will control data protection for staff implementation of sensitive health data (Kavianpour </a:t>
            </a:r>
            <a:r>
              <a:rPr lang="en-IN" sz="2000" b="0" i="1" u="none" strike="noStrike" dirty="0">
                <a:solidFill>
                  <a:schemeClr val="tx1"/>
                </a:solidFill>
                <a:effectLst/>
                <a:latin typeface="Times New Roman" panose="02020603050405020304" pitchFamily="18" charset="0"/>
                <a:cs typeface="Times New Roman" panose="02020603050405020304" pitchFamily="18" charset="0"/>
              </a:rPr>
              <a:t>et al</a:t>
            </a:r>
            <a:r>
              <a:rPr lang="en-IN" sz="2000" b="0" i="0" u="none" strike="noStrike" dirty="0">
                <a:solidFill>
                  <a:schemeClr val="tx1"/>
                </a:solidFill>
                <a:effectLst/>
                <a:latin typeface="Times New Roman" panose="02020603050405020304" pitchFamily="18" charset="0"/>
                <a:cs typeface="Times New Roman" panose="02020603050405020304" pitchFamily="18" charset="0"/>
              </a:rPr>
              <a:t>. 2022).</a:t>
            </a:r>
          </a:p>
          <a:p>
            <a:pPr marL="342900" lvl="0" indent="-342900" algn="just" rtl="0" fontAlgn="base">
              <a:buFont typeface="Arial" panose="020B0604020202020204" pitchFamily="34" charset="0"/>
              <a:buChar char="•"/>
            </a:pPr>
            <a:r>
              <a:rPr lang="en-IN" sz="2000" b="0" i="0" u="none" strike="noStrike" dirty="0">
                <a:solidFill>
                  <a:schemeClr val="tx1"/>
                </a:solidFill>
                <a:effectLst/>
                <a:latin typeface="Times New Roman" panose="02020603050405020304" pitchFamily="18" charset="0"/>
                <a:cs typeface="Times New Roman" panose="02020603050405020304" pitchFamily="18" charset="0"/>
              </a:rPr>
              <a:t>The organisation will maintain the integration work for the specialised care monitoring software (Kavianpour </a:t>
            </a:r>
            <a:r>
              <a:rPr lang="en-IN" sz="2000" b="0" i="1" u="none" strike="noStrike" dirty="0">
                <a:solidFill>
                  <a:schemeClr val="tx1"/>
                </a:solidFill>
                <a:effectLst/>
                <a:latin typeface="Times New Roman" panose="02020603050405020304" pitchFamily="18" charset="0"/>
                <a:cs typeface="Times New Roman" panose="02020603050405020304" pitchFamily="18" charset="0"/>
              </a:rPr>
              <a:t>et al</a:t>
            </a:r>
            <a:r>
              <a:rPr lang="en-IN" sz="2000" b="0" i="0" u="none" strike="noStrike" dirty="0">
                <a:solidFill>
                  <a:schemeClr val="tx1"/>
                </a:solidFill>
                <a:effectLst/>
                <a:latin typeface="Times New Roman" panose="02020603050405020304" pitchFamily="18" charset="0"/>
                <a:cs typeface="Times New Roman" panose="02020603050405020304" pitchFamily="18" charset="0"/>
              </a:rPr>
              <a:t>. 2022).</a:t>
            </a:r>
            <a:endParaRPr lang="en-IN" sz="2000" b="0" i="0" u="none" strike="noStrike" dirty="0">
              <a:solidFill>
                <a:srgbClr val="000000"/>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871199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513950-7ED0-4C23-359C-93A216D343C4}"/>
              </a:ext>
            </a:extLst>
          </p:cNvPr>
          <p:cNvSpPr>
            <a:spLocks noGrp="1"/>
          </p:cNvSpPr>
          <p:nvPr>
            <p:ph type="title"/>
          </p:nvPr>
        </p:nvSpPr>
        <p:spPr>
          <a:xfrm>
            <a:off x="612648" y="1114923"/>
            <a:ext cx="4621553" cy="1360728"/>
          </a:xfrm>
        </p:spPr>
        <p:txBody>
          <a:bodyPr anchor="b">
            <a:normAutofit/>
          </a:bodyPr>
          <a:lstStyle/>
          <a:p>
            <a:r>
              <a:rPr lang="en-IN" sz="3100">
                <a:latin typeface="Times New Roman" panose="02020603050405020304" pitchFamily="18" charset="0"/>
                <a:cs typeface="Times New Roman" panose="02020603050405020304" pitchFamily="18" charset="0"/>
              </a:rPr>
              <a:t>Improvement of efficiency or communication</a:t>
            </a:r>
            <a:endParaRPr lang="en-GB" sz="310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0358CE01-2AB4-E830-1D7D-39B9064AEE0A}"/>
              </a:ext>
            </a:extLst>
          </p:cNvPr>
          <p:cNvSpPr>
            <a:spLocks noGrp="1"/>
          </p:cNvSpPr>
          <p:nvPr>
            <p:ph idx="1"/>
          </p:nvPr>
        </p:nvSpPr>
        <p:spPr>
          <a:xfrm>
            <a:off x="612648" y="2584058"/>
            <a:ext cx="4621553" cy="3159018"/>
          </a:xfrm>
        </p:spPr>
        <p:txBody>
          <a:bodyPr>
            <a:normAutofit/>
          </a:bodyPr>
          <a:lstStyle/>
          <a:p>
            <a:pPr lvl="0" fontAlgn="base">
              <a:lnSpc>
                <a:spcPct val="110000"/>
              </a:lnSpc>
            </a:pPr>
            <a:r>
              <a:rPr lang="en-IN" sz="1500">
                <a:latin typeface="Times New Roman" panose="02020603050405020304" pitchFamily="18" charset="0"/>
                <a:cs typeface="Times New Roman" panose="02020603050405020304" pitchFamily="18" charset="0"/>
              </a:rPr>
              <a:t>Microsoft Teams is integrated for the systematic centralisation of electronic patient records to maintain updates (Lawson </a:t>
            </a:r>
            <a:r>
              <a:rPr lang="en-IN" sz="1500" i="1">
                <a:latin typeface="Times New Roman" panose="02020603050405020304" pitchFamily="18" charset="0"/>
                <a:cs typeface="Times New Roman" panose="02020603050405020304" pitchFamily="18" charset="0"/>
              </a:rPr>
              <a:t>et al.</a:t>
            </a:r>
            <a:r>
              <a:rPr lang="en-IN" sz="1500">
                <a:latin typeface="Times New Roman" panose="02020603050405020304" pitchFamily="18" charset="0"/>
                <a:cs typeface="Times New Roman" panose="02020603050405020304" pitchFamily="18" charset="0"/>
              </a:rPr>
              <a:t> 2023).</a:t>
            </a:r>
            <a:endParaRPr lang="en-IN" sz="1500" b="1">
              <a:latin typeface="Times New Roman" panose="02020603050405020304" pitchFamily="18" charset="0"/>
              <a:cs typeface="Times New Roman" panose="02020603050405020304" pitchFamily="18" charset="0"/>
            </a:endParaRPr>
          </a:p>
          <a:p>
            <a:pPr lvl="0" fontAlgn="base">
              <a:lnSpc>
                <a:spcPct val="110000"/>
              </a:lnSpc>
            </a:pPr>
            <a:r>
              <a:rPr lang="en-IN" sz="1500">
                <a:latin typeface="Times New Roman" panose="02020603050405020304" pitchFamily="18" charset="0"/>
                <a:cs typeface="Times New Roman" panose="02020603050405020304" pitchFamily="18" charset="0"/>
              </a:rPr>
              <a:t>Staff are also gaining insight into the clinical trends of the specialised service concern with the supporting channels in the UK (Lawson </a:t>
            </a:r>
            <a:r>
              <a:rPr lang="en-IN" sz="1500" i="1">
                <a:latin typeface="Times New Roman" panose="02020603050405020304" pitchFamily="18" charset="0"/>
                <a:cs typeface="Times New Roman" panose="02020603050405020304" pitchFamily="18" charset="0"/>
              </a:rPr>
              <a:t>et al.</a:t>
            </a:r>
            <a:r>
              <a:rPr lang="en-IN" sz="1500">
                <a:latin typeface="Times New Roman" panose="02020603050405020304" pitchFamily="18" charset="0"/>
                <a:cs typeface="Times New Roman" panose="02020603050405020304" pitchFamily="18" charset="0"/>
              </a:rPr>
              <a:t> 2023).</a:t>
            </a:r>
          </a:p>
          <a:p>
            <a:pPr lvl="0" fontAlgn="base">
              <a:lnSpc>
                <a:spcPct val="110000"/>
              </a:lnSpc>
            </a:pPr>
            <a:r>
              <a:rPr lang="en-IN" sz="1500">
                <a:latin typeface="Times New Roman" panose="02020603050405020304" pitchFamily="18" charset="0"/>
                <a:cs typeface="Times New Roman" panose="02020603050405020304" pitchFamily="18" charset="0"/>
              </a:rPr>
              <a:t>This tool can utilise Microsoft Forms and automated workflows in the reporting, feedback and tracking aspects (Lawson </a:t>
            </a:r>
            <a:r>
              <a:rPr lang="en-IN" sz="1500" i="1">
                <a:latin typeface="Times New Roman" panose="02020603050405020304" pitchFamily="18" charset="0"/>
                <a:cs typeface="Times New Roman" panose="02020603050405020304" pitchFamily="18" charset="0"/>
              </a:rPr>
              <a:t>et al.</a:t>
            </a:r>
            <a:r>
              <a:rPr lang="en-IN" sz="1500">
                <a:latin typeface="Times New Roman" panose="02020603050405020304" pitchFamily="18" charset="0"/>
                <a:cs typeface="Times New Roman" panose="02020603050405020304" pitchFamily="18" charset="0"/>
              </a:rPr>
              <a:t> 2023).</a:t>
            </a:r>
          </a:p>
        </p:txBody>
      </p:sp>
      <p:pic>
        <p:nvPicPr>
          <p:cNvPr id="4" name="Picture 3">
            <a:extLst>
              <a:ext uri="{FF2B5EF4-FFF2-40B4-BE49-F238E27FC236}">
                <a16:creationId xmlns:a16="http://schemas.microsoft.com/office/drawing/2014/main" id="{F0666972-9427-5B92-9DF2-E6E5EAFF8C1A}"/>
              </a:ext>
            </a:extLst>
          </p:cNvPr>
          <p:cNvPicPr>
            <a:picLocks noChangeAspect="1"/>
          </p:cNvPicPr>
          <p:nvPr/>
        </p:nvPicPr>
        <p:blipFill>
          <a:blip r:embed="rId3"/>
          <a:stretch>
            <a:fillRect/>
          </a:stretch>
        </p:blipFill>
        <p:spPr>
          <a:xfrm>
            <a:off x="5691261" y="1239832"/>
            <a:ext cx="5837780" cy="4378335"/>
          </a:xfrm>
          <a:prstGeom prst="rect">
            <a:avLst/>
          </a:prstGeom>
        </p:spPr>
      </p:pic>
    </p:spTree>
    <p:extLst>
      <p:ext uri="{BB962C8B-B14F-4D97-AF65-F5344CB8AC3E}">
        <p14:creationId xmlns:p14="http://schemas.microsoft.com/office/powerpoint/2010/main" val="26199247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C1F560-C1A8-56ED-441B-6D9ED29B9004}"/>
              </a:ext>
            </a:extLst>
          </p:cNvPr>
          <p:cNvSpPr>
            <a:spLocks noGrp="1"/>
          </p:cNvSpPr>
          <p:nvPr>
            <p:ph type="title"/>
          </p:nvPr>
        </p:nvSpPr>
        <p:spPr>
          <a:xfrm>
            <a:off x="612648" y="603504"/>
            <a:ext cx="4361686" cy="1527048"/>
          </a:xfrm>
        </p:spPr>
        <p:txBody>
          <a:bodyPr anchor="b">
            <a:normAutofit/>
          </a:bodyPr>
          <a:lstStyle/>
          <a:p>
            <a:r>
              <a:rPr lang="en-IN" sz="3300">
                <a:latin typeface="Times New Roman" panose="02020603050405020304" pitchFamily="18" charset="0"/>
                <a:cs typeface="Times New Roman" panose="02020603050405020304" pitchFamily="18" charset="0"/>
              </a:rPr>
              <a:t>Advantages and limitations of Microsoft Teams</a:t>
            </a:r>
            <a:endParaRPr lang="en-GB" sz="330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447D4DC9-43ED-F237-1DD7-FF1EEC165692}"/>
              </a:ext>
            </a:extLst>
          </p:cNvPr>
          <p:cNvSpPr>
            <a:spLocks noGrp="1"/>
          </p:cNvSpPr>
          <p:nvPr>
            <p:ph idx="1"/>
          </p:nvPr>
        </p:nvSpPr>
        <p:spPr>
          <a:xfrm>
            <a:off x="612647" y="2212848"/>
            <a:ext cx="4361687" cy="4096512"/>
          </a:xfrm>
        </p:spPr>
        <p:txBody>
          <a:bodyPr>
            <a:normAutofit/>
          </a:bodyPr>
          <a:lstStyle/>
          <a:p>
            <a:pPr lvl="0" fontAlgn="base">
              <a:lnSpc>
                <a:spcPct val="110000"/>
              </a:lnSpc>
            </a:pPr>
            <a:r>
              <a:rPr lang="en-IN" sz="1500">
                <a:latin typeface="Times New Roman" panose="02020603050405020304" pitchFamily="18" charset="0"/>
                <a:cs typeface="Times New Roman" panose="02020603050405020304" pitchFamily="18" charset="0"/>
              </a:rPr>
              <a:t>Microsoft Teams will be maintain the strong security concern for the staff communication and daily updates in organisational work (Charnock, 2024).</a:t>
            </a:r>
          </a:p>
          <a:p>
            <a:pPr lvl="0" fontAlgn="base">
              <a:lnSpc>
                <a:spcPct val="110000"/>
              </a:lnSpc>
            </a:pPr>
            <a:r>
              <a:rPr lang="en-IN" sz="1500">
                <a:latin typeface="Times New Roman" panose="02020603050405020304" pitchFamily="18" charset="0"/>
                <a:cs typeface="Times New Roman" panose="02020603050405020304" pitchFamily="18" charset="0"/>
              </a:rPr>
              <a:t>This can maintain compliance protocols for data protection regulations (Charnock, 2024). </a:t>
            </a:r>
          </a:p>
          <a:p>
            <a:pPr lvl="0" fontAlgn="base">
              <a:lnSpc>
                <a:spcPct val="110000"/>
              </a:lnSpc>
            </a:pPr>
            <a:r>
              <a:rPr lang="en-IN" sz="1500">
                <a:latin typeface="Times New Roman" panose="02020603050405020304" pitchFamily="18" charset="0"/>
                <a:cs typeface="Times New Roman" panose="02020603050405020304" pitchFamily="18" charset="0"/>
              </a:rPr>
              <a:t>Data silos are maintained in the employees portal for the warm and community-focused internal portal aspects (Wolf, 2020).</a:t>
            </a:r>
          </a:p>
          <a:p>
            <a:pPr lvl="0" fontAlgn="base">
              <a:lnSpc>
                <a:spcPct val="110000"/>
              </a:lnSpc>
            </a:pPr>
            <a:r>
              <a:rPr lang="en-IN" sz="1500">
                <a:latin typeface="Times New Roman" panose="02020603050405020304" pitchFamily="18" charset="0"/>
                <a:cs typeface="Times New Roman" panose="02020603050405020304" pitchFamily="18" charset="0"/>
              </a:rPr>
              <a:t>They will experience a complex file storage architecture, making handovers easy to misplace (Wolf, 2020). </a:t>
            </a:r>
          </a:p>
        </p:txBody>
      </p:sp>
      <p:pic>
        <p:nvPicPr>
          <p:cNvPr id="4" name="Picture 3">
            <a:extLst>
              <a:ext uri="{FF2B5EF4-FFF2-40B4-BE49-F238E27FC236}">
                <a16:creationId xmlns:a16="http://schemas.microsoft.com/office/drawing/2014/main" id="{0A5A4C3B-C2A2-2331-55A8-742FB12A15F4}"/>
              </a:ext>
            </a:extLst>
          </p:cNvPr>
          <p:cNvPicPr>
            <a:picLocks noChangeAspect="1"/>
          </p:cNvPicPr>
          <p:nvPr/>
        </p:nvPicPr>
        <p:blipFill>
          <a:blip r:embed="rId3"/>
          <a:srcRect l="4138" r="2929"/>
          <a:stretch>
            <a:fillRect/>
          </a:stretch>
        </p:blipFill>
        <p:spPr>
          <a:xfrm>
            <a:off x="5818632" y="-1"/>
            <a:ext cx="6373368" cy="6858001"/>
          </a:xfrm>
          <a:prstGeom prst="rect">
            <a:avLst/>
          </a:prstGeom>
        </p:spPr>
      </p:pic>
    </p:spTree>
    <p:extLst>
      <p:ext uri="{BB962C8B-B14F-4D97-AF65-F5344CB8AC3E}">
        <p14:creationId xmlns:p14="http://schemas.microsoft.com/office/powerpoint/2010/main" val="354320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119408-053E-FB8F-A4EB-D949218DDA85}"/>
              </a:ext>
            </a:extLst>
          </p:cNvPr>
          <p:cNvSpPr>
            <a:spLocks noGrp="1"/>
          </p:cNvSpPr>
          <p:nvPr>
            <p:ph type="title"/>
          </p:nvPr>
        </p:nvSpPr>
        <p:spPr>
          <a:xfrm>
            <a:off x="419100" y="1115568"/>
            <a:ext cx="8382000" cy="701657"/>
          </a:xfrm>
        </p:spPr>
        <p:txBody>
          <a:bodyPr anchor="t">
            <a:normAutofit/>
          </a:bodyPr>
          <a:lstStyle/>
          <a:p>
            <a:r>
              <a:rPr lang="en-IN">
                <a:latin typeface="Times New Roman" panose="02020603050405020304" pitchFamily="18" charset="0"/>
                <a:cs typeface="Times New Roman" panose="02020603050405020304" pitchFamily="18" charset="0"/>
              </a:rPr>
              <a:t>Recommendation to implement the changes</a:t>
            </a:r>
            <a:endParaRPr lang="en-GB">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0087FD22-F2D7-91AA-C5BC-1A9D1C8F423C}"/>
              </a:ext>
            </a:extLst>
          </p:cNvPr>
          <p:cNvSpPr>
            <a:spLocks noGrp="1"/>
          </p:cNvSpPr>
          <p:nvPr>
            <p:ph sz="quarter" idx="15"/>
          </p:nvPr>
        </p:nvSpPr>
        <p:spPr>
          <a:xfrm>
            <a:off x="431800" y="1900238"/>
            <a:ext cx="4924425" cy="4348162"/>
          </a:xfrm>
        </p:spPr>
        <p:txBody>
          <a:bodyPr>
            <a:normAutofit/>
          </a:bodyPr>
          <a:lstStyle/>
          <a:p>
            <a:pPr lvl="0" fontAlgn="base"/>
            <a:r>
              <a:rPr lang="en-IN">
                <a:latin typeface="Times New Roman" panose="02020603050405020304" pitchFamily="18" charset="0"/>
                <a:cs typeface="Times New Roman" panose="02020603050405020304" pitchFamily="18" charset="0"/>
              </a:rPr>
              <a:t>Structural Setup and Channel Architecture can be developed for future staff communication approaches in the organisational aspects (Buła </a:t>
            </a:r>
            <a:r>
              <a:rPr lang="en-IN" i="1">
                <a:latin typeface="Times New Roman" panose="02020603050405020304" pitchFamily="18" charset="0"/>
                <a:cs typeface="Times New Roman" panose="02020603050405020304" pitchFamily="18" charset="0"/>
              </a:rPr>
              <a:t>et al.</a:t>
            </a:r>
            <a:r>
              <a:rPr lang="en-IN">
                <a:latin typeface="Times New Roman" panose="02020603050405020304" pitchFamily="18" charset="0"/>
                <a:cs typeface="Times New Roman" panose="02020603050405020304" pitchFamily="18" charset="0"/>
              </a:rPr>
              <a:t> 2024). </a:t>
            </a:r>
          </a:p>
          <a:p>
            <a:pPr lvl="0" fontAlgn="base"/>
            <a:r>
              <a:rPr lang="en-IN">
                <a:latin typeface="Times New Roman" panose="02020603050405020304" pitchFamily="18" charset="0"/>
                <a:cs typeface="Times New Roman" panose="02020603050405020304" pitchFamily="18" charset="0"/>
              </a:rPr>
              <a:t>They will maintain the urgent clinical escalation for immediate coordination approaches in the UK care service (Buła </a:t>
            </a:r>
            <a:r>
              <a:rPr lang="en-IN" i="1">
                <a:latin typeface="Times New Roman" panose="02020603050405020304" pitchFamily="18" charset="0"/>
                <a:cs typeface="Times New Roman" panose="02020603050405020304" pitchFamily="18" charset="0"/>
              </a:rPr>
              <a:t>et al.</a:t>
            </a:r>
            <a:r>
              <a:rPr lang="en-IN">
                <a:latin typeface="Times New Roman" panose="02020603050405020304" pitchFamily="18" charset="0"/>
                <a:cs typeface="Times New Roman" panose="02020603050405020304" pitchFamily="18" charset="0"/>
              </a:rPr>
              <a:t> 2024). </a:t>
            </a:r>
            <a:endParaRPr lang="en-IN" b="1">
              <a:latin typeface="Times New Roman" panose="02020603050405020304" pitchFamily="18" charset="0"/>
              <a:cs typeface="Times New Roman" panose="02020603050405020304" pitchFamily="18" charset="0"/>
            </a:endParaRPr>
          </a:p>
          <a:p>
            <a:pPr lvl="0" fontAlgn="base"/>
            <a:r>
              <a:rPr lang="en-IN">
                <a:latin typeface="Times New Roman" panose="02020603050405020304" pitchFamily="18" charset="0"/>
                <a:cs typeface="Times New Roman" panose="02020603050405020304" pitchFamily="18" charset="0"/>
              </a:rPr>
              <a:t>Streamline Daily Update and workflow integration is also needed to develop appropriate updates in the organisational task management aspects  (Joseph, 2025). </a:t>
            </a:r>
          </a:p>
          <a:p>
            <a:pPr lvl="0" fontAlgn="base"/>
            <a:r>
              <a:rPr lang="en-IN">
                <a:latin typeface="Times New Roman" panose="02020603050405020304" pitchFamily="18" charset="0"/>
                <a:cs typeface="Times New Roman" panose="02020603050405020304" pitchFamily="18" charset="0"/>
              </a:rPr>
              <a:t>They should be more responsible for the workflow integration with the centralised resource hub in the referral pathways  (Joseph, 2025).</a:t>
            </a:r>
          </a:p>
        </p:txBody>
      </p:sp>
      <p:pic>
        <p:nvPicPr>
          <p:cNvPr id="4" name="Picture 3">
            <a:extLst>
              <a:ext uri="{FF2B5EF4-FFF2-40B4-BE49-F238E27FC236}">
                <a16:creationId xmlns:a16="http://schemas.microsoft.com/office/drawing/2014/main" id="{F8392554-83AA-49D4-1F85-8ED6DD56E146}"/>
              </a:ext>
            </a:extLst>
          </p:cNvPr>
          <p:cNvPicPr>
            <a:picLocks noChangeAspect="1"/>
          </p:cNvPicPr>
          <p:nvPr/>
        </p:nvPicPr>
        <p:blipFill>
          <a:blip r:embed="rId3"/>
          <a:srcRect t="22742"/>
          <a:stretch>
            <a:fillRect/>
          </a:stretch>
        </p:blipFill>
        <p:spPr>
          <a:xfrm>
            <a:off x="5878824" y="2804563"/>
            <a:ext cx="4924425" cy="2539512"/>
          </a:xfrm>
          <a:prstGeom prst="rect">
            <a:avLst/>
          </a:prstGeom>
          <a:noFill/>
        </p:spPr>
      </p:pic>
    </p:spTree>
    <p:extLst>
      <p:ext uri="{BB962C8B-B14F-4D97-AF65-F5344CB8AC3E}">
        <p14:creationId xmlns:p14="http://schemas.microsoft.com/office/powerpoint/2010/main" val="1377052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F6EF01-C723-2996-A7A3-D623E73AD7C0}"/>
              </a:ext>
            </a:extLst>
          </p:cNvPr>
          <p:cNvSpPr>
            <a:spLocks noGrp="1"/>
          </p:cNvSpPr>
          <p:nvPr>
            <p:ph type="title"/>
          </p:nvPr>
        </p:nvSpPr>
        <p:spPr>
          <a:xfrm>
            <a:off x="321734" y="4837132"/>
            <a:ext cx="4705097" cy="1615684"/>
          </a:xfrm>
        </p:spPr>
        <p:txBody>
          <a:bodyPr>
            <a:normAutofit/>
          </a:bodyPr>
          <a:lstStyle/>
          <a:p>
            <a:r>
              <a:rPr lang="en-IN" dirty="0">
                <a:latin typeface="Times New Roman" panose="02020603050405020304" pitchFamily="18" charset="0"/>
                <a:cs typeface="Times New Roman" panose="02020603050405020304" pitchFamily="18" charset="0"/>
              </a:rPr>
              <a:t>Conclusion</a:t>
            </a: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1596B30-F66F-FDF0-0D52-61E90CBBEB09}"/>
              </a:ext>
            </a:extLst>
          </p:cNvPr>
          <p:cNvSpPr>
            <a:spLocks noGrp="1"/>
          </p:cNvSpPr>
          <p:nvPr>
            <p:ph idx="1"/>
          </p:nvPr>
        </p:nvSpPr>
        <p:spPr>
          <a:xfrm>
            <a:off x="6019333" y="4837132"/>
            <a:ext cx="5753567" cy="1615684"/>
          </a:xfrm>
        </p:spPr>
        <p:txBody>
          <a:bodyPr>
            <a:normAutofit/>
          </a:bodyPr>
          <a:lstStyle/>
          <a:p>
            <a:pPr lvl="0" fontAlgn="base">
              <a:lnSpc>
                <a:spcPct val="110000"/>
              </a:lnSpc>
            </a:pPr>
            <a:r>
              <a:rPr lang="en-IN" sz="1500">
                <a:latin typeface="Times New Roman" panose="02020603050405020304" pitchFamily="18" charset="0"/>
                <a:cs typeface="Times New Roman" panose="02020603050405020304" pitchFamily="18" charset="0"/>
              </a:rPr>
              <a:t>Microsoft Teams was used for staff communication and daily updates for the workplace task management feature. </a:t>
            </a:r>
          </a:p>
          <a:p>
            <a:pPr lvl="0" fontAlgn="base">
              <a:lnSpc>
                <a:spcPct val="110000"/>
              </a:lnSpc>
            </a:pPr>
            <a:r>
              <a:rPr lang="en-IN" sz="1500">
                <a:latin typeface="Times New Roman" panose="02020603050405020304" pitchFamily="18" charset="0"/>
                <a:cs typeface="Times New Roman" panose="02020603050405020304" pitchFamily="18" charset="0"/>
              </a:rPr>
              <a:t>The presentation recommended some strategic implications for staff communication and daily updates in the care service. </a:t>
            </a:r>
          </a:p>
        </p:txBody>
      </p:sp>
      <p:pic>
        <p:nvPicPr>
          <p:cNvPr id="4" name="Picture 3">
            <a:extLst>
              <a:ext uri="{FF2B5EF4-FFF2-40B4-BE49-F238E27FC236}">
                <a16:creationId xmlns:a16="http://schemas.microsoft.com/office/drawing/2014/main" id="{79493F7F-B317-06D1-406E-5A0A802ACA3A}"/>
              </a:ext>
            </a:extLst>
          </p:cNvPr>
          <p:cNvPicPr>
            <a:picLocks noChangeAspect="1"/>
          </p:cNvPicPr>
          <p:nvPr/>
        </p:nvPicPr>
        <p:blipFill>
          <a:blip r:embed="rId3"/>
          <a:srcRect t="25745" b="7796"/>
          <a:stretch>
            <a:fillRect/>
          </a:stretch>
        </p:blipFill>
        <p:spPr>
          <a:xfrm>
            <a:off x="20" y="10"/>
            <a:ext cx="12191980" cy="4557776"/>
          </a:xfrm>
          <a:prstGeom prst="rect">
            <a:avLst/>
          </a:prstGeom>
        </p:spPr>
      </p:pic>
    </p:spTree>
    <p:extLst>
      <p:ext uri="{BB962C8B-B14F-4D97-AF65-F5344CB8AC3E}">
        <p14:creationId xmlns:p14="http://schemas.microsoft.com/office/powerpoint/2010/main" val="18275982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5A44E0-4BA3-2CF3-DBF2-B6274EDDFC1B}"/>
              </a:ext>
            </a:extLst>
          </p:cNvPr>
          <p:cNvSpPr>
            <a:spLocks noGrp="1"/>
          </p:cNvSpPr>
          <p:nvPr>
            <p:ph type="title"/>
          </p:nvPr>
        </p:nvSpPr>
        <p:spPr>
          <a:xfrm>
            <a:off x="1098872" y="1033299"/>
            <a:ext cx="9942409" cy="876193"/>
          </a:xfrm>
        </p:spPr>
        <p:txBody>
          <a:bodyPr>
            <a:normAutofit/>
          </a:bodyPr>
          <a:lstStyle/>
          <a:p>
            <a:pPr algn="ctr"/>
            <a:r>
              <a:rPr lang="en-IN" sz="3200" b="1" dirty="0">
                <a:latin typeface="Times New Roman" panose="02020603050405020304" pitchFamily="18" charset="0"/>
                <a:cs typeface="Times New Roman" panose="02020603050405020304" pitchFamily="18" charset="0"/>
              </a:rPr>
              <a:t>References</a:t>
            </a:r>
            <a:endParaRPr lang="en-GB" sz="32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8AE37DD-7AE7-46F6-49CC-1C48054CAC63}"/>
              </a:ext>
            </a:extLst>
          </p:cNvPr>
          <p:cNvSpPr>
            <a:spLocks noGrp="1"/>
          </p:cNvSpPr>
          <p:nvPr>
            <p:ph idx="1"/>
          </p:nvPr>
        </p:nvSpPr>
        <p:spPr>
          <a:xfrm>
            <a:off x="429417" y="2133600"/>
            <a:ext cx="11281320" cy="4305300"/>
          </a:xfrm>
        </p:spPr>
        <p:txBody>
          <a:bodyPr>
            <a:normAutofit fontScale="70000" lnSpcReduction="20000"/>
          </a:bodyPr>
          <a:lstStyle/>
          <a:p>
            <a:pPr marL="285750" indent="-2857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Allmann, K. and Blank, G. (2021). Rethinking digital skills in the era of compulsory computing: methods, measurement, policy and theory. </a:t>
            </a:r>
            <a:r>
              <a:rPr lang="en-GB" i="1" dirty="0">
                <a:latin typeface="Times New Roman" panose="02020603050405020304" pitchFamily="18" charset="0"/>
                <a:cs typeface="Times New Roman" panose="02020603050405020304" pitchFamily="18" charset="0"/>
              </a:rPr>
              <a:t>Information, Communication &amp; Society</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24</a:t>
            </a:r>
            <a:r>
              <a:rPr lang="en-GB" dirty="0">
                <a:latin typeface="Times New Roman" panose="02020603050405020304" pitchFamily="18" charset="0"/>
                <a:cs typeface="Times New Roman" panose="02020603050405020304" pitchFamily="18" charset="0"/>
              </a:rPr>
              <a:t>(5), pp.633-648. </a:t>
            </a:r>
            <a:r>
              <a:rPr lang="en-GB" dirty="0">
                <a:latin typeface="Times New Roman" panose="02020603050405020304" pitchFamily="18" charset="0"/>
                <a:cs typeface="Times New Roman" panose="02020603050405020304" pitchFamily="18" charset="0"/>
                <a:hlinkClick r:id="rId3"/>
              </a:rPr>
              <a:t>https://www.tandfonline.com/doi/full/10.1080/1369118X.2021.1874475#abstract</a:t>
            </a:r>
            <a:r>
              <a:rPr lang="en-GB" dirty="0">
                <a:latin typeface="Times New Roman" panose="02020603050405020304" pitchFamily="18" charset="0"/>
                <a:cs typeface="Times New Roman" panose="02020603050405020304" pitchFamily="18" charset="0"/>
              </a:rPr>
              <a:t> </a:t>
            </a:r>
            <a:endParaRPr lang="en-IN"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dirty="0" err="1">
                <a:latin typeface="Times New Roman" panose="02020603050405020304" pitchFamily="18" charset="0"/>
                <a:cs typeface="Times New Roman" panose="02020603050405020304" pitchFamily="18" charset="0"/>
              </a:rPr>
              <a:t>Buła</a:t>
            </a:r>
            <a:r>
              <a:rPr lang="en-GB" dirty="0">
                <a:latin typeface="Times New Roman" panose="02020603050405020304" pitchFamily="18" charset="0"/>
                <a:cs typeface="Times New Roman" panose="02020603050405020304" pitchFamily="18" charset="0"/>
              </a:rPr>
              <a:t>, P., Thompson, A. and </a:t>
            </a:r>
            <a:r>
              <a:rPr lang="en-GB" dirty="0" err="1">
                <a:latin typeface="Times New Roman" panose="02020603050405020304" pitchFamily="18" charset="0"/>
                <a:cs typeface="Times New Roman" panose="02020603050405020304" pitchFamily="18" charset="0"/>
              </a:rPr>
              <a:t>Żak</a:t>
            </a:r>
            <a:r>
              <a:rPr lang="en-GB" dirty="0">
                <a:latin typeface="Times New Roman" panose="02020603050405020304" pitchFamily="18" charset="0"/>
                <a:cs typeface="Times New Roman" panose="02020603050405020304" pitchFamily="18" charset="0"/>
              </a:rPr>
              <a:t>, A.A. (2024). Nurturing teamwork and team dynamics in a hybrid work model. </a:t>
            </a:r>
            <a:r>
              <a:rPr lang="en-GB" i="1" dirty="0">
                <a:latin typeface="Times New Roman" panose="02020603050405020304" pitchFamily="18" charset="0"/>
                <a:cs typeface="Times New Roman" panose="02020603050405020304" pitchFamily="18" charset="0"/>
              </a:rPr>
              <a:t>Central European Management Journal</a:t>
            </a:r>
            <a:r>
              <a:rPr lang="en-GB" dirty="0">
                <a:latin typeface="Times New Roman" panose="02020603050405020304" pitchFamily="18" charset="0"/>
                <a:cs typeface="Times New Roman" panose="02020603050405020304" pitchFamily="18" charset="0"/>
              </a:rPr>
              <a:t>, 32(3), pp.475–489. </a:t>
            </a:r>
            <a:r>
              <a:rPr lang="en-GB" dirty="0">
                <a:latin typeface="Times New Roman" panose="02020603050405020304" pitchFamily="18" charset="0"/>
                <a:cs typeface="Times New Roman" panose="02020603050405020304" pitchFamily="18" charset="0"/>
                <a:hlinkClick r:id="rId4"/>
              </a:rPr>
              <a:t>https://www.researchgate.net/publication/378490434_Nurturing_teamwork_and_team_dynamics_in_a_hybrid_work_model</a:t>
            </a:r>
            <a:r>
              <a:rPr lang="en-GB" dirty="0">
                <a:latin typeface="Times New Roman" panose="02020603050405020304" pitchFamily="18" charset="0"/>
                <a:cs typeface="Times New Roman" panose="02020603050405020304" pitchFamily="18" charset="0"/>
              </a:rPr>
              <a:t> </a:t>
            </a:r>
            <a:endParaRPr lang="en-IN"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Charnock, R. (2024). </a:t>
            </a:r>
            <a:r>
              <a:rPr lang="en-GB" i="1" dirty="0">
                <a:latin typeface="Times New Roman" panose="02020603050405020304" pitchFamily="18" charset="0"/>
                <a:cs typeface="Times New Roman" panose="02020603050405020304" pitchFamily="18" charset="0"/>
              </a:rPr>
              <a:t>7 Benefits of using Microsoft Teams for business</a:t>
            </a:r>
            <a:r>
              <a:rPr lang="en-GB" dirty="0">
                <a:latin typeface="Times New Roman" panose="02020603050405020304" pitchFamily="18" charset="0"/>
                <a:cs typeface="Times New Roman" panose="02020603050405020304" pitchFamily="18" charset="0"/>
              </a:rPr>
              <a:t>. Centric Consulting. Available at: </a:t>
            </a:r>
            <a:r>
              <a:rPr lang="en-GB" dirty="0">
                <a:latin typeface="Times New Roman" panose="02020603050405020304" pitchFamily="18" charset="0"/>
                <a:cs typeface="Times New Roman" panose="02020603050405020304" pitchFamily="18" charset="0"/>
                <a:hlinkClick r:id="rId5"/>
              </a:rPr>
              <a:t>https://centricconsulting.com/blog/remote-work-how-microsoft-teams-can-keep-your-business-running/</a:t>
            </a:r>
            <a:r>
              <a:rPr lang="en-GB" dirty="0">
                <a:latin typeface="Times New Roman" panose="02020603050405020304" pitchFamily="18" charset="0"/>
                <a:cs typeface="Times New Roman" panose="02020603050405020304" pitchFamily="18" charset="0"/>
              </a:rPr>
              <a:t> (Accessed: 1 Oct. 2026).  </a:t>
            </a:r>
            <a:endParaRPr lang="en-IN"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Hunter New England Local Health District (2026). </a:t>
            </a:r>
            <a:r>
              <a:rPr lang="en-GB" i="1" dirty="0">
                <a:latin typeface="Times New Roman" panose="02020603050405020304" pitchFamily="18" charset="0"/>
                <a:cs typeface="Times New Roman" panose="02020603050405020304" pitchFamily="18" charset="0"/>
              </a:rPr>
              <a:t>Ashford Community Health Service</a:t>
            </a:r>
            <a:r>
              <a:rPr lang="en-GB" dirty="0">
                <a:latin typeface="Times New Roman" panose="02020603050405020304" pitchFamily="18" charset="0"/>
                <a:cs typeface="Times New Roman" panose="02020603050405020304" pitchFamily="18" charset="0"/>
              </a:rPr>
              <a:t>. NSW Government. Available at: </a:t>
            </a:r>
            <a:r>
              <a:rPr lang="en-GB" dirty="0">
                <a:latin typeface="Times New Roman" panose="02020603050405020304" pitchFamily="18" charset="0"/>
                <a:cs typeface="Times New Roman" panose="02020603050405020304" pitchFamily="18" charset="0"/>
                <a:hlinkClick r:id="rId6"/>
              </a:rPr>
              <a:t>https://www.nsw.gov.au/departments-and-agencies/nsw-health/service-directory/ashford-community-health-service</a:t>
            </a:r>
            <a:r>
              <a:rPr lang="en-GB" dirty="0">
                <a:latin typeface="Times New Roman" panose="02020603050405020304" pitchFamily="18" charset="0"/>
                <a:cs typeface="Times New Roman" panose="02020603050405020304" pitchFamily="18" charset="0"/>
              </a:rPr>
              <a:t> (Accessed: 1 Oct. 2026). </a:t>
            </a:r>
            <a:endParaRPr lang="en-IN"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Joseph, J. (2025). </a:t>
            </a:r>
            <a:r>
              <a:rPr lang="en-GB" i="1" dirty="0">
                <a:latin typeface="Times New Roman" panose="02020603050405020304" pitchFamily="18" charset="0"/>
                <a:cs typeface="Times New Roman" panose="02020603050405020304" pitchFamily="18" charset="0"/>
              </a:rPr>
              <a:t>Communication strategies for multicultural teams: A contemporary framework for global project management success.</a:t>
            </a:r>
            <a:r>
              <a:rPr lang="en-GB" dirty="0">
                <a:latin typeface="Times New Roman" panose="02020603050405020304" pitchFamily="18" charset="0"/>
                <a:cs typeface="Times New Roman" panose="02020603050405020304" pitchFamily="18" charset="0"/>
              </a:rPr>
              <a:t> ResearchGate. Available at: </a:t>
            </a:r>
            <a:r>
              <a:rPr lang="en-GB" dirty="0">
                <a:latin typeface="Times New Roman" panose="02020603050405020304" pitchFamily="18" charset="0"/>
                <a:cs typeface="Times New Roman" panose="02020603050405020304" pitchFamily="18" charset="0"/>
                <a:hlinkClick r:id="rId7"/>
              </a:rPr>
              <a:t>https://www.researchgate.net/publication/395299291_Communication_Strategies_for_Multicultural_Teams_A_Contemporary_Framework_for_Global_Project_Management_Success</a:t>
            </a:r>
            <a:r>
              <a:rPr lang="en-GB" dirty="0">
                <a:latin typeface="Times New Roman" panose="02020603050405020304" pitchFamily="18" charset="0"/>
                <a:cs typeface="Times New Roman" panose="02020603050405020304" pitchFamily="18" charset="0"/>
              </a:rPr>
              <a:t> (Accessed: 1 Oct. 2026). </a:t>
            </a:r>
            <a:endParaRPr lang="en-IN"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Kavianpour, S., Sutherland, J., Mansouri-</a:t>
            </a:r>
            <a:r>
              <a:rPr lang="en-GB" dirty="0" err="1">
                <a:latin typeface="Times New Roman" panose="02020603050405020304" pitchFamily="18" charset="0"/>
                <a:cs typeface="Times New Roman" panose="02020603050405020304" pitchFamily="18" charset="0"/>
              </a:rPr>
              <a:t>Benssassi</a:t>
            </a:r>
            <a:r>
              <a:rPr lang="en-GB" dirty="0">
                <a:latin typeface="Times New Roman" panose="02020603050405020304" pitchFamily="18" charset="0"/>
                <a:cs typeface="Times New Roman" panose="02020603050405020304" pitchFamily="18" charset="0"/>
              </a:rPr>
              <a:t>, E., Coull, N. and Jefferson, E. (2022). Next-generation capabilities in trusted research environments: interview study. </a:t>
            </a:r>
            <a:r>
              <a:rPr lang="en-GB" i="1" dirty="0">
                <a:latin typeface="Times New Roman" panose="02020603050405020304" pitchFamily="18" charset="0"/>
                <a:cs typeface="Times New Roman" panose="02020603050405020304" pitchFamily="18" charset="0"/>
              </a:rPr>
              <a:t>Journal of Medical Internet Research</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24</a:t>
            </a:r>
            <a:r>
              <a:rPr lang="en-GB" dirty="0">
                <a:latin typeface="Times New Roman" panose="02020603050405020304" pitchFamily="18" charset="0"/>
                <a:cs typeface="Times New Roman" panose="02020603050405020304" pitchFamily="18" charset="0"/>
              </a:rPr>
              <a:t>(9), p.e33720. </a:t>
            </a:r>
            <a:r>
              <a:rPr lang="en-GB" dirty="0">
                <a:latin typeface="Times New Roman" panose="02020603050405020304" pitchFamily="18" charset="0"/>
                <a:cs typeface="Times New Roman" panose="02020603050405020304" pitchFamily="18" charset="0"/>
                <a:hlinkClick r:id="rId8"/>
              </a:rPr>
              <a:t>https://www.jmir.org/2022/9/e33720/PDF</a:t>
            </a:r>
            <a:r>
              <a:rPr lang="en-GB" dirty="0">
                <a:latin typeface="Times New Roman" panose="02020603050405020304" pitchFamily="18" charset="0"/>
                <a:cs typeface="Times New Roman" panose="02020603050405020304" pitchFamily="18" charset="0"/>
              </a:rPr>
              <a:t>  </a:t>
            </a:r>
            <a:endParaRPr lang="en-IN"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Lawson, L., Barros, R.D.M., Evans, J. and Saleem, W. (2023). Being a ‘Teams’ player: a quality improvement project expanding the role of Microsoft Teams to improve communication and efficiency of junior doctors in a ward-based hospital setting. </a:t>
            </a:r>
            <a:r>
              <a:rPr lang="en-GB" i="1" dirty="0">
                <a:latin typeface="Times New Roman" panose="02020603050405020304" pitchFamily="18" charset="0"/>
                <a:cs typeface="Times New Roman" panose="02020603050405020304" pitchFamily="18" charset="0"/>
              </a:rPr>
              <a:t>Future Healthcare Journal</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10</a:t>
            </a:r>
            <a:r>
              <a:rPr lang="en-GB" dirty="0">
                <a:latin typeface="Times New Roman" panose="02020603050405020304" pitchFamily="18" charset="0"/>
                <a:cs typeface="Times New Roman" panose="02020603050405020304" pitchFamily="18" charset="0"/>
              </a:rPr>
              <a:t>(</a:t>
            </a:r>
            <a:r>
              <a:rPr lang="en-GB" dirty="0" err="1">
                <a:latin typeface="Times New Roman" panose="02020603050405020304" pitchFamily="18" charset="0"/>
                <a:cs typeface="Times New Roman" panose="02020603050405020304" pitchFamily="18" charset="0"/>
              </a:rPr>
              <a:t>Suppl</a:t>
            </a:r>
            <a:r>
              <a:rPr lang="en-GB" dirty="0">
                <a:latin typeface="Times New Roman" panose="02020603050405020304" pitchFamily="18" charset="0"/>
                <a:cs typeface="Times New Roman" panose="02020603050405020304" pitchFamily="18" charset="0"/>
              </a:rPr>
              <a:t> 3), p.89.  </a:t>
            </a:r>
            <a:r>
              <a:rPr lang="en-GB" dirty="0">
                <a:latin typeface="Times New Roman" panose="02020603050405020304" pitchFamily="18" charset="0"/>
                <a:cs typeface="Times New Roman" panose="02020603050405020304" pitchFamily="18" charset="0"/>
                <a:hlinkClick r:id="rId9"/>
              </a:rPr>
              <a:t>https://pmc.ncbi.nlm.nih.gov/articles/PMC10884691/</a:t>
            </a:r>
            <a:r>
              <a:rPr lang="en-GB" dirty="0">
                <a:latin typeface="Times New Roman" panose="02020603050405020304" pitchFamily="18" charset="0"/>
                <a:cs typeface="Times New Roman" panose="02020603050405020304" pitchFamily="18" charset="0"/>
              </a:rPr>
              <a:t>  </a:t>
            </a:r>
            <a:endParaRPr lang="en-IN"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Microsoft (2023). </a:t>
            </a:r>
            <a:r>
              <a:rPr lang="en-GB" i="1" dirty="0">
                <a:latin typeface="Times New Roman" panose="02020603050405020304" pitchFamily="18" charset="0"/>
                <a:cs typeface="Times New Roman" panose="02020603050405020304" pitchFamily="18" charset="0"/>
              </a:rPr>
              <a:t>Breakthru’s microbreak app for teams makes self-care a movement at NHS, organically reaching 85% of NHS trusts | Microsoft customer stories</a:t>
            </a:r>
            <a:r>
              <a:rPr lang="en-GB" dirty="0">
                <a:latin typeface="Times New Roman" panose="02020603050405020304" pitchFamily="18" charset="0"/>
                <a:cs typeface="Times New Roman" panose="02020603050405020304" pitchFamily="18" charset="0"/>
              </a:rPr>
              <a:t>. Microsoft.com. Available at: </a:t>
            </a:r>
            <a:r>
              <a:rPr lang="en-GB" dirty="0">
                <a:latin typeface="Times New Roman" panose="02020603050405020304" pitchFamily="18" charset="0"/>
                <a:cs typeface="Times New Roman" panose="02020603050405020304" pitchFamily="18" charset="0"/>
                <a:hlinkClick r:id="rId10"/>
              </a:rPr>
              <a:t>https://www.microsoft.com/en/customers/story/1690421118891529503-breakthru-nhs-uk-healthcare-rewards</a:t>
            </a:r>
            <a:r>
              <a:rPr lang="en-GB" dirty="0">
                <a:latin typeface="Times New Roman" panose="02020603050405020304" pitchFamily="18" charset="0"/>
                <a:cs typeface="Times New Roman" panose="02020603050405020304" pitchFamily="18" charset="0"/>
              </a:rPr>
              <a:t> (Accessed: 1 Oct. 2026). </a:t>
            </a:r>
            <a:endParaRPr lang="en-IN"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The Outstanding Society (2025). </a:t>
            </a:r>
            <a:r>
              <a:rPr lang="en-GB" i="1" dirty="0">
                <a:latin typeface="Times New Roman" panose="02020603050405020304" pitchFamily="18" charset="0"/>
                <a:cs typeface="Times New Roman" panose="02020603050405020304" pitchFamily="18" charset="0"/>
              </a:rPr>
              <a:t>What is Social Care, and why is it so important? An overview</a:t>
            </a:r>
            <a:r>
              <a:rPr lang="en-GB" dirty="0">
                <a:latin typeface="Times New Roman" panose="02020603050405020304" pitchFamily="18" charset="0"/>
                <a:cs typeface="Times New Roman" panose="02020603050405020304" pitchFamily="18" charset="0"/>
              </a:rPr>
              <a:t>. The Outstanding Society. Available at: </a:t>
            </a:r>
            <a:r>
              <a:rPr lang="en-GB" dirty="0">
                <a:latin typeface="Times New Roman" panose="02020603050405020304" pitchFamily="18" charset="0"/>
                <a:cs typeface="Times New Roman" panose="02020603050405020304" pitchFamily="18" charset="0"/>
                <a:hlinkClick r:id="rId11"/>
              </a:rPr>
              <a:t>https://theoutstandingsociety.co.uk/what-is-social-care-and-why-is-it-so-important-an-overview/</a:t>
            </a:r>
            <a:r>
              <a:rPr lang="en-GB" dirty="0">
                <a:latin typeface="Times New Roman" panose="02020603050405020304" pitchFamily="18" charset="0"/>
                <a:cs typeface="Times New Roman" panose="02020603050405020304" pitchFamily="18" charset="0"/>
              </a:rPr>
              <a:t> (Accessed: 1 Oct. 2026). </a:t>
            </a:r>
            <a:endParaRPr lang="en-IN"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Wolf, F. (2020). </a:t>
            </a:r>
            <a:r>
              <a:rPr lang="en-GB" i="1" dirty="0">
                <a:latin typeface="Times New Roman" panose="02020603050405020304" pitchFamily="18" charset="0"/>
                <a:cs typeface="Times New Roman" panose="02020603050405020304" pitchFamily="18" charset="0"/>
              </a:rPr>
              <a:t>Microsoft Teams for internal communication: 5 Reasons to think twice</a:t>
            </a:r>
            <a:r>
              <a:rPr lang="en-GB" dirty="0">
                <a:latin typeface="Times New Roman" panose="02020603050405020304" pitchFamily="18" charset="0"/>
                <a:cs typeface="Times New Roman" panose="02020603050405020304" pitchFamily="18" charset="0"/>
              </a:rPr>
              <a:t>. </a:t>
            </a:r>
            <a:r>
              <a:rPr lang="en-GB" dirty="0" err="1">
                <a:latin typeface="Times New Roman" panose="02020603050405020304" pitchFamily="18" charset="0"/>
                <a:cs typeface="Times New Roman" panose="02020603050405020304" pitchFamily="18" charset="0"/>
              </a:rPr>
              <a:t>Staffbase</a:t>
            </a:r>
            <a:r>
              <a:rPr lang="en-GB" dirty="0">
                <a:latin typeface="Times New Roman" panose="02020603050405020304" pitchFamily="18" charset="0"/>
                <a:cs typeface="Times New Roman" panose="02020603050405020304" pitchFamily="18" charset="0"/>
              </a:rPr>
              <a:t>. Available at: </a:t>
            </a:r>
            <a:r>
              <a:rPr lang="en-GB" dirty="0">
                <a:latin typeface="Times New Roman" panose="02020603050405020304" pitchFamily="18" charset="0"/>
                <a:cs typeface="Times New Roman" panose="02020603050405020304" pitchFamily="18" charset="0"/>
                <a:hlinkClick r:id="rId12"/>
              </a:rPr>
              <a:t>https://staffbase.com/blog/microsoft-teams-for-internal-communication-5-reasons-to-think-twice</a:t>
            </a:r>
            <a:r>
              <a:rPr lang="en-GB" dirty="0">
                <a:latin typeface="Times New Roman" panose="02020603050405020304" pitchFamily="18" charset="0"/>
                <a:cs typeface="Times New Roman" panose="02020603050405020304" pitchFamily="18" charset="0"/>
              </a:rPr>
              <a:t> (Accessed: 1 Oct. 2026). </a:t>
            </a: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04147716"/>
      </p:ext>
    </p:extLst>
  </p:cSld>
  <p:clrMapOvr>
    <a:masterClrMapping/>
  </p:clrMapOvr>
</p:sld>
</file>

<file path=ppt/theme/theme1.xml><?xml version="1.0" encoding="utf-8"?>
<a:theme xmlns:a="http://schemas.openxmlformats.org/drawingml/2006/main" name="Film Burn">
  <a:themeElements>
    <a:clrScheme name="Custom 2">
      <a:dk1>
        <a:srgbClr val="09090C"/>
      </a:dk1>
      <a:lt1>
        <a:sysClr val="window" lastClr="FFFFFF"/>
      </a:lt1>
      <a:dk2>
        <a:srgbClr val="000000"/>
      </a:dk2>
      <a:lt2>
        <a:srgbClr val="F9EFEC"/>
      </a:lt2>
      <a:accent1>
        <a:srgbClr val="CB49B2"/>
      </a:accent1>
      <a:accent2>
        <a:srgbClr val="7C3191"/>
      </a:accent2>
      <a:accent3>
        <a:srgbClr val="E95D48"/>
      </a:accent3>
      <a:accent4>
        <a:srgbClr val="F08E6B"/>
      </a:accent4>
      <a:accent5>
        <a:srgbClr val="D93752"/>
      </a:accent5>
      <a:accent6>
        <a:srgbClr val="EE7345"/>
      </a:accent6>
      <a:hlink>
        <a:srgbClr val="CB49B2"/>
      </a:hlink>
      <a:folHlink>
        <a:srgbClr val="E95D48"/>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ilm burn" id="{4524321E-1019-4E52-AA1C-5D37B75CD749}" vid="{4A46179B-AA1B-40E1-9320-430DA2EBD8E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Film Burn</Template>
  <TotalTime>141</TotalTime>
  <Words>1945</Words>
  <Application>Microsoft Office PowerPoint</Application>
  <PresentationFormat>Widescreen</PresentationFormat>
  <Paragraphs>68</Paragraphs>
  <Slides>9</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Aptos</vt:lpstr>
      <vt:lpstr>Arial</vt:lpstr>
      <vt:lpstr>Neue Haas Grotesk Text Pro</vt:lpstr>
      <vt:lpstr>Times New Roman</vt:lpstr>
      <vt:lpstr>Film Burn</vt:lpstr>
      <vt:lpstr>PowerPoint Presentation</vt:lpstr>
      <vt:lpstr>Introduction</vt:lpstr>
      <vt:lpstr>Workplace task</vt:lpstr>
      <vt:lpstr>Selected Microsoft 365 tool</vt:lpstr>
      <vt:lpstr>Improvement of efficiency or communication</vt:lpstr>
      <vt:lpstr>Advantages and limitations of Microsoft Teams</vt:lpstr>
      <vt:lpstr>Recommendation to implement the changes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Methods</dc:title>
  <dc:creator>nx637</dc:creator>
  <cp:lastModifiedBy>Jolanta Pluksna</cp:lastModifiedBy>
  <cp:revision>3</cp:revision>
  <dcterms:created xsi:type="dcterms:W3CDTF">2026-10-01T13:09:17Z</dcterms:created>
  <dcterms:modified xsi:type="dcterms:W3CDTF">2026-10-12T12:03:59Z</dcterms:modified>
</cp:coreProperties>
</file>