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F8C3CD-DE22-441E-B197-A1A04E2968D1}" v="829" dt="2020-08-22T19:42:43.5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71" d="100"/>
          <a:sy n="71" d="100"/>
        </p:scale>
        <p:origin x="66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de Rixon (1806908)" userId="S::1806908@student.uwtsd.ac.uk::2375aa49-541b-4f79-8339-2cdcf6b1cb61" providerId="AD" clId="Web-{91F8C3CD-DE22-441E-B197-A1A04E2968D1}"/>
    <pc:docChg chg="addSld modSld">
      <pc:chgData name="Jade Rixon (1806908)" userId="S::1806908@student.uwtsd.ac.uk::2375aa49-541b-4f79-8339-2cdcf6b1cb61" providerId="AD" clId="Web-{91F8C3CD-DE22-441E-B197-A1A04E2968D1}" dt="2020-08-22T19:42:43.576" v="821" actId="20577"/>
      <pc:docMkLst>
        <pc:docMk/>
      </pc:docMkLst>
      <pc:sldChg chg="addSp delSp modSp">
        <pc:chgData name="Jade Rixon (1806908)" userId="S::1806908@student.uwtsd.ac.uk::2375aa49-541b-4f79-8339-2cdcf6b1cb61" providerId="AD" clId="Web-{91F8C3CD-DE22-441E-B197-A1A04E2968D1}" dt="2020-08-22T19:24:07" v="361" actId="14100"/>
        <pc:sldMkLst>
          <pc:docMk/>
          <pc:sldMk cId="3879346322" sldId="256"/>
        </pc:sldMkLst>
        <pc:spChg chg="mod">
          <ac:chgData name="Jade Rixon (1806908)" userId="S::1806908@student.uwtsd.ac.uk::2375aa49-541b-4f79-8339-2cdcf6b1cb61" providerId="AD" clId="Web-{91F8C3CD-DE22-441E-B197-A1A04E2968D1}" dt="2020-08-22T19:11:51.942" v="169" actId="1076"/>
          <ac:spMkLst>
            <pc:docMk/>
            <pc:sldMk cId="3879346322" sldId="256"/>
            <ac:spMk id="2" creationId="{00000000-0000-0000-0000-000000000000}"/>
          </ac:spMkLst>
        </pc:spChg>
        <pc:spChg chg="mod">
          <ac:chgData name="Jade Rixon (1806908)" userId="S::1806908@student.uwtsd.ac.uk::2375aa49-541b-4f79-8339-2cdcf6b1cb61" providerId="AD" clId="Web-{91F8C3CD-DE22-441E-B197-A1A04E2968D1}" dt="2020-08-22T19:24:07" v="361" actId="14100"/>
          <ac:spMkLst>
            <pc:docMk/>
            <pc:sldMk cId="3879346322" sldId="256"/>
            <ac:spMk id="3" creationId="{00000000-0000-0000-0000-000000000000}"/>
          </ac:spMkLst>
        </pc:spChg>
        <pc:spChg chg="add mod">
          <ac:chgData name="Jade Rixon (1806908)" userId="S::1806908@student.uwtsd.ac.uk::2375aa49-541b-4f79-8339-2cdcf6b1cb61" providerId="AD" clId="Web-{91F8C3CD-DE22-441E-B197-A1A04E2968D1}" dt="2020-08-22T19:16:43.616" v="249" actId="1076"/>
          <ac:spMkLst>
            <pc:docMk/>
            <pc:sldMk cId="3879346322" sldId="256"/>
            <ac:spMk id="5" creationId="{23E77908-F229-4009-ADB3-5E6C4258EAE3}"/>
          </ac:spMkLst>
        </pc:spChg>
        <pc:spChg chg="add mod">
          <ac:chgData name="Jade Rixon (1806908)" userId="S::1806908@student.uwtsd.ac.uk::2375aa49-541b-4f79-8339-2cdcf6b1cb61" providerId="AD" clId="Web-{91F8C3CD-DE22-441E-B197-A1A04E2968D1}" dt="2020-08-22T19:16:21.037" v="242" actId="1076"/>
          <ac:spMkLst>
            <pc:docMk/>
            <pc:sldMk cId="3879346322" sldId="256"/>
            <ac:spMk id="8" creationId="{4DE292F6-23F5-4574-BE25-1720B7DFD896}"/>
          </ac:spMkLst>
        </pc:spChg>
        <pc:spChg chg="add mod">
          <ac:chgData name="Jade Rixon (1806908)" userId="S::1806908@student.uwtsd.ac.uk::2375aa49-541b-4f79-8339-2cdcf6b1cb61" providerId="AD" clId="Web-{91F8C3CD-DE22-441E-B197-A1A04E2968D1}" dt="2020-08-22T19:16:40.538" v="248" actId="1076"/>
          <ac:spMkLst>
            <pc:docMk/>
            <pc:sldMk cId="3879346322" sldId="256"/>
            <ac:spMk id="11" creationId="{9A02D972-81D5-4462-B21A-7A20C491309D}"/>
          </ac:spMkLst>
        </pc:spChg>
        <pc:spChg chg="add mod">
          <ac:chgData name="Jade Rixon (1806908)" userId="S::1806908@student.uwtsd.ac.uk::2375aa49-541b-4f79-8339-2cdcf6b1cb61" providerId="AD" clId="Web-{91F8C3CD-DE22-441E-B197-A1A04E2968D1}" dt="2020-08-22T19:20:13.643" v="281" actId="1076"/>
          <ac:spMkLst>
            <pc:docMk/>
            <pc:sldMk cId="3879346322" sldId="256"/>
            <ac:spMk id="13" creationId="{A94FB40F-C387-4209-BB7C-DBB50B6F0539}"/>
          </ac:spMkLst>
        </pc:spChg>
        <pc:spChg chg="add mod">
          <ac:chgData name="Jade Rixon (1806908)" userId="S::1806908@student.uwtsd.ac.uk::2375aa49-541b-4f79-8339-2cdcf6b1cb61" providerId="AD" clId="Web-{91F8C3CD-DE22-441E-B197-A1A04E2968D1}" dt="2020-08-22T19:21:19.631" v="294" actId="1076"/>
          <ac:spMkLst>
            <pc:docMk/>
            <pc:sldMk cId="3879346322" sldId="256"/>
            <ac:spMk id="15" creationId="{39679B66-286A-401E-952B-A1BD75C434C1}"/>
          </ac:spMkLst>
        </pc:spChg>
        <pc:spChg chg="add mod">
          <ac:chgData name="Jade Rixon (1806908)" userId="S::1806908@student.uwtsd.ac.uk::2375aa49-541b-4f79-8339-2cdcf6b1cb61" providerId="AD" clId="Web-{91F8C3CD-DE22-441E-B197-A1A04E2968D1}" dt="2020-08-22T19:18:17.262" v="264" actId="1076"/>
          <ac:spMkLst>
            <pc:docMk/>
            <pc:sldMk cId="3879346322" sldId="256"/>
            <ac:spMk id="16" creationId="{DC03228A-982F-4960-9E90-01267241BC8E}"/>
          </ac:spMkLst>
        </pc:spChg>
        <pc:spChg chg="add del mod">
          <ac:chgData name="Jade Rixon (1806908)" userId="S::1806908@student.uwtsd.ac.uk::2375aa49-541b-4f79-8339-2cdcf6b1cb61" providerId="AD" clId="Web-{91F8C3CD-DE22-441E-B197-A1A04E2968D1}" dt="2020-08-22T19:17:29.134" v="255"/>
          <ac:spMkLst>
            <pc:docMk/>
            <pc:sldMk cId="3879346322" sldId="256"/>
            <ac:spMk id="17" creationId="{AA9A0731-8D6B-4619-9804-F7E4BCC0C0A5}"/>
          </ac:spMkLst>
        </pc:spChg>
        <pc:spChg chg="add mod">
          <ac:chgData name="Jade Rixon (1806908)" userId="S::1806908@student.uwtsd.ac.uk::2375aa49-541b-4f79-8339-2cdcf6b1cb61" providerId="AD" clId="Web-{91F8C3CD-DE22-441E-B197-A1A04E2968D1}" dt="2020-08-22T19:19:53.939" v="276" actId="1076"/>
          <ac:spMkLst>
            <pc:docMk/>
            <pc:sldMk cId="3879346322" sldId="256"/>
            <ac:spMk id="19" creationId="{1381917E-2433-488E-BA58-47B2788AF588}"/>
          </ac:spMkLst>
        </pc:spChg>
        <pc:picChg chg="add mod">
          <ac:chgData name="Jade Rixon (1806908)" userId="S::1806908@student.uwtsd.ac.uk::2375aa49-541b-4f79-8339-2cdcf6b1cb61" providerId="AD" clId="Web-{91F8C3CD-DE22-441E-B197-A1A04E2968D1}" dt="2020-08-22T19:20:45.583" v="286" actId="1076"/>
          <ac:picMkLst>
            <pc:docMk/>
            <pc:sldMk cId="3879346322" sldId="256"/>
            <ac:picMk id="4" creationId="{0A8FAB00-C2E7-4305-B26D-D76CBDCFA195}"/>
          </ac:picMkLst>
        </pc:picChg>
        <pc:picChg chg="add del mod">
          <ac:chgData name="Jade Rixon (1806908)" userId="S::1806908@student.uwtsd.ac.uk::2375aa49-541b-4f79-8339-2cdcf6b1cb61" providerId="AD" clId="Web-{91F8C3CD-DE22-441E-B197-A1A04E2968D1}" dt="2020-08-22T18:30:12.861" v="58"/>
          <ac:picMkLst>
            <pc:docMk/>
            <pc:sldMk cId="3879346322" sldId="256"/>
            <ac:picMk id="5" creationId="{C13565DE-3D4E-4743-B90F-A15AA7BC014E}"/>
          </ac:picMkLst>
        </pc:picChg>
        <pc:picChg chg="add mod">
          <ac:chgData name="Jade Rixon (1806908)" userId="S::1806908@student.uwtsd.ac.uk::2375aa49-541b-4f79-8339-2cdcf6b1cb61" providerId="AD" clId="Web-{91F8C3CD-DE22-441E-B197-A1A04E2968D1}" dt="2020-08-22T19:21:42.539" v="303" actId="1076"/>
          <ac:picMkLst>
            <pc:docMk/>
            <pc:sldMk cId="3879346322" sldId="256"/>
            <ac:picMk id="6" creationId="{EF634D3A-F18C-49AD-9BB3-03FC16B717A1}"/>
          </ac:picMkLst>
        </pc:picChg>
        <pc:picChg chg="add mod">
          <ac:chgData name="Jade Rixon (1806908)" userId="S::1806908@student.uwtsd.ac.uk::2375aa49-541b-4f79-8339-2cdcf6b1cb61" providerId="AD" clId="Web-{91F8C3CD-DE22-441E-B197-A1A04E2968D1}" dt="2020-08-22T19:20:02.908" v="278" actId="1076"/>
          <ac:picMkLst>
            <pc:docMk/>
            <pc:sldMk cId="3879346322" sldId="256"/>
            <ac:picMk id="7" creationId="{1BA3F396-0BF4-4BB3-BE5D-DCAF296A0180}"/>
          </ac:picMkLst>
        </pc:picChg>
        <pc:picChg chg="add del mod">
          <ac:chgData name="Jade Rixon (1806908)" userId="S::1806908@student.uwtsd.ac.uk::2375aa49-541b-4f79-8339-2cdcf6b1cb61" providerId="AD" clId="Web-{91F8C3CD-DE22-441E-B197-A1A04E2968D1}" dt="2020-08-22T18:38:40.396" v="64"/>
          <ac:picMkLst>
            <pc:docMk/>
            <pc:sldMk cId="3879346322" sldId="256"/>
            <ac:picMk id="8" creationId="{C4695FE6-0F70-4569-926C-7D60A1110256}"/>
          </ac:picMkLst>
        </pc:picChg>
        <pc:picChg chg="add mod">
          <ac:chgData name="Jade Rixon (1806908)" userId="S::1806908@student.uwtsd.ac.uk::2375aa49-541b-4f79-8339-2cdcf6b1cb61" providerId="AD" clId="Web-{91F8C3CD-DE22-441E-B197-A1A04E2968D1}" dt="2020-08-22T19:21:25.257" v="297" actId="1076"/>
          <ac:picMkLst>
            <pc:docMk/>
            <pc:sldMk cId="3879346322" sldId="256"/>
            <ac:picMk id="9" creationId="{B988739C-4C99-47B3-89A2-D9174CEAE372}"/>
          </ac:picMkLst>
        </pc:picChg>
        <pc:picChg chg="add mod">
          <ac:chgData name="Jade Rixon (1806908)" userId="S::1806908@student.uwtsd.ac.uk::2375aa49-541b-4f79-8339-2cdcf6b1cb61" providerId="AD" clId="Web-{91F8C3CD-DE22-441E-B197-A1A04E2968D1}" dt="2020-08-22T19:18:08.871" v="263" actId="1076"/>
          <ac:picMkLst>
            <pc:docMk/>
            <pc:sldMk cId="3879346322" sldId="256"/>
            <ac:picMk id="10" creationId="{ED49281C-70B6-4D0E-B9DB-E258A4EDC86E}"/>
          </ac:picMkLst>
        </pc:picChg>
      </pc:sldChg>
      <pc:sldChg chg="addSp modSp new">
        <pc:chgData name="Jade Rixon (1806908)" userId="S::1806908@student.uwtsd.ac.uk::2375aa49-541b-4f79-8339-2cdcf6b1cb61" providerId="AD" clId="Web-{91F8C3CD-DE22-441E-B197-A1A04E2968D1}" dt="2020-08-22T19:42:43.576" v="820" actId="20577"/>
        <pc:sldMkLst>
          <pc:docMk/>
          <pc:sldMk cId="2062326423" sldId="257"/>
        </pc:sldMkLst>
        <pc:spChg chg="add mod">
          <ac:chgData name="Jade Rixon (1806908)" userId="S::1806908@student.uwtsd.ac.uk::2375aa49-541b-4f79-8339-2cdcf6b1cb61" providerId="AD" clId="Web-{91F8C3CD-DE22-441E-B197-A1A04E2968D1}" dt="2020-08-22T19:22:50.386" v="324" actId="14100"/>
          <ac:spMkLst>
            <pc:docMk/>
            <pc:sldMk cId="2062326423" sldId="257"/>
            <ac:spMk id="2" creationId="{55E7073A-FC54-46CB-8042-A0A207705DE5}"/>
          </ac:spMkLst>
        </pc:spChg>
        <pc:spChg chg="add mod">
          <ac:chgData name="Jade Rixon (1806908)" userId="S::1806908@student.uwtsd.ac.uk::2375aa49-541b-4f79-8339-2cdcf6b1cb61" providerId="AD" clId="Web-{91F8C3CD-DE22-441E-B197-A1A04E2968D1}" dt="2020-08-22T19:42:43.576" v="820" actId="20577"/>
          <ac:spMkLst>
            <pc:docMk/>
            <pc:sldMk cId="2062326423" sldId="257"/>
            <ac:spMk id="3" creationId="{2FD0D80C-A157-48C2-AADA-FDA12F363FC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8/22/2020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8/22/2020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8/22/2020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8/22/2020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8/22/2020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8/22/2020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8/22/2020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8/22/2020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8/22/2020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8/22/2020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8/22/2020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8/22/2020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anmartell.com/hierarchy-of-entrepreneurial-needs/" TargetMode="External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hyperlink" Target="http://www.stjosephscatholicprimarybirkenhead.co.uk/lunch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hyperlink" Target="https://www.westerntelegraph.co.uk/news/18538178.welsh-governments-education-minister-kirsty-williams-answer-kids-questions/" TargetMode="External"/><Relationship Id="rId5" Type="http://schemas.openxmlformats.org/officeDocument/2006/relationships/image" Target="../media/image7.png"/><Relationship Id="rId10" Type="http://schemas.openxmlformats.org/officeDocument/2006/relationships/hyperlink" Target="http://www.poolhayesprimary.co.uk/unicef_rrs.html" TargetMode="External"/><Relationship Id="rId4" Type="http://schemas.openxmlformats.org/officeDocument/2006/relationships/image" Target="../media/image6.png"/><Relationship Id="rId9" Type="http://schemas.openxmlformats.org/officeDocument/2006/relationships/hyperlink" Target="https://medium.com/cum-grano-salis/a-way-of-being-by-carl-rogers-a920a6f69756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search?global-keywords=education" TargetMode="External"/><Relationship Id="rId3" Type="http://schemas.openxmlformats.org/officeDocument/2006/relationships/hyperlink" Target="http://www.poolhayesprimary.co.uk/unicef_rrs.html" TargetMode="External"/><Relationship Id="rId7" Type="http://schemas.openxmlformats.org/officeDocument/2006/relationships/hyperlink" Target="http://Rhttps:/senedd.wales/Research%20Documents/Research%20A%20Guide/RSaGuide.pdf" TargetMode="External"/><Relationship Id="rId2" Type="http://schemas.openxmlformats.org/officeDocument/2006/relationships/hyperlink" Target="http://www.stjosephscatholicprimarybirkenhead.co.uk/lunch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esterntelegraph.co.uk/news/18538178.welsh-governments-education-minister-kirsty-williams-answer-kids-questions/" TargetMode="External"/><Relationship Id="rId5" Type="http://schemas.openxmlformats.org/officeDocument/2006/relationships/hyperlink" Target="https://medium.com/cum-grano-salis/a-way-of-being-by-carl-rogers-a920a6f69756" TargetMode="External"/><Relationship Id="rId4" Type="http://schemas.openxmlformats.org/officeDocument/2006/relationships/hyperlink" Target="https://www.danmartell.com/hierarchy-of-entrepreneurial-needs/" TargetMode="External"/><Relationship Id="rId9" Type="http://schemas.openxmlformats.org/officeDocument/2006/relationships/hyperlink" Target="https://www.theschoolrun.com/what-is-a-breakfast-club#:~:text=children%20benefit%2C%20too.-,What%20is%20a%20breakfast%20club%3F,venues%20such%20as%20community%20centres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4666" y="1477046"/>
            <a:ext cx="9966960" cy="3152349"/>
          </a:xfrm>
        </p:spPr>
        <p:txBody>
          <a:bodyPr/>
          <a:lstStyle/>
          <a:p>
            <a:r>
              <a:rPr lang="en-US" dirty="0" err="1"/>
              <a:t>P.d.g</a:t>
            </a:r>
            <a:r>
              <a:rPr lang="en-US" dirty="0"/>
              <a:t> - Pupil development grant</a:t>
            </a:r>
            <a:endParaRPr lang="en-US" dirty="0">
              <a:latin typeface="Rockwell Condensed" panose="020606030504050201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88414" y="166744"/>
            <a:ext cx="952591" cy="585754"/>
          </a:xfr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http://www.stjosephscatholicprimarybirkenhead.co.uk/lunch</a:t>
            </a:r>
          </a:p>
          <a:p>
            <a:endParaRPr lang="en-US" dirty="0"/>
          </a:p>
        </p:txBody>
      </p:sp>
      <p:pic>
        <p:nvPicPr>
          <p:cNvPr id="4" name="Picture 4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0A8FAB00-C2E7-4305-B26D-D76CBDCFA1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621" y="4078829"/>
            <a:ext cx="3415552" cy="2064945"/>
          </a:xfrm>
          <a:prstGeom prst="rect">
            <a:avLst/>
          </a:prstGeom>
        </p:spPr>
      </p:pic>
      <p:pic>
        <p:nvPicPr>
          <p:cNvPr id="6" name="Picture 6" descr="Food on a blue plate&#10;&#10;Description automatically generated">
            <a:extLst>
              <a:ext uri="{FF2B5EF4-FFF2-40B4-BE49-F238E27FC236}">
                <a16:creationId xmlns:a16="http://schemas.microsoft.com/office/drawing/2014/main" id="{EF634D3A-F18C-49AD-9BB3-03FC16B717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229" y="-3504"/>
            <a:ext cx="1610286" cy="1726267"/>
          </a:xfrm>
          <a:prstGeom prst="rect">
            <a:avLst/>
          </a:prstGeom>
        </p:spPr>
      </p:pic>
      <p:pic>
        <p:nvPicPr>
          <p:cNvPr id="7" name="Picture 7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1BA3F396-0BF4-4BB3-BE5D-DCAF296A01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281" y="4075739"/>
            <a:ext cx="2967317" cy="2298309"/>
          </a:xfrm>
          <a:prstGeom prst="rect">
            <a:avLst/>
          </a:prstGeom>
        </p:spPr>
      </p:pic>
      <p:pic>
        <p:nvPicPr>
          <p:cNvPr id="9" name="Picture 9" descr="A person wearing glasses and smiling at the camera&#10;&#10;Description automatically generated">
            <a:extLst>
              <a:ext uri="{FF2B5EF4-FFF2-40B4-BE49-F238E27FC236}">
                <a16:creationId xmlns:a16="http://schemas.microsoft.com/office/drawing/2014/main" id="{B988739C-4C99-47B3-89A2-D9174CEAE37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9884" y="4013043"/>
            <a:ext cx="1632123" cy="2255774"/>
          </a:xfrm>
          <a:prstGeom prst="rect">
            <a:avLst/>
          </a:prstGeom>
        </p:spPr>
      </p:pic>
      <p:pic>
        <p:nvPicPr>
          <p:cNvPr id="10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ED49281C-70B6-4D0E-B9DB-E258A4EDC8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01977" y="73983"/>
            <a:ext cx="1731174" cy="18814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3E77908-F229-4009-ADB3-5E6C4258EAE3}"/>
              </a:ext>
            </a:extLst>
          </p:cNvPr>
          <p:cNvSpPr txBox="1"/>
          <p:nvPr/>
        </p:nvSpPr>
        <p:spPr>
          <a:xfrm>
            <a:off x="6580094" y="690280"/>
            <a:ext cx="1730189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/>
              <a:t>Attainment</a:t>
            </a:r>
            <a:endParaRPr lang="en-US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02D972-81D5-4462-B21A-7A20C491309D}"/>
              </a:ext>
            </a:extLst>
          </p:cNvPr>
          <p:cNvSpPr txBox="1"/>
          <p:nvPr/>
        </p:nvSpPr>
        <p:spPr>
          <a:xfrm>
            <a:off x="3047999" y="690282"/>
            <a:ext cx="1873624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/>
              <a:t>Deprivation</a:t>
            </a:r>
            <a:endParaRPr lang="en-US" sz="2400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4DE292F6-23F5-4574-BE25-1720B7DFD896}"/>
              </a:ext>
            </a:extLst>
          </p:cNvPr>
          <p:cNvSpPr txBox="1">
            <a:spLocks/>
          </p:cNvSpPr>
          <p:nvPr/>
        </p:nvSpPr>
        <p:spPr>
          <a:xfrm>
            <a:off x="4413683" y="77095"/>
            <a:ext cx="2646920" cy="460248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/>
              <a:t>By Jade Rixon 1806908</a:t>
            </a:r>
            <a:r>
              <a:rPr lang="en-US" dirty="0"/>
              <a:t>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4FB40F-C387-4209-BB7C-DBB50B6F0539}"/>
              </a:ext>
            </a:extLst>
          </p:cNvPr>
          <p:cNvSpPr txBox="1"/>
          <p:nvPr/>
        </p:nvSpPr>
        <p:spPr>
          <a:xfrm>
            <a:off x="71718" y="6373906"/>
            <a:ext cx="3101788" cy="43088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hlinkClick r:id="rId8"/>
              </a:rPr>
              <a:t>https://www.danmartell.com/hierarchy-of-entrepreneurial-needs/</a:t>
            </a:r>
            <a:endParaRPr lang="en-US" sz="1100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39679B66-286A-401E-952B-A1BD75C434C1}"/>
              </a:ext>
            </a:extLst>
          </p:cNvPr>
          <p:cNvSpPr txBox="1">
            <a:spLocks/>
          </p:cNvSpPr>
          <p:nvPr/>
        </p:nvSpPr>
        <p:spPr>
          <a:xfrm>
            <a:off x="4951566" y="6325494"/>
            <a:ext cx="2279367" cy="469212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dirty="0">
                <a:ea typeface="+mn-lt"/>
                <a:cs typeface="+mn-lt"/>
                <a:hlinkClick r:id="rId9"/>
              </a:rPr>
              <a:t>https://medium.com/cum-grano-salis/a-way-of-being-by-carl-rogers-a920a6f69756</a:t>
            </a:r>
            <a:endParaRPr lang="en-US" sz="1050"/>
          </a:p>
          <a:p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DC03228A-982F-4960-9E90-01267241BC8E}"/>
              </a:ext>
            </a:extLst>
          </p:cNvPr>
          <p:cNvSpPr txBox="1">
            <a:spLocks/>
          </p:cNvSpPr>
          <p:nvPr/>
        </p:nvSpPr>
        <p:spPr>
          <a:xfrm>
            <a:off x="10931024" y="2076223"/>
            <a:ext cx="1176709" cy="774012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dirty="0">
                <a:hlinkClick r:id="rId10"/>
              </a:rPr>
              <a:t>http://www.poolhayesprimary.co.uk/unicef_rrs.html</a:t>
            </a:r>
            <a:endParaRPr lang="en-US" sz="1200" dirty="0"/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1381917E-2433-488E-BA58-47B2788AF588}"/>
              </a:ext>
            </a:extLst>
          </p:cNvPr>
          <p:cNvSpPr txBox="1">
            <a:spLocks/>
          </p:cNvSpPr>
          <p:nvPr/>
        </p:nvSpPr>
        <p:spPr>
          <a:xfrm>
            <a:off x="9326342" y="6334460"/>
            <a:ext cx="2646920" cy="460248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3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ea typeface="+mn-lt"/>
                <a:cs typeface="+mn-lt"/>
                <a:hlinkClick r:id="rId11"/>
              </a:rPr>
              <a:t>https://www.westerntelegraph.co.uk/news/18538178.welsh-governments-education-minister-kirsty-williams-answer-kids-questions/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9346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E7073A-FC54-46CB-8042-A0A207705DE5}"/>
              </a:ext>
            </a:extLst>
          </p:cNvPr>
          <p:cNvSpPr txBox="1"/>
          <p:nvPr/>
        </p:nvSpPr>
        <p:spPr>
          <a:xfrm>
            <a:off x="4814047" y="89647"/>
            <a:ext cx="2366682" cy="80021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u="sng" dirty="0"/>
              <a:t>Referencing</a:t>
            </a:r>
            <a:r>
              <a:rPr lang="en-US" dirty="0"/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D0D80C-A157-48C2-AADA-FDA12F363FCF}"/>
              </a:ext>
            </a:extLst>
          </p:cNvPr>
          <p:cNvSpPr txBox="1"/>
          <p:nvPr/>
        </p:nvSpPr>
        <p:spPr>
          <a:xfrm>
            <a:off x="546847" y="1246094"/>
            <a:ext cx="10981764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Image one: available at : </a:t>
            </a:r>
            <a:r>
              <a:rPr lang="en-US" dirty="0">
                <a:hlinkClick r:id="rId2"/>
              </a:rPr>
              <a:t>http://www.stjosephscatholicprimarybirkenhead.co.uk/lunch</a:t>
            </a:r>
            <a:r>
              <a:rPr lang="en-US"/>
              <a:t> accessed on 22 August 2020.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Image 2: available at: </a:t>
            </a:r>
            <a:r>
              <a:rPr lang="en-US" dirty="0">
                <a:ea typeface="+mn-lt"/>
                <a:cs typeface="+mn-lt"/>
                <a:hlinkClick r:id="rId3"/>
              </a:rPr>
              <a:t>http://www.poolhayesprimary.co.uk/unicef_rrs.html</a:t>
            </a:r>
            <a:r>
              <a:rPr lang="en-US">
                <a:ea typeface="+mn-lt"/>
                <a:cs typeface="+mn-lt"/>
              </a:rPr>
              <a:t> accessed on 22 August 2020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Image 3: available at: </a:t>
            </a:r>
            <a:r>
              <a:rPr lang="en-US" dirty="0">
                <a:ea typeface="+mn-lt"/>
                <a:cs typeface="+mn-lt"/>
                <a:hlinkClick r:id="rId4"/>
              </a:rPr>
              <a:t>https://www.danmartell.com/hierarchy-of-entrepreneurial-needs/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>
                <a:ea typeface="+mn-lt"/>
                <a:cs typeface="+mn-lt"/>
              </a:rPr>
              <a:t>accessed on 22 August 2020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Image 4: available at </a:t>
            </a:r>
            <a:r>
              <a:rPr lang="en-US" dirty="0">
                <a:hlinkClick r:id="rId5"/>
              </a:rPr>
              <a:t>https://medium.com/cum-grano-salis/a-way-of-being-by-carl-rogers-a920a6f69756</a:t>
            </a:r>
            <a:r>
              <a:rPr lang="en-US"/>
              <a:t> accessed on 22 August 2020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Image 5: available at </a:t>
            </a:r>
            <a:r>
              <a:rPr lang="en-US" dirty="0">
                <a:hlinkClick r:id="rId6"/>
              </a:rPr>
              <a:t>https://www.westerntelegraph.co.uk/news/18538178.welsh-governments-education-minister-kirsty-williams-answer-kids-questions/</a:t>
            </a:r>
            <a:r>
              <a:rPr lang="en-US"/>
              <a:t> accessed on 22 August 2020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https://senedd.wales/Research%20Documents/Research%20A%20Guide/RSaGuide.pdf</a:t>
            </a:r>
            <a:r>
              <a:rPr lang="en-US">
                <a:ea typeface="+mn-lt"/>
                <a:cs typeface="+mn-lt"/>
              </a:rPr>
              <a:t> accessed </a:t>
            </a:r>
            <a:r>
              <a:rPr lang="en-US" dirty="0">
                <a:ea typeface="+mn-lt"/>
                <a:cs typeface="+mn-lt"/>
              </a:rPr>
              <a:t>on 22 August 2020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  <a:hlinkClick r:id="rId8"/>
              </a:rPr>
              <a:t>https://gov.wales/search?global-keywords=education</a:t>
            </a:r>
            <a:r>
              <a:rPr lang="en-US">
                <a:ea typeface="+mn-lt"/>
                <a:cs typeface="+mn-lt"/>
              </a:rPr>
              <a:t> accessed on 22 August 2020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  <a:hlinkClick r:id="rId9"/>
              </a:rPr>
              <a:t>https://www.theschoolrun.com/what-is-a-breakfast-club#:~:text=children%20benefit%2C%20too.-,What%20is%20a%20breakfast%20club%3F,venues%20such%20as%20community%20centres.</a:t>
            </a:r>
            <a:r>
              <a:rPr lang="en-US">
                <a:ea typeface="+mn-lt"/>
                <a:cs typeface="+mn-lt"/>
              </a:rPr>
              <a:t> Accessed on 22 August 2020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23264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Wood Type</vt:lpstr>
      <vt:lpstr>P.d.g - Pupil development grant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245</cp:revision>
  <dcterms:created xsi:type="dcterms:W3CDTF">2020-08-22T18:20:46Z</dcterms:created>
  <dcterms:modified xsi:type="dcterms:W3CDTF">2020-08-22T19:42:44Z</dcterms:modified>
</cp:coreProperties>
</file>