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39542BF-402A-062E-1E3E-84EB06906372}" v="1285" dt="2026-06-18T18:00:07.260"/>
    <p1510:client id="{D11D6BF8-28CA-A832-D34E-FC3DBFFF3566}" v="79" dt="2026-06-19T00:59:50.98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efana-Ionela Petrisor (2507471)" userId="S::2507471@student.uwtsd.ac.uk::f0898c33-e5a6-4b8a-ac5a-7ce4a577d963" providerId="AD" clId="Web-{139542BF-402A-062E-1E3E-84EB06906372}"/>
    <pc:docChg chg="addSld modSld">
      <pc:chgData name="Stefana-Ionela Petrisor (2507471)" userId="S::2507471@student.uwtsd.ac.uk::f0898c33-e5a6-4b8a-ac5a-7ce4a577d963" providerId="AD" clId="Web-{139542BF-402A-062E-1E3E-84EB06906372}" dt="2026-06-18T18:00:07.260" v="1306" actId="20577"/>
      <pc:docMkLst>
        <pc:docMk/>
      </pc:docMkLst>
      <pc:sldChg chg="modSp">
        <pc:chgData name="Stefana-Ionela Petrisor (2507471)" userId="S::2507471@student.uwtsd.ac.uk::f0898c33-e5a6-4b8a-ac5a-7ce4a577d963" providerId="AD" clId="Web-{139542BF-402A-062E-1E3E-84EB06906372}" dt="2026-06-18T17:26:30.961" v="40" actId="20577"/>
        <pc:sldMkLst>
          <pc:docMk/>
          <pc:sldMk cId="109857222" sldId="256"/>
        </pc:sldMkLst>
        <pc:spChg chg="mod">
          <ac:chgData name="Stefana-Ionela Petrisor (2507471)" userId="S::2507471@student.uwtsd.ac.uk::f0898c33-e5a6-4b8a-ac5a-7ce4a577d963" providerId="AD" clId="Web-{139542BF-402A-062E-1E3E-84EB06906372}" dt="2026-06-18T17:26:09.663" v="32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Stefana-Ionela Petrisor (2507471)" userId="S::2507471@student.uwtsd.ac.uk::f0898c33-e5a6-4b8a-ac5a-7ce4a577d963" providerId="AD" clId="Web-{139542BF-402A-062E-1E3E-84EB06906372}" dt="2026-06-18T17:26:30.961" v="40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 new">
        <pc:chgData name="Stefana-Ionela Petrisor (2507471)" userId="S::2507471@student.uwtsd.ac.uk::f0898c33-e5a6-4b8a-ac5a-7ce4a577d963" providerId="AD" clId="Web-{139542BF-402A-062E-1E3E-84EB06906372}" dt="2026-06-18T17:28:16.293" v="106" actId="20577"/>
        <pc:sldMkLst>
          <pc:docMk/>
          <pc:sldMk cId="3398882831" sldId="257"/>
        </pc:sldMkLst>
        <pc:spChg chg="mod">
          <ac:chgData name="Stefana-Ionela Petrisor (2507471)" userId="S::2507471@student.uwtsd.ac.uk::f0898c33-e5a6-4b8a-ac5a-7ce4a577d963" providerId="AD" clId="Web-{139542BF-402A-062E-1E3E-84EB06906372}" dt="2026-06-18T17:27:00.712" v="45" actId="20577"/>
          <ac:spMkLst>
            <pc:docMk/>
            <pc:sldMk cId="3398882831" sldId="257"/>
            <ac:spMk id="2" creationId="{194A7BAA-7BBD-47EF-FB98-0D4DA08AA641}"/>
          </ac:spMkLst>
        </pc:spChg>
        <pc:spChg chg="mod">
          <ac:chgData name="Stefana-Ionela Petrisor (2507471)" userId="S::2507471@student.uwtsd.ac.uk::f0898c33-e5a6-4b8a-ac5a-7ce4a577d963" providerId="AD" clId="Web-{139542BF-402A-062E-1E3E-84EB06906372}" dt="2026-06-18T17:28:16.293" v="106" actId="20577"/>
          <ac:spMkLst>
            <pc:docMk/>
            <pc:sldMk cId="3398882831" sldId="257"/>
            <ac:spMk id="3" creationId="{063DFC20-B2EC-B2F8-160F-8D83B6F4D8DC}"/>
          </ac:spMkLst>
        </pc:spChg>
      </pc:sldChg>
      <pc:sldChg chg="modSp new">
        <pc:chgData name="Stefana-Ionela Petrisor (2507471)" userId="S::2507471@student.uwtsd.ac.uk::f0898c33-e5a6-4b8a-ac5a-7ce4a577d963" providerId="AD" clId="Web-{139542BF-402A-062E-1E3E-84EB06906372}" dt="2026-06-18T17:30:20.845" v="204" actId="20577"/>
        <pc:sldMkLst>
          <pc:docMk/>
          <pc:sldMk cId="3433102257" sldId="258"/>
        </pc:sldMkLst>
        <pc:spChg chg="mod">
          <ac:chgData name="Stefana-Ionela Petrisor (2507471)" userId="S::2507471@student.uwtsd.ac.uk::f0898c33-e5a6-4b8a-ac5a-7ce4a577d963" providerId="AD" clId="Web-{139542BF-402A-062E-1E3E-84EB06906372}" dt="2026-06-18T17:28:40.731" v="121" actId="20577"/>
          <ac:spMkLst>
            <pc:docMk/>
            <pc:sldMk cId="3433102257" sldId="258"/>
            <ac:spMk id="2" creationId="{3DF17D82-2E38-E614-887D-06750927DB91}"/>
          </ac:spMkLst>
        </pc:spChg>
        <pc:spChg chg="mod">
          <ac:chgData name="Stefana-Ionela Petrisor (2507471)" userId="S::2507471@student.uwtsd.ac.uk::f0898c33-e5a6-4b8a-ac5a-7ce4a577d963" providerId="AD" clId="Web-{139542BF-402A-062E-1E3E-84EB06906372}" dt="2026-06-18T17:30:20.845" v="204" actId="20577"/>
          <ac:spMkLst>
            <pc:docMk/>
            <pc:sldMk cId="3433102257" sldId="258"/>
            <ac:spMk id="3" creationId="{A14F9C1D-9384-2C0A-51F5-092FD1183450}"/>
          </ac:spMkLst>
        </pc:spChg>
      </pc:sldChg>
      <pc:sldChg chg="modSp new">
        <pc:chgData name="Stefana-Ionela Petrisor (2507471)" userId="S::2507471@student.uwtsd.ac.uk::f0898c33-e5a6-4b8a-ac5a-7ce4a577d963" providerId="AD" clId="Web-{139542BF-402A-062E-1E3E-84EB06906372}" dt="2026-06-18T17:32:54.335" v="284" actId="20577"/>
        <pc:sldMkLst>
          <pc:docMk/>
          <pc:sldMk cId="2183035481" sldId="259"/>
        </pc:sldMkLst>
        <pc:spChg chg="mod">
          <ac:chgData name="Stefana-Ionela Petrisor (2507471)" userId="S::2507471@student.uwtsd.ac.uk::f0898c33-e5a6-4b8a-ac5a-7ce4a577d963" providerId="AD" clId="Web-{139542BF-402A-062E-1E3E-84EB06906372}" dt="2026-06-18T17:30:35.127" v="213" actId="20577"/>
          <ac:spMkLst>
            <pc:docMk/>
            <pc:sldMk cId="2183035481" sldId="259"/>
            <ac:spMk id="2" creationId="{C63A881C-D415-9571-EC6E-9488D65D1CCE}"/>
          </ac:spMkLst>
        </pc:spChg>
        <pc:spChg chg="mod">
          <ac:chgData name="Stefana-Ionela Petrisor (2507471)" userId="S::2507471@student.uwtsd.ac.uk::f0898c33-e5a6-4b8a-ac5a-7ce4a577d963" providerId="AD" clId="Web-{139542BF-402A-062E-1E3E-84EB06906372}" dt="2026-06-18T17:32:54.335" v="284" actId="20577"/>
          <ac:spMkLst>
            <pc:docMk/>
            <pc:sldMk cId="2183035481" sldId="259"/>
            <ac:spMk id="3" creationId="{74BECBCF-CB2D-1456-29F1-26AE172DC52E}"/>
          </ac:spMkLst>
        </pc:spChg>
      </pc:sldChg>
      <pc:sldChg chg="modSp new">
        <pc:chgData name="Stefana-Ionela Petrisor (2507471)" userId="S::2507471@student.uwtsd.ac.uk::f0898c33-e5a6-4b8a-ac5a-7ce4a577d963" providerId="AD" clId="Web-{139542BF-402A-062E-1E3E-84EB06906372}" dt="2026-06-18T17:35:04.169" v="385" actId="20577"/>
        <pc:sldMkLst>
          <pc:docMk/>
          <pc:sldMk cId="4036529159" sldId="260"/>
        </pc:sldMkLst>
        <pc:spChg chg="mod">
          <ac:chgData name="Stefana-Ionela Petrisor (2507471)" userId="S::2507471@student.uwtsd.ac.uk::f0898c33-e5a6-4b8a-ac5a-7ce4a577d963" providerId="AD" clId="Web-{139542BF-402A-062E-1E3E-84EB06906372}" dt="2026-06-18T17:33:08.758" v="298" actId="20577"/>
          <ac:spMkLst>
            <pc:docMk/>
            <pc:sldMk cId="4036529159" sldId="260"/>
            <ac:spMk id="2" creationId="{B949870B-8B64-1C02-D210-A6CE8A31B257}"/>
          </ac:spMkLst>
        </pc:spChg>
        <pc:spChg chg="mod">
          <ac:chgData name="Stefana-Ionela Petrisor (2507471)" userId="S::2507471@student.uwtsd.ac.uk::f0898c33-e5a6-4b8a-ac5a-7ce4a577d963" providerId="AD" clId="Web-{139542BF-402A-062E-1E3E-84EB06906372}" dt="2026-06-18T17:35:04.169" v="385" actId="20577"/>
          <ac:spMkLst>
            <pc:docMk/>
            <pc:sldMk cId="4036529159" sldId="260"/>
            <ac:spMk id="3" creationId="{D92B50C3-4ADF-8D2A-B0F0-2490B414CA8F}"/>
          </ac:spMkLst>
        </pc:spChg>
      </pc:sldChg>
      <pc:sldChg chg="modSp new">
        <pc:chgData name="Stefana-Ionela Petrisor (2507471)" userId="S::2507471@student.uwtsd.ac.uk::f0898c33-e5a6-4b8a-ac5a-7ce4a577d963" providerId="AD" clId="Web-{139542BF-402A-062E-1E3E-84EB06906372}" dt="2026-06-18T17:37:40.862" v="462" actId="20577"/>
        <pc:sldMkLst>
          <pc:docMk/>
          <pc:sldMk cId="3844873651" sldId="261"/>
        </pc:sldMkLst>
        <pc:spChg chg="mod">
          <ac:chgData name="Stefana-Ionela Petrisor (2507471)" userId="S::2507471@student.uwtsd.ac.uk::f0898c33-e5a6-4b8a-ac5a-7ce4a577d963" providerId="AD" clId="Web-{139542BF-402A-062E-1E3E-84EB06906372}" dt="2026-06-18T17:35:39.670" v="398" actId="20577"/>
          <ac:spMkLst>
            <pc:docMk/>
            <pc:sldMk cId="3844873651" sldId="261"/>
            <ac:spMk id="2" creationId="{D094D299-FF74-41B9-3894-C851A09E50D4}"/>
          </ac:spMkLst>
        </pc:spChg>
        <pc:spChg chg="mod">
          <ac:chgData name="Stefana-Ionela Petrisor (2507471)" userId="S::2507471@student.uwtsd.ac.uk::f0898c33-e5a6-4b8a-ac5a-7ce4a577d963" providerId="AD" clId="Web-{139542BF-402A-062E-1E3E-84EB06906372}" dt="2026-06-18T17:37:40.862" v="462" actId="20577"/>
          <ac:spMkLst>
            <pc:docMk/>
            <pc:sldMk cId="3844873651" sldId="261"/>
            <ac:spMk id="3" creationId="{43762DED-6D37-215E-DA35-B69CF57D9F1A}"/>
          </ac:spMkLst>
        </pc:spChg>
      </pc:sldChg>
      <pc:sldChg chg="modSp new">
        <pc:chgData name="Stefana-Ionela Petrisor (2507471)" userId="S::2507471@student.uwtsd.ac.uk::f0898c33-e5a6-4b8a-ac5a-7ce4a577d963" providerId="AD" clId="Web-{139542BF-402A-062E-1E3E-84EB06906372}" dt="2026-06-18T17:40:05.165" v="565" actId="20577"/>
        <pc:sldMkLst>
          <pc:docMk/>
          <pc:sldMk cId="3532021077" sldId="262"/>
        </pc:sldMkLst>
        <pc:spChg chg="mod">
          <ac:chgData name="Stefana-Ionela Petrisor (2507471)" userId="S::2507471@student.uwtsd.ac.uk::f0898c33-e5a6-4b8a-ac5a-7ce4a577d963" providerId="AD" clId="Web-{139542BF-402A-062E-1E3E-84EB06906372}" dt="2026-06-18T17:37:49.144" v="469" actId="20577"/>
          <ac:spMkLst>
            <pc:docMk/>
            <pc:sldMk cId="3532021077" sldId="262"/>
            <ac:spMk id="2" creationId="{2A613BBB-1C6E-6E34-9EFC-4079C40313F2}"/>
          </ac:spMkLst>
        </pc:spChg>
        <pc:spChg chg="mod">
          <ac:chgData name="Stefana-Ionela Petrisor (2507471)" userId="S::2507471@student.uwtsd.ac.uk::f0898c33-e5a6-4b8a-ac5a-7ce4a577d963" providerId="AD" clId="Web-{139542BF-402A-062E-1E3E-84EB06906372}" dt="2026-06-18T17:40:05.165" v="565" actId="20577"/>
          <ac:spMkLst>
            <pc:docMk/>
            <pc:sldMk cId="3532021077" sldId="262"/>
            <ac:spMk id="3" creationId="{EF33F362-B1C7-675A-ED4D-71E0FAB3CF58}"/>
          </ac:spMkLst>
        </pc:spChg>
      </pc:sldChg>
      <pc:sldChg chg="modSp new">
        <pc:chgData name="Stefana-Ionela Petrisor (2507471)" userId="S::2507471@student.uwtsd.ac.uk::f0898c33-e5a6-4b8a-ac5a-7ce4a577d963" providerId="AD" clId="Web-{139542BF-402A-062E-1E3E-84EB06906372}" dt="2026-06-18T17:45:26.616" v="662" actId="20577"/>
        <pc:sldMkLst>
          <pc:docMk/>
          <pc:sldMk cId="3173650365" sldId="263"/>
        </pc:sldMkLst>
        <pc:spChg chg="mod">
          <ac:chgData name="Stefana-Ionela Petrisor (2507471)" userId="S::2507471@student.uwtsd.ac.uk::f0898c33-e5a6-4b8a-ac5a-7ce4a577d963" providerId="AD" clId="Web-{139542BF-402A-062E-1E3E-84EB06906372}" dt="2026-06-18T17:43:11.985" v="580" actId="20577"/>
          <ac:spMkLst>
            <pc:docMk/>
            <pc:sldMk cId="3173650365" sldId="263"/>
            <ac:spMk id="2" creationId="{F10EC4B7-09EA-E553-8228-936C7D62D998}"/>
          </ac:spMkLst>
        </pc:spChg>
        <pc:spChg chg="mod">
          <ac:chgData name="Stefana-Ionela Petrisor (2507471)" userId="S::2507471@student.uwtsd.ac.uk::f0898c33-e5a6-4b8a-ac5a-7ce4a577d963" providerId="AD" clId="Web-{139542BF-402A-062E-1E3E-84EB06906372}" dt="2026-06-18T17:45:26.616" v="662" actId="20577"/>
          <ac:spMkLst>
            <pc:docMk/>
            <pc:sldMk cId="3173650365" sldId="263"/>
            <ac:spMk id="3" creationId="{2203FBC0-DCC8-4C07-E49E-D49B74F67CBC}"/>
          </ac:spMkLst>
        </pc:spChg>
      </pc:sldChg>
      <pc:sldChg chg="modSp new">
        <pc:chgData name="Stefana-Ionela Petrisor (2507471)" userId="S::2507471@student.uwtsd.ac.uk::f0898c33-e5a6-4b8a-ac5a-7ce4a577d963" providerId="AD" clId="Web-{139542BF-402A-062E-1E3E-84EB06906372}" dt="2026-06-18T17:48:35.201" v="781" actId="20577"/>
        <pc:sldMkLst>
          <pc:docMk/>
          <pc:sldMk cId="1094916232" sldId="264"/>
        </pc:sldMkLst>
        <pc:spChg chg="mod">
          <ac:chgData name="Stefana-Ionela Petrisor (2507471)" userId="S::2507471@student.uwtsd.ac.uk::f0898c33-e5a6-4b8a-ac5a-7ce4a577d963" providerId="AD" clId="Web-{139542BF-402A-062E-1E3E-84EB06906372}" dt="2026-06-18T17:45:54.789" v="670" actId="20577"/>
          <ac:spMkLst>
            <pc:docMk/>
            <pc:sldMk cId="1094916232" sldId="264"/>
            <ac:spMk id="2" creationId="{B3241939-EB84-7FF7-6B95-FC5FBF19263D}"/>
          </ac:spMkLst>
        </pc:spChg>
        <pc:spChg chg="mod">
          <ac:chgData name="Stefana-Ionela Petrisor (2507471)" userId="S::2507471@student.uwtsd.ac.uk::f0898c33-e5a6-4b8a-ac5a-7ce4a577d963" providerId="AD" clId="Web-{139542BF-402A-062E-1E3E-84EB06906372}" dt="2026-06-18T17:48:35.201" v="781" actId="20577"/>
          <ac:spMkLst>
            <pc:docMk/>
            <pc:sldMk cId="1094916232" sldId="264"/>
            <ac:spMk id="3" creationId="{F0FEA1BC-8D47-ACC1-FD3A-A9E4E62FA5F9}"/>
          </ac:spMkLst>
        </pc:spChg>
      </pc:sldChg>
      <pc:sldChg chg="modSp new">
        <pc:chgData name="Stefana-Ionela Petrisor (2507471)" userId="S::2507471@student.uwtsd.ac.uk::f0898c33-e5a6-4b8a-ac5a-7ce4a577d963" providerId="AD" clId="Web-{139542BF-402A-062E-1E3E-84EB06906372}" dt="2026-06-18T17:51:02.145" v="886" actId="20577"/>
        <pc:sldMkLst>
          <pc:docMk/>
          <pc:sldMk cId="3551528871" sldId="265"/>
        </pc:sldMkLst>
        <pc:spChg chg="mod">
          <ac:chgData name="Stefana-Ionela Petrisor (2507471)" userId="S::2507471@student.uwtsd.ac.uk::f0898c33-e5a6-4b8a-ac5a-7ce4a577d963" providerId="AD" clId="Web-{139542BF-402A-062E-1E3E-84EB06906372}" dt="2026-06-18T17:49:07.671" v="792" actId="20577"/>
          <ac:spMkLst>
            <pc:docMk/>
            <pc:sldMk cId="3551528871" sldId="265"/>
            <ac:spMk id="2" creationId="{80A143B9-4E18-0CBE-1760-952C508AE8C6}"/>
          </ac:spMkLst>
        </pc:spChg>
        <pc:spChg chg="mod">
          <ac:chgData name="Stefana-Ionela Petrisor (2507471)" userId="S::2507471@student.uwtsd.ac.uk::f0898c33-e5a6-4b8a-ac5a-7ce4a577d963" providerId="AD" clId="Web-{139542BF-402A-062E-1E3E-84EB06906372}" dt="2026-06-18T17:51:02.145" v="886" actId="20577"/>
          <ac:spMkLst>
            <pc:docMk/>
            <pc:sldMk cId="3551528871" sldId="265"/>
            <ac:spMk id="3" creationId="{120DFA03-9E17-1CA2-CA19-F3C1545615B3}"/>
          </ac:spMkLst>
        </pc:spChg>
      </pc:sldChg>
      <pc:sldChg chg="modSp new">
        <pc:chgData name="Stefana-Ionela Petrisor (2507471)" userId="S::2507471@student.uwtsd.ac.uk::f0898c33-e5a6-4b8a-ac5a-7ce4a577d963" providerId="AD" clId="Web-{139542BF-402A-062E-1E3E-84EB06906372}" dt="2026-06-18T17:53:48.761" v="1017" actId="20577"/>
        <pc:sldMkLst>
          <pc:docMk/>
          <pc:sldMk cId="2685874475" sldId="266"/>
        </pc:sldMkLst>
        <pc:spChg chg="mod">
          <ac:chgData name="Stefana-Ionela Petrisor (2507471)" userId="S::2507471@student.uwtsd.ac.uk::f0898c33-e5a6-4b8a-ac5a-7ce4a577d963" providerId="AD" clId="Web-{139542BF-402A-062E-1E3E-84EB06906372}" dt="2026-06-18T17:51:26.114" v="895" actId="20577"/>
          <ac:spMkLst>
            <pc:docMk/>
            <pc:sldMk cId="2685874475" sldId="266"/>
            <ac:spMk id="2" creationId="{47040DB0-AF84-601B-B6E3-5B0C6A95385F}"/>
          </ac:spMkLst>
        </pc:spChg>
        <pc:spChg chg="mod">
          <ac:chgData name="Stefana-Ionela Petrisor (2507471)" userId="S::2507471@student.uwtsd.ac.uk::f0898c33-e5a6-4b8a-ac5a-7ce4a577d963" providerId="AD" clId="Web-{139542BF-402A-062E-1E3E-84EB06906372}" dt="2026-06-18T17:53:48.761" v="1017" actId="20577"/>
          <ac:spMkLst>
            <pc:docMk/>
            <pc:sldMk cId="2685874475" sldId="266"/>
            <ac:spMk id="3" creationId="{EDB46EB5-0623-08AA-F7C3-BEA353C7F2DA}"/>
          </ac:spMkLst>
        </pc:spChg>
      </pc:sldChg>
      <pc:sldChg chg="modSp new">
        <pc:chgData name="Stefana-Ionela Petrisor (2507471)" userId="S::2507471@student.uwtsd.ac.uk::f0898c33-e5a6-4b8a-ac5a-7ce4a577d963" providerId="AD" clId="Web-{139542BF-402A-062E-1E3E-84EB06906372}" dt="2026-06-18T17:57:43.692" v="1199" actId="20577"/>
        <pc:sldMkLst>
          <pc:docMk/>
          <pc:sldMk cId="1775646019" sldId="267"/>
        </pc:sldMkLst>
        <pc:spChg chg="mod">
          <ac:chgData name="Stefana-Ionela Petrisor (2507471)" userId="S::2507471@student.uwtsd.ac.uk::f0898c33-e5a6-4b8a-ac5a-7ce4a577d963" providerId="AD" clId="Web-{139542BF-402A-062E-1E3E-84EB06906372}" dt="2026-06-18T17:54:16.137" v="1024" actId="20577"/>
          <ac:spMkLst>
            <pc:docMk/>
            <pc:sldMk cId="1775646019" sldId="267"/>
            <ac:spMk id="2" creationId="{6C3C1668-4AC7-61B2-6343-5373F0A9B9D0}"/>
          </ac:spMkLst>
        </pc:spChg>
        <pc:spChg chg="mod">
          <ac:chgData name="Stefana-Ionela Petrisor (2507471)" userId="S::2507471@student.uwtsd.ac.uk::f0898c33-e5a6-4b8a-ac5a-7ce4a577d963" providerId="AD" clId="Web-{139542BF-402A-062E-1E3E-84EB06906372}" dt="2026-06-18T17:57:43.692" v="1199" actId="20577"/>
          <ac:spMkLst>
            <pc:docMk/>
            <pc:sldMk cId="1775646019" sldId="267"/>
            <ac:spMk id="3" creationId="{B117DC2F-5AAD-E2AA-54ED-9B9BED82B22F}"/>
          </ac:spMkLst>
        </pc:spChg>
      </pc:sldChg>
      <pc:sldChg chg="modSp new">
        <pc:chgData name="Stefana-Ionela Petrisor (2507471)" userId="S::2507471@student.uwtsd.ac.uk::f0898c33-e5a6-4b8a-ac5a-7ce4a577d963" providerId="AD" clId="Web-{139542BF-402A-062E-1E3E-84EB06906372}" dt="2026-06-18T17:59:47.837" v="1296" actId="20577"/>
        <pc:sldMkLst>
          <pc:docMk/>
          <pc:sldMk cId="579616816" sldId="268"/>
        </pc:sldMkLst>
        <pc:spChg chg="mod">
          <ac:chgData name="Stefana-Ionela Petrisor (2507471)" userId="S::2507471@student.uwtsd.ac.uk::f0898c33-e5a6-4b8a-ac5a-7ce4a577d963" providerId="AD" clId="Web-{139542BF-402A-062E-1E3E-84EB06906372}" dt="2026-06-18T17:58:02.865" v="1206" actId="20577"/>
          <ac:spMkLst>
            <pc:docMk/>
            <pc:sldMk cId="579616816" sldId="268"/>
            <ac:spMk id="2" creationId="{7BBD7941-A683-C0BC-001E-6E7C9AE7235A}"/>
          </ac:spMkLst>
        </pc:spChg>
        <pc:spChg chg="mod">
          <ac:chgData name="Stefana-Ionela Petrisor (2507471)" userId="S::2507471@student.uwtsd.ac.uk::f0898c33-e5a6-4b8a-ac5a-7ce4a577d963" providerId="AD" clId="Web-{139542BF-402A-062E-1E3E-84EB06906372}" dt="2026-06-18T17:59:47.837" v="1296" actId="20577"/>
          <ac:spMkLst>
            <pc:docMk/>
            <pc:sldMk cId="579616816" sldId="268"/>
            <ac:spMk id="3" creationId="{3D941D7B-A175-B360-CDEE-4DBC244E81FE}"/>
          </ac:spMkLst>
        </pc:spChg>
      </pc:sldChg>
      <pc:sldChg chg="modSp new">
        <pc:chgData name="Stefana-Ionela Petrisor (2507471)" userId="S::2507471@student.uwtsd.ac.uk::f0898c33-e5a6-4b8a-ac5a-7ce4a577d963" providerId="AD" clId="Web-{139542BF-402A-062E-1E3E-84EB06906372}" dt="2026-06-18T18:00:07.260" v="1306" actId="20577"/>
        <pc:sldMkLst>
          <pc:docMk/>
          <pc:sldMk cId="3018274374" sldId="269"/>
        </pc:sldMkLst>
        <pc:spChg chg="mod">
          <ac:chgData name="Stefana-Ionela Petrisor (2507471)" userId="S::2507471@student.uwtsd.ac.uk::f0898c33-e5a6-4b8a-ac5a-7ce4a577d963" providerId="AD" clId="Web-{139542BF-402A-062E-1E3E-84EB06906372}" dt="2026-06-18T18:00:07.260" v="1306" actId="20577"/>
          <ac:spMkLst>
            <pc:docMk/>
            <pc:sldMk cId="3018274374" sldId="269"/>
            <ac:spMk id="2" creationId="{B25C24AF-BE91-D073-30A2-BD592223B117}"/>
          </ac:spMkLst>
        </pc:spChg>
      </pc:sldChg>
    </pc:docChg>
  </pc:docChgLst>
  <pc:docChgLst>
    <pc:chgData name="Stefana-Ionela Petrisor (2507471)" userId="S::2507471@student.uwtsd.ac.uk::f0898c33-e5a6-4b8a-ac5a-7ce4a577d963" providerId="AD" clId="Web-{D11D6BF8-28CA-A832-D34E-FC3DBFFF3566}"/>
    <pc:docChg chg="mod modSld addMainMaster delMainMaster">
      <pc:chgData name="Stefana-Ionela Petrisor (2507471)" userId="S::2507471@student.uwtsd.ac.uk::f0898c33-e5a6-4b8a-ac5a-7ce4a577d963" providerId="AD" clId="Web-{D11D6BF8-28CA-A832-D34E-FC3DBFFF3566}" dt="2026-06-19T00:59:50.980" v="153" actId="14100"/>
      <pc:docMkLst>
        <pc:docMk/>
      </pc:docMkLst>
      <pc:sldChg chg="addSp delSp modSp mod setBg modClrScheme chgLayout">
        <pc:chgData name="Stefana-Ionela Petrisor (2507471)" userId="S::2507471@student.uwtsd.ac.uk::f0898c33-e5a6-4b8a-ac5a-7ce4a577d963" providerId="AD" clId="Web-{D11D6BF8-28CA-A832-D34E-FC3DBFFF3566}" dt="2026-06-19T00:52:57.191" v="143"/>
        <pc:sldMkLst>
          <pc:docMk/>
          <pc:sldMk cId="109857222" sldId="256"/>
        </pc:sldMkLst>
        <pc:spChg chg="mod ord">
          <ac:chgData name="Stefana-Ionela Petrisor (2507471)" userId="S::2507471@student.uwtsd.ac.uk::f0898c33-e5a6-4b8a-ac5a-7ce4a577d963" providerId="AD" clId="Web-{D11D6BF8-28CA-A832-D34E-FC3DBFFF3566}" dt="2026-06-19T00:39:14.127" v="55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Stefana-Ionela Petrisor (2507471)" userId="S::2507471@student.uwtsd.ac.uk::f0898c33-e5a6-4b8a-ac5a-7ce4a577d963" providerId="AD" clId="Web-{D11D6BF8-28CA-A832-D34E-FC3DBFFF3566}" dt="2026-06-19T00:39:14.127" v="55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Stefana-Ionela Petrisor (2507471)" userId="S::2507471@student.uwtsd.ac.uk::f0898c33-e5a6-4b8a-ac5a-7ce4a577d963" providerId="AD" clId="Web-{D11D6BF8-28CA-A832-D34E-FC3DBFFF3566}" dt="2026-06-19T00:39:14.127" v="55"/>
          <ac:spMkLst>
            <pc:docMk/>
            <pc:sldMk cId="109857222" sldId="256"/>
            <ac:spMk id="9" creationId="{04C60FF1-C34B-676F-8D5F-516FA4D32205}"/>
          </ac:spMkLst>
        </pc:spChg>
        <pc:spChg chg="add mod">
          <ac:chgData name="Stefana-Ionela Petrisor (2507471)" userId="S::2507471@student.uwtsd.ac.uk::f0898c33-e5a6-4b8a-ac5a-7ce4a577d963" providerId="AD" clId="Web-{D11D6BF8-28CA-A832-D34E-FC3DBFFF3566}" dt="2026-06-19T00:39:14.127" v="55"/>
          <ac:spMkLst>
            <pc:docMk/>
            <pc:sldMk cId="109857222" sldId="256"/>
            <ac:spMk id="11" creationId="{46FF128C-414A-3A6B-3DB0-174E5BB198B2}"/>
          </ac:spMkLst>
        </pc:spChg>
        <pc:spChg chg="add mod">
          <ac:chgData name="Stefana-Ionela Petrisor (2507471)" userId="S::2507471@student.uwtsd.ac.uk::f0898c33-e5a6-4b8a-ac5a-7ce4a577d963" providerId="AD" clId="Web-{D11D6BF8-28CA-A832-D34E-FC3DBFFF3566}" dt="2026-06-19T00:39:14.127" v="55"/>
          <ac:spMkLst>
            <pc:docMk/>
            <pc:sldMk cId="109857222" sldId="256"/>
            <ac:spMk id="13" creationId="{483C0F35-87C1-E423-715B-1C92F51FDF52}"/>
          </ac:spMkLst>
        </pc:spChg>
        <pc:picChg chg="add del mod">
          <ac:chgData name="Stefana-Ionela Petrisor (2507471)" userId="S::2507471@student.uwtsd.ac.uk::f0898c33-e5a6-4b8a-ac5a-7ce4a577d963" providerId="AD" clId="Web-{D11D6BF8-28CA-A832-D34E-FC3DBFFF3566}" dt="2026-06-19T00:38:24.466" v="42"/>
          <ac:picMkLst>
            <pc:docMk/>
            <pc:sldMk cId="109857222" sldId="256"/>
            <ac:picMk id="4" creationId="{7DDD3C7A-3BDA-DAE0-A80D-C8A636F4A429}"/>
          </ac:picMkLst>
        </pc:picChg>
        <pc:picChg chg="add mod ord">
          <ac:chgData name="Stefana-Ionela Petrisor (2507471)" userId="S::2507471@student.uwtsd.ac.uk::f0898c33-e5a6-4b8a-ac5a-7ce4a577d963" providerId="AD" clId="Web-{D11D6BF8-28CA-A832-D34E-FC3DBFFF3566}" dt="2026-06-19T00:39:14.127" v="55"/>
          <ac:picMkLst>
            <pc:docMk/>
            <pc:sldMk cId="109857222" sldId="256"/>
            <ac:picMk id="5" creationId="{5B59C7F9-D601-71BC-542F-5CE3BC34C0C9}"/>
          </ac:picMkLst>
        </pc:picChg>
      </pc:sldChg>
      <pc:sldChg chg="addSp delSp modSp mod setBg modClrScheme chgLayout">
        <pc:chgData name="Stefana-Ionela Petrisor (2507471)" userId="S::2507471@student.uwtsd.ac.uk::f0898c33-e5a6-4b8a-ac5a-7ce4a577d963" providerId="AD" clId="Web-{D11D6BF8-28CA-A832-D34E-FC3DBFFF3566}" dt="2026-06-19T00:52:43.393" v="142"/>
        <pc:sldMkLst>
          <pc:docMk/>
          <pc:sldMk cId="3398882831" sldId="257"/>
        </pc:sldMkLst>
        <pc:spChg chg="mod ord">
          <ac:chgData name="Stefana-Ionela Petrisor (2507471)" userId="S::2507471@student.uwtsd.ac.uk::f0898c33-e5a6-4b8a-ac5a-7ce4a577d963" providerId="AD" clId="Web-{D11D6BF8-28CA-A832-D34E-FC3DBFFF3566}" dt="2026-06-19T00:40:06.301" v="60"/>
          <ac:spMkLst>
            <pc:docMk/>
            <pc:sldMk cId="3398882831" sldId="257"/>
            <ac:spMk id="2" creationId="{194A7BAA-7BBD-47EF-FB98-0D4DA08AA641}"/>
          </ac:spMkLst>
        </pc:spChg>
        <pc:spChg chg="del mod ord">
          <ac:chgData name="Stefana-Ionela Petrisor (2507471)" userId="S::2507471@student.uwtsd.ac.uk::f0898c33-e5a6-4b8a-ac5a-7ce4a577d963" providerId="AD" clId="Web-{D11D6BF8-28CA-A832-D34E-FC3DBFFF3566}" dt="2026-06-19T00:40:06.301" v="60"/>
          <ac:spMkLst>
            <pc:docMk/>
            <pc:sldMk cId="3398882831" sldId="257"/>
            <ac:spMk id="3" creationId="{063DFC20-B2EC-B2F8-160F-8D83B6F4D8DC}"/>
          </ac:spMkLst>
        </pc:spChg>
        <pc:spChg chg="add">
          <ac:chgData name="Stefana-Ionela Petrisor (2507471)" userId="S::2507471@student.uwtsd.ac.uk::f0898c33-e5a6-4b8a-ac5a-7ce4a577d963" providerId="AD" clId="Web-{D11D6BF8-28CA-A832-D34E-FC3DBFFF3566}" dt="2026-06-19T00:40:06.301" v="60"/>
          <ac:spMkLst>
            <pc:docMk/>
            <pc:sldMk cId="3398882831" sldId="257"/>
            <ac:spMk id="9" creationId="{E4BFA152-CE93-C831-0797-5DD88D766A00}"/>
          </ac:spMkLst>
        </pc:spChg>
        <pc:spChg chg="add">
          <ac:chgData name="Stefana-Ionela Petrisor (2507471)" userId="S::2507471@student.uwtsd.ac.uk::f0898c33-e5a6-4b8a-ac5a-7ce4a577d963" providerId="AD" clId="Web-{D11D6BF8-28CA-A832-D34E-FC3DBFFF3566}" dt="2026-06-19T00:40:06.301" v="60"/>
          <ac:spMkLst>
            <pc:docMk/>
            <pc:sldMk cId="3398882831" sldId="257"/>
            <ac:spMk id="11" creationId="{514D6192-C62B-071B-2843-5AE15E04E770}"/>
          </ac:spMkLst>
        </pc:spChg>
        <pc:spChg chg="add">
          <ac:chgData name="Stefana-Ionela Petrisor (2507471)" userId="S::2507471@student.uwtsd.ac.uk::f0898c33-e5a6-4b8a-ac5a-7ce4a577d963" providerId="AD" clId="Web-{D11D6BF8-28CA-A832-D34E-FC3DBFFF3566}" dt="2026-06-19T00:40:06.301" v="60"/>
          <ac:spMkLst>
            <pc:docMk/>
            <pc:sldMk cId="3398882831" sldId="257"/>
            <ac:spMk id="13" creationId="{37E29AD3-8B00-6AD2-948F-C578140DBEAF}"/>
          </ac:spMkLst>
        </pc:spChg>
        <pc:graphicFrameChg chg="add">
          <ac:chgData name="Stefana-Ionela Petrisor (2507471)" userId="S::2507471@student.uwtsd.ac.uk::f0898c33-e5a6-4b8a-ac5a-7ce4a577d963" providerId="AD" clId="Web-{D11D6BF8-28CA-A832-D34E-FC3DBFFF3566}" dt="2026-06-19T00:40:06.301" v="60"/>
          <ac:graphicFrameMkLst>
            <pc:docMk/>
            <pc:sldMk cId="3398882831" sldId="257"/>
            <ac:graphicFrameMk id="6" creationId="{4F90E7D9-D36F-BC27-C5FD-F8AF26B09BD0}"/>
          </ac:graphicFrameMkLst>
        </pc:graphicFrameChg>
        <pc:picChg chg="add del mod">
          <ac:chgData name="Stefana-Ionela Petrisor (2507471)" userId="S::2507471@student.uwtsd.ac.uk::f0898c33-e5a6-4b8a-ac5a-7ce4a577d963" providerId="AD" clId="Web-{D11D6BF8-28CA-A832-D34E-FC3DBFFF3566}" dt="2026-06-19T00:39:41.284" v="57"/>
          <ac:picMkLst>
            <pc:docMk/>
            <pc:sldMk cId="3398882831" sldId="257"/>
            <ac:picMk id="4" creationId="{7EEFA872-4A53-CA7C-73C8-C7DC4490470B}"/>
          </ac:picMkLst>
        </pc:picChg>
        <pc:picChg chg="add del mod">
          <ac:chgData name="Stefana-Ionela Petrisor (2507471)" userId="S::2507471@student.uwtsd.ac.uk::f0898c33-e5a6-4b8a-ac5a-7ce4a577d963" providerId="AD" clId="Web-{D11D6BF8-28CA-A832-D34E-FC3DBFFF3566}" dt="2026-06-19T00:40:01.707" v="59"/>
          <ac:picMkLst>
            <pc:docMk/>
            <pc:sldMk cId="3398882831" sldId="257"/>
            <ac:picMk id="5" creationId="{09B25CE5-866B-9AF3-8D45-DDB3A1AFD758}"/>
          </ac:picMkLst>
        </pc:picChg>
      </pc:sldChg>
      <pc:sldChg chg="addSp delSp modSp mod setBg modClrScheme chgLayout">
        <pc:chgData name="Stefana-Ionela Petrisor (2507471)" userId="S::2507471@student.uwtsd.ac.uk::f0898c33-e5a6-4b8a-ac5a-7ce4a577d963" providerId="AD" clId="Web-{D11D6BF8-28CA-A832-D34E-FC3DBFFF3566}" dt="2026-06-19T00:52:32.221" v="141"/>
        <pc:sldMkLst>
          <pc:docMk/>
          <pc:sldMk cId="3433102257" sldId="258"/>
        </pc:sldMkLst>
        <pc:spChg chg="mod ord">
          <ac:chgData name="Stefana-Ionela Petrisor (2507471)" userId="S::2507471@student.uwtsd.ac.uk::f0898c33-e5a6-4b8a-ac5a-7ce4a577d963" providerId="AD" clId="Web-{D11D6BF8-28CA-A832-D34E-FC3DBFFF3566}" dt="2026-06-19T00:40:24.068" v="63"/>
          <ac:spMkLst>
            <pc:docMk/>
            <pc:sldMk cId="3433102257" sldId="258"/>
            <ac:spMk id="2" creationId="{3DF17D82-2E38-E614-887D-06750927DB91}"/>
          </ac:spMkLst>
        </pc:spChg>
        <pc:spChg chg="add del mod ord">
          <ac:chgData name="Stefana-Ionela Petrisor (2507471)" userId="S::2507471@student.uwtsd.ac.uk::f0898c33-e5a6-4b8a-ac5a-7ce4a577d963" providerId="AD" clId="Web-{D11D6BF8-28CA-A832-D34E-FC3DBFFF3566}" dt="2026-06-19T00:40:24.068" v="63"/>
          <ac:spMkLst>
            <pc:docMk/>
            <pc:sldMk cId="3433102257" sldId="258"/>
            <ac:spMk id="3" creationId="{A14F9C1D-9384-2C0A-51F5-092FD1183450}"/>
          </ac:spMkLst>
        </pc:spChg>
        <pc:spChg chg="add del mod">
          <ac:chgData name="Stefana-Ionela Petrisor (2507471)" userId="S::2507471@student.uwtsd.ac.uk::f0898c33-e5a6-4b8a-ac5a-7ce4a577d963" providerId="AD" clId="Web-{D11D6BF8-28CA-A832-D34E-FC3DBFFF3566}" dt="2026-06-19T00:40:24.037" v="62"/>
          <ac:spMkLst>
            <pc:docMk/>
            <pc:sldMk cId="3433102257" sldId="258"/>
            <ac:spMk id="9" creationId="{BF3039DB-DD3D-6E97-3CC7-41DC1581AA7C}"/>
          </ac:spMkLst>
        </pc:spChg>
        <pc:spChg chg="add del mod">
          <ac:chgData name="Stefana-Ionela Petrisor (2507471)" userId="S::2507471@student.uwtsd.ac.uk::f0898c33-e5a6-4b8a-ac5a-7ce4a577d963" providerId="AD" clId="Web-{D11D6BF8-28CA-A832-D34E-FC3DBFFF3566}" dt="2026-06-19T00:40:24.037" v="62"/>
          <ac:spMkLst>
            <pc:docMk/>
            <pc:sldMk cId="3433102257" sldId="258"/>
            <ac:spMk id="11" creationId="{04602AE6-E1C2-E8EE-FDD6-B5236DE08E47}"/>
          </ac:spMkLst>
        </pc:spChg>
        <pc:spChg chg="add del mod">
          <ac:chgData name="Stefana-Ionela Petrisor (2507471)" userId="S::2507471@student.uwtsd.ac.uk::f0898c33-e5a6-4b8a-ac5a-7ce4a577d963" providerId="AD" clId="Web-{D11D6BF8-28CA-A832-D34E-FC3DBFFF3566}" dt="2026-06-19T00:40:24.037" v="62"/>
          <ac:spMkLst>
            <pc:docMk/>
            <pc:sldMk cId="3433102257" sldId="258"/>
            <ac:spMk id="13" creationId="{C0C0EA5F-8A6F-FE60-AFA1-C34B17E70F09}"/>
          </ac:spMkLst>
        </pc:spChg>
        <pc:spChg chg="add del mod">
          <ac:chgData name="Stefana-Ionela Petrisor (2507471)" userId="S::2507471@student.uwtsd.ac.uk::f0898c33-e5a6-4b8a-ac5a-7ce4a577d963" providerId="AD" clId="Web-{D11D6BF8-28CA-A832-D34E-FC3DBFFF3566}" dt="2026-06-19T00:40:24.037" v="62"/>
          <ac:spMkLst>
            <pc:docMk/>
            <pc:sldMk cId="3433102257" sldId="258"/>
            <ac:spMk id="15" creationId="{5F335C0E-6766-4133-B56F-6AB37E2897C7}"/>
          </ac:spMkLst>
        </pc:spChg>
        <pc:spChg chg="add mod">
          <ac:chgData name="Stefana-Ionela Petrisor (2507471)" userId="S::2507471@student.uwtsd.ac.uk::f0898c33-e5a6-4b8a-ac5a-7ce4a577d963" providerId="AD" clId="Web-{D11D6BF8-28CA-A832-D34E-FC3DBFFF3566}" dt="2026-06-19T00:40:24.068" v="63"/>
          <ac:spMkLst>
            <pc:docMk/>
            <pc:sldMk cId="3433102257" sldId="258"/>
            <ac:spMk id="18" creationId="{A14F9C1D-9384-2C0A-51F5-092FD1183450}"/>
          </ac:spMkLst>
        </pc:spChg>
        <pc:spChg chg="add mod">
          <ac:chgData name="Stefana-Ionela Petrisor (2507471)" userId="S::2507471@student.uwtsd.ac.uk::f0898c33-e5a6-4b8a-ac5a-7ce4a577d963" providerId="AD" clId="Web-{D11D6BF8-28CA-A832-D34E-FC3DBFFF3566}" dt="2026-06-19T00:40:24.068" v="63"/>
          <ac:spMkLst>
            <pc:docMk/>
            <pc:sldMk cId="3433102257" sldId="258"/>
            <ac:spMk id="19" creationId="{9CFC246E-B261-636D-EF00-A20F614678FC}"/>
          </ac:spMkLst>
        </pc:spChg>
        <pc:spChg chg="add mod">
          <ac:chgData name="Stefana-Ionela Petrisor (2507471)" userId="S::2507471@student.uwtsd.ac.uk::f0898c33-e5a6-4b8a-ac5a-7ce4a577d963" providerId="AD" clId="Web-{D11D6BF8-28CA-A832-D34E-FC3DBFFF3566}" dt="2026-06-19T00:40:24.068" v="63"/>
          <ac:spMkLst>
            <pc:docMk/>
            <pc:sldMk cId="3433102257" sldId="258"/>
            <ac:spMk id="20" creationId="{D548543A-8AB0-2426-D5F9-A4B010BB3A45}"/>
          </ac:spMkLst>
        </pc:spChg>
        <pc:spChg chg="add mod">
          <ac:chgData name="Stefana-Ionela Petrisor (2507471)" userId="S::2507471@student.uwtsd.ac.uk::f0898c33-e5a6-4b8a-ac5a-7ce4a577d963" providerId="AD" clId="Web-{D11D6BF8-28CA-A832-D34E-FC3DBFFF3566}" dt="2026-06-19T00:40:24.068" v="63"/>
          <ac:spMkLst>
            <pc:docMk/>
            <pc:sldMk cId="3433102257" sldId="258"/>
            <ac:spMk id="21" creationId="{C59D5515-8541-0C30-E3A0-6BEB3EDA6CD8}"/>
          </ac:spMkLst>
        </pc:spChg>
        <pc:graphicFrameChg chg="add del mod">
          <ac:chgData name="Stefana-Ionela Petrisor (2507471)" userId="S::2507471@student.uwtsd.ac.uk::f0898c33-e5a6-4b8a-ac5a-7ce4a577d963" providerId="AD" clId="Web-{D11D6BF8-28CA-A832-D34E-FC3DBFFF3566}" dt="2026-06-19T00:40:24.037" v="62"/>
          <ac:graphicFrameMkLst>
            <pc:docMk/>
            <pc:sldMk cId="3433102257" sldId="258"/>
            <ac:graphicFrameMk id="5" creationId="{3736C5D7-42DC-EEC1-5518-1C67BEA5A00C}"/>
          </ac:graphicFrameMkLst>
        </pc:graphicFrameChg>
        <pc:picChg chg="add">
          <ac:chgData name="Stefana-Ionela Petrisor (2507471)" userId="S::2507471@student.uwtsd.ac.uk::f0898c33-e5a6-4b8a-ac5a-7ce4a577d963" providerId="AD" clId="Web-{D11D6BF8-28CA-A832-D34E-FC3DBFFF3566}" dt="2026-06-19T00:40:24.068" v="63"/>
          <ac:picMkLst>
            <pc:docMk/>
            <pc:sldMk cId="3433102257" sldId="258"/>
            <ac:picMk id="17" creationId="{67B7F734-E38C-3D3E-FD39-0E17DC9036D9}"/>
          </ac:picMkLst>
        </pc:picChg>
      </pc:sldChg>
      <pc:sldChg chg="addSp delSp modSp mod setBg modClrScheme chgLayout">
        <pc:chgData name="Stefana-Ionela Petrisor (2507471)" userId="S::2507471@student.uwtsd.ac.uk::f0898c33-e5a6-4b8a-ac5a-7ce4a577d963" providerId="AD" clId="Web-{D11D6BF8-28CA-A832-D34E-FC3DBFFF3566}" dt="2026-06-19T00:57:56.834" v="150"/>
        <pc:sldMkLst>
          <pc:docMk/>
          <pc:sldMk cId="2183035481" sldId="259"/>
        </pc:sldMkLst>
        <pc:spChg chg="mod ord">
          <ac:chgData name="Stefana-Ionela Petrisor (2507471)" userId="S::2507471@student.uwtsd.ac.uk::f0898c33-e5a6-4b8a-ac5a-7ce4a577d963" providerId="AD" clId="Web-{D11D6BF8-28CA-A832-D34E-FC3DBFFF3566}" dt="2026-06-19T00:57:41.630" v="149"/>
          <ac:spMkLst>
            <pc:docMk/>
            <pc:sldMk cId="2183035481" sldId="259"/>
            <ac:spMk id="2" creationId="{C63A881C-D415-9571-EC6E-9488D65D1CCE}"/>
          </ac:spMkLst>
        </pc:spChg>
        <pc:spChg chg="add del mod ord">
          <ac:chgData name="Stefana-Ionela Petrisor (2507471)" userId="S::2507471@student.uwtsd.ac.uk::f0898c33-e5a6-4b8a-ac5a-7ce4a577d963" providerId="AD" clId="Web-{D11D6BF8-28CA-A832-D34E-FC3DBFFF3566}" dt="2026-06-19T00:42:01.745" v="83"/>
          <ac:spMkLst>
            <pc:docMk/>
            <pc:sldMk cId="2183035481" sldId="259"/>
            <ac:spMk id="3" creationId="{74BECBCF-CB2D-1456-29F1-26AE172DC52E}"/>
          </ac:spMkLst>
        </pc:spChg>
        <pc:spChg chg="add del mod">
          <ac:chgData name="Stefana-Ionela Petrisor (2507471)" userId="S::2507471@student.uwtsd.ac.uk::f0898c33-e5a6-4b8a-ac5a-7ce4a577d963" providerId="AD" clId="Web-{D11D6BF8-28CA-A832-D34E-FC3DBFFF3566}" dt="2026-06-19T00:41:19.821" v="70"/>
          <ac:spMkLst>
            <pc:docMk/>
            <pc:sldMk cId="2183035481" sldId="259"/>
            <ac:spMk id="9" creationId="{FEA9F24E-352D-E8BD-BACC-B0F9F9FFA949}"/>
          </ac:spMkLst>
        </pc:spChg>
        <pc:spChg chg="add del mod">
          <ac:chgData name="Stefana-Ionela Petrisor (2507471)" userId="S::2507471@student.uwtsd.ac.uk::f0898c33-e5a6-4b8a-ac5a-7ce4a577d963" providerId="AD" clId="Web-{D11D6BF8-28CA-A832-D34E-FC3DBFFF3566}" dt="2026-06-19T00:41:19.821" v="70"/>
          <ac:spMkLst>
            <pc:docMk/>
            <pc:sldMk cId="2183035481" sldId="259"/>
            <ac:spMk id="11" creationId="{B566146C-0143-4834-F8B7-634740BEF090}"/>
          </ac:spMkLst>
        </pc:spChg>
        <pc:spChg chg="add del mod">
          <ac:chgData name="Stefana-Ionela Petrisor (2507471)" userId="S::2507471@student.uwtsd.ac.uk::f0898c33-e5a6-4b8a-ac5a-7ce4a577d963" providerId="AD" clId="Web-{D11D6BF8-28CA-A832-D34E-FC3DBFFF3566}" dt="2026-06-19T00:41:19.821" v="70"/>
          <ac:spMkLst>
            <pc:docMk/>
            <pc:sldMk cId="2183035481" sldId="259"/>
            <ac:spMk id="13" creationId="{12413235-1B87-D88C-9BF8-C32C57738645}"/>
          </ac:spMkLst>
        </pc:spChg>
        <pc:spChg chg="add del mod">
          <ac:chgData name="Stefana-Ionela Petrisor (2507471)" userId="S::2507471@student.uwtsd.ac.uk::f0898c33-e5a6-4b8a-ac5a-7ce4a577d963" providerId="AD" clId="Web-{D11D6BF8-28CA-A832-D34E-FC3DBFFF3566}" dt="2026-06-19T00:41:19.821" v="70"/>
          <ac:spMkLst>
            <pc:docMk/>
            <pc:sldMk cId="2183035481" sldId="259"/>
            <ac:spMk id="15" creationId="{0B3DDBD0-80C7-F439-E838-F302C56BFCCD}"/>
          </ac:spMkLst>
        </pc:spChg>
        <pc:spChg chg="add del mod">
          <ac:chgData name="Stefana-Ionela Petrisor (2507471)" userId="S::2507471@student.uwtsd.ac.uk::f0898c33-e5a6-4b8a-ac5a-7ce4a577d963" providerId="AD" clId="Web-{D11D6BF8-28CA-A832-D34E-FC3DBFFF3566}" dt="2026-06-19T00:41:19.821" v="70"/>
          <ac:spMkLst>
            <pc:docMk/>
            <pc:sldMk cId="2183035481" sldId="259"/>
            <ac:spMk id="17" creationId="{260F4F40-A0F1-E435-C9BF-9F635111DD4D}"/>
          </ac:spMkLst>
        </pc:spChg>
        <pc:spChg chg="add del mod">
          <ac:chgData name="Stefana-Ionela Petrisor (2507471)" userId="S::2507471@student.uwtsd.ac.uk::f0898c33-e5a6-4b8a-ac5a-7ce4a577d963" providerId="AD" clId="Web-{D11D6BF8-28CA-A832-D34E-FC3DBFFF3566}" dt="2026-06-19T00:41:23.727" v="72"/>
          <ac:spMkLst>
            <pc:docMk/>
            <pc:sldMk cId="2183035481" sldId="259"/>
            <ac:spMk id="19" creationId="{E3512EA8-EB64-306A-7B26-9E95161FC216}"/>
          </ac:spMkLst>
        </pc:spChg>
        <pc:spChg chg="add del mod">
          <ac:chgData name="Stefana-Ionela Petrisor (2507471)" userId="S::2507471@student.uwtsd.ac.uk::f0898c33-e5a6-4b8a-ac5a-7ce4a577d963" providerId="AD" clId="Web-{D11D6BF8-28CA-A832-D34E-FC3DBFFF3566}" dt="2026-06-19T00:41:23.727" v="72"/>
          <ac:spMkLst>
            <pc:docMk/>
            <pc:sldMk cId="2183035481" sldId="259"/>
            <ac:spMk id="20" creationId="{BE0426C9-4D99-E597-7038-833F0DB12B7C}"/>
          </ac:spMkLst>
        </pc:spChg>
        <pc:spChg chg="add del mod">
          <ac:chgData name="Stefana-Ionela Petrisor (2507471)" userId="S::2507471@student.uwtsd.ac.uk::f0898c33-e5a6-4b8a-ac5a-7ce4a577d963" providerId="AD" clId="Web-{D11D6BF8-28CA-A832-D34E-FC3DBFFF3566}" dt="2026-06-19T00:41:23.727" v="72"/>
          <ac:spMkLst>
            <pc:docMk/>
            <pc:sldMk cId="2183035481" sldId="259"/>
            <ac:spMk id="21" creationId="{D69BF657-E085-4218-8336-6E1029600920}"/>
          </ac:spMkLst>
        </pc:spChg>
        <pc:spChg chg="add del mod">
          <ac:chgData name="Stefana-Ionela Petrisor (2507471)" userId="S::2507471@student.uwtsd.ac.uk::f0898c33-e5a6-4b8a-ac5a-7ce4a577d963" providerId="AD" clId="Web-{D11D6BF8-28CA-A832-D34E-FC3DBFFF3566}" dt="2026-06-19T00:41:26.118" v="74"/>
          <ac:spMkLst>
            <pc:docMk/>
            <pc:sldMk cId="2183035481" sldId="259"/>
            <ac:spMk id="23" creationId="{D5E7DB28-72C3-1D91-C086-388919631738}"/>
          </ac:spMkLst>
        </pc:spChg>
        <pc:spChg chg="add del mod">
          <ac:chgData name="Stefana-Ionela Petrisor (2507471)" userId="S::2507471@student.uwtsd.ac.uk::f0898c33-e5a6-4b8a-ac5a-7ce4a577d963" providerId="AD" clId="Web-{D11D6BF8-28CA-A832-D34E-FC3DBFFF3566}" dt="2026-06-19T00:41:26.118" v="74"/>
          <ac:spMkLst>
            <pc:docMk/>
            <pc:sldMk cId="2183035481" sldId="259"/>
            <ac:spMk id="24" creationId="{9D9135EB-F21A-F17F-D085-11EB6C06F1F9}"/>
          </ac:spMkLst>
        </pc:spChg>
        <pc:spChg chg="add del mod">
          <ac:chgData name="Stefana-Ionela Petrisor (2507471)" userId="S::2507471@student.uwtsd.ac.uk::f0898c33-e5a6-4b8a-ac5a-7ce4a577d963" providerId="AD" clId="Web-{D11D6BF8-28CA-A832-D34E-FC3DBFFF3566}" dt="2026-06-19T00:41:26.118" v="74"/>
          <ac:spMkLst>
            <pc:docMk/>
            <pc:sldMk cId="2183035481" sldId="259"/>
            <ac:spMk id="25" creationId="{F9ADE9F0-7FAE-FF0A-FA5E-ED805F413988}"/>
          </ac:spMkLst>
        </pc:spChg>
        <pc:spChg chg="add del mod">
          <ac:chgData name="Stefana-Ionela Petrisor (2507471)" userId="S::2507471@student.uwtsd.ac.uk::f0898c33-e5a6-4b8a-ac5a-7ce4a577d963" providerId="AD" clId="Web-{D11D6BF8-28CA-A832-D34E-FC3DBFFF3566}" dt="2026-06-19T00:41:30.024" v="76"/>
          <ac:spMkLst>
            <pc:docMk/>
            <pc:sldMk cId="2183035481" sldId="259"/>
            <ac:spMk id="27" creationId="{D9EAED77-190C-5355-3ACC-ED9C19BEBDDB}"/>
          </ac:spMkLst>
        </pc:spChg>
        <pc:spChg chg="add del mod">
          <ac:chgData name="Stefana-Ionela Petrisor (2507471)" userId="S::2507471@student.uwtsd.ac.uk::f0898c33-e5a6-4b8a-ac5a-7ce4a577d963" providerId="AD" clId="Web-{D11D6BF8-28CA-A832-D34E-FC3DBFFF3566}" dt="2026-06-19T00:41:30.024" v="76"/>
          <ac:spMkLst>
            <pc:docMk/>
            <pc:sldMk cId="2183035481" sldId="259"/>
            <ac:spMk id="28" creationId="{AFEE85CD-A827-2EBF-C7FD-64535B1B82DD}"/>
          </ac:spMkLst>
        </pc:spChg>
        <pc:spChg chg="add del mod">
          <ac:chgData name="Stefana-Ionela Petrisor (2507471)" userId="S::2507471@student.uwtsd.ac.uk::f0898c33-e5a6-4b8a-ac5a-7ce4a577d963" providerId="AD" clId="Web-{D11D6BF8-28CA-A832-D34E-FC3DBFFF3566}" dt="2026-06-19T00:41:30.024" v="76"/>
          <ac:spMkLst>
            <pc:docMk/>
            <pc:sldMk cId="2183035481" sldId="259"/>
            <ac:spMk id="29" creationId="{3FD6F0F2-90DF-FB6C-D484-85EB45E727F3}"/>
          </ac:spMkLst>
        </pc:spChg>
        <pc:spChg chg="add del mod">
          <ac:chgData name="Stefana-Ionela Petrisor (2507471)" userId="S::2507471@student.uwtsd.ac.uk::f0898c33-e5a6-4b8a-ac5a-7ce4a577d963" providerId="AD" clId="Web-{D11D6BF8-28CA-A832-D34E-FC3DBFFF3566}" dt="2026-06-19T00:42:01.745" v="83"/>
          <ac:spMkLst>
            <pc:docMk/>
            <pc:sldMk cId="2183035481" sldId="259"/>
            <ac:spMk id="31" creationId="{FEA9F24E-352D-E8BD-BACC-B0F9F9FFA949}"/>
          </ac:spMkLst>
        </pc:spChg>
        <pc:spChg chg="add del mod">
          <ac:chgData name="Stefana-Ionela Petrisor (2507471)" userId="S::2507471@student.uwtsd.ac.uk::f0898c33-e5a6-4b8a-ac5a-7ce4a577d963" providerId="AD" clId="Web-{D11D6BF8-28CA-A832-D34E-FC3DBFFF3566}" dt="2026-06-19T00:42:01.745" v="83"/>
          <ac:spMkLst>
            <pc:docMk/>
            <pc:sldMk cId="2183035481" sldId="259"/>
            <ac:spMk id="32" creationId="{B566146C-0143-4834-F8B7-634740BEF090}"/>
          </ac:spMkLst>
        </pc:spChg>
        <pc:spChg chg="add mod">
          <ac:chgData name="Stefana-Ionela Petrisor (2507471)" userId="S::2507471@student.uwtsd.ac.uk::f0898c33-e5a6-4b8a-ac5a-7ce4a577d963" providerId="AD" clId="Web-{D11D6BF8-28CA-A832-D34E-FC3DBFFF3566}" dt="2026-06-19T00:57:41.630" v="149"/>
          <ac:spMkLst>
            <pc:docMk/>
            <pc:sldMk cId="2183035481" sldId="259"/>
            <ac:spMk id="33" creationId="{12413235-1B87-D88C-9BF8-C32C57738645}"/>
          </ac:spMkLst>
        </pc:spChg>
        <pc:spChg chg="add mod">
          <ac:chgData name="Stefana-Ionela Petrisor (2507471)" userId="S::2507471@student.uwtsd.ac.uk::f0898c33-e5a6-4b8a-ac5a-7ce4a577d963" providerId="AD" clId="Web-{D11D6BF8-28CA-A832-D34E-FC3DBFFF3566}" dt="2026-06-19T00:57:41.630" v="149"/>
          <ac:spMkLst>
            <pc:docMk/>
            <pc:sldMk cId="2183035481" sldId="259"/>
            <ac:spMk id="34" creationId="{0B3DDBD0-80C7-F439-E838-F302C56BFCCD}"/>
          </ac:spMkLst>
        </pc:spChg>
        <pc:spChg chg="add mod">
          <ac:chgData name="Stefana-Ionela Petrisor (2507471)" userId="S::2507471@student.uwtsd.ac.uk::f0898c33-e5a6-4b8a-ac5a-7ce4a577d963" providerId="AD" clId="Web-{D11D6BF8-28CA-A832-D34E-FC3DBFFF3566}" dt="2026-06-19T00:57:41.630" v="149"/>
          <ac:spMkLst>
            <pc:docMk/>
            <pc:sldMk cId="2183035481" sldId="259"/>
            <ac:spMk id="35" creationId="{260F4F40-A0F1-E435-C9BF-9F635111DD4D}"/>
          </ac:spMkLst>
        </pc:spChg>
        <pc:spChg chg="add del mod">
          <ac:chgData name="Stefana-Ionela Petrisor (2507471)" userId="S::2507471@student.uwtsd.ac.uk::f0898c33-e5a6-4b8a-ac5a-7ce4a577d963" providerId="AD" clId="Web-{D11D6BF8-28CA-A832-D34E-FC3DBFFF3566}" dt="2026-06-19T00:41:55.947" v="80"/>
          <ac:spMkLst>
            <pc:docMk/>
            <pc:sldMk cId="2183035481" sldId="259"/>
            <ac:spMk id="40" creationId="{AB515CD2-01A0-C8D7-ABBB-78B1D887931F}"/>
          </ac:spMkLst>
        </pc:spChg>
        <pc:spChg chg="add del mod">
          <ac:chgData name="Stefana-Ionela Petrisor (2507471)" userId="S::2507471@student.uwtsd.ac.uk::f0898c33-e5a6-4b8a-ac5a-7ce4a577d963" providerId="AD" clId="Web-{D11D6BF8-28CA-A832-D34E-FC3DBFFF3566}" dt="2026-06-19T00:42:01.729" v="82"/>
          <ac:spMkLst>
            <pc:docMk/>
            <pc:sldMk cId="2183035481" sldId="259"/>
            <ac:spMk id="41" creationId="{3C14E529-86CF-03A6-2E5D-F51898A69AEA}"/>
          </ac:spMkLst>
        </pc:spChg>
        <pc:spChg chg="add mod">
          <ac:chgData name="Stefana-Ionela Petrisor (2507471)" userId="S::2507471@student.uwtsd.ac.uk::f0898c33-e5a6-4b8a-ac5a-7ce4a577d963" providerId="AD" clId="Web-{D11D6BF8-28CA-A832-D34E-FC3DBFFF3566}" dt="2026-06-19T00:57:41.630" v="149"/>
          <ac:spMkLst>
            <pc:docMk/>
            <pc:sldMk cId="2183035481" sldId="259"/>
            <ac:spMk id="43" creationId="{74BECBCF-CB2D-1456-29F1-26AE172DC52E}"/>
          </ac:spMkLst>
        </pc:spChg>
        <pc:graphicFrameChg chg="add del mod">
          <ac:chgData name="Stefana-Ionela Petrisor (2507471)" userId="S::2507471@student.uwtsd.ac.uk::f0898c33-e5a6-4b8a-ac5a-7ce4a577d963" providerId="AD" clId="Web-{D11D6BF8-28CA-A832-D34E-FC3DBFFF3566}" dt="2026-06-19T00:42:01.729" v="82"/>
          <ac:graphicFrameMkLst>
            <pc:docMk/>
            <pc:sldMk cId="2183035481" sldId="259"/>
            <ac:graphicFrameMk id="37" creationId="{9B49B1AC-D4D2-6E75-C08B-11393DE50652}"/>
          </ac:graphicFrameMkLst>
        </pc:graphicFrameChg>
        <pc:picChg chg="add del mod">
          <ac:chgData name="Stefana-Ionela Petrisor (2507471)" userId="S::2507471@student.uwtsd.ac.uk::f0898c33-e5a6-4b8a-ac5a-7ce4a577d963" providerId="AD" clId="Web-{D11D6BF8-28CA-A832-D34E-FC3DBFFF3566}" dt="2026-06-19T00:41:43.322" v="78"/>
          <ac:picMkLst>
            <pc:docMk/>
            <pc:sldMk cId="2183035481" sldId="259"/>
            <ac:picMk id="4" creationId="{10888299-0A5B-BC9B-92BE-BEFC0BB6B9C3}"/>
          </ac:picMkLst>
        </pc:picChg>
        <pc:picChg chg="add mod ord">
          <ac:chgData name="Stefana-Ionela Petrisor (2507471)" userId="S::2507471@student.uwtsd.ac.uk::f0898c33-e5a6-4b8a-ac5a-7ce4a577d963" providerId="AD" clId="Web-{D11D6BF8-28CA-A832-D34E-FC3DBFFF3566}" dt="2026-06-19T00:57:41.630" v="149"/>
          <ac:picMkLst>
            <pc:docMk/>
            <pc:sldMk cId="2183035481" sldId="259"/>
            <ac:picMk id="36" creationId="{6C63CAF9-5D30-5438-FE8F-C8BE32480F5E}"/>
          </ac:picMkLst>
        </pc:picChg>
      </pc:sldChg>
      <pc:sldChg chg="addSp delSp modSp mod setBg modClrScheme chgLayout">
        <pc:chgData name="Stefana-Ionela Petrisor (2507471)" userId="S::2507471@student.uwtsd.ac.uk::f0898c33-e5a6-4b8a-ac5a-7ce4a577d963" providerId="AD" clId="Web-{D11D6BF8-28CA-A832-D34E-FC3DBFFF3566}" dt="2026-06-19T00:51:25.297" v="134"/>
        <pc:sldMkLst>
          <pc:docMk/>
          <pc:sldMk cId="4036529159" sldId="260"/>
        </pc:sldMkLst>
        <pc:spChg chg="mod ord">
          <ac:chgData name="Stefana-Ionela Petrisor (2507471)" userId="S::2507471@student.uwtsd.ac.uk::f0898c33-e5a6-4b8a-ac5a-7ce4a577d963" providerId="AD" clId="Web-{D11D6BF8-28CA-A832-D34E-FC3DBFFF3566}" dt="2026-06-19T00:44:44.627" v="102"/>
          <ac:spMkLst>
            <pc:docMk/>
            <pc:sldMk cId="4036529159" sldId="260"/>
            <ac:spMk id="2" creationId="{B949870B-8B64-1C02-D210-A6CE8A31B257}"/>
          </ac:spMkLst>
        </pc:spChg>
        <pc:spChg chg="del mod ord">
          <ac:chgData name="Stefana-Ionela Petrisor (2507471)" userId="S::2507471@student.uwtsd.ac.uk::f0898c33-e5a6-4b8a-ac5a-7ce4a577d963" providerId="AD" clId="Web-{D11D6BF8-28CA-A832-D34E-FC3DBFFF3566}" dt="2026-06-19T00:45:02.143" v="103"/>
          <ac:spMkLst>
            <pc:docMk/>
            <pc:sldMk cId="4036529159" sldId="260"/>
            <ac:spMk id="3" creationId="{D92B50C3-4ADF-8D2A-B0F0-2490B414CA8F}"/>
          </ac:spMkLst>
        </pc:spChg>
        <pc:spChg chg="add del mod">
          <ac:chgData name="Stefana-Ionela Petrisor (2507471)" userId="S::2507471@student.uwtsd.ac.uk::f0898c33-e5a6-4b8a-ac5a-7ce4a577d963" providerId="AD" clId="Web-{D11D6BF8-28CA-A832-D34E-FC3DBFFF3566}" dt="2026-06-19T00:45:02.143" v="103"/>
          <ac:spMkLst>
            <pc:docMk/>
            <pc:sldMk cId="4036529159" sldId="260"/>
            <ac:spMk id="8" creationId="{59082597-545A-7329-B8F6-FA0ADA8885A3}"/>
          </ac:spMkLst>
        </pc:spChg>
        <pc:spChg chg="add mod">
          <ac:chgData name="Stefana-Ionela Petrisor (2507471)" userId="S::2507471@student.uwtsd.ac.uk::f0898c33-e5a6-4b8a-ac5a-7ce4a577d963" providerId="AD" clId="Web-{D11D6BF8-28CA-A832-D34E-FC3DBFFF3566}" dt="2026-06-19T00:45:02.143" v="103"/>
          <ac:spMkLst>
            <pc:docMk/>
            <pc:sldMk cId="4036529159" sldId="260"/>
            <ac:spMk id="10" creationId="{0F8F6FA6-AAAB-3911-A797-BDAACBF76E28}"/>
          </ac:spMkLst>
        </pc:spChg>
        <pc:spChg chg="add mod">
          <ac:chgData name="Stefana-Ionela Petrisor (2507471)" userId="S::2507471@student.uwtsd.ac.uk::f0898c33-e5a6-4b8a-ac5a-7ce4a577d963" providerId="AD" clId="Web-{D11D6BF8-28CA-A832-D34E-FC3DBFFF3566}" dt="2026-06-19T00:45:02.143" v="103"/>
          <ac:spMkLst>
            <pc:docMk/>
            <pc:sldMk cId="4036529159" sldId="260"/>
            <ac:spMk id="12" creationId="{AFACFB23-9408-CE87-7C5C-7B18C39BCD4B}"/>
          </ac:spMkLst>
        </pc:spChg>
        <pc:spChg chg="add mod">
          <ac:chgData name="Stefana-Ionela Petrisor (2507471)" userId="S::2507471@student.uwtsd.ac.uk::f0898c33-e5a6-4b8a-ac5a-7ce4a577d963" providerId="AD" clId="Web-{D11D6BF8-28CA-A832-D34E-FC3DBFFF3566}" dt="2026-06-19T00:45:02.143" v="103"/>
          <ac:spMkLst>
            <pc:docMk/>
            <pc:sldMk cId="4036529159" sldId="260"/>
            <ac:spMk id="14" creationId="{15DE1FF5-65C8-1346-FC5A-37C5B50B236A}"/>
          </ac:spMkLst>
        </pc:spChg>
        <pc:spChg chg="add del">
          <ac:chgData name="Stefana-Ionela Petrisor (2507471)" userId="S::2507471@student.uwtsd.ac.uk::f0898c33-e5a6-4b8a-ac5a-7ce4a577d963" providerId="AD" clId="Web-{D11D6BF8-28CA-A832-D34E-FC3DBFFF3566}" dt="2026-06-19T00:45:20.082" v="104"/>
          <ac:spMkLst>
            <pc:docMk/>
            <pc:sldMk cId="4036529159" sldId="260"/>
            <ac:spMk id="20" creationId="{4FD6FC56-4582-EEF9-A969-4C21BBD8D0F9}"/>
          </ac:spMkLst>
        </pc:spChg>
        <pc:graphicFrameChg chg="add">
          <ac:chgData name="Stefana-Ionela Petrisor (2507471)" userId="S::2507471@student.uwtsd.ac.uk::f0898c33-e5a6-4b8a-ac5a-7ce4a577d963" providerId="AD" clId="Web-{D11D6BF8-28CA-A832-D34E-FC3DBFFF3566}" dt="2026-06-19T00:45:02.143" v="103"/>
          <ac:graphicFrameMkLst>
            <pc:docMk/>
            <pc:sldMk cId="4036529159" sldId="260"/>
            <ac:graphicFrameMk id="16" creationId="{EC4E30C2-A652-9122-2F4E-63ECA246662F}"/>
          </ac:graphicFrameMkLst>
        </pc:graphicFrameChg>
      </pc:sldChg>
      <pc:sldChg chg="addSp delSp modSp mod setBg modClrScheme chgLayout">
        <pc:chgData name="Stefana-Ionela Petrisor (2507471)" userId="S::2507471@student.uwtsd.ac.uk::f0898c33-e5a6-4b8a-ac5a-7ce4a577d963" providerId="AD" clId="Web-{D11D6BF8-28CA-A832-D34E-FC3DBFFF3566}" dt="2026-06-19T00:51:07.125" v="133"/>
        <pc:sldMkLst>
          <pc:docMk/>
          <pc:sldMk cId="3844873651" sldId="261"/>
        </pc:sldMkLst>
        <pc:spChg chg="mod ord">
          <ac:chgData name="Stefana-Ionela Petrisor (2507471)" userId="S::2507471@student.uwtsd.ac.uk::f0898c33-e5a6-4b8a-ac5a-7ce4a577d963" providerId="AD" clId="Web-{D11D6BF8-28CA-A832-D34E-FC3DBFFF3566}" dt="2026-06-19T00:43:21.171" v="99"/>
          <ac:spMkLst>
            <pc:docMk/>
            <pc:sldMk cId="3844873651" sldId="261"/>
            <ac:spMk id="2" creationId="{D094D299-FF74-41B9-3894-C851A09E50D4}"/>
          </ac:spMkLst>
        </pc:spChg>
        <pc:spChg chg="del mod ord">
          <ac:chgData name="Stefana-Ionela Petrisor (2507471)" userId="S::2507471@student.uwtsd.ac.uk::f0898c33-e5a6-4b8a-ac5a-7ce4a577d963" providerId="AD" clId="Web-{D11D6BF8-28CA-A832-D34E-FC3DBFFF3566}" dt="2026-06-19T00:42:21.480" v="84"/>
          <ac:spMkLst>
            <pc:docMk/>
            <pc:sldMk cId="3844873651" sldId="261"/>
            <ac:spMk id="3" creationId="{43762DED-6D37-215E-DA35-B69CF57D9F1A}"/>
          </ac:spMkLst>
        </pc:spChg>
        <pc:spChg chg="add del mod">
          <ac:chgData name="Stefana-Ionela Petrisor (2507471)" userId="S::2507471@student.uwtsd.ac.uk::f0898c33-e5a6-4b8a-ac5a-7ce4a577d963" providerId="AD" clId="Web-{D11D6BF8-28CA-A832-D34E-FC3DBFFF3566}" dt="2026-06-19T00:42:36.762" v="85"/>
          <ac:spMkLst>
            <pc:docMk/>
            <pc:sldMk cId="3844873651" sldId="261"/>
            <ac:spMk id="9" creationId="{5C8D0D2D-D36F-8F35-1D2C-98C7EADD7614}"/>
          </ac:spMkLst>
        </pc:spChg>
        <pc:spChg chg="add mod">
          <ac:chgData name="Stefana-Ionela Petrisor (2507471)" userId="S::2507471@student.uwtsd.ac.uk::f0898c33-e5a6-4b8a-ac5a-7ce4a577d963" providerId="AD" clId="Web-{D11D6BF8-28CA-A832-D34E-FC3DBFFF3566}" dt="2026-06-19T00:43:21.217" v="100"/>
          <ac:spMkLst>
            <pc:docMk/>
            <pc:sldMk cId="3844873651" sldId="261"/>
            <ac:spMk id="11" creationId="{4D8B9ABC-54B8-2478-F4D5-6B4BEE0BC72C}"/>
          </ac:spMkLst>
        </pc:spChg>
        <pc:spChg chg="add mod">
          <ac:chgData name="Stefana-Ionela Petrisor (2507471)" userId="S::2507471@student.uwtsd.ac.uk::f0898c33-e5a6-4b8a-ac5a-7ce4a577d963" providerId="AD" clId="Web-{D11D6BF8-28CA-A832-D34E-FC3DBFFF3566}" dt="2026-06-19T00:43:21.217" v="100"/>
          <ac:spMkLst>
            <pc:docMk/>
            <pc:sldMk cId="3844873651" sldId="261"/>
            <ac:spMk id="13" creationId="{2204E56E-8B4E-3B6F-F697-0FA086754810}"/>
          </ac:spMkLst>
        </pc:spChg>
        <pc:spChg chg="add mod">
          <ac:chgData name="Stefana-Ionela Petrisor (2507471)" userId="S::2507471@student.uwtsd.ac.uk::f0898c33-e5a6-4b8a-ac5a-7ce4a577d963" providerId="AD" clId="Web-{D11D6BF8-28CA-A832-D34E-FC3DBFFF3566}" dt="2026-06-19T00:43:21.217" v="100"/>
          <ac:spMkLst>
            <pc:docMk/>
            <pc:sldMk cId="3844873651" sldId="261"/>
            <ac:spMk id="15" creationId="{5635224D-4EE0-1ABF-4590-01A0BF778B9D}"/>
          </ac:spMkLst>
        </pc:spChg>
        <pc:spChg chg="add del">
          <ac:chgData name="Stefana-Ionela Petrisor (2507471)" userId="S::2507471@student.uwtsd.ac.uk::f0898c33-e5a6-4b8a-ac5a-7ce4a577d963" providerId="AD" clId="Web-{D11D6BF8-28CA-A832-D34E-FC3DBFFF3566}" dt="2026-06-19T00:43:03.700" v="91"/>
          <ac:spMkLst>
            <pc:docMk/>
            <pc:sldMk cId="3844873651" sldId="261"/>
            <ac:spMk id="17" creationId="{821335CB-D381-3736-24D9-BD5FB5D1557D}"/>
          </ac:spMkLst>
        </pc:spChg>
        <pc:spChg chg="add del">
          <ac:chgData name="Stefana-Ionela Petrisor (2507471)" userId="S::2507471@student.uwtsd.ac.uk::f0898c33-e5a6-4b8a-ac5a-7ce4a577d963" providerId="AD" clId="Web-{D11D6BF8-28CA-A832-D34E-FC3DBFFF3566}" dt="2026-06-19T00:43:35.983" v="101"/>
          <ac:spMkLst>
            <pc:docMk/>
            <pc:sldMk cId="3844873651" sldId="261"/>
            <ac:spMk id="18" creationId="{821335CB-D381-3736-24D9-BD5FB5D1557D}"/>
          </ac:spMkLst>
        </pc:spChg>
        <pc:spChg chg="add del mod">
          <ac:chgData name="Stefana-Ionela Petrisor (2507471)" userId="S::2507471@student.uwtsd.ac.uk::f0898c33-e5a6-4b8a-ac5a-7ce4a577d963" providerId="AD" clId="Web-{D11D6BF8-28CA-A832-D34E-FC3DBFFF3566}" dt="2026-06-19T00:43:07.044" v="93"/>
          <ac:spMkLst>
            <pc:docMk/>
            <pc:sldMk cId="3844873651" sldId="261"/>
            <ac:spMk id="19" creationId="{254CD1BA-9000-ED26-D809-4876A05176D3}"/>
          </ac:spMkLst>
        </pc:spChg>
        <pc:spChg chg="add del mod">
          <ac:chgData name="Stefana-Ionela Petrisor (2507471)" userId="S::2507471@student.uwtsd.ac.uk::f0898c33-e5a6-4b8a-ac5a-7ce4a577d963" providerId="AD" clId="Web-{D11D6BF8-28CA-A832-D34E-FC3DBFFF3566}" dt="2026-06-19T00:42:49.559" v="87"/>
          <ac:spMkLst>
            <pc:docMk/>
            <pc:sldMk cId="3844873651" sldId="261"/>
            <ac:spMk id="20" creationId="{C2CAA72D-6FC9-5FB2-2D48-89A1EC33381D}"/>
          </ac:spMkLst>
        </pc:spChg>
        <pc:spChg chg="add del">
          <ac:chgData name="Stefana-Ionela Petrisor (2507471)" userId="S::2507471@student.uwtsd.ac.uk::f0898c33-e5a6-4b8a-ac5a-7ce4a577d963" providerId="AD" clId="Web-{D11D6BF8-28CA-A832-D34E-FC3DBFFF3566}" dt="2026-06-19T00:43:12.857" v="95"/>
          <ac:spMkLst>
            <pc:docMk/>
            <pc:sldMk cId="3844873651" sldId="261"/>
            <ac:spMk id="21" creationId="{CB36821B-8A0B-840F-E6BF-EC8DD67589B8}"/>
          </ac:spMkLst>
        </pc:spChg>
        <pc:spChg chg="add del">
          <ac:chgData name="Stefana-Ionela Petrisor (2507471)" userId="S::2507471@student.uwtsd.ac.uk::f0898c33-e5a6-4b8a-ac5a-7ce4a577d963" providerId="AD" clId="Web-{D11D6BF8-28CA-A832-D34E-FC3DBFFF3566}" dt="2026-06-19T00:43:15.998" v="97"/>
          <ac:spMkLst>
            <pc:docMk/>
            <pc:sldMk cId="3844873651" sldId="261"/>
            <ac:spMk id="23" creationId="{2571DE37-A58C-10B2-1DD7-34BC3F384CDF}"/>
          </ac:spMkLst>
        </pc:spChg>
        <pc:graphicFrameChg chg="add mod modGraphic">
          <ac:chgData name="Stefana-Ionela Petrisor (2507471)" userId="S::2507471@student.uwtsd.ac.uk::f0898c33-e5a6-4b8a-ac5a-7ce4a577d963" providerId="AD" clId="Web-{D11D6BF8-28CA-A832-D34E-FC3DBFFF3566}" dt="2026-06-19T00:43:21.217" v="100"/>
          <ac:graphicFrameMkLst>
            <pc:docMk/>
            <pc:sldMk cId="3844873651" sldId="261"/>
            <ac:graphicFrameMk id="5" creationId="{F9C3E5F9-D6EC-AFBF-5921-F82581FE1A0C}"/>
          </ac:graphicFrameMkLst>
        </pc:graphicFrameChg>
        <pc:picChg chg="add mod">
          <ac:chgData name="Stefana-Ionela Petrisor (2507471)" userId="S::2507471@student.uwtsd.ac.uk::f0898c33-e5a6-4b8a-ac5a-7ce4a577d963" providerId="AD" clId="Web-{D11D6BF8-28CA-A832-D34E-FC3DBFFF3566}" dt="2026-06-19T00:50:31.671" v="132" actId="1076"/>
          <ac:picMkLst>
            <pc:docMk/>
            <pc:sldMk cId="3844873651" sldId="261"/>
            <ac:picMk id="116" creationId="{21EA75FE-EAC4-BC29-8252-953ADC924F50}"/>
          </ac:picMkLst>
        </pc:picChg>
      </pc:sldChg>
      <pc:sldChg chg="addSp delSp modSp mod setBg modClrScheme chgLayout">
        <pc:chgData name="Stefana-Ionela Petrisor (2507471)" userId="S::2507471@student.uwtsd.ac.uk::f0898c33-e5a6-4b8a-ac5a-7ce4a577d963" providerId="AD" clId="Web-{D11D6BF8-28CA-A832-D34E-FC3DBFFF3566}" dt="2026-06-19T00:51:35.688" v="135"/>
        <pc:sldMkLst>
          <pc:docMk/>
          <pc:sldMk cId="3532021077" sldId="262"/>
        </pc:sldMkLst>
        <pc:spChg chg="mod ord">
          <ac:chgData name="Stefana-Ionela Petrisor (2507471)" userId="S::2507471@student.uwtsd.ac.uk::f0898c33-e5a6-4b8a-ac5a-7ce4a577d963" providerId="AD" clId="Web-{D11D6BF8-28CA-A832-D34E-FC3DBFFF3566}" dt="2026-06-19T00:45:53.098" v="111"/>
          <ac:spMkLst>
            <pc:docMk/>
            <pc:sldMk cId="3532021077" sldId="262"/>
            <ac:spMk id="2" creationId="{2A613BBB-1C6E-6E34-9EFC-4079C40313F2}"/>
          </ac:spMkLst>
        </pc:spChg>
        <pc:spChg chg="add del mod ord">
          <ac:chgData name="Stefana-Ionela Petrisor (2507471)" userId="S::2507471@student.uwtsd.ac.uk::f0898c33-e5a6-4b8a-ac5a-7ce4a577d963" providerId="AD" clId="Web-{D11D6BF8-28CA-A832-D34E-FC3DBFFF3566}" dt="2026-06-19T00:45:53.098" v="111"/>
          <ac:spMkLst>
            <pc:docMk/>
            <pc:sldMk cId="3532021077" sldId="262"/>
            <ac:spMk id="3" creationId="{EF33F362-B1C7-675A-ED4D-71E0FAB3CF58}"/>
          </ac:spMkLst>
        </pc:spChg>
        <pc:spChg chg="add del mod">
          <ac:chgData name="Stefana-Ionela Petrisor (2507471)" userId="S::2507471@student.uwtsd.ac.uk::f0898c33-e5a6-4b8a-ac5a-7ce4a577d963" providerId="AD" clId="Web-{D11D6BF8-28CA-A832-D34E-FC3DBFFF3566}" dt="2026-06-19T00:45:53.083" v="110"/>
          <ac:spMkLst>
            <pc:docMk/>
            <pc:sldMk cId="3532021077" sldId="262"/>
            <ac:spMk id="8" creationId="{0CE233F4-5ABE-14AF-EA43-E6C15D3BB6BB}"/>
          </ac:spMkLst>
        </pc:spChg>
        <pc:spChg chg="add del mod">
          <ac:chgData name="Stefana-Ionela Petrisor (2507471)" userId="S::2507471@student.uwtsd.ac.uk::f0898c33-e5a6-4b8a-ac5a-7ce4a577d963" providerId="AD" clId="Web-{D11D6BF8-28CA-A832-D34E-FC3DBFFF3566}" dt="2026-06-19T00:45:40.082" v="106"/>
          <ac:spMkLst>
            <pc:docMk/>
            <pc:sldMk cId="3532021077" sldId="262"/>
            <ac:spMk id="9" creationId="{419D4211-57A9-8275-9530-2CEAE90B6A5A}"/>
          </ac:spMkLst>
        </pc:spChg>
        <pc:spChg chg="add del mod">
          <ac:chgData name="Stefana-Ionela Petrisor (2507471)" userId="S::2507471@student.uwtsd.ac.uk::f0898c33-e5a6-4b8a-ac5a-7ce4a577d963" providerId="AD" clId="Web-{D11D6BF8-28CA-A832-D34E-FC3DBFFF3566}" dt="2026-06-19T00:45:53.083" v="110"/>
          <ac:spMkLst>
            <pc:docMk/>
            <pc:sldMk cId="3532021077" sldId="262"/>
            <ac:spMk id="10" creationId="{E36232F9-770F-38EF-BC76-E85D8BEAB27E}"/>
          </ac:spMkLst>
        </pc:spChg>
        <pc:spChg chg="add del mod">
          <ac:chgData name="Stefana-Ionela Petrisor (2507471)" userId="S::2507471@student.uwtsd.ac.uk::f0898c33-e5a6-4b8a-ac5a-7ce4a577d963" providerId="AD" clId="Web-{D11D6BF8-28CA-A832-D34E-FC3DBFFF3566}" dt="2026-06-19T00:45:40.082" v="106"/>
          <ac:spMkLst>
            <pc:docMk/>
            <pc:sldMk cId="3532021077" sldId="262"/>
            <ac:spMk id="11" creationId="{C5530FDD-FEEF-CDF4-828E-C35952CA83A5}"/>
          </ac:spMkLst>
        </pc:spChg>
        <pc:spChg chg="add del mod">
          <ac:chgData name="Stefana-Ionela Petrisor (2507471)" userId="S::2507471@student.uwtsd.ac.uk::f0898c33-e5a6-4b8a-ac5a-7ce4a577d963" providerId="AD" clId="Web-{D11D6BF8-28CA-A832-D34E-FC3DBFFF3566}" dt="2026-06-19T00:45:53.083" v="110"/>
          <ac:spMkLst>
            <pc:docMk/>
            <pc:sldMk cId="3532021077" sldId="262"/>
            <ac:spMk id="12" creationId="{EF382EDF-EFAF-4D35-8480-4E307A107782}"/>
          </ac:spMkLst>
        </pc:spChg>
        <pc:spChg chg="add del mod">
          <ac:chgData name="Stefana-Ionela Petrisor (2507471)" userId="S::2507471@student.uwtsd.ac.uk::f0898c33-e5a6-4b8a-ac5a-7ce4a577d963" providerId="AD" clId="Web-{D11D6BF8-28CA-A832-D34E-FC3DBFFF3566}" dt="2026-06-19T00:45:40.082" v="106"/>
          <ac:spMkLst>
            <pc:docMk/>
            <pc:sldMk cId="3532021077" sldId="262"/>
            <ac:spMk id="13" creationId="{87CC4CDD-3989-85CF-6943-4B5791F1EDD7}"/>
          </ac:spMkLst>
        </pc:spChg>
        <pc:spChg chg="add del mod">
          <ac:chgData name="Stefana-Ionela Petrisor (2507471)" userId="S::2507471@student.uwtsd.ac.uk::f0898c33-e5a6-4b8a-ac5a-7ce4a577d963" providerId="AD" clId="Web-{D11D6BF8-28CA-A832-D34E-FC3DBFFF3566}" dt="2026-06-19T00:45:53.083" v="110"/>
          <ac:spMkLst>
            <pc:docMk/>
            <pc:sldMk cId="3532021077" sldId="262"/>
            <ac:spMk id="14" creationId="{BEA78AD9-09BB-1740-E20C-E000E60D58F6}"/>
          </ac:spMkLst>
        </pc:spChg>
        <pc:spChg chg="add del mod">
          <ac:chgData name="Stefana-Ionela Petrisor (2507471)" userId="S::2507471@student.uwtsd.ac.uk::f0898c33-e5a6-4b8a-ac5a-7ce4a577d963" providerId="AD" clId="Web-{D11D6BF8-28CA-A832-D34E-FC3DBFFF3566}" dt="2026-06-19T00:45:40.082" v="106"/>
          <ac:spMkLst>
            <pc:docMk/>
            <pc:sldMk cId="3532021077" sldId="262"/>
            <ac:spMk id="15" creationId="{80527AE8-5FEE-C8E0-319B-C29FD62EEE1C}"/>
          </ac:spMkLst>
        </pc:spChg>
        <pc:spChg chg="add del mod">
          <ac:chgData name="Stefana-Ionela Petrisor (2507471)" userId="S::2507471@student.uwtsd.ac.uk::f0898c33-e5a6-4b8a-ac5a-7ce4a577d963" providerId="AD" clId="Web-{D11D6BF8-28CA-A832-D34E-FC3DBFFF3566}" dt="2026-06-19T00:45:48.676" v="108"/>
          <ac:spMkLst>
            <pc:docMk/>
            <pc:sldMk cId="3532021077" sldId="262"/>
            <ac:spMk id="17" creationId="{DB0E9691-3758-91B5-58DA-EA72C50E8470}"/>
          </ac:spMkLst>
        </pc:spChg>
        <pc:spChg chg="add del mod">
          <ac:chgData name="Stefana-Ionela Petrisor (2507471)" userId="S::2507471@student.uwtsd.ac.uk::f0898c33-e5a6-4b8a-ac5a-7ce4a577d963" providerId="AD" clId="Web-{D11D6BF8-28CA-A832-D34E-FC3DBFFF3566}" dt="2026-06-19T00:45:48.676" v="108"/>
          <ac:spMkLst>
            <pc:docMk/>
            <pc:sldMk cId="3532021077" sldId="262"/>
            <ac:spMk id="18" creationId="{8841DFA1-181A-1AF6-6F75-D54A55B4D1DF}"/>
          </ac:spMkLst>
        </pc:spChg>
        <pc:spChg chg="add del mod">
          <ac:chgData name="Stefana-Ionela Petrisor (2507471)" userId="S::2507471@student.uwtsd.ac.uk::f0898c33-e5a6-4b8a-ac5a-7ce4a577d963" providerId="AD" clId="Web-{D11D6BF8-28CA-A832-D34E-FC3DBFFF3566}" dt="2026-06-19T00:45:48.676" v="108"/>
          <ac:spMkLst>
            <pc:docMk/>
            <pc:sldMk cId="3532021077" sldId="262"/>
            <ac:spMk id="19" creationId="{0BEDE8BF-055B-851D-7518-42870F7CF744}"/>
          </ac:spMkLst>
        </pc:spChg>
        <pc:spChg chg="add del mod">
          <ac:chgData name="Stefana-Ionela Petrisor (2507471)" userId="S::2507471@student.uwtsd.ac.uk::f0898c33-e5a6-4b8a-ac5a-7ce4a577d963" providerId="AD" clId="Web-{D11D6BF8-28CA-A832-D34E-FC3DBFFF3566}" dt="2026-06-19T00:45:48.676" v="108"/>
          <ac:spMkLst>
            <pc:docMk/>
            <pc:sldMk cId="3532021077" sldId="262"/>
            <ac:spMk id="20" creationId="{7658B677-FADB-8E31-C4D5-2C89576D5727}"/>
          </ac:spMkLst>
        </pc:spChg>
        <pc:spChg chg="add del mod">
          <ac:chgData name="Stefana-Ionela Petrisor (2507471)" userId="S::2507471@student.uwtsd.ac.uk::f0898c33-e5a6-4b8a-ac5a-7ce4a577d963" providerId="AD" clId="Web-{D11D6BF8-28CA-A832-D34E-FC3DBFFF3566}" dt="2026-06-19T00:45:53.083" v="110"/>
          <ac:spMkLst>
            <pc:docMk/>
            <pc:sldMk cId="3532021077" sldId="262"/>
            <ac:spMk id="23" creationId="{EF33F362-B1C7-675A-ED4D-71E0FAB3CF58}"/>
          </ac:spMkLst>
        </pc:spChg>
        <pc:spChg chg="add mod">
          <ac:chgData name="Stefana-Ionela Petrisor (2507471)" userId="S::2507471@student.uwtsd.ac.uk::f0898c33-e5a6-4b8a-ac5a-7ce4a577d963" providerId="AD" clId="Web-{D11D6BF8-28CA-A832-D34E-FC3DBFFF3566}" dt="2026-06-19T00:45:53.098" v="111"/>
          <ac:spMkLst>
            <pc:docMk/>
            <pc:sldMk cId="3532021077" sldId="262"/>
            <ac:spMk id="26" creationId="{EF33F362-B1C7-675A-ED4D-71E0FAB3CF58}"/>
          </ac:spMkLst>
        </pc:spChg>
        <pc:spChg chg="add mod">
          <ac:chgData name="Stefana-Ionela Petrisor (2507471)" userId="S::2507471@student.uwtsd.ac.uk::f0898c33-e5a6-4b8a-ac5a-7ce4a577d963" providerId="AD" clId="Web-{D11D6BF8-28CA-A832-D34E-FC3DBFFF3566}" dt="2026-06-19T00:45:53.098" v="111"/>
          <ac:spMkLst>
            <pc:docMk/>
            <pc:sldMk cId="3532021077" sldId="262"/>
            <ac:spMk id="27" creationId="{DDEE05F1-BC61-057E-1922-0C46F4189DB1}"/>
          </ac:spMkLst>
        </pc:spChg>
        <pc:spChg chg="add mod">
          <ac:chgData name="Stefana-Ionela Petrisor (2507471)" userId="S::2507471@student.uwtsd.ac.uk::f0898c33-e5a6-4b8a-ac5a-7ce4a577d963" providerId="AD" clId="Web-{D11D6BF8-28CA-A832-D34E-FC3DBFFF3566}" dt="2026-06-19T00:45:53.098" v="111"/>
          <ac:spMkLst>
            <pc:docMk/>
            <pc:sldMk cId="3532021077" sldId="262"/>
            <ac:spMk id="28" creationId="{FBD452F2-7597-6DE9-4BAA-4ADCFC2F6DC5}"/>
          </ac:spMkLst>
        </pc:spChg>
        <pc:spChg chg="add mod">
          <ac:chgData name="Stefana-Ionela Petrisor (2507471)" userId="S::2507471@student.uwtsd.ac.uk::f0898c33-e5a6-4b8a-ac5a-7ce4a577d963" providerId="AD" clId="Web-{D11D6BF8-28CA-A832-D34E-FC3DBFFF3566}" dt="2026-06-19T00:45:53.098" v="111"/>
          <ac:spMkLst>
            <pc:docMk/>
            <pc:sldMk cId="3532021077" sldId="262"/>
            <ac:spMk id="29" creationId="{1C1F3BCE-C236-EB2E-15F1-4E17C13F2A65}"/>
          </ac:spMkLst>
        </pc:spChg>
        <pc:graphicFrameChg chg="add del mod">
          <ac:chgData name="Stefana-Ionela Petrisor (2507471)" userId="S::2507471@student.uwtsd.ac.uk::f0898c33-e5a6-4b8a-ac5a-7ce4a577d963" providerId="AD" clId="Web-{D11D6BF8-28CA-A832-D34E-FC3DBFFF3566}" dt="2026-06-19T00:45:40.082" v="106"/>
          <ac:graphicFrameMkLst>
            <pc:docMk/>
            <pc:sldMk cId="3532021077" sldId="262"/>
            <ac:graphicFrameMk id="5" creationId="{90C6D23B-1045-76AD-83BF-28CF66681626}"/>
          </ac:graphicFrameMkLst>
        </pc:graphicFrameChg>
        <pc:graphicFrameChg chg="add del mod">
          <ac:chgData name="Stefana-Ionela Petrisor (2507471)" userId="S::2507471@student.uwtsd.ac.uk::f0898c33-e5a6-4b8a-ac5a-7ce4a577d963" providerId="AD" clId="Web-{D11D6BF8-28CA-A832-D34E-FC3DBFFF3566}" dt="2026-06-19T00:45:48.676" v="108"/>
          <ac:graphicFrameMkLst>
            <pc:docMk/>
            <pc:sldMk cId="3532021077" sldId="262"/>
            <ac:graphicFrameMk id="21" creationId="{2A41DB7E-B342-CB65-B766-5356B75FBC16}"/>
          </ac:graphicFrameMkLst>
        </pc:graphicFrameChg>
        <pc:picChg chg="add">
          <ac:chgData name="Stefana-Ionela Petrisor (2507471)" userId="S::2507471@student.uwtsd.ac.uk::f0898c33-e5a6-4b8a-ac5a-7ce4a577d963" providerId="AD" clId="Web-{D11D6BF8-28CA-A832-D34E-FC3DBFFF3566}" dt="2026-06-19T00:45:53.098" v="111"/>
          <ac:picMkLst>
            <pc:docMk/>
            <pc:sldMk cId="3532021077" sldId="262"/>
            <ac:picMk id="25" creationId="{82FE4576-84EA-B9E7-2EFE-EEEB55736209}"/>
          </ac:picMkLst>
        </pc:picChg>
      </pc:sldChg>
      <pc:sldChg chg="addSp delSp modSp mod setBg modClrScheme chgLayout">
        <pc:chgData name="Stefana-Ionela Petrisor (2507471)" userId="S::2507471@student.uwtsd.ac.uk::f0898c33-e5a6-4b8a-ac5a-7ce4a577d963" providerId="AD" clId="Web-{D11D6BF8-28CA-A832-D34E-FC3DBFFF3566}" dt="2026-06-19T00:51:44.860" v="136"/>
        <pc:sldMkLst>
          <pc:docMk/>
          <pc:sldMk cId="3173650365" sldId="263"/>
        </pc:sldMkLst>
        <pc:spChg chg="mod ord">
          <ac:chgData name="Stefana-Ionela Petrisor (2507471)" userId="S::2507471@student.uwtsd.ac.uk::f0898c33-e5a6-4b8a-ac5a-7ce4a577d963" providerId="AD" clId="Web-{D11D6BF8-28CA-A832-D34E-FC3DBFFF3566}" dt="2026-06-19T00:46:22.678" v="116"/>
          <ac:spMkLst>
            <pc:docMk/>
            <pc:sldMk cId="3173650365" sldId="263"/>
            <ac:spMk id="2" creationId="{F10EC4B7-09EA-E553-8228-936C7D62D998}"/>
          </ac:spMkLst>
        </pc:spChg>
        <pc:spChg chg="add del mod ord">
          <ac:chgData name="Stefana-Ionela Petrisor (2507471)" userId="S::2507471@student.uwtsd.ac.uk::f0898c33-e5a6-4b8a-ac5a-7ce4a577d963" providerId="AD" clId="Web-{D11D6BF8-28CA-A832-D34E-FC3DBFFF3566}" dt="2026-06-19T00:46:22.678" v="116"/>
          <ac:spMkLst>
            <pc:docMk/>
            <pc:sldMk cId="3173650365" sldId="263"/>
            <ac:spMk id="3" creationId="{2203FBC0-DCC8-4C07-E49E-D49B74F67CBC}"/>
          </ac:spMkLst>
        </pc:spChg>
        <pc:spChg chg="add del">
          <ac:chgData name="Stefana-Ionela Petrisor (2507471)" userId="S::2507471@student.uwtsd.ac.uk::f0898c33-e5a6-4b8a-ac5a-7ce4a577d963" providerId="AD" clId="Web-{D11D6BF8-28CA-A832-D34E-FC3DBFFF3566}" dt="2026-06-19T00:46:13.084" v="113"/>
          <ac:spMkLst>
            <pc:docMk/>
            <pc:sldMk cId="3173650365" sldId="263"/>
            <ac:spMk id="9" creationId="{3D79BE56-C0A4-A34E-4C7B-DD8F9C7F6DAA}"/>
          </ac:spMkLst>
        </pc:spChg>
        <pc:spChg chg="add del">
          <ac:chgData name="Stefana-Ionela Petrisor (2507471)" userId="S::2507471@student.uwtsd.ac.uk::f0898c33-e5a6-4b8a-ac5a-7ce4a577d963" providerId="AD" clId="Web-{D11D6BF8-28CA-A832-D34E-FC3DBFFF3566}" dt="2026-06-19T00:46:13.084" v="113"/>
          <ac:spMkLst>
            <pc:docMk/>
            <pc:sldMk cId="3173650365" sldId="263"/>
            <ac:spMk id="11" creationId="{864EF9B0-4F3A-AFC0-8ED3-1A5BE968540C}"/>
          </ac:spMkLst>
        </pc:spChg>
        <pc:spChg chg="add del">
          <ac:chgData name="Stefana-Ionela Petrisor (2507471)" userId="S::2507471@student.uwtsd.ac.uk::f0898c33-e5a6-4b8a-ac5a-7ce4a577d963" providerId="AD" clId="Web-{D11D6BF8-28CA-A832-D34E-FC3DBFFF3566}" dt="2026-06-19T00:46:13.084" v="113"/>
          <ac:spMkLst>
            <pc:docMk/>
            <pc:sldMk cId="3173650365" sldId="263"/>
            <ac:spMk id="13" creationId="{186E7C95-6E4F-8E3D-6EE5-8918EAA12F42}"/>
          </ac:spMkLst>
        </pc:spChg>
        <pc:spChg chg="add del">
          <ac:chgData name="Stefana-Ionela Petrisor (2507471)" userId="S::2507471@student.uwtsd.ac.uk::f0898c33-e5a6-4b8a-ac5a-7ce4a577d963" providerId="AD" clId="Web-{D11D6BF8-28CA-A832-D34E-FC3DBFFF3566}" dt="2026-06-19T00:46:22.646" v="115"/>
          <ac:spMkLst>
            <pc:docMk/>
            <pc:sldMk cId="3173650365" sldId="263"/>
            <ac:spMk id="15" creationId="{FA7AFB9A-3C5E-8610-8166-B9F974D97E91}"/>
          </ac:spMkLst>
        </pc:spChg>
        <pc:spChg chg="add del">
          <ac:chgData name="Stefana-Ionela Petrisor (2507471)" userId="S::2507471@student.uwtsd.ac.uk::f0898c33-e5a6-4b8a-ac5a-7ce4a577d963" providerId="AD" clId="Web-{D11D6BF8-28CA-A832-D34E-FC3DBFFF3566}" dt="2026-06-19T00:46:22.646" v="115"/>
          <ac:spMkLst>
            <pc:docMk/>
            <pc:sldMk cId="3173650365" sldId="263"/>
            <ac:spMk id="16" creationId="{49ECB010-6482-D3F6-8971-90A668036CFF}"/>
          </ac:spMkLst>
        </pc:spChg>
        <pc:spChg chg="add del">
          <ac:chgData name="Stefana-Ionela Petrisor (2507471)" userId="S::2507471@student.uwtsd.ac.uk::f0898c33-e5a6-4b8a-ac5a-7ce4a577d963" providerId="AD" clId="Web-{D11D6BF8-28CA-A832-D34E-FC3DBFFF3566}" dt="2026-06-19T00:46:22.646" v="115"/>
          <ac:spMkLst>
            <pc:docMk/>
            <pc:sldMk cId="3173650365" sldId="263"/>
            <ac:spMk id="17" creationId="{5A80786A-A30E-C295-0295-32F48C2592B3}"/>
          </ac:spMkLst>
        </pc:spChg>
        <pc:spChg chg="add mod">
          <ac:chgData name="Stefana-Ionela Petrisor (2507471)" userId="S::2507471@student.uwtsd.ac.uk::f0898c33-e5a6-4b8a-ac5a-7ce4a577d963" providerId="AD" clId="Web-{D11D6BF8-28CA-A832-D34E-FC3DBFFF3566}" dt="2026-06-19T00:46:22.678" v="116"/>
          <ac:spMkLst>
            <pc:docMk/>
            <pc:sldMk cId="3173650365" sldId="263"/>
            <ac:spMk id="21" creationId="{2203FBC0-DCC8-4C07-E49E-D49B74F67CBC}"/>
          </ac:spMkLst>
        </pc:spChg>
        <pc:spChg chg="add mod">
          <ac:chgData name="Stefana-Ionela Petrisor (2507471)" userId="S::2507471@student.uwtsd.ac.uk::f0898c33-e5a6-4b8a-ac5a-7ce4a577d963" providerId="AD" clId="Web-{D11D6BF8-28CA-A832-D34E-FC3DBFFF3566}" dt="2026-06-19T00:46:22.678" v="116"/>
          <ac:spMkLst>
            <pc:docMk/>
            <pc:sldMk cId="3173650365" sldId="263"/>
            <ac:spMk id="22" creationId="{498AC835-0CC9-53EF-2BEC-5593078EBF65}"/>
          </ac:spMkLst>
        </pc:spChg>
        <pc:spChg chg="add mod">
          <ac:chgData name="Stefana-Ionela Petrisor (2507471)" userId="S::2507471@student.uwtsd.ac.uk::f0898c33-e5a6-4b8a-ac5a-7ce4a577d963" providerId="AD" clId="Web-{D11D6BF8-28CA-A832-D34E-FC3DBFFF3566}" dt="2026-06-19T00:46:22.678" v="116"/>
          <ac:spMkLst>
            <pc:docMk/>
            <pc:sldMk cId="3173650365" sldId="263"/>
            <ac:spMk id="23" creationId="{371C8C0C-A9E1-3F1F-3DBF-367C87ADB8A3}"/>
          </ac:spMkLst>
        </pc:spChg>
        <pc:spChg chg="add mod">
          <ac:chgData name="Stefana-Ionela Petrisor (2507471)" userId="S::2507471@student.uwtsd.ac.uk::f0898c33-e5a6-4b8a-ac5a-7ce4a577d963" providerId="AD" clId="Web-{D11D6BF8-28CA-A832-D34E-FC3DBFFF3566}" dt="2026-06-19T00:46:22.678" v="116"/>
          <ac:spMkLst>
            <pc:docMk/>
            <pc:sldMk cId="3173650365" sldId="263"/>
            <ac:spMk id="24" creationId="{D5F3C3F3-7041-9ECB-6524-139A622AD711}"/>
          </ac:spMkLst>
        </pc:spChg>
        <pc:graphicFrameChg chg="add del">
          <ac:chgData name="Stefana-Ionela Petrisor (2507471)" userId="S::2507471@student.uwtsd.ac.uk::f0898c33-e5a6-4b8a-ac5a-7ce4a577d963" providerId="AD" clId="Web-{D11D6BF8-28CA-A832-D34E-FC3DBFFF3566}" dt="2026-06-19T00:46:13.084" v="113"/>
          <ac:graphicFrameMkLst>
            <pc:docMk/>
            <pc:sldMk cId="3173650365" sldId="263"/>
            <ac:graphicFrameMk id="5" creationId="{2129871B-0745-F8E9-6F3C-77B87DDB31E5}"/>
          </ac:graphicFrameMkLst>
        </pc:graphicFrameChg>
        <pc:graphicFrameChg chg="add del">
          <ac:chgData name="Stefana-Ionela Petrisor (2507471)" userId="S::2507471@student.uwtsd.ac.uk::f0898c33-e5a6-4b8a-ac5a-7ce4a577d963" providerId="AD" clId="Web-{D11D6BF8-28CA-A832-D34E-FC3DBFFF3566}" dt="2026-06-19T00:46:22.646" v="115"/>
          <ac:graphicFrameMkLst>
            <pc:docMk/>
            <pc:sldMk cId="3173650365" sldId="263"/>
            <ac:graphicFrameMk id="18" creationId="{0130D6C1-9863-9189-5496-AC64B5E3FC91}"/>
          </ac:graphicFrameMkLst>
        </pc:graphicFrameChg>
        <pc:picChg chg="add">
          <ac:chgData name="Stefana-Ionela Petrisor (2507471)" userId="S::2507471@student.uwtsd.ac.uk::f0898c33-e5a6-4b8a-ac5a-7ce4a577d963" providerId="AD" clId="Web-{D11D6BF8-28CA-A832-D34E-FC3DBFFF3566}" dt="2026-06-19T00:46:22.678" v="116"/>
          <ac:picMkLst>
            <pc:docMk/>
            <pc:sldMk cId="3173650365" sldId="263"/>
            <ac:picMk id="20" creationId="{DDE7AD1C-9D43-F95D-3DA0-CAC701D7A928}"/>
          </ac:picMkLst>
        </pc:picChg>
      </pc:sldChg>
      <pc:sldChg chg="modSp mod setBg modClrScheme chgLayout">
        <pc:chgData name="Stefana-Ionela Petrisor (2507471)" userId="S::2507471@student.uwtsd.ac.uk::f0898c33-e5a6-4b8a-ac5a-7ce4a577d963" providerId="AD" clId="Web-{D11D6BF8-28CA-A832-D34E-FC3DBFFF3566}" dt="2026-06-19T00:34:38.174" v="26"/>
        <pc:sldMkLst>
          <pc:docMk/>
          <pc:sldMk cId="1094916232" sldId="264"/>
        </pc:sldMkLst>
        <pc:spChg chg="mod ord">
          <ac:chgData name="Stefana-Ionela Petrisor (2507471)" userId="S::2507471@student.uwtsd.ac.uk::f0898c33-e5a6-4b8a-ac5a-7ce4a577d963" providerId="AD" clId="Web-{D11D6BF8-28CA-A832-D34E-FC3DBFFF3566}" dt="2026-06-19T00:27:34.285" v="4"/>
          <ac:spMkLst>
            <pc:docMk/>
            <pc:sldMk cId="1094916232" sldId="264"/>
            <ac:spMk id="2" creationId="{B3241939-EB84-7FF7-6B95-FC5FBF19263D}"/>
          </ac:spMkLst>
        </pc:spChg>
        <pc:spChg chg="mod ord">
          <ac:chgData name="Stefana-Ionela Petrisor (2507471)" userId="S::2507471@student.uwtsd.ac.uk::f0898c33-e5a6-4b8a-ac5a-7ce4a577d963" providerId="AD" clId="Web-{D11D6BF8-28CA-A832-D34E-FC3DBFFF3566}" dt="2026-06-19T00:27:34.285" v="4"/>
          <ac:spMkLst>
            <pc:docMk/>
            <pc:sldMk cId="1094916232" sldId="264"/>
            <ac:spMk id="3" creationId="{F0FEA1BC-8D47-ACC1-FD3A-A9E4E62FA5F9}"/>
          </ac:spMkLst>
        </pc:spChg>
      </pc:sldChg>
      <pc:sldChg chg="modSp mod setBg modClrScheme chgLayout">
        <pc:chgData name="Stefana-Ionela Petrisor (2507471)" userId="S::2507471@student.uwtsd.ac.uk::f0898c33-e5a6-4b8a-ac5a-7ce4a577d963" providerId="AD" clId="Web-{D11D6BF8-28CA-A832-D34E-FC3DBFFF3566}" dt="2026-06-19T00:34:30.674" v="25"/>
        <pc:sldMkLst>
          <pc:docMk/>
          <pc:sldMk cId="3551528871" sldId="265"/>
        </pc:sldMkLst>
        <pc:spChg chg="mod ord">
          <ac:chgData name="Stefana-Ionela Petrisor (2507471)" userId="S::2507471@student.uwtsd.ac.uk::f0898c33-e5a6-4b8a-ac5a-7ce4a577d963" providerId="AD" clId="Web-{D11D6BF8-28CA-A832-D34E-FC3DBFFF3566}" dt="2026-06-19T00:27:34.285" v="4"/>
          <ac:spMkLst>
            <pc:docMk/>
            <pc:sldMk cId="3551528871" sldId="265"/>
            <ac:spMk id="2" creationId="{80A143B9-4E18-0CBE-1760-952C508AE8C6}"/>
          </ac:spMkLst>
        </pc:spChg>
        <pc:spChg chg="mod ord">
          <ac:chgData name="Stefana-Ionela Petrisor (2507471)" userId="S::2507471@student.uwtsd.ac.uk::f0898c33-e5a6-4b8a-ac5a-7ce4a577d963" providerId="AD" clId="Web-{D11D6BF8-28CA-A832-D34E-FC3DBFFF3566}" dt="2026-06-19T00:27:34.285" v="4"/>
          <ac:spMkLst>
            <pc:docMk/>
            <pc:sldMk cId="3551528871" sldId="265"/>
            <ac:spMk id="3" creationId="{120DFA03-9E17-1CA2-CA19-F3C1545615B3}"/>
          </ac:spMkLst>
        </pc:spChg>
      </pc:sldChg>
      <pc:sldChg chg="modSp mod setBg modClrScheme chgLayout">
        <pc:chgData name="Stefana-Ionela Petrisor (2507471)" userId="S::2507471@student.uwtsd.ac.uk::f0898c33-e5a6-4b8a-ac5a-7ce4a577d963" providerId="AD" clId="Web-{D11D6BF8-28CA-A832-D34E-FC3DBFFF3566}" dt="2026-06-19T00:34:22.002" v="24"/>
        <pc:sldMkLst>
          <pc:docMk/>
          <pc:sldMk cId="2685874475" sldId="266"/>
        </pc:sldMkLst>
        <pc:spChg chg="mod ord">
          <ac:chgData name="Stefana-Ionela Petrisor (2507471)" userId="S::2507471@student.uwtsd.ac.uk::f0898c33-e5a6-4b8a-ac5a-7ce4a577d963" providerId="AD" clId="Web-{D11D6BF8-28CA-A832-D34E-FC3DBFFF3566}" dt="2026-06-19T00:27:34.285" v="4"/>
          <ac:spMkLst>
            <pc:docMk/>
            <pc:sldMk cId="2685874475" sldId="266"/>
            <ac:spMk id="2" creationId="{47040DB0-AF84-601B-B6E3-5B0C6A95385F}"/>
          </ac:spMkLst>
        </pc:spChg>
        <pc:spChg chg="mod ord">
          <ac:chgData name="Stefana-Ionela Petrisor (2507471)" userId="S::2507471@student.uwtsd.ac.uk::f0898c33-e5a6-4b8a-ac5a-7ce4a577d963" providerId="AD" clId="Web-{D11D6BF8-28CA-A832-D34E-FC3DBFFF3566}" dt="2026-06-19T00:27:34.285" v="4"/>
          <ac:spMkLst>
            <pc:docMk/>
            <pc:sldMk cId="2685874475" sldId="266"/>
            <ac:spMk id="3" creationId="{EDB46EB5-0623-08AA-F7C3-BEA353C7F2DA}"/>
          </ac:spMkLst>
        </pc:spChg>
      </pc:sldChg>
      <pc:sldChg chg="addSp delSp modSp mod setBg modClrScheme chgLayout">
        <pc:chgData name="Stefana-Ionela Petrisor (2507471)" userId="S::2507471@student.uwtsd.ac.uk::f0898c33-e5a6-4b8a-ac5a-7ce4a577d963" providerId="AD" clId="Web-{D11D6BF8-28CA-A832-D34E-FC3DBFFF3566}" dt="2026-06-19T00:59:50.980" v="153" actId="14100"/>
        <pc:sldMkLst>
          <pc:docMk/>
          <pc:sldMk cId="1775646019" sldId="267"/>
        </pc:sldMkLst>
        <pc:spChg chg="mod ord">
          <ac:chgData name="Stefana-Ionela Petrisor (2507471)" userId="S::2507471@student.uwtsd.ac.uk::f0898c33-e5a6-4b8a-ac5a-7ce4a577d963" providerId="AD" clId="Web-{D11D6BF8-28CA-A832-D34E-FC3DBFFF3566}" dt="2026-06-19T00:47:32.008" v="117"/>
          <ac:spMkLst>
            <pc:docMk/>
            <pc:sldMk cId="1775646019" sldId="267"/>
            <ac:spMk id="2" creationId="{6C3C1668-4AC7-61B2-6343-5373F0A9B9D0}"/>
          </ac:spMkLst>
        </pc:spChg>
        <pc:spChg chg="del mod ord">
          <ac:chgData name="Stefana-Ionela Petrisor (2507471)" userId="S::2507471@student.uwtsd.ac.uk::f0898c33-e5a6-4b8a-ac5a-7ce4a577d963" providerId="AD" clId="Web-{D11D6BF8-28CA-A832-D34E-FC3DBFFF3566}" dt="2026-06-19T00:47:32.008" v="117"/>
          <ac:spMkLst>
            <pc:docMk/>
            <pc:sldMk cId="1775646019" sldId="267"/>
            <ac:spMk id="3" creationId="{B117DC2F-5AAD-E2AA-54ED-9B9BED82B22F}"/>
          </ac:spMkLst>
        </pc:spChg>
        <pc:spChg chg="add del mod">
          <ac:chgData name="Stefana-Ionela Petrisor (2507471)" userId="S::2507471@student.uwtsd.ac.uk::f0898c33-e5a6-4b8a-ac5a-7ce4a577d963" providerId="AD" clId="Web-{D11D6BF8-28CA-A832-D34E-FC3DBFFF3566}" dt="2026-06-19T00:47:45.353" v="118"/>
          <ac:spMkLst>
            <pc:docMk/>
            <pc:sldMk cId="1775646019" sldId="267"/>
            <ac:spMk id="9" creationId="{585BAFA7-ADAE-AE07-F27C-5F714CEB75C0}"/>
          </ac:spMkLst>
        </pc:spChg>
        <pc:spChg chg="add mod">
          <ac:chgData name="Stefana-Ionela Petrisor (2507471)" userId="S::2507471@student.uwtsd.ac.uk::f0898c33-e5a6-4b8a-ac5a-7ce4a577d963" providerId="AD" clId="Web-{D11D6BF8-28CA-A832-D34E-FC3DBFFF3566}" dt="2026-06-19T00:47:32.008" v="117"/>
          <ac:spMkLst>
            <pc:docMk/>
            <pc:sldMk cId="1775646019" sldId="267"/>
            <ac:spMk id="11" creationId="{2D3CCE58-21FE-9466-7760-0E1730F9D19F}"/>
          </ac:spMkLst>
        </pc:spChg>
        <pc:spChg chg="add mod">
          <ac:chgData name="Stefana-Ionela Petrisor (2507471)" userId="S::2507471@student.uwtsd.ac.uk::f0898c33-e5a6-4b8a-ac5a-7ce4a577d963" providerId="AD" clId="Web-{D11D6BF8-28CA-A832-D34E-FC3DBFFF3566}" dt="2026-06-19T00:47:32.008" v="117"/>
          <ac:spMkLst>
            <pc:docMk/>
            <pc:sldMk cId="1775646019" sldId="267"/>
            <ac:spMk id="13" creationId="{3D08653B-E2E6-EED9-4634-22BC03DA8B84}"/>
          </ac:spMkLst>
        </pc:spChg>
        <pc:spChg chg="add mod">
          <ac:chgData name="Stefana-Ionela Petrisor (2507471)" userId="S::2507471@student.uwtsd.ac.uk::f0898c33-e5a6-4b8a-ac5a-7ce4a577d963" providerId="AD" clId="Web-{D11D6BF8-28CA-A832-D34E-FC3DBFFF3566}" dt="2026-06-19T00:47:32.008" v="117"/>
          <ac:spMkLst>
            <pc:docMk/>
            <pc:sldMk cId="1775646019" sldId="267"/>
            <ac:spMk id="15" creationId="{539321F9-2428-8D36-CEF0-B913DDED1492}"/>
          </ac:spMkLst>
        </pc:spChg>
        <pc:graphicFrameChg chg="add mod">
          <ac:chgData name="Stefana-Ionela Petrisor (2507471)" userId="S::2507471@student.uwtsd.ac.uk::f0898c33-e5a6-4b8a-ac5a-7ce4a577d963" providerId="AD" clId="Web-{D11D6BF8-28CA-A832-D34E-FC3DBFFF3566}" dt="2026-06-19T00:47:32.008" v="117"/>
          <ac:graphicFrameMkLst>
            <pc:docMk/>
            <pc:sldMk cId="1775646019" sldId="267"/>
            <ac:graphicFrameMk id="5" creationId="{CF3844AC-EFA8-AB02-7A0B-43D401CC3A5A}"/>
          </ac:graphicFrameMkLst>
        </pc:graphicFrameChg>
        <pc:picChg chg="add mod">
          <ac:chgData name="Stefana-Ionela Petrisor (2507471)" userId="S::2507471@student.uwtsd.ac.uk::f0898c33-e5a6-4b8a-ac5a-7ce4a577d963" providerId="AD" clId="Web-{D11D6BF8-28CA-A832-D34E-FC3DBFFF3566}" dt="2026-06-19T00:59:50.980" v="153" actId="14100"/>
          <ac:picMkLst>
            <pc:docMk/>
            <pc:sldMk cId="1775646019" sldId="267"/>
            <ac:picMk id="25" creationId="{78EBD79C-B342-7553-4443-47CC59195011}"/>
          </ac:picMkLst>
        </pc:picChg>
      </pc:sldChg>
      <pc:sldChg chg="addSp delSp modSp mod setBg modClrScheme chgLayout">
        <pc:chgData name="Stefana-Ionela Petrisor (2507471)" userId="S::2507471@student.uwtsd.ac.uk::f0898c33-e5a6-4b8a-ac5a-7ce4a577d963" providerId="AD" clId="Web-{D11D6BF8-28CA-A832-D34E-FC3DBFFF3566}" dt="2026-06-19T00:52:11.236" v="139"/>
        <pc:sldMkLst>
          <pc:docMk/>
          <pc:sldMk cId="579616816" sldId="268"/>
        </pc:sldMkLst>
        <pc:spChg chg="mod ord">
          <ac:chgData name="Stefana-Ionela Petrisor (2507471)" userId="S::2507471@student.uwtsd.ac.uk::f0898c33-e5a6-4b8a-ac5a-7ce4a577d963" providerId="AD" clId="Web-{D11D6BF8-28CA-A832-D34E-FC3DBFFF3566}" dt="2026-06-19T00:48:54.824" v="128"/>
          <ac:spMkLst>
            <pc:docMk/>
            <pc:sldMk cId="579616816" sldId="268"/>
            <ac:spMk id="2" creationId="{7BBD7941-A683-C0BC-001E-6E7C9AE7235A}"/>
          </ac:spMkLst>
        </pc:spChg>
        <pc:spChg chg="add del mod ord">
          <ac:chgData name="Stefana-Ionela Petrisor (2507471)" userId="S::2507471@student.uwtsd.ac.uk::f0898c33-e5a6-4b8a-ac5a-7ce4a577d963" providerId="AD" clId="Web-{D11D6BF8-28CA-A832-D34E-FC3DBFFF3566}" dt="2026-06-19T00:48:54.824" v="128"/>
          <ac:spMkLst>
            <pc:docMk/>
            <pc:sldMk cId="579616816" sldId="268"/>
            <ac:spMk id="3" creationId="{3D941D7B-A175-B360-CDEE-4DBC244E81FE}"/>
          </ac:spMkLst>
        </pc:spChg>
        <pc:spChg chg="add del mod">
          <ac:chgData name="Stefana-Ionela Petrisor (2507471)" userId="S::2507471@student.uwtsd.ac.uk::f0898c33-e5a6-4b8a-ac5a-7ce4a577d963" providerId="AD" clId="Web-{D11D6BF8-28CA-A832-D34E-FC3DBFFF3566}" dt="2026-06-19T00:48:54.824" v="127"/>
          <ac:spMkLst>
            <pc:docMk/>
            <pc:sldMk cId="579616816" sldId="268"/>
            <ac:spMk id="8" creationId="{586C3B26-105A-E2FA-11C1-5FA7D89AEA01}"/>
          </ac:spMkLst>
        </pc:spChg>
        <pc:spChg chg="add del">
          <ac:chgData name="Stefana-Ionela Petrisor (2507471)" userId="S::2507471@student.uwtsd.ac.uk::f0898c33-e5a6-4b8a-ac5a-7ce4a577d963" providerId="AD" clId="Web-{D11D6BF8-28CA-A832-D34E-FC3DBFFF3566}" dt="2026-06-19T00:48:16.166" v="121"/>
          <ac:spMkLst>
            <pc:docMk/>
            <pc:sldMk cId="579616816" sldId="268"/>
            <ac:spMk id="9" creationId="{584F12F3-9B7D-40F7-88A5-DE6016973955}"/>
          </ac:spMkLst>
        </pc:spChg>
        <pc:spChg chg="add del mod">
          <ac:chgData name="Stefana-Ionela Petrisor (2507471)" userId="S::2507471@student.uwtsd.ac.uk::f0898c33-e5a6-4b8a-ac5a-7ce4a577d963" providerId="AD" clId="Web-{D11D6BF8-28CA-A832-D34E-FC3DBFFF3566}" dt="2026-06-19T00:48:54.824" v="127"/>
          <ac:spMkLst>
            <pc:docMk/>
            <pc:sldMk cId="579616816" sldId="268"/>
            <ac:spMk id="10" creationId="{1D0CAEF4-48D1-BAF3-CA4E-CB2023D43223}"/>
          </ac:spMkLst>
        </pc:spChg>
        <pc:spChg chg="add del">
          <ac:chgData name="Stefana-Ionela Petrisor (2507471)" userId="S::2507471@student.uwtsd.ac.uk::f0898c33-e5a6-4b8a-ac5a-7ce4a577d963" providerId="AD" clId="Web-{D11D6BF8-28CA-A832-D34E-FC3DBFFF3566}" dt="2026-06-19T00:48:16.166" v="121"/>
          <ac:spMkLst>
            <pc:docMk/>
            <pc:sldMk cId="579616816" sldId="268"/>
            <ac:spMk id="11" creationId="{0D140C99-BE44-E200-DF7A-024057D81869}"/>
          </ac:spMkLst>
        </pc:spChg>
        <pc:spChg chg="add del mod">
          <ac:chgData name="Stefana-Ionela Petrisor (2507471)" userId="S::2507471@student.uwtsd.ac.uk::f0898c33-e5a6-4b8a-ac5a-7ce4a577d963" providerId="AD" clId="Web-{D11D6BF8-28CA-A832-D34E-FC3DBFFF3566}" dt="2026-06-19T00:48:54.824" v="127"/>
          <ac:spMkLst>
            <pc:docMk/>
            <pc:sldMk cId="579616816" sldId="268"/>
            <ac:spMk id="12" creationId="{4CAE0C5D-62ED-18B2-32DE-CBAC597E8A7E}"/>
          </ac:spMkLst>
        </pc:spChg>
        <pc:spChg chg="add del">
          <ac:chgData name="Stefana-Ionela Petrisor (2507471)" userId="S::2507471@student.uwtsd.ac.uk::f0898c33-e5a6-4b8a-ac5a-7ce4a577d963" providerId="AD" clId="Web-{D11D6BF8-28CA-A832-D34E-FC3DBFFF3566}" dt="2026-06-19T00:48:16.166" v="121"/>
          <ac:spMkLst>
            <pc:docMk/>
            <pc:sldMk cId="579616816" sldId="268"/>
            <ac:spMk id="13" creationId="{62C25551-0021-E09E-C2AF-D5656ED32B82}"/>
          </ac:spMkLst>
        </pc:spChg>
        <pc:spChg chg="add del mod">
          <ac:chgData name="Stefana-Ionela Petrisor (2507471)" userId="S::2507471@student.uwtsd.ac.uk::f0898c33-e5a6-4b8a-ac5a-7ce4a577d963" providerId="AD" clId="Web-{D11D6BF8-28CA-A832-D34E-FC3DBFFF3566}" dt="2026-06-19T00:48:54.824" v="127"/>
          <ac:spMkLst>
            <pc:docMk/>
            <pc:sldMk cId="579616816" sldId="268"/>
            <ac:spMk id="14" creationId="{240A830B-6F8B-4948-7567-1512C60FFD73}"/>
          </ac:spMkLst>
        </pc:spChg>
        <pc:spChg chg="add del mod">
          <ac:chgData name="Stefana-Ionela Petrisor (2507471)" userId="S::2507471@student.uwtsd.ac.uk::f0898c33-e5a6-4b8a-ac5a-7ce4a577d963" providerId="AD" clId="Web-{D11D6BF8-28CA-A832-D34E-FC3DBFFF3566}" dt="2026-06-19T00:48:20.823" v="123"/>
          <ac:spMkLst>
            <pc:docMk/>
            <pc:sldMk cId="579616816" sldId="268"/>
            <ac:spMk id="15" creationId="{6ED2C165-DA99-CDD1-33F4-852D59E5BEEF}"/>
          </ac:spMkLst>
        </pc:spChg>
        <pc:spChg chg="add del mod">
          <ac:chgData name="Stefana-Ionela Petrisor (2507471)" userId="S::2507471@student.uwtsd.ac.uk::f0898c33-e5a6-4b8a-ac5a-7ce4a577d963" providerId="AD" clId="Web-{D11D6BF8-28CA-A832-D34E-FC3DBFFF3566}" dt="2026-06-19T00:48:20.823" v="123"/>
          <ac:spMkLst>
            <pc:docMk/>
            <pc:sldMk cId="579616816" sldId="268"/>
            <ac:spMk id="16" creationId="{13253718-1BC9-0881-A5B1-EFA3DC4CFA2A}"/>
          </ac:spMkLst>
        </pc:spChg>
        <pc:spChg chg="add del mod">
          <ac:chgData name="Stefana-Ionela Petrisor (2507471)" userId="S::2507471@student.uwtsd.ac.uk::f0898c33-e5a6-4b8a-ac5a-7ce4a577d963" providerId="AD" clId="Web-{D11D6BF8-28CA-A832-D34E-FC3DBFFF3566}" dt="2026-06-19T00:48:20.823" v="123"/>
          <ac:spMkLst>
            <pc:docMk/>
            <pc:sldMk cId="579616816" sldId="268"/>
            <ac:spMk id="17" creationId="{61DA7792-FAF0-CF78-2FEC-6290B27E692D}"/>
          </ac:spMkLst>
        </pc:spChg>
        <pc:spChg chg="add del mod">
          <ac:chgData name="Stefana-Ionela Petrisor (2507471)" userId="S::2507471@student.uwtsd.ac.uk::f0898c33-e5a6-4b8a-ac5a-7ce4a577d963" providerId="AD" clId="Web-{D11D6BF8-28CA-A832-D34E-FC3DBFFF3566}" dt="2026-06-19T00:48:20.823" v="123"/>
          <ac:spMkLst>
            <pc:docMk/>
            <pc:sldMk cId="579616816" sldId="268"/>
            <ac:spMk id="18" creationId="{C04BD511-BB36-E05E-A01C-D847FFF1AF84}"/>
          </ac:spMkLst>
        </pc:spChg>
        <pc:spChg chg="add del">
          <ac:chgData name="Stefana-Ionela Petrisor (2507471)" userId="S::2507471@student.uwtsd.ac.uk::f0898c33-e5a6-4b8a-ac5a-7ce4a577d963" providerId="AD" clId="Web-{D11D6BF8-28CA-A832-D34E-FC3DBFFF3566}" dt="2026-06-19T00:48:26.526" v="125"/>
          <ac:spMkLst>
            <pc:docMk/>
            <pc:sldMk cId="579616816" sldId="268"/>
            <ac:spMk id="21" creationId="{4581B163-2150-7001-4E06-1BBD742BA3B5}"/>
          </ac:spMkLst>
        </pc:spChg>
        <pc:spChg chg="add del">
          <ac:chgData name="Stefana-Ionela Petrisor (2507471)" userId="S::2507471@student.uwtsd.ac.uk::f0898c33-e5a6-4b8a-ac5a-7ce4a577d963" providerId="AD" clId="Web-{D11D6BF8-28CA-A832-D34E-FC3DBFFF3566}" dt="2026-06-19T00:48:26.526" v="125"/>
          <ac:spMkLst>
            <pc:docMk/>
            <pc:sldMk cId="579616816" sldId="268"/>
            <ac:spMk id="22" creationId="{24718897-E0F8-6443-0013-39915E26BC9A}"/>
          </ac:spMkLst>
        </pc:spChg>
        <pc:spChg chg="add del">
          <ac:chgData name="Stefana-Ionela Petrisor (2507471)" userId="S::2507471@student.uwtsd.ac.uk::f0898c33-e5a6-4b8a-ac5a-7ce4a577d963" providerId="AD" clId="Web-{D11D6BF8-28CA-A832-D34E-FC3DBFFF3566}" dt="2026-06-19T00:48:26.526" v="125"/>
          <ac:spMkLst>
            <pc:docMk/>
            <pc:sldMk cId="579616816" sldId="268"/>
            <ac:spMk id="23" creationId="{2D50C587-0743-C3EB-BB75-C457B3C24073}"/>
          </ac:spMkLst>
        </pc:spChg>
        <pc:spChg chg="add del mod">
          <ac:chgData name="Stefana-Ionela Petrisor (2507471)" userId="S::2507471@student.uwtsd.ac.uk::f0898c33-e5a6-4b8a-ac5a-7ce4a577d963" providerId="AD" clId="Web-{D11D6BF8-28CA-A832-D34E-FC3DBFFF3566}" dt="2026-06-19T00:48:54.824" v="127"/>
          <ac:spMkLst>
            <pc:docMk/>
            <pc:sldMk cId="579616816" sldId="268"/>
            <ac:spMk id="26" creationId="{3D941D7B-A175-B360-CDEE-4DBC244E81FE}"/>
          </ac:spMkLst>
        </pc:spChg>
        <pc:spChg chg="add mod">
          <ac:chgData name="Stefana-Ionela Petrisor (2507471)" userId="S::2507471@student.uwtsd.ac.uk::f0898c33-e5a6-4b8a-ac5a-7ce4a577d963" providerId="AD" clId="Web-{D11D6BF8-28CA-A832-D34E-FC3DBFFF3566}" dt="2026-06-19T00:48:54.824" v="128"/>
          <ac:spMkLst>
            <pc:docMk/>
            <pc:sldMk cId="579616816" sldId="268"/>
            <ac:spMk id="28" creationId="{3D941D7B-A175-B360-CDEE-4DBC244E81FE}"/>
          </ac:spMkLst>
        </pc:spChg>
        <pc:spChg chg="add del mod">
          <ac:chgData name="Stefana-Ionela Petrisor (2507471)" userId="S::2507471@student.uwtsd.ac.uk::f0898c33-e5a6-4b8a-ac5a-7ce4a577d963" providerId="AD" clId="Web-{D11D6BF8-28CA-A832-D34E-FC3DBFFF3566}" dt="2026-06-19T00:52:11.236" v="139"/>
          <ac:spMkLst>
            <pc:docMk/>
            <pc:sldMk cId="579616816" sldId="268"/>
            <ac:spMk id="29" creationId="{FCD8F4A5-FA40-53C2-4C8D-65AE25E53A7A}"/>
          </ac:spMkLst>
        </pc:spChg>
        <pc:spChg chg="add mod">
          <ac:chgData name="Stefana-Ionela Petrisor (2507471)" userId="S::2507471@student.uwtsd.ac.uk::f0898c33-e5a6-4b8a-ac5a-7ce4a577d963" providerId="AD" clId="Web-{D11D6BF8-28CA-A832-D34E-FC3DBFFF3566}" dt="2026-06-19T00:48:54.824" v="128"/>
          <ac:spMkLst>
            <pc:docMk/>
            <pc:sldMk cId="579616816" sldId="268"/>
            <ac:spMk id="30" creationId="{C906252D-7B7D-5479-122C-5B23AF97C70B}"/>
          </ac:spMkLst>
        </pc:spChg>
        <pc:spChg chg="add mod">
          <ac:chgData name="Stefana-Ionela Petrisor (2507471)" userId="S::2507471@student.uwtsd.ac.uk::f0898c33-e5a6-4b8a-ac5a-7ce4a577d963" providerId="AD" clId="Web-{D11D6BF8-28CA-A832-D34E-FC3DBFFF3566}" dt="2026-06-19T00:48:54.824" v="128"/>
          <ac:spMkLst>
            <pc:docMk/>
            <pc:sldMk cId="579616816" sldId="268"/>
            <ac:spMk id="31" creationId="{EDFE632E-95F5-EA97-FAC1-50E28193B790}"/>
          </ac:spMkLst>
        </pc:spChg>
        <pc:spChg chg="add mod">
          <ac:chgData name="Stefana-Ionela Petrisor (2507471)" userId="S::2507471@student.uwtsd.ac.uk::f0898c33-e5a6-4b8a-ac5a-7ce4a577d963" providerId="AD" clId="Web-{D11D6BF8-28CA-A832-D34E-FC3DBFFF3566}" dt="2026-06-19T00:48:54.824" v="128"/>
          <ac:spMkLst>
            <pc:docMk/>
            <pc:sldMk cId="579616816" sldId="268"/>
            <ac:spMk id="32" creationId="{25876ED8-AB1A-BB7D-A6F2-1D46486EE86B}"/>
          </ac:spMkLst>
        </pc:spChg>
        <pc:graphicFrameChg chg="add del">
          <ac:chgData name="Stefana-Ionela Petrisor (2507471)" userId="S::2507471@student.uwtsd.ac.uk::f0898c33-e5a6-4b8a-ac5a-7ce4a577d963" providerId="AD" clId="Web-{D11D6BF8-28CA-A832-D34E-FC3DBFFF3566}" dt="2026-06-19T00:48:16.166" v="121"/>
          <ac:graphicFrameMkLst>
            <pc:docMk/>
            <pc:sldMk cId="579616816" sldId="268"/>
            <ac:graphicFrameMk id="5" creationId="{BC7689F6-A978-0D43-C01B-98A43E2CDAD4}"/>
          </ac:graphicFrameMkLst>
        </pc:graphicFrameChg>
        <pc:graphicFrameChg chg="add del mod">
          <ac:chgData name="Stefana-Ionela Petrisor (2507471)" userId="S::2507471@student.uwtsd.ac.uk::f0898c33-e5a6-4b8a-ac5a-7ce4a577d963" providerId="AD" clId="Web-{D11D6BF8-28CA-A832-D34E-FC3DBFFF3566}" dt="2026-06-19T00:48:20.823" v="123"/>
          <ac:graphicFrameMkLst>
            <pc:docMk/>
            <pc:sldMk cId="579616816" sldId="268"/>
            <ac:graphicFrameMk id="19" creationId="{26F67981-FB50-9FD5-E46C-B7DDDACB1F90}"/>
          </ac:graphicFrameMkLst>
        </pc:graphicFrameChg>
        <pc:graphicFrameChg chg="add del">
          <ac:chgData name="Stefana-Ionela Petrisor (2507471)" userId="S::2507471@student.uwtsd.ac.uk::f0898c33-e5a6-4b8a-ac5a-7ce4a577d963" providerId="AD" clId="Web-{D11D6BF8-28CA-A832-D34E-FC3DBFFF3566}" dt="2026-06-19T00:48:26.526" v="125"/>
          <ac:graphicFrameMkLst>
            <pc:docMk/>
            <pc:sldMk cId="579616816" sldId="268"/>
            <ac:graphicFrameMk id="24" creationId="{19EFD56C-5D37-2AAF-E0D3-D93D3931EFEA}"/>
          </ac:graphicFrameMkLst>
        </pc:graphicFrameChg>
      </pc:sldChg>
      <pc:sldChg chg="modSp mod setBg modClrScheme chgLayout">
        <pc:chgData name="Stefana-Ionela Petrisor (2507471)" userId="S::2507471@student.uwtsd.ac.uk::f0898c33-e5a6-4b8a-ac5a-7ce4a577d963" providerId="AD" clId="Web-{D11D6BF8-28CA-A832-D34E-FC3DBFFF3566}" dt="2026-06-19T00:33:43.673" v="21"/>
        <pc:sldMkLst>
          <pc:docMk/>
          <pc:sldMk cId="3018274374" sldId="269"/>
        </pc:sldMkLst>
        <pc:spChg chg="mod ord">
          <ac:chgData name="Stefana-Ionela Petrisor (2507471)" userId="S::2507471@student.uwtsd.ac.uk::f0898c33-e5a6-4b8a-ac5a-7ce4a577d963" providerId="AD" clId="Web-{D11D6BF8-28CA-A832-D34E-FC3DBFFF3566}" dt="2026-06-19T00:27:34.285" v="4"/>
          <ac:spMkLst>
            <pc:docMk/>
            <pc:sldMk cId="3018274374" sldId="269"/>
            <ac:spMk id="2" creationId="{B25C24AF-BE91-D073-30A2-BD592223B117}"/>
          </ac:spMkLst>
        </pc:spChg>
        <pc:spChg chg="mod ord">
          <ac:chgData name="Stefana-Ionela Petrisor (2507471)" userId="S::2507471@student.uwtsd.ac.uk::f0898c33-e5a6-4b8a-ac5a-7ce4a577d963" providerId="AD" clId="Web-{D11D6BF8-28CA-A832-D34E-FC3DBFFF3566}" dt="2026-06-19T00:27:34.285" v="4"/>
          <ac:spMkLst>
            <pc:docMk/>
            <pc:sldMk cId="3018274374" sldId="269"/>
            <ac:spMk id="3" creationId="{D17B269F-B45A-00AB-EB8D-E962B43DFBF9}"/>
          </ac:spMkLst>
        </pc:spChg>
      </pc:sldChg>
      <pc:sldMasterChg chg="del delSldLayout">
        <pc:chgData name="Stefana-Ionela Petrisor (2507471)" userId="S::2507471@student.uwtsd.ac.uk::f0898c33-e5a6-4b8a-ac5a-7ce4a577d963" providerId="AD" clId="Web-{D11D6BF8-28CA-A832-D34E-FC3DBFFF3566}" dt="2026-06-19T00:27:34.285" v="4"/>
        <pc:sldMasterMkLst>
          <pc:docMk/>
          <pc:sldMasterMk cId="2460954070" sldId="2147483660"/>
        </pc:sldMasterMkLst>
        <pc:sldLayoutChg chg="del">
          <pc:chgData name="Stefana-Ionela Petrisor (2507471)" userId="S::2507471@student.uwtsd.ac.uk::f0898c33-e5a6-4b8a-ac5a-7ce4a577d963" providerId="AD" clId="Web-{D11D6BF8-28CA-A832-D34E-FC3DBFFF3566}" dt="2026-06-19T00:27:34.285" v="4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Stefana-Ionela Petrisor (2507471)" userId="S::2507471@student.uwtsd.ac.uk::f0898c33-e5a6-4b8a-ac5a-7ce4a577d963" providerId="AD" clId="Web-{D11D6BF8-28CA-A832-D34E-FC3DBFFF3566}" dt="2026-06-19T00:27:34.285" v="4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Stefana-Ionela Petrisor (2507471)" userId="S::2507471@student.uwtsd.ac.uk::f0898c33-e5a6-4b8a-ac5a-7ce4a577d963" providerId="AD" clId="Web-{D11D6BF8-28CA-A832-D34E-FC3DBFFF3566}" dt="2026-06-19T00:27:34.285" v="4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Stefana-Ionela Petrisor (2507471)" userId="S::2507471@student.uwtsd.ac.uk::f0898c33-e5a6-4b8a-ac5a-7ce4a577d963" providerId="AD" clId="Web-{D11D6BF8-28CA-A832-D34E-FC3DBFFF3566}" dt="2026-06-19T00:27:34.285" v="4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Stefana-Ionela Petrisor (2507471)" userId="S::2507471@student.uwtsd.ac.uk::f0898c33-e5a6-4b8a-ac5a-7ce4a577d963" providerId="AD" clId="Web-{D11D6BF8-28CA-A832-D34E-FC3DBFFF3566}" dt="2026-06-19T00:27:34.285" v="4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Stefana-Ionela Petrisor (2507471)" userId="S::2507471@student.uwtsd.ac.uk::f0898c33-e5a6-4b8a-ac5a-7ce4a577d963" providerId="AD" clId="Web-{D11D6BF8-28CA-A832-D34E-FC3DBFFF3566}" dt="2026-06-19T00:27:34.285" v="4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Stefana-Ionela Petrisor (2507471)" userId="S::2507471@student.uwtsd.ac.uk::f0898c33-e5a6-4b8a-ac5a-7ce4a577d963" providerId="AD" clId="Web-{D11D6BF8-28CA-A832-D34E-FC3DBFFF3566}" dt="2026-06-19T00:27:34.285" v="4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Stefana-Ionela Petrisor (2507471)" userId="S::2507471@student.uwtsd.ac.uk::f0898c33-e5a6-4b8a-ac5a-7ce4a577d963" providerId="AD" clId="Web-{D11D6BF8-28CA-A832-D34E-FC3DBFFF3566}" dt="2026-06-19T00:27:34.285" v="4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Stefana-Ionela Petrisor (2507471)" userId="S::2507471@student.uwtsd.ac.uk::f0898c33-e5a6-4b8a-ac5a-7ce4a577d963" providerId="AD" clId="Web-{D11D6BF8-28CA-A832-D34E-FC3DBFFF3566}" dt="2026-06-19T00:27:34.285" v="4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Stefana-Ionela Petrisor (2507471)" userId="S::2507471@student.uwtsd.ac.uk::f0898c33-e5a6-4b8a-ac5a-7ce4a577d963" providerId="AD" clId="Web-{D11D6BF8-28CA-A832-D34E-FC3DBFFF3566}" dt="2026-06-19T00:27:34.285" v="4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Stefana-Ionela Petrisor (2507471)" userId="S::2507471@student.uwtsd.ac.uk::f0898c33-e5a6-4b8a-ac5a-7ce4a577d963" providerId="AD" clId="Web-{D11D6BF8-28CA-A832-D34E-FC3DBFFF3566}" dt="2026-06-19T00:27:34.285" v="4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 modSldLayout">
        <pc:chgData name="Stefana-Ionela Petrisor (2507471)" userId="S::2507471@student.uwtsd.ac.uk::f0898c33-e5a6-4b8a-ac5a-7ce4a577d963" providerId="AD" clId="Web-{D11D6BF8-28CA-A832-D34E-FC3DBFFF3566}" dt="2026-06-19T00:27:34.285" v="4"/>
        <pc:sldMasterMkLst>
          <pc:docMk/>
          <pc:sldMasterMk cId="36029290" sldId="2147483672"/>
        </pc:sldMasterMkLst>
        <pc:sldLayoutChg chg="add mod replId">
          <pc:chgData name="Stefana-Ionela Petrisor (2507471)" userId="S::2507471@student.uwtsd.ac.uk::f0898c33-e5a6-4b8a-ac5a-7ce4a577d963" providerId="AD" clId="Web-{D11D6BF8-28CA-A832-D34E-FC3DBFFF3566}" dt="2026-06-19T00:27:34.285" v="4"/>
          <pc:sldLayoutMkLst>
            <pc:docMk/>
            <pc:sldMasterMk cId="36029290" sldId="2147483672"/>
            <pc:sldLayoutMk cId="2158022301" sldId="2147483673"/>
          </pc:sldLayoutMkLst>
        </pc:sldLayoutChg>
        <pc:sldLayoutChg chg="add mod replId">
          <pc:chgData name="Stefana-Ionela Petrisor (2507471)" userId="S::2507471@student.uwtsd.ac.uk::f0898c33-e5a6-4b8a-ac5a-7ce4a577d963" providerId="AD" clId="Web-{D11D6BF8-28CA-A832-D34E-FC3DBFFF3566}" dt="2026-06-19T00:27:34.285" v="4"/>
          <pc:sldLayoutMkLst>
            <pc:docMk/>
            <pc:sldMasterMk cId="36029290" sldId="2147483672"/>
            <pc:sldLayoutMk cId="899961751" sldId="2147483674"/>
          </pc:sldLayoutMkLst>
        </pc:sldLayoutChg>
        <pc:sldLayoutChg chg="add mod replId">
          <pc:chgData name="Stefana-Ionela Petrisor (2507471)" userId="S::2507471@student.uwtsd.ac.uk::f0898c33-e5a6-4b8a-ac5a-7ce4a577d963" providerId="AD" clId="Web-{D11D6BF8-28CA-A832-D34E-FC3DBFFF3566}" dt="2026-06-19T00:27:34.285" v="4"/>
          <pc:sldLayoutMkLst>
            <pc:docMk/>
            <pc:sldMasterMk cId="36029290" sldId="2147483672"/>
            <pc:sldLayoutMk cId="3892349046" sldId="2147483675"/>
          </pc:sldLayoutMkLst>
        </pc:sldLayoutChg>
        <pc:sldLayoutChg chg="add mod replId">
          <pc:chgData name="Stefana-Ionela Petrisor (2507471)" userId="S::2507471@student.uwtsd.ac.uk::f0898c33-e5a6-4b8a-ac5a-7ce4a577d963" providerId="AD" clId="Web-{D11D6BF8-28CA-A832-D34E-FC3DBFFF3566}" dt="2026-06-19T00:27:34.285" v="4"/>
          <pc:sldLayoutMkLst>
            <pc:docMk/>
            <pc:sldMasterMk cId="36029290" sldId="2147483672"/>
            <pc:sldLayoutMk cId="1399706524" sldId="2147483676"/>
          </pc:sldLayoutMkLst>
        </pc:sldLayoutChg>
        <pc:sldLayoutChg chg="add mod replId">
          <pc:chgData name="Stefana-Ionela Petrisor (2507471)" userId="S::2507471@student.uwtsd.ac.uk::f0898c33-e5a6-4b8a-ac5a-7ce4a577d963" providerId="AD" clId="Web-{D11D6BF8-28CA-A832-D34E-FC3DBFFF3566}" dt="2026-06-19T00:27:34.285" v="4"/>
          <pc:sldLayoutMkLst>
            <pc:docMk/>
            <pc:sldMasterMk cId="36029290" sldId="2147483672"/>
            <pc:sldLayoutMk cId="70713544" sldId="2147483677"/>
          </pc:sldLayoutMkLst>
        </pc:sldLayoutChg>
        <pc:sldLayoutChg chg="add mod replId">
          <pc:chgData name="Stefana-Ionela Petrisor (2507471)" userId="S::2507471@student.uwtsd.ac.uk::f0898c33-e5a6-4b8a-ac5a-7ce4a577d963" providerId="AD" clId="Web-{D11D6BF8-28CA-A832-D34E-FC3DBFFF3566}" dt="2026-06-19T00:27:34.285" v="4"/>
          <pc:sldLayoutMkLst>
            <pc:docMk/>
            <pc:sldMasterMk cId="36029290" sldId="2147483672"/>
            <pc:sldLayoutMk cId="1408793941" sldId="2147483678"/>
          </pc:sldLayoutMkLst>
        </pc:sldLayoutChg>
        <pc:sldLayoutChg chg="add mod replId">
          <pc:chgData name="Stefana-Ionela Petrisor (2507471)" userId="S::2507471@student.uwtsd.ac.uk::f0898c33-e5a6-4b8a-ac5a-7ce4a577d963" providerId="AD" clId="Web-{D11D6BF8-28CA-A832-D34E-FC3DBFFF3566}" dt="2026-06-19T00:27:34.285" v="4"/>
          <pc:sldLayoutMkLst>
            <pc:docMk/>
            <pc:sldMasterMk cId="36029290" sldId="2147483672"/>
            <pc:sldLayoutMk cId="951700407" sldId="2147483679"/>
          </pc:sldLayoutMkLst>
        </pc:sldLayoutChg>
        <pc:sldLayoutChg chg="add mod replId">
          <pc:chgData name="Stefana-Ionela Petrisor (2507471)" userId="S::2507471@student.uwtsd.ac.uk::f0898c33-e5a6-4b8a-ac5a-7ce4a577d963" providerId="AD" clId="Web-{D11D6BF8-28CA-A832-D34E-FC3DBFFF3566}" dt="2026-06-19T00:27:34.285" v="4"/>
          <pc:sldLayoutMkLst>
            <pc:docMk/>
            <pc:sldMasterMk cId="36029290" sldId="2147483672"/>
            <pc:sldLayoutMk cId="663803438" sldId="2147483680"/>
          </pc:sldLayoutMkLst>
        </pc:sldLayoutChg>
        <pc:sldLayoutChg chg="add mod replId">
          <pc:chgData name="Stefana-Ionela Petrisor (2507471)" userId="S::2507471@student.uwtsd.ac.uk::f0898c33-e5a6-4b8a-ac5a-7ce4a577d963" providerId="AD" clId="Web-{D11D6BF8-28CA-A832-D34E-FC3DBFFF3566}" dt="2026-06-19T00:27:34.285" v="4"/>
          <pc:sldLayoutMkLst>
            <pc:docMk/>
            <pc:sldMasterMk cId="36029290" sldId="2147483672"/>
            <pc:sldLayoutMk cId="3666781352" sldId="2147483681"/>
          </pc:sldLayoutMkLst>
        </pc:sldLayoutChg>
        <pc:sldLayoutChg chg="add mod replId">
          <pc:chgData name="Stefana-Ionela Petrisor (2507471)" userId="S::2507471@student.uwtsd.ac.uk::f0898c33-e5a6-4b8a-ac5a-7ce4a577d963" providerId="AD" clId="Web-{D11D6BF8-28CA-A832-D34E-FC3DBFFF3566}" dt="2026-06-19T00:27:34.285" v="4"/>
          <pc:sldLayoutMkLst>
            <pc:docMk/>
            <pc:sldMasterMk cId="36029290" sldId="2147483672"/>
            <pc:sldLayoutMk cId="4016873607" sldId="2147483682"/>
          </pc:sldLayoutMkLst>
        </pc:sldLayoutChg>
        <pc:sldLayoutChg chg="add mod replId">
          <pc:chgData name="Stefana-Ionela Petrisor (2507471)" userId="S::2507471@student.uwtsd.ac.uk::f0898c33-e5a6-4b8a-ac5a-7ce4a577d963" providerId="AD" clId="Web-{D11D6BF8-28CA-A832-D34E-FC3DBFFF3566}" dt="2026-06-19T00:27:34.285" v="4"/>
          <pc:sldLayoutMkLst>
            <pc:docMk/>
            <pc:sldMasterMk cId="36029290" sldId="2147483672"/>
            <pc:sldLayoutMk cId="1716680622" sldId="2147483683"/>
          </pc:sldLayoutMkLst>
        </pc:sldLayoutChg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B24CA5E-F26B-48D3-94BA-50189C5ACC19}" type="doc">
      <dgm:prSet loTypeId="urn:microsoft.com/office/officeart/2005/8/layout/vProcess5" loCatId="process" qsTypeId="urn:microsoft.com/office/officeart/2005/8/quickstyle/simple2" qsCatId="simple" csTypeId="urn:microsoft.com/office/officeart/2005/8/colors/accent3_2" csCatId="accent3"/>
      <dgm:spPr/>
      <dgm:t>
        <a:bodyPr/>
        <a:lstStyle/>
        <a:p>
          <a:endParaRPr lang="en-US"/>
        </a:p>
      </dgm:t>
    </dgm:pt>
    <dgm:pt modelId="{860FB279-5309-4ABF-8479-5F2F7AA6545F}">
      <dgm:prSet/>
      <dgm:spPr/>
      <dgm:t>
        <a:bodyPr/>
        <a:lstStyle/>
        <a:p>
          <a:r>
            <a:rPr lang="en-US"/>
            <a:t>Pet-friendly café in Swansea</a:t>
          </a:r>
        </a:p>
      </dgm:t>
    </dgm:pt>
    <dgm:pt modelId="{63849FEC-512F-47B0-8DE7-D542FF6F5274}" type="parTrans" cxnId="{97D36383-3FC1-4065-BBB1-A34DEA0A4B04}">
      <dgm:prSet/>
      <dgm:spPr/>
      <dgm:t>
        <a:bodyPr/>
        <a:lstStyle/>
        <a:p>
          <a:endParaRPr lang="en-US"/>
        </a:p>
      </dgm:t>
    </dgm:pt>
    <dgm:pt modelId="{B4AB7D2C-1CCE-459C-A0FF-AC174E09546C}" type="sibTrans" cxnId="{97D36383-3FC1-4065-BBB1-A34DEA0A4B04}">
      <dgm:prSet/>
      <dgm:spPr/>
      <dgm:t>
        <a:bodyPr/>
        <a:lstStyle/>
        <a:p>
          <a:endParaRPr lang="en-US"/>
        </a:p>
      </dgm:t>
    </dgm:pt>
    <dgm:pt modelId="{81148A3C-A1BB-4F68-9E93-1967E284E1E5}">
      <dgm:prSet/>
      <dgm:spPr/>
      <dgm:t>
        <a:bodyPr/>
        <a:lstStyle/>
        <a:p>
          <a:r>
            <a:rPr lang="en-US"/>
            <a:t>Pink interior design</a:t>
          </a:r>
        </a:p>
      </dgm:t>
    </dgm:pt>
    <dgm:pt modelId="{3AE53C5D-43E2-4BB3-9029-F7ED4D094CCB}" type="parTrans" cxnId="{A1F8684D-775E-4B37-947C-D29222027F75}">
      <dgm:prSet/>
      <dgm:spPr/>
      <dgm:t>
        <a:bodyPr/>
        <a:lstStyle/>
        <a:p>
          <a:endParaRPr lang="en-US"/>
        </a:p>
      </dgm:t>
    </dgm:pt>
    <dgm:pt modelId="{76FF5436-5FE5-4B83-B11C-B482E30C70A7}" type="sibTrans" cxnId="{A1F8684D-775E-4B37-947C-D29222027F75}">
      <dgm:prSet/>
      <dgm:spPr/>
      <dgm:t>
        <a:bodyPr/>
        <a:lstStyle/>
        <a:p>
          <a:endParaRPr lang="en-US"/>
        </a:p>
      </dgm:t>
    </dgm:pt>
    <dgm:pt modelId="{BFEC5162-989A-44BD-A8A3-63E81A4A527E}">
      <dgm:prSet/>
      <dgm:spPr/>
      <dgm:t>
        <a:bodyPr/>
        <a:lstStyle/>
        <a:p>
          <a:r>
            <a:rPr lang="en-US"/>
            <a:t>Open to everyone</a:t>
          </a:r>
        </a:p>
      </dgm:t>
    </dgm:pt>
    <dgm:pt modelId="{AFB9444D-C640-4D16-A3DD-09EB35363E4D}" type="parTrans" cxnId="{8682A4FD-7A2D-4F90-AD7F-FC41C19A0EBD}">
      <dgm:prSet/>
      <dgm:spPr/>
      <dgm:t>
        <a:bodyPr/>
        <a:lstStyle/>
        <a:p>
          <a:endParaRPr lang="en-US"/>
        </a:p>
      </dgm:t>
    </dgm:pt>
    <dgm:pt modelId="{D122D492-EF18-4055-BEA2-CF44891F592C}" type="sibTrans" cxnId="{8682A4FD-7A2D-4F90-AD7F-FC41C19A0EBD}">
      <dgm:prSet/>
      <dgm:spPr/>
      <dgm:t>
        <a:bodyPr/>
        <a:lstStyle/>
        <a:p>
          <a:endParaRPr lang="en-US"/>
        </a:p>
      </dgm:t>
    </dgm:pt>
    <dgm:pt modelId="{9D73A777-5B71-4C57-991C-9DF477E37329}">
      <dgm:prSet/>
      <dgm:spPr/>
      <dgm:t>
        <a:bodyPr/>
        <a:lstStyle/>
        <a:p>
          <a:r>
            <a:rPr lang="en-US"/>
            <a:t>Customers can bring pets</a:t>
          </a:r>
        </a:p>
      </dgm:t>
    </dgm:pt>
    <dgm:pt modelId="{BB36173F-5BA1-4B66-83EA-EBEFDE9996BC}" type="parTrans" cxnId="{8918A0D1-2588-4D89-A717-7632E6A9F817}">
      <dgm:prSet/>
      <dgm:spPr/>
      <dgm:t>
        <a:bodyPr/>
        <a:lstStyle/>
        <a:p>
          <a:endParaRPr lang="en-US"/>
        </a:p>
      </dgm:t>
    </dgm:pt>
    <dgm:pt modelId="{E0FD2C3D-779C-48FE-AB95-4CC8C510371B}" type="sibTrans" cxnId="{8918A0D1-2588-4D89-A717-7632E6A9F817}">
      <dgm:prSet/>
      <dgm:spPr/>
      <dgm:t>
        <a:bodyPr/>
        <a:lstStyle/>
        <a:p>
          <a:endParaRPr lang="en-US"/>
        </a:p>
      </dgm:t>
    </dgm:pt>
    <dgm:pt modelId="{D9D867FD-EDBC-42F5-8B8B-5EE4E1518C5B}">
      <dgm:prSet/>
      <dgm:spPr/>
      <dgm:t>
        <a:bodyPr/>
        <a:lstStyle/>
        <a:p>
          <a:r>
            <a:rPr lang="en-US"/>
            <a:t>Sells drinks, cakes, brunch and light meals</a:t>
          </a:r>
        </a:p>
      </dgm:t>
    </dgm:pt>
    <dgm:pt modelId="{9AB281B6-6BC5-401C-93D7-D2B0BC957ECD}" type="parTrans" cxnId="{BAB97B7A-B833-4F53-B287-040B5859123B}">
      <dgm:prSet/>
      <dgm:spPr/>
      <dgm:t>
        <a:bodyPr/>
        <a:lstStyle/>
        <a:p>
          <a:endParaRPr lang="en-US"/>
        </a:p>
      </dgm:t>
    </dgm:pt>
    <dgm:pt modelId="{F7F05ADA-2588-4DBA-AA48-37B1CED74FA4}" type="sibTrans" cxnId="{BAB97B7A-B833-4F53-B287-040B5859123B}">
      <dgm:prSet/>
      <dgm:spPr/>
      <dgm:t>
        <a:bodyPr/>
        <a:lstStyle/>
        <a:p>
          <a:endParaRPr lang="en-US"/>
        </a:p>
      </dgm:t>
    </dgm:pt>
    <dgm:pt modelId="{DEA121DA-7BA8-4E61-86EB-806139EE205E}" type="pres">
      <dgm:prSet presAssocID="{DB24CA5E-F26B-48D3-94BA-50189C5ACC19}" presName="outerComposite" presStyleCnt="0">
        <dgm:presLayoutVars>
          <dgm:chMax val="5"/>
          <dgm:dir/>
          <dgm:resizeHandles val="exact"/>
        </dgm:presLayoutVars>
      </dgm:prSet>
      <dgm:spPr/>
    </dgm:pt>
    <dgm:pt modelId="{0971DB21-4FC3-4C6B-A9B5-268961CF6EE0}" type="pres">
      <dgm:prSet presAssocID="{DB24CA5E-F26B-48D3-94BA-50189C5ACC19}" presName="dummyMaxCanvas" presStyleCnt="0">
        <dgm:presLayoutVars/>
      </dgm:prSet>
      <dgm:spPr/>
    </dgm:pt>
    <dgm:pt modelId="{CE3D8221-1D96-4E52-98DF-48DC309CAB9B}" type="pres">
      <dgm:prSet presAssocID="{DB24CA5E-F26B-48D3-94BA-50189C5ACC19}" presName="FiveNodes_1" presStyleLbl="node1" presStyleIdx="0" presStyleCnt="5">
        <dgm:presLayoutVars>
          <dgm:bulletEnabled val="1"/>
        </dgm:presLayoutVars>
      </dgm:prSet>
      <dgm:spPr/>
    </dgm:pt>
    <dgm:pt modelId="{F19DD63A-A0C7-4E9A-827C-9AFC8369119E}" type="pres">
      <dgm:prSet presAssocID="{DB24CA5E-F26B-48D3-94BA-50189C5ACC19}" presName="FiveNodes_2" presStyleLbl="node1" presStyleIdx="1" presStyleCnt="5">
        <dgm:presLayoutVars>
          <dgm:bulletEnabled val="1"/>
        </dgm:presLayoutVars>
      </dgm:prSet>
      <dgm:spPr/>
    </dgm:pt>
    <dgm:pt modelId="{BE3BBBF5-07AE-47B9-A774-DB12829366B1}" type="pres">
      <dgm:prSet presAssocID="{DB24CA5E-F26B-48D3-94BA-50189C5ACC19}" presName="FiveNodes_3" presStyleLbl="node1" presStyleIdx="2" presStyleCnt="5">
        <dgm:presLayoutVars>
          <dgm:bulletEnabled val="1"/>
        </dgm:presLayoutVars>
      </dgm:prSet>
      <dgm:spPr/>
    </dgm:pt>
    <dgm:pt modelId="{ED7795FD-F3FF-425B-921A-0A2DE187CB85}" type="pres">
      <dgm:prSet presAssocID="{DB24CA5E-F26B-48D3-94BA-50189C5ACC19}" presName="FiveNodes_4" presStyleLbl="node1" presStyleIdx="3" presStyleCnt="5">
        <dgm:presLayoutVars>
          <dgm:bulletEnabled val="1"/>
        </dgm:presLayoutVars>
      </dgm:prSet>
      <dgm:spPr/>
    </dgm:pt>
    <dgm:pt modelId="{28A3252A-4620-47DA-868F-3DFE445837A2}" type="pres">
      <dgm:prSet presAssocID="{DB24CA5E-F26B-48D3-94BA-50189C5ACC19}" presName="FiveNodes_5" presStyleLbl="node1" presStyleIdx="4" presStyleCnt="5">
        <dgm:presLayoutVars>
          <dgm:bulletEnabled val="1"/>
        </dgm:presLayoutVars>
      </dgm:prSet>
      <dgm:spPr/>
    </dgm:pt>
    <dgm:pt modelId="{5F1A1F37-CE9D-41FC-AE8D-507957773A4B}" type="pres">
      <dgm:prSet presAssocID="{DB24CA5E-F26B-48D3-94BA-50189C5ACC19}" presName="FiveConn_1-2" presStyleLbl="fgAccFollowNode1" presStyleIdx="0" presStyleCnt="4">
        <dgm:presLayoutVars>
          <dgm:bulletEnabled val="1"/>
        </dgm:presLayoutVars>
      </dgm:prSet>
      <dgm:spPr/>
    </dgm:pt>
    <dgm:pt modelId="{9E420D8A-E38A-4891-A7B5-EF95AE71B104}" type="pres">
      <dgm:prSet presAssocID="{DB24CA5E-F26B-48D3-94BA-50189C5ACC19}" presName="FiveConn_2-3" presStyleLbl="fgAccFollowNode1" presStyleIdx="1" presStyleCnt="4">
        <dgm:presLayoutVars>
          <dgm:bulletEnabled val="1"/>
        </dgm:presLayoutVars>
      </dgm:prSet>
      <dgm:spPr/>
    </dgm:pt>
    <dgm:pt modelId="{B73C80B1-D29B-45FA-8A0C-47924F20E75D}" type="pres">
      <dgm:prSet presAssocID="{DB24CA5E-F26B-48D3-94BA-50189C5ACC19}" presName="FiveConn_3-4" presStyleLbl="fgAccFollowNode1" presStyleIdx="2" presStyleCnt="4">
        <dgm:presLayoutVars>
          <dgm:bulletEnabled val="1"/>
        </dgm:presLayoutVars>
      </dgm:prSet>
      <dgm:spPr/>
    </dgm:pt>
    <dgm:pt modelId="{D45AB5CF-1A23-4E76-9A34-C5033122B9BE}" type="pres">
      <dgm:prSet presAssocID="{DB24CA5E-F26B-48D3-94BA-50189C5ACC19}" presName="FiveConn_4-5" presStyleLbl="fgAccFollowNode1" presStyleIdx="3" presStyleCnt="4">
        <dgm:presLayoutVars>
          <dgm:bulletEnabled val="1"/>
        </dgm:presLayoutVars>
      </dgm:prSet>
      <dgm:spPr/>
    </dgm:pt>
    <dgm:pt modelId="{206FD3B9-A731-45EB-AD86-1E482CD8A902}" type="pres">
      <dgm:prSet presAssocID="{DB24CA5E-F26B-48D3-94BA-50189C5ACC19}" presName="FiveNodes_1_text" presStyleLbl="node1" presStyleIdx="4" presStyleCnt="5">
        <dgm:presLayoutVars>
          <dgm:bulletEnabled val="1"/>
        </dgm:presLayoutVars>
      </dgm:prSet>
      <dgm:spPr/>
    </dgm:pt>
    <dgm:pt modelId="{AFAE7FBF-AD3E-4066-9243-55DA930DC422}" type="pres">
      <dgm:prSet presAssocID="{DB24CA5E-F26B-48D3-94BA-50189C5ACC19}" presName="FiveNodes_2_text" presStyleLbl="node1" presStyleIdx="4" presStyleCnt="5">
        <dgm:presLayoutVars>
          <dgm:bulletEnabled val="1"/>
        </dgm:presLayoutVars>
      </dgm:prSet>
      <dgm:spPr/>
    </dgm:pt>
    <dgm:pt modelId="{BBC21148-D2C0-4256-8A23-CB102466B13A}" type="pres">
      <dgm:prSet presAssocID="{DB24CA5E-F26B-48D3-94BA-50189C5ACC19}" presName="FiveNodes_3_text" presStyleLbl="node1" presStyleIdx="4" presStyleCnt="5">
        <dgm:presLayoutVars>
          <dgm:bulletEnabled val="1"/>
        </dgm:presLayoutVars>
      </dgm:prSet>
      <dgm:spPr/>
    </dgm:pt>
    <dgm:pt modelId="{DB3021F0-D5EC-4510-92F1-17ADE7BB5448}" type="pres">
      <dgm:prSet presAssocID="{DB24CA5E-F26B-48D3-94BA-50189C5ACC19}" presName="FiveNodes_4_text" presStyleLbl="node1" presStyleIdx="4" presStyleCnt="5">
        <dgm:presLayoutVars>
          <dgm:bulletEnabled val="1"/>
        </dgm:presLayoutVars>
      </dgm:prSet>
      <dgm:spPr/>
    </dgm:pt>
    <dgm:pt modelId="{AF2D200E-7354-4B68-979F-F2D8151B2971}" type="pres">
      <dgm:prSet presAssocID="{DB24CA5E-F26B-48D3-94BA-50189C5ACC19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F684440A-9D5C-412C-AFB2-838E8E0D1ED6}" type="presOf" srcId="{860FB279-5309-4ABF-8479-5F2F7AA6545F}" destId="{CE3D8221-1D96-4E52-98DF-48DC309CAB9B}" srcOrd="0" destOrd="0" presId="urn:microsoft.com/office/officeart/2005/8/layout/vProcess5"/>
    <dgm:cxn modelId="{7C400F0B-20F8-46FE-9078-84BE4559A1E0}" type="presOf" srcId="{B4AB7D2C-1CCE-459C-A0FF-AC174E09546C}" destId="{5F1A1F37-CE9D-41FC-AE8D-507957773A4B}" srcOrd="0" destOrd="0" presId="urn:microsoft.com/office/officeart/2005/8/layout/vProcess5"/>
    <dgm:cxn modelId="{0119EF11-7C2A-41EC-98C9-71AB90409F46}" type="presOf" srcId="{9D73A777-5B71-4C57-991C-9DF477E37329}" destId="{DB3021F0-D5EC-4510-92F1-17ADE7BB5448}" srcOrd="1" destOrd="0" presId="urn:microsoft.com/office/officeart/2005/8/layout/vProcess5"/>
    <dgm:cxn modelId="{DF944312-8D13-4A9D-B5CE-FAF675948D85}" type="presOf" srcId="{9D73A777-5B71-4C57-991C-9DF477E37329}" destId="{ED7795FD-F3FF-425B-921A-0A2DE187CB85}" srcOrd="0" destOrd="0" presId="urn:microsoft.com/office/officeart/2005/8/layout/vProcess5"/>
    <dgm:cxn modelId="{A2CABD14-FD71-4376-90F0-946B17AE45BE}" type="presOf" srcId="{E0FD2C3D-779C-48FE-AB95-4CC8C510371B}" destId="{D45AB5CF-1A23-4E76-9A34-C5033122B9BE}" srcOrd="0" destOrd="0" presId="urn:microsoft.com/office/officeart/2005/8/layout/vProcess5"/>
    <dgm:cxn modelId="{45844844-5047-46D4-9073-662B65685E7D}" type="presOf" srcId="{D122D492-EF18-4055-BEA2-CF44891F592C}" destId="{B73C80B1-D29B-45FA-8A0C-47924F20E75D}" srcOrd="0" destOrd="0" presId="urn:microsoft.com/office/officeart/2005/8/layout/vProcess5"/>
    <dgm:cxn modelId="{3297286D-97D6-43C6-A517-08451A1846DD}" type="presOf" srcId="{81148A3C-A1BB-4F68-9E93-1967E284E1E5}" destId="{F19DD63A-A0C7-4E9A-827C-9AFC8369119E}" srcOrd="0" destOrd="0" presId="urn:microsoft.com/office/officeart/2005/8/layout/vProcess5"/>
    <dgm:cxn modelId="{A1F8684D-775E-4B37-947C-D29222027F75}" srcId="{DB24CA5E-F26B-48D3-94BA-50189C5ACC19}" destId="{81148A3C-A1BB-4F68-9E93-1967E284E1E5}" srcOrd="1" destOrd="0" parTransId="{3AE53C5D-43E2-4BB3-9029-F7ED4D094CCB}" sibTransId="{76FF5436-5FE5-4B83-B11C-B482E30C70A7}"/>
    <dgm:cxn modelId="{388C4775-1D0F-4775-8C4C-6E56ECBFB81C}" type="presOf" srcId="{BFEC5162-989A-44BD-A8A3-63E81A4A527E}" destId="{BE3BBBF5-07AE-47B9-A774-DB12829366B1}" srcOrd="0" destOrd="0" presId="urn:microsoft.com/office/officeart/2005/8/layout/vProcess5"/>
    <dgm:cxn modelId="{BAB97B7A-B833-4F53-B287-040B5859123B}" srcId="{DB24CA5E-F26B-48D3-94BA-50189C5ACC19}" destId="{D9D867FD-EDBC-42F5-8B8B-5EE4E1518C5B}" srcOrd="4" destOrd="0" parTransId="{9AB281B6-6BC5-401C-93D7-D2B0BC957ECD}" sibTransId="{F7F05ADA-2588-4DBA-AA48-37B1CED74FA4}"/>
    <dgm:cxn modelId="{97D36383-3FC1-4065-BBB1-A34DEA0A4B04}" srcId="{DB24CA5E-F26B-48D3-94BA-50189C5ACC19}" destId="{860FB279-5309-4ABF-8479-5F2F7AA6545F}" srcOrd="0" destOrd="0" parTransId="{63849FEC-512F-47B0-8DE7-D542FF6F5274}" sibTransId="{B4AB7D2C-1CCE-459C-A0FF-AC174E09546C}"/>
    <dgm:cxn modelId="{A429ED93-29D4-49EE-9B02-A3FE9EC4DBC1}" type="presOf" srcId="{860FB279-5309-4ABF-8479-5F2F7AA6545F}" destId="{206FD3B9-A731-45EB-AD86-1E482CD8A902}" srcOrd="1" destOrd="0" presId="urn:microsoft.com/office/officeart/2005/8/layout/vProcess5"/>
    <dgm:cxn modelId="{474399B5-76B2-4D87-B7BC-8FCBB71A462E}" type="presOf" srcId="{BFEC5162-989A-44BD-A8A3-63E81A4A527E}" destId="{BBC21148-D2C0-4256-8A23-CB102466B13A}" srcOrd="1" destOrd="0" presId="urn:microsoft.com/office/officeart/2005/8/layout/vProcess5"/>
    <dgm:cxn modelId="{9B1A52C1-19B9-4E97-B522-E45778EE4EA9}" type="presOf" srcId="{81148A3C-A1BB-4F68-9E93-1967E284E1E5}" destId="{AFAE7FBF-AD3E-4066-9243-55DA930DC422}" srcOrd="1" destOrd="0" presId="urn:microsoft.com/office/officeart/2005/8/layout/vProcess5"/>
    <dgm:cxn modelId="{6274A3CF-C85F-4C54-B234-76BE6D5EC0DE}" type="presOf" srcId="{D9D867FD-EDBC-42F5-8B8B-5EE4E1518C5B}" destId="{28A3252A-4620-47DA-868F-3DFE445837A2}" srcOrd="0" destOrd="0" presId="urn:microsoft.com/office/officeart/2005/8/layout/vProcess5"/>
    <dgm:cxn modelId="{EDC458D0-6874-4DDB-AFA7-F8794B341A77}" type="presOf" srcId="{DB24CA5E-F26B-48D3-94BA-50189C5ACC19}" destId="{DEA121DA-7BA8-4E61-86EB-806139EE205E}" srcOrd="0" destOrd="0" presId="urn:microsoft.com/office/officeart/2005/8/layout/vProcess5"/>
    <dgm:cxn modelId="{8918A0D1-2588-4D89-A717-7632E6A9F817}" srcId="{DB24CA5E-F26B-48D3-94BA-50189C5ACC19}" destId="{9D73A777-5B71-4C57-991C-9DF477E37329}" srcOrd="3" destOrd="0" parTransId="{BB36173F-5BA1-4B66-83EA-EBEFDE9996BC}" sibTransId="{E0FD2C3D-779C-48FE-AB95-4CC8C510371B}"/>
    <dgm:cxn modelId="{55EE9BE4-310C-491D-AA81-8D45907783F2}" type="presOf" srcId="{76FF5436-5FE5-4B83-B11C-B482E30C70A7}" destId="{9E420D8A-E38A-4891-A7B5-EF95AE71B104}" srcOrd="0" destOrd="0" presId="urn:microsoft.com/office/officeart/2005/8/layout/vProcess5"/>
    <dgm:cxn modelId="{FE91E3F5-606D-42C0-AC87-F46FBCEA447B}" type="presOf" srcId="{D9D867FD-EDBC-42F5-8B8B-5EE4E1518C5B}" destId="{AF2D200E-7354-4B68-979F-F2D8151B2971}" srcOrd="1" destOrd="0" presId="urn:microsoft.com/office/officeart/2005/8/layout/vProcess5"/>
    <dgm:cxn modelId="{8682A4FD-7A2D-4F90-AD7F-FC41C19A0EBD}" srcId="{DB24CA5E-F26B-48D3-94BA-50189C5ACC19}" destId="{BFEC5162-989A-44BD-A8A3-63E81A4A527E}" srcOrd="2" destOrd="0" parTransId="{AFB9444D-C640-4D16-A3DD-09EB35363E4D}" sibTransId="{D122D492-EF18-4055-BEA2-CF44891F592C}"/>
    <dgm:cxn modelId="{C27E2417-E20C-41DA-BD47-7C424902EBEB}" type="presParOf" srcId="{DEA121DA-7BA8-4E61-86EB-806139EE205E}" destId="{0971DB21-4FC3-4C6B-A9B5-268961CF6EE0}" srcOrd="0" destOrd="0" presId="urn:microsoft.com/office/officeart/2005/8/layout/vProcess5"/>
    <dgm:cxn modelId="{66E5BAA9-9F83-459F-9C15-45282B0AC1DA}" type="presParOf" srcId="{DEA121DA-7BA8-4E61-86EB-806139EE205E}" destId="{CE3D8221-1D96-4E52-98DF-48DC309CAB9B}" srcOrd="1" destOrd="0" presId="urn:microsoft.com/office/officeart/2005/8/layout/vProcess5"/>
    <dgm:cxn modelId="{BBA0786D-2B26-40A6-A6C2-1695E257314D}" type="presParOf" srcId="{DEA121DA-7BA8-4E61-86EB-806139EE205E}" destId="{F19DD63A-A0C7-4E9A-827C-9AFC8369119E}" srcOrd="2" destOrd="0" presId="urn:microsoft.com/office/officeart/2005/8/layout/vProcess5"/>
    <dgm:cxn modelId="{FB25316E-4818-4839-A431-F50E06964995}" type="presParOf" srcId="{DEA121DA-7BA8-4E61-86EB-806139EE205E}" destId="{BE3BBBF5-07AE-47B9-A774-DB12829366B1}" srcOrd="3" destOrd="0" presId="urn:microsoft.com/office/officeart/2005/8/layout/vProcess5"/>
    <dgm:cxn modelId="{CC52A866-AFF5-4DC4-AAEE-BE43066087F4}" type="presParOf" srcId="{DEA121DA-7BA8-4E61-86EB-806139EE205E}" destId="{ED7795FD-F3FF-425B-921A-0A2DE187CB85}" srcOrd="4" destOrd="0" presId="urn:microsoft.com/office/officeart/2005/8/layout/vProcess5"/>
    <dgm:cxn modelId="{5930CF29-9C22-4D36-B7C4-2CD468F333B1}" type="presParOf" srcId="{DEA121DA-7BA8-4E61-86EB-806139EE205E}" destId="{28A3252A-4620-47DA-868F-3DFE445837A2}" srcOrd="5" destOrd="0" presId="urn:microsoft.com/office/officeart/2005/8/layout/vProcess5"/>
    <dgm:cxn modelId="{2E15BE37-8B78-4581-8837-848665495671}" type="presParOf" srcId="{DEA121DA-7BA8-4E61-86EB-806139EE205E}" destId="{5F1A1F37-CE9D-41FC-AE8D-507957773A4B}" srcOrd="6" destOrd="0" presId="urn:microsoft.com/office/officeart/2005/8/layout/vProcess5"/>
    <dgm:cxn modelId="{71DE5A35-58D7-452D-9D27-1261623287E4}" type="presParOf" srcId="{DEA121DA-7BA8-4E61-86EB-806139EE205E}" destId="{9E420D8A-E38A-4891-A7B5-EF95AE71B104}" srcOrd="7" destOrd="0" presId="urn:microsoft.com/office/officeart/2005/8/layout/vProcess5"/>
    <dgm:cxn modelId="{10103EAC-CA20-4A22-8831-9F41486E0E7E}" type="presParOf" srcId="{DEA121DA-7BA8-4E61-86EB-806139EE205E}" destId="{B73C80B1-D29B-45FA-8A0C-47924F20E75D}" srcOrd="8" destOrd="0" presId="urn:microsoft.com/office/officeart/2005/8/layout/vProcess5"/>
    <dgm:cxn modelId="{99090012-CC3B-4CB3-B315-3F63FC4D28A3}" type="presParOf" srcId="{DEA121DA-7BA8-4E61-86EB-806139EE205E}" destId="{D45AB5CF-1A23-4E76-9A34-C5033122B9BE}" srcOrd="9" destOrd="0" presId="urn:microsoft.com/office/officeart/2005/8/layout/vProcess5"/>
    <dgm:cxn modelId="{D6206485-99D5-4D86-ABAE-258DBA5169A8}" type="presParOf" srcId="{DEA121DA-7BA8-4E61-86EB-806139EE205E}" destId="{206FD3B9-A731-45EB-AD86-1E482CD8A902}" srcOrd="10" destOrd="0" presId="urn:microsoft.com/office/officeart/2005/8/layout/vProcess5"/>
    <dgm:cxn modelId="{6FFD0B0B-D24D-40A4-A54F-1CA1BECE21E3}" type="presParOf" srcId="{DEA121DA-7BA8-4E61-86EB-806139EE205E}" destId="{AFAE7FBF-AD3E-4066-9243-55DA930DC422}" srcOrd="11" destOrd="0" presId="urn:microsoft.com/office/officeart/2005/8/layout/vProcess5"/>
    <dgm:cxn modelId="{D7F23591-903B-485D-87ED-C6B1E8EC9A24}" type="presParOf" srcId="{DEA121DA-7BA8-4E61-86EB-806139EE205E}" destId="{BBC21148-D2C0-4256-8A23-CB102466B13A}" srcOrd="12" destOrd="0" presId="urn:microsoft.com/office/officeart/2005/8/layout/vProcess5"/>
    <dgm:cxn modelId="{A7F918B5-FDEA-45D0-89D5-924011BAD55E}" type="presParOf" srcId="{DEA121DA-7BA8-4E61-86EB-806139EE205E}" destId="{DB3021F0-D5EC-4510-92F1-17ADE7BB5448}" srcOrd="13" destOrd="0" presId="urn:microsoft.com/office/officeart/2005/8/layout/vProcess5"/>
    <dgm:cxn modelId="{0F0AEC3C-100F-4A1E-918B-637C46C640F9}" type="presParOf" srcId="{DEA121DA-7BA8-4E61-86EB-806139EE205E}" destId="{AF2D200E-7354-4B68-979F-F2D8151B2971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B02B4E2-0916-4BFF-9323-9A8EDEE9C3AD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E6C45FB-926D-41D4-A049-C12ED301579A}">
      <dgm:prSet/>
      <dgm:spPr/>
      <dgm:t>
        <a:bodyPr/>
        <a:lstStyle/>
        <a:p>
          <a:r>
            <a:rPr lang="en-US"/>
            <a:t>Mission:</a:t>
          </a:r>
        </a:p>
      </dgm:t>
    </dgm:pt>
    <dgm:pt modelId="{E21A4B17-EF57-4C9F-A5AE-54CE2266B481}" type="parTrans" cxnId="{B13E14E9-5664-4B2F-B6FB-C1A66944DEA7}">
      <dgm:prSet/>
      <dgm:spPr/>
      <dgm:t>
        <a:bodyPr/>
        <a:lstStyle/>
        <a:p>
          <a:endParaRPr lang="en-US"/>
        </a:p>
      </dgm:t>
    </dgm:pt>
    <dgm:pt modelId="{B7734648-46C5-4F0B-9D23-8CD99AD6B706}" type="sibTrans" cxnId="{B13E14E9-5664-4B2F-B6FB-C1A66944DEA7}">
      <dgm:prSet/>
      <dgm:spPr/>
      <dgm:t>
        <a:bodyPr/>
        <a:lstStyle/>
        <a:p>
          <a:endParaRPr lang="en-US"/>
        </a:p>
      </dgm:t>
    </dgm:pt>
    <dgm:pt modelId="{DC6542A1-E287-40D9-A3A1-884EA35BDC72}">
      <dgm:prSet/>
      <dgm:spPr/>
      <dgm:t>
        <a:bodyPr/>
        <a:lstStyle/>
        <a:p>
          <a:r>
            <a:rPr lang="en-US"/>
            <a:t>Create a fun and welcoming pet-friendly café</a:t>
          </a:r>
        </a:p>
      </dgm:t>
    </dgm:pt>
    <dgm:pt modelId="{502B5AC4-3005-4CAC-9EBC-493EE2FB1DF2}" type="parTrans" cxnId="{C3968A41-005E-47D9-8218-7F7624E49DF6}">
      <dgm:prSet/>
      <dgm:spPr/>
      <dgm:t>
        <a:bodyPr/>
        <a:lstStyle/>
        <a:p>
          <a:endParaRPr lang="en-US"/>
        </a:p>
      </dgm:t>
    </dgm:pt>
    <dgm:pt modelId="{E8E912E5-FED8-4E53-802A-F3A0F7CC7CD7}" type="sibTrans" cxnId="{C3968A41-005E-47D9-8218-7F7624E49DF6}">
      <dgm:prSet/>
      <dgm:spPr/>
      <dgm:t>
        <a:bodyPr/>
        <a:lstStyle/>
        <a:p>
          <a:endParaRPr lang="en-US"/>
        </a:p>
      </dgm:t>
    </dgm:pt>
    <dgm:pt modelId="{AD145FC2-EAA3-408D-A5AF-E206E0FC920E}">
      <dgm:prSet/>
      <dgm:spPr/>
      <dgm:t>
        <a:bodyPr/>
        <a:lstStyle/>
        <a:p>
          <a:r>
            <a:rPr lang="en-US"/>
            <a:t>Aim: </a:t>
          </a:r>
        </a:p>
      </dgm:t>
    </dgm:pt>
    <dgm:pt modelId="{2076972F-0E44-45CE-83D8-10753FA8851C}" type="parTrans" cxnId="{F314ECEB-76B5-4678-B01A-1079EDB8D055}">
      <dgm:prSet/>
      <dgm:spPr/>
      <dgm:t>
        <a:bodyPr/>
        <a:lstStyle/>
        <a:p>
          <a:endParaRPr lang="en-US"/>
        </a:p>
      </dgm:t>
    </dgm:pt>
    <dgm:pt modelId="{EBFC59B7-1F4E-4E84-8564-5C684F0EF760}" type="sibTrans" cxnId="{F314ECEB-76B5-4678-B01A-1079EDB8D055}">
      <dgm:prSet/>
      <dgm:spPr/>
      <dgm:t>
        <a:bodyPr/>
        <a:lstStyle/>
        <a:p>
          <a:endParaRPr lang="en-US"/>
        </a:p>
      </dgm:t>
    </dgm:pt>
    <dgm:pt modelId="{4C357987-BFCC-4C81-A271-33011CFC6CF0}">
      <dgm:prSet/>
      <dgm:spPr/>
      <dgm:t>
        <a:bodyPr/>
        <a:lstStyle/>
        <a:p>
          <a:r>
            <a:rPr lang="en-US"/>
            <a:t>Become a recognised café in Swansea</a:t>
          </a:r>
        </a:p>
      </dgm:t>
    </dgm:pt>
    <dgm:pt modelId="{550962E7-CE78-47D5-B039-376DBEC8FCBC}" type="parTrans" cxnId="{4F9E5319-3AD9-4783-BA15-AF02C2690A21}">
      <dgm:prSet/>
      <dgm:spPr/>
      <dgm:t>
        <a:bodyPr/>
        <a:lstStyle/>
        <a:p>
          <a:endParaRPr lang="en-US"/>
        </a:p>
      </dgm:t>
    </dgm:pt>
    <dgm:pt modelId="{57E56BAE-F373-4D7E-8E66-A47280A73846}" type="sibTrans" cxnId="{4F9E5319-3AD9-4783-BA15-AF02C2690A21}">
      <dgm:prSet/>
      <dgm:spPr/>
      <dgm:t>
        <a:bodyPr/>
        <a:lstStyle/>
        <a:p>
          <a:endParaRPr lang="en-US"/>
        </a:p>
      </dgm:t>
    </dgm:pt>
    <dgm:pt modelId="{A6190766-CDBF-4DB8-86EE-73E6B0A668C0}">
      <dgm:prSet/>
      <dgm:spPr/>
      <dgm:t>
        <a:bodyPr/>
        <a:lstStyle/>
        <a:p>
          <a:r>
            <a:rPr lang="en-US"/>
            <a:t>USP:</a:t>
          </a:r>
        </a:p>
      </dgm:t>
    </dgm:pt>
    <dgm:pt modelId="{4D6A1E3F-CAB8-4067-B783-BBA2791A0E4D}" type="parTrans" cxnId="{42FBD61B-752E-4809-BD51-7D8EF1667494}">
      <dgm:prSet/>
      <dgm:spPr/>
      <dgm:t>
        <a:bodyPr/>
        <a:lstStyle/>
        <a:p>
          <a:endParaRPr lang="en-US"/>
        </a:p>
      </dgm:t>
    </dgm:pt>
    <dgm:pt modelId="{81FC05B0-71E4-412D-B750-F47D54181D26}" type="sibTrans" cxnId="{42FBD61B-752E-4809-BD51-7D8EF1667494}">
      <dgm:prSet/>
      <dgm:spPr/>
      <dgm:t>
        <a:bodyPr/>
        <a:lstStyle/>
        <a:p>
          <a:endParaRPr lang="en-US"/>
        </a:p>
      </dgm:t>
    </dgm:pt>
    <dgm:pt modelId="{A72ABB51-6BE7-4E15-ADB9-30DFD141D055}">
      <dgm:prSet/>
      <dgm:spPr/>
      <dgm:t>
        <a:bodyPr/>
        <a:lstStyle/>
        <a:p>
          <a:r>
            <a:rPr lang="en-US"/>
            <a:t>Pet-friendly café </a:t>
          </a:r>
        </a:p>
      </dgm:t>
    </dgm:pt>
    <dgm:pt modelId="{D2D32A87-6DD7-407C-827E-872E53FB66AF}" type="parTrans" cxnId="{79A01C86-48B3-425E-A3A1-8F3AA8514A92}">
      <dgm:prSet/>
      <dgm:spPr/>
      <dgm:t>
        <a:bodyPr/>
        <a:lstStyle/>
        <a:p>
          <a:endParaRPr lang="en-US"/>
        </a:p>
      </dgm:t>
    </dgm:pt>
    <dgm:pt modelId="{E76196C7-A811-4EE7-9447-0DA6B3002993}" type="sibTrans" cxnId="{79A01C86-48B3-425E-A3A1-8F3AA8514A92}">
      <dgm:prSet/>
      <dgm:spPr/>
      <dgm:t>
        <a:bodyPr/>
        <a:lstStyle/>
        <a:p>
          <a:endParaRPr lang="en-US"/>
        </a:p>
      </dgm:t>
    </dgm:pt>
    <dgm:pt modelId="{41F5279C-4A4B-46D4-B1D5-8240BDCA8295}">
      <dgm:prSet/>
      <dgm:spPr/>
      <dgm:t>
        <a:bodyPr/>
        <a:lstStyle/>
        <a:p>
          <a:r>
            <a:rPr lang="en-US"/>
            <a:t>Pink aesthetic interior</a:t>
          </a:r>
        </a:p>
      </dgm:t>
    </dgm:pt>
    <dgm:pt modelId="{5EFE6F21-8E67-4311-BA25-5F972F494207}" type="parTrans" cxnId="{B52C5A4D-A32C-44A0-BD40-D47A92888AE7}">
      <dgm:prSet/>
      <dgm:spPr/>
      <dgm:t>
        <a:bodyPr/>
        <a:lstStyle/>
        <a:p>
          <a:endParaRPr lang="en-US"/>
        </a:p>
      </dgm:t>
    </dgm:pt>
    <dgm:pt modelId="{5D7870F8-DCD9-41C1-84FD-0C14429D257D}" type="sibTrans" cxnId="{B52C5A4D-A32C-44A0-BD40-D47A92888AE7}">
      <dgm:prSet/>
      <dgm:spPr/>
      <dgm:t>
        <a:bodyPr/>
        <a:lstStyle/>
        <a:p>
          <a:endParaRPr lang="en-US"/>
        </a:p>
      </dgm:t>
    </dgm:pt>
    <dgm:pt modelId="{F70D2788-31A3-4221-8511-2F363FAE8BE5}">
      <dgm:prSet/>
      <dgm:spPr/>
      <dgm:t>
        <a:bodyPr/>
        <a:lstStyle/>
        <a:p>
          <a:r>
            <a:rPr lang="en-US"/>
            <a:t>Social media friendly</a:t>
          </a:r>
        </a:p>
      </dgm:t>
    </dgm:pt>
    <dgm:pt modelId="{32845131-CD79-4B7F-AF6E-27743549A494}" type="parTrans" cxnId="{CCC7022F-EBAC-436B-AFAD-9EFD7F3A7F08}">
      <dgm:prSet/>
      <dgm:spPr/>
      <dgm:t>
        <a:bodyPr/>
        <a:lstStyle/>
        <a:p>
          <a:endParaRPr lang="en-US"/>
        </a:p>
      </dgm:t>
    </dgm:pt>
    <dgm:pt modelId="{C7E77456-A6DC-43C0-839B-7FD0087A262D}" type="sibTrans" cxnId="{CCC7022F-EBAC-436B-AFAD-9EFD7F3A7F08}">
      <dgm:prSet/>
      <dgm:spPr/>
      <dgm:t>
        <a:bodyPr/>
        <a:lstStyle/>
        <a:p>
          <a:endParaRPr lang="en-US"/>
        </a:p>
      </dgm:t>
    </dgm:pt>
    <dgm:pt modelId="{AC5EC43B-F554-4B72-BE66-A3DE4C401600}">
      <dgm:prSet/>
      <dgm:spPr/>
      <dgm:t>
        <a:bodyPr/>
        <a:lstStyle/>
        <a:p>
          <a:r>
            <a:rPr lang="en-US"/>
            <a:t>Different from normal cafes </a:t>
          </a:r>
        </a:p>
      </dgm:t>
    </dgm:pt>
    <dgm:pt modelId="{F9A6F209-F9A4-48A8-A861-4474D17E045A}" type="parTrans" cxnId="{219D03FF-E2BC-46E2-BF46-E727900B9C9F}">
      <dgm:prSet/>
      <dgm:spPr/>
      <dgm:t>
        <a:bodyPr/>
        <a:lstStyle/>
        <a:p>
          <a:endParaRPr lang="en-US"/>
        </a:p>
      </dgm:t>
    </dgm:pt>
    <dgm:pt modelId="{15A1599D-A0BA-4CD3-8D77-60FB6C6CB700}" type="sibTrans" cxnId="{219D03FF-E2BC-46E2-BF46-E727900B9C9F}">
      <dgm:prSet/>
      <dgm:spPr/>
      <dgm:t>
        <a:bodyPr/>
        <a:lstStyle/>
        <a:p>
          <a:endParaRPr lang="en-US"/>
        </a:p>
      </dgm:t>
    </dgm:pt>
    <dgm:pt modelId="{14B10A31-3317-43F3-853A-2CAD31274BFA}" type="pres">
      <dgm:prSet presAssocID="{7B02B4E2-0916-4BFF-9323-9A8EDEE9C3AD}" presName="linear" presStyleCnt="0">
        <dgm:presLayoutVars>
          <dgm:animLvl val="lvl"/>
          <dgm:resizeHandles val="exact"/>
        </dgm:presLayoutVars>
      </dgm:prSet>
      <dgm:spPr/>
    </dgm:pt>
    <dgm:pt modelId="{B5BE2F5D-FA9D-4D93-B59D-9EA09DCB7B12}" type="pres">
      <dgm:prSet presAssocID="{1E6C45FB-926D-41D4-A049-C12ED301579A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2F5F3F23-FBE1-47B3-9BCE-86A7A90EF60E}" type="pres">
      <dgm:prSet presAssocID="{1E6C45FB-926D-41D4-A049-C12ED301579A}" presName="childText" presStyleLbl="revTx" presStyleIdx="0" presStyleCnt="3">
        <dgm:presLayoutVars>
          <dgm:bulletEnabled val="1"/>
        </dgm:presLayoutVars>
      </dgm:prSet>
      <dgm:spPr/>
    </dgm:pt>
    <dgm:pt modelId="{BF6351DE-6C7F-4FF6-9266-E9E83FFBA18B}" type="pres">
      <dgm:prSet presAssocID="{AD145FC2-EAA3-408D-A5AF-E206E0FC920E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ED949577-166B-413A-9407-1A5FD3F160DB}" type="pres">
      <dgm:prSet presAssocID="{AD145FC2-EAA3-408D-A5AF-E206E0FC920E}" presName="childText" presStyleLbl="revTx" presStyleIdx="1" presStyleCnt="3">
        <dgm:presLayoutVars>
          <dgm:bulletEnabled val="1"/>
        </dgm:presLayoutVars>
      </dgm:prSet>
      <dgm:spPr/>
    </dgm:pt>
    <dgm:pt modelId="{59E80DC7-A051-47FF-ABE4-A7ED88DFB66D}" type="pres">
      <dgm:prSet presAssocID="{A6190766-CDBF-4DB8-86EE-73E6B0A668C0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D426D5F5-C797-417C-93FD-7438A7322D4F}" type="pres">
      <dgm:prSet presAssocID="{A6190766-CDBF-4DB8-86EE-73E6B0A668C0}" presName="childText" presStyleLbl="revTx" presStyleIdx="2" presStyleCnt="3">
        <dgm:presLayoutVars>
          <dgm:bulletEnabled val="1"/>
        </dgm:presLayoutVars>
      </dgm:prSet>
      <dgm:spPr/>
    </dgm:pt>
  </dgm:ptLst>
  <dgm:cxnLst>
    <dgm:cxn modelId="{17B5080B-0B36-486A-8454-8F45C22E4E2F}" type="presOf" srcId="{AD145FC2-EAA3-408D-A5AF-E206E0FC920E}" destId="{BF6351DE-6C7F-4FF6-9266-E9E83FFBA18B}" srcOrd="0" destOrd="0" presId="urn:microsoft.com/office/officeart/2005/8/layout/vList2"/>
    <dgm:cxn modelId="{4F9E5319-3AD9-4783-BA15-AF02C2690A21}" srcId="{AD145FC2-EAA3-408D-A5AF-E206E0FC920E}" destId="{4C357987-BFCC-4C81-A271-33011CFC6CF0}" srcOrd="0" destOrd="0" parTransId="{550962E7-CE78-47D5-B039-376DBEC8FCBC}" sibTransId="{57E56BAE-F373-4D7E-8E66-A47280A73846}"/>
    <dgm:cxn modelId="{42FBD61B-752E-4809-BD51-7D8EF1667494}" srcId="{7B02B4E2-0916-4BFF-9323-9A8EDEE9C3AD}" destId="{A6190766-CDBF-4DB8-86EE-73E6B0A668C0}" srcOrd="2" destOrd="0" parTransId="{4D6A1E3F-CAB8-4067-B783-BBA2791A0E4D}" sibTransId="{81FC05B0-71E4-412D-B750-F47D54181D26}"/>
    <dgm:cxn modelId="{CCC7022F-EBAC-436B-AFAD-9EFD7F3A7F08}" srcId="{A6190766-CDBF-4DB8-86EE-73E6B0A668C0}" destId="{F70D2788-31A3-4221-8511-2F363FAE8BE5}" srcOrd="2" destOrd="0" parTransId="{32845131-CD79-4B7F-AF6E-27743549A494}" sibTransId="{C7E77456-A6DC-43C0-839B-7FD0087A262D}"/>
    <dgm:cxn modelId="{BD0E1F31-524A-46E9-86D9-FE3A828FD7C1}" type="presOf" srcId="{4C357987-BFCC-4C81-A271-33011CFC6CF0}" destId="{ED949577-166B-413A-9407-1A5FD3F160DB}" srcOrd="0" destOrd="0" presId="urn:microsoft.com/office/officeart/2005/8/layout/vList2"/>
    <dgm:cxn modelId="{E3951C3B-AFFB-4EC3-A2BB-85155841D080}" type="presOf" srcId="{41F5279C-4A4B-46D4-B1D5-8240BDCA8295}" destId="{D426D5F5-C797-417C-93FD-7438A7322D4F}" srcOrd="0" destOrd="1" presId="urn:microsoft.com/office/officeart/2005/8/layout/vList2"/>
    <dgm:cxn modelId="{C3968A41-005E-47D9-8218-7F7624E49DF6}" srcId="{1E6C45FB-926D-41D4-A049-C12ED301579A}" destId="{DC6542A1-E287-40D9-A3A1-884EA35BDC72}" srcOrd="0" destOrd="0" parTransId="{502B5AC4-3005-4CAC-9EBC-493EE2FB1DF2}" sibTransId="{E8E912E5-FED8-4E53-802A-F3A0F7CC7CD7}"/>
    <dgm:cxn modelId="{6A0D3F43-C992-48CD-BECD-AC48265B4EA3}" type="presOf" srcId="{F70D2788-31A3-4221-8511-2F363FAE8BE5}" destId="{D426D5F5-C797-417C-93FD-7438A7322D4F}" srcOrd="0" destOrd="2" presId="urn:microsoft.com/office/officeart/2005/8/layout/vList2"/>
    <dgm:cxn modelId="{3ABF1B64-B4EF-443E-AA06-E2B94AC584A2}" type="presOf" srcId="{A6190766-CDBF-4DB8-86EE-73E6B0A668C0}" destId="{59E80DC7-A051-47FF-ABE4-A7ED88DFB66D}" srcOrd="0" destOrd="0" presId="urn:microsoft.com/office/officeart/2005/8/layout/vList2"/>
    <dgm:cxn modelId="{93C1084A-20BF-41A5-AAF1-1F6A16CB6DAC}" type="presOf" srcId="{7B02B4E2-0916-4BFF-9323-9A8EDEE9C3AD}" destId="{14B10A31-3317-43F3-853A-2CAD31274BFA}" srcOrd="0" destOrd="0" presId="urn:microsoft.com/office/officeart/2005/8/layout/vList2"/>
    <dgm:cxn modelId="{B7F5116D-E281-4800-8952-351D76DA4D79}" type="presOf" srcId="{DC6542A1-E287-40D9-A3A1-884EA35BDC72}" destId="{2F5F3F23-FBE1-47B3-9BCE-86A7A90EF60E}" srcOrd="0" destOrd="0" presId="urn:microsoft.com/office/officeart/2005/8/layout/vList2"/>
    <dgm:cxn modelId="{B52C5A4D-A32C-44A0-BD40-D47A92888AE7}" srcId="{A6190766-CDBF-4DB8-86EE-73E6B0A668C0}" destId="{41F5279C-4A4B-46D4-B1D5-8240BDCA8295}" srcOrd="1" destOrd="0" parTransId="{5EFE6F21-8E67-4311-BA25-5F972F494207}" sibTransId="{5D7870F8-DCD9-41C1-84FD-0C14429D257D}"/>
    <dgm:cxn modelId="{37A9B050-5FE9-474A-8421-F08698461C87}" type="presOf" srcId="{1E6C45FB-926D-41D4-A049-C12ED301579A}" destId="{B5BE2F5D-FA9D-4D93-B59D-9EA09DCB7B12}" srcOrd="0" destOrd="0" presId="urn:microsoft.com/office/officeart/2005/8/layout/vList2"/>
    <dgm:cxn modelId="{79A01C86-48B3-425E-A3A1-8F3AA8514A92}" srcId="{A6190766-CDBF-4DB8-86EE-73E6B0A668C0}" destId="{A72ABB51-6BE7-4E15-ADB9-30DFD141D055}" srcOrd="0" destOrd="0" parTransId="{D2D32A87-6DD7-407C-827E-872E53FB66AF}" sibTransId="{E76196C7-A811-4EE7-9447-0DA6B3002993}"/>
    <dgm:cxn modelId="{006D51D6-5B6E-44C6-8F57-A30AFF021539}" type="presOf" srcId="{A72ABB51-6BE7-4E15-ADB9-30DFD141D055}" destId="{D426D5F5-C797-417C-93FD-7438A7322D4F}" srcOrd="0" destOrd="0" presId="urn:microsoft.com/office/officeart/2005/8/layout/vList2"/>
    <dgm:cxn modelId="{B13E14E9-5664-4B2F-B6FB-C1A66944DEA7}" srcId="{7B02B4E2-0916-4BFF-9323-9A8EDEE9C3AD}" destId="{1E6C45FB-926D-41D4-A049-C12ED301579A}" srcOrd="0" destOrd="0" parTransId="{E21A4B17-EF57-4C9F-A5AE-54CE2266B481}" sibTransId="{B7734648-46C5-4F0B-9D23-8CD99AD6B706}"/>
    <dgm:cxn modelId="{F314ECEB-76B5-4678-B01A-1079EDB8D055}" srcId="{7B02B4E2-0916-4BFF-9323-9A8EDEE9C3AD}" destId="{AD145FC2-EAA3-408D-A5AF-E206E0FC920E}" srcOrd="1" destOrd="0" parTransId="{2076972F-0E44-45CE-83D8-10753FA8851C}" sibTransId="{EBFC59B7-1F4E-4E84-8564-5C684F0EF760}"/>
    <dgm:cxn modelId="{42B5EAEC-FF73-4CE0-B222-5B87D6900682}" type="presOf" srcId="{AC5EC43B-F554-4B72-BE66-A3DE4C401600}" destId="{D426D5F5-C797-417C-93FD-7438A7322D4F}" srcOrd="0" destOrd="3" presId="urn:microsoft.com/office/officeart/2005/8/layout/vList2"/>
    <dgm:cxn modelId="{219D03FF-E2BC-46E2-BF46-E727900B9C9F}" srcId="{A6190766-CDBF-4DB8-86EE-73E6B0A668C0}" destId="{AC5EC43B-F554-4B72-BE66-A3DE4C401600}" srcOrd="3" destOrd="0" parTransId="{F9A6F209-F9A4-48A8-A861-4474D17E045A}" sibTransId="{15A1599D-A0BA-4CD3-8D77-60FB6C6CB700}"/>
    <dgm:cxn modelId="{ED09909E-2025-4887-8CC0-514E33E01A14}" type="presParOf" srcId="{14B10A31-3317-43F3-853A-2CAD31274BFA}" destId="{B5BE2F5D-FA9D-4D93-B59D-9EA09DCB7B12}" srcOrd="0" destOrd="0" presId="urn:microsoft.com/office/officeart/2005/8/layout/vList2"/>
    <dgm:cxn modelId="{F40186A2-71C4-4103-9487-9F627D6B14CE}" type="presParOf" srcId="{14B10A31-3317-43F3-853A-2CAD31274BFA}" destId="{2F5F3F23-FBE1-47B3-9BCE-86A7A90EF60E}" srcOrd="1" destOrd="0" presId="urn:microsoft.com/office/officeart/2005/8/layout/vList2"/>
    <dgm:cxn modelId="{362CA4E2-1DD9-4470-9ED8-51C4F0EDCFCD}" type="presParOf" srcId="{14B10A31-3317-43F3-853A-2CAD31274BFA}" destId="{BF6351DE-6C7F-4FF6-9266-E9E83FFBA18B}" srcOrd="2" destOrd="0" presId="urn:microsoft.com/office/officeart/2005/8/layout/vList2"/>
    <dgm:cxn modelId="{0387A9F9-D5FC-4126-AB08-360666756C53}" type="presParOf" srcId="{14B10A31-3317-43F3-853A-2CAD31274BFA}" destId="{ED949577-166B-413A-9407-1A5FD3F160DB}" srcOrd="3" destOrd="0" presId="urn:microsoft.com/office/officeart/2005/8/layout/vList2"/>
    <dgm:cxn modelId="{8939657E-FA9E-4BF0-8A2C-00C0905552EA}" type="presParOf" srcId="{14B10A31-3317-43F3-853A-2CAD31274BFA}" destId="{59E80DC7-A051-47FF-ABE4-A7ED88DFB66D}" srcOrd="4" destOrd="0" presId="urn:microsoft.com/office/officeart/2005/8/layout/vList2"/>
    <dgm:cxn modelId="{3B1445CF-F4A5-4BDF-94B4-CBB8B0B15954}" type="presParOf" srcId="{14B10A31-3317-43F3-853A-2CAD31274BFA}" destId="{D426D5F5-C797-417C-93FD-7438A7322D4F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1C24E78-9629-4F48-A12B-4510D9485ADC}" type="doc">
      <dgm:prSet loTypeId="urn:microsoft.com/office/officeart/2008/layout/LinedList" loCatId="list" qsTypeId="urn:microsoft.com/office/officeart/2005/8/quickstyle/simple4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D075DFF4-B8EF-4AF0-8B3D-5580B0CC5EA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Location: </a:t>
          </a:r>
        </a:p>
      </dgm:t>
    </dgm:pt>
    <dgm:pt modelId="{FA7C6DD9-96E8-4ABC-AD39-2C853208DE31}" type="parTrans" cxnId="{6A89430D-5118-4A75-98F4-5D8BC66F5387}">
      <dgm:prSet/>
      <dgm:spPr/>
      <dgm:t>
        <a:bodyPr/>
        <a:lstStyle/>
        <a:p>
          <a:endParaRPr lang="en-US"/>
        </a:p>
      </dgm:t>
    </dgm:pt>
    <dgm:pt modelId="{C7650CFE-15F7-4997-B356-139FD3BD45E6}" type="sibTrans" cxnId="{6A89430D-5118-4A75-98F4-5D8BC66F5387}">
      <dgm:prSet/>
      <dgm:spPr/>
      <dgm:t>
        <a:bodyPr/>
        <a:lstStyle/>
        <a:p>
          <a:endParaRPr lang="en-US"/>
        </a:p>
      </dgm:t>
    </dgm:pt>
    <dgm:pt modelId="{B8E22E6D-FDFA-429C-B186-298F64BCBE1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Swansea city centre</a:t>
          </a:r>
        </a:p>
      </dgm:t>
    </dgm:pt>
    <dgm:pt modelId="{A392A1B8-0E1B-4B0C-9344-59DBA83D4985}" type="parTrans" cxnId="{CA4D20FD-8595-44E7-8141-A67FAAE2AE6F}">
      <dgm:prSet/>
      <dgm:spPr/>
      <dgm:t>
        <a:bodyPr/>
        <a:lstStyle/>
        <a:p>
          <a:endParaRPr lang="en-US"/>
        </a:p>
      </dgm:t>
    </dgm:pt>
    <dgm:pt modelId="{904399E8-DC15-4DF6-B411-FBD9254F84C5}" type="sibTrans" cxnId="{CA4D20FD-8595-44E7-8141-A67FAAE2AE6F}">
      <dgm:prSet/>
      <dgm:spPr/>
      <dgm:t>
        <a:bodyPr/>
        <a:lstStyle/>
        <a:p>
          <a:endParaRPr lang="en-US"/>
        </a:p>
      </dgm:t>
    </dgm:pt>
    <dgm:pt modelId="{61D4B2FC-D707-4C77-8992-26D67F7F524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Near shops,  bus stops and students </a:t>
          </a:r>
        </a:p>
      </dgm:t>
    </dgm:pt>
    <dgm:pt modelId="{31B1971F-6601-4197-88E1-2C75F3F77DAF}" type="parTrans" cxnId="{DCC3B03F-E901-4B6D-825D-717CE684DBBB}">
      <dgm:prSet/>
      <dgm:spPr/>
      <dgm:t>
        <a:bodyPr/>
        <a:lstStyle/>
        <a:p>
          <a:endParaRPr lang="en-US"/>
        </a:p>
      </dgm:t>
    </dgm:pt>
    <dgm:pt modelId="{F99AC5FF-F544-42D6-B564-1F4E01B1F8E5}" type="sibTrans" cxnId="{DCC3B03F-E901-4B6D-825D-717CE684DBBB}">
      <dgm:prSet/>
      <dgm:spPr/>
      <dgm:t>
        <a:bodyPr/>
        <a:lstStyle/>
        <a:p>
          <a:endParaRPr lang="en-US"/>
        </a:p>
      </dgm:t>
    </dgm:pt>
    <dgm:pt modelId="{78F41617-530C-4CCB-ABB3-28789B49A7E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Target Market:</a:t>
          </a:r>
        </a:p>
      </dgm:t>
    </dgm:pt>
    <dgm:pt modelId="{15BCD2FD-FC03-4D18-A195-2C41F64C8735}" type="parTrans" cxnId="{B146D5DE-C633-48AF-8C04-C1047306F78F}">
      <dgm:prSet/>
      <dgm:spPr/>
      <dgm:t>
        <a:bodyPr/>
        <a:lstStyle/>
        <a:p>
          <a:endParaRPr lang="en-US"/>
        </a:p>
      </dgm:t>
    </dgm:pt>
    <dgm:pt modelId="{3B45CA99-03E2-4424-9A72-34DF582CD14A}" type="sibTrans" cxnId="{B146D5DE-C633-48AF-8C04-C1047306F78F}">
      <dgm:prSet/>
      <dgm:spPr/>
      <dgm:t>
        <a:bodyPr/>
        <a:lstStyle/>
        <a:p>
          <a:endParaRPr lang="en-US"/>
        </a:p>
      </dgm:t>
    </dgm:pt>
    <dgm:pt modelId="{830049A2-74A2-4D9B-B605-56339CE7135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Pet owners</a:t>
          </a:r>
        </a:p>
      </dgm:t>
    </dgm:pt>
    <dgm:pt modelId="{BA17F6D4-CC0D-45A2-B135-C5E504CDF2C9}" type="parTrans" cxnId="{A48136E3-1829-4FD5-BB10-E0828F204E6F}">
      <dgm:prSet/>
      <dgm:spPr/>
      <dgm:t>
        <a:bodyPr/>
        <a:lstStyle/>
        <a:p>
          <a:endParaRPr lang="en-US"/>
        </a:p>
      </dgm:t>
    </dgm:pt>
    <dgm:pt modelId="{E22AED4F-FB3A-484D-BF06-1EB848228909}" type="sibTrans" cxnId="{A48136E3-1829-4FD5-BB10-E0828F204E6F}">
      <dgm:prSet/>
      <dgm:spPr/>
      <dgm:t>
        <a:bodyPr/>
        <a:lstStyle/>
        <a:p>
          <a:endParaRPr lang="en-US"/>
        </a:p>
      </dgm:t>
    </dgm:pt>
    <dgm:pt modelId="{229FDCDF-C5F5-42F6-9462-75AD73191D7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Students </a:t>
          </a:r>
        </a:p>
      </dgm:t>
    </dgm:pt>
    <dgm:pt modelId="{9BFCF8DB-DA5D-4FC1-9438-C593C4E73572}" type="parTrans" cxnId="{C31D04EE-F63B-4761-9F0A-C7CC4E8B17BF}">
      <dgm:prSet/>
      <dgm:spPr/>
      <dgm:t>
        <a:bodyPr/>
        <a:lstStyle/>
        <a:p>
          <a:endParaRPr lang="en-US"/>
        </a:p>
      </dgm:t>
    </dgm:pt>
    <dgm:pt modelId="{C44DACA6-973E-42D1-BAD6-323D10A90100}" type="sibTrans" cxnId="{C31D04EE-F63B-4761-9F0A-C7CC4E8B17BF}">
      <dgm:prSet/>
      <dgm:spPr/>
      <dgm:t>
        <a:bodyPr/>
        <a:lstStyle/>
        <a:p>
          <a:endParaRPr lang="en-US"/>
        </a:p>
      </dgm:t>
    </dgm:pt>
    <dgm:pt modelId="{0753E876-F0B9-4985-8AEF-415B12F80E0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Families</a:t>
          </a:r>
        </a:p>
      </dgm:t>
    </dgm:pt>
    <dgm:pt modelId="{300C2321-CD9B-4710-9D77-0C30534C82D3}" type="parTrans" cxnId="{86BEF5AB-749E-421E-8602-31255BDBEEED}">
      <dgm:prSet/>
      <dgm:spPr/>
      <dgm:t>
        <a:bodyPr/>
        <a:lstStyle/>
        <a:p>
          <a:endParaRPr lang="en-US"/>
        </a:p>
      </dgm:t>
    </dgm:pt>
    <dgm:pt modelId="{F1FFAF0E-7E6A-466B-8472-0BDE6DF6DC9C}" type="sibTrans" cxnId="{86BEF5AB-749E-421E-8602-31255BDBEEED}">
      <dgm:prSet/>
      <dgm:spPr/>
      <dgm:t>
        <a:bodyPr/>
        <a:lstStyle/>
        <a:p>
          <a:endParaRPr lang="en-US"/>
        </a:p>
      </dgm:t>
    </dgm:pt>
    <dgm:pt modelId="{E333718A-9CD5-4B28-9527-042EB2891F8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Young adults</a:t>
          </a:r>
        </a:p>
      </dgm:t>
    </dgm:pt>
    <dgm:pt modelId="{BC76D9D1-AADC-4E5D-A60F-CA6774FE1D39}" type="parTrans" cxnId="{0F7D2255-33DD-459C-97B1-42FFCBADE783}">
      <dgm:prSet/>
      <dgm:spPr/>
      <dgm:t>
        <a:bodyPr/>
        <a:lstStyle/>
        <a:p>
          <a:endParaRPr lang="en-US"/>
        </a:p>
      </dgm:t>
    </dgm:pt>
    <dgm:pt modelId="{34101F74-4EAB-44EE-AC2D-BDB53E584D54}" type="sibTrans" cxnId="{0F7D2255-33DD-459C-97B1-42FFCBADE783}">
      <dgm:prSet/>
      <dgm:spPr/>
      <dgm:t>
        <a:bodyPr/>
        <a:lstStyle/>
        <a:p>
          <a:endParaRPr lang="en-US"/>
        </a:p>
      </dgm:t>
    </dgm:pt>
    <dgm:pt modelId="{91C2B6A4-1DBC-41A6-B6B2-2D850083EDC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Visitors </a:t>
          </a:r>
        </a:p>
      </dgm:t>
    </dgm:pt>
    <dgm:pt modelId="{2E881804-DCE8-44C5-B36D-5FA2E2136B3C}" type="parTrans" cxnId="{1F57BAB2-6FD4-4FA5-995B-D4851F481BB7}">
      <dgm:prSet/>
      <dgm:spPr/>
      <dgm:t>
        <a:bodyPr/>
        <a:lstStyle/>
        <a:p>
          <a:endParaRPr lang="en-US"/>
        </a:p>
      </dgm:t>
    </dgm:pt>
    <dgm:pt modelId="{5BA150C1-E600-4002-8763-5416F5044B20}" type="sibTrans" cxnId="{1F57BAB2-6FD4-4FA5-995B-D4851F481BB7}">
      <dgm:prSet/>
      <dgm:spPr/>
      <dgm:t>
        <a:bodyPr/>
        <a:lstStyle/>
        <a:p>
          <a:endParaRPr lang="en-US"/>
        </a:p>
      </dgm:t>
    </dgm:pt>
    <dgm:pt modelId="{EF0A76C3-8EA5-4743-A8F0-019DDABC388E}" type="pres">
      <dgm:prSet presAssocID="{81C24E78-9629-4F48-A12B-4510D9485ADC}" presName="vert0" presStyleCnt="0">
        <dgm:presLayoutVars>
          <dgm:dir/>
          <dgm:animOne val="branch"/>
          <dgm:animLvl val="lvl"/>
        </dgm:presLayoutVars>
      </dgm:prSet>
      <dgm:spPr/>
    </dgm:pt>
    <dgm:pt modelId="{E4EBD89D-DDF5-42A8-9B0D-E2276FB30A31}" type="pres">
      <dgm:prSet presAssocID="{D075DFF4-B8EF-4AF0-8B3D-5580B0CC5EA7}" presName="thickLine" presStyleLbl="alignNode1" presStyleIdx="0" presStyleCnt="2"/>
      <dgm:spPr/>
    </dgm:pt>
    <dgm:pt modelId="{69205CCA-8F3F-4109-A92E-26C3AD0C8A3A}" type="pres">
      <dgm:prSet presAssocID="{D075DFF4-B8EF-4AF0-8B3D-5580B0CC5EA7}" presName="horz1" presStyleCnt="0"/>
      <dgm:spPr/>
    </dgm:pt>
    <dgm:pt modelId="{53D41685-EEF5-498F-922B-8FBADBC2D6E6}" type="pres">
      <dgm:prSet presAssocID="{D075DFF4-B8EF-4AF0-8B3D-5580B0CC5EA7}" presName="tx1" presStyleLbl="revTx" presStyleIdx="0" presStyleCnt="9"/>
      <dgm:spPr/>
    </dgm:pt>
    <dgm:pt modelId="{DE39E533-810E-4822-AB6E-366CD55CA43C}" type="pres">
      <dgm:prSet presAssocID="{D075DFF4-B8EF-4AF0-8B3D-5580B0CC5EA7}" presName="vert1" presStyleCnt="0"/>
      <dgm:spPr/>
    </dgm:pt>
    <dgm:pt modelId="{606C9DE0-6CC0-4F57-93E0-A388AF1804F6}" type="pres">
      <dgm:prSet presAssocID="{B8E22E6D-FDFA-429C-B186-298F64BCBE14}" presName="vertSpace2a" presStyleCnt="0"/>
      <dgm:spPr/>
    </dgm:pt>
    <dgm:pt modelId="{D8E025BA-5ACB-47D9-A00C-54F1386C3629}" type="pres">
      <dgm:prSet presAssocID="{B8E22E6D-FDFA-429C-B186-298F64BCBE14}" presName="horz2" presStyleCnt="0"/>
      <dgm:spPr/>
    </dgm:pt>
    <dgm:pt modelId="{78B7E54D-7C06-421B-9882-62B0EB67BCD5}" type="pres">
      <dgm:prSet presAssocID="{B8E22E6D-FDFA-429C-B186-298F64BCBE14}" presName="horzSpace2" presStyleCnt="0"/>
      <dgm:spPr/>
    </dgm:pt>
    <dgm:pt modelId="{433DA090-394C-49D9-B48B-4473C953C2CB}" type="pres">
      <dgm:prSet presAssocID="{B8E22E6D-FDFA-429C-B186-298F64BCBE14}" presName="tx2" presStyleLbl="revTx" presStyleIdx="1" presStyleCnt="9"/>
      <dgm:spPr/>
    </dgm:pt>
    <dgm:pt modelId="{06EA169E-F27B-436A-B162-AB86D2C83B25}" type="pres">
      <dgm:prSet presAssocID="{B8E22E6D-FDFA-429C-B186-298F64BCBE14}" presName="vert2" presStyleCnt="0"/>
      <dgm:spPr/>
    </dgm:pt>
    <dgm:pt modelId="{3E8DC72D-341D-4D81-BF74-CD57EE5FEC0C}" type="pres">
      <dgm:prSet presAssocID="{B8E22E6D-FDFA-429C-B186-298F64BCBE14}" presName="thinLine2b" presStyleLbl="callout" presStyleIdx="0" presStyleCnt="7"/>
      <dgm:spPr/>
    </dgm:pt>
    <dgm:pt modelId="{353CC639-6C07-49B6-9190-382EF884587C}" type="pres">
      <dgm:prSet presAssocID="{B8E22E6D-FDFA-429C-B186-298F64BCBE14}" presName="vertSpace2b" presStyleCnt="0"/>
      <dgm:spPr/>
    </dgm:pt>
    <dgm:pt modelId="{304085FC-7309-4569-BF24-9D4D83CBC226}" type="pres">
      <dgm:prSet presAssocID="{61D4B2FC-D707-4C77-8992-26D67F7F5242}" presName="horz2" presStyleCnt="0"/>
      <dgm:spPr/>
    </dgm:pt>
    <dgm:pt modelId="{A11FD4B2-4518-4243-B6D5-047CC6EDB0A5}" type="pres">
      <dgm:prSet presAssocID="{61D4B2FC-D707-4C77-8992-26D67F7F5242}" presName="horzSpace2" presStyleCnt="0"/>
      <dgm:spPr/>
    </dgm:pt>
    <dgm:pt modelId="{3F2878B4-962B-4448-86E3-560CC1966DDA}" type="pres">
      <dgm:prSet presAssocID="{61D4B2FC-D707-4C77-8992-26D67F7F5242}" presName="tx2" presStyleLbl="revTx" presStyleIdx="2" presStyleCnt="9"/>
      <dgm:spPr/>
    </dgm:pt>
    <dgm:pt modelId="{1230A26F-2F40-45B8-A819-471E6CB4729F}" type="pres">
      <dgm:prSet presAssocID="{61D4B2FC-D707-4C77-8992-26D67F7F5242}" presName="vert2" presStyleCnt="0"/>
      <dgm:spPr/>
    </dgm:pt>
    <dgm:pt modelId="{2163DCFD-062F-41B6-B5E3-37E364AB56D4}" type="pres">
      <dgm:prSet presAssocID="{61D4B2FC-D707-4C77-8992-26D67F7F5242}" presName="thinLine2b" presStyleLbl="callout" presStyleIdx="1" presStyleCnt="7"/>
      <dgm:spPr/>
    </dgm:pt>
    <dgm:pt modelId="{DFCBB923-0F55-419F-8D3A-EDF996431FCB}" type="pres">
      <dgm:prSet presAssocID="{61D4B2FC-D707-4C77-8992-26D67F7F5242}" presName="vertSpace2b" presStyleCnt="0"/>
      <dgm:spPr/>
    </dgm:pt>
    <dgm:pt modelId="{E643193D-DC7C-470B-835E-2FB992611CED}" type="pres">
      <dgm:prSet presAssocID="{78F41617-530C-4CCB-ABB3-28789B49A7E1}" presName="thickLine" presStyleLbl="alignNode1" presStyleIdx="1" presStyleCnt="2"/>
      <dgm:spPr/>
    </dgm:pt>
    <dgm:pt modelId="{9167ECB5-33DE-4EFC-AA43-F5F7BF2EBEE5}" type="pres">
      <dgm:prSet presAssocID="{78F41617-530C-4CCB-ABB3-28789B49A7E1}" presName="horz1" presStyleCnt="0"/>
      <dgm:spPr/>
    </dgm:pt>
    <dgm:pt modelId="{512F9F70-B862-4841-8B8D-7FBA64EA09E9}" type="pres">
      <dgm:prSet presAssocID="{78F41617-530C-4CCB-ABB3-28789B49A7E1}" presName="tx1" presStyleLbl="revTx" presStyleIdx="3" presStyleCnt="9"/>
      <dgm:spPr/>
    </dgm:pt>
    <dgm:pt modelId="{F3DB1756-435F-4CB8-9BC4-A5D702B79617}" type="pres">
      <dgm:prSet presAssocID="{78F41617-530C-4CCB-ABB3-28789B49A7E1}" presName="vert1" presStyleCnt="0"/>
      <dgm:spPr/>
    </dgm:pt>
    <dgm:pt modelId="{9C4AF248-D543-4222-BE6D-E2856C2C73C6}" type="pres">
      <dgm:prSet presAssocID="{830049A2-74A2-4D9B-B605-56339CE71353}" presName="vertSpace2a" presStyleCnt="0"/>
      <dgm:spPr/>
    </dgm:pt>
    <dgm:pt modelId="{3BE6836C-A42C-4F93-BCC6-9A928A6A06F5}" type="pres">
      <dgm:prSet presAssocID="{830049A2-74A2-4D9B-B605-56339CE71353}" presName="horz2" presStyleCnt="0"/>
      <dgm:spPr/>
    </dgm:pt>
    <dgm:pt modelId="{B4641824-A86C-4CA1-83F9-DD5288A2B2B9}" type="pres">
      <dgm:prSet presAssocID="{830049A2-74A2-4D9B-B605-56339CE71353}" presName="horzSpace2" presStyleCnt="0"/>
      <dgm:spPr/>
    </dgm:pt>
    <dgm:pt modelId="{D8A18A97-EB61-48D2-97C8-ECB06EFFC16B}" type="pres">
      <dgm:prSet presAssocID="{830049A2-74A2-4D9B-B605-56339CE71353}" presName="tx2" presStyleLbl="revTx" presStyleIdx="4" presStyleCnt="9"/>
      <dgm:spPr/>
    </dgm:pt>
    <dgm:pt modelId="{D66A3FC4-5A06-41BF-99CD-6EEDAFE406C8}" type="pres">
      <dgm:prSet presAssocID="{830049A2-74A2-4D9B-B605-56339CE71353}" presName="vert2" presStyleCnt="0"/>
      <dgm:spPr/>
    </dgm:pt>
    <dgm:pt modelId="{2F9587F3-AC1E-4DE7-A556-2886F55CC5E3}" type="pres">
      <dgm:prSet presAssocID="{830049A2-74A2-4D9B-B605-56339CE71353}" presName="thinLine2b" presStyleLbl="callout" presStyleIdx="2" presStyleCnt="7"/>
      <dgm:spPr/>
    </dgm:pt>
    <dgm:pt modelId="{42D16CE7-BD67-4D8F-943C-9E87ECDD0841}" type="pres">
      <dgm:prSet presAssocID="{830049A2-74A2-4D9B-B605-56339CE71353}" presName="vertSpace2b" presStyleCnt="0"/>
      <dgm:spPr/>
    </dgm:pt>
    <dgm:pt modelId="{348783FE-491E-4A5E-8731-02F3605193EF}" type="pres">
      <dgm:prSet presAssocID="{229FDCDF-C5F5-42F6-9462-75AD73191D78}" presName="horz2" presStyleCnt="0"/>
      <dgm:spPr/>
    </dgm:pt>
    <dgm:pt modelId="{E228537D-D301-4CE4-B48F-B2777045F6F3}" type="pres">
      <dgm:prSet presAssocID="{229FDCDF-C5F5-42F6-9462-75AD73191D78}" presName="horzSpace2" presStyleCnt="0"/>
      <dgm:spPr/>
    </dgm:pt>
    <dgm:pt modelId="{4B77E7E5-2C7E-47F4-9EEF-8873D61677F4}" type="pres">
      <dgm:prSet presAssocID="{229FDCDF-C5F5-42F6-9462-75AD73191D78}" presName="tx2" presStyleLbl="revTx" presStyleIdx="5" presStyleCnt="9"/>
      <dgm:spPr/>
    </dgm:pt>
    <dgm:pt modelId="{ECFC0433-1BB8-4D91-8DA8-1CE1105F2A32}" type="pres">
      <dgm:prSet presAssocID="{229FDCDF-C5F5-42F6-9462-75AD73191D78}" presName="vert2" presStyleCnt="0"/>
      <dgm:spPr/>
    </dgm:pt>
    <dgm:pt modelId="{67932B8E-550B-4B2A-A9AD-F8194FC7D58F}" type="pres">
      <dgm:prSet presAssocID="{229FDCDF-C5F5-42F6-9462-75AD73191D78}" presName="thinLine2b" presStyleLbl="callout" presStyleIdx="3" presStyleCnt="7"/>
      <dgm:spPr/>
    </dgm:pt>
    <dgm:pt modelId="{C1A5F1BF-7F1C-481C-953D-54387EC40460}" type="pres">
      <dgm:prSet presAssocID="{229FDCDF-C5F5-42F6-9462-75AD73191D78}" presName="vertSpace2b" presStyleCnt="0"/>
      <dgm:spPr/>
    </dgm:pt>
    <dgm:pt modelId="{A002C5C6-1803-47FA-8DD9-5DE6A2EC937F}" type="pres">
      <dgm:prSet presAssocID="{0753E876-F0B9-4985-8AEF-415B12F80E03}" presName="horz2" presStyleCnt="0"/>
      <dgm:spPr/>
    </dgm:pt>
    <dgm:pt modelId="{21C5F5C9-D002-418F-8BC1-C92EEC0D715A}" type="pres">
      <dgm:prSet presAssocID="{0753E876-F0B9-4985-8AEF-415B12F80E03}" presName="horzSpace2" presStyleCnt="0"/>
      <dgm:spPr/>
    </dgm:pt>
    <dgm:pt modelId="{021DE936-0744-454C-A21E-4CCE45C88453}" type="pres">
      <dgm:prSet presAssocID="{0753E876-F0B9-4985-8AEF-415B12F80E03}" presName="tx2" presStyleLbl="revTx" presStyleIdx="6" presStyleCnt="9"/>
      <dgm:spPr/>
    </dgm:pt>
    <dgm:pt modelId="{38F1594A-6A09-412C-A98D-390BEA7DAF76}" type="pres">
      <dgm:prSet presAssocID="{0753E876-F0B9-4985-8AEF-415B12F80E03}" presName="vert2" presStyleCnt="0"/>
      <dgm:spPr/>
    </dgm:pt>
    <dgm:pt modelId="{B80D152F-3FC3-4A7E-B87F-1830EC011583}" type="pres">
      <dgm:prSet presAssocID="{0753E876-F0B9-4985-8AEF-415B12F80E03}" presName="thinLine2b" presStyleLbl="callout" presStyleIdx="4" presStyleCnt="7"/>
      <dgm:spPr/>
    </dgm:pt>
    <dgm:pt modelId="{4A20A5CF-FEE7-4B5D-AED3-A3976FCFF02D}" type="pres">
      <dgm:prSet presAssocID="{0753E876-F0B9-4985-8AEF-415B12F80E03}" presName="vertSpace2b" presStyleCnt="0"/>
      <dgm:spPr/>
    </dgm:pt>
    <dgm:pt modelId="{6CD16D1B-367A-49DE-838B-DB5907159452}" type="pres">
      <dgm:prSet presAssocID="{E333718A-9CD5-4B28-9527-042EB2891F85}" presName="horz2" presStyleCnt="0"/>
      <dgm:spPr/>
    </dgm:pt>
    <dgm:pt modelId="{D504C980-7E42-4865-A31C-50CD7829181F}" type="pres">
      <dgm:prSet presAssocID="{E333718A-9CD5-4B28-9527-042EB2891F85}" presName="horzSpace2" presStyleCnt="0"/>
      <dgm:spPr/>
    </dgm:pt>
    <dgm:pt modelId="{2957F991-BFA6-4B53-998B-6181BE308D7D}" type="pres">
      <dgm:prSet presAssocID="{E333718A-9CD5-4B28-9527-042EB2891F85}" presName="tx2" presStyleLbl="revTx" presStyleIdx="7" presStyleCnt="9"/>
      <dgm:spPr/>
    </dgm:pt>
    <dgm:pt modelId="{0FC4494B-DCDD-4FC2-AD4D-E92EC3A4FBF2}" type="pres">
      <dgm:prSet presAssocID="{E333718A-9CD5-4B28-9527-042EB2891F85}" presName="vert2" presStyleCnt="0"/>
      <dgm:spPr/>
    </dgm:pt>
    <dgm:pt modelId="{A6B6B193-9434-45C4-999E-2AECE982F4D3}" type="pres">
      <dgm:prSet presAssocID="{E333718A-9CD5-4B28-9527-042EB2891F85}" presName="thinLine2b" presStyleLbl="callout" presStyleIdx="5" presStyleCnt="7"/>
      <dgm:spPr/>
    </dgm:pt>
    <dgm:pt modelId="{D21CEF81-7BBB-4FB8-9F24-F8328118481E}" type="pres">
      <dgm:prSet presAssocID="{E333718A-9CD5-4B28-9527-042EB2891F85}" presName="vertSpace2b" presStyleCnt="0"/>
      <dgm:spPr/>
    </dgm:pt>
    <dgm:pt modelId="{4278392F-6B50-440B-83A5-293770273A3E}" type="pres">
      <dgm:prSet presAssocID="{91C2B6A4-1DBC-41A6-B6B2-2D850083EDC1}" presName="horz2" presStyleCnt="0"/>
      <dgm:spPr/>
    </dgm:pt>
    <dgm:pt modelId="{DFD832BC-7F24-4FB5-B121-E41B6F4CE72A}" type="pres">
      <dgm:prSet presAssocID="{91C2B6A4-1DBC-41A6-B6B2-2D850083EDC1}" presName="horzSpace2" presStyleCnt="0"/>
      <dgm:spPr/>
    </dgm:pt>
    <dgm:pt modelId="{A23B49C7-1ACF-45EE-B9C8-CD2E7B29D905}" type="pres">
      <dgm:prSet presAssocID="{91C2B6A4-1DBC-41A6-B6B2-2D850083EDC1}" presName="tx2" presStyleLbl="revTx" presStyleIdx="8" presStyleCnt="9"/>
      <dgm:spPr/>
    </dgm:pt>
    <dgm:pt modelId="{FF546FD0-BCD0-4F7D-93E0-FEBEC2716A15}" type="pres">
      <dgm:prSet presAssocID="{91C2B6A4-1DBC-41A6-B6B2-2D850083EDC1}" presName="vert2" presStyleCnt="0"/>
      <dgm:spPr/>
    </dgm:pt>
    <dgm:pt modelId="{39AA1B12-B4E7-44C5-8374-11FAC7F70186}" type="pres">
      <dgm:prSet presAssocID="{91C2B6A4-1DBC-41A6-B6B2-2D850083EDC1}" presName="thinLine2b" presStyleLbl="callout" presStyleIdx="6" presStyleCnt="7"/>
      <dgm:spPr/>
    </dgm:pt>
    <dgm:pt modelId="{F7E5B59A-E104-45B6-A037-F486ECFF7FB5}" type="pres">
      <dgm:prSet presAssocID="{91C2B6A4-1DBC-41A6-B6B2-2D850083EDC1}" presName="vertSpace2b" presStyleCnt="0"/>
      <dgm:spPr/>
    </dgm:pt>
  </dgm:ptLst>
  <dgm:cxnLst>
    <dgm:cxn modelId="{6A89430D-5118-4A75-98F4-5D8BC66F5387}" srcId="{81C24E78-9629-4F48-A12B-4510D9485ADC}" destId="{D075DFF4-B8EF-4AF0-8B3D-5580B0CC5EA7}" srcOrd="0" destOrd="0" parTransId="{FA7C6DD9-96E8-4ABC-AD39-2C853208DE31}" sibTransId="{C7650CFE-15F7-4997-B356-139FD3BD45E6}"/>
    <dgm:cxn modelId="{44A33712-64B8-49F0-BED9-3D6051E98BE2}" type="presOf" srcId="{91C2B6A4-1DBC-41A6-B6B2-2D850083EDC1}" destId="{A23B49C7-1ACF-45EE-B9C8-CD2E7B29D905}" srcOrd="0" destOrd="0" presId="urn:microsoft.com/office/officeart/2008/layout/LinedList"/>
    <dgm:cxn modelId="{EEA4E928-1383-4EE7-BA17-D17187251E74}" type="presOf" srcId="{B8E22E6D-FDFA-429C-B186-298F64BCBE14}" destId="{433DA090-394C-49D9-B48B-4473C953C2CB}" srcOrd="0" destOrd="0" presId="urn:microsoft.com/office/officeart/2008/layout/LinedList"/>
    <dgm:cxn modelId="{DC7EA02B-FAEA-4D48-B1F9-3682B9FF9080}" type="presOf" srcId="{81C24E78-9629-4F48-A12B-4510D9485ADC}" destId="{EF0A76C3-8EA5-4743-A8F0-019DDABC388E}" srcOrd="0" destOrd="0" presId="urn:microsoft.com/office/officeart/2008/layout/LinedList"/>
    <dgm:cxn modelId="{8EC3F02F-763D-4B46-88A6-FBC12C1AD80E}" type="presOf" srcId="{E333718A-9CD5-4B28-9527-042EB2891F85}" destId="{2957F991-BFA6-4B53-998B-6181BE308D7D}" srcOrd="0" destOrd="0" presId="urn:microsoft.com/office/officeart/2008/layout/LinedList"/>
    <dgm:cxn modelId="{DCC3B03F-E901-4B6D-825D-717CE684DBBB}" srcId="{D075DFF4-B8EF-4AF0-8B3D-5580B0CC5EA7}" destId="{61D4B2FC-D707-4C77-8992-26D67F7F5242}" srcOrd="1" destOrd="0" parTransId="{31B1971F-6601-4197-88E1-2C75F3F77DAF}" sibTransId="{F99AC5FF-F544-42D6-B564-1F4E01B1F8E5}"/>
    <dgm:cxn modelId="{0F7D2255-33DD-459C-97B1-42FFCBADE783}" srcId="{78F41617-530C-4CCB-ABB3-28789B49A7E1}" destId="{E333718A-9CD5-4B28-9527-042EB2891F85}" srcOrd="3" destOrd="0" parTransId="{BC76D9D1-AADC-4E5D-A60F-CA6774FE1D39}" sibTransId="{34101F74-4EAB-44EE-AC2D-BDB53E584D54}"/>
    <dgm:cxn modelId="{24AFF255-35C5-487F-91C9-2F401088B8DF}" type="presOf" srcId="{D075DFF4-B8EF-4AF0-8B3D-5580B0CC5EA7}" destId="{53D41685-EEF5-498F-922B-8FBADBC2D6E6}" srcOrd="0" destOrd="0" presId="urn:microsoft.com/office/officeart/2008/layout/LinedList"/>
    <dgm:cxn modelId="{86BEF5AB-749E-421E-8602-31255BDBEEED}" srcId="{78F41617-530C-4CCB-ABB3-28789B49A7E1}" destId="{0753E876-F0B9-4985-8AEF-415B12F80E03}" srcOrd="2" destOrd="0" parTransId="{300C2321-CD9B-4710-9D77-0C30534C82D3}" sibTransId="{F1FFAF0E-7E6A-466B-8472-0BDE6DF6DC9C}"/>
    <dgm:cxn modelId="{1F57BAB2-6FD4-4FA5-995B-D4851F481BB7}" srcId="{78F41617-530C-4CCB-ABB3-28789B49A7E1}" destId="{91C2B6A4-1DBC-41A6-B6B2-2D850083EDC1}" srcOrd="4" destOrd="0" parTransId="{2E881804-DCE8-44C5-B36D-5FA2E2136B3C}" sibTransId="{5BA150C1-E600-4002-8763-5416F5044B20}"/>
    <dgm:cxn modelId="{376697B6-8535-4A7E-B52C-3DDEDED11B66}" type="presOf" srcId="{830049A2-74A2-4D9B-B605-56339CE71353}" destId="{D8A18A97-EB61-48D2-97C8-ECB06EFFC16B}" srcOrd="0" destOrd="0" presId="urn:microsoft.com/office/officeart/2008/layout/LinedList"/>
    <dgm:cxn modelId="{EE5C99BC-7773-4077-9073-A7BB0B83BA08}" type="presOf" srcId="{0753E876-F0B9-4985-8AEF-415B12F80E03}" destId="{021DE936-0744-454C-A21E-4CCE45C88453}" srcOrd="0" destOrd="0" presId="urn:microsoft.com/office/officeart/2008/layout/LinedList"/>
    <dgm:cxn modelId="{B146D5DE-C633-48AF-8C04-C1047306F78F}" srcId="{81C24E78-9629-4F48-A12B-4510D9485ADC}" destId="{78F41617-530C-4CCB-ABB3-28789B49A7E1}" srcOrd="1" destOrd="0" parTransId="{15BCD2FD-FC03-4D18-A195-2C41F64C8735}" sibTransId="{3B45CA99-03E2-4424-9A72-34DF582CD14A}"/>
    <dgm:cxn modelId="{A48136E3-1829-4FD5-BB10-E0828F204E6F}" srcId="{78F41617-530C-4CCB-ABB3-28789B49A7E1}" destId="{830049A2-74A2-4D9B-B605-56339CE71353}" srcOrd="0" destOrd="0" parTransId="{BA17F6D4-CC0D-45A2-B135-C5E504CDF2C9}" sibTransId="{E22AED4F-FB3A-484D-BF06-1EB848228909}"/>
    <dgm:cxn modelId="{1E82CFE9-F469-40EF-8EDE-CB693CEB9A6F}" type="presOf" srcId="{229FDCDF-C5F5-42F6-9462-75AD73191D78}" destId="{4B77E7E5-2C7E-47F4-9EEF-8873D61677F4}" srcOrd="0" destOrd="0" presId="urn:microsoft.com/office/officeart/2008/layout/LinedList"/>
    <dgm:cxn modelId="{C31D04EE-F63B-4761-9F0A-C7CC4E8B17BF}" srcId="{78F41617-530C-4CCB-ABB3-28789B49A7E1}" destId="{229FDCDF-C5F5-42F6-9462-75AD73191D78}" srcOrd="1" destOrd="0" parTransId="{9BFCF8DB-DA5D-4FC1-9438-C593C4E73572}" sibTransId="{C44DACA6-973E-42D1-BAD6-323D10A90100}"/>
    <dgm:cxn modelId="{48A7A1EF-2D26-4A32-A086-B51D465D7104}" type="presOf" srcId="{61D4B2FC-D707-4C77-8992-26D67F7F5242}" destId="{3F2878B4-962B-4448-86E3-560CC1966DDA}" srcOrd="0" destOrd="0" presId="urn:microsoft.com/office/officeart/2008/layout/LinedList"/>
    <dgm:cxn modelId="{8C6094F3-C60F-4D29-A49F-F957D84F54F5}" type="presOf" srcId="{78F41617-530C-4CCB-ABB3-28789B49A7E1}" destId="{512F9F70-B862-4841-8B8D-7FBA64EA09E9}" srcOrd="0" destOrd="0" presId="urn:microsoft.com/office/officeart/2008/layout/LinedList"/>
    <dgm:cxn modelId="{CA4D20FD-8595-44E7-8141-A67FAAE2AE6F}" srcId="{D075DFF4-B8EF-4AF0-8B3D-5580B0CC5EA7}" destId="{B8E22E6D-FDFA-429C-B186-298F64BCBE14}" srcOrd="0" destOrd="0" parTransId="{A392A1B8-0E1B-4B0C-9344-59DBA83D4985}" sibTransId="{904399E8-DC15-4DF6-B411-FBD9254F84C5}"/>
    <dgm:cxn modelId="{C6A806E3-A88A-4344-811C-43F8D6B61A8D}" type="presParOf" srcId="{EF0A76C3-8EA5-4743-A8F0-019DDABC388E}" destId="{E4EBD89D-DDF5-42A8-9B0D-E2276FB30A31}" srcOrd="0" destOrd="0" presId="urn:microsoft.com/office/officeart/2008/layout/LinedList"/>
    <dgm:cxn modelId="{CB4900DC-20D1-4C30-B6AC-5D69079BDAC1}" type="presParOf" srcId="{EF0A76C3-8EA5-4743-A8F0-019DDABC388E}" destId="{69205CCA-8F3F-4109-A92E-26C3AD0C8A3A}" srcOrd="1" destOrd="0" presId="urn:microsoft.com/office/officeart/2008/layout/LinedList"/>
    <dgm:cxn modelId="{9D765C2D-A815-44B7-B82F-185E6AD6E764}" type="presParOf" srcId="{69205CCA-8F3F-4109-A92E-26C3AD0C8A3A}" destId="{53D41685-EEF5-498F-922B-8FBADBC2D6E6}" srcOrd="0" destOrd="0" presId="urn:microsoft.com/office/officeart/2008/layout/LinedList"/>
    <dgm:cxn modelId="{D741B989-A16F-473C-8DB9-D7D600C40438}" type="presParOf" srcId="{69205CCA-8F3F-4109-A92E-26C3AD0C8A3A}" destId="{DE39E533-810E-4822-AB6E-366CD55CA43C}" srcOrd="1" destOrd="0" presId="urn:microsoft.com/office/officeart/2008/layout/LinedList"/>
    <dgm:cxn modelId="{48A715C9-1FCE-4651-BFD9-2202C1882ACA}" type="presParOf" srcId="{DE39E533-810E-4822-AB6E-366CD55CA43C}" destId="{606C9DE0-6CC0-4F57-93E0-A388AF1804F6}" srcOrd="0" destOrd="0" presId="urn:microsoft.com/office/officeart/2008/layout/LinedList"/>
    <dgm:cxn modelId="{D3C2BA50-E4AF-4A18-B272-1D1059A98760}" type="presParOf" srcId="{DE39E533-810E-4822-AB6E-366CD55CA43C}" destId="{D8E025BA-5ACB-47D9-A00C-54F1386C3629}" srcOrd="1" destOrd="0" presId="urn:microsoft.com/office/officeart/2008/layout/LinedList"/>
    <dgm:cxn modelId="{5B9397B7-3B4F-4B42-83AC-2E10715AD62B}" type="presParOf" srcId="{D8E025BA-5ACB-47D9-A00C-54F1386C3629}" destId="{78B7E54D-7C06-421B-9882-62B0EB67BCD5}" srcOrd="0" destOrd="0" presId="urn:microsoft.com/office/officeart/2008/layout/LinedList"/>
    <dgm:cxn modelId="{3A0B9926-E494-41EF-9C9E-E3304ABF0388}" type="presParOf" srcId="{D8E025BA-5ACB-47D9-A00C-54F1386C3629}" destId="{433DA090-394C-49D9-B48B-4473C953C2CB}" srcOrd="1" destOrd="0" presId="urn:microsoft.com/office/officeart/2008/layout/LinedList"/>
    <dgm:cxn modelId="{4526EDA0-796C-43EA-A929-51161203FBA7}" type="presParOf" srcId="{D8E025BA-5ACB-47D9-A00C-54F1386C3629}" destId="{06EA169E-F27B-436A-B162-AB86D2C83B25}" srcOrd="2" destOrd="0" presId="urn:microsoft.com/office/officeart/2008/layout/LinedList"/>
    <dgm:cxn modelId="{3D18E92F-2B41-460B-8C87-A3B030A6D9C3}" type="presParOf" srcId="{DE39E533-810E-4822-AB6E-366CD55CA43C}" destId="{3E8DC72D-341D-4D81-BF74-CD57EE5FEC0C}" srcOrd="2" destOrd="0" presId="urn:microsoft.com/office/officeart/2008/layout/LinedList"/>
    <dgm:cxn modelId="{DA195E0D-7DD0-4CDD-8EB7-DDF0D119D687}" type="presParOf" srcId="{DE39E533-810E-4822-AB6E-366CD55CA43C}" destId="{353CC639-6C07-49B6-9190-382EF884587C}" srcOrd="3" destOrd="0" presId="urn:microsoft.com/office/officeart/2008/layout/LinedList"/>
    <dgm:cxn modelId="{2E463B23-A610-424A-A779-FF430C14C2F4}" type="presParOf" srcId="{DE39E533-810E-4822-AB6E-366CD55CA43C}" destId="{304085FC-7309-4569-BF24-9D4D83CBC226}" srcOrd="4" destOrd="0" presId="urn:microsoft.com/office/officeart/2008/layout/LinedList"/>
    <dgm:cxn modelId="{91E05CC9-F1F4-491F-AC5D-0D663FB88510}" type="presParOf" srcId="{304085FC-7309-4569-BF24-9D4D83CBC226}" destId="{A11FD4B2-4518-4243-B6D5-047CC6EDB0A5}" srcOrd="0" destOrd="0" presId="urn:microsoft.com/office/officeart/2008/layout/LinedList"/>
    <dgm:cxn modelId="{4B99520E-36C3-40CA-9956-F0F792E8B898}" type="presParOf" srcId="{304085FC-7309-4569-BF24-9D4D83CBC226}" destId="{3F2878B4-962B-4448-86E3-560CC1966DDA}" srcOrd="1" destOrd="0" presId="urn:microsoft.com/office/officeart/2008/layout/LinedList"/>
    <dgm:cxn modelId="{30826E3A-B764-4977-837E-6328B616CA93}" type="presParOf" srcId="{304085FC-7309-4569-BF24-9D4D83CBC226}" destId="{1230A26F-2F40-45B8-A819-471E6CB4729F}" srcOrd="2" destOrd="0" presId="urn:microsoft.com/office/officeart/2008/layout/LinedList"/>
    <dgm:cxn modelId="{9123FB62-280E-4DE0-A198-53E91E5748D3}" type="presParOf" srcId="{DE39E533-810E-4822-AB6E-366CD55CA43C}" destId="{2163DCFD-062F-41B6-B5E3-37E364AB56D4}" srcOrd="5" destOrd="0" presId="urn:microsoft.com/office/officeart/2008/layout/LinedList"/>
    <dgm:cxn modelId="{3115591F-AF46-4B89-8D37-F9958A781B0C}" type="presParOf" srcId="{DE39E533-810E-4822-AB6E-366CD55CA43C}" destId="{DFCBB923-0F55-419F-8D3A-EDF996431FCB}" srcOrd="6" destOrd="0" presId="urn:microsoft.com/office/officeart/2008/layout/LinedList"/>
    <dgm:cxn modelId="{DBF75B69-01CD-4D7B-9779-3A9370D50C5E}" type="presParOf" srcId="{EF0A76C3-8EA5-4743-A8F0-019DDABC388E}" destId="{E643193D-DC7C-470B-835E-2FB992611CED}" srcOrd="2" destOrd="0" presId="urn:microsoft.com/office/officeart/2008/layout/LinedList"/>
    <dgm:cxn modelId="{4630E6C7-ECF8-4E9E-AD98-24161CB7B4B8}" type="presParOf" srcId="{EF0A76C3-8EA5-4743-A8F0-019DDABC388E}" destId="{9167ECB5-33DE-4EFC-AA43-F5F7BF2EBEE5}" srcOrd="3" destOrd="0" presId="urn:microsoft.com/office/officeart/2008/layout/LinedList"/>
    <dgm:cxn modelId="{55CA1F53-4554-4E3B-9F4B-E15934CB1999}" type="presParOf" srcId="{9167ECB5-33DE-4EFC-AA43-F5F7BF2EBEE5}" destId="{512F9F70-B862-4841-8B8D-7FBA64EA09E9}" srcOrd="0" destOrd="0" presId="urn:microsoft.com/office/officeart/2008/layout/LinedList"/>
    <dgm:cxn modelId="{0C74134E-BBA1-460D-B0B4-1FEF42DD90F0}" type="presParOf" srcId="{9167ECB5-33DE-4EFC-AA43-F5F7BF2EBEE5}" destId="{F3DB1756-435F-4CB8-9BC4-A5D702B79617}" srcOrd="1" destOrd="0" presId="urn:microsoft.com/office/officeart/2008/layout/LinedList"/>
    <dgm:cxn modelId="{DC7484BF-CCD8-4521-ABDA-1545B6C62E23}" type="presParOf" srcId="{F3DB1756-435F-4CB8-9BC4-A5D702B79617}" destId="{9C4AF248-D543-4222-BE6D-E2856C2C73C6}" srcOrd="0" destOrd="0" presId="urn:microsoft.com/office/officeart/2008/layout/LinedList"/>
    <dgm:cxn modelId="{30AB1033-9D5C-4F32-8B54-7020FB44EB19}" type="presParOf" srcId="{F3DB1756-435F-4CB8-9BC4-A5D702B79617}" destId="{3BE6836C-A42C-4F93-BCC6-9A928A6A06F5}" srcOrd="1" destOrd="0" presId="urn:microsoft.com/office/officeart/2008/layout/LinedList"/>
    <dgm:cxn modelId="{0019A5D5-8EE3-4FB7-AFC2-BA71AFF6084A}" type="presParOf" srcId="{3BE6836C-A42C-4F93-BCC6-9A928A6A06F5}" destId="{B4641824-A86C-4CA1-83F9-DD5288A2B2B9}" srcOrd="0" destOrd="0" presId="urn:microsoft.com/office/officeart/2008/layout/LinedList"/>
    <dgm:cxn modelId="{7691C6E6-F791-4076-8618-E6B294E0C7A3}" type="presParOf" srcId="{3BE6836C-A42C-4F93-BCC6-9A928A6A06F5}" destId="{D8A18A97-EB61-48D2-97C8-ECB06EFFC16B}" srcOrd="1" destOrd="0" presId="urn:microsoft.com/office/officeart/2008/layout/LinedList"/>
    <dgm:cxn modelId="{7DA8C7A4-1956-4CA0-8922-2B6CB883515E}" type="presParOf" srcId="{3BE6836C-A42C-4F93-BCC6-9A928A6A06F5}" destId="{D66A3FC4-5A06-41BF-99CD-6EEDAFE406C8}" srcOrd="2" destOrd="0" presId="urn:microsoft.com/office/officeart/2008/layout/LinedList"/>
    <dgm:cxn modelId="{AC61B216-1D16-4A47-ABAA-7DC2416C0D58}" type="presParOf" srcId="{F3DB1756-435F-4CB8-9BC4-A5D702B79617}" destId="{2F9587F3-AC1E-4DE7-A556-2886F55CC5E3}" srcOrd="2" destOrd="0" presId="urn:microsoft.com/office/officeart/2008/layout/LinedList"/>
    <dgm:cxn modelId="{1FDA0849-8B3B-4E35-8D30-67485196CFC6}" type="presParOf" srcId="{F3DB1756-435F-4CB8-9BC4-A5D702B79617}" destId="{42D16CE7-BD67-4D8F-943C-9E87ECDD0841}" srcOrd="3" destOrd="0" presId="urn:microsoft.com/office/officeart/2008/layout/LinedList"/>
    <dgm:cxn modelId="{ACA08A54-0B8F-46BA-A687-06DA81B66645}" type="presParOf" srcId="{F3DB1756-435F-4CB8-9BC4-A5D702B79617}" destId="{348783FE-491E-4A5E-8731-02F3605193EF}" srcOrd="4" destOrd="0" presId="urn:microsoft.com/office/officeart/2008/layout/LinedList"/>
    <dgm:cxn modelId="{78DFD6A5-B743-420E-83B5-D53DC580F722}" type="presParOf" srcId="{348783FE-491E-4A5E-8731-02F3605193EF}" destId="{E228537D-D301-4CE4-B48F-B2777045F6F3}" srcOrd="0" destOrd="0" presId="urn:microsoft.com/office/officeart/2008/layout/LinedList"/>
    <dgm:cxn modelId="{675246CB-CEF1-4E84-B8EF-C501BB5C7F20}" type="presParOf" srcId="{348783FE-491E-4A5E-8731-02F3605193EF}" destId="{4B77E7E5-2C7E-47F4-9EEF-8873D61677F4}" srcOrd="1" destOrd="0" presId="urn:microsoft.com/office/officeart/2008/layout/LinedList"/>
    <dgm:cxn modelId="{60B478E9-BBF1-40BC-BB29-364FFF5A01BA}" type="presParOf" srcId="{348783FE-491E-4A5E-8731-02F3605193EF}" destId="{ECFC0433-1BB8-4D91-8DA8-1CE1105F2A32}" srcOrd="2" destOrd="0" presId="urn:microsoft.com/office/officeart/2008/layout/LinedList"/>
    <dgm:cxn modelId="{D00D13B6-818C-4BBA-B228-CD0F06E9F7D6}" type="presParOf" srcId="{F3DB1756-435F-4CB8-9BC4-A5D702B79617}" destId="{67932B8E-550B-4B2A-A9AD-F8194FC7D58F}" srcOrd="5" destOrd="0" presId="urn:microsoft.com/office/officeart/2008/layout/LinedList"/>
    <dgm:cxn modelId="{042FBDCD-09B1-4C01-956F-61B6B3540158}" type="presParOf" srcId="{F3DB1756-435F-4CB8-9BC4-A5D702B79617}" destId="{C1A5F1BF-7F1C-481C-953D-54387EC40460}" srcOrd="6" destOrd="0" presId="urn:microsoft.com/office/officeart/2008/layout/LinedList"/>
    <dgm:cxn modelId="{212286E0-293A-4310-92F3-0B10C1715D21}" type="presParOf" srcId="{F3DB1756-435F-4CB8-9BC4-A5D702B79617}" destId="{A002C5C6-1803-47FA-8DD9-5DE6A2EC937F}" srcOrd="7" destOrd="0" presId="urn:microsoft.com/office/officeart/2008/layout/LinedList"/>
    <dgm:cxn modelId="{5006AD71-3A76-4A49-9D4E-2CB0BF08BE16}" type="presParOf" srcId="{A002C5C6-1803-47FA-8DD9-5DE6A2EC937F}" destId="{21C5F5C9-D002-418F-8BC1-C92EEC0D715A}" srcOrd="0" destOrd="0" presId="urn:microsoft.com/office/officeart/2008/layout/LinedList"/>
    <dgm:cxn modelId="{B77498A9-5DE8-47CE-B003-F4930CF91714}" type="presParOf" srcId="{A002C5C6-1803-47FA-8DD9-5DE6A2EC937F}" destId="{021DE936-0744-454C-A21E-4CCE45C88453}" srcOrd="1" destOrd="0" presId="urn:microsoft.com/office/officeart/2008/layout/LinedList"/>
    <dgm:cxn modelId="{4C6A8FAC-56C2-4092-BCED-34E36AEEF11B}" type="presParOf" srcId="{A002C5C6-1803-47FA-8DD9-5DE6A2EC937F}" destId="{38F1594A-6A09-412C-A98D-390BEA7DAF76}" srcOrd="2" destOrd="0" presId="urn:microsoft.com/office/officeart/2008/layout/LinedList"/>
    <dgm:cxn modelId="{F6A44221-FBF4-4287-B2B5-DB52984A989A}" type="presParOf" srcId="{F3DB1756-435F-4CB8-9BC4-A5D702B79617}" destId="{B80D152F-3FC3-4A7E-B87F-1830EC011583}" srcOrd="8" destOrd="0" presId="urn:microsoft.com/office/officeart/2008/layout/LinedList"/>
    <dgm:cxn modelId="{3FB9EC82-4E8B-4D3B-8CD8-FAFEE8C97E2A}" type="presParOf" srcId="{F3DB1756-435F-4CB8-9BC4-A5D702B79617}" destId="{4A20A5CF-FEE7-4B5D-AED3-A3976FCFF02D}" srcOrd="9" destOrd="0" presId="urn:microsoft.com/office/officeart/2008/layout/LinedList"/>
    <dgm:cxn modelId="{F3072EA8-D3D6-4282-9C0A-5E0DA20EB3CC}" type="presParOf" srcId="{F3DB1756-435F-4CB8-9BC4-A5D702B79617}" destId="{6CD16D1B-367A-49DE-838B-DB5907159452}" srcOrd="10" destOrd="0" presId="urn:microsoft.com/office/officeart/2008/layout/LinedList"/>
    <dgm:cxn modelId="{1CF2A0D1-C49C-446A-A386-D3F776BEA158}" type="presParOf" srcId="{6CD16D1B-367A-49DE-838B-DB5907159452}" destId="{D504C980-7E42-4865-A31C-50CD7829181F}" srcOrd="0" destOrd="0" presId="urn:microsoft.com/office/officeart/2008/layout/LinedList"/>
    <dgm:cxn modelId="{806E70C1-DC46-47A8-9891-8DDEB31D4208}" type="presParOf" srcId="{6CD16D1B-367A-49DE-838B-DB5907159452}" destId="{2957F991-BFA6-4B53-998B-6181BE308D7D}" srcOrd="1" destOrd="0" presId="urn:microsoft.com/office/officeart/2008/layout/LinedList"/>
    <dgm:cxn modelId="{FF8048D2-4770-411A-A45C-171C0DCA3CA5}" type="presParOf" srcId="{6CD16D1B-367A-49DE-838B-DB5907159452}" destId="{0FC4494B-DCDD-4FC2-AD4D-E92EC3A4FBF2}" srcOrd="2" destOrd="0" presId="urn:microsoft.com/office/officeart/2008/layout/LinedList"/>
    <dgm:cxn modelId="{3DAD6615-9015-4923-9606-C55451BD7A87}" type="presParOf" srcId="{F3DB1756-435F-4CB8-9BC4-A5D702B79617}" destId="{A6B6B193-9434-45C4-999E-2AECE982F4D3}" srcOrd="11" destOrd="0" presId="urn:microsoft.com/office/officeart/2008/layout/LinedList"/>
    <dgm:cxn modelId="{F04D792C-685B-4393-BEA1-0931F5EC9AEC}" type="presParOf" srcId="{F3DB1756-435F-4CB8-9BC4-A5D702B79617}" destId="{D21CEF81-7BBB-4FB8-9F24-F8328118481E}" srcOrd="12" destOrd="0" presId="urn:microsoft.com/office/officeart/2008/layout/LinedList"/>
    <dgm:cxn modelId="{D931E27A-4BB6-4F45-B420-8BA2AD03C6B1}" type="presParOf" srcId="{F3DB1756-435F-4CB8-9BC4-A5D702B79617}" destId="{4278392F-6B50-440B-83A5-293770273A3E}" srcOrd="13" destOrd="0" presId="urn:microsoft.com/office/officeart/2008/layout/LinedList"/>
    <dgm:cxn modelId="{D1FD07AD-0CA6-4714-9CA4-43C51EDE691A}" type="presParOf" srcId="{4278392F-6B50-440B-83A5-293770273A3E}" destId="{DFD832BC-7F24-4FB5-B121-E41B6F4CE72A}" srcOrd="0" destOrd="0" presId="urn:microsoft.com/office/officeart/2008/layout/LinedList"/>
    <dgm:cxn modelId="{DE32F4CD-B2DC-400B-B244-9946CE308200}" type="presParOf" srcId="{4278392F-6B50-440B-83A5-293770273A3E}" destId="{A23B49C7-1ACF-45EE-B9C8-CD2E7B29D905}" srcOrd="1" destOrd="0" presId="urn:microsoft.com/office/officeart/2008/layout/LinedList"/>
    <dgm:cxn modelId="{8BD0AA39-D7B6-428E-891D-58265017227F}" type="presParOf" srcId="{4278392F-6B50-440B-83A5-293770273A3E}" destId="{FF546FD0-BCD0-4F7D-93E0-FEBEC2716A15}" srcOrd="2" destOrd="0" presId="urn:microsoft.com/office/officeart/2008/layout/LinedList"/>
    <dgm:cxn modelId="{9FA6B4FE-4A95-45D1-A236-81743F92483A}" type="presParOf" srcId="{F3DB1756-435F-4CB8-9BC4-A5D702B79617}" destId="{39AA1B12-B4E7-44C5-8374-11FAC7F70186}" srcOrd="14" destOrd="0" presId="urn:microsoft.com/office/officeart/2008/layout/LinedList"/>
    <dgm:cxn modelId="{EA9A1A90-F4D3-48CF-BAF5-D8C7C98A6B9E}" type="presParOf" srcId="{F3DB1756-435F-4CB8-9BC4-A5D702B79617}" destId="{F7E5B59A-E104-45B6-A037-F486ECFF7FB5}" srcOrd="15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7AF9274-FFF1-4E16-83BD-651EE737E93A}" type="doc">
      <dgm:prSet loTypeId="urn:microsoft.com/office/officeart/2005/8/layout/process5" loCatId="process" qsTypeId="urn:microsoft.com/office/officeart/2005/8/quickstyle/simple2" qsCatId="simple" csTypeId="urn:microsoft.com/office/officeart/2005/8/colors/accent3_2" csCatId="accent3"/>
      <dgm:spPr/>
      <dgm:t>
        <a:bodyPr/>
        <a:lstStyle/>
        <a:p>
          <a:endParaRPr lang="en-US"/>
        </a:p>
      </dgm:t>
    </dgm:pt>
    <dgm:pt modelId="{8F91824D-337E-4DB0-9501-E53FB6709C2A}">
      <dgm:prSet/>
      <dgm:spPr/>
      <dgm:t>
        <a:bodyPr/>
        <a:lstStyle/>
        <a:p>
          <a:r>
            <a:rPr lang="en-US"/>
            <a:t>Strengths:</a:t>
          </a:r>
        </a:p>
      </dgm:t>
    </dgm:pt>
    <dgm:pt modelId="{DD41DFB5-3591-4190-9943-90090461584F}" type="parTrans" cxnId="{EC9387AF-2391-4286-84BB-22F6DD6E0947}">
      <dgm:prSet/>
      <dgm:spPr/>
      <dgm:t>
        <a:bodyPr/>
        <a:lstStyle/>
        <a:p>
          <a:endParaRPr lang="en-US"/>
        </a:p>
      </dgm:t>
    </dgm:pt>
    <dgm:pt modelId="{E345A6DB-397D-4514-8A92-5C8C65A6364D}" type="sibTrans" cxnId="{EC9387AF-2391-4286-84BB-22F6DD6E0947}">
      <dgm:prSet/>
      <dgm:spPr/>
      <dgm:t>
        <a:bodyPr/>
        <a:lstStyle/>
        <a:p>
          <a:endParaRPr lang="en-US"/>
        </a:p>
      </dgm:t>
    </dgm:pt>
    <dgm:pt modelId="{E1B78C84-14EB-4B15-BEBE-E753492912C6}">
      <dgm:prSet/>
      <dgm:spPr/>
      <dgm:t>
        <a:bodyPr/>
        <a:lstStyle/>
        <a:p>
          <a:r>
            <a:rPr lang="en-US"/>
            <a:t>Unique pet-friendly idea</a:t>
          </a:r>
        </a:p>
      </dgm:t>
    </dgm:pt>
    <dgm:pt modelId="{7FBA71B3-1BB5-4276-A8F1-9C651CEBD92A}" type="parTrans" cxnId="{3F2AF135-DA68-4B74-97E8-378B02658CB1}">
      <dgm:prSet/>
      <dgm:spPr/>
      <dgm:t>
        <a:bodyPr/>
        <a:lstStyle/>
        <a:p>
          <a:endParaRPr lang="en-US"/>
        </a:p>
      </dgm:t>
    </dgm:pt>
    <dgm:pt modelId="{64F01976-0C9D-46AD-B56D-3604111E6720}" type="sibTrans" cxnId="{3F2AF135-DA68-4B74-97E8-378B02658CB1}">
      <dgm:prSet/>
      <dgm:spPr/>
      <dgm:t>
        <a:bodyPr/>
        <a:lstStyle/>
        <a:p>
          <a:endParaRPr lang="en-US"/>
        </a:p>
      </dgm:t>
    </dgm:pt>
    <dgm:pt modelId="{602888E5-2E06-4CD1-AB7A-9036946D7207}">
      <dgm:prSet/>
      <dgm:spPr/>
      <dgm:t>
        <a:bodyPr/>
        <a:lstStyle/>
        <a:p>
          <a:r>
            <a:rPr lang="en-US"/>
            <a:t>Pink interior</a:t>
          </a:r>
        </a:p>
      </dgm:t>
    </dgm:pt>
    <dgm:pt modelId="{BF502132-DAF5-436C-BCA7-489BF50B463A}" type="parTrans" cxnId="{622D9B48-96AF-4693-8E6A-D65DA9FF20D3}">
      <dgm:prSet/>
      <dgm:spPr/>
      <dgm:t>
        <a:bodyPr/>
        <a:lstStyle/>
        <a:p>
          <a:endParaRPr lang="en-US"/>
        </a:p>
      </dgm:t>
    </dgm:pt>
    <dgm:pt modelId="{4651D01F-3630-4749-96B6-2CCADB196D1D}" type="sibTrans" cxnId="{622D9B48-96AF-4693-8E6A-D65DA9FF20D3}">
      <dgm:prSet/>
      <dgm:spPr/>
      <dgm:t>
        <a:bodyPr/>
        <a:lstStyle/>
        <a:p>
          <a:endParaRPr lang="en-US"/>
        </a:p>
      </dgm:t>
    </dgm:pt>
    <dgm:pt modelId="{1096DB05-3CE8-412E-9D85-8AABE8AC1903}">
      <dgm:prSet/>
      <dgm:spPr/>
      <dgm:t>
        <a:bodyPr/>
        <a:lstStyle/>
        <a:p>
          <a:r>
            <a:rPr lang="en-US"/>
            <a:t>Good social media potential</a:t>
          </a:r>
        </a:p>
      </dgm:t>
    </dgm:pt>
    <dgm:pt modelId="{1FAB667B-F84C-4130-9816-D7A4BD9933F2}" type="parTrans" cxnId="{2C61F011-0F72-42D6-A6BB-614C16ABDE8B}">
      <dgm:prSet/>
      <dgm:spPr/>
      <dgm:t>
        <a:bodyPr/>
        <a:lstStyle/>
        <a:p>
          <a:endParaRPr lang="en-US"/>
        </a:p>
      </dgm:t>
    </dgm:pt>
    <dgm:pt modelId="{6C2F7C92-5CB5-40EB-B85C-777E20A80E1A}" type="sibTrans" cxnId="{2C61F011-0F72-42D6-A6BB-614C16ABDE8B}">
      <dgm:prSet/>
      <dgm:spPr/>
      <dgm:t>
        <a:bodyPr/>
        <a:lstStyle/>
        <a:p>
          <a:endParaRPr lang="en-US"/>
        </a:p>
      </dgm:t>
    </dgm:pt>
    <dgm:pt modelId="{6377C5B8-6540-4DEE-B541-88603E9CB390}">
      <dgm:prSet/>
      <dgm:spPr/>
      <dgm:t>
        <a:bodyPr/>
        <a:lstStyle/>
        <a:p>
          <a:r>
            <a:rPr lang="en-US"/>
            <a:t>Weaknesses:</a:t>
          </a:r>
        </a:p>
      </dgm:t>
    </dgm:pt>
    <dgm:pt modelId="{3CDB6B22-7B1D-45BC-9652-591582B0A2BE}" type="parTrans" cxnId="{5AE9187F-D908-47C4-B78F-C348359111F1}">
      <dgm:prSet/>
      <dgm:spPr/>
      <dgm:t>
        <a:bodyPr/>
        <a:lstStyle/>
        <a:p>
          <a:endParaRPr lang="en-US"/>
        </a:p>
      </dgm:t>
    </dgm:pt>
    <dgm:pt modelId="{0C449834-5790-4380-9650-76758A77C2D3}" type="sibTrans" cxnId="{5AE9187F-D908-47C4-B78F-C348359111F1}">
      <dgm:prSet/>
      <dgm:spPr/>
      <dgm:t>
        <a:bodyPr/>
        <a:lstStyle/>
        <a:p>
          <a:endParaRPr lang="en-US"/>
        </a:p>
      </dgm:t>
    </dgm:pt>
    <dgm:pt modelId="{6C7EDE45-A4A9-4583-8C89-3335E1A9B8BB}">
      <dgm:prSet/>
      <dgm:spPr/>
      <dgm:t>
        <a:bodyPr/>
        <a:lstStyle/>
        <a:p>
          <a:r>
            <a:rPr lang="en-US"/>
            <a:t>New business</a:t>
          </a:r>
        </a:p>
      </dgm:t>
    </dgm:pt>
    <dgm:pt modelId="{CA43286B-618C-4A0C-923C-5CEF55323A6D}" type="parTrans" cxnId="{DC91FBFD-0145-4868-B712-00F23F409EC9}">
      <dgm:prSet/>
      <dgm:spPr/>
      <dgm:t>
        <a:bodyPr/>
        <a:lstStyle/>
        <a:p>
          <a:endParaRPr lang="en-US"/>
        </a:p>
      </dgm:t>
    </dgm:pt>
    <dgm:pt modelId="{EACC877B-D037-4D5E-9655-56789EBEDB50}" type="sibTrans" cxnId="{DC91FBFD-0145-4868-B712-00F23F409EC9}">
      <dgm:prSet/>
      <dgm:spPr/>
      <dgm:t>
        <a:bodyPr/>
        <a:lstStyle/>
        <a:p>
          <a:endParaRPr lang="en-US"/>
        </a:p>
      </dgm:t>
    </dgm:pt>
    <dgm:pt modelId="{9E253752-C136-4C46-AA5B-30FD71248C54}">
      <dgm:prSet/>
      <dgm:spPr/>
      <dgm:t>
        <a:bodyPr/>
        <a:lstStyle/>
        <a:p>
          <a:r>
            <a:rPr lang="en-US"/>
            <a:t>Start-up costs</a:t>
          </a:r>
        </a:p>
      </dgm:t>
    </dgm:pt>
    <dgm:pt modelId="{479672B5-685D-45E7-96FB-6ABADC961012}" type="parTrans" cxnId="{2CAE82A4-F0C2-4F45-8284-4B6FB63B0A0B}">
      <dgm:prSet/>
      <dgm:spPr/>
      <dgm:t>
        <a:bodyPr/>
        <a:lstStyle/>
        <a:p>
          <a:endParaRPr lang="en-US"/>
        </a:p>
      </dgm:t>
    </dgm:pt>
    <dgm:pt modelId="{45554F49-5EA0-4A3D-A7A6-8EED60EAE00F}" type="sibTrans" cxnId="{2CAE82A4-F0C2-4F45-8284-4B6FB63B0A0B}">
      <dgm:prSet/>
      <dgm:spPr/>
      <dgm:t>
        <a:bodyPr/>
        <a:lstStyle/>
        <a:p>
          <a:endParaRPr lang="en-US"/>
        </a:p>
      </dgm:t>
    </dgm:pt>
    <dgm:pt modelId="{6F9AED14-CF09-4643-A578-E9405ED30A08}">
      <dgm:prSet/>
      <dgm:spPr/>
      <dgm:t>
        <a:bodyPr/>
        <a:lstStyle/>
        <a:p>
          <a:r>
            <a:rPr lang="en-US"/>
            <a:t>Some people may not like pets</a:t>
          </a:r>
        </a:p>
      </dgm:t>
    </dgm:pt>
    <dgm:pt modelId="{C5B2996B-D3BF-4B9C-892F-4EDD5B132F13}" type="parTrans" cxnId="{C127C308-9E8A-4004-B22A-62D394155C7D}">
      <dgm:prSet/>
      <dgm:spPr/>
      <dgm:t>
        <a:bodyPr/>
        <a:lstStyle/>
        <a:p>
          <a:endParaRPr lang="en-US"/>
        </a:p>
      </dgm:t>
    </dgm:pt>
    <dgm:pt modelId="{4CED1D2C-20B0-497F-B36C-D8C67960CE86}" type="sibTrans" cxnId="{C127C308-9E8A-4004-B22A-62D394155C7D}">
      <dgm:prSet/>
      <dgm:spPr/>
      <dgm:t>
        <a:bodyPr/>
        <a:lstStyle/>
        <a:p>
          <a:endParaRPr lang="en-US"/>
        </a:p>
      </dgm:t>
    </dgm:pt>
    <dgm:pt modelId="{496ABA5A-06D2-40C6-AC4B-D21E69554A5F}">
      <dgm:prSet/>
      <dgm:spPr/>
      <dgm:t>
        <a:bodyPr/>
        <a:lstStyle/>
        <a:p>
          <a:r>
            <a:rPr lang="en-US"/>
            <a:t>Opportunities</a:t>
          </a:r>
        </a:p>
      </dgm:t>
    </dgm:pt>
    <dgm:pt modelId="{DB039B53-966A-432B-A9AD-33277BF7B6FF}" type="parTrans" cxnId="{02B90E60-2BF6-49D2-9816-BE5DF37212A9}">
      <dgm:prSet/>
      <dgm:spPr/>
      <dgm:t>
        <a:bodyPr/>
        <a:lstStyle/>
        <a:p>
          <a:endParaRPr lang="en-US"/>
        </a:p>
      </dgm:t>
    </dgm:pt>
    <dgm:pt modelId="{673DF7AD-E6D8-455F-BB59-7EF58983922D}" type="sibTrans" cxnId="{02B90E60-2BF6-49D2-9816-BE5DF37212A9}">
      <dgm:prSet/>
      <dgm:spPr/>
      <dgm:t>
        <a:bodyPr/>
        <a:lstStyle/>
        <a:p>
          <a:endParaRPr lang="en-US"/>
        </a:p>
      </dgm:t>
    </dgm:pt>
    <dgm:pt modelId="{27972FD2-0380-4EC7-9B9B-E2F4E51541D2}">
      <dgm:prSet/>
      <dgm:spPr/>
      <dgm:t>
        <a:bodyPr/>
        <a:lstStyle/>
        <a:p>
          <a:r>
            <a:rPr lang="en-US"/>
            <a:t>Pet business partnerships</a:t>
          </a:r>
        </a:p>
      </dgm:t>
    </dgm:pt>
    <dgm:pt modelId="{B9D516AA-DB99-4AF9-96E5-EB35FDBED6BF}" type="parTrans" cxnId="{984E80AB-57A6-4772-BF05-9EAE0FF9BED1}">
      <dgm:prSet/>
      <dgm:spPr/>
      <dgm:t>
        <a:bodyPr/>
        <a:lstStyle/>
        <a:p>
          <a:endParaRPr lang="en-US"/>
        </a:p>
      </dgm:t>
    </dgm:pt>
    <dgm:pt modelId="{791F94CA-A719-4E13-BF6A-9CD5A30E253B}" type="sibTrans" cxnId="{984E80AB-57A6-4772-BF05-9EAE0FF9BED1}">
      <dgm:prSet/>
      <dgm:spPr/>
      <dgm:t>
        <a:bodyPr/>
        <a:lstStyle/>
        <a:p>
          <a:endParaRPr lang="en-US"/>
        </a:p>
      </dgm:t>
    </dgm:pt>
    <dgm:pt modelId="{22250FDD-D489-4B90-9405-073F3006CB9D}">
      <dgm:prSet/>
      <dgm:spPr/>
      <dgm:t>
        <a:bodyPr/>
        <a:lstStyle/>
        <a:p>
          <a:r>
            <a:rPr lang="en-US"/>
            <a:t>Student customers</a:t>
          </a:r>
        </a:p>
      </dgm:t>
    </dgm:pt>
    <dgm:pt modelId="{58C1B7F0-5AA2-4853-897F-9E361D07AAA7}" type="parTrans" cxnId="{59E597A2-9D92-4854-9187-78BE5277498F}">
      <dgm:prSet/>
      <dgm:spPr/>
      <dgm:t>
        <a:bodyPr/>
        <a:lstStyle/>
        <a:p>
          <a:endParaRPr lang="en-US"/>
        </a:p>
      </dgm:t>
    </dgm:pt>
    <dgm:pt modelId="{EBBFF801-F757-4B87-BA90-CFE1ACD86D3E}" type="sibTrans" cxnId="{59E597A2-9D92-4854-9187-78BE5277498F}">
      <dgm:prSet/>
      <dgm:spPr/>
      <dgm:t>
        <a:bodyPr/>
        <a:lstStyle/>
        <a:p>
          <a:endParaRPr lang="en-US"/>
        </a:p>
      </dgm:t>
    </dgm:pt>
    <dgm:pt modelId="{A60B7DE1-C6B9-4BDC-A16E-AD9EA23AEFE0}">
      <dgm:prSet/>
      <dgm:spPr/>
      <dgm:t>
        <a:bodyPr/>
        <a:lstStyle/>
        <a:p>
          <a:r>
            <a:rPr lang="en-US"/>
            <a:t>Social media growth</a:t>
          </a:r>
        </a:p>
      </dgm:t>
    </dgm:pt>
    <dgm:pt modelId="{CF9781E2-14DB-40C8-A233-39E5922B58F3}" type="parTrans" cxnId="{7E76E08B-1060-4D58-BE91-9F6ECF572B43}">
      <dgm:prSet/>
      <dgm:spPr/>
      <dgm:t>
        <a:bodyPr/>
        <a:lstStyle/>
        <a:p>
          <a:endParaRPr lang="en-US"/>
        </a:p>
      </dgm:t>
    </dgm:pt>
    <dgm:pt modelId="{1B6A00B2-F540-4DD7-98D6-570651329EEA}" type="sibTrans" cxnId="{7E76E08B-1060-4D58-BE91-9F6ECF572B43}">
      <dgm:prSet/>
      <dgm:spPr/>
      <dgm:t>
        <a:bodyPr/>
        <a:lstStyle/>
        <a:p>
          <a:endParaRPr lang="en-US"/>
        </a:p>
      </dgm:t>
    </dgm:pt>
    <dgm:pt modelId="{B75A6230-8968-47DA-9B2E-D344F7E198F8}">
      <dgm:prSet/>
      <dgm:spPr/>
      <dgm:t>
        <a:bodyPr/>
        <a:lstStyle/>
        <a:p>
          <a:r>
            <a:rPr lang="en-US"/>
            <a:t>Threats:</a:t>
          </a:r>
        </a:p>
      </dgm:t>
    </dgm:pt>
    <dgm:pt modelId="{2DB1D3AD-9478-4AE2-BC4C-6203A64E5F8F}" type="parTrans" cxnId="{21533CA3-8DCF-4712-A0C2-72E9F08A47D8}">
      <dgm:prSet/>
      <dgm:spPr/>
      <dgm:t>
        <a:bodyPr/>
        <a:lstStyle/>
        <a:p>
          <a:endParaRPr lang="en-US"/>
        </a:p>
      </dgm:t>
    </dgm:pt>
    <dgm:pt modelId="{C3F2B0E5-C9E0-4145-B761-0E6B2AD6CA75}" type="sibTrans" cxnId="{21533CA3-8DCF-4712-A0C2-72E9F08A47D8}">
      <dgm:prSet/>
      <dgm:spPr/>
      <dgm:t>
        <a:bodyPr/>
        <a:lstStyle/>
        <a:p>
          <a:endParaRPr lang="en-US"/>
        </a:p>
      </dgm:t>
    </dgm:pt>
    <dgm:pt modelId="{3109D99F-B2F5-4EEC-9542-E473BBD73AC8}">
      <dgm:prSet/>
      <dgm:spPr/>
      <dgm:t>
        <a:bodyPr/>
        <a:lstStyle/>
        <a:p>
          <a:r>
            <a:rPr lang="en-US"/>
            <a:t>Competition</a:t>
          </a:r>
        </a:p>
      </dgm:t>
    </dgm:pt>
    <dgm:pt modelId="{BE30CDA5-D89D-4145-A285-22AAFD9AB1A4}" type="parTrans" cxnId="{18A33E6A-130C-4C37-925D-E0AAFF6DACFA}">
      <dgm:prSet/>
      <dgm:spPr/>
      <dgm:t>
        <a:bodyPr/>
        <a:lstStyle/>
        <a:p>
          <a:endParaRPr lang="en-US"/>
        </a:p>
      </dgm:t>
    </dgm:pt>
    <dgm:pt modelId="{59D372BB-BCBF-4108-9FF7-E3BAB9AF728E}" type="sibTrans" cxnId="{18A33E6A-130C-4C37-925D-E0AAFF6DACFA}">
      <dgm:prSet/>
      <dgm:spPr/>
      <dgm:t>
        <a:bodyPr/>
        <a:lstStyle/>
        <a:p>
          <a:endParaRPr lang="en-US"/>
        </a:p>
      </dgm:t>
    </dgm:pt>
    <dgm:pt modelId="{3B27DFF8-A6F1-4C3E-833B-FF73BA9719F1}">
      <dgm:prSet/>
      <dgm:spPr/>
      <dgm:t>
        <a:bodyPr/>
        <a:lstStyle/>
        <a:p>
          <a:r>
            <a:rPr lang="en-US"/>
            <a:t>Hygiene concerns</a:t>
          </a:r>
        </a:p>
      </dgm:t>
    </dgm:pt>
    <dgm:pt modelId="{83769EAD-6E90-4D0A-9C90-85C724C6277A}" type="parTrans" cxnId="{B3B29103-815B-43FE-A373-8EADBEA53895}">
      <dgm:prSet/>
      <dgm:spPr/>
      <dgm:t>
        <a:bodyPr/>
        <a:lstStyle/>
        <a:p>
          <a:endParaRPr lang="en-US"/>
        </a:p>
      </dgm:t>
    </dgm:pt>
    <dgm:pt modelId="{F41D0BBE-9936-4D5B-8B44-87EABF940A54}" type="sibTrans" cxnId="{B3B29103-815B-43FE-A373-8EADBEA53895}">
      <dgm:prSet/>
      <dgm:spPr/>
      <dgm:t>
        <a:bodyPr/>
        <a:lstStyle/>
        <a:p>
          <a:endParaRPr lang="en-US"/>
        </a:p>
      </dgm:t>
    </dgm:pt>
    <dgm:pt modelId="{115A2CC3-2F0F-4E17-A5E9-44F84167F271}">
      <dgm:prSet/>
      <dgm:spPr/>
      <dgm:t>
        <a:bodyPr/>
        <a:lstStyle/>
        <a:p>
          <a:r>
            <a:rPr lang="en-US"/>
            <a:t>Allergies</a:t>
          </a:r>
        </a:p>
      </dgm:t>
    </dgm:pt>
    <dgm:pt modelId="{FD369D85-5C3A-4F9D-ADD0-EAB594CA96A9}" type="parTrans" cxnId="{06665AF0-C655-4A96-8BDB-5D0EA91860BF}">
      <dgm:prSet/>
      <dgm:spPr/>
      <dgm:t>
        <a:bodyPr/>
        <a:lstStyle/>
        <a:p>
          <a:endParaRPr lang="en-US"/>
        </a:p>
      </dgm:t>
    </dgm:pt>
    <dgm:pt modelId="{2D137257-00F8-4FD5-BA86-5EDA539E4107}" type="sibTrans" cxnId="{06665AF0-C655-4A96-8BDB-5D0EA91860BF}">
      <dgm:prSet/>
      <dgm:spPr/>
      <dgm:t>
        <a:bodyPr/>
        <a:lstStyle/>
        <a:p>
          <a:endParaRPr lang="en-US"/>
        </a:p>
      </dgm:t>
    </dgm:pt>
    <dgm:pt modelId="{6D26B25B-EFB9-412C-AA23-FF9EC2772381}">
      <dgm:prSet/>
      <dgm:spPr/>
      <dgm:t>
        <a:bodyPr/>
        <a:lstStyle/>
        <a:p>
          <a:r>
            <a:rPr lang="en-US"/>
            <a:t>Rising costs</a:t>
          </a:r>
        </a:p>
      </dgm:t>
    </dgm:pt>
    <dgm:pt modelId="{8B28CB89-4BDD-482E-96BA-DE9D6F43BC33}" type="parTrans" cxnId="{E586034C-B087-40D7-B039-277957FE2425}">
      <dgm:prSet/>
      <dgm:spPr/>
      <dgm:t>
        <a:bodyPr/>
        <a:lstStyle/>
        <a:p>
          <a:endParaRPr lang="en-US"/>
        </a:p>
      </dgm:t>
    </dgm:pt>
    <dgm:pt modelId="{61082B8A-8AE6-41E3-ADB8-BB405AEAF043}" type="sibTrans" cxnId="{E586034C-B087-40D7-B039-277957FE2425}">
      <dgm:prSet/>
      <dgm:spPr/>
      <dgm:t>
        <a:bodyPr/>
        <a:lstStyle/>
        <a:p>
          <a:endParaRPr lang="en-US"/>
        </a:p>
      </dgm:t>
    </dgm:pt>
    <dgm:pt modelId="{8951473C-3682-43B6-9E58-19F933E2F58D}" type="pres">
      <dgm:prSet presAssocID="{D7AF9274-FFF1-4E16-83BD-651EE737E93A}" presName="diagram" presStyleCnt="0">
        <dgm:presLayoutVars>
          <dgm:dir/>
          <dgm:resizeHandles val="exact"/>
        </dgm:presLayoutVars>
      </dgm:prSet>
      <dgm:spPr/>
    </dgm:pt>
    <dgm:pt modelId="{264C29F9-A91D-4ADE-80B7-EDAF528FF4AB}" type="pres">
      <dgm:prSet presAssocID="{8F91824D-337E-4DB0-9501-E53FB6709C2A}" presName="node" presStyleLbl="node1" presStyleIdx="0" presStyleCnt="4">
        <dgm:presLayoutVars>
          <dgm:bulletEnabled val="1"/>
        </dgm:presLayoutVars>
      </dgm:prSet>
      <dgm:spPr/>
    </dgm:pt>
    <dgm:pt modelId="{B36ED096-1162-4D39-BBBD-C331476DB96B}" type="pres">
      <dgm:prSet presAssocID="{E345A6DB-397D-4514-8A92-5C8C65A6364D}" presName="sibTrans" presStyleLbl="sibTrans2D1" presStyleIdx="0" presStyleCnt="3"/>
      <dgm:spPr/>
    </dgm:pt>
    <dgm:pt modelId="{4402037E-3D22-4C78-93AA-4CFC1BC1480A}" type="pres">
      <dgm:prSet presAssocID="{E345A6DB-397D-4514-8A92-5C8C65A6364D}" presName="connectorText" presStyleLbl="sibTrans2D1" presStyleIdx="0" presStyleCnt="3"/>
      <dgm:spPr/>
    </dgm:pt>
    <dgm:pt modelId="{DCCB09B0-3278-487E-8D70-B43E0F3D9CD3}" type="pres">
      <dgm:prSet presAssocID="{6377C5B8-6540-4DEE-B541-88603E9CB390}" presName="node" presStyleLbl="node1" presStyleIdx="1" presStyleCnt="4">
        <dgm:presLayoutVars>
          <dgm:bulletEnabled val="1"/>
        </dgm:presLayoutVars>
      </dgm:prSet>
      <dgm:spPr/>
    </dgm:pt>
    <dgm:pt modelId="{95D736E8-F1DD-4C23-BEBB-B3C9463D8996}" type="pres">
      <dgm:prSet presAssocID="{0C449834-5790-4380-9650-76758A77C2D3}" presName="sibTrans" presStyleLbl="sibTrans2D1" presStyleIdx="1" presStyleCnt="3"/>
      <dgm:spPr/>
    </dgm:pt>
    <dgm:pt modelId="{5CDF5890-0F39-4530-A0E7-B2C9EC6E192E}" type="pres">
      <dgm:prSet presAssocID="{0C449834-5790-4380-9650-76758A77C2D3}" presName="connectorText" presStyleLbl="sibTrans2D1" presStyleIdx="1" presStyleCnt="3"/>
      <dgm:spPr/>
    </dgm:pt>
    <dgm:pt modelId="{D45B3FD1-AE9A-4BF7-956A-9969FD30D3DF}" type="pres">
      <dgm:prSet presAssocID="{496ABA5A-06D2-40C6-AC4B-D21E69554A5F}" presName="node" presStyleLbl="node1" presStyleIdx="2" presStyleCnt="4">
        <dgm:presLayoutVars>
          <dgm:bulletEnabled val="1"/>
        </dgm:presLayoutVars>
      </dgm:prSet>
      <dgm:spPr/>
    </dgm:pt>
    <dgm:pt modelId="{7647E5E3-AE1B-494F-A225-845FA16C42B7}" type="pres">
      <dgm:prSet presAssocID="{673DF7AD-E6D8-455F-BB59-7EF58983922D}" presName="sibTrans" presStyleLbl="sibTrans2D1" presStyleIdx="2" presStyleCnt="3"/>
      <dgm:spPr/>
    </dgm:pt>
    <dgm:pt modelId="{862DCD08-0CE3-448B-A1F0-960E5B8B0489}" type="pres">
      <dgm:prSet presAssocID="{673DF7AD-E6D8-455F-BB59-7EF58983922D}" presName="connectorText" presStyleLbl="sibTrans2D1" presStyleIdx="2" presStyleCnt="3"/>
      <dgm:spPr/>
    </dgm:pt>
    <dgm:pt modelId="{4B367515-23E9-4F32-95FA-A8A98120E44F}" type="pres">
      <dgm:prSet presAssocID="{B75A6230-8968-47DA-9B2E-D344F7E198F8}" presName="node" presStyleLbl="node1" presStyleIdx="3" presStyleCnt="4">
        <dgm:presLayoutVars>
          <dgm:bulletEnabled val="1"/>
        </dgm:presLayoutVars>
      </dgm:prSet>
      <dgm:spPr/>
    </dgm:pt>
  </dgm:ptLst>
  <dgm:cxnLst>
    <dgm:cxn modelId="{B3B29103-815B-43FE-A373-8EADBEA53895}" srcId="{B75A6230-8968-47DA-9B2E-D344F7E198F8}" destId="{3B27DFF8-A6F1-4C3E-833B-FF73BA9719F1}" srcOrd="1" destOrd="0" parTransId="{83769EAD-6E90-4D0A-9C90-85C724C6277A}" sibTransId="{F41D0BBE-9936-4D5B-8B44-87EABF940A54}"/>
    <dgm:cxn modelId="{C127C308-9E8A-4004-B22A-62D394155C7D}" srcId="{6377C5B8-6540-4DEE-B541-88603E9CB390}" destId="{6F9AED14-CF09-4643-A578-E9405ED30A08}" srcOrd="2" destOrd="0" parTransId="{C5B2996B-D3BF-4B9C-892F-4EDD5B132F13}" sibTransId="{4CED1D2C-20B0-497F-B36C-D8C67960CE86}"/>
    <dgm:cxn modelId="{2C61F011-0F72-42D6-A6BB-614C16ABDE8B}" srcId="{8F91824D-337E-4DB0-9501-E53FB6709C2A}" destId="{1096DB05-3CE8-412E-9D85-8AABE8AC1903}" srcOrd="2" destOrd="0" parTransId="{1FAB667B-F84C-4130-9816-D7A4BD9933F2}" sibTransId="{6C2F7C92-5CB5-40EB-B85C-777E20A80E1A}"/>
    <dgm:cxn modelId="{18BD9E18-DA4E-40A5-93C5-3AAF468A0DEA}" type="presOf" srcId="{602888E5-2E06-4CD1-AB7A-9036946D7207}" destId="{264C29F9-A91D-4ADE-80B7-EDAF528FF4AB}" srcOrd="0" destOrd="2" presId="urn:microsoft.com/office/officeart/2005/8/layout/process5"/>
    <dgm:cxn modelId="{5578331F-5BB3-4E4D-932A-5C0330A53EDD}" type="presOf" srcId="{1096DB05-3CE8-412E-9D85-8AABE8AC1903}" destId="{264C29F9-A91D-4ADE-80B7-EDAF528FF4AB}" srcOrd="0" destOrd="3" presId="urn:microsoft.com/office/officeart/2005/8/layout/process5"/>
    <dgm:cxn modelId="{7E7B592C-C6A4-4654-B609-8B3A3CD9E6D4}" type="presOf" srcId="{22250FDD-D489-4B90-9405-073F3006CB9D}" destId="{D45B3FD1-AE9A-4BF7-956A-9969FD30D3DF}" srcOrd="0" destOrd="2" presId="urn:microsoft.com/office/officeart/2005/8/layout/process5"/>
    <dgm:cxn modelId="{3F2AF135-DA68-4B74-97E8-378B02658CB1}" srcId="{8F91824D-337E-4DB0-9501-E53FB6709C2A}" destId="{E1B78C84-14EB-4B15-BEBE-E753492912C6}" srcOrd="0" destOrd="0" parTransId="{7FBA71B3-1BB5-4276-A8F1-9C651CEBD92A}" sibTransId="{64F01976-0C9D-46AD-B56D-3604111E6720}"/>
    <dgm:cxn modelId="{02B90E60-2BF6-49D2-9816-BE5DF37212A9}" srcId="{D7AF9274-FFF1-4E16-83BD-651EE737E93A}" destId="{496ABA5A-06D2-40C6-AC4B-D21E69554A5F}" srcOrd="2" destOrd="0" parTransId="{DB039B53-966A-432B-A9AD-33277BF7B6FF}" sibTransId="{673DF7AD-E6D8-455F-BB59-7EF58983922D}"/>
    <dgm:cxn modelId="{53563B60-D42C-465D-9752-D41B09E2788C}" type="presOf" srcId="{9E253752-C136-4C46-AA5B-30FD71248C54}" destId="{DCCB09B0-3278-487E-8D70-B43E0F3D9CD3}" srcOrd="0" destOrd="2" presId="urn:microsoft.com/office/officeart/2005/8/layout/process5"/>
    <dgm:cxn modelId="{A6CC1665-14F5-4E9D-8831-4F1EC058FBFB}" type="presOf" srcId="{B75A6230-8968-47DA-9B2E-D344F7E198F8}" destId="{4B367515-23E9-4F32-95FA-A8A98120E44F}" srcOrd="0" destOrd="0" presId="urn:microsoft.com/office/officeart/2005/8/layout/process5"/>
    <dgm:cxn modelId="{25741C65-7DED-4A4A-95EA-5664533CD490}" type="presOf" srcId="{6C7EDE45-A4A9-4583-8C89-3335E1A9B8BB}" destId="{DCCB09B0-3278-487E-8D70-B43E0F3D9CD3}" srcOrd="0" destOrd="1" presId="urn:microsoft.com/office/officeart/2005/8/layout/process5"/>
    <dgm:cxn modelId="{3E715B65-7B14-41B4-AC77-3A1DBD6A78BD}" type="presOf" srcId="{D7AF9274-FFF1-4E16-83BD-651EE737E93A}" destId="{8951473C-3682-43B6-9E58-19F933E2F58D}" srcOrd="0" destOrd="0" presId="urn:microsoft.com/office/officeart/2005/8/layout/process5"/>
    <dgm:cxn modelId="{B63C8647-BFA9-421C-BC52-77D402F50C3D}" type="presOf" srcId="{496ABA5A-06D2-40C6-AC4B-D21E69554A5F}" destId="{D45B3FD1-AE9A-4BF7-956A-9969FD30D3DF}" srcOrd="0" destOrd="0" presId="urn:microsoft.com/office/officeart/2005/8/layout/process5"/>
    <dgm:cxn modelId="{622D9B48-96AF-4693-8E6A-D65DA9FF20D3}" srcId="{8F91824D-337E-4DB0-9501-E53FB6709C2A}" destId="{602888E5-2E06-4CD1-AB7A-9036946D7207}" srcOrd="1" destOrd="0" parTransId="{BF502132-DAF5-436C-BCA7-489BF50B463A}" sibTransId="{4651D01F-3630-4749-96B6-2CCADB196D1D}"/>
    <dgm:cxn modelId="{18A33E6A-130C-4C37-925D-E0AAFF6DACFA}" srcId="{B75A6230-8968-47DA-9B2E-D344F7E198F8}" destId="{3109D99F-B2F5-4EEC-9542-E473BBD73AC8}" srcOrd="0" destOrd="0" parTransId="{BE30CDA5-D89D-4145-A285-22AAFD9AB1A4}" sibTransId="{59D372BB-BCBF-4108-9FF7-E3BAB9AF728E}"/>
    <dgm:cxn modelId="{A3036C4B-49D3-404F-94D1-FB67716519CB}" type="presOf" srcId="{6377C5B8-6540-4DEE-B541-88603E9CB390}" destId="{DCCB09B0-3278-487E-8D70-B43E0F3D9CD3}" srcOrd="0" destOrd="0" presId="urn:microsoft.com/office/officeart/2005/8/layout/process5"/>
    <dgm:cxn modelId="{E586034C-B087-40D7-B039-277957FE2425}" srcId="{B75A6230-8968-47DA-9B2E-D344F7E198F8}" destId="{6D26B25B-EFB9-412C-AA23-FF9EC2772381}" srcOrd="3" destOrd="0" parTransId="{8B28CB89-4BDD-482E-96BA-DE9D6F43BC33}" sibTransId="{61082B8A-8AE6-41E3-ADB8-BB405AEAF043}"/>
    <dgm:cxn modelId="{8B65E86D-4C3B-42D9-863A-F4C59F760468}" type="presOf" srcId="{6F9AED14-CF09-4643-A578-E9405ED30A08}" destId="{DCCB09B0-3278-487E-8D70-B43E0F3D9CD3}" srcOrd="0" destOrd="3" presId="urn:microsoft.com/office/officeart/2005/8/layout/process5"/>
    <dgm:cxn modelId="{15B48D4F-825C-4E41-AFDD-2F0C25208E88}" type="presOf" srcId="{3B27DFF8-A6F1-4C3E-833B-FF73BA9719F1}" destId="{4B367515-23E9-4F32-95FA-A8A98120E44F}" srcOrd="0" destOrd="2" presId="urn:microsoft.com/office/officeart/2005/8/layout/process5"/>
    <dgm:cxn modelId="{5CC36679-2F15-4B21-BB56-3C3E886EC760}" type="presOf" srcId="{0C449834-5790-4380-9650-76758A77C2D3}" destId="{5CDF5890-0F39-4530-A0E7-B2C9EC6E192E}" srcOrd="1" destOrd="0" presId="urn:microsoft.com/office/officeart/2005/8/layout/process5"/>
    <dgm:cxn modelId="{8D07B279-0FB3-410F-AC81-80B4A79A0D35}" type="presOf" srcId="{A60B7DE1-C6B9-4BDC-A16E-AD9EA23AEFE0}" destId="{D45B3FD1-AE9A-4BF7-956A-9969FD30D3DF}" srcOrd="0" destOrd="3" presId="urn:microsoft.com/office/officeart/2005/8/layout/process5"/>
    <dgm:cxn modelId="{8937AE7E-E7E5-4D4C-A809-F454CFB84232}" type="presOf" srcId="{E1B78C84-14EB-4B15-BEBE-E753492912C6}" destId="{264C29F9-A91D-4ADE-80B7-EDAF528FF4AB}" srcOrd="0" destOrd="1" presId="urn:microsoft.com/office/officeart/2005/8/layout/process5"/>
    <dgm:cxn modelId="{5AE9187F-D908-47C4-B78F-C348359111F1}" srcId="{D7AF9274-FFF1-4E16-83BD-651EE737E93A}" destId="{6377C5B8-6540-4DEE-B541-88603E9CB390}" srcOrd="1" destOrd="0" parTransId="{3CDB6B22-7B1D-45BC-9652-591582B0A2BE}" sibTransId="{0C449834-5790-4380-9650-76758A77C2D3}"/>
    <dgm:cxn modelId="{7E76E08B-1060-4D58-BE91-9F6ECF572B43}" srcId="{496ABA5A-06D2-40C6-AC4B-D21E69554A5F}" destId="{A60B7DE1-C6B9-4BDC-A16E-AD9EA23AEFE0}" srcOrd="2" destOrd="0" parTransId="{CF9781E2-14DB-40C8-A233-39E5922B58F3}" sibTransId="{1B6A00B2-F540-4DD7-98D6-570651329EEA}"/>
    <dgm:cxn modelId="{7E816D8C-17CF-48E9-8BBF-F9500063EB7F}" type="presOf" srcId="{0C449834-5790-4380-9650-76758A77C2D3}" destId="{95D736E8-F1DD-4C23-BEBB-B3C9463D8996}" srcOrd="0" destOrd="0" presId="urn:microsoft.com/office/officeart/2005/8/layout/process5"/>
    <dgm:cxn modelId="{59E597A2-9D92-4854-9187-78BE5277498F}" srcId="{496ABA5A-06D2-40C6-AC4B-D21E69554A5F}" destId="{22250FDD-D489-4B90-9405-073F3006CB9D}" srcOrd="1" destOrd="0" parTransId="{58C1B7F0-5AA2-4853-897F-9E361D07AAA7}" sibTransId="{EBBFF801-F757-4B87-BA90-CFE1ACD86D3E}"/>
    <dgm:cxn modelId="{21533CA3-8DCF-4712-A0C2-72E9F08A47D8}" srcId="{D7AF9274-FFF1-4E16-83BD-651EE737E93A}" destId="{B75A6230-8968-47DA-9B2E-D344F7E198F8}" srcOrd="3" destOrd="0" parTransId="{2DB1D3AD-9478-4AE2-BC4C-6203A64E5F8F}" sibTransId="{C3F2B0E5-C9E0-4145-B761-0E6B2AD6CA75}"/>
    <dgm:cxn modelId="{2CAE82A4-F0C2-4F45-8284-4B6FB63B0A0B}" srcId="{6377C5B8-6540-4DEE-B541-88603E9CB390}" destId="{9E253752-C136-4C46-AA5B-30FD71248C54}" srcOrd="1" destOrd="0" parTransId="{479672B5-685D-45E7-96FB-6ABADC961012}" sibTransId="{45554F49-5EA0-4A3D-A7A6-8EED60EAE00F}"/>
    <dgm:cxn modelId="{CC7E5CA6-6CE4-4EC5-A324-02F1AC6A0278}" type="presOf" srcId="{673DF7AD-E6D8-455F-BB59-7EF58983922D}" destId="{7647E5E3-AE1B-494F-A225-845FA16C42B7}" srcOrd="0" destOrd="0" presId="urn:microsoft.com/office/officeart/2005/8/layout/process5"/>
    <dgm:cxn modelId="{984E80AB-57A6-4772-BF05-9EAE0FF9BED1}" srcId="{496ABA5A-06D2-40C6-AC4B-D21E69554A5F}" destId="{27972FD2-0380-4EC7-9B9B-E2F4E51541D2}" srcOrd="0" destOrd="0" parTransId="{B9D516AA-DB99-4AF9-96E5-EB35FDBED6BF}" sibTransId="{791F94CA-A719-4E13-BF6A-9CD5A30E253B}"/>
    <dgm:cxn modelId="{EC9387AF-2391-4286-84BB-22F6DD6E0947}" srcId="{D7AF9274-FFF1-4E16-83BD-651EE737E93A}" destId="{8F91824D-337E-4DB0-9501-E53FB6709C2A}" srcOrd="0" destOrd="0" parTransId="{DD41DFB5-3591-4190-9943-90090461584F}" sibTransId="{E345A6DB-397D-4514-8A92-5C8C65A6364D}"/>
    <dgm:cxn modelId="{07E23BB1-D763-430C-950F-CD1686409DC9}" type="presOf" srcId="{673DF7AD-E6D8-455F-BB59-7EF58983922D}" destId="{862DCD08-0CE3-448B-A1F0-960E5B8B0489}" srcOrd="1" destOrd="0" presId="urn:microsoft.com/office/officeart/2005/8/layout/process5"/>
    <dgm:cxn modelId="{91F888B8-3241-43C2-B5ED-59F99B845EAF}" type="presOf" srcId="{3109D99F-B2F5-4EEC-9542-E473BBD73AC8}" destId="{4B367515-23E9-4F32-95FA-A8A98120E44F}" srcOrd="0" destOrd="1" presId="urn:microsoft.com/office/officeart/2005/8/layout/process5"/>
    <dgm:cxn modelId="{733620BE-7789-4298-B9B2-2F141C1E673B}" type="presOf" srcId="{8F91824D-337E-4DB0-9501-E53FB6709C2A}" destId="{264C29F9-A91D-4ADE-80B7-EDAF528FF4AB}" srcOrd="0" destOrd="0" presId="urn:microsoft.com/office/officeart/2005/8/layout/process5"/>
    <dgm:cxn modelId="{031444D7-90FF-4957-BCE2-948D5DE7BC88}" type="presOf" srcId="{E345A6DB-397D-4514-8A92-5C8C65A6364D}" destId="{4402037E-3D22-4C78-93AA-4CFC1BC1480A}" srcOrd="1" destOrd="0" presId="urn:microsoft.com/office/officeart/2005/8/layout/process5"/>
    <dgm:cxn modelId="{44D968EA-42DF-4885-A6A7-2ECE895E855C}" type="presOf" srcId="{115A2CC3-2F0F-4E17-A5E9-44F84167F271}" destId="{4B367515-23E9-4F32-95FA-A8A98120E44F}" srcOrd="0" destOrd="3" presId="urn:microsoft.com/office/officeart/2005/8/layout/process5"/>
    <dgm:cxn modelId="{06665AF0-C655-4A96-8BDB-5D0EA91860BF}" srcId="{B75A6230-8968-47DA-9B2E-D344F7E198F8}" destId="{115A2CC3-2F0F-4E17-A5E9-44F84167F271}" srcOrd="2" destOrd="0" parTransId="{FD369D85-5C3A-4F9D-ADD0-EAB594CA96A9}" sibTransId="{2D137257-00F8-4FD5-BA86-5EDA539E4107}"/>
    <dgm:cxn modelId="{8904A9F0-E279-4F29-A095-E6FBA7D76ECE}" type="presOf" srcId="{6D26B25B-EFB9-412C-AA23-FF9EC2772381}" destId="{4B367515-23E9-4F32-95FA-A8A98120E44F}" srcOrd="0" destOrd="4" presId="urn:microsoft.com/office/officeart/2005/8/layout/process5"/>
    <dgm:cxn modelId="{47D26FF1-BD29-4B6B-B3B8-A08233CB1CE8}" type="presOf" srcId="{27972FD2-0380-4EC7-9B9B-E2F4E51541D2}" destId="{D45B3FD1-AE9A-4BF7-956A-9969FD30D3DF}" srcOrd="0" destOrd="1" presId="urn:microsoft.com/office/officeart/2005/8/layout/process5"/>
    <dgm:cxn modelId="{A82659F5-BBA7-4D8E-93CD-1B01578F69FD}" type="presOf" srcId="{E345A6DB-397D-4514-8A92-5C8C65A6364D}" destId="{B36ED096-1162-4D39-BBBD-C331476DB96B}" srcOrd="0" destOrd="0" presId="urn:microsoft.com/office/officeart/2005/8/layout/process5"/>
    <dgm:cxn modelId="{DC91FBFD-0145-4868-B712-00F23F409EC9}" srcId="{6377C5B8-6540-4DEE-B541-88603E9CB390}" destId="{6C7EDE45-A4A9-4583-8C89-3335E1A9B8BB}" srcOrd="0" destOrd="0" parTransId="{CA43286B-618C-4A0C-923C-5CEF55323A6D}" sibTransId="{EACC877B-D037-4D5E-9655-56789EBEDB50}"/>
    <dgm:cxn modelId="{93B686CE-F315-46E0-92D6-484473C03847}" type="presParOf" srcId="{8951473C-3682-43B6-9E58-19F933E2F58D}" destId="{264C29F9-A91D-4ADE-80B7-EDAF528FF4AB}" srcOrd="0" destOrd="0" presId="urn:microsoft.com/office/officeart/2005/8/layout/process5"/>
    <dgm:cxn modelId="{EBB3EB8A-3BA4-4FE1-A772-57CC3B28459F}" type="presParOf" srcId="{8951473C-3682-43B6-9E58-19F933E2F58D}" destId="{B36ED096-1162-4D39-BBBD-C331476DB96B}" srcOrd="1" destOrd="0" presId="urn:microsoft.com/office/officeart/2005/8/layout/process5"/>
    <dgm:cxn modelId="{F197AC11-022A-41A9-BBBA-2818FAE01B56}" type="presParOf" srcId="{B36ED096-1162-4D39-BBBD-C331476DB96B}" destId="{4402037E-3D22-4C78-93AA-4CFC1BC1480A}" srcOrd="0" destOrd="0" presId="urn:microsoft.com/office/officeart/2005/8/layout/process5"/>
    <dgm:cxn modelId="{516198F7-24DF-427F-A018-D4487C7B5DF8}" type="presParOf" srcId="{8951473C-3682-43B6-9E58-19F933E2F58D}" destId="{DCCB09B0-3278-487E-8D70-B43E0F3D9CD3}" srcOrd="2" destOrd="0" presId="urn:microsoft.com/office/officeart/2005/8/layout/process5"/>
    <dgm:cxn modelId="{4EFD70CE-805D-4B74-8621-3062C1EDC7E0}" type="presParOf" srcId="{8951473C-3682-43B6-9E58-19F933E2F58D}" destId="{95D736E8-F1DD-4C23-BEBB-B3C9463D8996}" srcOrd="3" destOrd="0" presId="urn:microsoft.com/office/officeart/2005/8/layout/process5"/>
    <dgm:cxn modelId="{5AE93E93-22B6-4D55-88D3-E33995B20386}" type="presParOf" srcId="{95D736E8-F1DD-4C23-BEBB-B3C9463D8996}" destId="{5CDF5890-0F39-4530-A0E7-B2C9EC6E192E}" srcOrd="0" destOrd="0" presId="urn:microsoft.com/office/officeart/2005/8/layout/process5"/>
    <dgm:cxn modelId="{4E451079-6879-4CAE-BD6E-4B0852A48456}" type="presParOf" srcId="{8951473C-3682-43B6-9E58-19F933E2F58D}" destId="{D45B3FD1-AE9A-4BF7-956A-9969FD30D3DF}" srcOrd="4" destOrd="0" presId="urn:microsoft.com/office/officeart/2005/8/layout/process5"/>
    <dgm:cxn modelId="{1B06D6A3-C563-4D7F-B888-F120703AA0F2}" type="presParOf" srcId="{8951473C-3682-43B6-9E58-19F933E2F58D}" destId="{7647E5E3-AE1B-494F-A225-845FA16C42B7}" srcOrd="5" destOrd="0" presId="urn:microsoft.com/office/officeart/2005/8/layout/process5"/>
    <dgm:cxn modelId="{808568F3-F55D-4ECE-B89D-6F3C5C890AB1}" type="presParOf" srcId="{7647E5E3-AE1B-494F-A225-845FA16C42B7}" destId="{862DCD08-0CE3-448B-A1F0-960E5B8B0489}" srcOrd="0" destOrd="0" presId="urn:microsoft.com/office/officeart/2005/8/layout/process5"/>
    <dgm:cxn modelId="{ED3FA252-B219-476E-BBFB-5CE7E6785099}" type="presParOf" srcId="{8951473C-3682-43B6-9E58-19F933E2F58D}" destId="{4B367515-23E9-4F32-95FA-A8A98120E44F}" srcOrd="6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E3D8221-1D96-4E52-98DF-48DC309CAB9B}">
      <dsp:nvSpPr>
        <dsp:cNvPr id="0" name=""/>
        <dsp:cNvSpPr/>
      </dsp:nvSpPr>
      <dsp:spPr>
        <a:xfrm>
          <a:off x="0" y="0"/>
          <a:ext cx="7885495" cy="71211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Pet-friendly café in Swansea</a:t>
          </a:r>
        </a:p>
      </dsp:txBody>
      <dsp:txXfrm>
        <a:off x="20857" y="20857"/>
        <a:ext cx="7033753" cy="670398"/>
      </dsp:txXfrm>
    </dsp:sp>
    <dsp:sp modelId="{F19DD63A-A0C7-4E9A-827C-9AFC8369119E}">
      <dsp:nvSpPr>
        <dsp:cNvPr id="0" name=""/>
        <dsp:cNvSpPr/>
      </dsp:nvSpPr>
      <dsp:spPr>
        <a:xfrm>
          <a:off x="588851" y="811016"/>
          <a:ext cx="7885495" cy="71211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Pink interior design</a:t>
          </a:r>
        </a:p>
      </dsp:txBody>
      <dsp:txXfrm>
        <a:off x="609708" y="831873"/>
        <a:ext cx="6792056" cy="670398"/>
      </dsp:txXfrm>
    </dsp:sp>
    <dsp:sp modelId="{BE3BBBF5-07AE-47B9-A774-DB12829366B1}">
      <dsp:nvSpPr>
        <dsp:cNvPr id="0" name=""/>
        <dsp:cNvSpPr/>
      </dsp:nvSpPr>
      <dsp:spPr>
        <a:xfrm>
          <a:off x="1177703" y="1622033"/>
          <a:ext cx="7885495" cy="71211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Open to everyone</a:t>
          </a:r>
        </a:p>
      </dsp:txBody>
      <dsp:txXfrm>
        <a:off x="1198560" y="1642890"/>
        <a:ext cx="6792056" cy="670398"/>
      </dsp:txXfrm>
    </dsp:sp>
    <dsp:sp modelId="{ED7795FD-F3FF-425B-921A-0A2DE187CB85}">
      <dsp:nvSpPr>
        <dsp:cNvPr id="0" name=""/>
        <dsp:cNvSpPr/>
      </dsp:nvSpPr>
      <dsp:spPr>
        <a:xfrm>
          <a:off x="1766555" y="2433050"/>
          <a:ext cx="7885495" cy="71211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Customers can bring pets</a:t>
          </a:r>
        </a:p>
      </dsp:txBody>
      <dsp:txXfrm>
        <a:off x="1787412" y="2453907"/>
        <a:ext cx="6792056" cy="670398"/>
      </dsp:txXfrm>
    </dsp:sp>
    <dsp:sp modelId="{28A3252A-4620-47DA-868F-3DFE445837A2}">
      <dsp:nvSpPr>
        <dsp:cNvPr id="0" name=""/>
        <dsp:cNvSpPr/>
      </dsp:nvSpPr>
      <dsp:spPr>
        <a:xfrm>
          <a:off x="2355407" y="3244066"/>
          <a:ext cx="7885495" cy="71211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Sells drinks, cakes, brunch and light meals</a:t>
          </a:r>
        </a:p>
      </dsp:txBody>
      <dsp:txXfrm>
        <a:off x="2376264" y="3264923"/>
        <a:ext cx="6792056" cy="670398"/>
      </dsp:txXfrm>
    </dsp:sp>
    <dsp:sp modelId="{5F1A1F37-CE9D-41FC-AE8D-507957773A4B}">
      <dsp:nvSpPr>
        <dsp:cNvPr id="0" name=""/>
        <dsp:cNvSpPr/>
      </dsp:nvSpPr>
      <dsp:spPr>
        <a:xfrm>
          <a:off x="7422622" y="520237"/>
          <a:ext cx="462872" cy="462872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7526768" y="520237"/>
        <a:ext cx="254580" cy="348311"/>
      </dsp:txXfrm>
    </dsp:sp>
    <dsp:sp modelId="{9E420D8A-E38A-4891-A7B5-EF95AE71B104}">
      <dsp:nvSpPr>
        <dsp:cNvPr id="0" name=""/>
        <dsp:cNvSpPr/>
      </dsp:nvSpPr>
      <dsp:spPr>
        <a:xfrm>
          <a:off x="8011474" y="1331254"/>
          <a:ext cx="462872" cy="462872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8115620" y="1331254"/>
        <a:ext cx="254580" cy="348311"/>
      </dsp:txXfrm>
    </dsp:sp>
    <dsp:sp modelId="{B73C80B1-D29B-45FA-8A0C-47924F20E75D}">
      <dsp:nvSpPr>
        <dsp:cNvPr id="0" name=""/>
        <dsp:cNvSpPr/>
      </dsp:nvSpPr>
      <dsp:spPr>
        <a:xfrm>
          <a:off x="8600326" y="2130402"/>
          <a:ext cx="462872" cy="462872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8704472" y="2130402"/>
        <a:ext cx="254580" cy="348311"/>
      </dsp:txXfrm>
    </dsp:sp>
    <dsp:sp modelId="{D45AB5CF-1A23-4E76-9A34-C5033122B9BE}">
      <dsp:nvSpPr>
        <dsp:cNvPr id="0" name=""/>
        <dsp:cNvSpPr/>
      </dsp:nvSpPr>
      <dsp:spPr>
        <a:xfrm>
          <a:off x="9189178" y="2949331"/>
          <a:ext cx="462872" cy="462872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9293324" y="2949331"/>
        <a:ext cx="254580" cy="34831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BE2F5D-FA9D-4D93-B59D-9EA09DCB7B12}">
      <dsp:nvSpPr>
        <dsp:cNvPr id="0" name=""/>
        <dsp:cNvSpPr/>
      </dsp:nvSpPr>
      <dsp:spPr>
        <a:xfrm>
          <a:off x="0" y="96362"/>
          <a:ext cx="5707257" cy="6715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Mission:</a:t>
          </a:r>
        </a:p>
      </dsp:txBody>
      <dsp:txXfrm>
        <a:off x="32784" y="129146"/>
        <a:ext cx="5641689" cy="606012"/>
      </dsp:txXfrm>
    </dsp:sp>
    <dsp:sp modelId="{2F5F3F23-FBE1-47B3-9BCE-86A7A90EF60E}">
      <dsp:nvSpPr>
        <dsp:cNvPr id="0" name=""/>
        <dsp:cNvSpPr/>
      </dsp:nvSpPr>
      <dsp:spPr>
        <a:xfrm>
          <a:off x="0" y="767942"/>
          <a:ext cx="5707257" cy="6955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1205" tIns="35560" rIns="199136" bIns="35560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200" kern="1200"/>
            <a:t>Create a fun and welcoming pet-friendly café</a:t>
          </a:r>
        </a:p>
      </dsp:txBody>
      <dsp:txXfrm>
        <a:off x="0" y="767942"/>
        <a:ext cx="5707257" cy="695520"/>
      </dsp:txXfrm>
    </dsp:sp>
    <dsp:sp modelId="{BF6351DE-6C7F-4FF6-9266-E9E83FFBA18B}">
      <dsp:nvSpPr>
        <dsp:cNvPr id="0" name=""/>
        <dsp:cNvSpPr/>
      </dsp:nvSpPr>
      <dsp:spPr>
        <a:xfrm>
          <a:off x="0" y="1463462"/>
          <a:ext cx="5707257" cy="6715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Aim: </a:t>
          </a:r>
        </a:p>
      </dsp:txBody>
      <dsp:txXfrm>
        <a:off x="32784" y="1496246"/>
        <a:ext cx="5641689" cy="606012"/>
      </dsp:txXfrm>
    </dsp:sp>
    <dsp:sp modelId="{ED949577-166B-413A-9407-1A5FD3F160DB}">
      <dsp:nvSpPr>
        <dsp:cNvPr id="0" name=""/>
        <dsp:cNvSpPr/>
      </dsp:nvSpPr>
      <dsp:spPr>
        <a:xfrm>
          <a:off x="0" y="2135042"/>
          <a:ext cx="5707257" cy="4636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1205" tIns="35560" rIns="199136" bIns="35560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200" kern="1200"/>
            <a:t>Become a recognised café in Swansea</a:t>
          </a:r>
        </a:p>
      </dsp:txBody>
      <dsp:txXfrm>
        <a:off x="0" y="2135042"/>
        <a:ext cx="5707257" cy="463680"/>
      </dsp:txXfrm>
    </dsp:sp>
    <dsp:sp modelId="{59E80DC7-A051-47FF-ABE4-A7ED88DFB66D}">
      <dsp:nvSpPr>
        <dsp:cNvPr id="0" name=""/>
        <dsp:cNvSpPr/>
      </dsp:nvSpPr>
      <dsp:spPr>
        <a:xfrm>
          <a:off x="0" y="2598722"/>
          <a:ext cx="5707257" cy="6715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USP:</a:t>
          </a:r>
        </a:p>
      </dsp:txBody>
      <dsp:txXfrm>
        <a:off x="32784" y="2631506"/>
        <a:ext cx="5641689" cy="606012"/>
      </dsp:txXfrm>
    </dsp:sp>
    <dsp:sp modelId="{D426D5F5-C797-417C-93FD-7438A7322D4F}">
      <dsp:nvSpPr>
        <dsp:cNvPr id="0" name=""/>
        <dsp:cNvSpPr/>
      </dsp:nvSpPr>
      <dsp:spPr>
        <a:xfrm>
          <a:off x="0" y="3270302"/>
          <a:ext cx="5707257" cy="15069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1205" tIns="35560" rIns="199136" bIns="35560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200" kern="1200"/>
            <a:t>Pet-friendly café 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200" kern="1200"/>
            <a:t>Pink aesthetic interior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200" kern="1200"/>
            <a:t>Social media friendly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200" kern="1200"/>
            <a:t>Different from normal cafes </a:t>
          </a:r>
        </a:p>
      </dsp:txBody>
      <dsp:txXfrm>
        <a:off x="0" y="3270302"/>
        <a:ext cx="5707257" cy="150696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4EBD89D-DDF5-42A8-9B0D-E2276FB30A31}">
      <dsp:nvSpPr>
        <dsp:cNvPr id="0" name=""/>
        <dsp:cNvSpPr/>
      </dsp:nvSpPr>
      <dsp:spPr>
        <a:xfrm>
          <a:off x="0" y="0"/>
          <a:ext cx="4975746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3D41685-EEF5-498F-922B-8FBADBC2D6E6}">
      <dsp:nvSpPr>
        <dsp:cNvPr id="0" name=""/>
        <dsp:cNvSpPr/>
      </dsp:nvSpPr>
      <dsp:spPr>
        <a:xfrm>
          <a:off x="0" y="0"/>
          <a:ext cx="995149" cy="20904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Location: </a:t>
          </a:r>
        </a:p>
      </dsp:txBody>
      <dsp:txXfrm>
        <a:off x="0" y="0"/>
        <a:ext cx="995149" cy="2090411"/>
      </dsp:txXfrm>
    </dsp:sp>
    <dsp:sp modelId="{433DA090-394C-49D9-B48B-4473C953C2CB}">
      <dsp:nvSpPr>
        <dsp:cNvPr id="0" name=""/>
        <dsp:cNvSpPr/>
      </dsp:nvSpPr>
      <dsp:spPr>
        <a:xfrm>
          <a:off x="1069785" y="48585"/>
          <a:ext cx="3905960" cy="9717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Swansea city centre</a:t>
          </a:r>
        </a:p>
      </dsp:txBody>
      <dsp:txXfrm>
        <a:off x="1069785" y="48585"/>
        <a:ext cx="3905960" cy="971714"/>
      </dsp:txXfrm>
    </dsp:sp>
    <dsp:sp modelId="{3E8DC72D-341D-4D81-BF74-CD57EE5FEC0C}">
      <dsp:nvSpPr>
        <dsp:cNvPr id="0" name=""/>
        <dsp:cNvSpPr/>
      </dsp:nvSpPr>
      <dsp:spPr>
        <a:xfrm>
          <a:off x="995149" y="1020300"/>
          <a:ext cx="398059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3F2878B4-962B-4448-86E3-560CC1966DDA}">
      <dsp:nvSpPr>
        <dsp:cNvPr id="0" name=""/>
        <dsp:cNvSpPr/>
      </dsp:nvSpPr>
      <dsp:spPr>
        <a:xfrm>
          <a:off x="1069785" y="1068885"/>
          <a:ext cx="3905960" cy="9717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Near shops,  bus stops and students </a:t>
          </a:r>
        </a:p>
      </dsp:txBody>
      <dsp:txXfrm>
        <a:off x="1069785" y="1068885"/>
        <a:ext cx="3905960" cy="971714"/>
      </dsp:txXfrm>
    </dsp:sp>
    <dsp:sp modelId="{2163DCFD-062F-41B6-B5E3-37E364AB56D4}">
      <dsp:nvSpPr>
        <dsp:cNvPr id="0" name=""/>
        <dsp:cNvSpPr/>
      </dsp:nvSpPr>
      <dsp:spPr>
        <a:xfrm>
          <a:off x="995149" y="2040600"/>
          <a:ext cx="398059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E643193D-DC7C-470B-835E-2FB992611CED}">
      <dsp:nvSpPr>
        <dsp:cNvPr id="0" name=""/>
        <dsp:cNvSpPr/>
      </dsp:nvSpPr>
      <dsp:spPr>
        <a:xfrm>
          <a:off x="0" y="2090411"/>
          <a:ext cx="4975746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12F9F70-B862-4841-8B8D-7FBA64EA09E9}">
      <dsp:nvSpPr>
        <dsp:cNvPr id="0" name=""/>
        <dsp:cNvSpPr/>
      </dsp:nvSpPr>
      <dsp:spPr>
        <a:xfrm>
          <a:off x="0" y="2090411"/>
          <a:ext cx="995149" cy="20904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Target Market:</a:t>
          </a:r>
        </a:p>
      </dsp:txBody>
      <dsp:txXfrm>
        <a:off x="0" y="2090411"/>
        <a:ext cx="995149" cy="2090411"/>
      </dsp:txXfrm>
    </dsp:sp>
    <dsp:sp modelId="{D8A18A97-EB61-48D2-97C8-ECB06EFFC16B}">
      <dsp:nvSpPr>
        <dsp:cNvPr id="0" name=""/>
        <dsp:cNvSpPr/>
      </dsp:nvSpPr>
      <dsp:spPr>
        <a:xfrm>
          <a:off x="1069785" y="2110110"/>
          <a:ext cx="3905960" cy="3939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Pet owners</a:t>
          </a:r>
        </a:p>
      </dsp:txBody>
      <dsp:txXfrm>
        <a:off x="1069785" y="2110110"/>
        <a:ext cx="3905960" cy="393993"/>
      </dsp:txXfrm>
    </dsp:sp>
    <dsp:sp modelId="{2F9587F3-AC1E-4DE7-A556-2886F55CC5E3}">
      <dsp:nvSpPr>
        <dsp:cNvPr id="0" name=""/>
        <dsp:cNvSpPr/>
      </dsp:nvSpPr>
      <dsp:spPr>
        <a:xfrm>
          <a:off x="995149" y="2504104"/>
          <a:ext cx="398059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4B77E7E5-2C7E-47F4-9EEF-8873D61677F4}">
      <dsp:nvSpPr>
        <dsp:cNvPr id="0" name=""/>
        <dsp:cNvSpPr/>
      </dsp:nvSpPr>
      <dsp:spPr>
        <a:xfrm>
          <a:off x="1069785" y="2523803"/>
          <a:ext cx="3905960" cy="3939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Students </a:t>
          </a:r>
        </a:p>
      </dsp:txBody>
      <dsp:txXfrm>
        <a:off x="1069785" y="2523803"/>
        <a:ext cx="3905960" cy="393993"/>
      </dsp:txXfrm>
    </dsp:sp>
    <dsp:sp modelId="{67932B8E-550B-4B2A-A9AD-F8194FC7D58F}">
      <dsp:nvSpPr>
        <dsp:cNvPr id="0" name=""/>
        <dsp:cNvSpPr/>
      </dsp:nvSpPr>
      <dsp:spPr>
        <a:xfrm>
          <a:off x="995149" y="2917797"/>
          <a:ext cx="398059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021DE936-0744-454C-A21E-4CCE45C88453}">
      <dsp:nvSpPr>
        <dsp:cNvPr id="0" name=""/>
        <dsp:cNvSpPr/>
      </dsp:nvSpPr>
      <dsp:spPr>
        <a:xfrm>
          <a:off x="1069785" y="2937496"/>
          <a:ext cx="3905960" cy="3939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Families</a:t>
          </a:r>
        </a:p>
      </dsp:txBody>
      <dsp:txXfrm>
        <a:off x="1069785" y="2937496"/>
        <a:ext cx="3905960" cy="393993"/>
      </dsp:txXfrm>
    </dsp:sp>
    <dsp:sp modelId="{B80D152F-3FC3-4A7E-B87F-1830EC011583}">
      <dsp:nvSpPr>
        <dsp:cNvPr id="0" name=""/>
        <dsp:cNvSpPr/>
      </dsp:nvSpPr>
      <dsp:spPr>
        <a:xfrm>
          <a:off x="995149" y="3331490"/>
          <a:ext cx="398059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2957F991-BFA6-4B53-998B-6181BE308D7D}">
      <dsp:nvSpPr>
        <dsp:cNvPr id="0" name=""/>
        <dsp:cNvSpPr/>
      </dsp:nvSpPr>
      <dsp:spPr>
        <a:xfrm>
          <a:off x="1069785" y="3351190"/>
          <a:ext cx="3905960" cy="3939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Young adults</a:t>
          </a:r>
        </a:p>
      </dsp:txBody>
      <dsp:txXfrm>
        <a:off x="1069785" y="3351190"/>
        <a:ext cx="3905960" cy="393993"/>
      </dsp:txXfrm>
    </dsp:sp>
    <dsp:sp modelId="{A6B6B193-9434-45C4-999E-2AECE982F4D3}">
      <dsp:nvSpPr>
        <dsp:cNvPr id="0" name=""/>
        <dsp:cNvSpPr/>
      </dsp:nvSpPr>
      <dsp:spPr>
        <a:xfrm>
          <a:off x="995149" y="3745183"/>
          <a:ext cx="398059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A23B49C7-1ACF-45EE-B9C8-CD2E7B29D905}">
      <dsp:nvSpPr>
        <dsp:cNvPr id="0" name=""/>
        <dsp:cNvSpPr/>
      </dsp:nvSpPr>
      <dsp:spPr>
        <a:xfrm>
          <a:off x="1069785" y="3764883"/>
          <a:ext cx="3905960" cy="3939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Visitors </a:t>
          </a:r>
        </a:p>
      </dsp:txBody>
      <dsp:txXfrm>
        <a:off x="1069785" y="3764883"/>
        <a:ext cx="3905960" cy="393993"/>
      </dsp:txXfrm>
    </dsp:sp>
    <dsp:sp modelId="{39AA1B12-B4E7-44C5-8374-11FAC7F70186}">
      <dsp:nvSpPr>
        <dsp:cNvPr id="0" name=""/>
        <dsp:cNvSpPr/>
      </dsp:nvSpPr>
      <dsp:spPr>
        <a:xfrm>
          <a:off x="995149" y="4158876"/>
          <a:ext cx="398059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4C29F9-A91D-4ADE-80B7-EDAF528FF4AB}">
      <dsp:nvSpPr>
        <dsp:cNvPr id="0" name=""/>
        <dsp:cNvSpPr/>
      </dsp:nvSpPr>
      <dsp:spPr>
        <a:xfrm>
          <a:off x="1012" y="363885"/>
          <a:ext cx="2158156" cy="129489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Strengths: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200" kern="1200"/>
            <a:t>Unique pet-friendly idea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200" kern="1200"/>
            <a:t>Pink interior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200" kern="1200"/>
            <a:t>Good social media potential</a:t>
          </a:r>
        </a:p>
      </dsp:txBody>
      <dsp:txXfrm>
        <a:off x="38938" y="401811"/>
        <a:ext cx="2082304" cy="1219041"/>
      </dsp:txXfrm>
    </dsp:sp>
    <dsp:sp modelId="{B36ED096-1162-4D39-BBBD-C331476DB96B}">
      <dsp:nvSpPr>
        <dsp:cNvPr id="0" name=""/>
        <dsp:cNvSpPr/>
      </dsp:nvSpPr>
      <dsp:spPr>
        <a:xfrm>
          <a:off x="2349086" y="743721"/>
          <a:ext cx="457529" cy="535222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/>
        </a:p>
      </dsp:txBody>
      <dsp:txXfrm>
        <a:off x="2349086" y="850765"/>
        <a:ext cx="320270" cy="321134"/>
      </dsp:txXfrm>
    </dsp:sp>
    <dsp:sp modelId="{DCCB09B0-3278-487E-8D70-B43E0F3D9CD3}">
      <dsp:nvSpPr>
        <dsp:cNvPr id="0" name=""/>
        <dsp:cNvSpPr/>
      </dsp:nvSpPr>
      <dsp:spPr>
        <a:xfrm>
          <a:off x="3022431" y="363885"/>
          <a:ext cx="2158156" cy="129489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Weaknesses: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200" kern="1200"/>
            <a:t>New business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200" kern="1200"/>
            <a:t>Start-up costs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200" kern="1200"/>
            <a:t>Some people may not like pets</a:t>
          </a:r>
        </a:p>
      </dsp:txBody>
      <dsp:txXfrm>
        <a:off x="3060357" y="401811"/>
        <a:ext cx="2082304" cy="1219041"/>
      </dsp:txXfrm>
    </dsp:sp>
    <dsp:sp modelId="{95D736E8-F1DD-4C23-BEBB-B3C9463D8996}">
      <dsp:nvSpPr>
        <dsp:cNvPr id="0" name=""/>
        <dsp:cNvSpPr/>
      </dsp:nvSpPr>
      <dsp:spPr>
        <a:xfrm rot="5400000">
          <a:off x="3872745" y="1809850"/>
          <a:ext cx="457529" cy="535222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/>
        </a:p>
      </dsp:txBody>
      <dsp:txXfrm rot="-5400000">
        <a:off x="3940943" y="1848697"/>
        <a:ext cx="321134" cy="320270"/>
      </dsp:txXfrm>
    </dsp:sp>
    <dsp:sp modelId="{D45B3FD1-AE9A-4BF7-956A-9969FD30D3DF}">
      <dsp:nvSpPr>
        <dsp:cNvPr id="0" name=""/>
        <dsp:cNvSpPr/>
      </dsp:nvSpPr>
      <dsp:spPr>
        <a:xfrm>
          <a:off x="3022431" y="2522042"/>
          <a:ext cx="2158156" cy="129489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Opportunities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200" kern="1200"/>
            <a:t>Pet business partnerships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200" kern="1200"/>
            <a:t>Student customers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200" kern="1200"/>
            <a:t>Social media growth</a:t>
          </a:r>
        </a:p>
      </dsp:txBody>
      <dsp:txXfrm>
        <a:off x="3060357" y="2559968"/>
        <a:ext cx="2082304" cy="1219041"/>
      </dsp:txXfrm>
    </dsp:sp>
    <dsp:sp modelId="{7647E5E3-AE1B-494F-A225-845FA16C42B7}">
      <dsp:nvSpPr>
        <dsp:cNvPr id="0" name=""/>
        <dsp:cNvSpPr/>
      </dsp:nvSpPr>
      <dsp:spPr>
        <a:xfrm rot="10800000">
          <a:off x="2374984" y="2901877"/>
          <a:ext cx="457529" cy="535222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/>
        </a:p>
      </dsp:txBody>
      <dsp:txXfrm rot="10800000">
        <a:off x="2512243" y="3008921"/>
        <a:ext cx="320270" cy="321134"/>
      </dsp:txXfrm>
    </dsp:sp>
    <dsp:sp modelId="{4B367515-23E9-4F32-95FA-A8A98120E44F}">
      <dsp:nvSpPr>
        <dsp:cNvPr id="0" name=""/>
        <dsp:cNvSpPr/>
      </dsp:nvSpPr>
      <dsp:spPr>
        <a:xfrm>
          <a:off x="1012" y="2522042"/>
          <a:ext cx="2158156" cy="129489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Threats: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200" kern="1200"/>
            <a:t>Competition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200" kern="1200"/>
            <a:t>Hygiene concerns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200" kern="1200"/>
            <a:t>Allergies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200" kern="1200"/>
            <a:t>Rising costs</a:t>
          </a:r>
        </a:p>
      </dsp:txBody>
      <dsp:txXfrm>
        <a:off x="38938" y="2559968"/>
        <a:ext cx="2082304" cy="121904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E736A0-9F24-45BF-B389-F6478DB45C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028700"/>
            <a:ext cx="9144000" cy="2481263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4000" spc="750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13D85EF-076F-4C35-862A-BAFF685DD6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824376"/>
            <a:ext cx="9144000" cy="1433423"/>
          </a:xfrm>
        </p:spPr>
        <p:txBody>
          <a:bodyPr>
            <a:normAutofit/>
          </a:bodyPr>
          <a:lstStyle>
            <a:lvl1pPr marL="0" indent="0" algn="ctr">
              <a:lnSpc>
                <a:spcPct val="150000"/>
              </a:lnSpc>
              <a:buNone/>
              <a:defRPr sz="1600" b="1" cap="all" spc="600" baseline="0"/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E221EC-BF54-4DDD-8900-F2027CDAD3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8411FB-1606-4EC5-9BCA-2DC04C2243EA}" type="datetimeFigureOut">
              <a:rPr lang="en-US" dirty="0"/>
              <a:t>6/18/2026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D5AB69-7069-48FB-8925-F2BA84129A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29C32A-F7A5-4E3B-A28F-09C82341EB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80223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8E99D7-1EE5-4262-9359-A0E2B73311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793080"/>
            <a:ext cx="10240903" cy="1233488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3DA1C5-272A-45C2-A11A-E7769A27D3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2114939"/>
            <a:ext cx="10240903" cy="3956179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63DA15-1EAB-4524-9BB7-8A7DA82A20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BCAA53-8FBA-45E2-8B10-F7DD55E4E759}" type="datetimeFigureOut">
              <a:rPr lang="en-US" dirty="0"/>
              <a:t>6/18/2026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EB93B9-7818-489D-AFFB-B6EAD27FF1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528D36-894E-4FCB-B8BB-84DE89949B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99617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6964F1-5687-421F-B3DF-BA3C8DADC0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0930" y="1709738"/>
            <a:ext cx="9966519" cy="2852737"/>
          </a:xfrm>
        </p:spPr>
        <p:txBody>
          <a:bodyPr anchor="b">
            <a:normAutofit/>
          </a:bodyPr>
          <a:lstStyle>
            <a:lvl1pPr>
              <a:defRPr sz="4400" spc="75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DDBB876-5FD9-4964-BD37-6F05DAEBE3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80930" y="4976327"/>
            <a:ext cx="9966520" cy="1113323"/>
          </a:xfrm>
        </p:spPr>
        <p:txBody>
          <a:bodyPr>
            <a:normAutofit/>
          </a:bodyPr>
          <a:lstStyle>
            <a:lvl1pPr marL="0" indent="0">
              <a:buNone/>
              <a:defRPr sz="1200" spc="6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5EA80A-FCDD-4009-9A1F-8B54817869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8C84CF-6F0D-4195-920D-9D6F75893720}" type="datetimeFigureOut">
              <a:rPr lang="en-US" dirty="0"/>
              <a:t>6/18/2026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4A3422-56D9-4942-BC63-831AED91F1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D4B42A-AC2C-4FD8-AD0D-BECDD3846D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23490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FFDAF1-8359-4A0F-91B3-03E77C6705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4054" y="457200"/>
            <a:ext cx="10309745" cy="1233488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21E3D3-6B33-4CA0-B06B-A8BB05CAB3C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44054" y="1996141"/>
            <a:ext cx="4975746" cy="418082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629C334-815D-47FD-A9B5-E871E28641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96141"/>
            <a:ext cx="5181600" cy="418082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7975F2-7A90-4820-B90F-D28E31A35E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B3BBE-A1CF-4CC7-B02C-EBCBBE110242}" type="datetimeFigureOut">
              <a:rPr lang="en-US" dirty="0"/>
              <a:t>6/18/2026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23CFAD5-8AF8-4610-8324-85AA062E27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6808CC8-C46E-4A10-8A83-7A251067EA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97065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4E82B8-F9D9-4F53-A4A6-F12EB5F128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68490" y="457200"/>
            <a:ext cx="9986898" cy="1233488"/>
          </a:xfrm>
        </p:spPr>
        <p:txBody>
          <a:bodyPr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F070CA-85E9-47C7-8564-FFA1AE34B9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8490" y="1681163"/>
            <a:ext cx="4629085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938D4B1-41B3-4BF5-9076-A16984A81FF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368490" y="2505075"/>
            <a:ext cx="4629085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E6A38DC-A016-4CFD-AC19-F24A9E06202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44816" y="1681163"/>
            <a:ext cx="501057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1F930FA-8C00-42AB-B2D1-FE4E4BDB3C6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44814" y="2505075"/>
            <a:ext cx="5010573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18B698E-FAE5-4F2C-AE0E-4FD281E8F3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3D63E4-71A5-4C63-9515-748B28B89764}" type="datetimeFigureOut">
              <a:rPr lang="en-US" dirty="0"/>
              <a:t>6/18/2026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5C4BB6C-CAA4-4EA8-8EA1-65ADE056F2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5BB6A12-0532-47CA-B070-232141CC10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7135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608FA1-831E-4AD6-B0D1-BA85E67A50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457200"/>
            <a:ext cx="9982199" cy="1233488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CE94142-C469-4B0E-8C01-C64BA28F52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C92BAC-F228-4DAC-8800-3D810F869187}" type="datetimeFigureOut">
              <a:rPr lang="en-US" dirty="0"/>
              <a:t>6/18/2026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2AAFCE6-5C7E-438F-8D4A-21E1556814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2ACFD88-63EA-427F-978C-B7844D1A5E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87939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682A4F0-76A5-4852-982B-32B3B68573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6EFFE8-7E8E-427A-AB26-E496551AFB7B}" type="datetimeFigureOut">
              <a:rPr lang="en-US" dirty="0"/>
              <a:t>6/18/2026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750CFAE-4BEB-4272-A2E6-FDD9D6A032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43B71B7-74B7-4CF1-8FE0-F4863CD7D9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17004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F432BE-C4E5-4F12-AB53-EBEF2B76B2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18755" y="457200"/>
            <a:ext cx="3932237" cy="192143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AE7F57-4ABF-4BA4-A892-38857A02F6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48130" y="987425"/>
            <a:ext cx="5707257" cy="4873625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32E444-E5BD-443F-AB83-84D7CE0AB7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18755" y="2799184"/>
            <a:ext cx="3932237" cy="3069803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11998A4-FD2F-4126-99C5-E2063AE024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DC8B19-DE76-4E18-BFC7-EB25B8C421E7}" type="datetimeFigureOut">
              <a:rPr lang="en-US" dirty="0"/>
              <a:t>6/18/2026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96457D3-F808-4DB2-9C9C-B185E71F26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131BC9B-21D1-4D2D-B02E-C887A02CA3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38034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143EC2-2D8C-4E8D-8CC7-9676480146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8966" y="681135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566AF89-5FBD-43DD-958D-A5C608AE2E2C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834742" y="858417"/>
            <a:ext cx="5520645" cy="5002634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70A545-2CE6-48C4-A725-EF68A3F1BFC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78966" y="2281335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B4466B2-6FE6-4352-BBF9-84BCD946C2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10BD94-1F69-4074-BD82-D6EDB89FE74F}" type="datetimeFigureOut">
              <a:rPr lang="en-US" dirty="0"/>
              <a:t>6/18/2026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98991BC-29A5-4182-BD83-9D99D28894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C1C78F-6633-4604-8832-8E9D2DC768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67813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CA997B-D473-47DE-8B7B-22AB6F31E4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5526035-4B81-4537-A22D-92C2E0DBB6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C2A44D-F637-4017-BAA2-77756A386D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1F3D07-6BCF-40BC-A7F7-89BB8FFE98C6}" type="datetimeFigureOut">
              <a:rPr lang="en-US" dirty="0"/>
              <a:t>6/18/2026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C1DCE6-ED7D-417C-ABD4-41D61570FF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AAF19A-FDAE-446A-A6B6-128F7F96A9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68736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C96D838-45E9-4D61-AA4E-92A32B579FD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457199"/>
            <a:ext cx="2628900" cy="5719763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C3183D0-4392-4364-8A2D-C47A2AF7A87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457199"/>
            <a:ext cx="7734300" cy="5719763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4A36C9-28D5-4820-84F1-E4B9F4E50F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16D97-0980-426F-BEA7-F6EB2DE3AC08}" type="datetimeFigureOut">
              <a:rPr lang="en-US" dirty="0"/>
              <a:t>6/18/2026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97EDC8-558D-4646-86D9-A5424CF2A2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0B7537-E67A-411A-BBA4-061521D3D8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66806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BD4C0BBB-0042-4603-A226-6117F3FD5B3C}"/>
              </a:ext>
            </a:extLst>
          </p:cNvPr>
          <p:cNvSpPr/>
          <p:nvPr/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C44F520-2598-460E-9F91-B02F60830CA2}"/>
              </a:ext>
            </a:extLst>
          </p:cNvPr>
          <p:cNvSpPr/>
          <p:nvPr/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D478F2F-4F04-4604-9005-BF0CB11425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361666"/>
            <a:ext cx="9810376" cy="1659404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4A17D2-52AF-4B40-80A8-3E0DB855F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810376" cy="3857811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92E0AA-D5B3-4BCF-BA69-209D9B335A0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910111" y="6409170"/>
            <a:ext cx="3702392" cy="44883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cap="all" spc="300" baseline="0">
                <a:solidFill>
                  <a:schemeClr val="bg1"/>
                </a:solidFill>
              </a:defRPr>
            </a:lvl1pPr>
          </a:lstStyle>
          <a:p>
            <a:fld id="{149C728D-416F-40D5-8F13-55E5DD1CE8D1}" type="datetimeFigureOut">
              <a:rPr lang="en-US" dirty="0"/>
              <a:t>6/18/2026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0A637-D86F-4FA1-985D-2D82456511B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828801" y="1912217"/>
            <a:ext cx="4114800" cy="4572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b="1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F2FA4D-A931-46BA-B767-29A6FD5AAD2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69678" y="6408742"/>
            <a:ext cx="438652" cy="44883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bg1"/>
                </a:solidFill>
              </a:defRPr>
            </a:lvl1pPr>
          </a:lstStyle>
          <a:p>
            <a:fld id="{017DE1FC-E54A-4B87-A814-263D1E8654B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0292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i="0" kern="1200" cap="all" spc="7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  <p15:guide id="3" orient="horz" pos="288">
          <p15:clr>
            <a:srgbClr val="F26B43"/>
          </p15:clr>
        </p15:guide>
        <p15:guide id="4" pos="288">
          <p15:clr>
            <a:srgbClr val="F26B43"/>
          </p15:clr>
        </p15:guide>
        <p15:guide id="5" orient="horz" pos="4032">
          <p15:clr>
            <a:srgbClr val="F26B43"/>
          </p15:clr>
        </p15:guide>
        <p15:guide id="6" pos="7392">
          <p15:clr>
            <a:srgbClr val="F26B43"/>
          </p15:clr>
        </p15:guide>
        <p15:guide id="7" pos="5112">
          <p15:clr>
            <a:srgbClr val="F26B43"/>
          </p15:clr>
        </p15:guide>
        <p15:guide id="8" pos="2544">
          <p15:clr>
            <a:srgbClr val="F26B43"/>
          </p15:clr>
        </p15:guide>
        <p15:guide id="9" pos="864">
          <p15:clr>
            <a:srgbClr val="F26B43"/>
          </p15:clr>
        </p15:guide>
        <p15:guide id="10" orient="horz" pos="648">
          <p15:clr>
            <a:srgbClr val="F26B43"/>
          </p15:clr>
        </p15:guide>
        <p15:guide id="11" pos="6816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9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4.jpe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7" Type="http://schemas.openxmlformats.org/officeDocument/2006/relationships/image" Target="../media/image7.jpe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hse.gov.uk/simple-health-safety/" TargetMode="External"/><Relationship Id="rId3" Type="http://schemas.openxmlformats.org/officeDocument/2006/relationships/hyperlink" Target="https://www.dover.gov.uk/Port-Health-and-Public-Protection/Public-Protection/Food-Safety/Food-Safety-Guidance-for-Dog-Friendly-Food-Businesses.aspx" TargetMode="External"/><Relationship Id="rId7" Type="http://schemas.openxmlformats.org/officeDocument/2006/relationships/hyperlink" Target="https://www.gov.uk/employ-someone" TargetMode="External"/><Relationship Id="rId2" Type="http://schemas.openxmlformats.org/officeDocument/2006/relationships/hyperlink" Target="https://businesswales.gov.wales/topics-and-guidance/starting-a-business/start-and-business-planni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ov.uk/set-up-as-sole-trader" TargetMode="External"/><Relationship Id="rId5" Type="http://schemas.openxmlformats.org/officeDocument/2006/relationships/hyperlink" Target="http://gov.uk/" TargetMode="External"/><Relationship Id="rId4" Type="http://schemas.openxmlformats.org/officeDocument/2006/relationships/hyperlink" Target="https://www.food.gov.uk/business-guidance/food-hygiene-for-your-business" TargetMode="External"/><Relationship Id="rId9" Type="http://schemas.openxmlformats.org/officeDocument/2006/relationships/hyperlink" Target="https://www.swansea.gov.uk/article/27769/Regeneration-project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10000"/>
            <a:lumOff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8966" y="681135"/>
            <a:ext cx="3932237" cy="1600200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500"/>
              <a:t>Pink Paws Café</a:t>
            </a:r>
            <a:br>
              <a:rPr lang="en-US" sz="2500"/>
            </a:br>
            <a:r>
              <a:rPr lang="en-US" sz="2500"/>
              <a:t>Pet-friendly café in Swansea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B59C7F9-D601-71BC-542F-5CE3BC34C0C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94011" y="858417"/>
            <a:ext cx="4002106" cy="5002634"/>
          </a:xfrm>
          <a:prstGeom prst="rect">
            <a:avLst/>
          </a:prstGeom>
          <a:noFill/>
        </p:spPr>
      </p:pic>
      <p:sp>
        <p:nvSpPr>
          <p:cNvPr id="3" name="Subtitle 2"/>
          <p:cNvSpPr>
            <a:spLocks noGrp="1"/>
          </p:cNvSpPr>
          <p:nvPr>
            <p:ph type="body" sz="half" idx="2"/>
          </p:nvPr>
        </p:nvSpPr>
        <p:spPr>
          <a:xfrm>
            <a:off x="1378966" y="2281335"/>
            <a:ext cx="3932237" cy="381158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/>
              <a:t>Stefana Petrisor</a:t>
            </a:r>
          </a:p>
        </p:txBody>
      </p:sp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04C60FF1-C34B-676F-8D5F-516FA4D3220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910111" y="6409170"/>
            <a:ext cx="3702392" cy="44883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030792CE-5B93-4F9B-B672-6204784F6CE1}" type="datetime1">
              <a:rPr lang="en-US" smtClean="0"/>
              <a:pPr>
                <a:spcAft>
                  <a:spcPts val="600"/>
                </a:spcAft>
              </a:pPr>
              <a:t>6/18/2026</a:t>
            </a:fld>
            <a:endParaRPr lang="en-US"/>
          </a:p>
        </p:txBody>
      </p:sp>
      <p:sp>
        <p:nvSpPr>
          <p:cNvPr id="11" name="Footer Placeholder 5">
            <a:extLst>
              <a:ext uri="{FF2B5EF4-FFF2-40B4-BE49-F238E27FC236}">
                <a16:creationId xmlns:a16="http://schemas.microsoft.com/office/drawing/2014/main" id="{46FF128C-414A-3A6B-3DB0-174E5BB198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-1828801" y="1912217"/>
            <a:ext cx="4114800" cy="45720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13" name="Slide Number Placeholder 6">
            <a:extLst>
              <a:ext uri="{FF2B5EF4-FFF2-40B4-BE49-F238E27FC236}">
                <a16:creationId xmlns:a16="http://schemas.microsoft.com/office/drawing/2014/main" id="{483C0F35-87C1-E423-715B-1C92F51FDF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69678" y="6408742"/>
            <a:ext cx="438652" cy="44883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017DE1FC-E54A-4B87-A814-263D1E8654B2}" type="slidenum">
              <a:rPr lang="en-US" smtClean="0"/>
              <a:pPr>
                <a:spcAft>
                  <a:spcPts val="600"/>
                </a:spcAft>
              </a:pPr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10000"/>
            <a:lumOff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4A7BAA-7BBD-47EF-FB98-0D4DA08AA6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793080"/>
            <a:ext cx="10240903" cy="1233488"/>
          </a:xfrm>
        </p:spPr>
        <p:txBody>
          <a:bodyPr anchor="b">
            <a:normAutofit/>
          </a:bodyPr>
          <a:lstStyle/>
          <a:p>
            <a:r>
              <a:rPr lang="en-US"/>
              <a:t>Business Idea</a:t>
            </a:r>
          </a:p>
        </p:txBody>
      </p:sp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E4BFA152-CE93-C831-0797-5DD88D766A0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910111" y="6409170"/>
            <a:ext cx="3702392" cy="448830"/>
          </a:xfrm>
        </p:spPr>
        <p:txBody>
          <a:bodyPr/>
          <a:lstStyle/>
          <a:p>
            <a:pPr>
              <a:spcAft>
                <a:spcPts val="600"/>
              </a:spcAft>
            </a:pPr>
            <a:fld id="{8BA8D0A7-4336-45C5-AB45-147E4A0DA7FA}" type="datetime1">
              <a:rPr lang="en-US" smtClean="0"/>
              <a:pPr>
                <a:spcAft>
                  <a:spcPts val="600"/>
                </a:spcAft>
              </a:pPr>
              <a:t>6/18/2026</a:t>
            </a:fld>
            <a:endParaRPr lang="en-US"/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14D6192-C62B-071B-2843-5AE15E04E7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-1828801" y="1912217"/>
            <a:ext cx="4114800" cy="457200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37E29AD3-8B00-6AD2-948F-C578140DBE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69678" y="6408742"/>
            <a:ext cx="438652" cy="448830"/>
          </a:xfrm>
        </p:spPr>
        <p:txBody>
          <a:bodyPr/>
          <a:lstStyle/>
          <a:p>
            <a:pPr>
              <a:spcAft>
                <a:spcPts val="600"/>
              </a:spcAft>
            </a:pPr>
            <a:fld id="{017DE1FC-E54A-4B87-A814-263D1E8654B2}" type="slidenum">
              <a:rPr lang="en-US" smtClean="0"/>
              <a:pPr>
                <a:spcAft>
                  <a:spcPts val="600"/>
                </a:spcAft>
              </a:pPr>
              <a:t>2</a:t>
            </a:fld>
            <a:endParaRPr lang="en-US"/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4F90E7D9-D36F-BC27-C5FD-F8AF26B09BD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22192657"/>
              </p:ext>
            </p:extLst>
          </p:nvPr>
        </p:nvGraphicFramePr>
        <p:xfrm>
          <a:off x="1371600" y="2114939"/>
          <a:ext cx="10240903" cy="39561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988828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10000"/>
            <a:lumOff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F17D82-2E38-E614-887D-06750927DB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4054" y="457200"/>
            <a:ext cx="10309745" cy="1233488"/>
          </a:xfrm>
        </p:spPr>
        <p:txBody>
          <a:bodyPr anchor="b">
            <a:normAutofit/>
          </a:bodyPr>
          <a:lstStyle/>
          <a:p>
            <a:r>
              <a:rPr lang="en-US"/>
              <a:t>Story Behind the Idea</a:t>
            </a:r>
          </a:p>
        </p:txBody>
      </p:sp>
      <p:pic>
        <p:nvPicPr>
          <p:cNvPr id="17" name="Picture 16" descr="Kitten with confetti and gifts">
            <a:extLst>
              <a:ext uri="{FF2B5EF4-FFF2-40B4-BE49-F238E27FC236}">
                <a16:creationId xmlns:a16="http://schemas.microsoft.com/office/drawing/2014/main" id="{67B7F734-E38C-3D3E-FD39-0E17DC9036D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0680" b="4"/>
          <a:stretch>
            <a:fillRect/>
          </a:stretch>
        </p:blipFill>
        <p:spPr>
          <a:xfrm>
            <a:off x="1044054" y="1996141"/>
            <a:ext cx="4975746" cy="4180822"/>
          </a:xfrm>
          <a:prstGeom prst="rect">
            <a:avLst/>
          </a:prstGeom>
          <a:noFill/>
        </p:spPr>
      </p:pic>
      <p:sp>
        <p:nvSpPr>
          <p:cNvPr id="18" name="Content Placeholder 2">
            <a:extLst>
              <a:ext uri="{FF2B5EF4-FFF2-40B4-BE49-F238E27FC236}">
                <a16:creationId xmlns:a16="http://schemas.microsoft.com/office/drawing/2014/main" id="{A14F9C1D-9384-2C0A-51F5-092FD118345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96141"/>
            <a:ext cx="5181600" cy="418082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/>
              <a:t>Not many cafes allow pets</a:t>
            </a:r>
          </a:p>
          <a:p>
            <a:r>
              <a:rPr lang="en-US"/>
              <a:t>Pet owners may feel limited when going out</a:t>
            </a:r>
          </a:p>
          <a:p>
            <a:r>
              <a:rPr lang="en-US"/>
              <a:t>I love pets and enjoy being around animals</a:t>
            </a:r>
          </a:p>
          <a:p>
            <a:r>
              <a:rPr lang="en-US"/>
              <a:t>I want to create a space for people and pets</a:t>
            </a:r>
          </a:p>
          <a:p>
            <a:r>
              <a:rPr lang="en-US"/>
              <a:t>The pink theme makes it fun and memorable</a:t>
            </a:r>
          </a:p>
          <a:p>
            <a:endParaRPr lang="en-US"/>
          </a:p>
        </p:txBody>
      </p:sp>
      <p:sp>
        <p:nvSpPr>
          <p:cNvPr id="19" name="Date Placeholder 4">
            <a:extLst>
              <a:ext uri="{FF2B5EF4-FFF2-40B4-BE49-F238E27FC236}">
                <a16:creationId xmlns:a16="http://schemas.microsoft.com/office/drawing/2014/main" id="{9CFC246E-B261-636D-EF00-A20F614678F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910111" y="6409170"/>
            <a:ext cx="3702392" cy="448830"/>
          </a:xfrm>
        </p:spPr>
        <p:txBody>
          <a:bodyPr/>
          <a:lstStyle/>
          <a:p>
            <a:pPr>
              <a:spcAft>
                <a:spcPts val="600"/>
              </a:spcAft>
            </a:pPr>
            <a:fld id="{C05761F5-8084-4189-96A8-79130E237109}" type="datetime1">
              <a:rPr lang="en-US" smtClean="0"/>
              <a:pPr>
                <a:spcAft>
                  <a:spcPts val="600"/>
                </a:spcAft>
              </a:pPr>
              <a:t>6/18/2026</a:t>
            </a:fld>
            <a:endParaRPr lang="en-US"/>
          </a:p>
        </p:txBody>
      </p:sp>
      <p:sp>
        <p:nvSpPr>
          <p:cNvPr id="20" name="Footer Placeholder 5">
            <a:extLst>
              <a:ext uri="{FF2B5EF4-FFF2-40B4-BE49-F238E27FC236}">
                <a16:creationId xmlns:a16="http://schemas.microsoft.com/office/drawing/2014/main" id="{D548543A-8AB0-2426-D5F9-A4B010BB3A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-1828801" y="1912217"/>
            <a:ext cx="4114800" cy="457200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21" name="Slide Number Placeholder 6">
            <a:extLst>
              <a:ext uri="{FF2B5EF4-FFF2-40B4-BE49-F238E27FC236}">
                <a16:creationId xmlns:a16="http://schemas.microsoft.com/office/drawing/2014/main" id="{C59D5515-8541-0C30-E3A0-6BEB3EDA6C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69678" y="6408742"/>
            <a:ext cx="438652" cy="448830"/>
          </a:xfrm>
        </p:spPr>
        <p:txBody>
          <a:bodyPr/>
          <a:lstStyle/>
          <a:p>
            <a:pPr>
              <a:spcAft>
                <a:spcPts val="600"/>
              </a:spcAft>
            </a:pPr>
            <a:fld id="{017DE1FC-E54A-4B87-A814-263D1E8654B2}" type="slidenum">
              <a:rPr lang="en-US" smtClean="0"/>
              <a:pPr>
                <a:spcAft>
                  <a:spcPts val="600"/>
                </a:spcAft>
              </a:pPr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31022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10000"/>
            <a:lumOff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3A881C-D415-9571-EC6E-9488D65D1C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4054" y="457200"/>
            <a:ext cx="10309745" cy="1233488"/>
          </a:xfrm>
        </p:spPr>
        <p:txBody>
          <a:bodyPr anchor="b">
            <a:normAutofit/>
          </a:bodyPr>
          <a:lstStyle/>
          <a:p>
            <a:r>
              <a:rPr lang="en-US"/>
              <a:t>Products and Services</a:t>
            </a:r>
          </a:p>
        </p:txBody>
      </p:sp>
      <p:sp>
        <p:nvSpPr>
          <p:cNvPr id="43" name="Content Placeholder 2">
            <a:extLst>
              <a:ext uri="{FF2B5EF4-FFF2-40B4-BE49-F238E27FC236}">
                <a16:creationId xmlns:a16="http://schemas.microsoft.com/office/drawing/2014/main" id="{74BECBCF-CB2D-1456-29F1-26AE172DC52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44054" y="1996141"/>
            <a:ext cx="4975746" cy="418082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/>
              <a:t>Coffee, tea and iced drinks</a:t>
            </a:r>
          </a:p>
          <a:p>
            <a:r>
              <a:rPr lang="en-US"/>
              <a:t>Cakes, cupcakes and pastries</a:t>
            </a:r>
          </a:p>
          <a:p>
            <a:r>
              <a:rPr lang="en-US"/>
              <a:t>Sandwiches, paninis and brunch</a:t>
            </a:r>
          </a:p>
          <a:p>
            <a:r>
              <a:rPr lang="en-US" err="1"/>
              <a:t>Puppuccinos</a:t>
            </a:r>
          </a:p>
          <a:p>
            <a:r>
              <a:rPr lang="en-US"/>
              <a:t>Pet treats</a:t>
            </a:r>
          </a:p>
          <a:p>
            <a:r>
              <a:rPr lang="en-US"/>
              <a:t>Water bowls for pets</a:t>
            </a:r>
          </a:p>
          <a:p>
            <a:endParaRPr lang="en-US"/>
          </a:p>
          <a:p>
            <a:endParaRPr lang="en-US"/>
          </a:p>
        </p:txBody>
      </p:sp>
      <p:pic>
        <p:nvPicPr>
          <p:cNvPr id="36" name="Picture 35">
            <a:extLst>
              <a:ext uri="{FF2B5EF4-FFF2-40B4-BE49-F238E27FC236}">
                <a16:creationId xmlns:a16="http://schemas.microsoft.com/office/drawing/2014/main" id="{6C63CAF9-5D30-5438-FE8F-C8BE32480F5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5450" r="3" b="3"/>
          <a:stretch>
            <a:fillRect/>
          </a:stretch>
        </p:blipFill>
        <p:spPr>
          <a:xfrm>
            <a:off x="6172200" y="1996141"/>
            <a:ext cx="5181600" cy="4180822"/>
          </a:xfrm>
          <a:prstGeom prst="rect">
            <a:avLst/>
          </a:prstGeom>
          <a:noFill/>
        </p:spPr>
      </p:pic>
      <p:sp>
        <p:nvSpPr>
          <p:cNvPr id="33" name="Date Placeholder 6">
            <a:extLst>
              <a:ext uri="{FF2B5EF4-FFF2-40B4-BE49-F238E27FC236}">
                <a16:creationId xmlns:a16="http://schemas.microsoft.com/office/drawing/2014/main" id="{12413235-1B87-D88C-9BF8-C32C5773864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910111" y="6409170"/>
            <a:ext cx="3702392" cy="44883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3F157632-B36E-4698-B5AF-68953049A334}" type="datetime1">
              <a:rPr lang="en-US" smtClean="0"/>
              <a:pPr>
                <a:spcAft>
                  <a:spcPts val="600"/>
                </a:spcAft>
              </a:pPr>
              <a:t>6/18/2026</a:t>
            </a:fld>
            <a:endParaRPr lang="en-US"/>
          </a:p>
        </p:txBody>
      </p:sp>
      <p:sp>
        <p:nvSpPr>
          <p:cNvPr id="34" name="Footer Placeholder 7">
            <a:extLst>
              <a:ext uri="{FF2B5EF4-FFF2-40B4-BE49-F238E27FC236}">
                <a16:creationId xmlns:a16="http://schemas.microsoft.com/office/drawing/2014/main" id="{0B3DDBD0-80C7-F439-E838-F302C56BFC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-1828801" y="1912217"/>
            <a:ext cx="4114800" cy="45720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35" name="Slide Number Placeholder 8">
            <a:extLst>
              <a:ext uri="{FF2B5EF4-FFF2-40B4-BE49-F238E27FC236}">
                <a16:creationId xmlns:a16="http://schemas.microsoft.com/office/drawing/2014/main" id="{260F4F40-A0F1-E435-C9BF-9F635111DD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69678" y="6408742"/>
            <a:ext cx="438652" cy="44883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017DE1FC-E54A-4B87-A814-263D1E8654B2}" type="slidenum">
              <a:rPr lang="en-US" smtClean="0"/>
              <a:pPr>
                <a:spcAft>
                  <a:spcPts val="600"/>
                </a:spcAft>
              </a:pPr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30354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10000"/>
            <a:lumOff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49870B-8B64-1C02-D210-A6CE8A31B2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18755" y="457200"/>
            <a:ext cx="3932237" cy="1921434"/>
          </a:xfrm>
        </p:spPr>
        <p:txBody>
          <a:bodyPr anchor="b">
            <a:normAutofit/>
          </a:bodyPr>
          <a:lstStyle/>
          <a:p>
            <a:r>
              <a:rPr lang="en-US"/>
              <a:t>Mission, Aim and USP</a:t>
            </a:r>
          </a:p>
        </p:txBody>
      </p:sp>
      <p:sp>
        <p:nvSpPr>
          <p:cNvPr id="10" name="Date Placeholder 4">
            <a:extLst>
              <a:ext uri="{FF2B5EF4-FFF2-40B4-BE49-F238E27FC236}">
                <a16:creationId xmlns:a16="http://schemas.microsoft.com/office/drawing/2014/main" id="{0F8F6FA6-AAAB-3911-A797-BDAACBF76E2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910111" y="6409170"/>
            <a:ext cx="3702392" cy="44883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0CF75683-039F-4E3B-BABC-499498F56C15}" type="datetime1">
              <a:rPr lang="en-US" smtClean="0"/>
              <a:pPr>
                <a:spcAft>
                  <a:spcPts val="600"/>
                </a:spcAft>
              </a:pPr>
              <a:t>6/18/2026</a:t>
            </a:fld>
            <a:endParaRPr lang="en-US"/>
          </a:p>
        </p:txBody>
      </p:sp>
      <p:sp>
        <p:nvSpPr>
          <p:cNvPr id="12" name="Footer Placeholder 5">
            <a:extLst>
              <a:ext uri="{FF2B5EF4-FFF2-40B4-BE49-F238E27FC236}">
                <a16:creationId xmlns:a16="http://schemas.microsoft.com/office/drawing/2014/main" id="{AFACFB23-9408-CE87-7C5C-7B18C39BCD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-1828801" y="1912217"/>
            <a:ext cx="4114800" cy="45720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14" name="Slide Number Placeholder 6">
            <a:extLst>
              <a:ext uri="{FF2B5EF4-FFF2-40B4-BE49-F238E27FC236}">
                <a16:creationId xmlns:a16="http://schemas.microsoft.com/office/drawing/2014/main" id="{15DE1FF5-65C8-1346-FC5A-37C5B50B23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69678" y="6408742"/>
            <a:ext cx="438652" cy="44883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017DE1FC-E54A-4B87-A814-263D1E8654B2}" type="slidenum">
              <a:rPr lang="en-US" smtClean="0"/>
              <a:pPr>
                <a:spcAft>
                  <a:spcPts val="600"/>
                </a:spcAft>
              </a:pPr>
              <a:t>5</a:t>
            </a:fld>
            <a:endParaRPr lang="en-US"/>
          </a:p>
        </p:txBody>
      </p:sp>
      <p:graphicFrame>
        <p:nvGraphicFramePr>
          <p:cNvPr id="16" name="Content Placeholder 2">
            <a:extLst>
              <a:ext uri="{FF2B5EF4-FFF2-40B4-BE49-F238E27FC236}">
                <a16:creationId xmlns:a16="http://schemas.microsoft.com/office/drawing/2014/main" id="{EC4E30C2-A652-9122-2F4E-63ECA246662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78041954"/>
              </p:ext>
            </p:extLst>
          </p:nvPr>
        </p:nvGraphicFramePr>
        <p:xfrm>
          <a:off x="5648130" y="987425"/>
          <a:ext cx="5707257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365291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10000"/>
            <a:lumOff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94D299-FF74-41B9-3894-C851A09E50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4054" y="457200"/>
            <a:ext cx="10309745" cy="1233488"/>
          </a:xfrm>
        </p:spPr>
        <p:txBody>
          <a:bodyPr anchor="b">
            <a:normAutofit/>
          </a:bodyPr>
          <a:lstStyle/>
          <a:p>
            <a:r>
              <a:rPr lang="en-US"/>
              <a:t>Location and Target Market</a:t>
            </a:r>
            <a:br>
              <a:rPr lang="en-US" dirty="0"/>
            </a:br>
            <a:endParaRPr lang="en-US" dirty="0"/>
          </a:p>
        </p:txBody>
      </p:sp>
      <p:sp>
        <p:nvSpPr>
          <p:cNvPr id="11" name="Date Placeholder 4">
            <a:extLst>
              <a:ext uri="{FF2B5EF4-FFF2-40B4-BE49-F238E27FC236}">
                <a16:creationId xmlns:a16="http://schemas.microsoft.com/office/drawing/2014/main" id="{4D8B9ABC-54B8-2478-F4D5-6B4BEE0BC72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910111" y="6409170"/>
            <a:ext cx="3702392" cy="44883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1865C887-0CAD-43DE-8C62-5FEE49CFF071}" type="datetime1">
              <a:rPr lang="en-US" smtClean="0"/>
              <a:pPr>
                <a:spcAft>
                  <a:spcPts val="600"/>
                </a:spcAft>
              </a:pPr>
              <a:t>6/18/2026</a:t>
            </a:fld>
            <a:endParaRPr lang="en-US"/>
          </a:p>
        </p:txBody>
      </p:sp>
      <p:sp>
        <p:nvSpPr>
          <p:cNvPr id="13" name="Footer Placeholder 5">
            <a:extLst>
              <a:ext uri="{FF2B5EF4-FFF2-40B4-BE49-F238E27FC236}">
                <a16:creationId xmlns:a16="http://schemas.microsoft.com/office/drawing/2014/main" id="{2204E56E-8B4E-3B6F-F697-0FA0867548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-1828801" y="1912217"/>
            <a:ext cx="4114800" cy="45720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15" name="Slide Number Placeholder 6">
            <a:extLst>
              <a:ext uri="{FF2B5EF4-FFF2-40B4-BE49-F238E27FC236}">
                <a16:creationId xmlns:a16="http://schemas.microsoft.com/office/drawing/2014/main" id="{5635224D-4EE0-1ABF-4590-01A0BF778B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69678" y="6408742"/>
            <a:ext cx="438652" cy="44883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017DE1FC-E54A-4B87-A814-263D1E8654B2}" type="slidenum">
              <a:rPr lang="en-US" smtClean="0"/>
              <a:pPr>
                <a:spcAft>
                  <a:spcPts val="600"/>
                </a:spcAft>
              </a:pPr>
              <a:t>6</a:t>
            </a:fld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9C3E5F9-D6EC-AFBF-5921-F82581FE1A0C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811258465"/>
              </p:ext>
            </p:extLst>
          </p:nvPr>
        </p:nvGraphicFramePr>
        <p:xfrm>
          <a:off x="1044054" y="1996141"/>
          <a:ext cx="4975746" cy="41808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16" name="Picture 115" descr="Ilina 3 Paw Print Clip Art, Pink Paw Print, Dog Paw Print, Paw Prints ...">
            <a:extLst>
              <a:ext uri="{FF2B5EF4-FFF2-40B4-BE49-F238E27FC236}">
                <a16:creationId xmlns:a16="http://schemas.microsoft.com/office/drawing/2014/main" id="{21EA75FE-EAC4-BC29-8252-953ADC924F5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802688" y="1541656"/>
            <a:ext cx="1788453" cy="33007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48736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10000"/>
            <a:lumOff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613BBB-1C6E-6E34-9EFC-4079C40313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4054" y="457200"/>
            <a:ext cx="10309745" cy="1233488"/>
          </a:xfrm>
        </p:spPr>
        <p:txBody>
          <a:bodyPr anchor="b">
            <a:normAutofit/>
          </a:bodyPr>
          <a:lstStyle/>
          <a:p>
            <a:r>
              <a:rPr lang="en-US"/>
              <a:t>Marked Research</a:t>
            </a:r>
          </a:p>
        </p:txBody>
      </p:sp>
      <p:pic>
        <p:nvPicPr>
          <p:cNvPr id="25" name="Picture 24" descr="Autoradiogram on white paper">
            <a:extLst>
              <a:ext uri="{FF2B5EF4-FFF2-40B4-BE49-F238E27FC236}">
                <a16:creationId xmlns:a16="http://schemas.microsoft.com/office/drawing/2014/main" id="{82FE4576-84EA-B9E7-2EFE-EEEB5573620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8960" r="1783" b="4"/>
          <a:stretch>
            <a:fillRect/>
          </a:stretch>
        </p:blipFill>
        <p:spPr>
          <a:xfrm>
            <a:off x="1044054" y="1996141"/>
            <a:ext cx="4975746" cy="4180822"/>
          </a:xfrm>
          <a:prstGeom prst="rect">
            <a:avLst/>
          </a:prstGeom>
          <a:noFill/>
        </p:spPr>
      </p:pic>
      <p:sp>
        <p:nvSpPr>
          <p:cNvPr id="26" name="Content Placeholder 2">
            <a:extLst>
              <a:ext uri="{FF2B5EF4-FFF2-40B4-BE49-F238E27FC236}">
                <a16:creationId xmlns:a16="http://schemas.microsoft.com/office/drawing/2014/main" id="{EF33F362-B1C7-675A-ED4D-71E0FAB3CF5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96141"/>
            <a:ext cx="5181600" cy="4180822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1900"/>
              <a:t>Questionnaire created using Google Forms</a:t>
            </a:r>
          </a:p>
          <a:p>
            <a:pPr>
              <a:lnSpc>
                <a:spcPct val="110000"/>
              </a:lnSpc>
            </a:pPr>
            <a:r>
              <a:rPr lang="en-US" sz="1900"/>
              <a:t>Shared through link/QR code </a:t>
            </a:r>
          </a:p>
          <a:p>
            <a:pPr>
              <a:lnSpc>
                <a:spcPct val="110000"/>
              </a:lnSpc>
            </a:pPr>
            <a:r>
              <a:rPr lang="en-US" sz="1900"/>
              <a:t>Aked round 10 people 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1900"/>
              <a:t>Questions focused on:</a:t>
            </a:r>
          </a:p>
          <a:p>
            <a:pPr>
              <a:lnSpc>
                <a:spcPct val="110000"/>
              </a:lnSpc>
            </a:pPr>
            <a:r>
              <a:rPr lang="en-US" sz="1900"/>
              <a:t>Café habits</a:t>
            </a:r>
          </a:p>
          <a:p>
            <a:pPr>
              <a:lnSpc>
                <a:spcPct val="110000"/>
              </a:lnSpc>
            </a:pPr>
            <a:r>
              <a:rPr lang="en-US" sz="1900"/>
              <a:t>Pet-friendly interest</a:t>
            </a:r>
          </a:p>
          <a:p>
            <a:pPr>
              <a:lnSpc>
                <a:spcPct val="110000"/>
              </a:lnSpc>
            </a:pPr>
            <a:r>
              <a:rPr lang="en-US" sz="1900"/>
              <a:t>Spending habits</a:t>
            </a:r>
          </a:p>
          <a:p>
            <a:pPr>
              <a:lnSpc>
                <a:spcPct val="110000"/>
              </a:lnSpc>
            </a:pPr>
            <a:r>
              <a:rPr lang="en-US" sz="1900" err="1"/>
              <a:t>Favourite</a:t>
            </a:r>
            <a:r>
              <a:rPr lang="en-US" sz="1900"/>
              <a:t> products</a:t>
            </a:r>
          </a:p>
          <a:p>
            <a:pPr>
              <a:lnSpc>
                <a:spcPct val="110000"/>
              </a:lnSpc>
            </a:pPr>
            <a:r>
              <a:rPr lang="en-US" sz="1900"/>
              <a:t>Pink café theme</a:t>
            </a:r>
          </a:p>
        </p:txBody>
      </p:sp>
      <p:sp>
        <p:nvSpPr>
          <p:cNvPr id="27" name="Date Placeholder 4">
            <a:extLst>
              <a:ext uri="{FF2B5EF4-FFF2-40B4-BE49-F238E27FC236}">
                <a16:creationId xmlns:a16="http://schemas.microsoft.com/office/drawing/2014/main" id="{DDEE05F1-BC61-057E-1922-0C46F4189DB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910111" y="6409170"/>
            <a:ext cx="3702392" cy="448830"/>
          </a:xfrm>
        </p:spPr>
        <p:txBody>
          <a:bodyPr/>
          <a:lstStyle/>
          <a:p>
            <a:pPr>
              <a:spcAft>
                <a:spcPts val="600"/>
              </a:spcAft>
            </a:pPr>
            <a:fld id="{036794ED-E70C-4B73-B67B-A6E838B28CBB}" type="datetime1">
              <a:rPr lang="en-US" smtClean="0"/>
              <a:pPr>
                <a:spcAft>
                  <a:spcPts val="600"/>
                </a:spcAft>
              </a:pPr>
              <a:t>6/18/2026</a:t>
            </a:fld>
            <a:endParaRPr lang="en-US"/>
          </a:p>
        </p:txBody>
      </p:sp>
      <p:sp>
        <p:nvSpPr>
          <p:cNvPr id="28" name="Footer Placeholder 5">
            <a:extLst>
              <a:ext uri="{FF2B5EF4-FFF2-40B4-BE49-F238E27FC236}">
                <a16:creationId xmlns:a16="http://schemas.microsoft.com/office/drawing/2014/main" id="{FBD452F2-7597-6DE9-4BAA-4ADCFC2F6D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-1828801" y="1912217"/>
            <a:ext cx="4114800" cy="457200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29" name="Slide Number Placeholder 6">
            <a:extLst>
              <a:ext uri="{FF2B5EF4-FFF2-40B4-BE49-F238E27FC236}">
                <a16:creationId xmlns:a16="http://schemas.microsoft.com/office/drawing/2014/main" id="{1C1F3BCE-C236-EB2E-15F1-4E17C13F2A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69678" y="6408742"/>
            <a:ext cx="438652" cy="448830"/>
          </a:xfrm>
        </p:spPr>
        <p:txBody>
          <a:bodyPr/>
          <a:lstStyle/>
          <a:p>
            <a:pPr>
              <a:spcAft>
                <a:spcPts val="600"/>
              </a:spcAft>
            </a:pPr>
            <a:fld id="{017DE1FC-E54A-4B87-A814-263D1E8654B2}" type="slidenum">
              <a:rPr lang="en-US" smtClean="0"/>
              <a:pPr>
                <a:spcAft>
                  <a:spcPts val="600"/>
                </a:spcAft>
              </a:pPr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20210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10000"/>
            <a:lumOff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0EC4B7-09EA-E553-8228-936C7D62D9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4054" y="457200"/>
            <a:ext cx="10309745" cy="1233488"/>
          </a:xfrm>
        </p:spPr>
        <p:txBody>
          <a:bodyPr anchor="b">
            <a:normAutofit/>
          </a:bodyPr>
          <a:lstStyle/>
          <a:p>
            <a:r>
              <a:rPr lang="en-US" dirty="0"/>
              <a:t>Market </a:t>
            </a:r>
            <a:r>
              <a:rPr lang="en-US" err="1"/>
              <a:t>Resea</a:t>
            </a:r>
            <a:r>
              <a:rPr lang="en-US"/>
              <a:t>rch Findings </a:t>
            </a:r>
          </a:p>
        </p:txBody>
      </p:sp>
      <p:pic>
        <p:nvPicPr>
          <p:cNvPr id="20" name="Picture 19" descr="Iced coffee">
            <a:extLst>
              <a:ext uri="{FF2B5EF4-FFF2-40B4-BE49-F238E27FC236}">
                <a16:creationId xmlns:a16="http://schemas.microsoft.com/office/drawing/2014/main" id="{DDE7AD1C-9D43-F95D-3DA0-CAC701D7A92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676" r="4" b="4"/>
          <a:stretch>
            <a:fillRect/>
          </a:stretch>
        </p:blipFill>
        <p:spPr>
          <a:xfrm>
            <a:off x="1044054" y="1996141"/>
            <a:ext cx="4975746" cy="4180822"/>
          </a:xfrm>
          <a:prstGeom prst="rect">
            <a:avLst/>
          </a:prstGeom>
          <a:noFill/>
        </p:spPr>
      </p:pic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2203FBC0-DCC8-4C07-E49E-D49B74F67CB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96141"/>
            <a:ext cx="5181600" cy="418082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900"/>
              <a:t>People showed interest in a pet-friendly café </a:t>
            </a:r>
          </a:p>
          <a:p>
            <a:r>
              <a:rPr lang="en-US" sz="1900"/>
              <a:t>Many liked the pink theme</a:t>
            </a:r>
          </a:p>
          <a:p>
            <a:pPr marL="0" indent="0">
              <a:buNone/>
            </a:pPr>
            <a:r>
              <a:rPr lang="en-US" sz="1900"/>
              <a:t>Popular products:</a:t>
            </a:r>
          </a:p>
          <a:p>
            <a:r>
              <a:rPr lang="en-US" sz="1900"/>
              <a:t>Coffee</a:t>
            </a:r>
          </a:p>
          <a:p>
            <a:r>
              <a:rPr lang="en-US" sz="1900"/>
              <a:t>Cakes</a:t>
            </a:r>
          </a:p>
          <a:p>
            <a:r>
              <a:rPr lang="en-US" sz="1900"/>
              <a:t>Iced drinks</a:t>
            </a:r>
          </a:p>
          <a:p>
            <a:r>
              <a:rPr lang="en-US" sz="1900"/>
              <a:t>Light food</a:t>
            </a:r>
          </a:p>
          <a:p>
            <a:r>
              <a:rPr lang="en-US" sz="1900"/>
              <a:t>Results show prices should stay affordable</a:t>
            </a:r>
          </a:p>
        </p:txBody>
      </p:sp>
      <p:sp>
        <p:nvSpPr>
          <p:cNvPr id="22" name="Date Placeholder 4">
            <a:extLst>
              <a:ext uri="{FF2B5EF4-FFF2-40B4-BE49-F238E27FC236}">
                <a16:creationId xmlns:a16="http://schemas.microsoft.com/office/drawing/2014/main" id="{498AC835-0CC9-53EF-2BEC-5593078EBF6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910111" y="6409170"/>
            <a:ext cx="3702392" cy="448830"/>
          </a:xfrm>
        </p:spPr>
        <p:txBody>
          <a:bodyPr/>
          <a:lstStyle/>
          <a:p>
            <a:pPr>
              <a:spcAft>
                <a:spcPts val="600"/>
              </a:spcAft>
            </a:pPr>
            <a:fld id="{CC17F069-6533-4883-A734-E38AA0821067}" type="datetime1">
              <a:rPr lang="en-US" smtClean="0"/>
              <a:pPr>
                <a:spcAft>
                  <a:spcPts val="600"/>
                </a:spcAft>
              </a:pPr>
              <a:t>6/18/2026</a:t>
            </a:fld>
            <a:endParaRPr lang="en-US"/>
          </a:p>
        </p:txBody>
      </p:sp>
      <p:sp>
        <p:nvSpPr>
          <p:cNvPr id="23" name="Footer Placeholder 5">
            <a:extLst>
              <a:ext uri="{FF2B5EF4-FFF2-40B4-BE49-F238E27FC236}">
                <a16:creationId xmlns:a16="http://schemas.microsoft.com/office/drawing/2014/main" id="{371C8C0C-A9E1-3F1F-3DBF-367C87ADB8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-1828801" y="1912217"/>
            <a:ext cx="4114800" cy="457200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24" name="Slide Number Placeholder 6">
            <a:extLst>
              <a:ext uri="{FF2B5EF4-FFF2-40B4-BE49-F238E27FC236}">
                <a16:creationId xmlns:a16="http://schemas.microsoft.com/office/drawing/2014/main" id="{D5F3C3F3-7041-9ECB-6524-139A622AD7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69678" y="6408742"/>
            <a:ext cx="438652" cy="448830"/>
          </a:xfrm>
        </p:spPr>
        <p:txBody>
          <a:bodyPr/>
          <a:lstStyle/>
          <a:p>
            <a:pPr>
              <a:spcAft>
                <a:spcPts val="600"/>
              </a:spcAft>
            </a:pPr>
            <a:fld id="{017DE1FC-E54A-4B87-A814-263D1E8654B2}" type="slidenum">
              <a:rPr lang="en-US" smtClean="0"/>
              <a:pPr>
                <a:spcAft>
                  <a:spcPts val="600"/>
                </a:spcAft>
              </a:pPr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36503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10000"/>
            <a:lumOff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241939-EB84-7FF7-6B95-FC5FBF1926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Competitor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FEA1BC-8D47-ACC1-FD3A-A9E4E62FA5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US"/>
              <a:t>Competitors</a:t>
            </a:r>
            <a:r>
              <a:rPr lang="en-US" dirty="0">
                <a:solidFill>
                  <a:srgbClr val="000000"/>
                </a:solidFill>
                <a:latin typeface="Aptos"/>
              </a:rPr>
              <a:t> </a:t>
            </a:r>
          </a:p>
          <a:p>
            <a:r>
              <a:rPr lang="en-US"/>
              <a:t>Costa coffee</a:t>
            </a:r>
            <a:endParaRPr lang="en-US" dirty="0"/>
          </a:p>
          <a:p>
            <a:r>
              <a:rPr lang="en-US"/>
              <a:t>Starbucks</a:t>
            </a:r>
            <a:endParaRPr lang="en-US" dirty="0"/>
          </a:p>
          <a:p>
            <a:r>
              <a:rPr lang="en-US"/>
              <a:t>Velvet Green Café</a:t>
            </a:r>
            <a:endParaRPr lang="en-US" dirty="0"/>
          </a:p>
          <a:p>
            <a:r>
              <a:rPr lang="en-US"/>
              <a:t>Local independent cafes 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/>
              <a:t>What I learned</a:t>
            </a:r>
          </a:p>
          <a:p>
            <a:r>
              <a:rPr lang="en-US"/>
              <a:t>Big chains are well-known</a:t>
            </a:r>
            <a:endParaRPr lang="en-US" dirty="0"/>
          </a:p>
          <a:p>
            <a:r>
              <a:rPr lang="en-US"/>
              <a:t>Local cafes can feel </a:t>
            </a:r>
            <a:r>
              <a:rPr lang="en-US" err="1"/>
              <a:t>cosy</a:t>
            </a:r>
          </a:p>
          <a:p>
            <a:r>
              <a:rPr lang="en-US"/>
              <a:t>Pink Paws Café needs to stand out through experience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49162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10000"/>
            <a:lumOff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A143B9-4E18-0CBE-1760-952C508AE8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Marketing and Branding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0DFA03-9E17-1CA2-CA19-F3C1545615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Instagram and TikTok</a:t>
            </a:r>
          </a:p>
          <a:p>
            <a:r>
              <a:rPr lang="en-US"/>
              <a:t>Loyalty cards</a:t>
            </a:r>
          </a:p>
          <a:p>
            <a:r>
              <a:rPr lang="en-US"/>
              <a:t>Student discount</a:t>
            </a:r>
          </a:p>
          <a:p>
            <a:r>
              <a:rPr lang="en-US"/>
              <a:t>Flyers </a:t>
            </a:r>
            <a:endParaRPr lang="en-US" dirty="0"/>
          </a:p>
          <a:p>
            <a:r>
              <a:rPr lang="en-US"/>
              <a:t>Google reviews </a:t>
            </a:r>
          </a:p>
          <a:p>
            <a:r>
              <a:rPr lang="en-US"/>
              <a:t>Collaboration with pet shops/groomers</a:t>
            </a:r>
          </a:p>
          <a:p>
            <a:r>
              <a:rPr lang="en-US"/>
              <a:t>Pet pf the month competition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152887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10000"/>
            <a:lumOff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040DB0-AF84-601B-B6E3-5B0C6A9538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Financial Forecast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B46EB5-0623-08AA-F7C3-BEA353C7F2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62500" lnSpcReduction="20000"/>
          </a:bodyPr>
          <a:lstStyle/>
          <a:p>
            <a:pPr marL="0" indent="0">
              <a:buNone/>
            </a:pPr>
            <a:r>
              <a:rPr lang="en-US" dirty="0"/>
              <a:t>Start-up </a:t>
            </a:r>
            <a:r>
              <a:rPr lang="en-US"/>
              <a:t>money needed for:</a:t>
            </a:r>
          </a:p>
          <a:p>
            <a:r>
              <a:rPr lang="en-US"/>
              <a:t>Rent</a:t>
            </a:r>
            <a:endParaRPr lang="en-US" dirty="0"/>
          </a:p>
          <a:p>
            <a:r>
              <a:rPr lang="en-US"/>
              <a:t>Equipment</a:t>
            </a:r>
            <a:endParaRPr lang="en-US" dirty="0"/>
          </a:p>
          <a:p>
            <a:r>
              <a:rPr lang="en-US"/>
              <a:t>Furniture</a:t>
            </a:r>
            <a:endParaRPr lang="en-US" dirty="0"/>
          </a:p>
          <a:p>
            <a:r>
              <a:rPr lang="en-US"/>
              <a:t>Stock</a:t>
            </a:r>
            <a:endParaRPr lang="en-US" dirty="0"/>
          </a:p>
          <a:p>
            <a:r>
              <a:rPr lang="en-US"/>
              <a:t>Decoration</a:t>
            </a:r>
            <a:endParaRPr lang="en-US" dirty="0"/>
          </a:p>
          <a:p>
            <a:r>
              <a:rPr lang="en-US"/>
              <a:t>Wages</a:t>
            </a:r>
            <a:endParaRPr lang="en-US" dirty="0"/>
          </a:p>
          <a:p>
            <a:r>
              <a:rPr lang="en-US"/>
              <a:t>Marketing</a:t>
            </a: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/>
              <a:t>Cash flow shows:</a:t>
            </a:r>
          </a:p>
          <a:p>
            <a:r>
              <a:rPr lang="en-US"/>
              <a:t>High costs at the start</a:t>
            </a:r>
          </a:p>
          <a:p>
            <a:r>
              <a:rPr lang="en-US"/>
              <a:t>Sales grow over time</a:t>
            </a:r>
          </a:p>
          <a:p>
            <a:r>
              <a:rPr lang="en-US"/>
              <a:t>Profit possible if costs are controlled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8587447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10000"/>
            <a:lumOff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3C1668-4AC7-61B2-6343-5373F0A9B9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4054" y="457200"/>
            <a:ext cx="10309745" cy="1233488"/>
          </a:xfrm>
        </p:spPr>
        <p:txBody>
          <a:bodyPr anchor="b">
            <a:normAutofit/>
          </a:bodyPr>
          <a:lstStyle/>
          <a:p>
            <a:r>
              <a:rPr lang="en-US"/>
              <a:t>SWOT Analysis</a:t>
            </a:r>
          </a:p>
        </p:txBody>
      </p:sp>
      <p:sp>
        <p:nvSpPr>
          <p:cNvPr id="11" name="Date Placeholder 4">
            <a:extLst>
              <a:ext uri="{FF2B5EF4-FFF2-40B4-BE49-F238E27FC236}">
                <a16:creationId xmlns:a16="http://schemas.microsoft.com/office/drawing/2014/main" id="{2D3CCE58-21FE-9466-7760-0E1730F9D1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910111" y="6409170"/>
            <a:ext cx="3702392" cy="448830"/>
          </a:xfrm>
        </p:spPr>
        <p:txBody>
          <a:bodyPr/>
          <a:lstStyle/>
          <a:p>
            <a:pPr>
              <a:spcAft>
                <a:spcPts val="600"/>
              </a:spcAft>
            </a:pPr>
            <a:fld id="{6E760D56-7510-444A-B88A-2F519C7B45F6}" type="datetime1">
              <a:rPr lang="en-US" smtClean="0"/>
              <a:pPr>
                <a:spcAft>
                  <a:spcPts val="600"/>
                </a:spcAft>
              </a:pPr>
              <a:t>6/18/2026</a:t>
            </a:fld>
            <a:endParaRPr lang="en-US"/>
          </a:p>
        </p:txBody>
      </p:sp>
      <p:sp>
        <p:nvSpPr>
          <p:cNvPr id="13" name="Footer Placeholder 5">
            <a:extLst>
              <a:ext uri="{FF2B5EF4-FFF2-40B4-BE49-F238E27FC236}">
                <a16:creationId xmlns:a16="http://schemas.microsoft.com/office/drawing/2014/main" id="{3D08653B-E2E6-EED9-4634-22BC03DA8B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-1828801" y="1912217"/>
            <a:ext cx="4114800" cy="457200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15" name="Slide Number Placeholder 6">
            <a:extLst>
              <a:ext uri="{FF2B5EF4-FFF2-40B4-BE49-F238E27FC236}">
                <a16:creationId xmlns:a16="http://schemas.microsoft.com/office/drawing/2014/main" id="{539321F9-2428-8D36-CEF0-B913DDED14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69678" y="6408742"/>
            <a:ext cx="438652" cy="448830"/>
          </a:xfrm>
        </p:spPr>
        <p:txBody>
          <a:bodyPr/>
          <a:lstStyle/>
          <a:p>
            <a:pPr>
              <a:spcAft>
                <a:spcPts val="600"/>
              </a:spcAft>
            </a:pPr>
            <a:fld id="{017DE1FC-E54A-4B87-A814-263D1E8654B2}" type="slidenum">
              <a:rPr lang="en-US" smtClean="0"/>
              <a:pPr>
                <a:spcAft>
                  <a:spcPts val="600"/>
                </a:spcAft>
              </a:pPr>
              <a:t>12</a:t>
            </a:fld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F3844AC-EFA8-AB02-7A0B-43D401CC3A5A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2076227546"/>
              </p:ext>
            </p:extLst>
          </p:nvPr>
        </p:nvGraphicFramePr>
        <p:xfrm>
          <a:off x="6172200" y="1996141"/>
          <a:ext cx="5181600" cy="41808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5" name="Picture 24" descr="15,360 Pink Paw Print Royalty-Free Images, Stock Photos &amp; Pictures ...">
            <a:extLst>
              <a:ext uri="{FF2B5EF4-FFF2-40B4-BE49-F238E27FC236}">
                <a16:creationId xmlns:a16="http://schemas.microsoft.com/office/drawing/2014/main" id="{78EBD79C-B342-7553-4443-47CC5919501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2304" y="2811036"/>
            <a:ext cx="4497659" cy="24253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564601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10000"/>
            <a:lumOff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BD7941-A683-C0BC-001E-6E7C9AE723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18755" y="457200"/>
            <a:ext cx="3932237" cy="1921434"/>
          </a:xfrm>
        </p:spPr>
        <p:txBody>
          <a:bodyPr anchor="b">
            <a:normAutofit/>
          </a:bodyPr>
          <a:lstStyle/>
          <a:p>
            <a:r>
              <a:rPr lang="en-US"/>
              <a:t>Why Invest?</a:t>
            </a:r>
          </a:p>
        </p:txBody>
      </p:sp>
      <p:sp>
        <p:nvSpPr>
          <p:cNvPr id="28" name="Content Placeholder 2">
            <a:extLst>
              <a:ext uri="{FF2B5EF4-FFF2-40B4-BE49-F238E27FC236}">
                <a16:creationId xmlns:a16="http://schemas.microsoft.com/office/drawing/2014/main" id="{3D941D7B-A175-B360-CDEE-4DBC244E81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48130" y="987425"/>
            <a:ext cx="5707257" cy="4873625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/>
              <a:t>Clear and memorable idea </a:t>
            </a:r>
          </a:p>
          <a:p>
            <a:r>
              <a:rPr lang="en-US"/>
              <a:t>Different from normal cafes </a:t>
            </a:r>
          </a:p>
          <a:p>
            <a:r>
              <a:rPr lang="en-US"/>
              <a:t>Appeals to different customers</a:t>
            </a:r>
          </a:p>
          <a:p>
            <a:r>
              <a:rPr lang="en-US"/>
              <a:t>Strong branding</a:t>
            </a:r>
          </a:p>
          <a:p>
            <a:r>
              <a:rPr lang="en-US"/>
              <a:t>Good social media potential</a:t>
            </a:r>
          </a:p>
          <a:p>
            <a:r>
              <a:rPr lang="en-US"/>
              <a:t>Based on genuine passion</a:t>
            </a:r>
          </a:p>
          <a:p>
            <a:r>
              <a:rPr lang="en-US"/>
              <a:t>Could grow if managed carefully</a:t>
            </a:r>
          </a:p>
        </p:txBody>
      </p:sp>
      <p:sp>
        <p:nvSpPr>
          <p:cNvPr id="30" name="Date Placeholder 4">
            <a:extLst>
              <a:ext uri="{FF2B5EF4-FFF2-40B4-BE49-F238E27FC236}">
                <a16:creationId xmlns:a16="http://schemas.microsoft.com/office/drawing/2014/main" id="{C906252D-7B7D-5479-122C-5B23AF97C70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910111" y="6409170"/>
            <a:ext cx="3702392" cy="448830"/>
          </a:xfrm>
        </p:spPr>
        <p:txBody>
          <a:bodyPr/>
          <a:lstStyle/>
          <a:p>
            <a:pPr>
              <a:spcAft>
                <a:spcPts val="600"/>
              </a:spcAft>
            </a:pPr>
            <a:fld id="{3703DD1C-CB24-4162-A8E9-297192B9E097}" type="datetime1">
              <a:rPr lang="en-US" smtClean="0"/>
              <a:pPr>
                <a:spcAft>
                  <a:spcPts val="600"/>
                </a:spcAft>
              </a:pPr>
              <a:t>6/18/2026</a:t>
            </a:fld>
            <a:endParaRPr lang="en-US"/>
          </a:p>
        </p:txBody>
      </p:sp>
      <p:sp>
        <p:nvSpPr>
          <p:cNvPr id="31" name="Footer Placeholder 5">
            <a:extLst>
              <a:ext uri="{FF2B5EF4-FFF2-40B4-BE49-F238E27FC236}">
                <a16:creationId xmlns:a16="http://schemas.microsoft.com/office/drawing/2014/main" id="{EDFE632E-95F5-EA97-FAC1-50E28193B7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-1828801" y="1912217"/>
            <a:ext cx="4114800" cy="457200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32" name="Slide Number Placeholder 6">
            <a:extLst>
              <a:ext uri="{FF2B5EF4-FFF2-40B4-BE49-F238E27FC236}">
                <a16:creationId xmlns:a16="http://schemas.microsoft.com/office/drawing/2014/main" id="{25876ED8-AB1A-BB7D-A6F2-1D46486EE8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69678" y="6408742"/>
            <a:ext cx="438652" cy="448830"/>
          </a:xfrm>
        </p:spPr>
        <p:txBody>
          <a:bodyPr/>
          <a:lstStyle/>
          <a:p>
            <a:pPr>
              <a:spcAft>
                <a:spcPts val="600"/>
              </a:spcAft>
            </a:pPr>
            <a:fld id="{017DE1FC-E54A-4B87-A814-263D1E8654B2}" type="slidenum">
              <a:rPr lang="en-US" smtClean="0"/>
              <a:pPr>
                <a:spcAft>
                  <a:spcPts val="600"/>
                </a:spcAft>
              </a:pPr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961681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10000"/>
            <a:lumOff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5C24AF-BE91-D073-30A2-BD592223B1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7B269F-B45A-00AB-EB8D-E962B43DFB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47500" lnSpcReduction="20000"/>
          </a:bodyPr>
          <a:lstStyle/>
          <a:p>
            <a:r>
              <a:rPr lang="en-US" dirty="0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Times New Roman"/>
              </a:rPr>
              <a:t>Barringer, B.R. and Ireland, R.D. (2022) </a:t>
            </a:r>
            <a:r>
              <a:rPr lang="en-US" i="1" dirty="0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Times New Roman"/>
              </a:rPr>
              <a:t>Entrepreneurship: Successfully Launching New Ventures</a:t>
            </a:r>
            <a:r>
              <a:rPr lang="en-US" dirty="0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Times New Roman"/>
              </a:rPr>
              <a:t>. 7th </a:t>
            </a:r>
            <a:r>
              <a:rPr lang="en-US" dirty="0" err="1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Times New Roman"/>
              </a:rPr>
              <a:t>edn</a:t>
            </a:r>
            <a:r>
              <a:rPr lang="en-US" dirty="0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Times New Roman"/>
              </a:rPr>
              <a:t>. Harlow: Pearson.</a:t>
            </a:r>
            <a:endParaRPr lang="en-US" dirty="0">
              <a:latin typeface="Aptos"/>
            </a:endParaRPr>
          </a:p>
          <a:p>
            <a:r>
              <a:rPr lang="en-US">
                <a:highlight>
                  <a:srgbClr val="FFFFFF"/>
                </a:highlight>
                <a:latin typeface="Aptos"/>
                <a:cs typeface="Times New Roman"/>
              </a:rPr>
              <a:t>Business Wales (2025) </a:t>
            </a:r>
            <a:r>
              <a:rPr lang="en-US" i="1">
                <a:highlight>
                  <a:srgbClr val="FFFFFF"/>
                </a:highlight>
                <a:latin typeface="Aptos"/>
                <a:cs typeface="Times New Roman"/>
              </a:rPr>
              <a:t>Start up and business planning</a:t>
            </a:r>
            <a:r>
              <a:rPr lang="en-US">
                <a:highlight>
                  <a:srgbClr val="FFFFFF"/>
                </a:highlight>
                <a:latin typeface="Aptos"/>
                <a:cs typeface="Times New Roman"/>
              </a:rPr>
              <a:t>. Available at: </a:t>
            </a:r>
            <a:r>
              <a:rPr lang="en-US" dirty="0">
                <a:solidFill>
                  <a:srgbClr val="1155CC"/>
                </a:solidFill>
                <a:highlight>
                  <a:srgbClr val="FFFFFF"/>
                </a:highlight>
                <a:latin typeface="Aptos"/>
                <a:cs typeface="Times New Roman"/>
                <a:hlinkClick r:id="rId2"/>
              </a:rPr>
              <a:t>https://businesswales.gov.wales/topics-and-guidance/starting-a-business/start-and-business-planning</a:t>
            </a:r>
            <a:r>
              <a:rPr lang="en-US">
                <a:highlight>
                  <a:srgbClr val="FFFFFF"/>
                </a:highlight>
                <a:latin typeface="Aptos"/>
                <a:cs typeface="Times New Roman"/>
              </a:rPr>
              <a:t> (Accessed: 18 June 2026).</a:t>
            </a:r>
            <a:endParaRPr lang="en-US">
              <a:latin typeface="Aptos"/>
            </a:endParaRPr>
          </a:p>
          <a:p>
            <a:r>
              <a:rPr lang="en-US" dirty="0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Times New Roman"/>
              </a:rPr>
              <a:t>Chaffey, D. and Ellis-Chadwick, F. (2019) </a:t>
            </a:r>
            <a:r>
              <a:rPr lang="en-US" i="1" dirty="0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Times New Roman"/>
              </a:rPr>
              <a:t>Digital Marketing</a:t>
            </a:r>
            <a:r>
              <a:rPr lang="en-US" dirty="0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Times New Roman"/>
              </a:rPr>
              <a:t>. 7th </a:t>
            </a:r>
            <a:r>
              <a:rPr lang="en-US" dirty="0" err="1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Times New Roman"/>
              </a:rPr>
              <a:t>edn</a:t>
            </a:r>
            <a:r>
              <a:rPr lang="en-US" dirty="0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Times New Roman"/>
              </a:rPr>
              <a:t>. Harlow: Pearson.</a:t>
            </a:r>
            <a:endParaRPr lang="en-US" dirty="0">
              <a:latin typeface="Aptos"/>
            </a:endParaRPr>
          </a:p>
          <a:p>
            <a:r>
              <a:rPr lang="en-US">
                <a:highlight>
                  <a:srgbClr val="FFFFFF"/>
                </a:highlight>
                <a:latin typeface="Aptos"/>
                <a:cs typeface="Times New Roman"/>
              </a:rPr>
              <a:t>Dover District Council (2024) </a:t>
            </a:r>
            <a:r>
              <a:rPr lang="en-US" i="1">
                <a:highlight>
                  <a:srgbClr val="FFFFFF"/>
                </a:highlight>
                <a:latin typeface="Aptos"/>
                <a:cs typeface="Times New Roman"/>
              </a:rPr>
              <a:t>Food Safety Guidance for Dog Friendly Food Businesses</a:t>
            </a:r>
            <a:r>
              <a:rPr lang="en-US">
                <a:highlight>
                  <a:srgbClr val="FFFFFF"/>
                </a:highlight>
                <a:latin typeface="Aptos"/>
                <a:cs typeface="Times New Roman"/>
              </a:rPr>
              <a:t>. Available at: </a:t>
            </a:r>
            <a:r>
              <a:rPr lang="en-US" dirty="0">
                <a:solidFill>
                  <a:srgbClr val="1155CC"/>
                </a:solidFill>
                <a:highlight>
                  <a:srgbClr val="FFFFFF"/>
                </a:highlight>
                <a:latin typeface="Aptos"/>
                <a:cs typeface="Times New Roman"/>
                <a:hlinkClick r:id="rId3"/>
              </a:rPr>
              <a:t>https://www.dover.gov.uk/Port-Health-and-Public-Protection/Public-Protection/Food-Safety/Food-Safety-Guidance-for-Dog-Friendly-Food-Businesses.aspx</a:t>
            </a:r>
            <a:r>
              <a:rPr lang="en-US">
                <a:highlight>
                  <a:srgbClr val="FFFFFF"/>
                </a:highlight>
                <a:latin typeface="Aptos"/>
                <a:cs typeface="Times New Roman"/>
              </a:rPr>
              <a:t> (Accessed: 18 June 2026).</a:t>
            </a:r>
            <a:endParaRPr lang="en-US">
              <a:latin typeface="Aptos"/>
            </a:endParaRPr>
          </a:p>
          <a:p>
            <a:r>
              <a:rPr lang="en-US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Times New Roman"/>
              </a:rPr>
              <a:t>Food Standards Agency (2024) </a:t>
            </a:r>
            <a:r>
              <a:rPr lang="en-US" i="1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Times New Roman"/>
              </a:rPr>
              <a:t>Food hygiene for your business</a:t>
            </a:r>
            <a:r>
              <a:rPr lang="en-US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Times New Roman"/>
              </a:rPr>
              <a:t>. Available at: </a:t>
            </a:r>
            <a:r>
              <a:rPr lang="en-US" dirty="0">
                <a:solidFill>
                  <a:srgbClr val="0000EE"/>
                </a:solidFill>
                <a:highlight>
                  <a:srgbClr val="FFFFFF"/>
                </a:highlight>
                <a:latin typeface="Aptos"/>
                <a:cs typeface="Times New Roman"/>
                <a:hlinkClick r:id="rId4"/>
              </a:rPr>
              <a:t>https://www.food.gov.uk/business-guidance/food-hygiene-for-your-business</a:t>
            </a:r>
            <a:r>
              <a:rPr lang="en-US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Times New Roman"/>
              </a:rPr>
              <a:t> (Accessed: 18 June 2026).</a:t>
            </a:r>
            <a:endParaRPr lang="en-US">
              <a:latin typeface="Aptos"/>
            </a:endParaRPr>
          </a:p>
          <a:p>
            <a:r>
              <a:rPr lang="en-US" dirty="0">
                <a:solidFill>
                  <a:srgbClr val="1155CC"/>
                </a:solidFill>
                <a:highlight>
                  <a:srgbClr val="FFFFFF"/>
                </a:highlight>
                <a:latin typeface="Aptos"/>
                <a:cs typeface="Times New Roman"/>
                <a:hlinkClick r:id="rId5"/>
              </a:rPr>
              <a:t>GOV.UK</a:t>
            </a:r>
            <a:r>
              <a:rPr lang="en-US" dirty="0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Times New Roman"/>
              </a:rPr>
              <a:t> </a:t>
            </a:r>
            <a:r>
              <a:rPr lang="en-US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Times New Roman"/>
              </a:rPr>
              <a:t>(2026a) </a:t>
            </a:r>
            <a:r>
              <a:rPr lang="en-US" i="1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Times New Roman"/>
              </a:rPr>
              <a:t>Set up as a sole trader: step by step</a:t>
            </a:r>
            <a:r>
              <a:rPr lang="en-US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Times New Roman"/>
              </a:rPr>
              <a:t>. Available at: </a:t>
            </a:r>
            <a:r>
              <a:rPr lang="en-US" dirty="0">
                <a:solidFill>
                  <a:srgbClr val="0000EE"/>
                </a:solidFill>
                <a:highlight>
                  <a:srgbClr val="FFFFFF"/>
                </a:highlight>
                <a:latin typeface="Aptos"/>
                <a:cs typeface="Times New Roman"/>
                <a:hlinkClick r:id="rId6"/>
              </a:rPr>
              <a:t>https://www.gov.uk/set-up-as-sole-trader</a:t>
            </a:r>
            <a:r>
              <a:rPr lang="en-US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Times New Roman"/>
              </a:rPr>
              <a:t> (Accessed: 18 June 2026).</a:t>
            </a:r>
            <a:endParaRPr lang="en-US">
              <a:latin typeface="Aptos"/>
            </a:endParaRPr>
          </a:p>
          <a:p>
            <a:r>
              <a:rPr lang="en-US" dirty="0">
                <a:solidFill>
                  <a:srgbClr val="1155CC"/>
                </a:solidFill>
                <a:highlight>
                  <a:srgbClr val="FFFFFF"/>
                </a:highlight>
                <a:latin typeface="Aptos"/>
                <a:cs typeface="Times New Roman"/>
                <a:hlinkClick r:id="rId5"/>
              </a:rPr>
              <a:t>GOV.UK</a:t>
            </a:r>
            <a:r>
              <a:rPr lang="en-US" dirty="0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Times New Roman"/>
              </a:rPr>
              <a:t> </a:t>
            </a:r>
            <a:r>
              <a:rPr lang="en-US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Times New Roman"/>
              </a:rPr>
              <a:t>(2026b) </a:t>
            </a:r>
            <a:r>
              <a:rPr lang="en-US" i="1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Times New Roman"/>
              </a:rPr>
              <a:t>Employ someone: step by step</a:t>
            </a:r>
            <a:r>
              <a:rPr lang="en-US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Times New Roman"/>
              </a:rPr>
              <a:t>. Available at: </a:t>
            </a:r>
            <a:r>
              <a:rPr lang="en-US" dirty="0">
                <a:solidFill>
                  <a:srgbClr val="0000EE"/>
                </a:solidFill>
                <a:highlight>
                  <a:srgbClr val="FFFFFF"/>
                </a:highlight>
                <a:latin typeface="Aptos"/>
                <a:cs typeface="Times New Roman"/>
                <a:hlinkClick r:id="rId7"/>
              </a:rPr>
              <a:t>https://www.gov.uk/employ-someone</a:t>
            </a:r>
            <a:r>
              <a:rPr lang="en-US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Times New Roman"/>
              </a:rPr>
              <a:t> (Accessed: 18 June 2026).</a:t>
            </a:r>
            <a:endParaRPr lang="en-US">
              <a:latin typeface="Aptos"/>
            </a:endParaRPr>
          </a:p>
          <a:p>
            <a:r>
              <a:rPr lang="en-US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Times New Roman"/>
              </a:rPr>
              <a:t>Health and Safety Executive (2025) </a:t>
            </a:r>
            <a:r>
              <a:rPr lang="en-US" i="1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Times New Roman"/>
              </a:rPr>
              <a:t>Health and safety basics for your business</a:t>
            </a:r>
            <a:r>
              <a:rPr lang="en-US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Times New Roman"/>
              </a:rPr>
              <a:t>. Available at: </a:t>
            </a:r>
            <a:r>
              <a:rPr lang="en-US" dirty="0">
                <a:solidFill>
                  <a:srgbClr val="0000EE"/>
                </a:solidFill>
                <a:highlight>
                  <a:srgbClr val="FFFFFF"/>
                </a:highlight>
                <a:latin typeface="Aptos"/>
                <a:cs typeface="Times New Roman"/>
                <a:hlinkClick r:id="rId8"/>
              </a:rPr>
              <a:t>https://www.hse.gov.uk/simple-health-safety/</a:t>
            </a:r>
            <a:r>
              <a:rPr lang="en-US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Times New Roman"/>
              </a:rPr>
              <a:t> (Accessed: 18 June 2026).</a:t>
            </a:r>
            <a:endParaRPr lang="en-US">
              <a:latin typeface="Aptos"/>
            </a:endParaRPr>
          </a:p>
          <a:p>
            <a:r>
              <a:rPr lang="en-US" dirty="0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Times New Roman"/>
              </a:rPr>
              <a:t>Kotler, P. and Armstrong, G. (2021) </a:t>
            </a:r>
            <a:r>
              <a:rPr lang="en-US" i="1" dirty="0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Times New Roman"/>
              </a:rPr>
              <a:t>Principles of Marketing</a:t>
            </a:r>
            <a:r>
              <a:rPr lang="en-US" dirty="0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Times New Roman"/>
              </a:rPr>
              <a:t>. 18th </a:t>
            </a:r>
            <a:r>
              <a:rPr lang="en-US" dirty="0" err="1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Times New Roman"/>
              </a:rPr>
              <a:t>edn</a:t>
            </a:r>
            <a:r>
              <a:rPr lang="en-US" dirty="0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Times New Roman"/>
              </a:rPr>
              <a:t>. Harlow: Pearson.</a:t>
            </a:r>
            <a:endParaRPr lang="en-US" dirty="0">
              <a:latin typeface="Aptos"/>
            </a:endParaRPr>
          </a:p>
          <a:p>
            <a:r>
              <a:rPr lang="en-US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Times New Roman"/>
              </a:rPr>
              <a:t>Swansea Council (2025) </a:t>
            </a:r>
            <a:r>
              <a:rPr lang="en-US" i="1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Times New Roman"/>
              </a:rPr>
              <a:t>Regeneration projects</a:t>
            </a:r>
            <a:r>
              <a:rPr lang="en-US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Times New Roman"/>
              </a:rPr>
              <a:t>. Available at: </a:t>
            </a:r>
            <a:r>
              <a:rPr lang="en-US" dirty="0">
                <a:solidFill>
                  <a:srgbClr val="0000EE"/>
                </a:solidFill>
                <a:highlight>
                  <a:srgbClr val="FFFFFF"/>
                </a:highlight>
                <a:latin typeface="Aptos"/>
                <a:cs typeface="Times New Roman"/>
                <a:hlinkClick r:id="rId9"/>
              </a:rPr>
              <a:t>https://www.swansea.gov.uk/article/27769/Regeneration-projects</a:t>
            </a:r>
            <a:r>
              <a:rPr lang="en-US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Times New Roman"/>
              </a:rPr>
              <a:t> (Accessed: 18 June 2026).</a:t>
            </a:r>
            <a:endParaRPr lang="en-US">
              <a:latin typeface="Aptos"/>
            </a:endParaRPr>
          </a:p>
          <a:p>
            <a:r>
              <a:rPr lang="en-US" dirty="0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Times New Roman"/>
              </a:rPr>
              <a:t>Tuten, T.L. and Solomon, M.R. (2020) </a:t>
            </a:r>
            <a:r>
              <a:rPr lang="en-US" i="1" dirty="0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Times New Roman"/>
              </a:rPr>
              <a:t>Social Media Marketing</a:t>
            </a:r>
            <a:r>
              <a:rPr lang="en-US" dirty="0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Times New Roman"/>
              </a:rPr>
              <a:t>. 4th </a:t>
            </a:r>
            <a:r>
              <a:rPr lang="en-US" dirty="0" err="1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Times New Roman"/>
              </a:rPr>
              <a:t>edn</a:t>
            </a:r>
            <a:r>
              <a:rPr lang="en-US" dirty="0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Times New Roman"/>
              </a:rPr>
              <a:t>. London: SAGE.</a:t>
            </a:r>
            <a:endParaRPr lang="en-US" dirty="0">
              <a:latin typeface="Aptos"/>
            </a:endParaRPr>
          </a:p>
          <a:p>
            <a:pPr marL="0" indent="0">
              <a:buNone/>
            </a:pPr>
            <a:br>
              <a:rPr lang="en-US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18274374"/>
      </p:ext>
    </p:extLst>
  </p:cSld>
  <p:clrMapOvr>
    <a:masterClrMapping/>
  </p:clrMapOvr>
</p:sld>
</file>

<file path=ppt/theme/theme1.xml><?xml version="1.0" encoding="utf-8"?>
<a:theme xmlns:a="http://schemas.openxmlformats.org/drawingml/2006/main" name="GradientRiseVTI">
  <a:themeElements>
    <a:clrScheme name="GradientRiseVTI">
      <a:dk1>
        <a:sysClr val="windowText" lastClr="000000"/>
      </a:dk1>
      <a:lt1>
        <a:srgbClr val="FFFFFF"/>
      </a:lt1>
      <a:dk2>
        <a:srgbClr val="3C0F3A"/>
      </a:dk2>
      <a:lt2>
        <a:srgbClr val="F1F2F2"/>
      </a:lt2>
      <a:accent1>
        <a:srgbClr val="A6025C"/>
      </a:accent1>
      <a:accent2>
        <a:srgbClr val="92248E"/>
      </a:accent2>
      <a:accent3>
        <a:srgbClr val="DE95C4"/>
      </a:accent3>
      <a:accent4>
        <a:srgbClr val="FE4A00"/>
      </a:accent4>
      <a:accent5>
        <a:srgbClr val="DA002F"/>
      </a:accent5>
      <a:accent6>
        <a:srgbClr val="FF907A"/>
      </a:accent6>
      <a:hlink>
        <a:srgbClr val="CA71E4"/>
      </a:hlink>
      <a:folHlink>
        <a:srgbClr val="E45E49"/>
      </a:folHlink>
    </a:clrScheme>
    <a:fontScheme name="GradientRiseVTI">
      <a:majorFont>
        <a:latin typeface="Avenir Next LT Pro"/>
        <a:ea typeface=""/>
        <a:cs typeface=""/>
      </a:majorFont>
      <a:minorFont>
        <a:latin typeface="Avenir Next LT Pro Light"/>
        <a:ea typeface=""/>
        <a:cs typeface=""/>
      </a:minorFont>
    </a:fontScheme>
    <a:fmtScheme name="GradientRise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radientRiseVTI" id="{13C68A69-E745-489A-84EC-B7BCE4AA380B}" vid="{9CF7857A-9412-4E45-AB0D-6EAA5A7DC4C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GradientRiseVTI</vt:lpstr>
      <vt:lpstr>Pink Paws Café Pet-friendly café in Swansea </vt:lpstr>
      <vt:lpstr>Business Idea</vt:lpstr>
      <vt:lpstr>Story Behind the Idea</vt:lpstr>
      <vt:lpstr>Products and Services</vt:lpstr>
      <vt:lpstr>Mission, Aim and USP</vt:lpstr>
      <vt:lpstr>Location and Target Market </vt:lpstr>
      <vt:lpstr>Marked Research</vt:lpstr>
      <vt:lpstr>Market Research Findings </vt:lpstr>
      <vt:lpstr>Competitor analysis</vt:lpstr>
      <vt:lpstr>Marketing and Branding </vt:lpstr>
      <vt:lpstr>Financial Forecast</vt:lpstr>
      <vt:lpstr>SWOT Analysis</vt:lpstr>
      <vt:lpstr>Why Invest?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381</cp:revision>
  <dcterms:created xsi:type="dcterms:W3CDTF">2026-06-18T17:24:52Z</dcterms:created>
  <dcterms:modified xsi:type="dcterms:W3CDTF">2026-06-19T00:59:51Z</dcterms:modified>
</cp:coreProperties>
</file>