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DC525D-B46E-B54F-FC61-258184E0547A}" v="4" dt="2025-11-06T21:45:43.9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6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11/6/2025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07489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11/6/2025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7810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11/6/2025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5821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11/6/2025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0871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11/6/2025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70768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11/6/2025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43261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11/6/2025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86873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11/6/2025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730127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11/6/2025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52143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11/6/2025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7595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11/6/2025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3393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11/6/2025</a:t>
            </a:fld>
            <a:endParaRPr lang="en-US" spc="5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511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6" name="Rectangle 1035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A9A69B-61EA-9FE7-967B-E96F0DAC1D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8280" y="639763"/>
            <a:ext cx="6803366" cy="3227387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dirty="0"/>
              <a:t>Student MTB Task- 45 mins- present back</a:t>
            </a:r>
          </a:p>
        </p:txBody>
      </p:sp>
      <p:sp>
        <p:nvSpPr>
          <p:cNvPr id="1038" name="Rectangle 1037">
            <a:extLst>
              <a:ext uri="{FF2B5EF4-FFF2-40B4-BE49-F238E27FC236}">
                <a16:creationId xmlns:a16="http://schemas.microsoft.com/office/drawing/2014/main" id="{5C60DF7C-88F0-40A5-96EC-BABE7A4A3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06240"/>
            <a:ext cx="7534655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C9DC07-1EA3-052F-5494-7CD976CE4A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097" y="4525962"/>
            <a:ext cx="7101347" cy="2155057"/>
          </a:xfrm>
        </p:spPr>
        <p:txBody>
          <a:bodyPr anchor="t">
            <a:normAutofit/>
          </a:bodyPr>
          <a:lstStyle/>
          <a:p>
            <a:pPr algn="l">
              <a:lnSpc>
                <a:spcPct val="91000"/>
              </a:lnSpc>
            </a:pPr>
            <a:r>
              <a:rPr lang="en-GB" sz="1800" b="1" dirty="0"/>
              <a:t>Create a small presentation to highlight the following:</a:t>
            </a:r>
          </a:p>
          <a:p>
            <a:pPr algn="l">
              <a:lnSpc>
                <a:spcPct val="91000"/>
              </a:lnSpc>
            </a:pPr>
            <a:r>
              <a:rPr lang="en-GB" sz="1800" dirty="0"/>
              <a:t>Group 1/2- Look at press releases / blogs / online video content on the 2024 Margam British XC Series event- feedback </a:t>
            </a:r>
          </a:p>
          <a:p>
            <a:pPr algn="l">
              <a:lnSpc>
                <a:spcPct val="91000"/>
              </a:lnSpc>
            </a:pPr>
            <a:r>
              <a:rPr lang="en-GB" sz="1800" dirty="0"/>
              <a:t>Group 2/3- Look at the other 4 MTB XC events in the series and highlight positives / areas of good practice that could shape the improvement of the Margam Event</a:t>
            </a:r>
          </a:p>
        </p:txBody>
      </p:sp>
      <p:pic>
        <p:nvPicPr>
          <p:cNvPr id="1026" name="Picture 2" descr="Mountain biking in Snowdonia, Betws-y-Coed, Marin Trail, MTB">
            <a:extLst>
              <a:ext uri="{FF2B5EF4-FFF2-40B4-BE49-F238E27FC236}">
                <a16:creationId xmlns:a16="http://schemas.microsoft.com/office/drawing/2014/main" id="{27E2F05D-D552-5CB8-4E31-64158D2C25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0" r="54291" b="-1"/>
          <a:stretch/>
        </p:blipFill>
        <p:spPr bwMode="auto">
          <a:xfrm>
            <a:off x="7534655" y="10"/>
            <a:ext cx="4657345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2129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JuxtaposeVTI">
  <a:themeElements>
    <a:clrScheme name="Juxtapose">
      <a:dk1>
        <a:sysClr val="windowText" lastClr="000000"/>
      </a:dk1>
      <a:lt1>
        <a:sysClr val="window" lastClr="FFFFFF"/>
      </a:lt1>
      <a:dk2>
        <a:srgbClr val="3F3F3F"/>
      </a:dk2>
      <a:lt2>
        <a:srgbClr val="F8F7F5"/>
      </a:lt2>
      <a:accent1>
        <a:srgbClr val="F99700"/>
      </a:accent1>
      <a:accent2>
        <a:srgbClr val="00BAC7"/>
      </a:accent2>
      <a:accent3>
        <a:srgbClr val="FF5C21"/>
      </a:accent3>
      <a:accent4>
        <a:srgbClr val="6F7EFD"/>
      </a:accent4>
      <a:accent5>
        <a:srgbClr val="ACACAC"/>
      </a:accent5>
      <a:accent6>
        <a:srgbClr val="737373"/>
      </a:accent6>
      <a:hlink>
        <a:srgbClr val="0099FF"/>
      </a:hlink>
      <a:folHlink>
        <a:srgbClr val="868686"/>
      </a:folHlink>
    </a:clrScheme>
    <a:fontScheme name="Custom 167">
      <a:majorFont>
        <a:latin typeface="Franklin Gothic Demi Cond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FBDCC3B4-6EA8-442A-B697-43C068E31FE3}" vid="{090F2E09-E4E2-4F71-A70E-279F5A0D9E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67</Words>
  <Application>Microsoft Office PowerPoint</Application>
  <PresentationFormat>Widescreen</PresentationFormat>
  <Paragraphs>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Franklin Gothic Demi Cond</vt:lpstr>
      <vt:lpstr>Franklin Gothic Medium</vt:lpstr>
      <vt:lpstr>Wingdings</vt:lpstr>
      <vt:lpstr>JuxtaposeVTI</vt:lpstr>
      <vt:lpstr>Student MTB Task- 45 mins- present back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Mark Napieralla</dc:creator>
  <cp:lastModifiedBy>Mark Napieralla</cp:lastModifiedBy>
  <cp:revision>5</cp:revision>
  <dcterms:created xsi:type="dcterms:W3CDTF">2024-10-31T21:24:09Z</dcterms:created>
  <dcterms:modified xsi:type="dcterms:W3CDTF">2025-11-06T22:08:01Z</dcterms:modified>
</cp:coreProperties>
</file>