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0" r:id="rId4"/>
    <p:sldId id="261" r:id="rId5"/>
    <p:sldId id="300" r:id="rId6"/>
    <p:sldId id="297" r:id="rId7"/>
    <p:sldId id="301" r:id="rId8"/>
    <p:sldId id="299" r:id="rId9"/>
    <p:sldId id="298" r:id="rId10"/>
    <p:sldId id="295" r:id="rId11"/>
    <p:sldId id="296" r:id="rId12"/>
    <p:sldId id="294" r:id="rId13"/>
    <p:sldId id="30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6C7E6B-7245-4987-A9ED-9C8DF7413C68}" v="8" dt="2024-01-18T11:04:21.4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Holmes" userId="6b6db50b-dc44-48df-bfed-0aa86fd86d37" providerId="ADAL" clId="{096C7E6B-7245-4987-A9ED-9C8DF7413C68}"/>
    <pc:docChg chg="custSel addSld modSld">
      <pc:chgData name="Joanna Holmes" userId="6b6db50b-dc44-48df-bfed-0aa86fd86d37" providerId="ADAL" clId="{096C7E6B-7245-4987-A9ED-9C8DF7413C68}" dt="2024-01-18T11:04:21.427" v="423"/>
      <pc:docMkLst>
        <pc:docMk/>
      </pc:docMkLst>
      <pc:sldChg chg="modSp mod">
        <pc:chgData name="Joanna Holmes" userId="6b6db50b-dc44-48df-bfed-0aa86fd86d37" providerId="ADAL" clId="{096C7E6B-7245-4987-A9ED-9C8DF7413C68}" dt="2024-01-18T10:55:24.343" v="5" actId="14100"/>
        <pc:sldMkLst>
          <pc:docMk/>
          <pc:sldMk cId="1324771279" sldId="261"/>
        </pc:sldMkLst>
        <pc:spChg chg="mod">
          <ac:chgData name="Joanna Holmes" userId="6b6db50b-dc44-48df-bfed-0aa86fd86d37" providerId="ADAL" clId="{096C7E6B-7245-4987-A9ED-9C8DF7413C68}" dt="2024-01-18T10:55:24.343" v="5" actId="14100"/>
          <ac:spMkLst>
            <pc:docMk/>
            <pc:sldMk cId="1324771279" sldId="261"/>
            <ac:spMk id="2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1:00:04.447" v="153" actId="207"/>
        <pc:sldMkLst>
          <pc:docMk/>
          <pc:sldMk cId="484566033" sldId="294"/>
        </pc:sldMkLst>
        <pc:spChg chg="mod">
          <ac:chgData name="Joanna Holmes" userId="6b6db50b-dc44-48df-bfed-0aa86fd86d37" providerId="ADAL" clId="{096C7E6B-7245-4987-A9ED-9C8DF7413C68}" dt="2024-01-18T11:00:04.447" v="153" actId="207"/>
          <ac:spMkLst>
            <pc:docMk/>
            <pc:sldMk cId="484566033" sldId="294"/>
            <ac:spMk id="3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9:53.113" v="152" actId="207"/>
          <ac:spMkLst>
            <pc:docMk/>
            <pc:sldMk cId="484566033" sldId="294"/>
            <ac:spMk id="5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0:58:27.360" v="133" actId="207"/>
        <pc:sldMkLst>
          <pc:docMk/>
          <pc:sldMk cId="1269145317" sldId="295"/>
        </pc:sldMkLst>
        <pc:spChg chg="mod">
          <ac:chgData name="Joanna Holmes" userId="6b6db50b-dc44-48df-bfed-0aa86fd86d37" providerId="ADAL" clId="{096C7E6B-7245-4987-A9ED-9C8DF7413C68}" dt="2024-01-18T10:58:07.721" v="132" actId="207"/>
          <ac:spMkLst>
            <pc:docMk/>
            <pc:sldMk cId="1269145317" sldId="295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8:27.360" v="133" actId="207"/>
          <ac:spMkLst>
            <pc:docMk/>
            <pc:sldMk cId="1269145317" sldId="295"/>
            <ac:spMk id="4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0:59:44.934" v="151" actId="12"/>
        <pc:sldMkLst>
          <pc:docMk/>
          <pc:sldMk cId="728395133" sldId="296"/>
        </pc:sldMkLst>
        <pc:spChg chg="mod">
          <ac:chgData name="Joanna Holmes" userId="6b6db50b-dc44-48df-bfed-0aa86fd86d37" providerId="ADAL" clId="{096C7E6B-7245-4987-A9ED-9C8DF7413C68}" dt="2024-01-18T10:58:53.001" v="136" actId="207"/>
          <ac:spMkLst>
            <pc:docMk/>
            <pc:sldMk cId="728395133" sldId="296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9:44.934" v="151" actId="12"/>
          <ac:spMkLst>
            <pc:docMk/>
            <pc:sldMk cId="728395133" sldId="296"/>
            <ac:spMk id="3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0:56:23.924" v="12" actId="113"/>
        <pc:sldMkLst>
          <pc:docMk/>
          <pc:sldMk cId="1914492338" sldId="297"/>
        </pc:sldMkLst>
        <pc:spChg chg="mod">
          <ac:chgData name="Joanna Holmes" userId="6b6db50b-dc44-48df-bfed-0aa86fd86d37" providerId="ADAL" clId="{096C7E6B-7245-4987-A9ED-9C8DF7413C68}" dt="2024-01-18T10:56:15.974" v="11" actId="14100"/>
          <ac:spMkLst>
            <pc:docMk/>
            <pc:sldMk cId="1914492338" sldId="297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6:23.924" v="12" actId="113"/>
          <ac:spMkLst>
            <pc:docMk/>
            <pc:sldMk cId="1914492338" sldId="297"/>
            <ac:spMk id="3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0:57:52.960" v="126" actId="207"/>
        <pc:sldMkLst>
          <pc:docMk/>
          <pc:sldMk cId="909987664" sldId="298"/>
        </pc:sldMkLst>
        <pc:spChg chg="mod">
          <ac:chgData name="Joanna Holmes" userId="6b6db50b-dc44-48df-bfed-0aa86fd86d37" providerId="ADAL" clId="{096C7E6B-7245-4987-A9ED-9C8DF7413C68}" dt="2024-01-18T10:57:52.960" v="126" actId="207"/>
          <ac:spMkLst>
            <pc:docMk/>
            <pc:sldMk cId="909987664" sldId="298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7:46.021" v="124" actId="14100"/>
          <ac:spMkLst>
            <pc:docMk/>
            <pc:sldMk cId="909987664" sldId="298"/>
            <ac:spMk id="3" creationId="{00000000-0000-0000-0000-000000000000}"/>
          </ac:spMkLst>
        </pc:spChg>
      </pc:sldChg>
      <pc:sldChg chg="delSp modSp mod">
        <pc:chgData name="Joanna Holmes" userId="6b6db50b-dc44-48df-bfed-0aa86fd86d37" providerId="ADAL" clId="{096C7E6B-7245-4987-A9ED-9C8DF7413C68}" dt="2024-01-18T10:57:39.165" v="123" actId="113"/>
        <pc:sldMkLst>
          <pc:docMk/>
          <pc:sldMk cId="3683588110" sldId="299"/>
        </pc:sldMkLst>
        <pc:spChg chg="mod">
          <ac:chgData name="Joanna Holmes" userId="6b6db50b-dc44-48df-bfed-0aa86fd86d37" providerId="ADAL" clId="{096C7E6B-7245-4987-A9ED-9C8DF7413C68}" dt="2024-01-18T10:56:50.600" v="14" actId="207"/>
          <ac:spMkLst>
            <pc:docMk/>
            <pc:sldMk cId="3683588110" sldId="299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7:39.165" v="123" actId="113"/>
          <ac:spMkLst>
            <pc:docMk/>
            <pc:sldMk cId="3683588110" sldId="299"/>
            <ac:spMk id="3" creationId="{00000000-0000-0000-0000-000000000000}"/>
          </ac:spMkLst>
        </pc:spChg>
        <pc:picChg chg="del">
          <ac:chgData name="Joanna Holmes" userId="6b6db50b-dc44-48df-bfed-0aa86fd86d37" providerId="ADAL" clId="{096C7E6B-7245-4987-A9ED-9C8DF7413C68}" dt="2024-01-18T10:56:55.696" v="15" actId="478"/>
          <ac:picMkLst>
            <pc:docMk/>
            <pc:sldMk cId="3683588110" sldId="299"/>
            <ac:picMk id="4" creationId="{00000000-0000-0000-0000-000000000000}"/>
          </ac:picMkLst>
        </pc:picChg>
      </pc:sldChg>
      <pc:sldChg chg="modSp mod">
        <pc:chgData name="Joanna Holmes" userId="6b6db50b-dc44-48df-bfed-0aa86fd86d37" providerId="ADAL" clId="{096C7E6B-7245-4987-A9ED-9C8DF7413C68}" dt="2024-01-18T10:55:50.246" v="8"/>
        <pc:sldMkLst>
          <pc:docMk/>
          <pc:sldMk cId="78337431" sldId="300"/>
        </pc:sldMkLst>
        <pc:spChg chg="mod">
          <ac:chgData name="Joanna Holmes" userId="6b6db50b-dc44-48df-bfed-0aa86fd86d37" providerId="ADAL" clId="{096C7E6B-7245-4987-A9ED-9C8DF7413C68}" dt="2024-01-18T10:55:36.316" v="7" actId="207"/>
          <ac:spMkLst>
            <pc:docMk/>
            <pc:sldMk cId="78337431" sldId="300"/>
            <ac:spMk id="2" creationId="{00000000-0000-0000-0000-000000000000}"/>
          </ac:spMkLst>
        </pc:spChg>
        <pc:spChg chg="mod">
          <ac:chgData name="Joanna Holmes" userId="6b6db50b-dc44-48df-bfed-0aa86fd86d37" providerId="ADAL" clId="{096C7E6B-7245-4987-A9ED-9C8DF7413C68}" dt="2024-01-18T10:55:50.246" v="8"/>
          <ac:spMkLst>
            <pc:docMk/>
            <pc:sldMk cId="78337431" sldId="300"/>
            <ac:spMk id="3" creationId="{00000000-0000-0000-0000-000000000000}"/>
          </ac:spMkLst>
        </pc:spChg>
      </pc:sldChg>
      <pc:sldChg chg="modSp mod">
        <pc:chgData name="Joanna Holmes" userId="6b6db50b-dc44-48df-bfed-0aa86fd86d37" providerId="ADAL" clId="{096C7E6B-7245-4987-A9ED-9C8DF7413C68}" dt="2024-01-18T10:56:41.350" v="13" actId="5793"/>
        <pc:sldMkLst>
          <pc:docMk/>
          <pc:sldMk cId="450188445" sldId="301"/>
        </pc:sldMkLst>
        <pc:spChg chg="mod">
          <ac:chgData name="Joanna Holmes" userId="6b6db50b-dc44-48df-bfed-0aa86fd86d37" providerId="ADAL" clId="{096C7E6B-7245-4987-A9ED-9C8DF7413C68}" dt="2024-01-18T10:56:41.350" v="13" actId="5793"/>
          <ac:spMkLst>
            <pc:docMk/>
            <pc:sldMk cId="450188445" sldId="301"/>
            <ac:spMk id="3" creationId="{00000000-0000-0000-0000-000000000000}"/>
          </ac:spMkLst>
        </pc:spChg>
      </pc:sldChg>
      <pc:sldChg chg="modSp new mod modAnim">
        <pc:chgData name="Joanna Holmes" userId="6b6db50b-dc44-48df-bfed-0aa86fd86d37" providerId="ADAL" clId="{096C7E6B-7245-4987-A9ED-9C8DF7413C68}" dt="2024-01-18T11:04:21.427" v="423"/>
        <pc:sldMkLst>
          <pc:docMk/>
          <pc:sldMk cId="2268598144" sldId="302"/>
        </pc:sldMkLst>
        <pc:spChg chg="mod">
          <ac:chgData name="Joanna Holmes" userId="6b6db50b-dc44-48df-bfed-0aa86fd86d37" providerId="ADAL" clId="{096C7E6B-7245-4987-A9ED-9C8DF7413C68}" dt="2024-01-18T11:00:31.518" v="181" actId="313"/>
          <ac:spMkLst>
            <pc:docMk/>
            <pc:sldMk cId="2268598144" sldId="302"/>
            <ac:spMk id="2" creationId="{E17E0B77-7D52-6612-4900-DBE86A1B861E}"/>
          </ac:spMkLst>
        </pc:spChg>
        <pc:spChg chg="mod">
          <ac:chgData name="Joanna Holmes" userId="6b6db50b-dc44-48df-bfed-0aa86fd86d37" providerId="ADAL" clId="{096C7E6B-7245-4987-A9ED-9C8DF7413C68}" dt="2024-01-18T11:03:54.105" v="419" actId="20577"/>
          <ac:spMkLst>
            <pc:docMk/>
            <pc:sldMk cId="2268598144" sldId="302"/>
            <ac:spMk id="3" creationId="{2E85302E-68D8-1D74-D28D-E1DE286C33A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C8288B-0216-4EFB-BEB5-30F86498587D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C14F8-21FE-437D-B787-D246FB4829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949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857B7-3F5C-441F-B169-E78EFFFBF0B5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80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8E12-4092-5DC3-ACFD-E202442582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New Year Coaching!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0B6203-4169-2AFD-7284-9A003E9235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 Joanna Holmes</a:t>
            </a:r>
          </a:p>
        </p:txBody>
      </p:sp>
    </p:spTree>
    <p:extLst>
      <p:ext uri="{BB962C8B-B14F-4D97-AF65-F5344CB8AC3E}">
        <p14:creationId xmlns:p14="http://schemas.microsoft.com/office/powerpoint/2010/main" val="345789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5273-F224-3035-1E46-5EBDBC03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842173"/>
            <a:ext cx="9601196" cy="130386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this session you are going to coach each other based on one (or more) of the reflective questions for the upcoming task:</a:t>
            </a:r>
            <a:br>
              <a:rPr lang="en-GB" sz="36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4819E-EAFE-B927-1C03-BDA8302C8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817844"/>
            <a:ext cx="9601196" cy="3058023"/>
          </a:xfrm>
        </p:spPr>
        <p:txBody>
          <a:bodyPr>
            <a:normAutofit fontScale="47500" lnSpcReduction="20000"/>
          </a:bodyPr>
          <a:lstStyle/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modules that you have studied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 other aspects of university life experienced in semester 1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ways in which you have adapted 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university life, and any challenges faced in the process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most important things you learned throughout block 3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 any challenges faced during the module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that you studied (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applicable)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 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 year’s resolution(s)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reflecting on how what you learned in term 1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will help your studies moving forwards.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kern="100" dirty="0">
              <a:solidFill>
                <a:srgbClr val="1D2125"/>
              </a:solidFill>
              <a:latin typeface="Segoe UI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Try to use some coaching type prompts to get your interviewee to say more (see prompt questions).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94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7875" y="1139230"/>
            <a:ext cx="809625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GROW Model</a:t>
            </a:r>
            <a:br>
              <a:rPr lang="en-GB" b="1" dirty="0"/>
            </a:b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E42BA0C-741B-1E2C-01DA-84FFFF9713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9611" y="2927758"/>
            <a:ext cx="10691416" cy="2586633"/>
          </a:xfrm>
        </p:spPr>
      </p:pic>
    </p:spTree>
    <p:extLst>
      <p:ext uri="{BB962C8B-B14F-4D97-AF65-F5344CB8AC3E}">
        <p14:creationId xmlns:p14="http://schemas.microsoft.com/office/powerpoint/2010/main" val="1711838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2667" y="1727200"/>
            <a:ext cx="8405126" cy="1771009"/>
          </a:xfrm>
        </p:spPr>
        <p:txBody>
          <a:bodyPr>
            <a:no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CHOOSING QUESTIONS</a:t>
            </a:r>
          </a:p>
        </p:txBody>
      </p:sp>
    </p:spTree>
    <p:extLst>
      <p:ext uri="{BB962C8B-B14F-4D97-AF65-F5344CB8AC3E}">
        <p14:creationId xmlns:p14="http://schemas.microsoft.com/office/powerpoint/2010/main" val="1324771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KEY FEATURES OF ESSAY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Relevance to question/task</a:t>
            </a:r>
          </a:p>
          <a:p>
            <a:r>
              <a:rPr lang="en-GB" dirty="0"/>
              <a:t>Use of evidence</a:t>
            </a:r>
          </a:p>
          <a:p>
            <a:r>
              <a:rPr lang="en-GB" dirty="0"/>
              <a:t>Argument</a:t>
            </a:r>
          </a:p>
          <a:p>
            <a:r>
              <a:rPr lang="en-GB" dirty="0"/>
              <a:t>Structure and content</a:t>
            </a:r>
          </a:p>
          <a:p>
            <a:r>
              <a:rPr lang="en-GB" dirty="0"/>
              <a:t>Readability and style</a:t>
            </a:r>
          </a:p>
          <a:p>
            <a:r>
              <a:rPr lang="en-GB" dirty="0"/>
              <a:t>Referencing and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37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76021"/>
            <a:ext cx="10515600" cy="104954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Deconstructing an Essay</a:t>
            </a:r>
            <a:endParaRPr lang="en-US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77" y="1235279"/>
            <a:ext cx="10515600" cy="53467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What is the essay about?</a:t>
            </a:r>
          </a:p>
          <a:p>
            <a:endParaRPr lang="en-GB" b="1" dirty="0"/>
          </a:p>
          <a:p>
            <a:r>
              <a:rPr lang="en-GB" b="1" dirty="0"/>
              <a:t>What are your general impressions of the essay?</a:t>
            </a:r>
          </a:p>
          <a:p>
            <a:endParaRPr lang="en-GB" b="1" dirty="0"/>
          </a:p>
          <a:p>
            <a:r>
              <a:rPr lang="en-GB" b="1" dirty="0"/>
              <a:t>How (and how effectively) does the question answer the set question?</a:t>
            </a:r>
          </a:p>
          <a:p>
            <a:endParaRPr lang="en-GB" b="1" dirty="0"/>
          </a:p>
          <a:p>
            <a:r>
              <a:rPr lang="en-GB" b="1" dirty="0"/>
              <a:t>What evidence is used in the essay? What primary and secondary sources are used?</a:t>
            </a:r>
          </a:p>
          <a:p>
            <a:endParaRPr lang="en-GB" b="1" dirty="0"/>
          </a:p>
          <a:p>
            <a:r>
              <a:rPr lang="en-GB" b="1" dirty="0"/>
              <a:t>What is the argument/thesis statement and how persuasive and coherent is it?</a:t>
            </a:r>
          </a:p>
          <a:p>
            <a:endParaRPr lang="en-GB" b="1" dirty="0"/>
          </a:p>
          <a:p>
            <a:r>
              <a:rPr lang="en-GB" b="1" dirty="0"/>
              <a:t>How effective is the essay’s structure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Do you have any observations about the essay in terms of style and presentation?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492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How to choose an essay question?</a:t>
            </a:r>
          </a:p>
        </p:txBody>
      </p:sp>
    </p:spTree>
    <p:extLst>
      <p:ext uri="{BB962C8B-B14F-4D97-AF65-F5344CB8AC3E}">
        <p14:creationId xmlns:p14="http://schemas.microsoft.com/office/powerpoint/2010/main" val="450188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READING-WRITING</a:t>
            </a:r>
            <a:endParaRPr lang="en-US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with reading, it is important to be strategic about how you write; to be focused and goal-oriented; to write towards a purpose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b="1" i="1" dirty="0"/>
              <a:t>You may re-read the same source for a different essay (or purpose), so keep track of your reading!</a:t>
            </a:r>
          </a:p>
          <a:p>
            <a:endParaRPr lang="en-GB" dirty="0"/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83588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61246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CHOOSING AN ESSAY QUESTION</a:t>
            </a:r>
            <a:endParaRPr lang="en-US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2676088"/>
            <a:ext cx="10515600" cy="4550211"/>
          </a:xfrm>
        </p:spPr>
        <p:txBody>
          <a:bodyPr>
            <a:normAutofit/>
          </a:bodyPr>
          <a:lstStyle/>
          <a:p>
            <a:r>
              <a:rPr lang="en-GB" sz="3600" b="1" dirty="0"/>
              <a:t>You should choose an essay question that allows you to </a:t>
            </a:r>
            <a:r>
              <a:rPr lang="en-GB" sz="3600" b="1" i="1" dirty="0"/>
              <a:t>write (and read) with a purpose</a:t>
            </a: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909987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WRITING WITH A PURPOSE</a:t>
            </a:r>
            <a:endParaRPr lang="en-US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en-GB" sz="3600" dirty="0"/>
          </a:p>
          <a:p>
            <a:endParaRPr lang="en-GB" i="1" dirty="0"/>
          </a:p>
          <a:p>
            <a:endParaRPr lang="en-GB" dirty="0"/>
          </a:p>
          <a:p>
            <a:endParaRPr lang="en-US" i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62000" y="2556932"/>
            <a:ext cx="10972800" cy="372163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200" b="1" i="1" dirty="0">
                <a:solidFill>
                  <a:srgbClr val="FFC000"/>
                </a:solidFill>
              </a:rPr>
              <a:t>Why</a:t>
            </a:r>
            <a:r>
              <a:rPr lang="en-GB" sz="5200" b="1" dirty="0"/>
              <a:t>** are you writing this particular essay?</a:t>
            </a:r>
          </a:p>
          <a:p>
            <a:r>
              <a:rPr lang="en-GB" sz="5200" b="1" i="1" dirty="0">
                <a:solidFill>
                  <a:srgbClr val="00B050"/>
                </a:solidFill>
              </a:rPr>
              <a:t>What</a:t>
            </a:r>
            <a:r>
              <a:rPr lang="en-GB" sz="5200" b="1" dirty="0"/>
              <a:t> do you want to say? </a:t>
            </a:r>
            <a:r>
              <a:rPr lang="en-GB" sz="5200" b="1" i="1" dirty="0"/>
              <a:t>What </a:t>
            </a:r>
            <a:r>
              <a:rPr lang="en-GB" sz="5200" b="1" dirty="0">
                <a:solidFill>
                  <a:srgbClr val="FF0066"/>
                </a:solidFill>
              </a:rPr>
              <a:t>arguments</a:t>
            </a:r>
            <a:r>
              <a:rPr lang="en-GB" sz="5200" b="1" dirty="0"/>
              <a:t> do you want to make?</a:t>
            </a:r>
          </a:p>
          <a:p>
            <a:r>
              <a:rPr lang="en-GB" sz="5200" b="1" i="1" dirty="0">
                <a:solidFill>
                  <a:srgbClr val="FF0000"/>
                </a:solidFill>
              </a:rPr>
              <a:t>How </a:t>
            </a:r>
            <a:r>
              <a:rPr lang="en-GB" sz="5200" b="1" dirty="0"/>
              <a:t>are you going to do so? What </a:t>
            </a:r>
            <a:r>
              <a:rPr lang="en-GB" sz="5200" b="1" dirty="0">
                <a:solidFill>
                  <a:schemeClr val="accent3"/>
                </a:solidFill>
              </a:rPr>
              <a:t>structure</a:t>
            </a:r>
            <a:r>
              <a:rPr lang="en-GB" sz="5200" b="1" dirty="0"/>
              <a:t> and </a:t>
            </a:r>
            <a:r>
              <a:rPr lang="en-GB" sz="5200" b="1" dirty="0">
                <a:solidFill>
                  <a:schemeClr val="accent5"/>
                </a:solidFill>
              </a:rPr>
              <a:t>evidence</a:t>
            </a:r>
            <a:r>
              <a:rPr lang="en-GB" sz="5200" b="1" dirty="0"/>
              <a:t> might you use?</a:t>
            </a:r>
            <a:endParaRPr lang="en-GB" sz="5200" b="1" i="1" dirty="0"/>
          </a:p>
          <a:p>
            <a:pPr marL="0" indent="0">
              <a:buNone/>
            </a:pPr>
            <a:endParaRPr lang="en-GB" i="1" dirty="0"/>
          </a:p>
          <a:p>
            <a:pPr marL="0" indent="0" algn="r">
              <a:buNone/>
            </a:pPr>
            <a:r>
              <a:rPr lang="en-GB" dirty="0"/>
              <a:t>**(other than having been told to do so to complete your degree)</a:t>
            </a:r>
          </a:p>
          <a:p>
            <a:pPr algn="r"/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269145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13064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CHOOSING AN ESSAY QUESTION</a:t>
            </a:r>
            <a:endParaRPr lang="en-US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16029"/>
            <a:ext cx="10515600" cy="3948767"/>
          </a:xfrm>
        </p:spPr>
        <p:txBody>
          <a:bodyPr>
            <a:noAutofit/>
          </a:bodyPr>
          <a:lstStyle/>
          <a:p>
            <a:r>
              <a:rPr lang="en-GB" sz="2600" b="1" dirty="0"/>
              <a:t>To answer </a:t>
            </a:r>
            <a:r>
              <a:rPr lang="en-GB" sz="2600" b="1" i="1" dirty="0"/>
              <a:t>why </a:t>
            </a:r>
            <a:r>
              <a:rPr lang="en-GB" sz="2600" b="1" dirty="0"/>
              <a:t>you are writing, you should choose an essay question that allows you to </a:t>
            </a:r>
            <a:r>
              <a:rPr lang="en-GB" sz="2600" b="1" i="1" dirty="0"/>
              <a:t>write (and read) with a purpose</a:t>
            </a:r>
          </a:p>
          <a:p>
            <a:pPr marL="914400" lvl="1" indent="-514350"/>
            <a:r>
              <a:rPr lang="en-GB" sz="2600" dirty="0"/>
              <a:t>Choose a topic that you are </a:t>
            </a:r>
            <a:r>
              <a:rPr lang="en-GB" sz="2600" b="1" dirty="0">
                <a:solidFill>
                  <a:srgbClr val="00B0F0"/>
                </a:solidFill>
              </a:rPr>
              <a:t>interested in</a:t>
            </a:r>
            <a:r>
              <a:rPr lang="en-GB" sz="2600" dirty="0">
                <a:solidFill>
                  <a:srgbClr val="00B0F0"/>
                </a:solidFill>
              </a:rPr>
              <a:t> </a:t>
            </a:r>
            <a:r>
              <a:rPr lang="en-GB" sz="2600" dirty="0"/>
              <a:t>– and that can sustain this interest throughout the amount of time and effort requisite to essay-writing*</a:t>
            </a:r>
          </a:p>
          <a:p>
            <a:pPr marL="914400" lvl="1" indent="-514350"/>
            <a:r>
              <a:rPr lang="en-GB" sz="2600" dirty="0"/>
              <a:t>Choose an essay question that you </a:t>
            </a:r>
            <a:r>
              <a:rPr lang="en-GB" sz="2600" b="1" dirty="0">
                <a:solidFill>
                  <a:srgbClr val="00B0F0"/>
                </a:solidFill>
              </a:rPr>
              <a:t>can make an argument about</a:t>
            </a:r>
            <a:r>
              <a:rPr lang="en-GB" sz="2600" dirty="0"/>
              <a:t>*</a:t>
            </a:r>
            <a:endParaRPr lang="en-GB" sz="2600" b="1" dirty="0"/>
          </a:p>
          <a:p>
            <a:pPr marL="400050" lvl="1" indent="0">
              <a:buNone/>
            </a:pPr>
            <a:r>
              <a:rPr lang="en-GB" b="1" dirty="0"/>
              <a:t>*</a:t>
            </a:r>
            <a:r>
              <a:rPr lang="en-GB" dirty="0"/>
              <a:t>merely being interested in a topic will only get you so far, you need to </a:t>
            </a:r>
            <a:r>
              <a:rPr lang="en-GB" i="1" dirty="0"/>
              <a:t>say </a:t>
            </a:r>
            <a:r>
              <a:rPr lang="en-GB" dirty="0"/>
              <a:t>something about it</a:t>
            </a:r>
          </a:p>
        </p:txBody>
      </p:sp>
    </p:spTree>
    <p:extLst>
      <p:ext uri="{BB962C8B-B14F-4D97-AF65-F5344CB8AC3E}">
        <p14:creationId xmlns:p14="http://schemas.microsoft.com/office/powerpoint/2010/main" val="728395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Choose a question that allows you to fulfil  the</a:t>
            </a:r>
          </a:p>
          <a:p>
            <a:pPr marL="0" indent="0">
              <a:buNone/>
            </a:pPr>
            <a:r>
              <a:rPr lang="en-GB" sz="5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 1 of essay-writing: </a:t>
            </a:r>
          </a:p>
          <a:p>
            <a:pPr marL="0" indent="0" algn="r">
              <a:buNone/>
            </a:pPr>
            <a:r>
              <a:rPr lang="en-GB" sz="5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 THE QUESTION/TASK</a:t>
            </a: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applies even more so when designing your own question: SO MAKE SURE YOU PHRASE A QUESTION IN A WAY THAT ALLOWS YOU TO ANSWER IT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CHOOSING AN ESSAY QUESTION</a:t>
            </a:r>
            <a:endParaRPr lang="en-US" b="1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5660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E0B77-7D52-6612-4900-DBE86A1B8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your own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302E-68D8-1D74-D28D-E1DE286C3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word (or two) makes all the difference……</a:t>
            </a:r>
          </a:p>
          <a:p>
            <a:endParaRPr lang="en-GB" dirty="0"/>
          </a:p>
          <a:p>
            <a:r>
              <a:rPr lang="en-GB" dirty="0"/>
              <a:t>How much do nurture programmes improve student learning?</a:t>
            </a:r>
          </a:p>
          <a:p>
            <a:r>
              <a:rPr lang="en-US" dirty="0"/>
              <a:t>How do nurture </a:t>
            </a:r>
            <a:r>
              <a:rPr lang="en-US" dirty="0" err="1"/>
              <a:t>programmes</a:t>
            </a:r>
            <a:r>
              <a:rPr lang="en-US" dirty="0"/>
              <a:t> improve student learning?</a:t>
            </a:r>
          </a:p>
          <a:p>
            <a:r>
              <a:rPr lang="en-US" dirty="0"/>
              <a:t>How do nurture </a:t>
            </a:r>
            <a:r>
              <a:rPr lang="en-US" dirty="0" err="1"/>
              <a:t>programmes</a:t>
            </a:r>
            <a:r>
              <a:rPr lang="en-US" dirty="0"/>
              <a:t> support student learning?</a:t>
            </a:r>
          </a:p>
          <a:p>
            <a:r>
              <a:rPr lang="en-US" dirty="0"/>
              <a:t>How might do nurture </a:t>
            </a:r>
            <a:r>
              <a:rPr lang="en-US" dirty="0" err="1"/>
              <a:t>programmes</a:t>
            </a:r>
            <a:r>
              <a:rPr lang="en-US" dirty="0"/>
              <a:t> support student learning?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59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571</Words>
  <Application>Microsoft Office PowerPoint</Application>
  <PresentationFormat>Widescreen</PresentationFormat>
  <Paragraphs>67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Garamond</vt:lpstr>
      <vt:lpstr>Segoe UI</vt:lpstr>
      <vt:lpstr>Organic</vt:lpstr>
      <vt:lpstr>New Year Coaching!</vt:lpstr>
      <vt:lpstr> In this session you are going to coach each other based on one (or more) of the reflective questions for the upcoming task: </vt:lpstr>
      <vt:lpstr>GROW Model </vt:lpstr>
      <vt:lpstr>CHOOSING QUESTIONS</vt:lpstr>
      <vt:lpstr>KEY FEATURES OF ESSAY WRITING</vt:lpstr>
      <vt:lpstr>Deconstructing an Essay</vt:lpstr>
      <vt:lpstr>PowerPoint Presentation</vt:lpstr>
      <vt:lpstr>READING-WRITING</vt:lpstr>
      <vt:lpstr>CHOOSING AN ESSAY QUESTION</vt:lpstr>
      <vt:lpstr>WRITING WITH A PURPOSE</vt:lpstr>
      <vt:lpstr>CHOOSING AN ESSAY QUESTION</vt:lpstr>
      <vt:lpstr>CHOOSING AN ESSAY QUESTION</vt:lpstr>
      <vt:lpstr>Designing your own question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History of Leadership</dc:title>
  <dc:creator>Joanna Holmes</dc:creator>
  <cp:lastModifiedBy>Joanna Holmes</cp:lastModifiedBy>
  <cp:revision>4</cp:revision>
  <dcterms:created xsi:type="dcterms:W3CDTF">2023-11-27T14:21:44Z</dcterms:created>
  <dcterms:modified xsi:type="dcterms:W3CDTF">2024-01-18T11:04:26Z</dcterms:modified>
</cp:coreProperties>
</file>