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6"/>
  </p:notesMasterIdLst>
  <p:sldIdLst>
    <p:sldId id="719" r:id="rId24"/>
    <p:sldId id="756" r:id="rId25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513" autoAdjust="0"/>
  </p:normalViewPr>
  <p:slideViewPr>
    <p:cSldViewPr snapToGrid="0">
      <p:cViewPr varScale="1">
        <p:scale>
          <a:sx n="98" d="100"/>
          <a:sy n="98" d="100"/>
        </p:scale>
        <p:origin x="128" y="-27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tags" Target="tags/tag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8A82AF2-B042-442E-8221-57127232AF1B}"/>
    <pc:docChg chg="undo custSel delSld modSld">
      <pc:chgData name="Jenifer Prince Devaraj" userId="c3fb109c-09d1-42a6-93f4-69472d709861" providerId="ADAL" clId="{18A82AF2-B042-442E-8221-57127232AF1B}" dt="2026-01-27T10:44:09.176" v="97" actId="113"/>
      <pc:docMkLst>
        <pc:docMk/>
      </pc:docMkLst>
      <pc:sldChg chg="modSp mod">
        <pc:chgData name="Jenifer Prince Devaraj" userId="c3fb109c-09d1-42a6-93f4-69472d709861" providerId="ADAL" clId="{18A82AF2-B042-442E-8221-57127232AF1B}" dt="2026-01-27T10:35:39.472" v="25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8A82AF2-B042-442E-8221-57127232AF1B}" dt="2026-01-27T10:35:39.472" v="25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18A82AF2-B042-442E-8221-57127232AF1B}" dt="2026-01-27T10:38:01.149" v="46" actId="47"/>
        <pc:sldMkLst>
          <pc:docMk/>
          <pc:sldMk cId="2537371817" sldId="732"/>
        </pc:sldMkLst>
      </pc:sldChg>
      <pc:sldChg chg="modSp mod">
        <pc:chgData name="Jenifer Prince Devaraj" userId="c3fb109c-09d1-42a6-93f4-69472d709861" providerId="ADAL" clId="{18A82AF2-B042-442E-8221-57127232AF1B}" dt="2026-01-27T10:44:09.176" v="97" actId="113"/>
        <pc:sldMkLst>
          <pc:docMk/>
          <pc:sldMk cId="1856619079" sldId="756"/>
        </pc:sldMkLst>
        <pc:spChg chg="mod">
          <ac:chgData name="Jenifer Prince Devaraj" userId="c3fb109c-09d1-42a6-93f4-69472d709861" providerId="ADAL" clId="{18A82AF2-B042-442E-8221-57127232AF1B}" dt="2026-01-27T10:37:54.468" v="33" actId="1076"/>
          <ac:spMkLst>
            <pc:docMk/>
            <pc:sldMk cId="1856619079" sldId="75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8A82AF2-B042-442E-8221-57127232AF1B}" dt="2026-01-27T10:44:09.176" v="97" actId="113"/>
          <ac:spMkLst>
            <pc:docMk/>
            <pc:sldMk cId="1856619079" sldId="756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18A82AF2-B042-442E-8221-57127232AF1B}" dt="2026-01-27T10:37:58.684" v="36" actId="47"/>
        <pc:sldMkLst>
          <pc:docMk/>
          <pc:sldMk cId="3101533935" sldId="759"/>
        </pc:sldMkLst>
      </pc:sldChg>
      <pc:sldChg chg="del">
        <pc:chgData name="Jenifer Prince Devaraj" userId="c3fb109c-09d1-42a6-93f4-69472d709861" providerId="ADAL" clId="{18A82AF2-B042-442E-8221-57127232AF1B}" dt="2026-01-27T10:37:58.514" v="35" actId="47"/>
        <pc:sldMkLst>
          <pc:docMk/>
          <pc:sldMk cId="2589709078" sldId="760"/>
        </pc:sldMkLst>
      </pc:sldChg>
      <pc:sldChg chg="del">
        <pc:chgData name="Jenifer Prince Devaraj" userId="c3fb109c-09d1-42a6-93f4-69472d709861" providerId="ADAL" clId="{18A82AF2-B042-442E-8221-57127232AF1B}" dt="2026-01-27T10:37:58.850" v="37" actId="47"/>
        <pc:sldMkLst>
          <pc:docMk/>
          <pc:sldMk cId="2832239256" sldId="761"/>
        </pc:sldMkLst>
      </pc:sldChg>
      <pc:sldChg chg="del">
        <pc:chgData name="Jenifer Prince Devaraj" userId="c3fb109c-09d1-42a6-93f4-69472d709861" providerId="ADAL" clId="{18A82AF2-B042-442E-8221-57127232AF1B}" dt="2026-01-27T10:37:59.201" v="39" actId="47"/>
        <pc:sldMkLst>
          <pc:docMk/>
          <pc:sldMk cId="1143888566" sldId="762"/>
        </pc:sldMkLst>
      </pc:sldChg>
      <pc:sldChg chg="del">
        <pc:chgData name="Jenifer Prince Devaraj" userId="c3fb109c-09d1-42a6-93f4-69472d709861" providerId="ADAL" clId="{18A82AF2-B042-442E-8221-57127232AF1B}" dt="2026-01-27T10:37:59.359" v="40" actId="47"/>
        <pc:sldMkLst>
          <pc:docMk/>
          <pc:sldMk cId="1650498550" sldId="763"/>
        </pc:sldMkLst>
      </pc:sldChg>
      <pc:sldChg chg="del">
        <pc:chgData name="Jenifer Prince Devaraj" userId="c3fb109c-09d1-42a6-93f4-69472d709861" providerId="ADAL" clId="{18A82AF2-B042-442E-8221-57127232AF1B}" dt="2026-01-27T10:37:59.551" v="41" actId="47"/>
        <pc:sldMkLst>
          <pc:docMk/>
          <pc:sldMk cId="344680953" sldId="764"/>
        </pc:sldMkLst>
      </pc:sldChg>
      <pc:sldChg chg="del">
        <pc:chgData name="Jenifer Prince Devaraj" userId="c3fb109c-09d1-42a6-93f4-69472d709861" providerId="ADAL" clId="{18A82AF2-B042-442E-8221-57127232AF1B}" dt="2026-01-27T10:37:59.758" v="42" actId="47"/>
        <pc:sldMkLst>
          <pc:docMk/>
          <pc:sldMk cId="4265808989" sldId="765"/>
        </pc:sldMkLst>
      </pc:sldChg>
      <pc:sldChg chg="del">
        <pc:chgData name="Jenifer Prince Devaraj" userId="c3fb109c-09d1-42a6-93f4-69472d709861" providerId="ADAL" clId="{18A82AF2-B042-442E-8221-57127232AF1B}" dt="2026-01-27T10:37:59.981" v="43" actId="47"/>
        <pc:sldMkLst>
          <pc:docMk/>
          <pc:sldMk cId="1744685776" sldId="766"/>
        </pc:sldMkLst>
      </pc:sldChg>
      <pc:sldChg chg="del">
        <pc:chgData name="Jenifer Prince Devaraj" userId="c3fb109c-09d1-42a6-93f4-69472d709861" providerId="ADAL" clId="{18A82AF2-B042-442E-8221-57127232AF1B}" dt="2026-01-27T10:37:59.026" v="38" actId="47"/>
        <pc:sldMkLst>
          <pc:docMk/>
          <pc:sldMk cId="2448733247" sldId="767"/>
        </pc:sldMkLst>
      </pc:sldChg>
      <pc:sldChg chg="del">
        <pc:chgData name="Jenifer Prince Devaraj" userId="c3fb109c-09d1-42a6-93f4-69472d709861" providerId="ADAL" clId="{18A82AF2-B042-442E-8221-57127232AF1B}" dt="2026-01-27T10:38:00.333" v="44" actId="47"/>
        <pc:sldMkLst>
          <pc:docMk/>
          <pc:sldMk cId="2523757100" sldId="768"/>
        </pc:sldMkLst>
      </pc:sldChg>
      <pc:sldChg chg="del">
        <pc:chgData name="Jenifer Prince Devaraj" userId="c3fb109c-09d1-42a6-93f4-69472d709861" providerId="ADAL" clId="{18A82AF2-B042-442E-8221-57127232AF1B}" dt="2026-01-27T10:38:00.734" v="45" actId="47"/>
        <pc:sldMkLst>
          <pc:docMk/>
          <pc:sldMk cId="3862073921" sldId="7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707950" y="1593842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Activity on Requirements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75238" y="1546307"/>
            <a:ext cx="9819377" cy="577773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In an industrial factory, a conveyor belt transports products through different processing stages.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To maintain safety, prevent collisions, and detect jams, the system must continuously monitor the distance between an object on the conveyor and a fixed reference point.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An ultrasonic HC-SR04 sensor is mounted above the conveyor. When an object approaches, the system evaluates its distance and activates different LED indicators to represent the operational status.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 PIC16F877A microcontroller reads the distance from the ultrasonic sensor, displays the measured value and system status on a 16×2 LCD, and controls three LEDs that represent SAFE, WARNING, and DANGER conditions.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Required Hardware Components??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Block Diagram??</a:t>
            </a:r>
            <a:endParaRPr lang="en-GB" sz="18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13758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2485</TotalTime>
  <Words>193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</vt:i4>
      </vt:variant>
    </vt:vector>
  </HeadingPairs>
  <TitlesOfParts>
    <vt:vector size="2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Pseudocode and Flow charts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2026-01-27T10:44:14Z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