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58D0F8F-E8B9-4F70-A841-C791929B6F4C}">
          <p14:sldIdLst>
            <p14:sldId id="25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38AD5-3712-4541-B0AA-E49ADE92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59584E-3AAF-4E81-930F-DC428BB1F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DC2E2-45C0-4F22-A28B-DD2DE4932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258BF-87C3-46B8-AF71-972F2590B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F588D-9D19-48F5-9CAB-325AB0A9D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338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6E222-AED2-43E4-9FD6-3195CE59C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863DA-C59C-4DF1-B11E-7E7C3F9F1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8E106-5B69-4DCB-8B27-55E9C1E36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93CF2-EA5C-4F7F-AEA2-D985F98C4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6E8BA-2B86-4FF9-9E85-1F7506594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88820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27402-7C83-41C3-A6E4-479968F9D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0392C-2720-4C2A-9E07-EF6C2034F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36E81-A560-41E3-8729-32010A52E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62181-740A-4D11-ACD4-7F93F22B5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BB3A3-3CB4-41E6-AAF4-2053714A3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27255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CD5F1-9BA4-4508-B9F6-42BE836D2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5EC19-754F-4DFB-B750-6EC8BA8F2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F668E-7F5A-483F-9A62-7F0150196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36BF-94A4-4E34-A17D-09DBB413B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FFFC5-ABBB-473C-99C7-9F598EBF8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D37D71-550C-45A1-AD32-05B9A9D60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82133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8EED5-AC46-4F50-A146-F7F4328B1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FB025-B32E-41DE-AC0A-BF7FEC601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5EC4F-7DB7-4DCB-B9D8-0A280A8611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676219-43A4-471D-B695-B013B63C90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831547-42C4-4CD3-A648-9834675CA7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FF55F-F3BF-4298-BD4E-BD0715887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95C96D-E224-4922-9C3F-030A34D6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7EB0EA-0183-4DB0-8C6F-5B253F727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20365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6E91-19A2-4464-BA6F-9FFD147E0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C8C92-24B8-4D1B-B235-E7F256762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30CAC-A643-487C-9206-E918CC6A1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5CCE1-C150-408A-BEEB-D0B312F2B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9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7E3403-CA06-44F7-8CCD-15B0DA131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8A87F3-EF93-4C01-8DD0-0891928CE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7449C2-658C-451C-A7D8-4C6520F08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6527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A7984-6F42-44A0-A270-754AB089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699C4-27E3-407E-A4F4-D6261C53B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7F60A4-1CED-4F77-82CC-7C33D8C8E4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7B1968-E3DE-45C5-921D-F61A6C437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11C70-4D20-49F5-8573-F3720F7B5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42F15-776A-4475-B8EA-8EF9EFAEB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91925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0DB34-DE22-4288-B7DF-7E14BC47C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CBE335-0EA6-48D5-BD71-6694E2A4D9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B7C7F-1256-429B-A6AB-FAACDC8EF1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E821EA-10AB-4AA6-A3CB-CC98CF10E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54C2D4-D235-4947-8EDB-DCEFE1D05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919F1-2563-4FE9-87D1-1799EA57F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38931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AFD5-DCCD-45AF-ACDF-93B2D1463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57D78D-EAF4-4DF2-ACDF-304F30568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83824-BF68-469F-BF59-EA66AF6F5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E1029-1D28-4602-8DAB-CB326E315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F6DB8-56EB-4B63-BD34-532ACAC6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17498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F48CB0-7182-4CEE-8B55-733B59BA3C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EA277A-4690-409E-A513-9B0A2CEBD9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B3E77-C334-46B1-AFD2-3EAF6839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BBEAD-B59C-45CD-A2BC-BE210FFA5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74105-A64C-4E5D-A0BA-89A0A6010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70368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E4FF8C-64C3-4F13-BA38-7156EA7ED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55337-526E-4FF2-8639-FC01616EB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3DFCC-65BC-4B5E-B8F1-CF70E93C35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49A24-7486-4EFE-939E-D22E75B265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A79FF-B9F9-46E4-AD5F-8664197A41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96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573F1DE5-2E54-4697-9501-CFE3A37639F1}"/>
              </a:ext>
            </a:extLst>
          </p:cNvPr>
          <p:cNvSpPr txBox="1"/>
          <p:nvPr/>
        </p:nvSpPr>
        <p:spPr>
          <a:xfrm>
            <a:off x="5933893" y="2631971"/>
            <a:ext cx="5390599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6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ED7C6AB-1D32-42B6-AF0E-0241B8EE72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1" r="21943" b="-2"/>
          <a:stretch/>
        </p:blipFill>
        <p:spPr>
          <a:xfrm>
            <a:off x="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0752650-CC48-4C82-9DB4-3B56ABA71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016" y="4131994"/>
            <a:ext cx="6861299" cy="2631971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</a:rPr>
              <a:t>Previous teaching experiences</a:t>
            </a:r>
            <a:r>
              <a:rPr lang="en-US" sz="2000" dirty="0">
                <a:solidFill>
                  <a:srgbClr val="000000"/>
                </a:solidFill>
              </a:rPr>
              <a:t>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000000"/>
                </a:solidFill>
              </a:rPr>
              <a:t>English as a foreign language (EFL) Teacher in Hanoi Feb. 2017-May.2018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000000"/>
                </a:solidFill>
              </a:rPr>
              <a:t>Year 3 / 4 Teaching Assistant at </a:t>
            </a:r>
            <a:r>
              <a:rPr lang="en-US" sz="2000" dirty="0" err="1">
                <a:solidFill>
                  <a:srgbClr val="000000"/>
                </a:solidFill>
              </a:rPr>
              <a:t>Allensbank</a:t>
            </a:r>
            <a:r>
              <a:rPr lang="en-US" sz="2000" dirty="0">
                <a:solidFill>
                  <a:srgbClr val="000000"/>
                </a:solidFill>
              </a:rPr>
              <a:t> Primary School Dec. 2018-June 2019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000000"/>
                </a:solidFill>
              </a:rPr>
              <a:t>EFL Teacher at Capitol School of English Summer School July and August 2019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86077A-2CEB-4F5A-82CF-8F05BEE2C77B}"/>
              </a:ext>
            </a:extLst>
          </p:cNvPr>
          <p:cNvSpPr txBox="1"/>
          <p:nvPr/>
        </p:nvSpPr>
        <p:spPr>
          <a:xfrm>
            <a:off x="5765081" y="94035"/>
            <a:ext cx="5390599" cy="1200329"/>
          </a:xfrm>
          <a:prstGeom prst="rect">
            <a:avLst/>
          </a:prstGeom>
          <a:ln w="76200"/>
          <a:effectLst>
            <a:softEdge rad="3175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Hannah James </a:t>
            </a:r>
          </a:p>
          <a:p>
            <a:pPr algn="ctr"/>
            <a:r>
              <a:rPr lang="en-GB" b="1" dirty="0"/>
              <a:t>First Class Honours in English Literature and History</a:t>
            </a:r>
          </a:p>
          <a:p>
            <a:pPr algn="ctr"/>
            <a:r>
              <a:rPr lang="en-GB" b="1" dirty="0"/>
              <a:t>B2 German</a:t>
            </a:r>
          </a:p>
          <a:p>
            <a:pPr algn="ctr"/>
            <a:r>
              <a:rPr lang="en-GB" b="1" dirty="0" err="1"/>
              <a:t>Dwi’n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sut</a:t>
            </a:r>
            <a:r>
              <a:rPr lang="en-GB" b="1" dirty="0"/>
              <a:t> i </a:t>
            </a:r>
            <a:r>
              <a:rPr lang="en-GB" b="1" dirty="0" err="1"/>
              <a:t>siarad</a:t>
            </a:r>
            <a:r>
              <a:rPr lang="en-GB" b="1" dirty="0"/>
              <a:t> </a:t>
            </a:r>
            <a:r>
              <a:rPr lang="en-GB" b="1" dirty="0" err="1"/>
              <a:t>Cymraeg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49D193B-EE08-466E-AD0E-7E194950C47D}"/>
              </a:ext>
            </a:extLst>
          </p:cNvPr>
          <p:cNvSpPr txBox="1"/>
          <p:nvPr/>
        </p:nvSpPr>
        <p:spPr>
          <a:xfrm>
            <a:off x="5277327" y="1520743"/>
            <a:ext cx="7074182" cy="26607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Why do I want to be a teacher?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 believe in education as a vehicle for </a:t>
            </a:r>
            <a:r>
              <a:rPr lang="en-GB" sz="2000" dirty="0">
                <a:solidFill>
                  <a:srgbClr val="7030A0"/>
                </a:solidFill>
              </a:rPr>
              <a:t>social justice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Teaching is a </a:t>
            </a:r>
            <a:r>
              <a:rPr lang="en-GB" sz="2000" dirty="0">
                <a:solidFill>
                  <a:srgbClr val="7030A0"/>
                </a:solidFill>
              </a:rPr>
              <a:t>highly creative and challenging </a:t>
            </a:r>
            <a:r>
              <a:rPr lang="en-GB" sz="2000" dirty="0"/>
              <a:t>profession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 am dedicated to sharing my passion for </a:t>
            </a:r>
            <a:r>
              <a:rPr lang="en-GB" sz="2000" dirty="0">
                <a:solidFill>
                  <a:srgbClr val="7030A0"/>
                </a:solidFill>
              </a:rPr>
              <a:t>life long learning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 have strong </a:t>
            </a:r>
            <a:r>
              <a:rPr lang="en-GB" sz="2000" dirty="0">
                <a:solidFill>
                  <a:srgbClr val="7030A0"/>
                </a:solidFill>
              </a:rPr>
              <a:t>communication skills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 am </a:t>
            </a:r>
            <a:r>
              <a:rPr lang="en-GB" sz="2000" dirty="0">
                <a:solidFill>
                  <a:srgbClr val="7030A0"/>
                </a:solidFill>
              </a:rPr>
              <a:t>motivated</a:t>
            </a:r>
            <a:r>
              <a:rPr lang="en-GB" sz="2000" dirty="0"/>
              <a:t> by helping others to succeed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094386-1218-426C-A648-2DA69931AC9C}"/>
              </a:ext>
            </a:extLst>
          </p:cNvPr>
          <p:cNvSpPr txBox="1"/>
          <p:nvPr/>
        </p:nvSpPr>
        <p:spPr>
          <a:xfrm rot="20236334">
            <a:off x="229847" y="240636"/>
            <a:ext cx="15333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Sports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1649CD-0C80-41F1-AF67-538F096E0756}"/>
              </a:ext>
            </a:extLst>
          </p:cNvPr>
          <p:cNvSpPr txBox="1"/>
          <p:nvPr/>
        </p:nvSpPr>
        <p:spPr>
          <a:xfrm rot="1897382">
            <a:off x="7278" y="6242600"/>
            <a:ext cx="1314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Languages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2215CC-E06C-4B7B-845A-36CA17152EE7}"/>
              </a:ext>
            </a:extLst>
          </p:cNvPr>
          <p:cNvSpPr txBox="1"/>
          <p:nvPr/>
        </p:nvSpPr>
        <p:spPr>
          <a:xfrm rot="1554527">
            <a:off x="4391850" y="381116"/>
            <a:ext cx="1097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Arts &amp;</a:t>
            </a:r>
          </a:p>
          <a:p>
            <a:pPr algn="ctr"/>
            <a:r>
              <a:rPr lang="en-GB" sz="2000" dirty="0">
                <a:solidFill>
                  <a:srgbClr val="7030A0"/>
                </a:solidFill>
              </a:rPr>
              <a:t>Crafts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DE442E-F9B0-408B-9FCD-8E570C1E5697}"/>
              </a:ext>
            </a:extLst>
          </p:cNvPr>
          <p:cNvSpPr txBox="1"/>
          <p:nvPr/>
        </p:nvSpPr>
        <p:spPr>
          <a:xfrm rot="20007968">
            <a:off x="4012108" y="5477860"/>
            <a:ext cx="12116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7030A0"/>
                </a:solidFill>
              </a:rPr>
              <a:t>Reading &amp;</a:t>
            </a:r>
          </a:p>
          <a:p>
            <a:pPr algn="ctr"/>
            <a:r>
              <a:rPr lang="en-GB" sz="2000" dirty="0">
                <a:solidFill>
                  <a:srgbClr val="7030A0"/>
                </a:solidFill>
              </a:rPr>
              <a:t>Creative writing</a:t>
            </a:r>
          </a:p>
        </p:txBody>
      </p:sp>
    </p:spTree>
    <p:extLst>
      <p:ext uri="{BB962C8B-B14F-4D97-AF65-F5344CB8AC3E}">
        <p14:creationId xmlns:p14="http://schemas.microsoft.com/office/powerpoint/2010/main" val="563446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</TotalTime>
  <Words>125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JAMES</dc:creator>
  <cp:lastModifiedBy>HANNAH JAMES</cp:lastModifiedBy>
  <cp:revision>6</cp:revision>
  <dcterms:created xsi:type="dcterms:W3CDTF">2019-09-20T09:36:30Z</dcterms:created>
  <dcterms:modified xsi:type="dcterms:W3CDTF">2019-09-25T14:54:54Z</dcterms:modified>
</cp:coreProperties>
</file>