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9" r:id="rId3"/>
    <p:sldId id="261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  <p:sldId id="273" r:id="rId13"/>
    <p:sldId id="274" r:id="rId14"/>
    <p:sldId id="275" r:id="rId15"/>
    <p:sldId id="276" r:id="rId16"/>
    <p:sldId id="277" r:id="rId17"/>
    <p:sldId id="278" r:id="rId18"/>
    <p:sldId id="279" r:id="rId19"/>
    <p:sldId id="262" r:id="rId20"/>
    <p:sldId id="263" r:id="rId21"/>
    <p:sldId id="264" r:id="rId22"/>
    <p:sldId id="257" r:id="rId23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0033"/>
    <a:srgbClr val="CC00CC"/>
    <a:srgbClr val="FFFF00"/>
    <a:srgbClr val="008000"/>
    <a:srgbClr val="00FF00"/>
    <a:srgbClr val="0066FF"/>
    <a:srgbClr val="CC0066"/>
    <a:srgbClr val="0000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490" autoAdjust="0"/>
    <p:restoredTop sz="94660"/>
  </p:normalViewPr>
  <p:slideViewPr>
    <p:cSldViewPr snapToGrid="0">
      <p:cViewPr>
        <p:scale>
          <a:sx n="80" d="100"/>
          <a:sy n="80" d="100"/>
        </p:scale>
        <p:origin x="-2718" y="-73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36868100" cy="368681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A48D5F6-312F-4A41-A758-2D5DBB20D1E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A66CBC2-BDD3-4572-8EDF-70F1997B568F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DB8113-0539-4976-9BBC-6DDE6AACA2B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D632904-6E6F-4E61-B3EE-C64071DE95E3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DEEE836-CA73-4E62-863C-1DAB062E9AE7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00552F-FD6D-4B53-9054-3CF0B0AB7C94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0263C5-CFA4-4522-95CB-9FC62CF0BB61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A20EDC3-8BAF-446B-9494-85F34D17C7BC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5ECBE0-2517-471A-AB5F-656D8BF5CB22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7D76AA0-1727-4873-B83B-748E1357A2C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41AB95D-9AFC-497B-B8D4-FCDC7F14394E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55AFEED0-D375-4318-B5AB-2E10ECB26755}" type="slidenum">
              <a:rPr lang="en-US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US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DF1FFDD-0252-4472-92E0-F950CC6D5975}" type="slidenum">
              <a:rPr lang="en-US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2" name="Text Box 2"/>
          <p:cNvSpPr txBox="1">
            <a:spLocks noChangeArrowheads="1"/>
          </p:cNvSpPr>
          <p:nvPr/>
        </p:nvSpPr>
        <p:spPr bwMode="auto">
          <a:xfrm>
            <a:off x="3038475" y="549275"/>
            <a:ext cx="5554663" cy="1569660"/>
          </a:xfrm>
          <a:prstGeom prst="rect">
            <a:avLst/>
          </a:prstGeom>
          <a:gradFill rotWithShape="0">
            <a:gsLst>
              <a:gs pos="0">
                <a:srgbClr val="0066FF"/>
              </a:gs>
              <a:gs pos="100000">
                <a:srgbClr val="FF3300"/>
              </a:gs>
            </a:gsLst>
            <a:lin ang="2700000" scaled="1"/>
          </a:gra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4800" b="1" dirty="0" err="1" smtClean="0">
                <a:solidFill>
                  <a:srgbClr val="FFFF00"/>
                </a:solidFill>
                <a:latin typeface="Comic Sans MS" pitchFamily="66" charset="0"/>
              </a:rPr>
              <a:t>Dau</a:t>
            </a:r>
            <a:r>
              <a:rPr lang="en-GB" sz="48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4800" b="1" dirty="0" err="1" smtClean="0">
                <a:solidFill>
                  <a:srgbClr val="FFFF00"/>
                </a:solidFill>
                <a:latin typeface="Comic Sans MS" pitchFamily="66" charset="0"/>
              </a:rPr>
              <a:t>Ddegolyn</a:t>
            </a:r>
            <a:r>
              <a:rPr lang="en-GB" sz="48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4800" b="1" dirty="0" err="1" smtClean="0">
                <a:solidFill>
                  <a:srgbClr val="FFFF00"/>
                </a:solidFill>
                <a:latin typeface="Comic Sans MS" pitchFamily="66" charset="0"/>
              </a:rPr>
              <a:t>Dau</a:t>
            </a:r>
            <a:r>
              <a:rPr lang="en-GB" sz="4800" b="1" dirty="0" smtClean="0">
                <a:solidFill>
                  <a:srgbClr val="FFFF00"/>
                </a:solidFill>
                <a:latin typeface="Comic Sans MS" pitchFamily="66" charset="0"/>
              </a:rPr>
              <a:t> </a:t>
            </a:r>
            <a:r>
              <a:rPr lang="en-GB" sz="4800" b="1" dirty="0" err="1" smtClean="0">
                <a:solidFill>
                  <a:srgbClr val="FFFF00"/>
                </a:solidFill>
                <a:latin typeface="Comic Sans MS" pitchFamily="66" charset="0"/>
              </a:rPr>
              <a:t>Ddigid</a:t>
            </a:r>
            <a:endParaRPr lang="en-US" sz="3600" b="1" dirty="0">
              <a:solidFill>
                <a:srgbClr val="FFFF00"/>
              </a:solidFill>
              <a:latin typeface="Comic Sans MS" pitchFamily="66" charset="0"/>
            </a:endParaRPr>
          </a:p>
        </p:txBody>
      </p:sp>
      <p:sp>
        <p:nvSpPr>
          <p:cNvPr id="87043" name="Text Box 3"/>
          <p:cNvSpPr txBox="1">
            <a:spLocks noChangeArrowheads="1"/>
          </p:cNvSpPr>
          <p:nvPr/>
        </p:nvSpPr>
        <p:spPr bwMode="auto">
          <a:xfrm>
            <a:off x="547688" y="3429000"/>
            <a:ext cx="8047037" cy="10772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3200" b="1" dirty="0" err="1" smtClean="0">
                <a:solidFill>
                  <a:schemeClr val="accent2"/>
                </a:solidFill>
                <a:latin typeface="Comic Sans MS" pitchFamily="66" charset="0"/>
              </a:rPr>
              <a:t>Adiwch</a:t>
            </a:r>
            <a:r>
              <a:rPr lang="en-GB" sz="3200" b="1" dirty="0" smtClean="0">
                <a:solidFill>
                  <a:schemeClr val="accent2"/>
                </a:solidFill>
                <a:latin typeface="Comic Sans MS" pitchFamily="66" charset="0"/>
              </a:rPr>
              <a:t> y </a:t>
            </a:r>
            <a:r>
              <a:rPr lang="en-GB" sz="3200" b="1" dirty="0" err="1" smtClean="0">
                <a:solidFill>
                  <a:schemeClr val="accent2"/>
                </a:solidFill>
                <a:latin typeface="Comic Sans MS" pitchFamily="66" charset="0"/>
              </a:rPr>
              <a:t>pâr</a:t>
            </a:r>
            <a:r>
              <a:rPr lang="en-GB" sz="3200" b="1" dirty="0" smtClean="0">
                <a:solidFill>
                  <a:schemeClr val="accent2"/>
                </a:solidFill>
                <a:latin typeface="Comic Sans MS" pitchFamily="66" charset="0"/>
              </a:rPr>
              <a:t> o </a:t>
            </a:r>
            <a:r>
              <a:rPr lang="en-GB" sz="3200" b="1" dirty="0" err="1" smtClean="0">
                <a:solidFill>
                  <a:schemeClr val="accent2"/>
                </a:solidFill>
                <a:latin typeface="Comic Sans MS" pitchFamily="66" charset="0"/>
              </a:rPr>
              <a:t>ddegolion</a:t>
            </a:r>
            <a:r>
              <a:rPr lang="en-GB" sz="32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3200" b="1" dirty="0" err="1" smtClean="0">
                <a:solidFill>
                  <a:schemeClr val="accent2"/>
                </a:solidFill>
                <a:latin typeface="Comic Sans MS" pitchFamily="66" charset="0"/>
              </a:rPr>
              <a:t>ym</a:t>
            </a:r>
            <a:r>
              <a:rPr lang="en-GB" sz="32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3200" b="1" dirty="0" err="1" smtClean="0">
                <a:solidFill>
                  <a:schemeClr val="accent2"/>
                </a:solidFill>
                <a:latin typeface="Comic Sans MS" pitchFamily="66" charset="0"/>
              </a:rPr>
              <a:t>mhob</a:t>
            </a:r>
            <a:r>
              <a:rPr lang="en-GB" sz="32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3200" b="1" dirty="0" err="1" smtClean="0">
                <a:solidFill>
                  <a:schemeClr val="accent2"/>
                </a:solidFill>
                <a:latin typeface="Comic Sans MS" pitchFamily="66" charset="0"/>
              </a:rPr>
              <a:t>cwestwn</a:t>
            </a:r>
            <a:r>
              <a:rPr lang="en-GB" sz="32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3200" b="1" dirty="0" err="1" smtClean="0">
                <a:solidFill>
                  <a:schemeClr val="accent2"/>
                </a:solidFill>
                <a:latin typeface="Comic Sans MS" pitchFamily="66" charset="0"/>
              </a:rPr>
              <a:t>gyda’i</a:t>
            </a:r>
            <a:r>
              <a:rPr lang="en-GB" sz="3200" b="1" dirty="0" smtClean="0">
                <a:solidFill>
                  <a:schemeClr val="accent2"/>
                </a:solidFill>
                <a:latin typeface="Comic Sans MS" pitchFamily="66" charset="0"/>
              </a:rPr>
              <a:t> </a:t>
            </a:r>
            <a:r>
              <a:rPr lang="en-GB" sz="3200" b="1" dirty="0" err="1" smtClean="0">
                <a:solidFill>
                  <a:schemeClr val="accent2"/>
                </a:solidFill>
                <a:latin typeface="Comic Sans MS" pitchFamily="66" charset="0"/>
              </a:rPr>
              <a:t>gilydd</a:t>
            </a:r>
            <a:r>
              <a:rPr lang="en-GB" sz="3200" b="1" smtClean="0">
                <a:solidFill>
                  <a:schemeClr val="accent2"/>
                </a:solidFill>
                <a:latin typeface="Comic Sans MS" pitchFamily="66" charset="0"/>
              </a:rPr>
              <a:t>. </a:t>
            </a:r>
            <a:endParaRPr lang="en-US" sz="3200" b="1" dirty="0">
              <a:solidFill>
                <a:schemeClr val="accent2"/>
              </a:solidFill>
              <a:latin typeface="Comic Sans MS" pitchFamily="66" charset="0"/>
            </a:endParaRPr>
          </a:p>
        </p:txBody>
      </p:sp>
      <p:sp>
        <p:nvSpPr>
          <p:cNvPr id="87044" name="Rectangle 4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5" name="Rectangle 5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6" name="Rectangle 6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7" name="Rectangle 7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solidFill>
            <a:srgbClr val="00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8" name="Oval 8"/>
          <p:cNvSpPr>
            <a:spLocks noChangeArrowheads="1"/>
          </p:cNvSpPr>
          <p:nvPr/>
        </p:nvSpPr>
        <p:spPr bwMode="auto">
          <a:xfrm>
            <a:off x="579438" y="542925"/>
            <a:ext cx="2144712" cy="2144713"/>
          </a:xfrm>
          <a:prstGeom prst="ellipse">
            <a:avLst/>
          </a:prstGeom>
          <a:gradFill rotWithShape="0">
            <a:gsLst>
              <a:gs pos="0">
                <a:srgbClr val="00FF00"/>
              </a:gs>
              <a:gs pos="50000">
                <a:srgbClr val="FFFF00"/>
              </a:gs>
              <a:gs pos="100000">
                <a:srgbClr val="00FF00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87049" name="Text Box 9"/>
          <p:cNvSpPr txBox="1">
            <a:spLocks noChangeArrowheads="1"/>
          </p:cNvSpPr>
          <p:nvPr/>
        </p:nvSpPr>
        <p:spPr bwMode="auto">
          <a:xfrm>
            <a:off x="557213" y="84138"/>
            <a:ext cx="2190750" cy="2835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8000">
                <a:solidFill>
                  <a:srgbClr val="0066FF"/>
                </a:solidFill>
                <a:latin typeface="Comic Sans MS" pitchFamily="66" charset="0"/>
              </a:rPr>
              <a:t>+</a:t>
            </a:r>
            <a:endParaRPr lang="en-US" sz="18000">
              <a:solidFill>
                <a:srgbClr val="0066FF"/>
              </a:solidFill>
              <a:latin typeface="Comic Sans MS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7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2" grpId="0" animBg="1" autoUpdateAnimBg="0"/>
      <p:bldP spid="87043" grpId="0" autoUpdateAnimBg="0"/>
      <p:bldP spid="87048" grpId="0" animBg="1"/>
      <p:bldP spid="87049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53" name="AutoShape 13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54" name="AutoShape 14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49" name="Text Box 9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5.8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61455" name="AutoShape 1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56" name="Text Box 1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7.6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61457" name="AutoShape 1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42" name="AutoShape 2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13.4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61465" name="Group 25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61461" name="Group 2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61459" name="Oval 19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61460" name="Oval 20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61462" name="Group 22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61463" name="Oval 23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61464" name="Oval 24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14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14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614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49" grpId="0" autoUpdateAnimBg="0"/>
      <p:bldP spid="61456" grpId="0" autoUpdateAnimBg="0"/>
      <p:bldP spid="61445" grpId="0" autoUpdateAnimBg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7522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7523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7524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1.7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07525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7526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0.9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07527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7528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7529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2.6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07530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07531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07532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07533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07534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07535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07536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75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75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5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75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7524" grpId="0" autoUpdateAnimBg="0"/>
      <p:bldP spid="107526" grpId="0" autoUpdateAnimBg="0"/>
      <p:bldP spid="107529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1619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1620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2.3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1621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1622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8.6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1623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1624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1625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10.9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11626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11627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11628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1629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11630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11631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1632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16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16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16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20" grpId="0" autoUpdateAnimBg="0"/>
      <p:bldP spid="111622" grpId="0" autoUpdateAnimBg="0"/>
      <p:bldP spid="111625" grpId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2643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2644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9.4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2645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2646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2.5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2647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2648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2649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11.9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12650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12651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12652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2653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12654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12655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2656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26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26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26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44" grpId="0" autoUpdateAnimBg="0"/>
      <p:bldP spid="112646" grpId="0" autoUpdateAnimBg="0"/>
      <p:bldP spid="112649" grpId="0" autoUpdateAnimBg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3667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3668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1.5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3669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3670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3.6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3671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3672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3673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5.1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13674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13675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13676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3677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13678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13679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3680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36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3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6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36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668" grpId="0" autoUpdateAnimBg="0"/>
      <p:bldP spid="113670" grpId="0" autoUpdateAnimBg="0"/>
      <p:bldP spid="113673" grpId="0" autoUpdateAnimBg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690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4691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4692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5.4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4693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4694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6.6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4695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4696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4697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12.0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14698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14699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14700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4701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14702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14703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4704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46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46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6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46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4692" grpId="0" autoUpdateAnimBg="0"/>
      <p:bldP spid="114694" grpId="0" autoUpdateAnimBg="0"/>
      <p:bldP spid="114697" grpId="0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714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5715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5716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5.7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5717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5718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3.9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5719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5720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5721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9.6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15722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15723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15724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5725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15726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15727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5728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57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57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7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57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5716" grpId="0" autoUpdateAnimBg="0"/>
      <p:bldP spid="115718" grpId="0" autoUpdateAnimBg="0"/>
      <p:bldP spid="115721" grpId="0" autoUpdateAnimBg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38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6739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6740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9.6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6741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6742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5.1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6743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6744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6745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14.7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16746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16747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16748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6749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16750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16751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6752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67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67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67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6740" grpId="0" autoUpdateAnimBg="0"/>
      <p:bldP spid="116742" grpId="0" autoUpdateAnimBg="0"/>
      <p:bldP spid="116745" grpId="0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762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7763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7764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6.7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7765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7766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5.1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7767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7768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7769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11.8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17770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17771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17772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7773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17774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17775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7776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77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77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7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77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7764" grpId="0" autoUpdateAnimBg="0"/>
      <p:bldP spid="117766" grpId="0" autoUpdateAnimBg="0"/>
      <p:bldP spid="117769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8786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8787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8788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8.7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8789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8790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1.8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8791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8792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8793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10.5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18794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18795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18796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8797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18798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18799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8800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87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8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87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8788" grpId="0" autoUpdateAnimBg="0"/>
      <p:bldP spid="118790" grpId="0" autoUpdateAnimBg="0"/>
      <p:bldP spid="118793" grpId="0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810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9811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9812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8.5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9813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9814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6.2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9815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9816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9817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14.7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19818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19819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19820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9821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19822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19823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9824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98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98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98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98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9812" grpId="0" autoUpdateAnimBg="0"/>
      <p:bldP spid="119814" grpId="0" autoUpdateAnimBg="0"/>
      <p:bldP spid="119817" grpId="0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0834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0835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0836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6.2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20837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0838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5.5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20839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0840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0841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11.7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20842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20843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20844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20845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20846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20847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20848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08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0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08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208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0836" grpId="0" autoUpdateAnimBg="0"/>
      <p:bldP spid="120838" grpId="0" autoUpdateAnimBg="0"/>
      <p:bldP spid="120841" grpId="0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1858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1859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1860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3.6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21861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1862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3.6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21863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1864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1865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7.2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21866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21867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21868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21869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21870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21871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21872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18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18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18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218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1860" grpId="0" autoUpdateAnimBg="0"/>
      <p:bldP spid="121862" grpId="0" autoUpdateAnimBg="0"/>
      <p:bldP spid="121865" grpId="0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2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2883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2884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6.8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22885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2886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5.9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22887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2888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2889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12.7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22890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22891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22892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22893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22894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22895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22896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28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28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228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884" grpId="0" autoUpdateAnimBg="0"/>
      <p:bldP spid="122886" grpId="0" autoUpdateAnimBg="0"/>
      <p:bldP spid="122889" grpId="0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06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3907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3908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2.9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23909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3910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9.7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23911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3912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3913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12.6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23914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23915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23916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23917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23918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23919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23920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3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3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9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239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908" grpId="0" autoUpdateAnimBg="0"/>
      <p:bldP spid="123910" grpId="0" autoUpdateAnimBg="0"/>
      <p:bldP spid="123913" grpId="0" autoUpdateAnimBg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930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4931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4932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1.9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24933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4934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6.2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24935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4936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4937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8.1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24938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24939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24940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24941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24942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24943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24944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49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49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9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249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4932" grpId="0" autoUpdateAnimBg="0"/>
      <p:bldP spid="124934" grpId="0" autoUpdateAnimBg="0"/>
      <p:bldP spid="124937" grpId="0" autoUpdateAnimBg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954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5955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5956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8.7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25957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5958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7.4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25959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5960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25961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16.1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25962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25963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25964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25965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25966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25967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25968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25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59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25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56" grpId="0" autoUpdateAnimBg="0"/>
      <p:bldP spid="125958" grpId="0" autoUpdateAnimBg="0"/>
      <p:bldP spid="125961" grpId="0" autoUpdateAnimBg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546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8547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8548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1.7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08549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8550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5.3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08551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8552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8553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7.0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08554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08555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08556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08557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08558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08559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08560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85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85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5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85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548" grpId="0" autoUpdateAnimBg="0"/>
      <p:bldP spid="108550" grpId="0" autoUpdateAnimBg="0"/>
      <p:bldP spid="108553" grpId="0" autoUpdateAnimBg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9571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9572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2.4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09573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9574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4.5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09575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9576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09577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6.9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09578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09579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09580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09581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09582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09583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09584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095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095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5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095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9572" grpId="0" autoUpdateAnimBg="0"/>
      <p:bldP spid="109574" grpId="0" autoUpdateAnimBg="0"/>
      <p:bldP spid="109577" grpId="0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AutoShape 2"/>
          <p:cNvSpPr>
            <a:spLocks noChangeArrowheads="1"/>
          </p:cNvSpPr>
          <p:nvPr/>
        </p:nvSpPr>
        <p:spPr bwMode="auto">
          <a:xfrm>
            <a:off x="254000" y="192088"/>
            <a:ext cx="8634413" cy="6503987"/>
          </a:xfrm>
          <a:prstGeom prst="roundRect">
            <a:avLst>
              <a:gd name="adj" fmla="val 8389"/>
            </a:avLst>
          </a:prstGeom>
          <a:gradFill rotWithShape="1">
            <a:gsLst>
              <a:gs pos="0">
                <a:schemeClr val="accent2"/>
              </a:gs>
              <a:gs pos="50000">
                <a:schemeClr val="accent1"/>
              </a:gs>
              <a:gs pos="100000">
                <a:schemeClr val="accent2"/>
              </a:gs>
            </a:gsLst>
            <a:lin ang="54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0595" name="AutoShape 3"/>
          <p:cNvSpPr>
            <a:spLocks noChangeArrowheads="1"/>
          </p:cNvSpPr>
          <p:nvPr/>
        </p:nvSpPr>
        <p:spPr bwMode="auto">
          <a:xfrm>
            <a:off x="742950" y="696913"/>
            <a:ext cx="3559175" cy="2405062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0596" name="Text Box 4"/>
          <p:cNvSpPr txBox="1">
            <a:spLocks noChangeArrowheads="1"/>
          </p:cNvSpPr>
          <p:nvPr/>
        </p:nvSpPr>
        <p:spPr bwMode="auto">
          <a:xfrm>
            <a:off x="758825" y="1206500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7.6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0597" name="AutoShape 5"/>
          <p:cNvSpPr>
            <a:spLocks noChangeArrowheads="1"/>
          </p:cNvSpPr>
          <p:nvPr/>
        </p:nvSpPr>
        <p:spPr bwMode="auto">
          <a:xfrm>
            <a:off x="742950" y="3825875"/>
            <a:ext cx="3559175" cy="2405063"/>
          </a:xfrm>
          <a:prstGeom prst="foldedCorner">
            <a:avLst>
              <a:gd name="adj" fmla="val 21764"/>
            </a:avLst>
          </a:prstGeom>
          <a:gradFill rotWithShape="0">
            <a:gsLst>
              <a:gs pos="0">
                <a:srgbClr val="FFFF00"/>
              </a:gs>
              <a:gs pos="100000">
                <a:srgbClr val="FFFFFF"/>
              </a:gs>
            </a:gsLst>
            <a:lin ang="2700000" scaled="1"/>
          </a:gradFill>
          <a:ln w="9525">
            <a:solidFill>
              <a:schemeClr val="tx1"/>
            </a:solidFill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0598" name="Text Box 6"/>
          <p:cNvSpPr txBox="1">
            <a:spLocks noChangeArrowheads="1"/>
          </p:cNvSpPr>
          <p:nvPr/>
        </p:nvSpPr>
        <p:spPr bwMode="auto">
          <a:xfrm>
            <a:off x="758825" y="4335463"/>
            <a:ext cx="3527425" cy="1387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8500" b="1">
                <a:solidFill>
                  <a:srgbClr val="0000CC"/>
                </a:solidFill>
                <a:latin typeface="Comic Sans MS" pitchFamily="66" charset="0"/>
              </a:rPr>
              <a:t>6.1</a:t>
            </a:r>
            <a:endParaRPr lang="en-US" sz="8500" b="1">
              <a:solidFill>
                <a:srgbClr val="0000CC"/>
              </a:solidFill>
              <a:latin typeface="Comic Sans MS" pitchFamily="66" charset="0"/>
            </a:endParaRPr>
          </a:p>
        </p:txBody>
      </p:sp>
      <p:sp>
        <p:nvSpPr>
          <p:cNvPr id="110599" name="AutoShape 7"/>
          <p:cNvSpPr>
            <a:spLocks noChangeArrowheads="1"/>
          </p:cNvSpPr>
          <p:nvPr/>
        </p:nvSpPr>
        <p:spPr bwMode="auto">
          <a:xfrm>
            <a:off x="4983163" y="1774825"/>
            <a:ext cx="3338512" cy="3338513"/>
          </a:xfrm>
          <a:custGeom>
            <a:avLst/>
            <a:gdLst>
              <a:gd name="G0" fmla="+- 1972 0 0"/>
              <a:gd name="G1" fmla="+- 21600 0 1972"/>
              <a:gd name="G2" fmla="+- 21600 0 1972"/>
              <a:gd name="G3" fmla="*/ G0 2929 10000"/>
              <a:gd name="G4" fmla="+- 21600 0 G3"/>
              <a:gd name="G5" fmla="+- 21600 0 G3"/>
              <a:gd name="T0" fmla="*/ 10800 w 21600"/>
              <a:gd name="T1" fmla="*/ 0 h 21600"/>
              <a:gd name="T2" fmla="*/ 3163 w 21600"/>
              <a:gd name="T3" fmla="*/ 3163 h 21600"/>
              <a:gd name="T4" fmla="*/ 0 w 21600"/>
              <a:gd name="T5" fmla="*/ 10800 h 21600"/>
              <a:gd name="T6" fmla="*/ 3163 w 21600"/>
              <a:gd name="T7" fmla="*/ 18437 h 21600"/>
              <a:gd name="T8" fmla="*/ 10800 w 21600"/>
              <a:gd name="T9" fmla="*/ 21600 h 21600"/>
              <a:gd name="T10" fmla="*/ 18437 w 21600"/>
              <a:gd name="T11" fmla="*/ 18437 h 21600"/>
              <a:gd name="T12" fmla="*/ 21600 w 21600"/>
              <a:gd name="T13" fmla="*/ 10800 h 21600"/>
              <a:gd name="T14" fmla="*/ 18437 w 21600"/>
              <a:gd name="T15" fmla="*/ 3163 h 21600"/>
              <a:gd name="T16" fmla="*/ 3163 w 21600"/>
              <a:gd name="T17" fmla="*/ 3163 h 21600"/>
              <a:gd name="T18" fmla="*/ 18437 w 21600"/>
              <a:gd name="T19" fmla="*/ 18437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T16" t="T17" r="T18" b="T19"/>
            <a:pathLst>
              <a:path w="21600" h="21600">
                <a:moveTo>
                  <a:pt x="0" y="10800"/>
                </a:moveTo>
                <a:cubicBezTo>
                  <a:pt x="0" y="4835"/>
                  <a:pt x="4835" y="0"/>
                  <a:pt x="10800" y="0"/>
                </a:cubicBezTo>
                <a:cubicBezTo>
                  <a:pt x="16765" y="0"/>
                  <a:pt x="21600" y="4835"/>
                  <a:pt x="21600" y="10800"/>
                </a:cubicBezTo>
                <a:cubicBezTo>
                  <a:pt x="21600" y="16765"/>
                  <a:pt x="16765" y="21600"/>
                  <a:pt x="10800" y="21600"/>
                </a:cubicBezTo>
                <a:cubicBezTo>
                  <a:pt x="4835" y="21600"/>
                  <a:pt x="0" y="16765"/>
                  <a:pt x="0" y="10800"/>
                </a:cubicBezTo>
                <a:close/>
                <a:moveTo>
                  <a:pt x="1972" y="10800"/>
                </a:moveTo>
                <a:cubicBezTo>
                  <a:pt x="1972" y="15676"/>
                  <a:pt x="5924" y="19628"/>
                  <a:pt x="10800" y="19628"/>
                </a:cubicBezTo>
                <a:cubicBezTo>
                  <a:pt x="15676" y="19628"/>
                  <a:pt x="19628" y="15676"/>
                  <a:pt x="19628" y="10800"/>
                </a:cubicBezTo>
                <a:cubicBezTo>
                  <a:pt x="19628" y="5924"/>
                  <a:pt x="15676" y="1972"/>
                  <a:pt x="10800" y="1972"/>
                </a:cubicBezTo>
                <a:cubicBezTo>
                  <a:pt x="5924" y="1972"/>
                  <a:pt x="1972" y="5924"/>
                  <a:pt x="1972" y="10800"/>
                </a:cubicBezTo>
                <a:close/>
              </a:path>
            </a:pathLst>
          </a:custGeom>
          <a:gradFill rotWithShape="0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0600" name="AutoShape 8"/>
          <p:cNvSpPr>
            <a:spLocks noChangeArrowheads="1"/>
          </p:cNvSpPr>
          <p:nvPr/>
        </p:nvSpPr>
        <p:spPr bwMode="auto">
          <a:xfrm>
            <a:off x="4716463" y="2492375"/>
            <a:ext cx="3870325" cy="1903413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rgbClr val="CC00CC"/>
              </a:gs>
              <a:gs pos="50000">
                <a:srgbClr val="FFFF00"/>
              </a:gs>
              <a:gs pos="100000">
                <a:srgbClr val="CC00CC"/>
              </a:gs>
            </a:gsLst>
            <a:lin ang="2700000" scaled="1"/>
          </a:gra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110601" name="Text Box 9"/>
          <p:cNvSpPr txBox="1">
            <a:spLocks noChangeArrowheads="1"/>
          </p:cNvSpPr>
          <p:nvPr/>
        </p:nvSpPr>
        <p:spPr bwMode="auto">
          <a:xfrm>
            <a:off x="4899025" y="2635250"/>
            <a:ext cx="3505200" cy="161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n-GB" sz="10000" b="1">
                <a:solidFill>
                  <a:srgbClr val="660033"/>
                </a:solidFill>
                <a:latin typeface="Comic Sans MS" pitchFamily="66" charset="0"/>
              </a:rPr>
              <a:t>13.7</a:t>
            </a:r>
            <a:endParaRPr lang="en-US" sz="10000" b="1">
              <a:solidFill>
                <a:srgbClr val="660033"/>
              </a:solidFill>
              <a:latin typeface="Comic Sans MS" pitchFamily="66" charset="0"/>
            </a:endParaRPr>
          </a:p>
        </p:txBody>
      </p:sp>
      <p:grpSp>
        <p:nvGrpSpPr>
          <p:cNvPr id="110602" name="Group 10"/>
          <p:cNvGrpSpPr>
            <a:grpSpLocks/>
          </p:cNvGrpSpPr>
          <p:nvPr/>
        </p:nvGrpSpPr>
        <p:grpSpPr bwMode="auto">
          <a:xfrm>
            <a:off x="4845050" y="577850"/>
            <a:ext cx="3611563" cy="5732463"/>
            <a:chOff x="3048" y="364"/>
            <a:chExt cx="2275" cy="3611"/>
          </a:xfrm>
        </p:grpSpPr>
        <p:grpSp>
          <p:nvGrpSpPr>
            <p:cNvPr id="110603" name="Group 11"/>
            <p:cNvGrpSpPr>
              <a:grpSpLocks/>
            </p:cNvGrpSpPr>
            <p:nvPr/>
          </p:nvGrpSpPr>
          <p:grpSpPr bwMode="auto">
            <a:xfrm>
              <a:off x="4705" y="364"/>
              <a:ext cx="618" cy="3611"/>
              <a:chOff x="4793" y="283"/>
              <a:chExt cx="618" cy="3611"/>
            </a:xfrm>
          </p:grpSpPr>
          <p:sp>
            <p:nvSpPr>
              <p:cNvPr id="110604" name="Oval 12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0605" name="Oval 13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grpSp>
          <p:nvGrpSpPr>
            <p:cNvPr id="110606" name="Group 14"/>
            <p:cNvGrpSpPr>
              <a:grpSpLocks/>
            </p:cNvGrpSpPr>
            <p:nvPr/>
          </p:nvGrpSpPr>
          <p:grpSpPr bwMode="auto">
            <a:xfrm>
              <a:off x="3048" y="364"/>
              <a:ext cx="618" cy="3611"/>
              <a:chOff x="4793" y="283"/>
              <a:chExt cx="618" cy="3611"/>
            </a:xfrm>
          </p:grpSpPr>
          <p:sp>
            <p:nvSpPr>
              <p:cNvPr id="110607" name="Oval 15"/>
              <p:cNvSpPr>
                <a:spLocks noChangeArrowheads="1"/>
              </p:cNvSpPr>
              <p:nvPr/>
            </p:nvSpPr>
            <p:spPr bwMode="auto">
              <a:xfrm>
                <a:off x="4793" y="283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10608" name="Oval 16"/>
              <p:cNvSpPr>
                <a:spLocks noChangeArrowheads="1"/>
              </p:cNvSpPr>
              <p:nvPr/>
            </p:nvSpPr>
            <p:spPr bwMode="auto">
              <a:xfrm>
                <a:off x="4793" y="3276"/>
                <a:ext cx="618" cy="618"/>
              </a:xfrm>
              <a:prstGeom prst="ellipse">
                <a:avLst/>
              </a:prstGeom>
              <a:gradFill rotWithShape="0">
                <a:gsLst>
                  <a:gs pos="0">
                    <a:srgbClr val="0066FF"/>
                  </a:gs>
                  <a:gs pos="50000">
                    <a:schemeClr val="accent1"/>
                  </a:gs>
                  <a:gs pos="100000">
                    <a:srgbClr val="0066FF"/>
                  </a:gs>
                </a:gsLst>
                <a:lin ang="2700000" scaled="1"/>
              </a:gradFill>
              <a:ln w="9525">
                <a:noFill/>
                <a:round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0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5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105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500"/>
                                        <p:tgtEl>
                                          <p:spTgt spid="110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0596" grpId="0" autoUpdateAnimBg="0"/>
      <p:bldP spid="110598" grpId="0" autoUpdateAnimBg="0"/>
      <p:bldP spid="110601" grpId="0" autoUpdateAnimBg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0" name="Text Box 8"/>
          <p:cNvSpPr txBox="1">
            <a:spLocks noChangeArrowheads="1"/>
          </p:cNvSpPr>
          <p:nvPr/>
        </p:nvSpPr>
        <p:spPr bwMode="auto">
          <a:xfrm>
            <a:off x="7064375" y="6089650"/>
            <a:ext cx="1655763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r>
              <a:rPr lang="en-US" sz="1400">
                <a:solidFill>
                  <a:srgbClr val="6699FF"/>
                </a:solidFill>
                <a:latin typeface="Comic Sans MS" pitchFamily="66" charset="0"/>
              </a:rPr>
              <a:t>©  B. Taylor 2007</a:t>
            </a:r>
          </a:p>
        </p:txBody>
      </p:sp>
      <p:sp>
        <p:nvSpPr>
          <p:cNvPr id="3085" name="Rectangle 13"/>
          <p:cNvSpPr>
            <a:spLocks noChangeArrowheads="1"/>
          </p:cNvSpPr>
          <p:nvPr/>
        </p:nvSpPr>
        <p:spPr bwMode="auto">
          <a:xfrm>
            <a:off x="228600" y="196850"/>
            <a:ext cx="8686800" cy="206375"/>
          </a:xfrm>
          <a:prstGeom prst="rect">
            <a:avLst/>
          </a:prstGeom>
          <a:solidFill>
            <a:srgbClr val="FF33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6" name="Rectangle 14"/>
          <p:cNvSpPr>
            <a:spLocks noChangeArrowheads="1"/>
          </p:cNvSpPr>
          <p:nvPr/>
        </p:nvSpPr>
        <p:spPr bwMode="auto">
          <a:xfrm>
            <a:off x="228600" y="6442075"/>
            <a:ext cx="8686800" cy="2063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7" name="Rectangle 15"/>
          <p:cNvSpPr>
            <a:spLocks noChangeArrowheads="1"/>
          </p:cNvSpPr>
          <p:nvPr/>
        </p:nvSpPr>
        <p:spPr bwMode="auto">
          <a:xfrm>
            <a:off x="176213" y="196850"/>
            <a:ext cx="207962" cy="6454775"/>
          </a:xfrm>
          <a:prstGeom prst="rect">
            <a:avLst/>
          </a:prstGeom>
          <a:solidFill>
            <a:srgbClr val="00FF00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  <p:sp>
        <p:nvSpPr>
          <p:cNvPr id="3088" name="Rectangle 16"/>
          <p:cNvSpPr>
            <a:spLocks noChangeArrowheads="1"/>
          </p:cNvSpPr>
          <p:nvPr/>
        </p:nvSpPr>
        <p:spPr bwMode="auto">
          <a:xfrm>
            <a:off x="8769350" y="196850"/>
            <a:ext cx="207963" cy="6454775"/>
          </a:xfrm>
          <a:prstGeom prst="rect">
            <a:avLst/>
          </a:prstGeom>
          <a:solidFill>
            <a:srgbClr val="0066FF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190</TotalTime>
  <Words>81</Words>
  <Application>Microsoft Office PowerPoint</Application>
  <PresentationFormat>On-screen Show (4:3)</PresentationFormat>
  <Paragraphs>64</Paragraphs>
  <Slides>22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3" baseType="lpstr">
      <vt:lpstr>Default Design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Brian Taylor</dc:creator>
  <cp:lastModifiedBy>WeMJones</cp:lastModifiedBy>
  <cp:revision>40</cp:revision>
  <dcterms:created xsi:type="dcterms:W3CDTF">2006-03-03T16:34:11Z</dcterms:created>
  <dcterms:modified xsi:type="dcterms:W3CDTF">2014-08-18T15:41:12Z</dcterms:modified>
</cp:coreProperties>
</file>