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60" r:id="rId1"/>
  </p:sldMasterIdLst>
  <p:notesMasterIdLst>
    <p:notesMasterId r:id="rId15"/>
  </p:notesMasterIdLst>
  <p:sldIdLst>
    <p:sldId id="297" r:id="rId2"/>
    <p:sldId id="291" r:id="rId3"/>
    <p:sldId id="263" r:id="rId4"/>
    <p:sldId id="265" r:id="rId5"/>
    <p:sldId id="293" r:id="rId6"/>
    <p:sldId id="268" r:id="rId7"/>
    <p:sldId id="257" r:id="rId8"/>
    <p:sldId id="294" r:id="rId9"/>
    <p:sldId id="285" r:id="rId10"/>
    <p:sldId id="258" r:id="rId11"/>
    <p:sldId id="261" r:id="rId12"/>
    <p:sldId id="295" r:id="rId13"/>
    <p:sldId id="296" r:id="rId14"/>
  </p:sldIdLst>
  <p:sldSz cx="9144000" cy="5143500" type="screen16x9"/>
  <p:notesSz cx="6858000" cy="9144000"/>
  <p:embeddedFontLst>
    <p:embeddedFont>
      <p:font typeface="Fira Sans Extra Condensed Medium" panose="020B0604020202020204" charset="0"/>
      <p:regular r:id="rId16"/>
      <p:bold r:id="rId17"/>
      <p:italic r:id="rId18"/>
      <p:boldItalic r:id="rId19"/>
    </p:embeddedFont>
    <p:embeddedFont>
      <p:font typeface="Roboto" panose="02000000000000000000" pitchFamily="2"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AFDFA2-1C4D-A187-9CCF-C562A2BBE3C7}" v="347" dt="2025-11-29T01:31:28.091"/>
  </p1510:revLst>
</p1510:revInfo>
</file>

<file path=ppt/tableStyles.xml><?xml version="1.0" encoding="utf-8"?>
<a:tblStyleLst xmlns:a="http://schemas.openxmlformats.org/drawingml/2006/main" def="{C7BE2106-73E4-4CDF-9253-884B84B046E6}">
  <a:tblStyle styleId="{C7BE2106-73E4-4CDF-9253-884B84B046E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9608" autoAdjust="0"/>
  </p:normalViewPr>
  <p:slideViewPr>
    <p:cSldViewPr snapToGrid="0" showGuides="1">
      <p:cViewPr varScale="1">
        <p:scale>
          <a:sx n="87" d="100"/>
          <a:sy n="87" d="100"/>
        </p:scale>
        <p:origin x="1358" y="6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C24734-9B5D-4D84-B94A-1952B1E86D90}"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7A962DBB-B169-49A7-B3E8-26B072D9323D}">
      <dgm:prSet custT="1"/>
      <dgm:spPr/>
      <dgm:t>
        <a:bodyPr/>
        <a:lstStyle/>
        <a:p>
          <a:pPr algn="l"/>
          <a:r>
            <a:rPr lang="en-US" sz="1400" b="0" i="0">
              <a:latin typeface="Roboto" panose="02000000000000000000" pitchFamily="2" charset="0"/>
              <a:ea typeface="Roboto" panose="02000000000000000000" pitchFamily="2" charset="0"/>
              <a:cs typeface="Roboto" panose="02000000000000000000" pitchFamily="2" charset="0"/>
            </a:rPr>
            <a:t>Reflecting on learning from the Digital Skills Development module</a:t>
          </a:r>
          <a:endParaRPr lang="en-US" sz="1400">
            <a:latin typeface="Roboto" panose="02000000000000000000" pitchFamily="2" charset="0"/>
            <a:ea typeface="Roboto" panose="02000000000000000000" pitchFamily="2" charset="0"/>
            <a:cs typeface="Roboto" panose="02000000000000000000" pitchFamily="2" charset="0"/>
          </a:endParaRPr>
        </a:p>
      </dgm:t>
    </dgm:pt>
    <dgm:pt modelId="{DC8BCC3A-33DB-4E53-AB69-6330DDBC3A0C}" type="parTrans" cxnId="{9CCA6481-D501-40FB-97F8-E250039B8CBB}">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CF5C0BFC-1A00-460E-838E-21C55CC60E95}" type="sibTrans" cxnId="{9CCA6481-D501-40FB-97F8-E250039B8CBB}">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59B8F08A-5D1B-43DB-99F9-464D986DD2A6}">
      <dgm:prSet custT="1"/>
      <dgm:spPr/>
      <dgm:t>
        <a:bodyPr/>
        <a:lstStyle/>
        <a:p>
          <a:pPr algn="l"/>
          <a:r>
            <a:rPr lang="en-US" sz="1400" b="0" i="0">
              <a:latin typeface="Roboto" panose="02000000000000000000" pitchFamily="2" charset="0"/>
              <a:ea typeface="Roboto" panose="02000000000000000000" pitchFamily="2" charset="0"/>
              <a:cs typeface="Roboto" panose="02000000000000000000" pitchFamily="2" charset="0"/>
            </a:rPr>
            <a:t>Engaged with a wide range of essential digital tools</a:t>
          </a:r>
          <a:endParaRPr lang="en-US" sz="1400">
            <a:latin typeface="Roboto" panose="02000000000000000000" pitchFamily="2" charset="0"/>
            <a:ea typeface="Roboto" panose="02000000000000000000" pitchFamily="2" charset="0"/>
            <a:cs typeface="Roboto" panose="02000000000000000000" pitchFamily="2" charset="0"/>
          </a:endParaRPr>
        </a:p>
      </dgm:t>
    </dgm:pt>
    <dgm:pt modelId="{385CCEFE-5AA1-4A90-89A4-303DD04A6856}" type="parTrans" cxnId="{B3C651BF-1126-408B-B68A-426E056EAC0B}">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385E2083-9726-400F-8C77-60262ED6809D}" type="sibTrans" cxnId="{B3C651BF-1126-408B-B68A-426E056EAC0B}">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DEFC6DDC-AF3E-4F3A-AFA1-28F6CAF4C672}">
      <dgm:prSet custT="1"/>
      <dgm:spPr/>
      <dgm:t>
        <a:bodyPr/>
        <a:lstStyle/>
        <a:p>
          <a:pPr algn="l"/>
          <a:r>
            <a:rPr lang="en-US" sz="1400" b="0" i="0">
              <a:latin typeface="Roboto" panose="02000000000000000000" pitchFamily="2" charset="0"/>
              <a:ea typeface="Roboto" panose="02000000000000000000" pitchFamily="2" charset="0"/>
              <a:cs typeface="Roboto" panose="02000000000000000000" pitchFamily="2" charset="0"/>
            </a:rPr>
            <a:t>Skills learned support both academic study and professional development</a:t>
          </a:r>
          <a:endParaRPr lang="en-US" sz="1400">
            <a:latin typeface="Roboto" panose="02000000000000000000" pitchFamily="2" charset="0"/>
            <a:ea typeface="Roboto" panose="02000000000000000000" pitchFamily="2" charset="0"/>
            <a:cs typeface="Roboto" panose="02000000000000000000" pitchFamily="2" charset="0"/>
          </a:endParaRPr>
        </a:p>
      </dgm:t>
    </dgm:pt>
    <dgm:pt modelId="{210C9CB3-AF6D-4715-98C0-778BF618D6C5}" type="parTrans" cxnId="{2559FA4C-C9B4-44BD-9008-5653183943F0}">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2EFEB73A-6E65-4880-9BF2-44AF3CF0416D}" type="sibTrans" cxnId="{2559FA4C-C9B4-44BD-9008-5653183943F0}">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D78F4B23-2976-46FB-99D5-120CAEEBB9EB}">
      <dgm:prSet custT="1"/>
      <dgm:spPr/>
      <dgm:t>
        <a:bodyPr/>
        <a:lstStyle/>
        <a:p>
          <a:pPr algn="l"/>
          <a:r>
            <a:rPr lang="en-US" sz="1400" b="0" i="0">
              <a:latin typeface="Roboto" panose="02000000000000000000" pitchFamily="2" charset="0"/>
              <a:ea typeface="Roboto" panose="02000000000000000000" pitchFamily="2" charset="0"/>
              <a:cs typeface="Roboto" panose="02000000000000000000" pitchFamily="2" charset="0"/>
            </a:rPr>
            <a:t>Weekly exposure to new platforms (Outlook, Word, Excel, AI tools, LinkedIn)</a:t>
          </a:r>
          <a:endParaRPr lang="en-US" sz="1400">
            <a:latin typeface="Roboto" panose="02000000000000000000" pitchFamily="2" charset="0"/>
            <a:ea typeface="Roboto" panose="02000000000000000000" pitchFamily="2" charset="0"/>
            <a:cs typeface="Roboto" panose="02000000000000000000" pitchFamily="2" charset="0"/>
          </a:endParaRPr>
        </a:p>
      </dgm:t>
    </dgm:pt>
    <dgm:pt modelId="{1FB314B4-3A39-44A2-8205-CBFE3392BD71}" type="parTrans" cxnId="{DDE3418E-D275-4D4F-8615-CC0BCA1FC5E3}">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CA2CD735-1CD4-4C1E-B297-47C3A93226D9}" type="sibTrans" cxnId="{DDE3418E-D275-4D4F-8615-CC0BCA1FC5E3}">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2DC70E8C-B1BF-451F-8196-632CF00D9C30}">
      <dgm:prSet custT="1"/>
      <dgm:spPr/>
      <dgm:t>
        <a:bodyPr/>
        <a:lstStyle/>
        <a:p>
          <a:pPr algn="l"/>
          <a:r>
            <a:rPr lang="en-US" sz="1400" b="0" i="0">
              <a:latin typeface="Roboto" panose="02000000000000000000" pitchFamily="2" charset="0"/>
              <a:ea typeface="Roboto" panose="02000000000000000000" pitchFamily="2" charset="0"/>
              <a:cs typeface="Roboto" panose="02000000000000000000" pitchFamily="2" charset="0"/>
            </a:rPr>
            <a:t>Growth in digital confidence and abilities</a:t>
          </a:r>
          <a:endParaRPr lang="en-US" sz="1400">
            <a:latin typeface="Roboto" panose="02000000000000000000" pitchFamily="2" charset="0"/>
            <a:ea typeface="Roboto" panose="02000000000000000000" pitchFamily="2" charset="0"/>
            <a:cs typeface="Roboto" panose="02000000000000000000" pitchFamily="2" charset="0"/>
          </a:endParaRPr>
        </a:p>
      </dgm:t>
    </dgm:pt>
    <dgm:pt modelId="{45E8ABF6-AD59-41A3-832F-1B0E90CBEA13}" type="parTrans" cxnId="{A4E31471-93A8-486A-9E00-09986E373940}">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6CCB2E99-E34B-4307-9F72-AB5D92B7F867}" type="sibTrans" cxnId="{A4E31471-93A8-486A-9E00-09986E373940}">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F6176423-1101-41C5-BDD0-B3437C09B900}">
      <dgm:prSet custT="1"/>
      <dgm:spPr/>
      <dgm:t>
        <a:bodyPr/>
        <a:lstStyle/>
        <a:p>
          <a:pPr algn="l"/>
          <a:r>
            <a:rPr lang="en-US" sz="1400" b="0" i="0">
              <a:latin typeface="Roboto" panose="02000000000000000000" pitchFamily="2" charset="0"/>
              <a:ea typeface="Roboto" panose="02000000000000000000" pitchFamily="2" charset="0"/>
              <a:cs typeface="Roboto" panose="02000000000000000000" pitchFamily="2" charset="0"/>
            </a:rPr>
            <a:t>Understanding how these skills support future study, communication, and employment</a:t>
          </a:r>
          <a:endParaRPr lang="en-US" sz="1400">
            <a:latin typeface="Roboto" panose="02000000000000000000" pitchFamily="2" charset="0"/>
            <a:ea typeface="Roboto" panose="02000000000000000000" pitchFamily="2" charset="0"/>
            <a:cs typeface="Roboto" panose="02000000000000000000" pitchFamily="2" charset="0"/>
          </a:endParaRPr>
        </a:p>
      </dgm:t>
    </dgm:pt>
    <dgm:pt modelId="{6A533F76-CF82-46DA-ABBB-283A3DCAE20D}" type="parTrans" cxnId="{C3EB953C-FEF3-469B-A9AB-93C24D85E638}">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4E4FDD4B-0651-46EF-83D5-78D4068241A4}" type="sibTrans" cxnId="{C3EB953C-FEF3-469B-A9AB-93C24D85E638}">
      <dgm:prSet/>
      <dgm:spPr/>
      <dgm:t>
        <a:bodyPr/>
        <a:lstStyle/>
        <a:p>
          <a:pPr algn="l"/>
          <a:endParaRPr lang="en-US" sz="1400">
            <a:latin typeface="Roboto" panose="02000000000000000000" pitchFamily="2" charset="0"/>
            <a:ea typeface="Roboto" panose="02000000000000000000" pitchFamily="2" charset="0"/>
            <a:cs typeface="Roboto" panose="02000000000000000000" pitchFamily="2" charset="0"/>
          </a:endParaRPr>
        </a:p>
      </dgm:t>
    </dgm:pt>
    <dgm:pt modelId="{396339CA-DC5E-4643-AA60-5791B4C329C8}" type="pres">
      <dgm:prSet presAssocID="{CBC24734-9B5D-4D84-B94A-1952B1E86D90}" presName="vert0" presStyleCnt="0">
        <dgm:presLayoutVars>
          <dgm:dir/>
          <dgm:animOne val="branch"/>
          <dgm:animLvl val="lvl"/>
        </dgm:presLayoutVars>
      </dgm:prSet>
      <dgm:spPr/>
    </dgm:pt>
    <dgm:pt modelId="{26EFAAAE-B104-406A-AF95-9C13A715B1A8}" type="pres">
      <dgm:prSet presAssocID="{7A962DBB-B169-49A7-B3E8-26B072D9323D}" presName="thickLine" presStyleLbl="alignNode1" presStyleIdx="0" presStyleCnt="6"/>
      <dgm:spPr/>
    </dgm:pt>
    <dgm:pt modelId="{A59B2E17-96DE-477D-9237-AC76B980FFAC}" type="pres">
      <dgm:prSet presAssocID="{7A962DBB-B169-49A7-B3E8-26B072D9323D}" presName="horz1" presStyleCnt="0"/>
      <dgm:spPr/>
    </dgm:pt>
    <dgm:pt modelId="{BBA1CDEB-72D6-4961-A60F-C5B4A1FD1112}" type="pres">
      <dgm:prSet presAssocID="{7A962DBB-B169-49A7-B3E8-26B072D9323D}" presName="tx1" presStyleLbl="revTx" presStyleIdx="0" presStyleCnt="6"/>
      <dgm:spPr/>
    </dgm:pt>
    <dgm:pt modelId="{F99E54D5-EDAC-4F60-80F7-8EF098147A53}" type="pres">
      <dgm:prSet presAssocID="{7A962DBB-B169-49A7-B3E8-26B072D9323D}" presName="vert1" presStyleCnt="0"/>
      <dgm:spPr/>
    </dgm:pt>
    <dgm:pt modelId="{89721748-D290-40E8-A67B-B8539DA41813}" type="pres">
      <dgm:prSet presAssocID="{59B8F08A-5D1B-43DB-99F9-464D986DD2A6}" presName="thickLine" presStyleLbl="alignNode1" presStyleIdx="1" presStyleCnt="6"/>
      <dgm:spPr/>
    </dgm:pt>
    <dgm:pt modelId="{437E9732-FB1E-4DC8-90C5-6EE7F778A2A2}" type="pres">
      <dgm:prSet presAssocID="{59B8F08A-5D1B-43DB-99F9-464D986DD2A6}" presName="horz1" presStyleCnt="0"/>
      <dgm:spPr/>
    </dgm:pt>
    <dgm:pt modelId="{F880A291-0402-4C41-ACC8-2D7BC0A73B36}" type="pres">
      <dgm:prSet presAssocID="{59B8F08A-5D1B-43DB-99F9-464D986DD2A6}" presName="tx1" presStyleLbl="revTx" presStyleIdx="1" presStyleCnt="6"/>
      <dgm:spPr/>
    </dgm:pt>
    <dgm:pt modelId="{1F98A9BF-EA28-45D3-9E78-A9D5D6F399E3}" type="pres">
      <dgm:prSet presAssocID="{59B8F08A-5D1B-43DB-99F9-464D986DD2A6}" presName="vert1" presStyleCnt="0"/>
      <dgm:spPr/>
    </dgm:pt>
    <dgm:pt modelId="{57820D8C-DF5D-45E9-A2EF-B9BBA59493D2}" type="pres">
      <dgm:prSet presAssocID="{DEFC6DDC-AF3E-4F3A-AFA1-28F6CAF4C672}" presName="thickLine" presStyleLbl="alignNode1" presStyleIdx="2" presStyleCnt="6"/>
      <dgm:spPr/>
    </dgm:pt>
    <dgm:pt modelId="{751A3CF3-9FF4-4479-AB03-880618D4909D}" type="pres">
      <dgm:prSet presAssocID="{DEFC6DDC-AF3E-4F3A-AFA1-28F6CAF4C672}" presName="horz1" presStyleCnt="0"/>
      <dgm:spPr/>
    </dgm:pt>
    <dgm:pt modelId="{53728FF8-B0DE-42AF-A850-82DC7D74314D}" type="pres">
      <dgm:prSet presAssocID="{DEFC6DDC-AF3E-4F3A-AFA1-28F6CAF4C672}" presName="tx1" presStyleLbl="revTx" presStyleIdx="2" presStyleCnt="6"/>
      <dgm:spPr/>
    </dgm:pt>
    <dgm:pt modelId="{F7FBDC0B-4045-4107-A8AC-4DA676FDCAF5}" type="pres">
      <dgm:prSet presAssocID="{DEFC6DDC-AF3E-4F3A-AFA1-28F6CAF4C672}" presName="vert1" presStyleCnt="0"/>
      <dgm:spPr/>
    </dgm:pt>
    <dgm:pt modelId="{EF2DB59A-33D6-40DE-86A1-FD2DC7C68605}" type="pres">
      <dgm:prSet presAssocID="{D78F4B23-2976-46FB-99D5-120CAEEBB9EB}" presName="thickLine" presStyleLbl="alignNode1" presStyleIdx="3" presStyleCnt="6"/>
      <dgm:spPr/>
    </dgm:pt>
    <dgm:pt modelId="{1D3EB802-94AC-4161-9F0F-B7D8DEE5C761}" type="pres">
      <dgm:prSet presAssocID="{D78F4B23-2976-46FB-99D5-120CAEEBB9EB}" presName="horz1" presStyleCnt="0"/>
      <dgm:spPr/>
    </dgm:pt>
    <dgm:pt modelId="{BAB4612B-D630-4169-8FAD-7EACE994EF93}" type="pres">
      <dgm:prSet presAssocID="{D78F4B23-2976-46FB-99D5-120CAEEBB9EB}" presName="tx1" presStyleLbl="revTx" presStyleIdx="3" presStyleCnt="6"/>
      <dgm:spPr/>
    </dgm:pt>
    <dgm:pt modelId="{620D8603-D33F-4E91-BD74-B4EA88E28A05}" type="pres">
      <dgm:prSet presAssocID="{D78F4B23-2976-46FB-99D5-120CAEEBB9EB}" presName="vert1" presStyleCnt="0"/>
      <dgm:spPr/>
    </dgm:pt>
    <dgm:pt modelId="{E70DA30B-5E85-4119-BA8B-12D023AC751C}" type="pres">
      <dgm:prSet presAssocID="{2DC70E8C-B1BF-451F-8196-632CF00D9C30}" presName="thickLine" presStyleLbl="alignNode1" presStyleIdx="4" presStyleCnt="6"/>
      <dgm:spPr/>
    </dgm:pt>
    <dgm:pt modelId="{FAD87C97-FA44-480E-875B-4777E1E7116E}" type="pres">
      <dgm:prSet presAssocID="{2DC70E8C-B1BF-451F-8196-632CF00D9C30}" presName="horz1" presStyleCnt="0"/>
      <dgm:spPr/>
    </dgm:pt>
    <dgm:pt modelId="{6437CA77-A68C-4378-9124-9E083B49DFEA}" type="pres">
      <dgm:prSet presAssocID="{2DC70E8C-B1BF-451F-8196-632CF00D9C30}" presName="tx1" presStyleLbl="revTx" presStyleIdx="4" presStyleCnt="6"/>
      <dgm:spPr/>
    </dgm:pt>
    <dgm:pt modelId="{79AAA3F6-E802-4488-84DF-71A8F6BD352C}" type="pres">
      <dgm:prSet presAssocID="{2DC70E8C-B1BF-451F-8196-632CF00D9C30}" presName="vert1" presStyleCnt="0"/>
      <dgm:spPr/>
    </dgm:pt>
    <dgm:pt modelId="{6A2C8CF1-8B11-426B-8458-FB59B9D73E64}" type="pres">
      <dgm:prSet presAssocID="{F6176423-1101-41C5-BDD0-B3437C09B900}" presName="thickLine" presStyleLbl="alignNode1" presStyleIdx="5" presStyleCnt="6"/>
      <dgm:spPr/>
    </dgm:pt>
    <dgm:pt modelId="{AB6AB4E1-4AF8-422E-9596-6674F151991D}" type="pres">
      <dgm:prSet presAssocID="{F6176423-1101-41C5-BDD0-B3437C09B900}" presName="horz1" presStyleCnt="0"/>
      <dgm:spPr/>
    </dgm:pt>
    <dgm:pt modelId="{BA827791-5ADB-4183-9516-12D8A93CDE65}" type="pres">
      <dgm:prSet presAssocID="{F6176423-1101-41C5-BDD0-B3437C09B900}" presName="tx1" presStyleLbl="revTx" presStyleIdx="5" presStyleCnt="6"/>
      <dgm:spPr/>
    </dgm:pt>
    <dgm:pt modelId="{7F7C70AC-6302-4C4B-AD4C-0FD247B9CB5F}" type="pres">
      <dgm:prSet presAssocID="{F6176423-1101-41C5-BDD0-B3437C09B900}" presName="vert1" presStyleCnt="0"/>
      <dgm:spPr/>
    </dgm:pt>
  </dgm:ptLst>
  <dgm:cxnLst>
    <dgm:cxn modelId="{ADC94923-6009-4314-8158-61E5D5355E64}" type="presOf" srcId="{7A962DBB-B169-49A7-B3E8-26B072D9323D}" destId="{BBA1CDEB-72D6-4961-A60F-C5B4A1FD1112}" srcOrd="0" destOrd="0" presId="urn:microsoft.com/office/officeart/2008/layout/LinedList"/>
    <dgm:cxn modelId="{C3EB953C-FEF3-469B-A9AB-93C24D85E638}" srcId="{CBC24734-9B5D-4D84-B94A-1952B1E86D90}" destId="{F6176423-1101-41C5-BDD0-B3437C09B900}" srcOrd="5" destOrd="0" parTransId="{6A533F76-CF82-46DA-ABBB-283A3DCAE20D}" sibTransId="{4E4FDD4B-0651-46EF-83D5-78D4068241A4}"/>
    <dgm:cxn modelId="{A5BE1249-A724-4037-9D52-E9DEBC181F10}" type="presOf" srcId="{CBC24734-9B5D-4D84-B94A-1952B1E86D90}" destId="{396339CA-DC5E-4643-AA60-5791B4C329C8}" srcOrd="0" destOrd="0" presId="urn:microsoft.com/office/officeart/2008/layout/LinedList"/>
    <dgm:cxn modelId="{2559FA4C-C9B4-44BD-9008-5653183943F0}" srcId="{CBC24734-9B5D-4D84-B94A-1952B1E86D90}" destId="{DEFC6DDC-AF3E-4F3A-AFA1-28F6CAF4C672}" srcOrd="2" destOrd="0" parTransId="{210C9CB3-AF6D-4715-98C0-778BF618D6C5}" sibTransId="{2EFEB73A-6E65-4880-9BF2-44AF3CF0416D}"/>
    <dgm:cxn modelId="{A4E31471-93A8-486A-9E00-09986E373940}" srcId="{CBC24734-9B5D-4D84-B94A-1952B1E86D90}" destId="{2DC70E8C-B1BF-451F-8196-632CF00D9C30}" srcOrd="4" destOrd="0" parTransId="{45E8ABF6-AD59-41A3-832F-1B0E90CBEA13}" sibTransId="{6CCB2E99-E34B-4307-9F72-AB5D92B7F867}"/>
    <dgm:cxn modelId="{64DA3E7A-7934-4512-AC96-F0B26EE08DEF}" type="presOf" srcId="{2DC70E8C-B1BF-451F-8196-632CF00D9C30}" destId="{6437CA77-A68C-4378-9124-9E083B49DFEA}" srcOrd="0" destOrd="0" presId="urn:microsoft.com/office/officeart/2008/layout/LinedList"/>
    <dgm:cxn modelId="{9CCA6481-D501-40FB-97F8-E250039B8CBB}" srcId="{CBC24734-9B5D-4D84-B94A-1952B1E86D90}" destId="{7A962DBB-B169-49A7-B3E8-26B072D9323D}" srcOrd="0" destOrd="0" parTransId="{DC8BCC3A-33DB-4E53-AB69-6330DDBC3A0C}" sibTransId="{CF5C0BFC-1A00-460E-838E-21C55CC60E95}"/>
    <dgm:cxn modelId="{DDE3418E-D275-4D4F-8615-CC0BCA1FC5E3}" srcId="{CBC24734-9B5D-4D84-B94A-1952B1E86D90}" destId="{D78F4B23-2976-46FB-99D5-120CAEEBB9EB}" srcOrd="3" destOrd="0" parTransId="{1FB314B4-3A39-44A2-8205-CBFE3392BD71}" sibTransId="{CA2CD735-1CD4-4C1E-B297-47C3A93226D9}"/>
    <dgm:cxn modelId="{19E57894-A9E5-4194-A92C-0CEA60D19BE0}" type="presOf" srcId="{F6176423-1101-41C5-BDD0-B3437C09B900}" destId="{BA827791-5ADB-4183-9516-12D8A93CDE65}" srcOrd="0" destOrd="0" presId="urn:microsoft.com/office/officeart/2008/layout/LinedList"/>
    <dgm:cxn modelId="{B3C651BF-1126-408B-B68A-426E056EAC0B}" srcId="{CBC24734-9B5D-4D84-B94A-1952B1E86D90}" destId="{59B8F08A-5D1B-43DB-99F9-464D986DD2A6}" srcOrd="1" destOrd="0" parTransId="{385CCEFE-5AA1-4A90-89A4-303DD04A6856}" sibTransId="{385E2083-9726-400F-8C77-60262ED6809D}"/>
    <dgm:cxn modelId="{7CC712C0-85D1-4891-BD6D-D476605764BC}" type="presOf" srcId="{DEFC6DDC-AF3E-4F3A-AFA1-28F6CAF4C672}" destId="{53728FF8-B0DE-42AF-A850-82DC7D74314D}" srcOrd="0" destOrd="0" presId="urn:microsoft.com/office/officeart/2008/layout/LinedList"/>
    <dgm:cxn modelId="{B23C84CF-B8DB-49D1-B3CE-BA8BA7DAA35F}" type="presOf" srcId="{59B8F08A-5D1B-43DB-99F9-464D986DD2A6}" destId="{F880A291-0402-4C41-ACC8-2D7BC0A73B36}" srcOrd="0" destOrd="0" presId="urn:microsoft.com/office/officeart/2008/layout/LinedList"/>
    <dgm:cxn modelId="{D54B1BFB-0EEB-4EDD-A7C5-67CFE8E94790}" type="presOf" srcId="{D78F4B23-2976-46FB-99D5-120CAEEBB9EB}" destId="{BAB4612B-D630-4169-8FAD-7EACE994EF93}" srcOrd="0" destOrd="0" presId="urn:microsoft.com/office/officeart/2008/layout/LinedList"/>
    <dgm:cxn modelId="{C95CB417-BA8F-4A51-8ADE-DF938D59513F}" type="presParOf" srcId="{396339CA-DC5E-4643-AA60-5791B4C329C8}" destId="{26EFAAAE-B104-406A-AF95-9C13A715B1A8}" srcOrd="0" destOrd="0" presId="urn:microsoft.com/office/officeart/2008/layout/LinedList"/>
    <dgm:cxn modelId="{6975EE41-DBA2-4554-8913-FD5444CAACB2}" type="presParOf" srcId="{396339CA-DC5E-4643-AA60-5791B4C329C8}" destId="{A59B2E17-96DE-477D-9237-AC76B980FFAC}" srcOrd="1" destOrd="0" presId="urn:microsoft.com/office/officeart/2008/layout/LinedList"/>
    <dgm:cxn modelId="{E75D7586-6AF7-44D6-BB98-03365771D938}" type="presParOf" srcId="{A59B2E17-96DE-477D-9237-AC76B980FFAC}" destId="{BBA1CDEB-72D6-4961-A60F-C5B4A1FD1112}" srcOrd="0" destOrd="0" presId="urn:microsoft.com/office/officeart/2008/layout/LinedList"/>
    <dgm:cxn modelId="{8577899A-ACA3-43BA-8D62-B617DD8215D6}" type="presParOf" srcId="{A59B2E17-96DE-477D-9237-AC76B980FFAC}" destId="{F99E54D5-EDAC-4F60-80F7-8EF098147A53}" srcOrd="1" destOrd="0" presId="urn:microsoft.com/office/officeart/2008/layout/LinedList"/>
    <dgm:cxn modelId="{B7D23FA5-6602-4477-9C17-51F7F7FC424A}" type="presParOf" srcId="{396339CA-DC5E-4643-AA60-5791B4C329C8}" destId="{89721748-D290-40E8-A67B-B8539DA41813}" srcOrd="2" destOrd="0" presId="urn:microsoft.com/office/officeart/2008/layout/LinedList"/>
    <dgm:cxn modelId="{E85720AB-8BF0-403C-8FAF-DB1084497071}" type="presParOf" srcId="{396339CA-DC5E-4643-AA60-5791B4C329C8}" destId="{437E9732-FB1E-4DC8-90C5-6EE7F778A2A2}" srcOrd="3" destOrd="0" presId="urn:microsoft.com/office/officeart/2008/layout/LinedList"/>
    <dgm:cxn modelId="{0427A50E-462F-439E-95D6-ECB8D8625490}" type="presParOf" srcId="{437E9732-FB1E-4DC8-90C5-6EE7F778A2A2}" destId="{F880A291-0402-4C41-ACC8-2D7BC0A73B36}" srcOrd="0" destOrd="0" presId="urn:microsoft.com/office/officeart/2008/layout/LinedList"/>
    <dgm:cxn modelId="{98097AEC-42DF-401F-BE85-3A2D2738FA3F}" type="presParOf" srcId="{437E9732-FB1E-4DC8-90C5-6EE7F778A2A2}" destId="{1F98A9BF-EA28-45D3-9E78-A9D5D6F399E3}" srcOrd="1" destOrd="0" presId="urn:microsoft.com/office/officeart/2008/layout/LinedList"/>
    <dgm:cxn modelId="{F2C7C4C2-281F-4B6C-9E68-EBE2714A907C}" type="presParOf" srcId="{396339CA-DC5E-4643-AA60-5791B4C329C8}" destId="{57820D8C-DF5D-45E9-A2EF-B9BBA59493D2}" srcOrd="4" destOrd="0" presId="urn:microsoft.com/office/officeart/2008/layout/LinedList"/>
    <dgm:cxn modelId="{71FDBC28-D887-4E8C-A47E-9AEDD1922784}" type="presParOf" srcId="{396339CA-DC5E-4643-AA60-5791B4C329C8}" destId="{751A3CF3-9FF4-4479-AB03-880618D4909D}" srcOrd="5" destOrd="0" presId="urn:microsoft.com/office/officeart/2008/layout/LinedList"/>
    <dgm:cxn modelId="{52D5B1AD-99B1-417D-B69A-9C45CD26463D}" type="presParOf" srcId="{751A3CF3-9FF4-4479-AB03-880618D4909D}" destId="{53728FF8-B0DE-42AF-A850-82DC7D74314D}" srcOrd="0" destOrd="0" presId="urn:microsoft.com/office/officeart/2008/layout/LinedList"/>
    <dgm:cxn modelId="{DFE8378B-5A92-440B-8C28-EF0043329905}" type="presParOf" srcId="{751A3CF3-9FF4-4479-AB03-880618D4909D}" destId="{F7FBDC0B-4045-4107-A8AC-4DA676FDCAF5}" srcOrd="1" destOrd="0" presId="urn:microsoft.com/office/officeart/2008/layout/LinedList"/>
    <dgm:cxn modelId="{B492600A-15FF-4194-98C4-3103CE0E1B82}" type="presParOf" srcId="{396339CA-DC5E-4643-AA60-5791B4C329C8}" destId="{EF2DB59A-33D6-40DE-86A1-FD2DC7C68605}" srcOrd="6" destOrd="0" presId="urn:microsoft.com/office/officeart/2008/layout/LinedList"/>
    <dgm:cxn modelId="{8011CDB6-DF94-40BF-A106-65DCD7804DB3}" type="presParOf" srcId="{396339CA-DC5E-4643-AA60-5791B4C329C8}" destId="{1D3EB802-94AC-4161-9F0F-B7D8DEE5C761}" srcOrd="7" destOrd="0" presId="urn:microsoft.com/office/officeart/2008/layout/LinedList"/>
    <dgm:cxn modelId="{FA78A61A-D02A-468C-91F8-ABA1D79A578B}" type="presParOf" srcId="{1D3EB802-94AC-4161-9F0F-B7D8DEE5C761}" destId="{BAB4612B-D630-4169-8FAD-7EACE994EF93}" srcOrd="0" destOrd="0" presId="urn:microsoft.com/office/officeart/2008/layout/LinedList"/>
    <dgm:cxn modelId="{E7AA6ACD-68C8-4240-AB85-48DBE3557CC9}" type="presParOf" srcId="{1D3EB802-94AC-4161-9F0F-B7D8DEE5C761}" destId="{620D8603-D33F-4E91-BD74-B4EA88E28A05}" srcOrd="1" destOrd="0" presId="urn:microsoft.com/office/officeart/2008/layout/LinedList"/>
    <dgm:cxn modelId="{96C323FF-46F1-4B58-90D0-7C141C4F5060}" type="presParOf" srcId="{396339CA-DC5E-4643-AA60-5791B4C329C8}" destId="{E70DA30B-5E85-4119-BA8B-12D023AC751C}" srcOrd="8" destOrd="0" presId="urn:microsoft.com/office/officeart/2008/layout/LinedList"/>
    <dgm:cxn modelId="{F9C3195E-F01C-4F45-80EA-7C10A0D4039A}" type="presParOf" srcId="{396339CA-DC5E-4643-AA60-5791B4C329C8}" destId="{FAD87C97-FA44-480E-875B-4777E1E7116E}" srcOrd="9" destOrd="0" presId="urn:microsoft.com/office/officeart/2008/layout/LinedList"/>
    <dgm:cxn modelId="{E55FF3B5-BA66-4EC6-B8BF-2B929AC23F6D}" type="presParOf" srcId="{FAD87C97-FA44-480E-875B-4777E1E7116E}" destId="{6437CA77-A68C-4378-9124-9E083B49DFEA}" srcOrd="0" destOrd="0" presId="urn:microsoft.com/office/officeart/2008/layout/LinedList"/>
    <dgm:cxn modelId="{6D976C49-6E1B-4097-828D-C8E2AE875068}" type="presParOf" srcId="{FAD87C97-FA44-480E-875B-4777E1E7116E}" destId="{79AAA3F6-E802-4488-84DF-71A8F6BD352C}" srcOrd="1" destOrd="0" presId="urn:microsoft.com/office/officeart/2008/layout/LinedList"/>
    <dgm:cxn modelId="{E2B15F2F-BB9F-49CA-BC64-6B79CD0A2352}" type="presParOf" srcId="{396339CA-DC5E-4643-AA60-5791B4C329C8}" destId="{6A2C8CF1-8B11-426B-8458-FB59B9D73E64}" srcOrd="10" destOrd="0" presId="urn:microsoft.com/office/officeart/2008/layout/LinedList"/>
    <dgm:cxn modelId="{1CD3FE20-E505-41D9-ACA0-B7B29A119DE6}" type="presParOf" srcId="{396339CA-DC5E-4643-AA60-5791B4C329C8}" destId="{AB6AB4E1-4AF8-422E-9596-6674F151991D}" srcOrd="11" destOrd="0" presId="urn:microsoft.com/office/officeart/2008/layout/LinedList"/>
    <dgm:cxn modelId="{DD1C4B91-9D5B-484C-8EE7-E701DCEE662E}" type="presParOf" srcId="{AB6AB4E1-4AF8-422E-9596-6674F151991D}" destId="{BA827791-5ADB-4183-9516-12D8A93CDE65}" srcOrd="0" destOrd="0" presId="urn:microsoft.com/office/officeart/2008/layout/LinedList"/>
    <dgm:cxn modelId="{67A37B5B-D81D-4FD0-B3DA-18C141E9248B}" type="presParOf" srcId="{AB6AB4E1-4AF8-422E-9596-6674F151991D}" destId="{7F7C70AC-6302-4C4B-AD4C-0FD247B9CB5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93D8AC-C448-48AB-B822-DC2E2AA95937}" type="doc">
      <dgm:prSet loTypeId="urn:microsoft.com/office/officeart/2018/2/layout/IconLabelList" loCatId="icon" qsTypeId="urn:microsoft.com/office/officeart/2005/8/quickstyle/simple1" qsCatId="simple" csTypeId="urn:microsoft.com/office/officeart/2005/8/colors/accent0_3" csCatId="mainScheme" phldr="1"/>
      <dgm:spPr/>
      <dgm:t>
        <a:bodyPr/>
        <a:lstStyle/>
        <a:p>
          <a:endParaRPr lang="en-US"/>
        </a:p>
      </dgm:t>
    </dgm:pt>
    <dgm:pt modelId="{C1E11B27-0B46-40F9-A999-79BF4BA29B2C}">
      <dgm:prSet custT="1"/>
      <dgm:spPr/>
      <dgm:t>
        <a:bodyPr/>
        <a:lstStyle/>
        <a:p>
          <a:pPr>
            <a:lnSpc>
              <a:spcPct val="100000"/>
            </a:lnSpc>
          </a:pPr>
          <a:r>
            <a:rPr lang="en-US" sz="1200" b="0" i="0" dirty="0">
              <a:latin typeface="Arial"/>
              <a:ea typeface="Roboto"/>
              <a:cs typeface="Roboto"/>
            </a:rPr>
            <a:t>Introduced to AI tools such as ChatGPT and Microsoft Copilot for learning support</a:t>
          </a:r>
          <a:r>
            <a:rPr lang="en-US" sz="1200" dirty="0">
              <a:latin typeface="Arial"/>
              <a:ea typeface="Roboto"/>
              <a:cs typeface="Roboto"/>
            </a:rPr>
            <a:t>.</a:t>
          </a:r>
        </a:p>
      </dgm:t>
    </dgm:pt>
    <dgm:pt modelId="{1A7945C0-6C20-4C05-8EF8-05E861F272A0}" type="parTrans" cxnId="{DA22AA9E-0968-4461-A436-741A8F7E682D}">
      <dgm:prSet/>
      <dgm:spPr/>
      <dgm:t>
        <a:bodyPr/>
        <a:lstStyle/>
        <a:p>
          <a:endParaRPr lang="en-US"/>
        </a:p>
      </dgm:t>
    </dgm:pt>
    <dgm:pt modelId="{37F56416-694D-496B-AB84-9437D63B4A60}" type="sibTrans" cxnId="{DA22AA9E-0968-4461-A436-741A8F7E682D}">
      <dgm:prSet/>
      <dgm:spPr/>
      <dgm:t>
        <a:bodyPr/>
        <a:lstStyle/>
        <a:p>
          <a:endParaRPr lang="en-US"/>
        </a:p>
      </dgm:t>
    </dgm:pt>
    <dgm:pt modelId="{3051B527-4BC0-4FD3-9EE6-FED87DCB7589}">
      <dgm:prSet custT="1"/>
      <dgm:spPr/>
      <dgm:t>
        <a:bodyPr/>
        <a:lstStyle/>
        <a:p>
          <a:pPr>
            <a:lnSpc>
              <a:spcPct val="100000"/>
            </a:lnSpc>
          </a:pPr>
          <a:r>
            <a:rPr lang="en-US" sz="1200" b="0" i="0" kern="1200" dirty="0">
              <a:latin typeface="Arial"/>
              <a:ea typeface="Roboto"/>
              <a:cs typeface="Roboto"/>
            </a:rPr>
            <a:t>Learned about ethical and responsible use of AI, including proper acknowledgement.</a:t>
          </a:r>
        </a:p>
      </dgm:t>
    </dgm:pt>
    <dgm:pt modelId="{92272BF8-57E6-4F90-B046-18F6E06684BB}" type="parTrans" cxnId="{D2682E37-F459-4350-AB3A-84569B3ED24B}">
      <dgm:prSet/>
      <dgm:spPr/>
      <dgm:t>
        <a:bodyPr/>
        <a:lstStyle/>
        <a:p>
          <a:endParaRPr lang="en-US"/>
        </a:p>
      </dgm:t>
    </dgm:pt>
    <dgm:pt modelId="{78601281-2C4A-4DAE-858E-61292D6E49C6}" type="sibTrans" cxnId="{D2682E37-F459-4350-AB3A-84569B3ED24B}">
      <dgm:prSet/>
      <dgm:spPr/>
      <dgm:t>
        <a:bodyPr/>
        <a:lstStyle/>
        <a:p>
          <a:endParaRPr lang="en-US"/>
        </a:p>
      </dgm:t>
    </dgm:pt>
    <dgm:pt modelId="{F72EB578-E823-4730-B408-602E1FB801DA}">
      <dgm:prSet custT="1"/>
      <dgm:spPr/>
      <dgm:t>
        <a:bodyPr/>
        <a:lstStyle/>
        <a:p>
          <a:pPr>
            <a:lnSpc>
              <a:spcPct val="100000"/>
            </a:lnSpc>
          </a:pPr>
          <a:r>
            <a:rPr lang="en-US" sz="1200" b="0" i="0" kern="1200" dirty="0">
              <a:latin typeface="Arial"/>
              <a:ea typeface="Roboto"/>
              <a:cs typeface="Roboto"/>
            </a:rPr>
            <a:t>Gained awareness of GDPR and key cybersecurity principles.</a:t>
          </a:r>
        </a:p>
      </dgm:t>
    </dgm:pt>
    <dgm:pt modelId="{39D03E63-A592-4704-AACF-57C6269DA304}" type="parTrans" cxnId="{C73DEBC6-22B3-4017-82D1-4F777C1D8A04}">
      <dgm:prSet/>
      <dgm:spPr/>
      <dgm:t>
        <a:bodyPr/>
        <a:lstStyle/>
        <a:p>
          <a:endParaRPr lang="en-US"/>
        </a:p>
      </dgm:t>
    </dgm:pt>
    <dgm:pt modelId="{74FAE070-45F1-488F-84F6-A0CA1997DE7D}" type="sibTrans" cxnId="{C73DEBC6-22B3-4017-82D1-4F777C1D8A04}">
      <dgm:prSet/>
      <dgm:spPr/>
      <dgm:t>
        <a:bodyPr/>
        <a:lstStyle/>
        <a:p>
          <a:endParaRPr lang="en-US"/>
        </a:p>
      </dgm:t>
    </dgm:pt>
    <dgm:pt modelId="{BF28BF6F-CB82-4215-9420-87D49E6959A0}">
      <dgm:prSet custT="1"/>
      <dgm:spPr/>
      <dgm:t>
        <a:bodyPr/>
        <a:lstStyle/>
        <a:p>
          <a:pPr>
            <a:lnSpc>
              <a:spcPct val="100000"/>
            </a:lnSpc>
          </a:pPr>
          <a:r>
            <a:rPr lang="en-US" sz="1200" b="0" i="0" kern="1200" dirty="0">
              <a:latin typeface="Arial"/>
              <a:ea typeface="Roboto"/>
              <a:cs typeface="Roboto"/>
            </a:rPr>
            <a:t>Improved understanding of digital safety, including phishing and strong passwords.</a:t>
          </a:r>
        </a:p>
      </dgm:t>
    </dgm:pt>
    <dgm:pt modelId="{C250C5A3-F73E-47B6-8A1F-15673855EFA4}" type="parTrans" cxnId="{4F4404A4-D592-4D07-A6D5-E048D86A23F6}">
      <dgm:prSet/>
      <dgm:spPr/>
      <dgm:t>
        <a:bodyPr/>
        <a:lstStyle/>
        <a:p>
          <a:endParaRPr lang="en-US"/>
        </a:p>
      </dgm:t>
    </dgm:pt>
    <dgm:pt modelId="{AC691DCE-08E5-470E-9AA0-1E641A9E67AF}" type="sibTrans" cxnId="{4F4404A4-D592-4D07-A6D5-E048D86A23F6}">
      <dgm:prSet/>
      <dgm:spPr/>
      <dgm:t>
        <a:bodyPr/>
        <a:lstStyle/>
        <a:p>
          <a:endParaRPr lang="en-US"/>
        </a:p>
      </dgm:t>
    </dgm:pt>
    <dgm:pt modelId="{C067EC37-ADC1-436F-9D9B-EEEF7A876D5C}" type="pres">
      <dgm:prSet presAssocID="{0593D8AC-C448-48AB-B822-DC2E2AA95937}" presName="root" presStyleCnt="0">
        <dgm:presLayoutVars>
          <dgm:dir/>
          <dgm:resizeHandles val="exact"/>
        </dgm:presLayoutVars>
      </dgm:prSet>
      <dgm:spPr/>
    </dgm:pt>
    <dgm:pt modelId="{1B40432A-011B-4C2F-AB5D-9E96EF96AF49}" type="pres">
      <dgm:prSet presAssocID="{C1E11B27-0B46-40F9-A999-79BF4BA29B2C}" presName="compNode" presStyleCnt="0"/>
      <dgm:spPr/>
    </dgm:pt>
    <dgm:pt modelId="{8A9B941E-6864-4B1E-B664-D3CC0C5F0C7B}" type="pres">
      <dgm:prSet presAssocID="{C1E11B27-0B46-40F9-A999-79BF4BA29B2C}" presName="iconRect" presStyleLbl="node1" presStyleIdx="0" presStyleCnt="4" custLinFactNeighborY="-4422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solidFill>
            <a:schemeClr val="bg2"/>
          </a:solidFill>
        </a:ln>
      </dgm:spPr>
      <dgm:extLst>
        <a:ext uri="{E40237B7-FDA0-4F09-8148-C483321AD2D9}">
          <dgm14:cNvPr xmlns:dgm14="http://schemas.microsoft.com/office/drawing/2010/diagram" id="0" name="" descr="Head with Gears"/>
        </a:ext>
      </dgm:extLst>
    </dgm:pt>
    <dgm:pt modelId="{9415F276-6EE0-4631-BF60-56317621241E}" type="pres">
      <dgm:prSet presAssocID="{C1E11B27-0B46-40F9-A999-79BF4BA29B2C}" presName="spaceRect" presStyleCnt="0"/>
      <dgm:spPr/>
    </dgm:pt>
    <dgm:pt modelId="{3B503662-9BB8-4909-8C7E-28C51603A696}" type="pres">
      <dgm:prSet presAssocID="{C1E11B27-0B46-40F9-A999-79BF4BA29B2C}" presName="textRect" presStyleLbl="revTx" presStyleIdx="0" presStyleCnt="4" custLinFactNeighborY="-49731">
        <dgm:presLayoutVars>
          <dgm:chMax val="1"/>
          <dgm:chPref val="1"/>
        </dgm:presLayoutVars>
      </dgm:prSet>
      <dgm:spPr/>
    </dgm:pt>
    <dgm:pt modelId="{06E65E93-90F9-4ABB-A79F-1965E3711081}" type="pres">
      <dgm:prSet presAssocID="{37F56416-694D-496B-AB84-9437D63B4A60}" presName="sibTrans" presStyleCnt="0"/>
      <dgm:spPr/>
    </dgm:pt>
    <dgm:pt modelId="{0AEA4948-20C7-4992-92B1-C2AAF7C37F17}" type="pres">
      <dgm:prSet presAssocID="{3051B527-4BC0-4FD3-9EE6-FED87DCB7589}" presName="compNode" presStyleCnt="0"/>
      <dgm:spPr/>
    </dgm:pt>
    <dgm:pt modelId="{5F5C2F21-1DE4-4BB4-9AAB-DCD42C8D75D8}" type="pres">
      <dgm:prSet presAssocID="{3051B527-4BC0-4FD3-9EE6-FED87DCB7589}" presName="iconRect" presStyleLbl="node1" presStyleIdx="1" presStyleCnt="4" custLinFactNeighborY="-4422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solidFill>
            <a:schemeClr val="tx2">
              <a:lumMod val="75000"/>
            </a:schemeClr>
          </a:solidFill>
        </a:ln>
      </dgm:spPr>
      <dgm:extLst>
        <a:ext uri="{E40237B7-FDA0-4F09-8148-C483321AD2D9}">
          <dgm14:cNvPr xmlns:dgm14="http://schemas.microsoft.com/office/drawing/2010/diagram" id="0" name="" descr="Person with Idea"/>
        </a:ext>
      </dgm:extLst>
    </dgm:pt>
    <dgm:pt modelId="{EB0BF815-2873-4C72-B0B3-AFF5DE79E86B}" type="pres">
      <dgm:prSet presAssocID="{3051B527-4BC0-4FD3-9EE6-FED87DCB7589}" presName="spaceRect" presStyleCnt="0"/>
      <dgm:spPr/>
    </dgm:pt>
    <dgm:pt modelId="{599C3E69-2C13-4F84-9C4A-4ED409C442FC}" type="pres">
      <dgm:prSet presAssocID="{3051B527-4BC0-4FD3-9EE6-FED87DCB7589}" presName="textRect" presStyleLbl="revTx" presStyleIdx="1" presStyleCnt="4" custLinFactNeighborY="-49731">
        <dgm:presLayoutVars>
          <dgm:chMax val="1"/>
          <dgm:chPref val="1"/>
        </dgm:presLayoutVars>
      </dgm:prSet>
      <dgm:spPr/>
    </dgm:pt>
    <dgm:pt modelId="{C12AD53C-D73D-418B-BA39-F172209E8E27}" type="pres">
      <dgm:prSet presAssocID="{78601281-2C4A-4DAE-858E-61292D6E49C6}" presName="sibTrans" presStyleCnt="0"/>
      <dgm:spPr/>
    </dgm:pt>
    <dgm:pt modelId="{3CDECE0E-935A-45BE-BC38-2F9F2ACBF633}" type="pres">
      <dgm:prSet presAssocID="{F72EB578-E823-4730-B408-602E1FB801DA}" presName="compNode" presStyleCnt="0"/>
      <dgm:spPr/>
    </dgm:pt>
    <dgm:pt modelId="{230F7F80-7769-49A8-BBA1-8CA688CE5B3A}" type="pres">
      <dgm:prSet presAssocID="{F72EB578-E823-4730-B408-602E1FB801DA}" presName="iconRect" presStyleLbl="node1" presStyleIdx="2" presStyleCnt="4" custLinFactNeighborY="-4422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107CC6A8-2936-4C15-AAC3-C8F6B5810407}" type="pres">
      <dgm:prSet presAssocID="{F72EB578-E823-4730-B408-602E1FB801DA}" presName="spaceRect" presStyleCnt="0"/>
      <dgm:spPr/>
    </dgm:pt>
    <dgm:pt modelId="{2056D828-F5CD-4AE8-A941-D2F22E729FF4}" type="pres">
      <dgm:prSet presAssocID="{F72EB578-E823-4730-B408-602E1FB801DA}" presName="textRect" presStyleLbl="revTx" presStyleIdx="2" presStyleCnt="4" custLinFactNeighborY="-49731">
        <dgm:presLayoutVars>
          <dgm:chMax val="1"/>
          <dgm:chPref val="1"/>
        </dgm:presLayoutVars>
      </dgm:prSet>
      <dgm:spPr/>
    </dgm:pt>
    <dgm:pt modelId="{836B874E-9695-4C77-BCB2-8F418651E999}" type="pres">
      <dgm:prSet presAssocID="{74FAE070-45F1-488F-84F6-A0CA1997DE7D}" presName="sibTrans" presStyleCnt="0"/>
      <dgm:spPr/>
    </dgm:pt>
    <dgm:pt modelId="{344E3C85-A96F-4ABA-AEBF-AFB89B3FCE52}" type="pres">
      <dgm:prSet presAssocID="{BF28BF6F-CB82-4215-9420-87D49E6959A0}" presName="compNode" presStyleCnt="0"/>
      <dgm:spPr/>
    </dgm:pt>
    <dgm:pt modelId="{D0D4DCFE-940C-4089-ACAA-188DA831FC2D}" type="pres">
      <dgm:prSet presAssocID="{BF28BF6F-CB82-4215-9420-87D49E6959A0}" presName="iconRect" presStyleLbl="node1" presStyleIdx="3" presStyleCnt="4" custLinFactNeighborY="-44222"/>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solidFill>
            <a:schemeClr val="tx1">
              <a:lumMod val="85000"/>
              <a:lumOff val="15000"/>
            </a:schemeClr>
          </a:solidFill>
        </a:ln>
      </dgm:spPr>
      <dgm:extLst>
        <a:ext uri="{E40237B7-FDA0-4F09-8148-C483321AD2D9}">
          <dgm14:cNvPr xmlns:dgm14="http://schemas.microsoft.com/office/drawing/2010/diagram" id="0" name="" descr="Processor"/>
        </a:ext>
      </dgm:extLst>
    </dgm:pt>
    <dgm:pt modelId="{FD77C94D-618B-41AC-9884-A2036149EA3D}" type="pres">
      <dgm:prSet presAssocID="{BF28BF6F-CB82-4215-9420-87D49E6959A0}" presName="spaceRect" presStyleCnt="0"/>
      <dgm:spPr/>
    </dgm:pt>
    <dgm:pt modelId="{AF2A4153-5B55-4791-BED4-B89A1499903D}" type="pres">
      <dgm:prSet presAssocID="{BF28BF6F-CB82-4215-9420-87D49E6959A0}" presName="textRect" presStyleLbl="revTx" presStyleIdx="3" presStyleCnt="4" custLinFactNeighborY="-49731">
        <dgm:presLayoutVars>
          <dgm:chMax val="1"/>
          <dgm:chPref val="1"/>
        </dgm:presLayoutVars>
      </dgm:prSet>
      <dgm:spPr/>
    </dgm:pt>
  </dgm:ptLst>
  <dgm:cxnLst>
    <dgm:cxn modelId="{60D59F31-F18D-40BB-8C15-3D86C31BB794}" type="presOf" srcId="{F72EB578-E823-4730-B408-602E1FB801DA}" destId="{2056D828-F5CD-4AE8-A941-D2F22E729FF4}" srcOrd="0" destOrd="0" presId="urn:microsoft.com/office/officeart/2018/2/layout/IconLabelList"/>
    <dgm:cxn modelId="{D2682E37-F459-4350-AB3A-84569B3ED24B}" srcId="{0593D8AC-C448-48AB-B822-DC2E2AA95937}" destId="{3051B527-4BC0-4FD3-9EE6-FED87DCB7589}" srcOrd="1" destOrd="0" parTransId="{92272BF8-57E6-4F90-B046-18F6E06684BB}" sibTransId="{78601281-2C4A-4DAE-858E-61292D6E49C6}"/>
    <dgm:cxn modelId="{DA22AA9E-0968-4461-A436-741A8F7E682D}" srcId="{0593D8AC-C448-48AB-B822-DC2E2AA95937}" destId="{C1E11B27-0B46-40F9-A999-79BF4BA29B2C}" srcOrd="0" destOrd="0" parTransId="{1A7945C0-6C20-4C05-8EF8-05E861F272A0}" sibTransId="{37F56416-694D-496B-AB84-9437D63B4A60}"/>
    <dgm:cxn modelId="{4F4404A4-D592-4D07-A6D5-E048D86A23F6}" srcId="{0593D8AC-C448-48AB-B822-DC2E2AA95937}" destId="{BF28BF6F-CB82-4215-9420-87D49E6959A0}" srcOrd="3" destOrd="0" parTransId="{C250C5A3-F73E-47B6-8A1F-15673855EFA4}" sibTransId="{AC691DCE-08E5-470E-9AA0-1E641A9E67AF}"/>
    <dgm:cxn modelId="{C73DEBC6-22B3-4017-82D1-4F777C1D8A04}" srcId="{0593D8AC-C448-48AB-B822-DC2E2AA95937}" destId="{F72EB578-E823-4730-B408-602E1FB801DA}" srcOrd="2" destOrd="0" parTransId="{39D03E63-A592-4704-AACF-57C6269DA304}" sibTransId="{74FAE070-45F1-488F-84F6-A0CA1997DE7D}"/>
    <dgm:cxn modelId="{8CB8A6CD-A25E-49F1-9DEC-FE3FFCF8AABF}" type="presOf" srcId="{0593D8AC-C448-48AB-B822-DC2E2AA95937}" destId="{C067EC37-ADC1-436F-9D9B-EEEF7A876D5C}" srcOrd="0" destOrd="0" presId="urn:microsoft.com/office/officeart/2018/2/layout/IconLabelList"/>
    <dgm:cxn modelId="{BF5FBAD7-DEC9-4B28-B0CA-5D23D437A705}" type="presOf" srcId="{3051B527-4BC0-4FD3-9EE6-FED87DCB7589}" destId="{599C3E69-2C13-4F84-9C4A-4ED409C442FC}" srcOrd="0" destOrd="0" presId="urn:microsoft.com/office/officeart/2018/2/layout/IconLabelList"/>
    <dgm:cxn modelId="{83AFE1FA-2447-44AC-9F7F-78D99F252416}" type="presOf" srcId="{C1E11B27-0B46-40F9-A999-79BF4BA29B2C}" destId="{3B503662-9BB8-4909-8C7E-28C51603A696}" srcOrd="0" destOrd="0" presId="urn:microsoft.com/office/officeart/2018/2/layout/IconLabelList"/>
    <dgm:cxn modelId="{1AB1CEFD-7C7C-468C-85B6-FD0B26AD82C2}" type="presOf" srcId="{BF28BF6F-CB82-4215-9420-87D49E6959A0}" destId="{AF2A4153-5B55-4791-BED4-B89A1499903D}" srcOrd="0" destOrd="0" presId="urn:microsoft.com/office/officeart/2018/2/layout/IconLabelList"/>
    <dgm:cxn modelId="{714B35B8-939A-489C-AB0E-5312492DF92D}" type="presParOf" srcId="{C067EC37-ADC1-436F-9D9B-EEEF7A876D5C}" destId="{1B40432A-011B-4C2F-AB5D-9E96EF96AF49}" srcOrd="0" destOrd="0" presId="urn:microsoft.com/office/officeart/2018/2/layout/IconLabelList"/>
    <dgm:cxn modelId="{102E71B3-2A0D-4FBA-9D3A-6AD91B55887A}" type="presParOf" srcId="{1B40432A-011B-4C2F-AB5D-9E96EF96AF49}" destId="{8A9B941E-6864-4B1E-B664-D3CC0C5F0C7B}" srcOrd="0" destOrd="0" presId="urn:microsoft.com/office/officeart/2018/2/layout/IconLabelList"/>
    <dgm:cxn modelId="{96D548C4-5B57-46BF-B4D8-0ECACB3BAF5A}" type="presParOf" srcId="{1B40432A-011B-4C2F-AB5D-9E96EF96AF49}" destId="{9415F276-6EE0-4631-BF60-56317621241E}" srcOrd="1" destOrd="0" presId="urn:microsoft.com/office/officeart/2018/2/layout/IconLabelList"/>
    <dgm:cxn modelId="{F96C0D1F-90B0-4A4B-9715-C27A258C9538}" type="presParOf" srcId="{1B40432A-011B-4C2F-AB5D-9E96EF96AF49}" destId="{3B503662-9BB8-4909-8C7E-28C51603A696}" srcOrd="2" destOrd="0" presId="urn:microsoft.com/office/officeart/2018/2/layout/IconLabelList"/>
    <dgm:cxn modelId="{7C186985-C405-4711-9153-2B59B79BDFFF}" type="presParOf" srcId="{C067EC37-ADC1-436F-9D9B-EEEF7A876D5C}" destId="{06E65E93-90F9-4ABB-A79F-1965E3711081}" srcOrd="1" destOrd="0" presId="urn:microsoft.com/office/officeart/2018/2/layout/IconLabelList"/>
    <dgm:cxn modelId="{4DAEB17A-23F6-401B-980A-CFCE6DFDEB51}" type="presParOf" srcId="{C067EC37-ADC1-436F-9D9B-EEEF7A876D5C}" destId="{0AEA4948-20C7-4992-92B1-C2AAF7C37F17}" srcOrd="2" destOrd="0" presId="urn:microsoft.com/office/officeart/2018/2/layout/IconLabelList"/>
    <dgm:cxn modelId="{6C086B29-084D-40D1-8122-9C69428E7FE0}" type="presParOf" srcId="{0AEA4948-20C7-4992-92B1-C2AAF7C37F17}" destId="{5F5C2F21-1DE4-4BB4-9AAB-DCD42C8D75D8}" srcOrd="0" destOrd="0" presId="urn:microsoft.com/office/officeart/2018/2/layout/IconLabelList"/>
    <dgm:cxn modelId="{4F3885C2-E4AE-459A-800C-40E1BFB06C93}" type="presParOf" srcId="{0AEA4948-20C7-4992-92B1-C2AAF7C37F17}" destId="{EB0BF815-2873-4C72-B0B3-AFF5DE79E86B}" srcOrd="1" destOrd="0" presId="urn:microsoft.com/office/officeart/2018/2/layout/IconLabelList"/>
    <dgm:cxn modelId="{526377ED-3458-4A52-AD75-F31148879DDA}" type="presParOf" srcId="{0AEA4948-20C7-4992-92B1-C2AAF7C37F17}" destId="{599C3E69-2C13-4F84-9C4A-4ED409C442FC}" srcOrd="2" destOrd="0" presId="urn:microsoft.com/office/officeart/2018/2/layout/IconLabelList"/>
    <dgm:cxn modelId="{44F20A22-0AA9-4B88-B897-FDFD3C8B7FF3}" type="presParOf" srcId="{C067EC37-ADC1-436F-9D9B-EEEF7A876D5C}" destId="{C12AD53C-D73D-418B-BA39-F172209E8E27}" srcOrd="3" destOrd="0" presId="urn:microsoft.com/office/officeart/2018/2/layout/IconLabelList"/>
    <dgm:cxn modelId="{D25167A5-F8C3-4054-B4F2-7C068FB3E200}" type="presParOf" srcId="{C067EC37-ADC1-436F-9D9B-EEEF7A876D5C}" destId="{3CDECE0E-935A-45BE-BC38-2F9F2ACBF633}" srcOrd="4" destOrd="0" presId="urn:microsoft.com/office/officeart/2018/2/layout/IconLabelList"/>
    <dgm:cxn modelId="{02C26CE6-0FC1-4222-B948-1B389340F357}" type="presParOf" srcId="{3CDECE0E-935A-45BE-BC38-2F9F2ACBF633}" destId="{230F7F80-7769-49A8-BBA1-8CA688CE5B3A}" srcOrd="0" destOrd="0" presId="urn:microsoft.com/office/officeart/2018/2/layout/IconLabelList"/>
    <dgm:cxn modelId="{48BDEF6D-872B-456A-ACBB-2C9377A31BF2}" type="presParOf" srcId="{3CDECE0E-935A-45BE-BC38-2F9F2ACBF633}" destId="{107CC6A8-2936-4C15-AAC3-C8F6B5810407}" srcOrd="1" destOrd="0" presId="urn:microsoft.com/office/officeart/2018/2/layout/IconLabelList"/>
    <dgm:cxn modelId="{ED42A954-8F0D-4D45-808A-5F0B77999B83}" type="presParOf" srcId="{3CDECE0E-935A-45BE-BC38-2F9F2ACBF633}" destId="{2056D828-F5CD-4AE8-A941-D2F22E729FF4}" srcOrd="2" destOrd="0" presId="urn:microsoft.com/office/officeart/2018/2/layout/IconLabelList"/>
    <dgm:cxn modelId="{F64A16EA-B46D-44E3-AA82-A2D0D0403D05}" type="presParOf" srcId="{C067EC37-ADC1-436F-9D9B-EEEF7A876D5C}" destId="{836B874E-9695-4C77-BCB2-8F418651E999}" srcOrd="5" destOrd="0" presId="urn:microsoft.com/office/officeart/2018/2/layout/IconLabelList"/>
    <dgm:cxn modelId="{18C5F014-932A-4A61-BB22-69566C1A4FA6}" type="presParOf" srcId="{C067EC37-ADC1-436F-9D9B-EEEF7A876D5C}" destId="{344E3C85-A96F-4ABA-AEBF-AFB89B3FCE52}" srcOrd="6" destOrd="0" presId="urn:microsoft.com/office/officeart/2018/2/layout/IconLabelList"/>
    <dgm:cxn modelId="{F1688C7C-0036-48E8-A076-5579D60876B4}" type="presParOf" srcId="{344E3C85-A96F-4ABA-AEBF-AFB89B3FCE52}" destId="{D0D4DCFE-940C-4089-ACAA-188DA831FC2D}" srcOrd="0" destOrd="0" presId="urn:microsoft.com/office/officeart/2018/2/layout/IconLabelList"/>
    <dgm:cxn modelId="{D06BFAF9-05CD-4878-B064-8952E454DCB2}" type="presParOf" srcId="{344E3C85-A96F-4ABA-AEBF-AFB89B3FCE52}" destId="{FD77C94D-618B-41AC-9884-A2036149EA3D}" srcOrd="1" destOrd="0" presId="urn:microsoft.com/office/officeart/2018/2/layout/IconLabelList"/>
    <dgm:cxn modelId="{DC4B375D-0DF2-4CF2-BE29-B10B6AD83757}" type="presParOf" srcId="{344E3C85-A96F-4ABA-AEBF-AFB89B3FCE52}" destId="{AF2A4153-5B55-4791-BED4-B89A1499903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CBC24734-9B5D-4D84-B94A-1952B1E86D90}" type="doc">
      <dgm:prSet loTypeId="urn:microsoft.com/office/officeart/2008/layout/LinedList" loCatId="list" qsTypeId="urn:microsoft.com/office/officeart/2005/8/quickstyle/simple4" qsCatId="simple" csTypeId="urn:microsoft.com/office/officeart/2005/8/colors/colorful3" csCatId="colorful" phldr="1"/>
      <dgm:spPr/>
      <dgm:t>
        <a:bodyPr/>
        <a:lstStyle/>
        <a:p>
          <a:endParaRPr lang="en-US"/>
        </a:p>
      </dgm:t>
    </dgm:pt>
    <dgm:pt modelId="{59B8F08A-5D1B-43DB-99F9-464D986DD2A6}">
      <dgm:prSet custT="1"/>
      <dgm:spPr/>
      <dgm:t>
        <a:bodyPr/>
        <a:lstStyle/>
        <a:p>
          <a:pPr algn="just">
            <a:lnSpc>
              <a:spcPct val="150000"/>
            </a:lnSpc>
          </a:pPr>
          <a:r>
            <a:rPr lang="en-US" sz="1400" dirty="0">
              <a:latin typeface="Arial"/>
              <a:ea typeface="Roboto"/>
              <a:cs typeface="Roboto"/>
            </a:rPr>
            <a:t>Overall, this module has greatly improved my digital confidence. I feel more prepared to use digital tools such as Outlook, Excel, Word, Forms and LinkedIn in a professional and academic context. The skills I gained will support me throughout my studies, help me stay organized, and strengthen my employability in the future.</a:t>
          </a:r>
          <a:endParaRPr lang="en-GB" sz="1400" dirty="0">
            <a:latin typeface="Arial"/>
            <a:ea typeface="Roboto"/>
            <a:cs typeface="Roboto"/>
          </a:endParaRPr>
        </a:p>
        <a:p>
          <a:pPr algn="just">
            <a:lnSpc>
              <a:spcPct val="150000"/>
            </a:lnSpc>
          </a:pPr>
          <a:endParaRPr lang="en-US" sz="1400" dirty="0">
            <a:latin typeface="Arial"/>
            <a:ea typeface="Roboto"/>
            <a:cs typeface="Roboto"/>
          </a:endParaRPr>
        </a:p>
      </dgm:t>
    </dgm:pt>
    <dgm:pt modelId="{385CCEFE-5AA1-4A90-89A4-303DD04A6856}" type="parTrans" cxnId="{B3C651BF-1126-408B-B68A-426E056EAC0B}">
      <dgm:prSet/>
      <dgm:spPr/>
      <dgm:t>
        <a:bodyPr/>
        <a:lstStyle/>
        <a:p>
          <a:pPr algn="ctr"/>
          <a:endParaRPr lang="en-US" sz="1400">
            <a:latin typeface="Roboto" panose="02000000000000000000" pitchFamily="2" charset="0"/>
            <a:ea typeface="Roboto" panose="02000000000000000000" pitchFamily="2" charset="0"/>
            <a:cs typeface="Roboto" panose="02000000000000000000" pitchFamily="2" charset="0"/>
          </a:endParaRPr>
        </a:p>
      </dgm:t>
    </dgm:pt>
    <dgm:pt modelId="{385E2083-9726-400F-8C77-60262ED6809D}" type="sibTrans" cxnId="{B3C651BF-1126-408B-B68A-426E056EAC0B}">
      <dgm:prSet/>
      <dgm:spPr/>
      <dgm:t>
        <a:bodyPr/>
        <a:lstStyle/>
        <a:p>
          <a:pPr algn="ctr"/>
          <a:endParaRPr lang="en-US" sz="1400">
            <a:latin typeface="Roboto" panose="02000000000000000000" pitchFamily="2" charset="0"/>
            <a:ea typeface="Roboto" panose="02000000000000000000" pitchFamily="2" charset="0"/>
            <a:cs typeface="Roboto" panose="02000000000000000000" pitchFamily="2" charset="0"/>
          </a:endParaRPr>
        </a:p>
      </dgm:t>
    </dgm:pt>
    <dgm:pt modelId="{396339CA-DC5E-4643-AA60-5791B4C329C8}" type="pres">
      <dgm:prSet presAssocID="{CBC24734-9B5D-4D84-B94A-1952B1E86D90}" presName="vert0" presStyleCnt="0">
        <dgm:presLayoutVars>
          <dgm:dir/>
          <dgm:animOne val="branch"/>
          <dgm:animLvl val="lvl"/>
        </dgm:presLayoutVars>
      </dgm:prSet>
      <dgm:spPr/>
    </dgm:pt>
    <dgm:pt modelId="{89721748-D290-40E8-A67B-B8539DA41813}" type="pres">
      <dgm:prSet presAssocID="{59B8F08A-5D1B-43DB-99F9-464D986DD2A6}" presName="thickLine" presStyleLbl="alignNode1" presStyleIdx="0" presStyleCnt="1"/>
      <dgm:spPr/>
    </dgm:pt>
    <dgm:pt modelId="{437E9732-FB1E-4DC8-90C5-6EE7F778A2A2}" type="pres">
      <dgm:prSet presAssocID="{59B8F08A-5D1B-43DB-99F9-464D986DD2A6}" presName="horz1" presStyleCnt="0"/>
      <dgm:spPr/>
    </dgm:pt>
    <dgm:pt modelId="{F880A291-0402-4C41-ACC8-2D7BC0A73B36}" type="pres">
      <dgm:prSet presAssocID="{59B8F08A-5D1B-43DB-99F9-464D986DD2A6}" presName="tx1" presStyleLbl="revTx" presStyleIdx="0" presStyleCnt="1"/>
      <dgm:spPr>
        <a:solidFill>
          <a:schemeClr val="bg1"/>
        </a:solidFill>
      </dgm:spPr>
    </dgm:pt>
    <dgm:pt modelId="{1F98A9BF-EA28-45D3-9E78-A9D5D6F399E3}" type="pres">
      <dgm:prSet presAssocID="{59B8F08A-5D1B-43DB-99F9-464D986DD2A6}" presName="vert1" presStyleCnt="0"/>
      <dgm:spPr/>
    </dgm:pt>
  </dgm:ptLst>
  <dgm:cxnLst>
    <dgm:cxn modelId="{3B17B328-F0E7-44A1-810C-3873541FADE3}" type="presOf" srcId="{59B8F08A-5D1B-43DB-99F9-464D986DD2A6}" destId="{F880A291-0402-4C41-ACC8-2D7BC0A73B36}" srcOrd="0" destOrd="0" presId="urn:microsoft.com/office/officeart/2008/layout/LinedList"/>
    <dgm:cxn modelId="{A08F226B-DBB0-4346-AFF5-049D377D623F}" type="presOf" srcId="{CBC24734-9B5D-4D84-B94A-1952B1E86D90}" destId="{396339CA-DC5E-4643-AA60-5791B4C329C8}" srcOrd="0" destOrd="0" presId="urn:microsoft.com/office/officeart/2008/layout/LinedList"/>
    <dgm:cxn modelId="{B3C651BF-1126-408B-B68A-426E056EAC0B}" srcId="{CBC24734-9B5D-4D84-B94A-1952B1E86D90}" destId="{59B8F08A-5D1B-43DB-99F9-464D986DD2A6}" srcOrd="0" destOrd="0" parTransId="{385CCEFE-5AA1-4A90-89A4-303DD04A6856}" sibTransId="{385E2083-9726-400F-8C77-60262ED6809D}"/>
    <dgm:cxn modelId="{3F414B32-385C-4F49-A2DC-6E50059B10EA}" type="presParOf" srcId="{396339CA-DC5E-4643-AA60-5791B4C329C8}" destId="{89721748-D290-40E8-A67B-B8539DA41813}" srcOrd="0" destOrd="0" presId="urn:microsoft.com/office/officeart/2008/layout/LinedList"/>
    <dgm:cxn modelId="{01CED09A-F69E-4D33-A6E2-C91A7477C1AF}" type="presParOf" srcId="{396339CA-DC5E-4643-AA60-5791B4C329C8}" destId="{437E9732-FB1E-4DC8-90C5-6EE7F778A2A2}" srcOrd="1" destOrd="0" presId="urn:microsoft.com/office/officeart/2008/layout/LinedList"/>
    <dgm:cxn modelId="{3D40DD68-ADA7-4B27-8FF9-ABA2F817C375}" type="presParOf" srcId="{437E9732-FB1E-4DC8-90C5-6EE7F778A2A2}" destId="{F880A291-0402-4C41-ACC8-2D7BC0A73B36}" srcOrd="0" destOrd="0" presId="urn:microsoft.com/office/officeart/2008/layout/LinedList"/>
    <dgm:cxn modelId="{8539B085-87FE-4393-BEE9-67CEA03CCEBB}" type="presParOf" srcId="{437E9732-FB1E-4DC8-90C5-6EE7F778A2A2}" destId="{1F98A9BF-EA28-45D3-9E78-A9D5D6F399E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C24734-9B5D-4D84-B94A-1952B1E86D90}"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59B8F08A-5D1B-43DB-99F9-464D986DD2A6}">
      <dgm:prSet custT="1"/>
      <dgm:spPr/>
      <dgm:t>
        <a:bodyPr/>
        <a:lstStyle/>
        <a:p>
          <a:pPr algn="just">
            <a:lnSpc>
              <a:spcPct val="150000"/>
            </a:lnSpc>
            <a:spcBef>
              <a:spcPts val="600"/>
            </a:spcBef>
          </a:pPr>
          <a:r>
            <a:rPr lang="en-GB" sz="1200" dirty="0">
              <a:latin typeface="Roboto" panose="02000000000000000000" pitchFamily="2" charset="0"/>
              <a:ea typeface="Roboto" panose="02000000000000000000" pitchFamily="2" charset="0"/>
              <a:cs typeface="Roboto" panose="02000000000000000000" pitchFamily="2" charset="0"/>
            </a:rPr>
            <a:t>Amundsen, T.S. and Helmersen, M.D. (2023). Microsoft Outlook add-in for </a:t>
          </a:r>
          <a:r>
            <a:rPr lang="en-GB" sz="1200" dirty="0" err="1">
              <a:latin typeface="Roboto" panose="02000000000000000000" pitchFamily="2" charset="0"/>
              <a:ea typeface="Roboto" panose="02000000000000000000" pitchFamily="2" charset="0"/>
              <a:cs typeface="Roboto" panose="02000000000000000000" pitchFamily="2" charset="0"/>
            </a:rPr>
            <a:t>VisBook's</a:t>
          </a:r>
          <a:r>
            <a:rPr lang="en-GB" sz="1200" dirty="0">
              <a:latin typeface="Roboto" panose="02000000000000000000" pitchFamily="2" charset="0"/>
              <a:ea typeface="Roboto" panose="02000000000000000000" pitchFamily="2" charset="0"/>
              <a:cs typeface="Roboto" panose="02000000000000000000" pitchFamily="2" charset="0"/>
            </a:rPr>
            <a:t> property management system (Bachelor's thesis, NTNU).</a:t>
          </a:r>
        </a:p>
        <a:p>
          <a:pPr>
            <a:lnSpc>
              <a:spcPct val="150000"/>
            </a:lnSpc>
            <a:spcBef>
              <a:spcPts val="600"/>
            </a:spcBef>
          </a:pPr>
          <a:r>
            <a:rPr lang="en-US" sz="1200" dirty="0">
              <a:latin typeface="Roboto" panose="02000000000000000000" pitchFamily="2" charset="0"/>
              <a:ea typeface="Roboto" panose="02000000000000000000" pitchFamily="2" charset="0"/>
              <a:cs typeface="Roboto" panose="02000000000000000000" pitchFamily="2" charset="0"/>
            </a:rPr>
            <a:t>McGuire, D., McVicar, O. and Tariq, U.E.H. (2023). Skills audits: an integrative literature review. Industrial and Commercial Training, 55(1), pp.34-46.</a:t>
          </a:r>
          <a:endParaRPr lang="en-GB" sz="1200" dirty="0">
            <a:latin typeface="Roboto" panose="02000000000000000000" pitchFamily="2" charset="0"/>
            <a:ea typeface="Roboto" panose="02000000000000000000" pitchFamily="2" charset="0"/>
            <a:cs typeface="Roboto" panose="02000000000000000000" pitchFamily="2" charset="0"/>
          </a:endParaRPr>
        </a:p>
        <a:p>
          <a:pPr>
            <a:lnSpc>
              <a:spcPct val="150000"/>
            </a:lnSpc>
            <a:spcBef>
              <a:spcPts val="600"/>
            </a:spcBef>
          </a:pPr>
          <a:r>
            <a:rPr lang="en-US" sz="1200" dirty="0" err="1">
              <a:latin typeface="Roboto" panose="02000000000000000000" pitchFamily="2" charset="0"/>
              <a:ea typeface="Roboto" panose="02000000000000000000" pitchFamily="2" charset="0"/>
              <a:cs typeface="Roboto" panose="02000000000000000000" pitchFamily="2" charset="0"/>
            </a:rPr>
            <a:t>Oranga</a:t>
          </a:r>
          <a:r>
            <a:rPr lang="en-US" sz="1200" dirty="0">
              <a:latin typeface="Roboto" panose="02000000000000000000" pitchFamily="2" charset="0"/>
              <a:ea typeface="Roboto" panose="02000000000000000000" pitchFamily="2" charset="0"/>
              <a:cs typeface="Roboto" panose="02000000000000000000" pitchFamily="2" charset="0"/>
            </a:rPr>
            <a:t>, J. (2023). Benefits of artificial intelligence (ChatGPT) in education and learning: Is Chat GPT helpful. International Review of Practical Innovation, Technology and Green Energy (IRPITAGE), 3(3), pp.46-50.</a:t>
          </a:r>
          <a:endParaRPr lang="en-GB" sz="1200" dirty="0">
            <a:latin typeface="Roboto" panose="02000000000000000000" pitchFamily="2" charset="0"/>
            <a:ea typeface="Roboto" panose="02000000000000000000" pitchFamily="2" charset="0"/>
            <a:cs typeface="Roboto" panose="02000000000000000000" pitchFamily="2" charset="0"/>
          </a:endParaRPr>
        </a:p>
        <a:p>
          <a:pPr>
            <a:lnSpc>
              <a:spcPct val="150000"/>
            </a:lnSpc>
            <a:spcBef>
              <a:spcPts val="600"/>
            </a:spcBef>
          </a:pPr>
          <a:r>
            <a:rPr lang="en-US" sz="1200" dirty="0">
              <a:latin typeface="Roboto" panose="02000000000000000000" pitchFamily="2" charset="0"/>
              <a:ea typeface="Roboto" panose="02000000000000000000" pitchFamily="2" charset="0"/>
              <a:cs typeface="Roboto" panose="02000000000000000000" pitchFamily="2" charset="0"/>
            </a:rPr>
            <a:t>Lambert, J. (2023). Microsoft Word step by step (Office 2021 and Microsoft 365). Microsoft Press.</a:t>
          </a:r>
          <a:endParaRPr lang="en-GB" sz="1200" dirty="0">
            <a:latin typeface="Roboto" panose="02000000000000000000" pitchFamily="2" charset="0"/>
            <a:ea typeface="Roboto" panose="02000000000000000000" pitchFamily="2" charset="0"/>
            <a:cs typeface="Roboto" panose="02000000000000000000" pitchFamily="2" charset="0"/>
          </a:endParaRPr>
        </a:p>
        <a:p>
          <a:pPr>
            <a:lnSpc>
              <a:spcPct val="150000"/>
            </a:lnSpc>
            <a:spcBef>
              <a:spcPts val="600"/>
            </a:spcBef>
          </a:pPr>
          <a:r>
            <a:rPr lang="en-US" sz="1200" dirty="0">
              <a:latin typeface="Roboto" panose="02000000000000000000" pitchFamily="2" charset="0"/>
              <a:ea typeface="Roboto" panose="02000000000000000000" pitchFamily="2" charset="0"/>
              <a:cs typeface="Roboto" panose="02000000000000000000" pitchFamily="2" charset="0"/>
            </a:rPr>
            <a:t>Lowe, D. (2025). Microsoft 365 PowerPoint for Dummies. John Wiley &amp; Sons.</a:t>
          </a:r>
          <a:endParaRPr lang="en-GB" sz="1200" dirty="0">
            <a:latin typeface="Roboto" panose="02000000000000000000" pitchFamily="2" charset="0"/>
            <a:ea typeface="Roboto" panose="02000000000000000000" pitchFamily="2" charset="0"/>
            <a:cs typeface="Roboto" panose="02000000000000000000" pitchFamily="2" charset="0"/>
          </a:endParaRPr>
        </a:p>
        <a:p>
          <a:pPr>
            <a:lnSpc>
              <a:spcPct val="150000"/>
            </a:lnSpc>
            <a:spcBef>
              <a:spcPts val="600"/>
            </a:spcBef>
          </a:pPr>
          <a:r>
            <a:rPr lang="en-US" sz="1200" dirty="0">
              <a:latin typeface="Roboto" panose="02000000000000000000" pitchFamily="2" charset="0"/>
              <a:ea typeface="Roboto" panose="02000000000000000000" pitchFamily="2" charset="0"/>
              <a:cs typeface="Roboto" panose="02000000000000000000" pitchFamily="2" charset="0"/>
            </a:rPr>
            <a:t>Panneerselvam, R. (2023). Business Statistics Using Excel: A Complete Course in Data Analytics. Routledge India.</a:t>
          </a:r>
          <a:endParaRPr lang="en-GB" sz="1200" dirty="0">
            <a:latin typeface="Roboto" panose="02000000000000000000" pitchFamily="2" charset="0"/>
            <a:ea typeface="Roboto" panose="02000000000000000000" pitchFamily="2" charset="0"/>
            <a:cs typeface="Roboto" panose="02000000000000000000" pitchFamily="2" charset="0"/>
          </a:endParaRPr>
        </a:p>
        <a:p>
          <a:pPr>
            <a:lnSpc>
              <a:spcPct val="150000"/>
            </a:lnSpc>
            <a:spcBef>
              <a:spcPts val="600"/>
            </a:spcBef>
          </a:pPr>
          <a:r>
            <a:rPr lang="en-US" sz="1200" dirty="0">
              <a:latin typeface="Roboto" panose="02000000000000000000" pitchFamily="2" charset="0"/>
              <a:ea typeface="Roboto" panose="02000000000000000000" pitchFamily="2" charset="0"/>
              <a:cs typeface="Roboto" panose="02000000000000000000" pitchFamily="2" charset="0"/>
            </a:rPr>
            <a:t>Learning, L. (2023). LinkedIn Learning. </a:t>
          </a:r>
          <a:r>
            <a:rPr lang="en-US" sz="1200" dirty="0" err="1">
              <a:latin typeface="Roboto" panose="02000000000000000000" pitchFamily="2" charset="0"/>
              <a:ea typeface="Roboto" panose="02000000000000000000" pitchFamily="2" charset="0"/>
              <a:cs typeface="Roboto" panose="02000000000000000000" pitchFamily="2" charset="0"/>
            </a:rPr>
            <a:t>Preuzeto</a:t>
          </a:r>
          <a:r>
            <a:rPr lang="en-US" sz="1200" dirty="0">
              <a:latin typeface="Roboto" panose="02000000000000000000" pitchFamily="2" charset="0"/>
              <a:ea typeface="Roboto" panose="02000000000000000000" pitchFamily="2" charset="0"/>
              <a:cs typeface="Roboto" panose="02000000000000000000" pitchFamily="2" charset="0"/>
            </a:rPr>
            <a:t> s: https://learning. </a:t>
          </a:r>
          <a:r>
            <a:rPr lang="en-US" sz="1200" dirty="0" err="1">
              <a:latin typeface="Roboto" panose="02000000000000000000" pitchFamily="2" charset="0"/>
              <a:ea typeface="Roboto" panose="02000000000000000000" pitchFamily="2" charset="0"/>
              <a:cs typeface="Roboto" panose="02000000000000000000" pitchFamily="2" charset="0"/>
            </a:rPr>
            <a:t>linkedin</a:t>
          </a:r>
          <a:r>
            <a:rPr lang="en-US" sz="1200" dirty="0">
              <a:latin typeface="Roboto" panose="02000000000000000000" pitchFamily="2" charset="0"/>
              <a:ea typeface="Roboto" panose="02000000000000000000" pitchFamily="2" charset="0"/>
              <a:cs typeface="Roboto" panose="02000000000000000000" pitchFamily="2" charset="0"/>
            </a:rPr>
            <a:t>. com.</a:t>
          </a:r>
          <a:endParaRPr lang="en-GB" sz="1200" dirty="0">
            <a:latin typeface="Roboto" panose="02000000000000000000" pitchFamily="2" charset="0"/>
            <a:ea typeface="Roboto" panose="02000000000000000000" pitchFamily="2" charset="0"/>
            <a:cs typeface="Roboto" panose="02000000000000000000" pitchFamily="2" charset="0"/>
          </a:endParaRPr>
        </a:p>
        <a:p>
          <a:pPr algn="just">
            <a:lnSpc>
              <a:spcPct val="150000"/>
            </a:lnSpc>
            <a:spcBef>
              <a:spcPts val="600"/>
            </a:spcBef>
          </a:pPr>
          <a:endParaRPr lang="en-US" sz="1200" dirty="0">
            <a:latin typeface="Roboto" panose="02000000000000000000" pitchFamily="2" charset="0"/>
            <a:ea typeface="Roboto" panose="02000000000000000000" pitchFamily="2" charset="0"/>
            <a:cs typeface="Roboto" panose="02000000000000000000" pitchFamily="2" charset="0"/>
          </a:endParaRPr>
        </a:p>
      </dgm:t>
    </dgm:pt>
    <dgm:pt modelId="{385CCEFE-5AA1-4A90-89A4-303DD04A6856}" type="parTrans" cxnId="{B3C651BF-1126-408B-B68A-426E056EAC0B}">
      <dgm:prSet/>
      <dgm:spPr/>
      <dgm:t>
        <a:bodyPr/>
        <a:lstStyle/>
        <a:p>
          <a:pPr algn="ctr"/>
          <a:endParaRPr lang="en-US" sz="1400">
            <a:latin typeface="Roboto" panose="02000000000000000000" pitchFamily="2" charset="0"/>
            <a:ea typeface="Roboto" panose="02000000000000000000" pitchFamily="2" charset="0"/>
            <a:cs typeface="Roboto" panose="02000000000000000000" pitchFamily="2" charset="0"/>
          </a:endParaRPr>
        </a:p>
      </dgm:t>
    </dgm:pt>
    <dgm:pt modelId="{385E2083-9726-400F-8C77-60262ED6809D}" type="sibTrans" cxnId="{B3C651BF-1126-408B-B68A-426E056EAC0B}">
      <dgm:prSet/>
      <dgm:spPr/>
      <dgm:t>
        <a:bodyPr/>
        <a:lstStyle/>
        <a:p>
          <a:pPr algn="ctr"/>
          <a:endParaRPr lang="en-US" sz="1400">
            <a:latin typeface="Roboto" panose="02000000000000000000" pitchFamily="2" charset="0"/>
            <a:ea typeface="Roboto" panose="02000000000000000000" pitchFamily="2" charset="0"/>
            <a:cs typeface="Roboto" panose="02000000000000000000" pitchFamily="2" charset="0"/>
          </a:endParaRPr>
        </a:p>
      </dgm:t>
    </dgm:pt>
    <dgm:pt modelId="{396339CA-DC5E-4643-AA60-5791B4C329C8}" type="pres">
      <dgm:prSet presAssocID="{CBC24734-9B5D-4D84-B94A-1952B1E86D90}" presName="vert0" presStyleCnt="0">
        <dgm:presLayoutVars>
          <dgm:dir/>
          <dgm:animOne val="branch"/>
          <dgm:animLvl val="lvl"/>
        </dgm:presLayoutVars>
      </dgm:prSet>
      <dgm:spPr/>
    </dgm:pt>
    <dgm:pt modelId="{89721748-D290-40E8-A67B-B8539DA41813}" type="pres">
      <dgm:prSet presAssocID="{59B8F08A-5D1B-43DB-99F9-464D986DD2A6}" presName="thickLine" presStyleLbl="alignNode1" presStyleIdx="0" presStyleCnt="1"/>
      <dgm:spPr/>
    </dgm:pt>
    <dgm:pt modelId="{437E9732-FB1E-4DC8-90C5-6EE7F778A2A2}" type="pres">
      <dgm:prSet presAssocID="{59B8F08A-5D1B-43DB-99F9-464D986DD2A6}" presName="horz1" presStyleCnt="0"/>
      <dgm:spPr/>
    </dgm:pt>
    <dgm:pt modelId="{F880A291-0402-4C41-ACC8-2D7BC0A73B36}" type="pres">
      <dgm:prSet presAssocID="{59B8F08A-5D1B-43DB-99F9-464D986DD2A6}" presName="tx1" presStyleLbl="revTx" presStyleIdx="0" presStyleCnt="1"/>
      <dgm:spPr/>
    </dgm:pt>
    <dgm:pt modelId="{1F98A9BF-EA28-45D3-9E78-A9D5D6F399E3}" type="pres">
      <dgm:prSet presAssocID="{59B8F08A-5D1B-43DB-99F9-464D986DD2A6}" presName="vert1" presStyleCnt="0"/>
      <dgm:spPr/>
    </dgm:pt>
  </dgm:ptLst>
  <dgm:cxnLst>
    <dgm:cxn modelId="{13E82C31-F762-45C3-A3A2-E8C0836E66ED}" type="presOf" srcId="{59B8F08A-5D1B-43DB-99F9-464D986DD2A6}" destId="{F880A291-0402-4C41-ACC8-2D7BC0A73B36}" srcOrd="0" destOrd="0" presId="urn:microsoft.com/office/officeart/2008/layout/LinedList"/>
    <dgm:cxn modelId="{A5BE1249-A724-4037-9D52-E9DEBC181F10}" type="presOf" srcId="{CBC24734-9B5D-4D84-B94A-1952B1E86D90}" destId="{396339CA-DC5E-4643-AA60-5791B4C329C8}" srcOrd="0" destOrd="0" presId="urn:microsoft.com/office/officeart/2008/layout/LinedList"/>
    <dgm:cxn modelId="{B3C651BF-1126-408B-B68A-426E056EAC0B}" srcId="{CBC24734-9B5D-4D84-B94A-1952B1E86D90}" destId="{59B8F08A-5D1B-43DB-99F9-464D986DD2A6}" srcOrd="0" destOrd="0" parTransId="{385CCEFE-5AA1-4A90-89A4-303DD04A6856}" sibTransId="{385E2083-9726-400F-8C77-60262ED6809D}"/>
    <dgm:cxn modelId="{2C4B010B-A121-4A3D-B90E-B5E37EFA7866}" type="presParOf" srcId="{396339CA-DC5E-4643-AA60-5791B4C329C8}" destId="{89721748-D290-40E8-A67B-B8539DA41813}" srcOrd="0" destOrd="0" presId="urn:microsoft.com/office/officeart/2008/layout/LinedList"/>
    <dgm:cxn modelId="{E10F25C1-9298-4348-B401-55A299848032}" type="presParOf" srcId="{396339CA-DC5E-4643-AA60-5791B4C329C8}" destId="{437E9732-FB1E-4DC8-90C5-6EE7F778A2A2}" srcOrd="1" destOrd="0" presId="urn:microsoft.com/office/officeart/2008/layout/LinedList"/>
    <dgm:cxn modelId="{8DB7E28F-FD3B-4846-8481-5D2035E280F5}" type="presParOf" srcId="{437E9732-FB1E-4DC8-90C5-6EE7F778A2A2}" destId="{F880A291-0402-4C41-ACC8-2D7BC0A73B36}" srcOrd="0" destOrd="0" presId="urn:microsoft.com/office/officeart/2008/layout/LinedList"/>
    <dgm:cxn modelId="{B18B9804-8225-4B44-AA64-A50A164ECD7B}" type="presParOf" srcId="{437E9732-FB1E-4DC8-90C5-6EE7F778A2A2}" destId="{1F98A9BF-EA28-45D3-9E78-A9D5D6F399E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FAAAE-B104-406A-AF95-9C13A715B1A8}">
      <dsp:nvSpPr>
        <dsp:cNvPr id="0" name=""/>
        <dsp:cNvSpPr/>
      </dsp:nvSpPr>
      <dsp:spPr>
        <a:xfrm>
          <a:off x="0" y="1599"/>
          <a:ext cx="6988630" cy="0"/>
        </a:xfrm>
        <a:prstGeom prst="lin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BA1CDEB-72D6-4961-A60F-C5B4A1FD1112}">
      <dsp:nvSpPr>
        <dsp:cNvPr id="0" name=""/>
        <dsp:cNvSpPr/>
      </dsp:nvSpPr>
      <dsp:spPr>
        <a:xfrm>
          <a:off x="0" y="1599"/>
          <a:ext cx="6988630" cy="545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latin typeface="Roboto" panose="02000000000000000000" pitchFamily="2" charset="0"/>
              <a:ea typeface="Roboto" panose="02000000000000000000" pitchFamily="2" charset="0"/>
              <a:cs typeface="Roboto" panose="02000000000000000000" pitchFamily="2" charset="0"/>
            </a:rPr>
            <a:t>Reflecting on learning from the Digital Skills Development module</a:t>
          </a:r>
          <a:endParaRPr lang="en-US" sz="1400" kern="1200">
            <a:latin typeface="Roboto" panose="02000000000000000000" pitchFamily="2" charset="0"/>
            <a:ea typeface="Roboto" panose="02000000000000000000" pitchFamily="2" charset="0"/>
            <a:cs typeface="Roboto" panose="02000000000000000000" pitchFamily="2" charset="0"/>
          </a:endParaRPr>
        </a:p>
      </dsp:txBody>
      <dsp:txXfrm>
        <a:off x="0" y="1599"/>
        <a:ext cx="6988630" cy="545599"/>
      </dsp:txXfrm>
    </dsp:sp>
    <dsp:sp modelId="{89721748-D290-40E8-A67B-B8539DA41813}">
      <dsp:nvSpPr>
        <dsp:cNvPr id="0" name=""/>
        <dsp:cNvSpPr/>
      </dsp:nvSpPr>
      <dsp:spPr>
        <a:xfrm>
          <a:off x="0" y="547198"/>
          <a:ext cx="6988630" cy="0"/>
        </a:xfrm>
        <a:prstGeom prst="lin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880A291-0402-4C41-ACC8-2D7BC0A73B36}">
      <dsp:nvSpPr>
        <dsp:cNvPr id="0" name=""/>
        <dsp:cNvSpPr/>
      </dsp:nvSpPr>
      <dsp:spPr>
        <a:xfrm>
          <a:off x="0" y="547198"/>
          <a:ext cx="6988630" cy="545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latin typeface="Roboto" panose="02000000000000000000" pitchFamily="2" charset="0"/>
              <a:ea typeface="Roboto" panose="02000000000000000000" pitchFamily="2" charset="0"/>
              <a:cs typeface="Roboto" panose="02000000000000000000" pitchFamily="2" charset="0"/>
            </a:rPr>
            <a:t>Engaged with a wide range of essential digital tools</a:t>
          </a:r>
          <a:endParaRPr lang="en-US" sz="1400" kern="1200">
            <a:latin typeface="Roboto" panose="02000000000000000000" pitchFamily="2" charset="0"/>
            <a:ea typeface="Roboto" panose="02000000000000000000" pitchFamily="2" charset="0"/>
            <a:cs typeface="Roboto" panose="02000000000000000000" pitchFamily="2" charset="0"/>
          </a:endParaRPr>
        </a:p>
      </dsp:txBody>
      <dsp:txXfrm>
        <a:off x="0" y="547198"/>
        <a:ext cx="6988630" cy="545599"/>
      </dsp:txXfrm>
    </dsp:sp>
    <dsp:sp modelId="{57820D8C-DF5D-45E9-A2EF-B9BBA59493D2}">
      <dsp:nvSpPr>
        <dsp:cNvPr id="0" name=""/>
        <dsp:cNvSpPr/>
      </dsp:nvSpPr>
      <dsp:spPr>
        <a:xfrm>
          <a:off x="0" y="1092797"/>
          <a:ext cx="6988630" cy="0"/>
        </a:xfrm>
        <a:prstGeom prst="lin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3728FF8-B0DE-42AF-A850-82DC7D74314D}">
      <dsp:nvSpPr>
        <dsp:cNvPr id="0" name=""/>
        <dsp:cNvSpPr/>
      </dsp:nvSpPr>
      <dsp:spPr>
        <a:xfrm>
          <a:off x="0" y="1092797"/>
          <a:ext cx="6988630" cy="545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latin typeface="Roboto" panose="02000000000000000000" pitchFamily="2" charset="0"/>
              <a:ea typeface="Roboto" panose="02000000000000000000" pitchFamily="2" charset="0"/>
              <a:cs typeface="Roboto" panose="02000000000000000000" pitchFamily="2" charset="0"/>
            </a:rPr>
            <a:t>Skills learned support both academic study and professional development</a:t>
          </a:r>
          <a:endParaRPr lang="en-US" sz="1400" kern="1200">
            <a:latin typeface="Roboto" panose="02000000000000000000" pitchFamily="2" charset="0"/>
            <a:ea typeface="Roboto" panose="02000000000000000000" pitchFamily="2" charset="0"/>
            <a:cs typeface="Roboto" panose="02000000000000000000" pitchFamily="2" charset="0"/>
          </a:endParaRPr>
        </a:p>
      </dsp:txBody>
      <dsp:txXfrm>
        <a:off x="0" y="1092797"/>
        <a:ext cx="6988630" cy="545599"/>
      </dsp:txXfrm>
    </dsp:sp>
    <dsp:sp modelId="{EF2DB59A-33D6-40DE-86A1-FD2DC7C68605}">
      <dsp:nvSpPr>
        <dsp:cNvPr id="0" name=""/>
        <dsp:cNvSpPr/>
      </dsp:nvSpPr>
      <dsp:spPr>
        <a:xfrm>
          <a:off x="0" y="1638397"/>
          <a:ext cx="6988630" cy="0"/>
        </a:xfrm>
        <a:prstGeom prst="lin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AB4612B-D630-4169-8FAD-7EACE994EF93}">
      <dsp:nvSpPr>
        <dsp:cNvPr id="0" name=""/>
        <dsp:cNvSpPr/>
      </dsp:nvSpPr>
      <dsp:spPr>
        <a:xfrm>
          <a:off x="0" y="1638397"/>
          <a:ext cx="6988630" cy="545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latin typeface="Roboto" panose="02000000000000000000" pitchFamily="2" charset="0"/>
              <a:ea typeface="Roboto" panose="02000000000000000000" pitchFamily="2" charset="0"/>
              <a:cs typeface="Roboto" panose="02000000000000000000" pitchFamily="2" charset="0"/>
            </a:rPr>
            <a:t>Weekly exposure to new platforms (Outlook, Word, Excel, AI tools, LinkedIn)</a:t>
          </a:r>
          <a:endParaRPr lang="en-US" sz="1400" kern="1200">
            <a:latin typeface="Roboto" panose="02000000000000000000" pitchFamily="2" charset="0"/>
            <a:ea typeface="Roboto" panose="02000000000000000000" pitchFamily="2" charset="0"/>
            <a:cs typeface="Roboto" panose="02000000000000000000" pitchFamily="2" charset="0"/>
          </a:endParaRPr>
        </a:p>
      </dsp:txBody>
      <dsp:txXfrm>
        <a:off x="0" y="1638397"/>
        <a:ext cx="6988630" cy="545599"/>
      </dsp:txXfrm>
    </dsp:sp>
    <dsp:sp modelId="{E70DA30B-5E85-4119-BA8B-12D023AC751C}">
      <dsp:nvSpPr>
        <dsp:cNvPr id="0" name=""/>
        <dsp:cNvSpPr/>
      </dsp:nvSpPr>
      <dsp:spPr>
        <a:xfrm>
          <a:off x="0" y="2183996"/>
          <a:ext cx="6988630" cy="0"/>
        </a:xfrm>
        <a:prstGeom prst="lin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437CA77-A68C-4378-9124-9E083B49DFEA}">
      <dsp:nvSpPr>
        <dsp:cNvPr id="0" name=""/>
        <dsp:cNvSpPr/>
      </dsp:nvSpPr>
      <dsp:spPr>
        <a:xfrm>
          <a:off x="0" y="2183996"/>
          <a:ext cx="6988630" cy="545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latin typeface="Roboto" panose="02000000000000000000" pitchFamily="2" charset="0"/>
              <a:ea typeface="Roboto" panose="02000000000000000000" pitchFamily="2" charset="0"/>
              <a:cs typeface="Roboto" panose="02000000000000000000" pitchFamily="2" charset="0"/>
            </a:rPr>
            <a:t>Growth in digital confidence and abilities</a:t>
          </a:r>
          <a:endParaRPr lang="en-US" sz="1400" kern="1200">
            <a:latin typeface="Roboto" panose="02000000000000000000" pitchFamily="2" charset="0"/>
            <a:ea typeface="Roboto" panose="02000000000000000000" pitchFamily="2" charset="0"/>
            <a:cs typeface="Roboto" panose="02000000000000000000" pitchFamily="2" charset="0"/>
          </a:endParaRPr>
        </a:p>
      </dsp:txBody>
      <dsp:txXfrm>
        <a:off x="0" y="2183996"/>
        <a:ext cx="6988630" cy="545599"/>
      </dsp:txXfrm>
    </dsp:sp>
    <dsp:sp modelId="{6A2C8CF1-8B11-426B-8458-FB59B9D73E64}">
      <dsp:nvSpPr>
        <dsp:cNvPr id="0" name=""/>
        <dsp:cNvSpPr/>
      </dsp:nvSpPr>
      <dsp:spPr>
        <a:xfrm>
          <a:off x="0" y="2729595"/>
          <a:ext cx="6988630" cy="0"/>
        </a:xfrm>
        <a:prstGeom prst="lin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A827791-5ADB-4183-9516-12D8A93CDE65}">
      <dsp:nvSpPr>
        <dsp:cNvPr id="0" name=""/>
        <dsp:cNvSpPr/>
      </dsp:nvSpPr>
      <dsp:spPr>
        <a:xfrm>
          <a:off x="0" y="2729595"/>
          <a:ext cx="6988630" cy="545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a:latin typeface="Roboto" panose="02000000000000000000" pitchFamily="2" charset="0"/>
              <a:ea typeface="Roboto" panose="02000000000000000000" pitchFamily="2" charset="0"/>
              <a:cs typeface="Roboto" panose="02000000000000000000" pitchFamily="2" charset="0"/>
            </a:rPr>
            <a:t>Understanding how these skills support future study, communication, and employment</a:t>
          </a:r>
          <a:endParaRPr lang="en-US" sz="1400" kern="1200">
            <a:latin typeface="Roboto" panose="02000000000000000000" pitchFamily="2" charset="0"/>
            <a:ea typeface="Roboto" panose="02000000000000000000" pitchFamily="2" charset="0"/>
            <a:cs typeface="Roboto" panose="02000000000000000000" pitchFamily="2" charset="0"/>
          </a:endParaRPr>
        </a:p>
      </dsp:txBody>
      <dsp:txXfrm>
        <a:off x="0" y="2729595"/>
        <a:ext cx="6988630" cy="545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B941E-6864-4B1E-B664-D3CC0C5F0C7B}">
      <dsp:nvSpPr>
        <dsp:cNvPr id="0" name=""/>
        <dsp:cNvSpPr/>
      </dsp:nvSpPr>
      <dsp:spPr>
        <a:xfrm>
          <a:off x="682800" y="36070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bg2"/>
          </a:solidFill>
          <a:prstDash val="solid"/>
        </a:ln>
        <a:effectLst/>
      </dsp:spPr>
      <dsp:style>
        <a:lnRef idx="2">
          <a:scrgbClr r="0" g="0" b="0"/>
        </a:lnRef>
        <a:fillRef idx="1">
          <a:scrgbClr r="0" g="0" b="0"/>
        </a:fillRef>
        <a:effectRef idx="0">
          <a:scrgbClr r="0" g="0" b="0"/>
        </a:effectRef>
        <a:fontRef idx="minor">
          <a:schemeClr val="lt1"/>
        </a:fontRef>
      </dsp:style>
    </dsp:sp>
    <dsp:sp modelId="{3B503662-9BB8-4909-8C7E-28C51603A696}">
      <dsp:nvSpPr>
        <dsp:cNvPr id="0" name=""/>
        <dsp:cNvSpPr/>
      </dsp:nvSpPr>
      <dsp:spPr>
        <a:xfrm>
          <a:off x="187800" y="1433749"/>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0" i="0" kern="1200" dirty="0">
              <a:latin typeface="Arial"/>
              <a:ea typeface="Roboto"/>
              <a:cs typeface="Roboto"/>
            </a:rPr>
            <a:t>Introduced to AI tools such as ChatGPT and Microsoft Copilot for learning support</a:t>
          </a:r>
          <a:r>
            <a:rPr lang="en-US" sz="1200" kern="1200" dirty="0">
              <a:latin typeface="Arial"/>
              <a:ea typeface="Roboto"/>
              <a:cs typeface="Roboto"/>
            </a:rPr>
            <a:t>.</a:t>
          </a:r>
        </a:p>
      </dsp:txBody>
      <dsp:txXfrm>
        <a:off x="187800" y="1433749"/>
        <a:ext cx="1800000" cy="742500"/>
      </dsp:txXfrm>
    </dsp:sp>
    <dsp:sp modelId="{5F5C2F21-1DE4-4BB4-9AAB-DCD42C8D75D8}">
      <dsp:nvSpPr>
        <dsp:cNvPr id="0" name=""/>
        <dsp:cNvSpPr/>
      </dsp:nvSpPr>
      <dsp:spPr>
        <a:xfrm>
          <a:off x="2797800" y="36070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tx2">
              <a:lumMod val="75000"/>
            </a:schemeClr>
          </a:solidFill>
          <a:prstDash val="solid"/>
        </a:ln>
        <a:effectLst/>
      </dsp:spPr>
      <dsp:style>
        <a:lnRef idx="2">
          <a:scrgbClr r="0" g="0" b="0"/>
        </a:lnRef>
        <a:fillRef idx="1">
          <a:scrgbClr r="0" g="0" b="0"/>
        </a:fillRef>
        <a:effectRef idx="0">
          <a:scrgbClr r="0" g="0" b="0"/>
        </a:effectRef>
        <a:fontRef idx="minor">
          <a:schemeClr val="lt1"/>
        </a:fontRef>
      </dsp:style>
    </dsp:sp>
    <dsp:sp modelId="{599C3E69-2C13-4F84-9C4A-4ED409C442FC}">
      <dsp:nvSpPr>
        <dsp:cNvPr id="0" name=""/>
        <dsp:cNvSpPr/>
      </dsp:nvSpPr>
      <dsp:spPr>
        <a:xfrm>
          <a:off x="2302800" y="1433749"/>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0" i="0" kern="1200" dirty="0">
              <a:latin typeface="Arial"/>
              <a:ea typeface="Roboto"/>
              <a:cs typeface="Roboto"/>
            </a:rPr>
            <a:t>Learned about ethical and responsible use of AI, including proper acknowledgement.</a:t>
          </a:r>
        </a:p>
      </dsp:txBody>
      <dsp:txXfrm>
        <a:off x="2302800" y="1433749"/>
        <a:ext cx="1800000" cy="742500"/>
      </dsp:txXfrm>
    </dsp:sp>
    <dsp:sp modelId="{230F7F80-7769-49A8-BBA1-8CA688CE5B3A}">
      <dsp:nvSpPr>
        <dsp:cNvPr id="0" name=""/>
        <dsp:cNvSpPr/>
      </dsp:nvSpPr>
      <dsp:spPr>
        <a:xfrm>
          <a:off x="4912800" y="36070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56D828-F5CD-4AE8-A941-D2F22E729FF4}">
      <dsp:nvSpPr>
        <dsp:cNvPr id="0" name=""/>
        <dsp:cNvSpPr/>
      </dsp:nvSpPr>
      <dsp:spPr>
        <a:xfrm>
          <a:off x="4417800" y="1433749"/>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0" i="0" kern="1200" dirty="0">
              <a:latin typeface="Arial"/>
              <a:ea typeface="Roboto"/>
              <a:cs typeface="Roboto"/>
            </a:rPr>
            <a:t>Gained awareness of GDPR and key cybersecurity principles.</a:t>
          </a:r>
        </a:p>
      </dsp:txBody>
      <dsp:txXfrm>
        <a:off x="4417800" y="1433749"/>
        <a:ext cx="1800000" cy="742500"/>
      </dsp:txXfrm>
    </dsp:sp>
    <dsp:sp modelId="{D0D4DCFE-940C-4089-ACAA-188DA831FC2D}">
      <dsp:nvSpPr>
        <dsp:cNvPr id="0" name=""/>
        <dsp:cNvSpPr/>
      </dsp:nvSpPr>
      <dsp:spPr>
        <a:xfrm>
          <a:off x="7027800" y="36070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tx1">
              <a:lumMod val="85000"/>
              <a:lumOff val="15000"/>
            </a:schemeClr>
          </a:solidFill>
          <a:prstDash val="solid"/>
        </a:ln>
        <a:effectLst/>
      </dsp:spPr>
      <dsp:style>
        <a:lnRef idx="2">
          <a:scrgbClr r="0" g="0" b="0"/>
        </a:lnRef>
        <a:fillRef idx="1">
          <a:scrgbClr r="0" g="0" b="0"/>
        </a:fillRef>
        <a:effectRef idx="0">
          <a:scrgbClr r="0" g="0" b="0"/>
        </a:effectRef>
        <a:fontRef idx="minor">
          <a:schemeClr val="lt1"/>
        </a:fontRef>
      </dsp:style>
    </dsp:sp>
    <dsp:sp modelId="{AF2A4153-5B55-4791-BED4-B89A1499903D}">
      <dsp:nvSpPr>
        <dsp:cNvPr id="0" name=""/>
        <dsp:cNvSpPr/>
      </dsp:nvSpPr>
      <dsp:spPr>
        <a:xfrm>
          <a:off x="6532800" y="1433749"/>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0" i="0" kern="1200" dirty="0">
              <a:latin typeface="Arial"/>
              <a:ea typeface="Roboto"/>
              <a:cs typeface="Roboto"/>
            </a:rPr>
            <a:t>Improved understanding of digital safety, including phishing and strong passwords.</a:t>
          </a:r>
        </a:p>
      </dsp:txBody>
      <dsp:txXfrm>
        <a:off x="6532800" y="1433749"/>
        <a:ext cx="1800000" cy="74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21748-D290-40E8-A67B-B8539DA41813}">
      <dsp:nvSpPr>
        <dsp:cNvPr id="0" name=""/>
        <dsp:cNvSpPr/>
      </dsp:nvSpPr>
      <dsp:spPr>
        <a:xfrm>
          <a:off x="0" y="937"/>
          <a:ext cx="6578081" cy="0"/>
        </a:xfrm>
        <a:prstGeom prst="line">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880A291-0402-4C41-ACC8-2D7BC0A73B36}">
      <dsp:nvSpPr>
        <dsp:cNvPr id="0" name=""/>
        <dsp:cNvSpPr/>
      </dsp:nvSpPr>
      <dsp:spPr>
        <a:xfrm>
          <a:off x="0" y="937"/>
          <a:ext cx="6578081" cy="1918447"/>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just" defTabSz="622300">
            <a:lnSpc>
              <a:spcPct val="150000"/>
            </a:lnSpc>
            <a:spcBef>
              <a:spcPct val="0"/>
            </a:spcBef>
            <a:spcAft>
              <a:spcPct val="35000"/>
            </a:spcAft>
            <a:buNone/>
          </a:pPr>
          <a:r>
            <a:rPr lang="en-US" sz="1400" kern="1200" dirty="0">
              <a:latin typeface="Arial"/>
              <a:ea typeface="Roboto"/>
              <a:cs typeface="Roboto"/>
            </a:rPr>
            <a:t>Overall, this module has greatly improved my digital confidence. I feel more prepared to use digital tools such as Outlook, Excel, Word, Forms and LinkedIn in a professional and academic context. The skills I gained will support me throughout my studies, help me stay organized, and strengthen my employability in the future.</a:t>
          </a:r>
          <a:endParaRPr lang="en-GB" sz="1400" kern="1200" dirty="0">
            <a:latin typeface="Arial"/>
            <a:ea typeface="Roboto"/>
            <a:cs typeface="Roboto"/>
          </a:endParaRPr>
        </a:p>
        <a:p>
          <a:pPr marL="0" lvl="0" indent="0" algn="just" defTabSz="622300">
            <a:lnSpc>
              <a:spcPct val="150000"/>
            </a:lnSpc>
            <a:spcBef>
              <a:spcPct val="0"/>
            </a:spcBef>
            <a:spcAft>
              <a:spcPct val="35000"/>
            </a:spcAft>
            <a:buNone/>
          </a:pPr>
          <a:endParaRPr lang="en-US" sz="1400" kern="1200" dirty="0">
            <a:latin typeface="Arial"/>
            <a:ea typeface="Roboto"/>
            <a:cs typeface="Roboto"/>
          </a:endParaRPr>
        </a:p>
      </dsp:txBody>
      <dsp:txXfrm>
        <a:off x="0" y="937"/>
        <a:ext cx="6578081" cy="19184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21748-D290-40E8-A67B-B8539DA41813}">
      <dsp:nvSpPr>
        <dsp:cNvPr id="0" name=""/>
        <dsp:cNvSpPr/>
      </dsp:nvSpPr>
      <dsp:spPr>
        <a:xfrm>
          <a:off x="0" y="994"/>
          <a:ext cx="8319117" cy="0"/>
        </a:xfrm>
        <a:prstGeom prst="line">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880A291-0402-4C41-ACC8-2D7BC0A73B36}">
      <dsp:nvSpPr>
        <dsp:cNvPr id="0" name=""/>
        <dsp:cNvSpPr/>
      </dsp:nvSpPr>
      <dsp:spPr>
        <a:xfrm>
          <a:off x="0" y="994"/>
          <a:ext cx="8319117" cy="20346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just" defTabSz="533400">
            <a:lnSpc>
              <a:spcPct val="150000"/>
            </a:lnSpc>
            <a:spcBef>
              <a:spcPts val="600"/>
            </a:spcBef>
            <a:spcAft>
              <a:spcPct val="35000"/>
            </a:spcAft>
            <a:buNone/>
          </a:pPr>
          <a:r>
            <a:rPr lang="en-GB" sz="1200" kern="1200" dirty="0">
              <a:latin typeface="Roboto" panose="02000000000000000000" pitchFamily="2" charset="0"/>
              <a:ea typeface="Roboto" panose="02000000000000000000" pitchFamily="2" charset="0"/>
              <a:cs typeface="Roboto" panose="02000000000000000000" pitchFamily="2" charset="0"/>
            </a:rPr>
            <a:t>Amundsen, T.S. and Helmersen, M.D. (2023). Microsoft Outlook add-in for </a:t>
          </a:r>
          <a:r>
            <a:rPr lang="en-GB" sz="1200" kern="1200" dirty="0" err="1">
              <a:latin typeface="Roboto" panose="02000000000000000000" pitchFamily="2" charset="0"/>
              <a:ea typeface="Roboto" panose="02000000000000000000" pitchFamily="2" charset="0"/>
              <a:cs typeface="Roboto" panose="02000000000000000000" pitchFamily="2" charset="0"/>
            </a:rPr>
            <a:t>VisBook's</a:t>
          </a:r>
          <a:r>
            <a:rPr lang="en-GB" sz="1200" kern="1200" dirty="0">
              <a:latin typeface="Roboto" panose="02000000000000000000" pitchFamily="2" charset="0"/>
              <a:ea typeface="Roboto" panose="02000000000000000000" pitchFamily="2" charset="0"/>
              <a:cs typeface="Roboto" panose="02000000000000000000" pitchFamily="2" charset="0"/>
            </a:rPr>
            <a:t> property management system (Bachelor's thesis, NTNU).</a:t>
          </a:r>
        </a:p>
        <a:p>
          <a:pPr marL="0" lvl="0" indent="0" defTabSz="533400">
            <a:lnSpc>
              <a:spcPct val="150000"/>
            </a:lnSpc>
            <a:spcBef>
              <a:spcPts val="600"/>
            </a:spcBef>
            <a:spcAft>
              <a:spcPct val="35000"/>
            </a:spcAft>
            <a:buNone/>
          </a:pPr>
          <a:r>
            <a:rPr lang="en-US" sz="1200" kern="1200" dirty="0">
              <a:latin typeface="Roboto" panose="02000000000000000000" pitchFamily="2" charset="0"/>
              <a:ea typeface="Roboto" panose="02000000000000000000" pitchFamily="2" charset="0"/>
              <a:cs typeface="Roboto" panose="02000000000000000000" pitchFamily="2" charset="0"/>
            </a:rPr>
            <a:t>McGuire, D., McVicar, O. and Tariq, U.E.H. (2023). Skills audits: an integrative literature review. Industrial and Commercial Training, 55(1), pp.34-46.</a:t>
          </a:r>
          <a:endParaRPr lang="en-GB" sz="1200" kern="1200" dirty="0">
            <a:latin typeface="Roboto" panose="02000000000000000000" pitchFamily="2" charset="0"/>
            <a:ea typeface="Roboto" panose="02000000000000000000" pitchFamily="2" charset="0"/>
            <a:cs typeface="Roboto" panose="02000000000000000000" pitchFamily="2" charset="0"/>
          </a:endParaRPr>
        </a:p>
        <a:p>
          <a:pPr marL="0" lvl="0" indent="0" defTabSz="533400">
            <a:lnSpc>
              <a:spcPct val="150000"/>
            </a:lnSpc>
            <a:spcBef>
              <a:spcPts val="600"/>
            </a:spcBef>
            <a:spcAft>
              <a:spcPct val="35000"/>
            </a:spcAft>
            <a:buNone/>
          </a:pPr>
          <a:r>
            <a:rPr lang="en-US" sz="1200" kern="1200" dirty="0" err="1">
              <a:latin typeface="Roboto" panose="02000000000000000000" pitchFamily="2" charset="0"/>
              <a:ea typeface="Roboto" panose="02000000000000000000" pitchFamily="2" charset="0"/>
              <a:cs typeface="Roboto" panose="02000000000000000000" pitchFamily="2" charset="0"/>
            </a:rPr>
            <a:t>Oranga</a:t>
          </a:r>
          <a:r>
            <a:rPr lang="en-US" sz="1200" kern="1200" dirty="0">
              <a:latin typeface="Roboto" panose="02000000000000000000" pitchFamily="2" charset="0"/>
              <a:ea typeface="Roboto" panose="02000000000000000000" pitchFamily="2" charset="0"/>
              <a:cs typeface="Roboto" panose="02000000000000000000" pitchFamily="2" charset="0"/>
            </a:rPr>
            <a:t>, J. (2023). Benefits of artificial intelligence (ChatGPT) in education and learning: Is Chat GPT helpful. International Review of Practical Innovation, Technology and Green Energy (IRPITAGE), 3(3), pp.46-50.</a:t>
          </a:r>
          <a:endParaRPr lang="en-GB" sz="1200" kern="1200" dirty="0">
            <a:latin typeface="Roboto" panose="02000000000000000000" pitchFamily="2" charset="0"/>
            <a:ea typeface="Roboto" panose="02000000000000000000" pitchFamily="2" charset="0"/>
            <a:cs typeface="Roboto" panose="02000000000000000000" pitchFamily="2" charset="0"/>
          </a:endParaRPr>
        </a:p>
        <a:p>
          <a:pPr marL="0" lvl="0" indent="0" defTabSz="533400">
            <a:lnSpc>
              <a:spcPct val="150000"/>
            </a:lnSpc>
            <a:spcBef>
              <a:spcPts val="600"/>
            </a:spcBef>
            <a:spcAft>
              <a:spcPct val="35000"/>
            </a:spcAft>
            <a:buNone/>
          </a:pPr>
          <a:r>
            <a:rPr lang="en-US" sz="1200" kern="1200" dirty="0">
              <a:latin typeface="Roboto" panose="02000000000000000000" pitchFamily="2" charset="0"/>
              <a:ea typeface="Roboto" panose="02000000000000000000" pitchFamily="2" charset="0"/>
              <a:cs typeface="Roboto" panose="02000000000000000000" pitchFamily="2" charset="0"/>
            </a:rPr>
            <a:t>Lambert, J. (2023). Microsoft Word step by step (Office 2021 and Microsoft 365). Microsoft Press.</a:t>
          </a:r>
          <a:endParaRPr lang="en-GB" sz="1200" kern="1200" dirty="0">
            <a:latin typeface="Roboto" panose="02000000000000000000" pitchFamily="2" charset="0"/>
            <a:ea typeface="Roboto" panose="02000000000000000000" pitchFamily="2" charset="0"/>
            <a:cs typeface="Roboto" panose="02000000000000000000" pitchFamily="2" charset="0"/>
          </a:endParaRPr>
        </a:p>
        <a:p>
          <a:pPr marL="0" lvl="0" indent="0" defTabSz="533400">
            <a:lnSpc>
              <a:spcPct val="150000"/>
            </a:lnSpc>
            <a:spcBef>
              <a:spcPts val="600"/>
            </a:spcBef>
            <a:spcAft>
              <a:spcPct val="35000"/>
            </a:spcAft>
            <a:buNone/>
          </a:pPr>
          <a:r>
            <a:rPr lang="en-US" sz="1200" kern="1200" dirty="0">
              <a:latin typeface="Roboto" panose="02000000000000000000" pitchFamily="2" charset="0"/>
              <a:ea typeface="Roboto" panose="02000000000000000000" pitchFamily="2" charset="0"/>
              <a:cs typeface="Roboto" panose="02000000000000000000" pitchFamily="2" charset="0"/>
            </a:rPr>
            <a:t>Lowe, D. (2025). Microsoft 365 PowerPoint for Dummies. John Wiley &amp; Sons.</a:t>
          </a:r>
          <a:endParaRPr lang="en-GB" sz="1200" kern="1200" dirty="0">
            <a:latin typeface="Roboto" panose="02000000000000000000" pitchFamily="2" charset="0"/>
            <a:ea typeface="Roboto" panose="02000000000000000000" pitchFamily="2" charset="0"/>
            <a:cs typeface="Roboto" panose="02000000000000000000" pitchFamily="2" charset="0"/>
          </a:endParaRPr>
        </a:p>
        <a:p>
          <a:pPr marL="0" lvl="0" indent="0" defTabSz="533400">
            <a:lnSpc>
              <a:spcPct val="150000"/>
            </a:lnSpc>
            <a:spcBef>
              <a:spcPts val="600"/>
            </a:spcBef>
            <a:spcAft>
              <a:spcPct val="35000"/>
            </a:spcAft>
            <a:buNone/>
          </a:pPr>
          <a:r>
            <a:rPr lang="en-US" sz="1200" kern="1200" dirty="0">
              <a:latin typeface="Roboto" panose="02000000000000000000" pitchFamily="2" charset="0"/>
              <a:ea typeface="Roboto" panose="02000000000000000000" pitchFamily="2" charset="0"/>
              <a:cs typeface="Roboto" panose="02000000000000000000" pitchFamily="2" charset="0"/>
            </a:rPr>
            <a:t>Panneerselvam, R. (2023). Business Statistics Using Excel: A Complete Course in Data Analytics. Routledge India.</a:t>
          </a:r>
          <a:endParaRPr lang="en-GB" sz="1200" kern="1200" dirty="0">
            <a:latin typeface="Roboto" panose="02000000000000000000" pitchFamily="2" charset="0"/>
            <a:ea typeface="Roboto" panose="02000000000000000000" pitchFamily="2" charset="0"/>
            <a:cs typeface="Roboto" panose="02000000000000000000" pitchFamily="2" charset="0"/>
          </a:endParaRPr>
        </a:p>
        <a:p>
          <a:pPr marL="0" lvl="0" indent="0" defTabSz="533400">
            <a:lnSpc>
              <a:spcPct val="150000"/>
            </a:lnSpc>
            <a:spcBef>
              <a:spcPts val="600"/>
            </a:spcBef>
            <a:spcAft>
              <a:spcPct val="35000"/>
            </a:spcAft>
            <a:buNone/>
          </a:pPr>
          <a:r>
            <a:rPr lang="en-US" sz="1200" kern="1200" dirty="0">
              <a:latin typeface="Roboto" panose="02000000000000000000" pitchFamily="2" charset="0"/>
              <a:ea typeface="Roboto" panose="02000000000000000000" pitchFamily="2" charset="0"/>
              <a:cs typeface="Roboto" panose="02000000000000000000" pitchFamily="2" charset="0"/>
            </a:rPr>
            <a:t>Learning, L. (2023). LinkedIn Learning. </a:t>
          </a:r>
          <a:r>
            <a:rPr lang="en-US" sz="1200" kern="1200" dirty="0" err="1">
              <a:latin typeface="Roboto" panose="02000000000000000000" pitchFamily="2" charset="0"/>
              <a:ea typeface="Roboto" panose="02000000000000000000" pitchFamily="2" charset="0"/>
              <a:cs typeface="Roboto" panose="02000000000000000000" pitchFamily="2" charset="0"/>
            </a:rPr>
            <a:t>Preuzeto</a:t>
          </a:r>
          <a:r>
            <a:rPr lang="en-US" sz="1200" kern="1200" dirty="0">
              <a:latin typeface="Roboto" panose="02000000000000000000" pitchFamily="2" charset="0"/>
              <a:ea typeface="Roboto" panose="02000000000000000000" pitchFamily="2" charset="0"/>
              <a:cs typeface="Roboto" panose="02000000000000000000" pitchFamily="2" charset="0"/>
            </a:rPr>
            <a:t> s: https://learning. </a:t>
          </a:r>
          <a:r>
            <a:rPr lang="en-US" sz="1200" kern="1200" dirty="0" err="1">
              <a:latin typeface="Roboto" panose="02000000000000000000" pitchFamily="2" charset="0"/>
              <a:ea typeface="Roboto" panose="02000000000000000000" pitchFamily="2" charset="0"/>
              <a:cs typeface="Roboto" panose="02000000000000000000" pitchFamily="2" charset="0"/>
            </a:rPr>
            <a:t>linkedin</a:t>
          </a:r>
          <a:r>
            <a:rPr lang="en-US" sz="1200" kern="1200" dirty="0">
              <a:latin typeface="Roboto" panose="02000000000000000000" pitchFamily="2" charset="0"/>
              <a:ea typeface="Roboto" panose="02000000000000000000" pitchFamily="2" charset="0"/>
              <a:cs typeface="Roboto" panose="02000000000000000000" pitchFamily="2" charset="0"/>
            </a:rPr>
            <a:t>. com.</a:t>
          </a:r>
          <a:endParaRPr lang="en-GB" sz="1200" kern="1200" dirty="0">
            <a:latin typeface="Roboto" panose="02000000000000000000" pitchFamily="2" charset="0"/>
            <a:ea typeface="Roboto" panose="02000000000000000000" pitchFamily="2" charset="0"/>
            <a:cs typeface="Roboto" panose="02000000000000000000" pitchFamily="2" charset="0"/>
          </a:endParaRPr>
        </a:p>
        <a:p>
          <a:pPr marL="0" lvl="0" indent="0" algn="just" defTabSz="533400">
            <a:lnSpc>
              <a:spcPct val="150000"/>
            </a:lnSpc>
            <a:spcBef>
              <a:spcPts val="600"/>
            </a:spcBef>
            <a:spcAft>
              <a:spcPct val="35000"/>
            </a:spcAft>
            <a:buNone/>
          </a:pPr>
          <a:endParaRPr lang="en-US" sz="1200" kern="1200" dirty="0">
            <a:latin typeface="Roboto" panose="02000000000000000000" pitchFamily="2" charset="0"/>
            <a:ea typeface="Roboto" panose="02000000000000000000" pitchFamily="2" charset="0"/>
            <a:cs typeface="Roboto" panose="02000000000000000000" pitchFamily="2" charset="0"/>
          </a:endParaRPr>
        </a:p>
      </dsp:txBody>
      <dsp:txXfrm>
        <a:off x="0" y="994"/>
        <a:ext cx="8319117" cy="203469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424C3DED-0DF0-1DA8-6B33-257477EB36F6}"/>
            </a:ext>
          </a:extLst>
        </p:cNvPr>
        <p:cNvGrpSpPr/>
        <p:nvPr/>
      </p:nvGrpSpPr>
      <p:grpSpPr>
        <a:xfrm>
          <a:off x="0" y="0"/>
          <a:ext cx="0" cy="0"/>
          <a:chOff x="0" y="0"/>
          <a:chExt cx="0" cy="0"/>
        </a:xfrm>
      </p:grpSpPr>
      <p:sp>
        <p:nvSpPr>
          <p:cNvPr id="95" name="Google Shape;95;gdd2528bce5_0_10:notes">
            <a:extLst>
              <a:ext uri="{FF2B5EF4-FFF2-40B4-BE49-F238E27FC236}">
                <a16:creationId xmlns:a16="http://schemas.microsoft.com/office/drawing/2014/main" id="{812B928C-C640-1144-F41E-03EA7D0BBDE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dd2528bce5_0_10:notes">
            <a:extLst>
              <a:ext uri="{FF2B5EF4-FFF2-40B4-BE49-F238E27FC236}">
                <a16:creationId xmlns:a16="http://schemas.microsoft.com/office/drawing/2014/main" id="{30291A9F-5B00-BC9E-9D86-E66D6E26483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This presentation reflects on my learning throughout the Digital Skills Development module. Over several weeks, I explored essential digital tools such as Outlook, Word, Excel, AI platforms and LinkedIn. Each week strengthened my confidence and improved my technical abilities. This reflection highlights how these skills now support my academic work, communication, and future professional development.</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34744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gdd62254c49_0_3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1" name="Google Shape;331;gdd62254c49_0_3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During Week 1, I completed the JISC Discovery Tool and a digital skills audit, which helped me identify my strengths and areas for improvement. I also learned to navigate Moodle, Turnitin and the module handbook. These platforms are essential for academic success, and by the end of the week, I felt more confident using university systems and understanding module expectations (McGuire et al., 2023).</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gdd62254c49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1" name="Google Shape;481;gdd62254c49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Week 2, I focused on time and task management through Outlook, Microsoft Planner and Trello. Adding key dates such as assignment deadlines to my Outlook Calendar helped me become more organised and reduced the chances of missing important tasks. I learned how to use features such as reminders, to-do lists, and calendar sharing. These tools helped me plan my workload more effectively and maintain a clear structure for my studies (</a:t>
            </a:r>
            <a:r>
              <a:rPr lang="da-DK" sz="1100" b="0" i="0" u="none" strike="noStrike" cap="none" dirty="0">
                <a:solidFill>
                  <a:srgbClr val="000000"/>
                </a:solidFill>
                <a:effectLst/>
                <a:latin typeface="Arial"/>
                <a:ea typeface="Arial"/>
                <a:cs typeface="Arial"/>
                <a:sym typeface="Arial"/>
              </a:rPr>
              <a:t>Amundsen and Helmersen, 2023</a:t>
            </a:r>
            <a:r>
              <a:rPr lang="en-GB" sz="1100" b="0" i="0" u="none" strike="noStrike" cap="none" dirty="0">
                <a:solidFill>
                  <a:srgbClr val="000000"/>
                </a:solidFill>
                <a:effectLst/>
                <a:latin typeface="Arial"/>
                <a:ea typeface="Arial"/>
                <a:cs typeface="Arial"/>
                <a:sym typeface="Arial"/>
              </a:rPr>
              <a:t>).</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93F4B061-D375-5851-EAD8-8736AD4DF681}"/>
            </a:ext>
          </a:extLst>
        </p:cNvPr>
        <p:cNvGrpSpPr/>
        <p:nvPr/>
      </p:nvGrpSpPr>
      <p:grpSpPr>
        <a:xfrm>
          <a:off x="0" y="0"/>
          <a:ext cx="0" cy="0"/>
          <a:chOff x="0" y="0"/>
          <a:chExt cx="0" cy="0"/>
        </a:xfrm>
      </p:grpSpPr>
      <p:sp>
        <p:nvSpPr>
          <p:cNvPr id="95" name="Google Shape;95;gdd2528bce5_0_10:notes">
            <a:extLst>
              <a:ext uri="{FF2B5EF4-FFF2-40B4-BE49-F238E27FC236}">
                <a16:creationId xmlns:a16="http://schemas.microsoft.com/office/drawing/2014/main" id="{543543D5-73F5-DDC9-4093-9A764787160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dd2528bce5_0_10:notes">
            <a:extLst>
              <a:ext uri="{FF2B5EF4-FFF2-40B4-BE49-F238E27FC236}">
                <a16:creationId xmlns:a16="http://schemas.microsoft.com/office/drawing/2014/main" id="{F5CD8C33-493D-5FE8-8E19-16AD41447A8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Week 3 introduced AI tools such as ChatGPT and Microsoft Copilot and showed how they can support learning when used ethically. We discussed the importance of originality, proper acknowledgement, and responsible use. The session also covered GDPR, phishing awareness, and strong password practices. This week strengthened my understanding of digital safety and ethical technology use (</a:t>
            </a:r>
            <a:r>
              <a:rPr lang="en-GB" sz="1100" b="0" i="0" u="none" strike="noStrike" cap="none" dirty="0" err="1">
                <a:solidFill>
                  <a:srgbClr val="000000"/>
                </a:solidFill>
                <a:effectLst/>
                <a:latin typeface="Arial"/>
                <a:ea typeface="Arial"/>
                <a:cs typeface="Arial"/>
                <a:sym typeface="Arial"/>
              </a:rPr>
              <a:t>Oranga</a:t>
            </a:r>
            <a:r>
              <a:rPr lang="en-GB" sz="1100" b="0" i="0" u="none" strike="noStrike" cap="none" dirty="0">
                <a:solidFill>
                  <a:srgbClr val="000000"/>
                </a:solidFill>
                <a:effectLst/>
                <a:latin typeface="Arial"/>
                <a:ea typeface="Arial"/>
                <a:cs typeface="Arial"/>
                <a:sym typeface="Arial"/>
              </a:rPr>
              <a:t>, 2023).</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957412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1"/>
        <p:cNvGrpSpPr/>
        <p:nvPr/>
      </p:nvGrpSpPr>
      <p:grpSpPr>
        <a:xfrm>
          <a:off x="0" y="0"/>
          <a:ext cx="0" cy="0"/>
          <a:chOff x="0" y="0"/>
          <a:chExt cx="0" cy="0"/>
        </a:xfrm>
      </p:grpSpPr>
      <p:sp>
        <p:nvSpPr>
          <p:cNvPr id="712" name="Google Shape;712;gdd62254c49_0_2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3" name="Google Shape;713;gdd62254c49_0_2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Week 4 helped me strengthen my Word and Office 365 skills. I learned how to format documents correctly, use headings, create a table of contents, and embed images or videos. I also learned how to save and synchronise work using OneDrive. This was very helpful because good document formatting is essential in academic writing. I became more confident creating professional and well-structured written work (Lambert, 2023).</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dd2528bce5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dd2528bce5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During Reading Week, I had the chance to catch up on tasks and revisit any areas that needed more practice. It was a good opportunity to review lecture materials and ensure that I fully understood the content from Weeks 1 to 4. I used the time to reflect on my progress and prepare for the following sessions.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982BABA4-3C32-B585-45F5-E39F4CD31520}"/>
            </a:ext>
          </a:extLst>
        </p:cNvPr>
        <p:cNvGrpSpPr/>
        <p:nvPr/>
      </p:nvGrpSpPr>
      <p:grpSpPr>
        <a:xfrm>
          <a:off x="0" y="0"/>
          <a:ext cx="0" cy="0"/>
          <a:chOff x="0" y="0"/>
          <a:chExt cx="0" cy="0"/>
        </a:xfrm>
      </p:grpSpPr>
      <p:sp>
        <p:nvSpPr>
          <p:cNvPr id="95" name="Google Shape;95;gdd2528bce5_0_10:notes">
            <a:extLst>
              <a:ext uri="{FF2B5EF4-FFF2-40B4-BE49-F238E27FC236}">
                <a16:creationId xmlns:a16="http://schemas.microsoft.com/office/drawing/2014/main" id="{69BCCB47-3CD0-8AA2-E77B-DE12D604AA6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dd2528bce5_0_10:notes">
            <a:extLst>
              <a:ext uri="{FF2B5EF4-FFF2-40B4-BE49-F238E27FC236}">
                <a16:creationId xmlns:a16="http://schemas.microsoft.com/office/drawing/2014/main" id="{6532F3EC-1757-0D0B-93A0-633D9C2B652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Week 6 focused on developing effective presentation skills in PowerPoint. I learned how to use Slide Master, which helps maintain consistent formatting across all slides. I also explored animations, transitions and design tools to create more engaging presentations. Learning how to record presentations and export them as videos or PDFs will be useful for academic submissions and professional tasks in the future (Lowe, 2025).</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797204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7"/>
        <p:cNvGrpSpPr/>
        <p:nvPr/>
      </p:nvGrpSpPr>
      <p:grpSpPr>
        <a:xfrm>
          <a:off x="0" y="0"/>
          <a:ext cx="0" cy="0"/>
          <a:chOff x="0" y="0"/>
          <a:chExt cx="0" cy="0"/>
        </a:xfrm>
      </p:grpSpPr>
      <p:sp>
        <p:nvSpPr>
          <p:cNvPr id="1988" name="Google Shape;1988;gdd62254c49_0_27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9" name="Google Shape;1989;gdd62254c49_0_27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Week 7, I developed practical Excel skills. I learned how to use formulas such as SUM, AVERAGE and IF, which are essential in business data analysis. I also practised creating charts and filtering data. For personal organisation, I created templates such as a budgeting sheet and a habit tracker. Excel is a powerful tool, and learning these skills will help me both academically and in everyday life (Panneerselvam, 2023).</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dd2528bce5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dd2528bce5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Week 8 taught me how to design and distribute surveys using Microsoft Forms. I collected responses and exported the data to Excel to analyse it. This helped me understand how digital forms are used in real-world settings such as feedback collection, research, and workplace evaluations. It also developed my data-handling skills.</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dd62254c49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dd62254c49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Week 9, I learned how to build a professional presence online. Creating a LinkedIn profile helped me think about my skills, goals, and strengths. I also explored LinkedIn Learning, which offers thousands of free courses that support career development. Understanding how to network professionally will be very beneficial for my future employment (Learning, 2023).</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651AC4BF-9F23-8E3E-24B3-403010C36900}"/>
            </a:ext>
          </a:extLst>
        </p:cNvPr>
        <p:cNvGrpSpPr/>
        <p:nvPr/>
      </p:nvGrpSpPr>
      <p:grpSpPr>
        <a:xfrm>
          <a:off x="0" y="0"/>
          <a:ext cx="0" cy="0"/>
          <a:chOff x="0" y="0"/>
          <a:chExt cx="0" cy="0"/>
        </a:xfrm>
      </p:grpSpPr>
      <p:sp>
        <p:nvSpPr>
          <p:cNvPr id="95" name="Google Shape;95;gdd2528bce5_0_10:notes">
            <a:extLst>
              <a:ext uri="{FF2B5EF4-FFF2-40B4-BE49-F238E27FC236}">
                <a16:creationId xmlns:a16="http://schemas.microsoft.com/office/drawing/2014/main" id="{82A955F8-72EE-604A-3833-986C04B4CD6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dd2528bce5_0_10:notes">
            <a:extLst>
              <a:ext uri="{FF2B5EF4-FFF2-40B4-BE49-F238E27FC236}">
                <a16:creationId xmlns:a16="http://schemas.microsoft.com/office/drawing/2014/main" id="{5ADE1259-65AB-A467-C83E-5EA7AA8CBAF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Overall, this module has greatly improved my digital confidence. I feel more prepared to use digital tools such as Outlook, Excel, Word, Forms and LinkedIn in a professional and academic context. The skills I gained will support me throughout my studies, help me stay organised, and strengthen my employability in the future.</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199545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a:extLst>
            <a:ext uri="{FF2B5EF4-FFF2-40B4-BE49-F238E27FC236}">
              <a16:creationId xmlns:a16="http://schemas.microsoft.com/office/drawing/2014/main" id="{F1CE1B1C-9789-85BA-507F-47491F0FEC18}"/>
            </a:ext>
          </a:extLst>
        </p:cNvPr>
        <p:cNvGrpSpPr/>
        <p:nvPr/>
      </p:nvGrpSpPr>
      <p:grpSpPr>
        <a:xfrm>
          <a:off x="0" y="0"/>
          <a:ext cx="0" cy="0"/>
          <a:chOff x="0" y="0"/>
          <a:chExt cx="0" cy="0"/>
        </a:xfrm>
      </p:grpSpPr>
      <p:sp>
        <p:nvSpPr>
          <p:cNvPr id="95" name="Google Shape;95;gdd2528bce5_0_10:notes">
            <a:extLst>
              <a:ext uri="{FF2B5EF4-FFF2-40B4-BE49-F238E27FC236}">
                <a16:creationId xmlns:a16="http://schemas.microsoft.com/office/drawing/2014/main" id="{1756120C-E770-9320-75CA-E80D3E91793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dd2528bce5_0_10:notes">
            <a:extLst>
              <a:ext uri="{FF2B5EF4-FFF2-40B4-BE49-F238E27FC236}">
                <a16:creationId xmlns:a16="http://schemas.microsoft.com/office/drawing/2014/main" id="{A1D7CE16-E3ED-4DBD-2198-80159708BF8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Overall, this module has greatly improved my digital confidence. I feel more prepared to use digital tools such as Outlook, Excel, Word, Forms and LinkedIn in a professional and academic context. The skills I gained will support me throughout my studies, help me stay organised, and strengthen my employability in the future.</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169942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3042225" y="412177"/>
            <a:ext cx="5644500" cy="1883400"/>
          </a:xfrm>
          <a:prstGeom prst="rect">
            <a:avLst/>
          </a:prstGeom>
        </p:spPr>
        <p:txBody>
          <a:bodyPr spcFirstLastPara="1" wrap="square" lIns="91425" tIns="91425" rIns="91425" bIns="91425" anchor="ctr" anchorCtr="0">
            <a:noAutofit/>
          </a:bodyPr>
          <a:lstStyle>
            <a:lvl1pPr lvl="0" algn="r">
              <a:spcBef>
                <a:spcPts val="0"/>
              </a:spcBef>
              <a:spcAft>
                <a:spcPts val="0"/>
              </a:spcAft>
              <a:buSzPts val="5200"/>
              <a:buNone/>
              <a:defRPr sz="5800">
                <a:latin typeface="Fira Sans Extra Condensed Medium"/>
                <a:ea typeface="Fira Sans Extra Condensed Medium"/>
                <a:cs typeface="Fira Sans Extra Condensed Medium"/>
                <a:sym typeface="Fira Sans Extra Condensed Medium"/>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4572000" y="2333414"/>
            <a:ext cx="4114800" cy="3405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800"/>
              <a:buNone/>
              <a:defRPr sz="17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grpSp>
        <p:nvGrpSpPr>
          <p:cNvPr id="11" name="Google Shape;11;p2"/>
          <p:cNvGrpSpPr/>
          <p:nvPr/>
        </p:nvGrpSpPr>
        <p:grpSpPr>
          <a:xfrm>
            <a:off x="-2" y="1471969"/>
            <a:ext cx="5514825" cy="3671333"/>
            <a:chOff x="66959" y="1915875"/>
            <a:chExt cx="4695866" cy="3126135"/>
          </a:xfrm>
        </p:grpSpPr>
        <p:sp>
          <p:nvSpPr>
            <p:cNvPr id="12" name="Google Shape;12;p2"/>
            <p:cNvSpPr/>
            <p:nvPr/>
          </p:nvSpPr>
          <p:spPr>
            <a:xfrm flipH="1">
              <a:off x="1575543" y="4503116"/>
              <a:ext cx="1268155" cy="318751"/>
            </a:xfrm>
            <a:custGeom>
              <a:avLst/>
              <a:gdLst/>
              <a:ahLst/>
              <a:cxnLst/>
              <a:rect l="l" t="t" r="r" b="b"/>
              <a:pathLst>
                <a:path w="34986" h="8451" extrusionOk="0">
                  <a:moveTo>
                    <a:pt x="16779" y="8450"/>
                  </a:moveTo>
                  <a:lnTo>
                    <a:pt x="34986" y="5927"/>
                  </a:lnTo>
                  <a:lnTo>
                    <a:pt x="16444" y="0"/>
                  </a:lnTo>
                  <a:lnTo>
                    <a:pt x="0" y="1763"/>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flipH="1">
              <a:off x="1987293" y="2812624"/>
              <a:ext cx="579001" cy="551166"/>
            </a:xfrm>
            <a:custGeom>
              <a:avLst/>
              <a:gdLst/>
              <a:ahLst/>
              <a:cxnLst/>
              <a:rect l="l" t="t" r="r" b="b"/>
              <a:pathLst>
                <a:path w="15351" h="14613" extrusionOk="0">
                  <a:moveTo>
                    <a:pt x="11756" y="0"/>
                  </a:moveTo>
                  <a:cubicBezTo>
                    <a:pt x="11614" y="0"/>
                    <a:pt x="11473" y="25"/>
                    <a:pt x="11338" y="79"/>
                  </a:cubicBezTo>
                  <a:cubicBezTo>
                    <a:pt x="10943" y="201"/>
                    <a:pt x="10730" y="444"/>
                    <a:pt x="10548" y="808"/>
                  </a:cubicBezTo>
                  <a:cubicBezTo>
                    <a:pt x="9514" y="2419"/>
                    <a:pt x="8420" y="3423"/>
                    <a:pt x="6505" y="4030"/>
                  </a:cubicBezTo>
                  <a:cubicBezTo>
                    <a:pt x="4864" y="4608"/>
                    <a:pt x="2037" y="4851"/>
                    <a:pt x="1155" y="6614"/>
                  </a:cubicBezTo>
                  <a:cubicBezTo>
                    <a:pt x="0" y="8863"/>
                    <a:pt x="1338" y="11964"/>
                    <a:pt x="3162" y="13362"/>
                  </a:cubicBezTo>
                  <a:cubicBezTo>
                    <a:pt x="4250" y="14233"/>
                    <a:pt x="5546" y="14613"/>
                    <a:pt x="6863" y="14613"/>
                  </a:cubicBezTo>
                  <a:cubicBezTo>
                    <a:pt x="8855" y="14613"/>
                    <a:pt x="10895" y="13743"/>
                    <a:pt x="12341" y="12389"/>
                  </a:cubicBezTo>
                  <a:cubicBezTo>
                    <a:pt x="14590" y="10383"/>
                    <a:pt x="15350" y="7496"/>
                    <a:pt x="14986" y="4608"/>
                  </a:cubicBezTo>
                  <a:cubicBezTo>
                    <a:pt x="14925" y="4182"/>
                    <a:pt x="14834" y="3878"/>
                    <a:pt x="14682" y="3483"/>
                  </a:cubicBezTo>
                  <a:cubicBezTo>
                    <a:pt x="14469" y="2997"/>
                    <a:pt x="14378" y="2511"/>
                    <a:pt x="14134" y="2055"/>
                  </a:cubicBezTo>
                  <a:cubicBezTo>
                    <a:pt x="13830" y="1447"/>
                    <a:pt x="13314" y="717"/>
                    <a:pt x="12736" y="353"/>
                  </a:cubicBezTo>
                  <a:cubicBezTo>
                    <a:pt x="12437" y="139"/>
                    <a:pt x="12093" y="0"/>
                    <a:pt x="11756" y="0"/>
                  </a:cubicBezTo>
                  <a:close/>
                </a:path>
              </a:pathLst>
            </a:custGeom>
            <a:solidFill>
              <a:srgbClr val="2304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flipH="1">
              <a:off x="1141222" y="2843099"/>
              <a:ext cx="1099503" cy="834349"/>
            </a:xfrm>
            <a:custGeom>
              <a:avLst/>
              <a:gdLst/>
              <a:ahLst/>
              <a:cxnLst/>
              <a:rect l="l" t="t" r="r" b="b"/>
              <a:pathLst>
                <a:path w="29151" h="22121" extrusionOk="0">
                  <a:moveTo>
                    <a:pt x="19302" y="0"/>
                  </a:moveTo>
                  <a:lnTo>
                    <a:pt x="14256" y="1125"/>
                  </a:lnTo>
                  <a:lnTo>
                    <a:pt x="3071" y="4499"/>
                  </a:lnTo>
                  <a:cubicBezTo>
                    <a:pt x="1" y="10791"/>
                    <a:pt x="1247" y="14317"/>
                    <a:pt x="3618" y="17265"/>
                  </a:cubicBezTo>
                  <a:cubicBezTo>
                    <a:pt x="6114" y="20460"/>
                    <a:pt x="9874" y="22120"/>
                    <a:pt x="13676" y="22120"/>
                  </a:cubicBezTo>
                  <a:cubicBezTo>
                    <a:pt x="16494" y="22120"/>
                    <a:pt x="19336" y="21208"/>
                    <a:pt x="21703" y="19332"/>
                  </a:cubicBezTo>
                  <a:cubicBezTo>
                    <a:pt x="27357" y="14834"/>
                    <a:pt x="29150" y="7599"/>
                    <a:pt x="29150" y="7599"/>
                  </a:cubicBezTo>
                  <a:cubicBezTo>
                    <a:pt x="25229" y="6536"/>
                    <a:pt x="21582" y="5472"/>
                    <a:pt x="21582" y="5411"/>
                  </a:cubicBezTo>
                  <a:lnTo>
                    <a:pt x="19302" y="0"/>
                  </a:lnTo>
                  <a:close/>
                </a:path>
              </a:pathLst>
            </a:custGeom>
            <a:solidFill>
              <a:srgbClr val="C16F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1396877" y="2806401"/>
              <a:ext cx="659264" cy="709692"/>
            </a:xfrm>
            <a:custGeom>
              <a:avLst/>
              <a:gdLst/>
              <a:ahLst/>
              <a:cxnLst/>
              <a:rect l="l" t="t" r="r" b="b"/>
              <a:pathLst>
                <a:path w="17479" h="18816" extrusionOk="0">
                  <a:moveTo>
                    <a:pt x="17478" y="5624"/>
                  </a:moveTo>
                  <a:cubicBezTo>
                    <a:pt x="17448" y="6202"/>
                    <a:pt x="17417" y="6779"/>
                    <a:pt x="17326" y="7265"/>
                  </a:cubicBezTo>
                  <a:cubicBezTo>
                    <a:pt x="16505" y="15259"/>
                    <a:pt x="3253" y="18816"/>
                    <a:pt x="213" y="9059"/>
                  </a:cubicBezTo>
                  <a:cubicBezTo>
                    <a:pt x="213" y="9059"/>
                    <a:pt x="1" y="8299"/>
                    <a:pt x="61" y="8299"/>
                  </a:cubicBezTo>
                  <a:cubicBezTo>
                    <a:pt x="1490" y="8481"/>
                    <a:pt x="3162" y="8907"/>
                    <a:pt x="4226" y="7964"/>
                  </a:cubicBezTo>
                  <a:cubicBezTo>
                    <a:pt x="6323" y="6080"/>
                    <a:pt x="9241" y="3253"/>
                    <a:pt x="10122" y="1733"/>
                  </a:cubicBezTo>
                  <a:lnTo>
                    <a:pt x="15016" y="1"/>
                  </a:lnTo>
                  <a:close/>
                </a:path>
              </a:pathLst>
            </a:custGeom>
            <a:solidFill>
              <a:srgbClr val="A356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flipH="1">
              <a:off x="1442736" y="2208367"/>
              <a:ext cx="809455" cy="1000193"/>
            </a:xfrm>
            <a:custGeom>
              <a:avLst/>
              <a:gdLst/>
              <a:ahLst/>
              <a:cxnLst/>
              <a:rect l="l" t="t" r="r" b="b"/>
              <a:pathLst>
                <a:path w="21461" h="26518" extrusionOk="0">
                  <a:moveTo>
                    <a:pt x="10153" y="1"/>
                  </a:moveTo>
                  <a:cubicBezTo>
                    <a:pt x="9317" y="1"/>
                    <a:pt x="8417" y="55"/>
                    <a:pt x="7448" y="173"/>
                  </a:cubicBezTo>
                  <a:cubicBezTo>
                    <a:pt x="4834" y="477"/>
                    <a:pt x="2645" y="2331"/>
                    <a:pt x="1946" y="4884"/>
                  </a:cubicBezTo>
                  <a:cubicBezTo>
                    <a:pt x="1946" y="4914"/>
                    <a:pt x="1916" y="4975"/>
                    <a:pt x="1916" y="5006"/>
                  </a:cubicBezTo>
                  <a:cubicBezTo>
                    <a:pt x="1916" y="5006"/>
                    <a:pt x="1" y="17833"/>
                    <a:pt x="5442" y="24368"/>
                  </a:cubicBezTo>
                  <a:cubicBezTo>
                    <a:pt x="5442" y="24368"/>
                    <a:pt x="6821" y="26518"/>
                    <a:pt x="9439" y="26518"/>
                  </a:cubicBezTo>
                  <a:cubicBezTo>
                    <a:pt x="11354" y="26518"/>
                    <a:pt x="13930" y="25368"/>
                    <a:pt x="17114" y="21389"/>
                  </a:cubicBezTo>
                  <a:cubicBezTo>
                    <a:pt x="17114" y="21389"/>
                    <a:pt x="21460" y="16769"/>
                    <a:pt x="21156" y="9170"/>
                  </a:cubicBezTo>
                  <a:cubicBezTo>
                    <a:pt x="21156" y="9170"/>
                    <a:pt x="20999" y="1"/>
                    <a:pt x="10153" y="1"/>
                  </a:cubicBezTo>
                  <a:close/>
                </a:path>
              </a:pathLst>
            </a:custGeom>
            <a:solidFill>
              <a:srgbClr val="C16F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flipH="1">
              <a:off x="1902480" y="2797236"/>
              <a:ext cx="150229" cy="232755"/>
            </a:xfrm>
            <a:custGeom>
              <a:avLst/>
              <a:gdLst/>
              <a:ahLst/>
              <a:cxnLst/>
              <a:rect l="l" t="t" r="r" b="b"/>
              <a:pathLst>
                <a:path w="3983" h="6171" extrusionOk="0">
                  <a:moveTo>
                    <a:pt x="1186" y="1"/>
                  </a:moveTo>
                  <a:lnTo>
                    <a:pt x="1186" y="1"/>
                  </a:lnTo>
                  <a:cubicBezTo>
                    <a:pt x="913" y="791"/>
                    <a:pt x="730" y="1551"/>
                    <a:pt x="517" y="2311"/>
                  </a:cubicBezTo>
                  <a:cubicBezTo>
                    <a:pt x="457" y="2675"/>
                    <a:pt x="335" y="3101"/>
                    <a:pt x="274" y="3496"/>
                  </a:cubicBezTo>
                  <a:cubicBezTo>
                    <a:pt x="183" y="3861"/>
                    <a:pt x="122" y="4256"/>
                    <a:pt x="31" y="4651"/>
                  </a:cubicBezTo>
                  <a:cubicBezTo>
                    <a:pt x="1" y="4925"/>
                    <a:pt x="31" y="5198"/>
                    <a:pt x="153" y="5411"/>
                  </a:cubicBezTo>
                  <a:cubicBezTo>
                    <a:pt x="274" y="5654"/>
                    <a:pt x="426" y="5837"/>
                    <a:pt x="639" y="5989"/>
                  </a:cubicBezTo>
                  <a:cubicBezTo>
                    <a:pt x="882" y="6110"/>
                    <a:pt x="1095" y="6171"/>
                    <a:pt x="1369" y="6171"/>
                  </a:cubicBezTo>
                  <a:lnTo>
                    <a:pt x="1551" y="6171"/>
                  </a:lnTo>
                  <a:lnTo>
                    <a:pt x="1703" y="6141"/>
                  </a:lnTo>
                  <a:cubicBezTo>
                    <a:pt x="1764" y="6141"/>
                    <a:pt x="1885" y="6110"/>
                    <a:pt x="2007" y="6080"/>
                  </a:cubicBezTo>
                  <a:cubicBezTo>
                    <a:pt x="2432" y="5928"/>
                    <a:pt x="2797" y="5685"/>
                    <a:pt x="3101" y="5411"/>
                  </a:cubicBezTo>
                  <a:cubicBezTo>
                    <a:pt x="3405" y="5168"/>
                    <a:pt x="3709" y="4894"/>
                    <a:pt x="3983" y="4590"/>
                  </a:cubicBezTo>
                  <a:lnTo>
                    <a:pt x="3983" y="4590"/>
                  </a:lnTo>
                  <a:cubicBezTo>
                    <a:pt x="3618" y="4773"/>
                    <a:pt x="3253" y="5016"/>
                    <a:pt x="2919" y="5198"/>
                  </a:cubicBezTo>
                  <a:cubicBezTo>
                    <a:pt x="2584" y="5381"/>
                    <a:pt x="2189" y="5533"/>
                    <a:pt x="1855" y="5624"/>
                  </a:cubicBezTo>
                  <a:cubicBezTo>
                    <a:pt x="1764" y="5624"/>
                    <a:pt x="1672" y="5654"/>
                    <a:pt x="1581" y="5654"/>
                  </a:cubicBezTo>
                  <a:lnTo>
                    <a:pt x="1338" y="5654"/>
                  </a:lnTo>
                  <a:cubicBezTo>
                    <a:pt x="1156" y="5624"/>
                    <a:pt x="1004" y="5563"/>
                    <a:pt x="913" y="5502"/>
                  </a:cubicBezTo>
                  <a:cubicBezTo>
                    <a:pt x="791" y="5411"/>
                    <a:pt x="700" y="5320"/>
                    <a:pt x="639" y="5168"/>
                  </a:cubicBezTo>
                  <a:cubicBezTo>
                    <a:pt x="578" y="5046"/>
                    <a:pt x="517" y="4894"/>
                    <a:pt x="578" y="4742"/>
                  </a:cubicBezTo>
                  <a:cubicBezTo>
                    <a:pt x="609" y="4347"/>
                    <a:pt x="700" y="3952"/>
                    <a:pt x="761" y="3557"/>
                  </a:cubicBezTo>
                  <a:cubicBezTo>
                    <a:pt x="821" y="3192"/>
                    <a:pt x="913" y="2797"/>
                    <a:pt x="943" y="2372"/>
                  </a:cubicBezTo>
                  <a:cubicBezTo>
                    <a:pt x="1034" y="1581"/>
                    <a:pt x="1125" y="791"/>
                    <a:pt x="1186" y="1"/>
                  </a:cubicBezTo>
                  <a:close/>
                </a:path>
              </a:pathLst>
            </a:custGeom>
            <a:solidFill>
              <a:srgbClr val="853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flipH="1">
              <a:off x="2027434" y="2668849"/>
              <a:ext cx="157093" cy="71097"/>
            </a:xfrm>
            <a:custGeom>
              <a:avLst/>
              <a:gdLst/>
              <a:ahLst/>
              <a:cxnLst/>
              <a:rect l="l" t="t" r="r" b="b"/>
              <a:pathLst>
                <a:path w="4165" h="1885" extrusionOk="0">
                  <a:moveTo>
                    <a:pt x="1216" y="0"/>
                  </a:moveTo>
                  <a:cubicBezTo>
                    <a:pt x="790" y="0"/>
                    <a:pt x="365" y="92"/>
                    <a:pt x="0" y="244"/>
                  </a:cubicBezTo>
                  <a:cubicBezTo>
                    <a:pt x="125" y="235"/>
                    <a:pt x="247" y="231"/>
                    <a:pt x="366" y="231"/>
                  </a:cubicBezTo>
                  <a:cubicBezTo>
                    <a:pt x="655" y="231"/>
                    <a:pt x="928" y="252"/>
                    <a:pt x="1186" y="274"/>
                  </a:cubicBezTo>
                  <a:cubicBezTo>
                    <a:pt x="1550" y="304"/>
                    <a:pt x="1946" y="426"/>
                    <a:pt x="2280" y="547"/>
                  </a:cubicBezTo>
                  <a:cubicBezTo>
                    <a:pt x="2462" y="608"/>
                    <a:pt x="2614" y="699"/>
                    <a:pt x="2797" y="760"/>
                  </a:cubicBezTo>
                  <a:cubicBezTo>
                    <a:pt x="2979" y="882"/>
                    <a:pt x="3161" y="973"/>
                    <a:pt x="3313" y="1064"/>
                  </a:cubicBezTo>
                  <a:cubicBezTo>
                    <a:pt x="3617" y="1307"/>
                    <a:pt x="3860" y="1581"/>
                    <a:pt x="4164" y="1885"/>
                  </a:cubicBezTo>
                  <a:cubicBezTo>
                    <a:pt x="4012" y="1490"/>
                    <a:pt x="3800" y="1125"/>
                    <a:pt x="3496" y="851"/>
                  </a:cubicBezTo>
                  <a:cubicBezTo>
                    <a:pt x="3344" y="699"/>
                    <a:pt x="3131" y="578"/>
                    <a:pt x="2979" y="456"/>
                  </a:cubicBezTo>
                  <a:cubicBezTo>
                    <a:pt x="2797" y="365"/>
                    <a:pt x="2614" y="274"/>
                    <a:pt x="2432" y="213"/>
                  </a:cubicBezTo>
                  <a:cubicBezTo>
                    <a:pt x="2037" y="92"/>
                    <a:pt x="1642" y="0"/>
                    <a:pt x="1216" y="0"/>
                  </a:cubicBezTo>
                  <a:close/>
                </a:path>
              </a:pathLst>
            </a:custGeom>
            <a:solidFill>
              <a:srgbClr val="2304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flipH="1">
              <a:off x="2061835" y="2726102"/>
              <a:ext cx="45902" cy="49485"/>
            </a:xfrm>
            <a:custGeom>
              <a:avLst/>
              <a:gdLst/>
              <a:ahLst/>
              <a:cxnLst/>
              <a:rect l="l" t="t" r="r" b="b"/>
              <a:pathLst>
                <a:path w="1217" h="1312" extrusionOk="0">
                  <a:moveTo>
                    <a:pt x="627" y="0"/>
                  </a:moveTo>
                  <a:cubicBezTo>
                    <a:pt x="341" y="0"/>
                    <a:pt x="90" y="291"/>
                    <a:pt x="61" y="610"/>
                  </a:cubicBezTo>
                  <a:cubicBezTo>
                    <a:pt x="1" y="975"/>
                    <a:pt x="244" y="1309"/>
                    <a:pt x="578" y="1309"/>
                  </a:cubicBezTo>
                  <a:cubicBezTo>
                    <a:pt x="594" y="1311"/>
                    <a:pt x="609" y="1311"/>
                    <a:pt x="624" y="1311"/>
                  </a:cubicBezTo>
                  <a:cubicBezTo>
                    <a:pt x="909" y="1311"/>
                    <a:pt x="1157" y="1047"/>
                    <a:pt x="1186" y="701"/>
                  </a:cubicBezTo>
                  <a:cubicBezTo>
                    <a:pt x="1217" y="367"/>
                    <a:pt x="1004" y="2"/>
                    <a:pt x="669" y="2"/>
                  </a:cubicBezTo>
                  <a:cubicBezTo>
                    <a:pt x="655" y="1"/>
                    <a:pt x="641" y="0"/>
                    <a:pt x="6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flipH="1">
              <a:off x="1667466" y="2720445"/>
              <a:ext cx="240789" cy="49334"/>
            </a:xfrm>
            <a:custGeom>
              <a:avLst/>
              <a:gdLst/>
              <a:ahLst/>
              <a:cxnLst/>
              <a:rect l="l" t="t" r="r" b="b"/>
              <a:pathLst>
                <a:path w="6384" h="1308" extrusionOk="0">
                  <a:moveTo>
                    <a:pt x="3162" y="0"/>
                  </a:moveTo>
                  <a:cubicBezTo>
                    <a:pt x="2554" y="0"/>
                    <a:pt x="1976" y="122"/>
                    <a:pt x="1460" y="365"/>
                  </a:cubicBezTo>
                  <a:cubicBezTo>
                    <a:pt x="882" y="578"/>
                    <a:pt x="396" y="882"/>
                    <a:pt x="1" y="1307"/>
                  </a:cubicBezTo>
                  <a:cubicBezTo>
                    <a:pt x="487" y="1003"/>
                    <a:pt x="1034" y="760"/>
                    <a:pt x="1520" y="578"/>
                  </a:cubicBezTo>
                  <a:cubicBezTo>
                    <a:pt x="1794" y="486"/>
                    <a:pt x="2037" y="426"/>
                    <a:pt x="2311" y="395"/>
                  </a:cubicBezTo>
                  <a:lnTo>
                    <a:pt x="2736" y="335"/>
                  </a:lnTo>
                  <a:lnTo>
                    <a:pt x="3162" y="335"/>
                  </a:lnTo>
                  <a:cubicBezTo>
                    <a:pt x="3212" y="324"/>
                    <a:pt x="3260" y="321"/>
                    <a:pt x="3306" y="321"/>
                  </a:cubicBezTo>
                  <a:cubicBezTo>
                    <a:pt x="3398" y="321"/>
                    <a:pt x="3486" y="335"/>
                    <a:pt x="3587" y="335"/>
                  </a:cubicBezTo>
                  <a:lnTo>
                    <a:pt x="3770" y="335"/>
                  </a:lnTo>
                  <a:cubicBezTo>
                    <a:pt x="3800" y="335"/>
                    <a:pt x="3891" y="395"/>
                    <a:pt x="3952" y="395"/>
                  </a:cubicBezTo>
                  <a:lnTo>
                    <a:pt x="4378" y="426"/>
                  </a:lnTo>
                  <a:cubicBezTo>
                    <a:pt x="4530" y="426"/>
                    <a:pt x="4651" y="456"/>
                    <a:pt x="4803" y="486"/>
                  </a:cubicBezTo>
                  <a:lnTo>
                    <a:pt x="4985" y="547"/>
                  </a:lnTo>
                  <a:lnTo>
                    <a:pt x="5168" y="608"/>
                  </a:lnTo>
                  <a:lnTo>
                    <a:pt x="5593" y="730"/>
                  </a:lnTo>
                  <a:cubicBezTo>
                    <a:pt x="5867" y="851"/>
                    <a:pt x="6110" y="942"/>
                    <a:pt x="6384" y="1034"/>
                  </a:cubicBezTo>
                  <a:cubicBezTo>
                    <a:pt x="6171" y="882"/>
                    <a:pt x="5928" y="730"/>
                    <a:pt x="5654" y="578"/>
                  </a:cubicBezTo>
                  <a:lnTo>
                    <a:pt x="5289" y="395"/>
                  </a:lnTo>
                  <a:lnTo>
                    <a:pt x="5107" y="304"/>
                  </a:lnTo>
                  <a:lnTo>
                    <a:pt x="4894" y="243"/>
                  </a:lnTo>
                  <a:cubicBezTo>
                    <a:pt x="4742" y="183"/>
                    <a:pt x="4651" y="152"/>
                    <a:pt x="4499" y="122"/>
                  </a:cubicBezTo>
                  <a:cubicBezTo>
                    <a:pt x="4378" y="91"/>
                    <a:pt x="4226" y="91"/>
                    <a:pt x="4074" y="31"/>
                  </a:cubicBezTo>
                  <a:cubicBezTo>
                    <a:pt x="3982" y="31"/>
                    <a:pt x="3922" y="0"/>
                    <a:pt x="3830" y="0"/>
                  </a:cubicBezTo>
                  <a:close/>
                </a:path>
              </a:pathLst>
            </a:custGeom>
            <a:solidFill>
              <a:srgbClr val="2304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flipH="1">
              <a:off x="1816489" y="2775473"/>
              <a:ext cx="42470" cy="48467"/>
            </a:xfrm>
            <a:custGeom>
              <a:avLst/>
              <a:gdLst/>
              <a:ahLst/>
              <a:cxnLst/>
              <a:rect l="l" t="t" r="r" b="b"/>
              <a:pathLst>
                <a:path w="1126" h="1285" extrusionOk="0">
                  <a:moveTo>
                    <a:pt x="548" y="0"/>
                  </a:moveTo>
                  <a:cubicBezTo>
                    <a:pt x="244" y="0"/>
                    <a:pt x="1" y="304"/>
                    <a:pt x="1" y="638"/>
                  </a:cubicBezTo>
                  <a:cubicBezTo>
                    <a:pt x="1" y="973"/>
                    <a:pt x="244" y="1277"/>
                    <a:pt x="548" y="1277"/>
                  </a:cubicBezTo>
                  <a:cubicBezTo>
                    <a:pt x="579" y="1282"/>
                    <a:pt x="609" y="1285"/>
                    <a:pt x="639" y="1285"/>
                  </a:cubicBezTo>
                  <a:cubicBezTo>
                    <a:pt x="948" y="1285"/>
                    <a:pt x="1125" y="1000"/>
                    <a:pt x="1125" y="638"/>
                  </a:cubicBezTo>
                  <a:cubicBezTo>
                    <a:pt x="1125" y="274"/>
                    <a:pt x="852" y="0"/>
                    <a:pt x="5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flipH="1">
              <a:off x="1813051" y="3023083"/>
              <a:ext cx="251123" cy="79810"/>
            </a:xfrm>
            <a:custGeom>
              <a:avLst/>
              <a:gdLst/>
              <a:ahLst/>
              <a:cxnLst/>
              <a:rect l="l" t="t" r="r" b="b"/>
              <a:pathLst>
                <a:path w="6658" h="2116" extrusionOk="0">
                  <a:moveTo>
                    <a:pt x="1" y="1"/>
                  </a:moveTo>
                  <a:lnTo>
                    <a:pt x="1" y="1"/>
                  </a:lnTo>
                  <a:cubicBezTo>
                    <a:pt x="540" y="1325"/>
                    <a:pt x="1872" y="2115"/>
                    <a:pt x="3276" y="2115"/>
                  </a:cubicBezTo>
                  <a:cubicBezTo>
                    <a:pt x="3612" y="2115"/>
                    <a:pt x="3952" y="2070"/>
                    <a:pt x="4287" y="1976"/>
                  </a:cubicBezTo>
                  <a:cubicBezTo>
                    <a:pt x="5442" y="1642"/>
                    <a:pt x="6201" y="1034"/>
                    <a:pt x="6657" y="487"/>
                  </a:cubicBezTo>
                  <a:lnTo>
                    <a:pt x="6657" y="487"/>
                  </a:lnTo>
                  <a:cubicBezTo>
                    <a:pt x="5601" y="1015"/>
                    <a:pt x="4611" y="1204"/>
                    <a:pt x="3734" y="1204"/>
                  </a:cubicBezTo>
                  <a:cubicBezTo>
                    <a:pt x="1582" y="1204"/>
                    <a:pt x="109" y="65"/>
                    <a:pt x="1" y="1"/>
                  </a:cubicBezTo>
                  <a:close/>
                </a:path>
              </a:pathLst>
            </a:custGeom>
            <a:solidFill>
              <a:srgbClr val="7527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flipH="1">
              <a:off x="1806181" y="1949103"/>
              <a:ext cx="474675" cy="591637"/>
            </a:xfrm>
            <a:custGeom>
              <a:avLst/>
              <a:gdLst/>
              <a:ahLst/>
              <a:cxnLst/>
              <a:rect l="l" t="t" r="r" b="b"/>
              <a:pathLst>
                <a:path w="12585" h="15686" extrusionOk="0">
                  <a:moveTo>
                    <a:pt x="10957" y="1"/>
                  </a:moveTo>
                  <a:cubicBezTo>
                    <a:pt x="10074" y="1"/>
                    <a:pt x="9140" y="552"/>
                    <a:pt x="8390" y="876"/>
                  </a:cubicBezTo>
                  <a:cubicBezTo>
                    <a:pt x="7387" y="1332"/>
                    <a:pt x="6384" y="1910"/>
                    <a:pt x="5503" y="2548"/>
                  </a:cubicBezTo>
                  <a:cubicBezTo>
                    <a:pt x="3648" y="3916"/>
                    <a:pt x="1825" y="5618"/>
                    <a:pt x="943" y="7807"/>
                  </a:cubicBezTo>
                  <a:cubicBezTo>
                    <a:pt x="123" y="9934"/>
                    <a:pt x="1" y="12396"/>
                    <a:pt x="730" y="14585"/>
                  </a:cubicBezTo>
                  <a:cubicBezTo>
                    <a:pt x="882" y="15071"/>
                    <a:pt x="1186" y="15649"/>
                    <a:pt x="1703" y="15679"/>
                  </a:cubicBezTo>
                  <a:cubicBezTo>
                    <a:pt x="1740" y="15684"/>
                    <a:pt x="1776" y="15686"/>
                    <a:pt x="1812" y="15686"/>
                  </a:cubicBezTo>
                  <a:cubicBezTo>
                    <a:pt x="2755" y="15686"/>
                    <a:pt x="3389" y="14195"/>
                    <a:pt x="3770" y="13551"/>
                  </a:cubicBezTo>
                  <a:cubicBezTo>
                    <a:pt x="4287" y="12609"/>
                    <a:pt x="4864" y="11788"/>
                    <a:pt x="5807" y="11272"/>
                  </a:cubicBezTo>
                  <a:cubicBezTo>
                    <a:pt x="7418" y="10360"/>
                    <a:pt x="9302" y="9934"/>
                    <a:pt x="10548" y="8536"/>
                  </a:cubicBezTo>
                  <a:cubicBezTo>
                    <a:pt x="12007" y="6895"/>
                    <a:pt x="12524" y="4402"/>
                    <a:pt x="12585" y="2275"/>
                  </a:cubicBezTo>
                  <a:cubicBezTo>
                    <a:pt x="12585" y="1819"/>
                    <a:pt x="12585" y="1302"/>
                    <a:pt x="12372" y="907"/>
                  </a:cubicBezTo>
                  <a:cubicBezTo>
                    <a:pt x="12190" y="481"/>
                    <a:pt x="11855" y="238"/>
                    <a:pt x="11521" y="86"/>
                  </a:cubicBezTo>
                  <a:cubicBezTo>
                    <a:pt x="11337" y="27"/>
                    <a:pt x="11148" y="1"/>
                    <a:pt x="10957" y="1"/>
                  </a:cubicBezTo>
                  <a:close/>
                </a:path>
              </a:pathLst>
            </a:custGeom>
            <a:solidFill>
              <a:srgbClr val="2304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flipH="1">
              <a:off x="1996460" y="2319491"/>
              <a:ext cx="334507" cy="339108"/>
            </a:xfrm>
            <a:custGeom>
              <a:avLst/>
              <a:gdLst/>
              <a:ahLst/>
              <a:cxnLst/>
              <a:rect l="l" t="t" r="r" b="b"/>
              <a:pathLst>
                <a:path w="6567" h="6657" extrusionOk="0">
                  <a:moveTo>
                    <a:pt x="6566" y="0"/>
                  </a:moveTo>
                  <a:lnTo>
                    <a:pt x="6566" y="0"/>
                  </a:lnTo>
                  <a:cubicBezTo>
                    <a:pt x="6354" y="395"/>
                    <a:pt x="6202" y="730"/>
                    <a:pt x="6019" y="1125"/>
                  </a:cubicBezTo>
                  <a:lnTo>
                    <a:pt x="5715" y="1641"/>
                  </a:lnTo>
                  <a:cubicBezTo>
                    <a:pt x="5594" y="1824"/>
                    <a:pt x="5502" y="2037"/>
                    <a:pt x="5381" y="2189"/>
                  </a:cubicBezTo>
                  <a:cubicBezTo>
                    <a:pt x="5290" y="2341"/>
                    <a:pt x="5168" y="2493"/>
                    <a:pt x="5047" y="2675"/>
                  </a:cubicBezTo>
                  <a:lnTo>
                    <a:pt x="4986" y="2797"/>
                  </a:lnTo>
                  <a:lnTo>
                    <a:pt x="4895" y="2918"/>
                  </a:lnTo>
                  <a:lnTo>
                    <a:pt x="4712" y="3131"/>
                  </a:lnTo>
                  <a:cubicBezTo>
                    <a:pt x="4499" y="3435"/>
                    <a:pt x="4226" y="3739"/>
                    <a:pt x="3952" y="4043"/>
                  </a:cubicBezTo>
                  <a:cubicBezTo>
                    <a:pt x="3436" y="4620"/>
                    <a:pt x="2828" y="5137"/>
                    <a:pt x="2159" y="5593"/>
                  </a:cubicBezTo>
                  <a:cubicBezTo>
                    <a:pt x="1521" y="6018"/>
                    <a:pt x="791" y="6414"/>
                    <a:pt x="1" y="6657"/>
                  </a:cubicBezTo>
                  <a:cubicBezTo>
                    <a:pt x="852" y="6657"/>
                    <a:pt x="1642" y="6353"/>
                    <a:pt x="2311" y="6079"/>
                  </a:cubicBezTo>
                  <a:cubicBezTo>
                    <a:pt x="2402" y="6049"/>
                    <a:pt x="2524" y="5988"/>
                    <a:pt x="2584" y="5927"/>
                  </a:cubicBezTo>
                  <a:lnTo>
                    <a:pt x="2858" y="5745"/>
                  </a:lnTo>
                  <a:lnTo>
                    <a:pt x="3101" y="5563"/>
                  </a:lnTo>
                  <a:lnTo>
                    <a:pt x="3375" y="5380"/>
                  </a:lnTo>
                  <a:cubicBezTo>
                    <a:pt x="3709" y="5107"/>
                    <a:pt x="4013" y="4803"/>
                    <a:pt x="4317" y="4499"/>
                  </a:cubicBezTo>
                  <a:lnTo>
                    <a:pt x="4743" y="4012"/>
                  </a:lnTo>
                  <a:cubicBezTo>
                    <a:pt x="4895" y="3800"/>
                    <a:pt x="5016" y="3648"/>
                    <a:pt x="5138" y="3465"/>
                  </a:cubicBezTo>
                  <a:cubicBezTo>
                    <a:pt x="5381" y="3131"/>
                    <a:pt x="5594" y="2736"/>
                    <a:pt x="5776" y="2371"/>
                  </a:cubicBezTo>
                  <a:cubicBezTo>
                    <a:pt x="5898" y="2189"/>
                    <a:pt x="5958" y="1976"/>
                    <a:pt x="6050" y="1793"/>
                  </a:cubicBezTo>
                  <a:lnTo>
                    <a:pt x="6262" y="1216"/>
                  </a:lnTo>
                  <a:cubicBezTo>
                    <a:pt x="6384" y="821"/>
                    <a:pt x="6506" y="426"/>
                    <a:pt x="6566" y="0"/>
                  </a:cubicBezTo>
                  <a:close/>
                </a:path>
              </a:pathLst>
            </a:custGeom>
            <a:solidFill>
              <a:srgbClr val="2304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flipH="1">
              <a:off x="1410656" y="2496899"/>
              <a:ext cx="210992" cy="389810"/>
            </a:xfrm>
            <a:custGeom>
              <a:avLst/>
              <a:gdLst/>
              <a:ahLst/>
              <a:cxnLst/>
              <a:rect l="l" t="t" r="r" b="b"/>
              <a:pathLst>
                <a:path w="5594" h="10335" extrusionOk="0">
                  <a:moveTo>
                    <a:pt x="426" y="0"/>
                  </a:moveTo>
                  <a:cubicBezTo>
                    <a:pt x="122" y="1033"/>
                    <a:pt x="0" y="2128"/>
                    <a:pt x="61" y="3192"/>
                  </a:cubicBezTo>
                  <a:cubicBezTo>
                    <a:pt x="122" y="4255"/>
                    <a:pt x="274" y="5380"/>
                    <a:pt x="639" y="6444"/>
                  </a:cubicBezTo>
                  <a:cubicBezTo>
                    <a:pt x="821" y="6961"/>
                    <a:pt x="1095" y="7508"/>
                    <a:pt x="1399" y="7964"/>
                  </a:cubicBezTo>
                  <a:cubicBezTo>
                    <a:pt x="1703" y="8420"/>
                    <a:pt x="2098" y="8876"/>
                    <a:pt x="2554" y="9210"/>
                  </a:cubicBezTo>
                  <a:cubicBezTo>
                    <a:pt x="2949" y="9575"/>
                    <a:pt x="3466" y="9848"/>
                    <a:pt x="3982" y="10031"/>
                  </a:cubicBezTo>
                  <a:lnTo>
                    <a:pt x="4377" y="10152"/>
                  </a:lnTo>
                  <a:cubicBezTo>
                    <a:pt x="4529" y="10183"/>
                    <a:pt x="4621" y="10183"/>
                    <a:pt x="4773" y="10243"/>
                  </a:cubicBezTo>
                  <a:lnTo>
                    <a:pt x="4985" y="10274"/>
                  </a:lnTo>
                  <a:lnTo>
                    <a:pt x="5168" y="10304"/>
                  </a:lnTo>
                  <a:cubicBezTo>
                    <a:pt x="5320" y="10304"/>
                    <a:pt x="5441" y="10335"/>
                    <a:pt x="5593" y="10335"/>
                  </a:cubicBezTo>
                  <a:lnTo>
                    <a:pt x="5198" y="10183"/>
                  </a:lnTo>
                  <a:lnTo>
                    <a:pt x="5016" y="10122"/>
                  </a:lnTo>
                  <a:lnTo>
                    <a:pt x="4833" y="10031"/>
                  </a:lnTo>
                  <a:lnTo>
                    <a:pt x="4438" y="9879"/>
                  </a:lnTo>
                  <a:lnTo>
                    <a:pt x="4104" y="9696"/>
                  </a:lnTo>
                  <a:cubicBezTo>
                    <a:pt x="3982" y="9666"/>
                    <a:pt x="3891" y="9575"/>
                    <a:pt x="3770" y="9514"/>
                  </a:cubicBezTo>
                  <a:cubicBezTo>
                    <a:pt x="3648" y="9423"/>
                    <a:pt x="3587" y="9362"/>
                    <a:pt x="3466" y="9271"/>
                  </a:cubicBezTo>
                  <a:lnTo>
                    <a:pt x="3162" y="9058"/>
                  </a:lnTo>
                  <a:lnTo>
                    <a:pt x="2888" y="8784"/>
                  </a:lnTo>
                  <a:cubicBezTo>
                    <a:pt x="2493" y="8450"/>
                    <a:pt x="2189" y="8024"/>
                    <a:pt x="1946" y="7599"/>
                  </a:cubicBezTo>
                  <a:lnTo>
                    <a:pt x="1733" y="7265"/>
                  </a:lnTo>
                  <a:lnTo>
                    <a:pt x="1611" y="6930"/>
                  </a:lnTo>
                  <a:cubicBezTo>
                    <a:pt x="1520" y="6809"/>
                    <a:pt x="1490" y="6687"/>
                    <a:pt x="1459" y="6596"/>
                  </a:cubicBezTo>
                  <a:cubicBezTo>
                    <a:pt x="1368" y="6474"/>
                    <a:pt x="1338" y="6353"/>
                    <a:pt x="1307" y="6231"/>
                  </a:cubicBezTo>
                  <a:cubicBezTo>
                    <a:pt x="943" y="5289"/>
                    <a:pt x="730" y="4225"/>
                    <a:pt x="608" y="3192"/>
                  </a:cubicBezTo>
                  <a:cubicBezTo>
                    <a:pt x="456" y="2128"/>
                    <a:pt x="426" y="1064"/>
                    <a:pt x="426" y="0"/>
                  </a:cubicBezTo>
                  <a:close/>
                </a:path>
              </a:pathLst>
            </a:custGeom>
            <a:solidFill>
              <a:srgbClr val="2304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flipH="1">
              <a:off x="1552875" y="2312314"/>
              <a:ext cx="454043" cy="339118"/>
            </a:xfrm>
            <a:custGeom>
              <a:avLst/>
              <a:gdLst/>
              <a:ahLst/>
              <a:cxnLst/>
              <a:rect l="l" t="t" r="r" b="b"/>
              <a:pathLst>
                <a:path w="12038" h="8991" extrusionOk="0">
                  <a:moveTo>
                    <a:pt x="0" y="0"/>
                  </a:moveTo>
                  <a:cubicBezTo>
                    <a:pt x="0" y="730"/>
                    <a:pt x="122" y="1399"/>
                    <a:pt x="274" y="2006"/>
                  </a:cubicBezTo>
                  <a:cubicBezTo>
                    <a:pt x="426" y="2706"/>
                    <a:pt x="669" y="3374"/>
                    <a:pt x="973" y="4043"/>
                  </a:cubicBezTo>
                  <a:cubicBezTo>
                    <a:pt x="1277" y="4681"/>
                    <a:pt x="1703" y="5289"/>
                    <a:pt x="2158" y="5867"/>
                  </a:cubicBezTo>
                  <a:cubicBezTo>
                    <a:pt x="2614" y="6414"/>
                    <a:pt x="3192" y="6931"/>
                    <a:pt x="3769" y="7326"/>
                  </a:cubicBezTo>
                  <a:cubicBezTo>
                    <a:pt x="4377" y="7751"/>
                    <a:pt x="5016" y="8086"/>
                    <a:pt x="5684" y="8359"/>
                  </a:cubicBezTo>
                  <a:lnTo>
                    <a:pt x="5958" y="8481"/>
                  </a:lnTo>
                  <a:cubicBezTo>
                    <a:pt x="6049" y="8511"/>
                    <a:pt x="6140" y="8511"/>
                    <a:pt x="6232" y="8541"/>
                  </a:cubicBezTo>
                  <a:cubicBezTo>
                    <a:pt x="6414" y="8602"/>
                    <a:pt x="6566" y="8663"/>
                    <a:pt x="6748" y="8693"/>
                  </a:cubicBezTo>
                  <a:cubicBezTo>
                    <a:pt x="7113" y="8785"/>
                    <a:pt x="7478" y="8845"/>
                    <a:pt x="7812" y="8906"/>
                  </a:cubicBezTo>
                  <a:cubicBezTo>
                    <a:pt x="8262" y="8964"/>
                    <a:pt x="8712" y="8991"/>
                    <a:pt x="9160" y="8991"/>
                  </a:cubicBezTo>
                  <a:cubicBezTo>
                    <a:pt x="10134" y="8991"/>
                    <a:pt x="11100" y="8862"/>
                    <a:pt x="12037" y="8633"/>
                  </a:cubicBezTo>
                  <a:lnTo>
                    <a:pt x="12037" y="8633"/>
                  </a:lnTo>
                  <a:cubicBezTo>
                    <a:pt x="11825" y="8637"/>
                    <a:pt x="11614" y="8640"/>
                    <a:pt x="11402" y="8640"/>
                  </a:cubicBezTo>
                  <a:cubicBezTo>
                    <a:pt x="10217" y="8640"/>
                    <a:pt x="9038" y="8561"/>
                    <a:pt x="7903" y="8329"/>
                  </a:cubicBezTo>
                  <a:cubicBezTo>
                    <a:pt x="7569" y="8298"/>
                    <a:pt x="7265" y="8177"/>
                    <a:pt x="6900" y="8086"/>
                  </a:cubicBezTo>
                  <a:cubicBezTo>
                    <a:pt x="6718" y="8055"/>
                    <a:pt x="6566" y="7994"/>
                    <a:pt x="6414" y="7934"/>
                  </a:cubicBezTo>
                  <a:cubicBezTo>
                    <a:pt x="6353" y="7903"/>
                    <a:pt x="6262" y="7903"/>
                    <a:pt x="6201" y="7873"/>
                  </a:cubicBezTo>
                  <a:lnTo>
                    <a:pt x="5958" y="7751"/>
                  </a:lnTo>
                  <a:cubicBezTo>
                    <a:pt x="5806" y="7690"/>
                    <a:pt x="5654" y="7630"/>
                    <a:pt x="5502" y="7569"/>
                  </a:cubicBezTo>
                  <a:lnTo>
                    <a:pt x="5046" y="7326"/>
                  </a:lnTo>
                  <a:cubicBezTo>
                    <a:pt x="4773" y="7174"/>
                    <a:pt x="4469" y="6991"/>
                    <a:pt x="4225" y="6809"/>
                  </a:cubicBezTo>
                  <a:cubicBezTo>
                    <a:pt x="3101" y="6049"/>
                    <a:pt x="2189" y="5016"/>
                    <a:pt x="1520" y="3830"/>
                  </a:cubicBezTo>
                  <a:cubicBezTo>
                    <a:pt x="821" y="2675"/>
                    <a:pt x="335" y="1368"/>
                    <a:pt x="0" y="0"/>
                  </a:cubicBezTo>
                  <a:close/>
                </a:path>
              </a:pathLst>
            </a:custGeom>
            <a:solidFill>
              <a:srgbClr val="2304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flipH="1">
              <a:off x="1027736" y="1915875"/>
              <a:ext cx="1019240" cy="1181916"/>
            </a:xfrm>
            <a:custGeom>
              <a:avLst/>
              <a:gdLst/>
              <a:ahLst/>
              <a:cxnLst/>
              <a:rect l="l" t="t" r="r" b="b"/>
              <a:pathLst>
                <a:path w="27023" h="31336" extrusionOk="0">
                  <a:moveTo>
                    <a:pt x="7622" y="0"/>
                  </a:moveTo>
                  <a:cubicBezTo>
                    <a:pt x="5712" y="0"/>
                    <a:pt x="3878" y="485"/>
                    <a:pt x="2493" y="1666"/>
                  </a:cubicBezTo>
                  <a:cubicBezTo>
                    <a:pt x="1733" y="2305"/>
                    <a:pt x="1125" y="3186"/>
                    <a:pt x="730" y="4280"/>
                  </a:cubicBezTo>
                  <a:cubicBezTo>
                    <a:pt x="1" y="6286"/>
                    <a:pt x="153" y="8718"/>
                    <a:pt x="882" y="10694"/>
                  </a:cubicBezTo>
                  <a:cubicBezTo>
                    <a:pt x="1581" y="12669"/>
                    <a:pt x="3040" y="14311"/>
                    <a:pt x="4742" y="15466"/>
                  </a:cubicBezTo>
                  <a:cubicBezTo>
                    <a:pt x="5745" y="16104"/>
                    <a:pt x="6809" y="16621"/>
                    <a:pt x="7934" y="17077"/>
                  </a:cubicBezTo>
                  <a:cubicBezTo>
                    <a:pt x="8238" y="17198"/>
                    <a:pt x="9302" y="17594"/>
                    <a:pt x="10639" y="17989"/>
                  </a:cubicBezTo>
                  <a:cubicBezTo>
                    <a:pt x="11065" y="18110"/>
                    <a:pt x="11551" y="18232"/>
                    <a:pt x="12037" y="18414"/>
                  </a:cubicBezTo>
                  <a:cubicBezTo>
                    <a:pt x="12767" y="18597"/>
                    <a:pt x="13527" y="18749"/>
                    <a:pt x="14256" y="18901"/>
                  </a:cubicBezTo>
                  <a:cubicBezTo>
                    <a:pt x="16110" y="19265"/>
                    <a:pt x="16566" y="20998"/>
                    <a:pt x="15047" y="22153"/>
                  </a:cubicBezTo>
                  <a:cubicBezTo>
                    <a:pt x="15047" y="22153"/>
                    <a:pt x="15016" y="22153"/>
                    <a:pt x="15016" y="22183"/>
                  </a:cubicBezTo>
                  <a:cubicBezTo>
                    <a:pt x="14135" y="23277"/>
                    <a:pt x="13800" y="24676"/>
                    <a:pt x="14043" y="26043"/>
                  </a:cubicBezTo>
                  <a:cubicBezTo>
                    <a:pt x="14165" y="26499"/>
                    <a:pt x="14256" y="26925"/>
                    <a:pt x="14408" y="27350"/>
                  </a:cubicBezTo>
                  <a:cubicBezTo>
                    <a:pt x="15047" y="29357"/>
                    <a:pt x="17205" y="30816"/>
                    <a:pt x="19272" y="31211"/>
                  </a:cubicBezTo>
                  <a:cubicBezTo>
                    <a:pt x="19684" y="31295"/>
                    <a:pt x="20098" y="31336"/>
                    <a:pt x="20507" y="31336"/>
                  </a:cubicBezTo>
                  <a:cubicBezTo>
                    <a:pt x="22601" y="31336"/>
                    <a:pt x="24586" y="30275"/>
                    <a:pt x="25807" y="28597"/>
                  </a:cubicBezTo>
                  <a:cubicBezTo>
                    <a:pt x="26415" y="27806"/>
                    <a:pt x="26779" y="26864"/>
                    <a:pt x="26901" y="25800"/>
                  </a:cubicBezTo>
                  <a:cubicBezTo>
                    <a:pt x="27022" y="24676"/>
                    <a:pt x="26901" y="23581"/>
                    <a:pt x="26627" y="22457"/>
                  </a:cubicBezTo>
                  <a:cubicBezTo>
                    <a:pt x="26141" y="20694"/>
                    <a:pt x="25229" y="19022"/>
                    <a:pt x="24044" y="17654"/>
                  </a:cubicBezTo>
                  <a:cubicBezTo>
                    <a:pt x="23132" y="16560"/>
                    <a:pt x="22007" y="15861"/>
                    <a:pt x="20943" y="14949"/>
                  </a:cubicBezTo>
                  <a:cubicBezTo>
                    <a:pt x="19849" y="14007"/>
                    <a:pt x="19363" y="12578"/>
                    <a:pt x="19150" y="11210"/>
                  </a:cubicBezTo>
                  <a:cubicBezTo>
                    <a:pt x="18816" y="9265"/>
                    <a:pt x="18816" y="7198"/>
                    <a:pt x="17843" y="5435"/>
                  </a:cubicBezTo>
                  <a:cubicBezTo>
                    <a:pt x="17022" y="3824"/>
                    <a:pt x="15624" y="2548"/>
                    <a:pt x="14043" y="1666"/>
                  </a:cubicBezTo>
                  <a:cubicBezTo>
                    <a:pt x="12980" y="1089"/>
                    <a:pt x="11733" y="633"/>
                    <a:pt x="10457" y="329"/>
                  </a:cubicBezTo>
                  <a:cubicBezTo>
                    <a:pt x="9523" y="118"/>
                    <a:pt x="8563" y="0"/>
                    <a:pt x="7622" y="0"/>
                  </a:cubicBezTo>
                  <a:close/>
                </a:path>
              </a:pathLst>
            </a:custGeom>
            <a:solidFill>
              <a:srgbClr val="2304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flipH="1">
              <a:off x="1443913" y="2116263"/>
              <a:ext cx="515938" cy="475806"/>
            </a:xfrm>
            <a:custGeom>
              <a:avLst/>
              <a:gdLst/>
              <a:ahLst/>
              <a:cxnLst/>
              <a:rect l="l" t="t" r="r" b="b"/>
              <a:pathLst>
                <a:path w="13679" h="12615" extrusionOk="0">
                  <a:moveTo>
                    <a:pt x="305" y="1"/>
                  </a:moveTo>
                  <a:lnTo>
                    <a:pt x="305" y="1"/>
                  </a:lnTo>
                  <a:cubicBezTo>
                    <a:pt x="153" y="365"/>
                    <a:pt x="122" y="791"/>
                    <a:pt x="31" y="1247"/>
                  </a:cubicBezTo>
                  <a:cubicBezTo>
                    <a:pt x="1" y="1672"/>
                    <a:pt x="31" y="2068"/>
                    <a:pt x="122" y="2493"/>
                  </a:cubicBezTo>
                  <a:cubicBezTo>
                    <a:pt x="244" y="3344"/>
                    <a:pt x="578" y="4165"/>
                    <a:pt x="1004" y="4894"/>
                  </a:cubicBezTo>
                  <a:cubicBezTo>
                    <a:pt x="1855" y="6384"/>
                    <a:pt x="3101" y="7539"/>
                    <a:pt x="4499" y="8542"/>
                  </a:cubicBezTo>
                  <a:cubicBezTo>
                    <a:pt x="5898" y="9515"/>
                    <a:pt x="7357" y="10335"/>
                    <a:pt x="8937" y="10973"/>
                  </a:cubicBezTo>
                  <a:cubicBezTo>
                    <a:pt x="10457" y="11612"/>
                    <a:pt x="12037" y="12159"/>
                    <a:pt x="13679" y="12615"/>
                  </a:cubicBezTo>
                  <a:cubicBezTo>
                    <a:pt x="12129" y="12037"/>
                    <a:pt x="10578" y="11429"/>
                    <a:pt x="9059" y="10700"/>
                  </a:cubicBezTo>
                  <a:lnTo>
                    <a:pt x="8481" y="10426"/>
                  </a:lnTo>
                  <a:lnTo>
                    <a:pt x="7904" y="10183"/>
                  </a:lnTo>
                  <a:cubicBezTo>
                    <a:pt x="7539" y="9970"/>
                    <a:pt x="7174" y="9758"/>
                    <a:pt x="6809" y="9575"/>
                  </a:cubicBezTo>
                  <a:cubicBezTo>
                    <a:pt x="6475" y="9393"/>
                    <a:pt x="6080" y="9150"/>
                    <a:pt x="5746" y="8937"/>
                  </a:cubicBezTo>
                  <a:cubicBezTo>
                    <a:pt x="5563" y="8815"/>
                    <a:pt x="5411" y="8694"/>
                    <a:pt x="5198" y="8572"/>
                  </a:cubicBezTo>
                  <a:cubicBezTo>
                    <a:pt x="5046" y="8451"/>
                    <a:pt x="4864" y="8359"/>
                    <a:pt x="4712" y="8238"/>
                  </a:cubicBezTo>
                  <a:cubicBezTo>
                    <a:pt x="4043" y="7752"/>
                    <a:pt x="3435" y="7204"/>
                    <a:pt x="2828" y="6657"/>
                  </a:cubicBezTo>
                  <a:cubicBezTo>
                    <a:pt x="2220" y="6080"/>
                    <a:pt x="1703" y="5441"/>
                    <a:pt x="1247" y="4742"/>
                  </a:cubicBezTo>
                  <a:cubicBezTo>
                    <a:pt x="1034" y="4408"/>
                    <a:pt x="821" y="4013"/>
                    <a:pt x="700" y="3648"/>
                  </a:cubicBezTo>
                  <a:cubicBezTo>
                    <a:pt x="548" y="3253"/>
                    <a:pt x="396" y="2888"/>
                    <a:pt x="305" y="2463"/>
                  </a:cubicBezTo>
                  <a:cubicBezTo>
                    <a:pt x="122" y="1672"/>
                    <a:pt x="122" y="791"/>
                    <a:pt x="305" y="1"/>
                  </a:cubicBezTo>
                  <a:close/>
                </a:path>
              </a:pathLst>
            </a:custGeom>
            <a:solidFill>
              <a:srgbClr val="4A2F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flipH="1">
              <a:off x="1375118" y="2041735"/>
              <a:ext cx="528535" cy="498776"/>
            </a:xfrm>
            <a:custGeom>
              <a:avLst/>
              <a:gdLst/>
              <a:ahLst/>
              <a:cxnLst/>
              <a:rect l="l" t="t" r="r" b="b"/>
              <a:pathLst>
                <a:path w="14013" h="13224" extrusionOk="0">
                  <a:moveTo>
                    <a:pt x="0" y="1"/>
                  </a:moveTo>
                  <a:cubicBezTo>
                    <a:pt x="183" y="791"/>
                    <a:pt x="578" y="1551"/>
                    <a:pt x="942" y="2341"/>
                  </a:cubicBezTo>
                  <a:lnTo>
                    <a:pt x="1246" y="2889"/>
                  </a:lnTo>
                  <a:lnTo>
                    <a:pt x="1550" y="3405"/>
                  </a:lnTo>
                  <a:cubicBezTo>
                    <a:pt x="1733" y="3770"/>
                    <a:pt x="2006" y="4104"/>
                    <a:pt x="2249" y="4439"/>
                  </a:cubicBezTo>
                  <a:cubicBezTo>
                    <a:pt x="3222" y="5807"/>
                    <a:pt x="4377" y="7022"/>
                    <a:pt x="5593" y="8117"/>
                  </a:cubicBezTo>
                  <a:lnTo>
                    <a:pt x="6535" y="8907"/>
                  </a:lnTo>
                  <a:cubicBezTo>
                    <a:pt x="6687" y="9089"/>
                    <a:pt x="6870" y="9180"/>
                    <a:pt x="7022" y="9302"/>
                  </a:cubicBezTo>
                  <a:lnTo>
                    <a:pt x="7508" y="9667"/>
                  </a:lnTo>
                  <a:cubicBezTo>
                    <a:pt x="8177" y="10183"/>
                    <a:pt x="8876" y="10609"/>
                    <a:pt x="9575" y="11035"/>
                  </a:cubicBezTo>
                  <a:cubicBezTo>
                    <a:pt x="9909" y="11278"/>
                    <a:pt x="10243" y="11460"/>
                    <a:pt x="10639" y="11642"/>
                  </a:cubicBezTo>
                  <a:lnTo>
                    <a:pt x="11733" y="12220"/>
                  </a:lnTo>
                  <a:cubicBezTo>
                    <a:pt x="12128" y="12372"/>
                    <a:pt x="12493" y="12524"/>
                    <a:pt x="12888" y="12706"/>
                  </a:cubicBezTo>
                  <a:cubicBezTo>
                    <a:pt x="13253" y="12889"/>
                    <a:pt x="13648" y="13071"/>
                    <a:pt x="14013" y="13223"/>
                  </a:cubicBezTo>
                  <a:cubicBezTo>
                    <a:pt x="13283" y="12798"/>
                    <a:pt x="12584" y="12463"/>
                    <a:pt x="11854" y="12038"/>
                  </a:cubicBezTo>
                  <a:lnTo>
                    <a:pt x="10791" y="11399"/>
                  </a:lnTo>
                  <a:cubicBezTo>
                    <a:pt x="10395" y="11156"/>
                    <a:pt x="10061" y="10974"/>
                    <a:pt x="9727" y="10761"/>
                  </a:cubicBezTo>
                  <a:cubicBezTo>
                    <a:pt x="9028" y="10305"/>
                    <a:pt x="8359" y="9880"/>
                    <a:pt x="7721" y="9332"/>
                  </a:cubicBezTo>
                  <a:lnTo>
                    <a:pt x="7204" y="8968"/>
                  </a:lnTo>
                  <a:cubicBezTo>
                    <a:pt x="7022" y="8846"/>
                    <a:pt x="6870" y="8725"/>
                    <a:pt x="6718" y="8573"/>
                  </a:cubicBezTo>
                  <a:lnTo>
                    <a:pt x="5775" y="7782"/>
                  </a:lnTo>
                  <a:cubicBezTo>
                    <a:pt x="4559" y="6688"/>
                    <a:pt x="3404" y="5503"/>
                    <a:pt x="2432" y="4226"/>
                  </a:cubicBezTo>
                  <a:cubicBezTo>
                    <a:pt x="2158" y="3922"/>
                    <a:pt x="1945" y="3557"/>
                    <a:pt x="1702" y="3223"/>
                  </a:cubicBezTo>
                  <a:lnTo>
                    <a:pt x="1368" y="2737"/>
                  </a:lnTo>
                  <a:lnTo>
                    <a:pt x="1064" y="2189"/>
                  </a:lnTo>
                  <a:cubicBezTo>
                    <a:pt x="638" y="1521"/>
                    <a:pt x="274" y="761"/>
                    <a:pt x="0" y="1"/>
                  </a:cubicBezTo>
                  <a:close/>
                </a:path>
              </a:pathLst>
            </a:custGeom>
            <a:solidFill>
              <a:srgbClr val="4A2F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flipH="1">
              <a:off x="1158444" y="2811002"/>
              <a:ext cx="259157" cy="238525"/>
            </a:xfrm>
            <a:custGeom>
              <a:avLst/>
              <a:gdLst/>
              <a:ahLst/>
              <a:cxnLst/>
              <a:rect l="l" t="t" r="r" b="b"/>
              <a:pathLst>
                <a:path w="6871" h="6324" extrusionOk="0">
                  <a:moveTo>
                    <a:pt x="92" y="0"/>
                  </a:moveTo>
                  <a:cubicBezTo>
                    <a:pt x="1" y="912"/>
                    <a:pt x="62" y="1824"/>
                    <a:pt x="366" y="2706"/>
                  </a:cubicBezTo>
                  <a:cubicBezTo>
                    <a:pt x="487" y="3162"/>
                    <a:pt x="639" y="3587"/>
                    <a:pt x="852" y="3982"/>
                  </a:cubicBezTo>
                  <a:cubicBezTo>
                    <a:pt x="1095" y="4408"/>
                    <a:pt x="1369" y="4742"/>
                    <a:pt x="1703" y="5107"/>
                  </a:cubicBezTo>
                  <a:cubicBezTo>
                    <a:pt x="2372" y="5745"/>
                    <a:pt x="3253" y="6171"/>
                    <a:pt x="4165" y="6262"/>
                  </a:cubicBezTo>
                  <a:cubicBezTo>
                    <a:pt x="4478" y="6304"/>
                    <a:pt x="4791" y="6324"/>
                    <a:pt x="5103" y="6324"/>
                  </a:cubicBezTo>
                  <a:cubicBezTo>
                    <a:pt x="5699" y="6324"/>
                    <a:pt x="6291" y="6250"/>
                    <a:pt x="6870" y="6110"/>
                  </a:cubicBezTo>
                  <a:lnTo>
                    <a:pt x="6870" y="6110"/>
                  </a:lnTo>
                  <a:cubicBezTo>
                    <a:pt x="6553" y="6131"/>
                    <a:pt x="6239" y="6145"/>
                    <a:pt x="5927" y="6145"/>
                  </a:cubicBezTo>
                  <a:cubicBezTo>
                    <a:pt x="5344" y="6145"/>
                    <a:pt x="4770" y="6097"/>
                    <a:pt x="4196" y="5958"/>
                  </a:cubicBezTo>
                  <a:cubicBezTo>
                    <a:pt x="3983" y="5958"/>
                    <a:pt x="3800" y="5867"/>
                    <a:pt x="3557" y="5806"/>
                  </a:cubicBezTo>
                  <a:cubicBezTo>
                    <a:pt x="3344" y="5745"/>
                    <a:pt x="3132" y="5654"/>
                    <a:pt x="2949" y="5563"/>
                  </a:cubicBezTo>
                  <a:cubicBezTo>
                    <a:pt x="2585" y="5350"/>
                    <a:pt x="2189" y="5137"/>
                    <a:pt x="1885" y="4833"/>
                  </a:cubicBezTo>
                  <a:cubicBezTo>
                    <a:pt x="1278" y="4225"/>
                    <a:pt x="822" y="3466"/>
                    <a:pt x="548" y="2614"/>
                  </a:cubicBezTo>
                  <a:cubicBezTo>
                    <a:pt x="305" y="1794"/>
                    <a:pt x="153" y="912"/>
                    <a:pt x="92" y="0"/>
                  </a:cubicBezTo>
                  <a:close/>
                </a:path>
              </a:pathLst>
            </a:custGeom>
            <a:solidFill>
              <a:srgbClr val="4A2F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flipH="1">
              <a:off x="1122915" y="2645917"/>
              <a:ext cx="254555" cy="346775"/>
            </a:xfrm>
            <a:custGeom>
              <a:avLst/>
              <a:gdLst/>
              <a:ahLst/>
              <a:cxnLst/>
              <a:rect l="l" t="t" r="r" b="b"/>
              <a:pathLst>
                <a:path w="6749" h="9194" extrusionOk="0">
                  <a:moveTo>
                    <a:pt x="31" y="0"/>
                  </a:moveTo>
                  <a:lnTo>
                    <a:pt x="31" y="0"/>
                  </a:lnTo>
                  <a:cubicBezTo>
                    <a:pt x="1" y="1064"/>
                    <a:pt x="62" y="2128"/>
                    <a:pt x="305" y="3192"/>
                  </a:cubicBezTo>
                  <a:cubicBezTo>
                    <a:pt x="517" y="4225"/>
                    <a:pt x="852" y="5259"/>
                    <a:pt x="1399" y="6201"/>
                  </a:cubicBezTo>
                  <a:cubicBezTo>
                    <a:pt x="1673" y="6657"/>
                    <a:pt x="1976" y="7113"/>
                    <a:pt x="2341" y="7508"/>
                  </a:cubicBezTo>
                  <a:cubicBezTo>
                    <a:pt x="2736" y="7873"/>
                    <a:pt x="3192" y="8207"/>
                    <a:pt x="3618" y="8481"/>
                  </a:cubicBezTo>
                  <a:cubicBezTo>
                    <a:pt x="4074" y="8754"/>
                    <a:pt x="4621" y="8937"/>
                    <a:pt x="5138" y="9058"/>
                  </a:cubicBezTo>
                  <a:lnTo>
                    <a:pt x="5533" y="9119"/>
                  </a:lnTo>
                  <a:lnTo>
                    <a:pt x="5958" y="9180"/>
                  </a:lnTo>
                  <a:cubicBezTo>
                    <a:pt x="6050" y="9190"/>
                    <a:pt x="6137" y="9193"/>
                    <a:pt x="6224" y="9193"/>
                  </a:cubicBezTo>
                  <a:cubicBezTo>
                    <a:pt x="6397" y="9193"/>
                    <a:pt x="6566" y="9180"/>
                    <a:pt x="6749" y="9180"/>
                  </a:cubicBezTo>
                  <a:cubicBezTo>
                    <a:pt x="5685" y="9089"/>
                    <a:pt x="4651" y="8815"/>
                    <a:pt x="3800" y="8268"/>
                  </a:cubicBezTo>
                  <a:cubicBezTo>
                    <a:pt x="3375" y="7994"/>
                    <a:pt x="2949" y="7660"/>
                    <a:pt x="2615" y="7265"/>
                  </a:cubicBezTo>
                  <a:cubicBezTo>
                    <a:pt x="2280" y="6900"/>
                    <a:pt x="1976" y="6475"/>
                    <a:pt x="1703" y="6019"/>
                  </a:cubicBezTo>
                  <a:cubicBezTo>
                    <a:pt x="1156" y="5137"/>
                    <a:pt x="821" y="4134"/>
                    <a:pt x="548" y="3131"/>
                  </a:cubicBezTo>
                  <a:cubicBezTo>
                    <a:pt x="396" y="2584"/>
                    <a:pt x="305" y="2098"/>
                    <a:pt x="214" y="1581"/>
                  </a:cubicBezTo>
                  <a:cubicBezTo>
                    <a:pt x="153" y="1064"/>
                    <a:pt x="62" y="548"/>
                    <a:pt x="31" y="0"/>
                  </a:cubicBezTo>
                  <a:close/>
                </a:path>
              </a:pathLst>
            </a:custGeom>
            <a:solidFill>
              <a:srgbClr val="4A2F5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flipH="1">
              <a:off x="1414091" y="2639052"/>
              <a:ext cx="80301" cy="129560"/>
            </a:xfrm>
            <a:custGeom>
              <a:avLst/>
              <a:gdLst/>
              <a:ahLst/>
              <a:cxnLst/>
              <a:rect l="l" t="t" r="r" b="b"/>
              <a:pathLst>
                <a:path w="2129" h="3435" extrusionOk="0">
                  <a:moveTo>
                    <a:pt x="1064" y="0"/>
                  </a:moveTo>
                  <a:cubicBezTo>
                    <a:pt x="517" y="0"/>
                    <a:pt x="0" y="760"/>
                    <a:pt x="0" y="1702"/>
                  </a:cubicBezTo>
                  <a:cubicBezTo>
                    <a:pt x="0" y="2675"/>
                    <a:pt x="456" y="3435"/>
                    <a:pt x="1064" y="3435"/>
                  </a:cubicBezTo>
                  <a:cubicBezTo>
                    <a:pt x="1642" y="3435"/>
                    <a:pt x="2128" y="2675"/>
                    <a:pt x="2128" y="1702"/>
                  </a:cubicBezTo>
                  <a:cubicBezTo>
                    <a:pt x="2128" y="760"/>
                    <a:pt x="1672" y="0"/>
                    <a:pt x="1064" y="0"/>
                  </a:cubicBezTo>
                  <a:close/>
                </a:path>
              </a:pathLst>
            </a:custGeom>
            <a:solidFill>
              <a:srgbClr val="C16F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flipH="1">
              <a:off x="66959" y="3008185"/>
              <a:ext cx="3312162" cy="1733459"/>
            </a:xfrm>
            <a:custGeom>
              <a:avLst/>
              <a:gdLst/>
              <a:ahLst/>
              <a:cxnLst/>
              <a:rect l="l" t="t" r="r" b="b"/>
              <a:pathLst>
                <a:path w="87815" h="45959" extrusionOk="0">
                  <a:moveTo>
                    <a:pt x="87085" y="38937"/>
                  </a:moveTo>
                  <a:cubicBezTo>
                    <a:pt x="84106" y="31065"/>
                    <a:pt x="74562" y="15593"/>
                    <a:pt x="70124" y="8572"/>
                  </a:cubicBezTo>
                  <a:cubicBezTo>
                    <a:pt x="68665" y="6262"/>
                    <a:pt x="66355" y="4621"/>
                    <a:pt x="63649" y="4013"/>
                  </a:cubicBezTo>
                  <a:lnTo>
                    <a:pt x="58786" y="2918"/>
                  </a:lnTo>
                  <a:lnTo>
                    <a:pt x="56537" y="2371"/>
                  </a:lnTo>
                  <a:cubicBezTo>
                    <a:pt x="55017" y="11885"/>
                    <a:pt x="49941" y="14955"/>
                    <a:pt x="46020" y="15897"/>
                  </a:cubicBezTo>
                  <a:cubicBezTo>
                    <a:pt x="41248" y="17052"/>
                    <a:pt x="36293" y="14621"/>
                    <a:pt x="34470" y="10001"/>
                  </a:cubicBezTo>
                  <a:cubicBezTo>
                    <a:pt x="32646" y="5380"/>
                    <a:pt x="33558" y="0"/>
                    <a:pt x="33558" y="0"/>
                  </a:cubicBezTo>
                  <a:lnTo>
                    <a:pt x="30913" y="730"/>
                  </a:lnTo>
                  <a:lnTo>
                    <a:pt x="26415" y="2007"/>
                  </a:lnTo>
                  <a:cubicBezTo>
                    <a:pt x="24013" y="2645"/>
                    <a:pt x="21947" y="4043"/>
                    <a:pt x="20427" y="6019"/>
                  </a:cubicBezTo>
                  <a:cubicBezTo>
                    <a:pt x="16232" y="11460"/>
                    <a:pt x="7387" y="23131"/>
                    <a:pt x="1581" y="32159"/>
                  </a:cubicBezTo>
                  <a:cubicBezTo>
                    <a:pt x="1" y="34591"/>
                    <a:pt x="1065" y="37904"/>
                    <a:pt x="3800" y="38937"/>
                  </a:cubicBezTo>
                  <a:cubicBezTo>
                    <a:pt x="7235" y="40214"/>
                    <a:pt x="12676" y="41703"/>
                    <a:pt x="20670" y="42493"/>
                  </a:cubicBezTo>
                  <a:cubicBezTo>
                    <a:pt x="20670" y="42493"/>
                    <a:pt x="20305" y="40822"/>
                    <a:pt x="21065" y="38816"/>
                  </a:cubicBezTo>
                  <a:cubicBezTo>
                    <a:pt x="21399" y="37813"/>
                    <a:pt x="22007" y="36809"/>
                    <a:pt x="23010" y="35776"/>
                  </a:cubicBezTo>
                  <a:cubicBezTo>
                    <a:pt x="23010" y="35776"/>
                    <a:pt x="22342" y="35654"/>
                    <a:pt x="21278" y="35472"/>
                  </a:cubicBezTo>
                  <a:cubicBezTo>
                    <a:pt x="18968" y="35047"/>
                    <a:pt x="14712" y="34104"/>
                    <a:pt x="11642" y="32797"/>
                  </a:cubicBezTo>
                  <a:cubicBezTo>
                    <a:pt x="11004" y="32554"/>
                    <a:pt x="10943" y="31612"/>
                    <a:pt x="11551" y="31338"/>
                  </a:cubicBezTo>
                  <a:cubicBezTo>
                    <a:pt x="14104" y="29910"/>
                    <a:pt x="19363" y="26201"/>
                    <a:pt x="23649" y="17995"/>
                  </a:cubicBezTo>
                  <a:cubicBezTo>
                    <a:pt x="24135" y="17052"/>
                    <a:pt x="25594" y="17356"/>
                    <a:pt x="25655" y="18359"/>
                  </a:cubicBezTo>
                  <a:lnTo>
                    <a:pt x="25655" y="18511"/>
                  </a:lnTo>
                  <a:cubicBezTo>
                    <a:pt x="25533" y="24438"/>
                    <a:pt x="25807" y="33831"/>
                    <a:pt x="28178" y="40974"/>
                  </a:cubicBezTo>
                  <a:lnTo>
                    <a:pt x="60823" y="42828"/>
                  </a:lnTo>
                  <a:cubicBezTo>
                    <a:pt x="60823" y="44469"/>
                    <a:pt x="60519" y="45959"/>
                    <a:pt x="60519" y="45959"/>
                  </a:cubicBezTo>
                  <a:lnTo>
                    <a:pt x="61066" y="45867"/>
                  </a:lnTo>
                  <a:lnTo>
                    <a:pt x="84623" y="42949"/>
                  </a:lnTo>
                  <a:cubicBezTo>
                    <a:pt x="86598" y="42737"/>
                    <a:pt x="87814" y="40761"/>
                    <a:pt x="87085" y="38937"/>
                  </a:cubicBezTo>
                  <a:close/>
                  <a:moveTo>
                    <a:pt x="75504" y="36110"/>
                  </a:moveTo>
                  <a:lnTo>
                    <a:pt x="63589" y="39606"/>
                  </a:lnTo>
                  <a:lnTo>
                    <a:pt x="63437" y="39636"/>
                  </a:lnTo>
                  <a:lnTo>
                    <a:pt x="64622" y="34165"/>
                  </a:lnTo>
                  <a:lnTo>
                    <a:pt x="66476" y="25350"/>
                  </a:lnTo>
                  <a:cubicBezTo>
                    <a:pt x="66567" y="24803"/>
                    <a:pt x="67388" y="24651"/>
                    <a:pt x="67692" y="25168"/>
                  </a:cubicBezTo>
                  <a:cubicBezTo>
                    <a:pt x="69060" y="27752"/>
                    <a:pt x="70549" y="29606"/>
                    <a:pt x="71978" y="31065"/>
                  </a:cubicBezTo>
                  <a:cubicBezTo>
                    <a:pt x="73406" y="32493"/>
                    <a:pt x="74805" y="33527"/>
                    <a:pt x="75899" y="34439"/>
                  </a:cubicBezTo>
                  <a:cubicBezTo>
                    <a:pt x="76446" y="34895"/>
                    <a:pt x="76264" y="35898"/>
                    <a:pt x="75504" y="3611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flipH="1">
              <a:off x="1141220" y="3010485"/>
              <a:ext cx="1199228" cy="718518"/>
            </a:xfrm>
            <a:custGeom>
              <a:avLst/>
              <a:gdLst/>
              <a:ahLst/>
              <a:cxnLst/>
              <a:rect l="l" t="t" r="r" b="b"/>
              <a:pathLst>
                <a:path w="31795" h="19050" extrusionOk="0">
                  <a:moveTo>
                    <a:pt x="6110" y="0"/>
                  </a:moveTo>
                  <a:lnTo>
                    <a:pt x="3405" y="730"/>
                  </a:lnTo>
                  <a:cubicBezTo>
                    <a:pt x="3405" y="730"/>
                    <a:pt x="0" y="16383"/>
                    <a:pt x="13010" y="18906"/>
                  </a:cubicBezTo>
                  <a:cubicBezTo>
                    <a:pt x="13010" y="18906"/>
                    <a:pt x="13873" y="19049"/>
                    <a:pt x="15231" y="19049"/>
                  </a:cubicBezTo>
                  <a:cubicBezTo>
                    <a:pt x="19818" y="19049"/>
                    <a:pt x="30059" y="17420"/>
                    <a:pt x="31794" y="3161"/>
                  </a:cubicBezTo>
                  <a:lnTo>
                    <a:pt x="31338" y="2857"/>
                  </a:lnTo>
                  <a:lnTo>
                    <a:pt x="29089" y="2341"/>
                  </a:lnTo>
                  <a:cubicBezTo>
                    <a:pt x="27539" y="11855"/>
                    <a:pt x="22432" y="14924"/>
                    <a:pt x="18572" y="15867"/>
                  </a:cubicBezTo>
                  <a:cubicBezTo>
                    <a:pt x="17778" y="16058"/>
                    <a:pt x="16980" y="16150"/>
                    <a:pt x="16194" y="16150"/>
                  </a:cubicBezTo>
                  <a:cubicBezTo>
                    <a:pt x="12225" y="16150"/>
                    <a:pt x="8544" y="13806"/>
                    <a:pt x="7022" y="10000"/>
                  </a:cubicBezTo>
                  <a:cubicBezTo>
                    <a:pt x="5198" y="5350"/>
                    <a:pt x="6110" y="0"/>
                    <a:pt x="611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flipH="1">
              <a:off x="870710" y="3364719"/>
              <a:ext cx="95199" cy="598464"/>
            </a:xfrm>
            <a:custGeom>
              <a:avLst/>
              <a:gdLst/>
              <a:ahLst/>
              <a:cxnLst/>
              <a:rect l="l" t="t" r="r" b="b"/>
              <a:pathLst>
                <a:path w="2524" h="15867" extrusionOk="0">
                  <a:moveTo>
                    <a:pt x="1490" y="0"/>
                  </a:moveTo>
                  <a:lnTo>
                    <a:pt x="1490" y="0"/>
                  </a:lnTo>
                  <a:cubicBezTo>
                    <a:pt x="943" y="1247"/>
                    <a:pt x="578" y="2584"/>
                    <a:pt x="305" y="3952"/>
                  </a:cubicBezTo>
                  <a:cubicBezTo>
                    <a:pt x="214" y="4621"/>
                    <a:pt x="122" y="5320"/>
                    <a:pt x="62" y="5988"/>
                  </a:cubicBezTo>
                  <a:cubicBezTo>
                    <a:pt x="1" y="6687"/>
                    <a:pt x="1" y="7387"/>
                    <a:pt x="1" y="8086"/>
                  </a:cubicBezTo>
                  <a:cubicBezTo>
                    <a:pt x="62" y="9453"/>
                    <a:pt x="244" y="10852"/>
                    <a:pt x="670" y="12189"/>
                  </a:cubicBezTo>
                  <a:cubicBezTo>
                    <a:pt x="1065" y="13527"/>
                    <a:pt x="1673" y="14773"/>
                    <a:pt x="2524" y="15867"/>
                  </a:cubicBezTo>
                  <a:cubicBezTo>
                    <a:pt x="1885" y="14651"/>
                    <a:pt x="1369" y="13405"/>
                    <a:pt x="1065" y="12068"/>
                  </a:cubicBezTo>
                  <a:cubicBezTo>
                    <a:pt x="1034" y="11916"/>
                    <a:pt x="1004" y="11733"/>
                    <a:pt x="973" y="11581"/>
                  </a:cubicBezTo>
                  <a:cubicBezTo>
                    <a:pt x="943" y="11429"/>
                    <a:pt x="882" y="11247"/>
                    <a:pt x="852" y="11095"/>
                  </a:cubicBezTo>
                  <a:cubicBezTo>
                    <a:pt x="822" y="10791"/>
                    <a:pt x="730" y="10426"/>
                    <a:pt x="700" y="10092"/>
                  </a:cubicBezTo>
                  <a:cubicBezTo>
                    <a:pt x="639" y="9423"/>
                    <a:pt x="548" y="8754"/>
                    <a:pt x="548" y="8086"/>
                  </a:cubicBezTo>
                  <a:cubicBezTo>
                    <a:pt x="457" y="6718"/>
                    <a:pt x="578" y="5350"/>
                    <a:pt x="730" y="4013"/>
                  </a:cubicBezTo>
                  <a:cubicBezTo>
                    <a:pt x="943" y="2645"/>
                    <a:pt x="1156" y="1307"/>
                    <a:pt x="149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flipH="1">
              <a:off x="2843690" y="4182113"/>
              <a:ext cx="315318" cy="97500"/>
            </a:xfrm>
            <a:custGeom>
              <a:avLst/>
              <a:gdLst/>
              <a:ahLst/>
              <a:cxnLst/>
              <a:rect l="l" t="t" r="r" b="b"/>
              <a:pathLst>
                <a:path w="8360" h="2585" extrusionOk="0">
                  <a:moveTo>
                    <a:pt x="1095" y="1"/>
                  </a:moveTo>
                  <a:cubicBezTo>
                    <a:pt x="700" y="1"/>
                    <a:pt x="335" y="31"/>
                    <a:pt x="1" y="152"/>
                  </a:cubicBezTo>
                  <a:cubicBezTo>
                    <a:pt x="335" y="213"/>
                    <a:pt x="730" y="274"/>
                    <a:pt x="1095" y="365"/>
                  </a:cubicBezTo>
                  <a:cubicBezTo>
                    <a:pt x="1460" y="426"/>
                    <a:pt x="1825" y="548"/>
                    <a:pt x="2159" y="608"/>
                  </a:cubicBezTo>
                  <a:cubicBezTo>
                    <a:pt x="2828" y="821"/>
                    <a:pt x="3527" y="1004"/>
                    <a:pt x="4195" y="1216"/>
                  </a:cubicBezTo>
                  <a:cubicBezTo>
                    <a:pt x="4895" y="1429"/>
                    <a:pt x="5563" y="1672"/>
                    <a:pt x="6262" y="1915"/>
                  </a:cubicBezTo>
                  <a:lnTo>
                    <a:pt x="7296" y="2250"/>
                  </a:lnTo>
                  <a:cubicBezTo>
                    <a:pt x="7630" y="2371"/>
                    <a:pt x="7965" y="2523"/>
                    <a:pt x="8360" y="2584"/>
                  </a:cubicBezTo>
                  <a:cubicBezTo>
                    <a:pt x="8056" y="2371"/>
                    <a:pt x="7752" y="2189"/>
                    <a:pt x="7448" y="1946"/>
                  </a:cubicBezTo>
                  <a:cubicBezTo>
                    <a:pt x="7144" y="1763"/>
                    <a:pt x="6840" y="1581"/>
                    <a:pt x="6475" y="1368"/>
                  </a:cubicBezTo>
                  <a:cubicBezTo>
                    <a:pt x="6323" y="1308"/>
                    <a:pt x="6141" y="1216"/>
                    <a:pt x="5989" y="1156"/>
                  </a:cubicBezTo>
                  <a:cubicBezTo>
                    <a:pt x="5837" y="1064"/>
                    <a:pt x="5685" y="1004"/>
                    <a:pt x="5502" y="912"/>
                  </a:cubicBezTo>
                  <a:lnTo>
                    <a:pt x="4955" y="730"/>
                  </a:lnTo>
                  <a:lnTo>
                    <a:pt x="4439" y="548"/>
                  </a:lnTo>
                  <a:cubicBezTo>
                    <a:pt x="3709" y="304"/>
                    <a:pt x="2980" y="122"/>
                    <a:pt x="2220" y="61"/>
                  </a:cubicBezTo>
                  <a:cubicBezTo>
                    <a:pt x="2037" y="61"/>
                    <a:pt x="1855" y="1"/>
                    <a:pt x="16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flipH="1">
              <a:off x="314681" y="4305936"/>
              <a:ext cx="542302" cy="160526"/>
            </a:xfrm>
            <a:custGeom>
              <a:avLst/>
              <a:gdLst/>
              <a:ahLst/>
              <a:cxnLst/>
              <a:rect l="l" t="t" r="r" b="b"/>
              <a:pathLst>
                <a:path w="14378" h="4256" extrusionOk="0">
                  <a:moveTo>
                    <a:pt x="14378" y="0"/>
                  </a:moveTo>
                  <a:lnTo>
                    <a:pt x="14378" y="0"/>
                  </a:lnTo>
                  <a:cubicBezTo>
                    <a:pt x="13162" y="183"/>
                    <a:pt x="11946" y="456"/>
                    <a:pt x="10700" y="791"/>
                  </a:cubicBezTo>
                  <a:cubicBezTo>
                    <a:pt x="9484" y="1094"/>
                    <a:pt x="8268" y="1429"/>
                    <a:pt x="7083" y="1794"/>
                  </a:cubicBezTo>
                  <a:cubicBezTo>
                    <a:pt x="5867" y="2128"/>
                    <a:pt x="4681" y="2493"/>
                    <a:pt x="3496" y="2918"/>
                  </a:cubicBezTo>
                  <a:cubicBezTo>
                    <a:pt x="2341" y="3344"/>
                    <a:pt x="1155" y="3769"/>
                    <a:pt x="0" y="4256"/>
                  </a:cubicBezTo>
                  <a:cubicBezTo>
                    <a:pt x="1277" y="4012"/>
                    <a:pt x="2493" y="3769"/>
                    <a:pt x="3709" y="3465"/>
                  </a:cubicBezTo>
                  <a:cubicBezTo>
                    <a:pt x="4925" y="3161"/>
                    <a:pt x="6140" y="2797"/>
                    <a:pt x="7295" y="2462"/>
                  </a:cubicBezTo>
                  <a:cubicBezTo>
                    <a:pt x="8511" y="2128"/>
                    <a:pt x="9697" y="1733"/>
                    <a:pt x="10882" y="1307"/>
                  </a:cubicBezTo>
                  <a:cubicBezTo>
                    <a:pt x="12068" y="912"/>
                    <a:pt x="13253" y="487"/>
                    <a:pt x="143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flipH="1">
              <a:off x="2326641" y="3230599"/>
              <a:ext cx="86034" cy="474637"/>
            </a:xfrm>
            <a:custGeom>
              <a:avLst/>
              <a:gdLst/>
              <a:ahLst/>
              <a:cxnLst/>
              <a:rect l="l" t="t" r="r" b="b"/>
              <a:pathLst>
                <a:path w="2281" h="12584" extrusionOk="0">
                  <a:moveTo>
                    <a:pt x="2280" y="0"/>
                  </a:moveTo>
                  <a:lnTo>
                    <a:pt x="2280" y="0"/>
                  </a:lnTo>
                  <a:cubicBezTo>
                    <a:pt x="1855" y="1003"/>
                    <a:pt x="1520" y="2037"/>
                    <a:pt x="1247" y="3009"/>
                  </a:cubicBezTo>
                  <a:cubicBezTo>
                    <a:pt x="1095" y="3496"/>
                    <a:pt x="943" y="4043"/>
                    <a:pt x="821" y="4560"/>
                  </a:cubicBezTo>
                  <a:cubicBezTo>
                    <a:pt x="669" y="5107"/>
                    <a:pt x="608" y="5623"/>
                    <a:pt x="487" y="6170"/>
                  </a:cubicBezTo>
                  <a:cubicBezTo>
                    <a:pt x="365" y="6687"/>
                    <a:pt x="304" y="7234"/>
                    <a:pt x="213" y="7751"/>
                  </a:cubicBezTo>
                  <a:cubicBezTo>
                    <a:pt x="183" y="8298"/>
                    <a:pt x="122" y="8815"/>
                    <a:pt x="61" y="9362"/>
                  </a:cubicBezTo>
                  <a:cubicBezTo>
                    <a:pt x="0" y="10426"/>
                    <a:pt x="0" y="11520"/>
                    <a:pt x="122" y="12584"/>
                  </a:cubicBezTo>
                  <a:cubicBezTo>
                    <a:pt x="274" y="11520"/>
                    <a:pt x="396" y="10456"/>
                    <a:pt x="548" y="9392"/>
                  </a:cubicBezTo>
                  <a:cubicBezTo>
                    <a:pt x="639" y="8906"/>
                    <a:pt x="669" y="8359"/>
                    <a:pt x="791" y="7842"/>
                  </a:cubicBezTo>
                  <a:cubicBezTo>
                    <a:pt x="882" y="7356"/>
                    <a:pt x="943" y="6809"/>
                    <a:pt x="1064" y="6292"/>
                  </a:cubicBezTo>
                  <a:cubicBezTo>
                    <a:pt x="1186" y="5775"/>
                    <a:pt x="1247" y="5259"/>
                    <a:pt x="1368" y="4712"/>
                  </a:cubicBezTo>
                  <a:cubicBezTo>
                    <a:pt x="1429" y="4225"/>
                    <a:pt x="1551" y="3708"/>
                    <a:pt x="1672" y="3161"/>
                  </a:cubicBezTo>
                  <a:cubicBezTo>
                    <a:pt x="1855" y="2097"/>
                    <a:pt x="2098" y="1064"/>
                    <a:pt x="22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flipH="1">
              <a:off x="2028600" y="4344369"/>
              <a:ext cx="277450" cy="174821"/>
            </a:xfrm>
            <a:custGeom>
              <a:avLst/>
              <a:gdLst/>
              <a:ahLst/>
              <a:cxnLst/>
              <a:rect l="l" t="t" r="r" b="b"/>
              <a:pathLst>
                <a:path w="7356" h="4635" extrusionOk="0">
                  <a:moveTo>
                    <a:pt x="1201" y="1"/>
                  </a:moveTo>
                  <a:cubicBezTo>
                    <a:pt x="494" y="1"/>
                    <a:pt x="0" y="75"/>
                    <a:pt x="0" y="75"/>
                  </a:cubicBezTo>
                  <a:cubicBezTo>
                    <a:pt x="1581" y="1717"/>
                    <a:pt x="5502" y="4635"/>
                    <a:pt x="5502" y="4635"/>
                  </a:cubicBezTo>
                  <a:cubicBezTo>
                    <a:pt x="7356" y="4513"/>
                    <a:pt x="5532" y="1717"/>
                    <a:pt x="5532" y="1717"/>
                  </a:cubicBezTo>
                  <a:cubicBezTo>
                    <a:pt x="4546" y="257"/>
                    <a:pt x="2509" y="1"/>
                    <a:pt x="1201" y="1"/>
                  </a:cubicBezTo>
                  <a:close/>
                </a:path>
              </a:pathLst>
            </a:custGeom>
            <a:solidFill>
              <a:srgbClr val="853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flipH="1">
              <a:off x="2017128" y="4125953"/>
              <a:ext cx="510205" cy="507904"/>
            </a:xfrm>
            <a:custGeom>
              <a:avLst/>
              <a:gdLst/>
              <a:ahLst/>
              <a:cxnLst/>
              <a:rect l="l" t="t" r="r" b="b"/>
              <a:pathLst>
                <a:path w="13527" h="13466" extrusionOk="0">
                  <a:moveTo>
                    <a:pt x="791" y="0"/>
                  </a:moveTo>
                  <a:lnTo>
                    <a:pt x="1" y="699"/>
                  </a:lnTo>
                  <a:lnTo>
                    <a:pt x="10974" y="11915"/>
                  </a:lnTo>
                  <a:lnTo>
                    <a:pt x="13345" y="13465"/>
                  </a:lnTo>
                  <a:lnTo>
                    <a:pt x="13527" y="13283"/>
                  </a:lnTo>
                  <a:lnTo>
                    <a:pt x="11855" y="11064"/>
                  </a:lnTo>
                  <a:lnTo>
                    <a:pt x="79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flipH="1">
              <a:off x="2097350" y="4336260"/>
              <a:ext cx="551505" cy="354922"/>
            </a:xfrm>
            <a:custGeom>
              <a:avLst/>
              <a:gdLst/>
              <a:ahLst/>
              <a:cxnLst/>
              <a:rect l="l" t="t" r="r" b="b"/>
              <a:pathLst>
                <a:path w="14622" h="9410" extrusionOk="0">
                  <a:moveTo>
                    <a:pt x="7863" y="0"/>
                  </a:moveTo>
                  <a:cubicBezTo>
                    <a:pt x="7748" y="0"/>
                    <a:pt x="7630" y="7"/>
                    <a:pt x="7509" y="17"/>
                  </a:cubicBezTo>
                  <a:lnTo>
                    <a:pt x="3709" y="594"/>
                  </a:lnTo>
                  <a:cubicBezTo>
                    <a:pt x="1" y="3634"/>
                    <a:pt x="1399" y="7312"/>
                    <a:pt x="1430" y="7312"/>
                  </a:cubicBezTo>
                  <a:cubicBezTo>
                    <a:pt x="3375" y="8680"/>
                    <a:pt x="5746" y="9409"/>
                    <a:pt x="8117" y="9409"/>
                  </a:cubicBezTo>
                  <a:lnTo>
                    <a:pt x="9241" y="9409"/>
                  </a:lnTo>
                  <a:cubicBezTo>
                    <a:pt x="9606" y="9409"/>
                    <a:pt x="10001" y="9288"/>
                    <a:pt x="10305" y="9075"/>
                  </a:cubicBezTo>
                  <a:lnTo>
                    <a:pt x="10487" y="8984"/>
                  </a:lnTo>
                  <a:cubicBezTo>
                    <a:pt x="11095" y="8680"/>
                    <a:pt x="11612" y="8285"/>
                    <a:pt x="12068" y="7737"/>
                  </a:cubicBezTo>
                  <a:lnTo>
                    <a:pt x="12281" y="7616"/>
                  </a:lnTo>
                  <a:cubicBezTo>
                    <a:pt x="12950" y="7251"/>
                    <a:pt x="13588" y="6765"/>
                    <a:pt x="14135" y="6187"/>
                  </a:cubicBezTo>
                  <a:cubicBezTo>
                    <a:pt x="14591" y="5701"/>
                    <a:pt x="14621" y="4819"/>
                    <a:pt x="14257" y="4242"/>
                  </a:cubicBezTo>
                  <a:lnTo>
                    <a:pt x="12585" y="1810"/>
                  </a:lnTo>
                  <a:cubicBezTo>
                    <a:pt x="12433" y="1537"/>
                    <a:pt x="12159" y="1385"/>
                    <a:pt x="11886" y="1294"/>
                  </a:cubicBezTo>
                  <a:lnTo>
                    <a:pt x="8512" y="108"/>
                  </a:lnTo>
                  <a:cubicBezTo>
                    <a:pt x="8309" y="27"/>
                    <a:pt x="8093" y="0"/>
                    <a:pt x="7863" y="0"/>
                  </a:cubicBezTo>
                  <a:close/>
                </a:path>
              </a:pathLst>
            </a:custGeom>
            <a:solidFill>
              <a:srgbClr val="C16F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flipH="1">
              <a:off x="1072782" y="4424819"/>
              <a:ext cx="538530" cy="378835"/>
            </a:xfrm>
            <a:custGeom>
              <a:avLst/>
              <a:gdLst/>
              <a:ahLst/>
              <a:cxnLst/>
              <a:rect l="l" t="t" r="r" b="b"/>
              <a:pathLst>
                <a:path w="14278" h="10044" extrusionOk="0">
                  <a:moveTo>
                    <a:pt x="7997" y="0"/>
                  </a:moveTo>
                  <a:cubicBezTo>
                    <a:pt x="7716" y="0"/>
                    <a:pt x="7538" y="40"/>
                    <a:pt x="7538" y="40"/>
                  </a:cubicBezTo>
                  <a:cubicBezTo>
                    <a:pt x="5532" y="101"/>
                    <a:pt x="2614" y="891"/>
                    <a:pt x="1246" y="1286"/>
                  </a:cubicBezTo>
                  <a:cubicBezTo>
                    <a:pt x="456" y="1468"/>
                    <a:pt x="0" y="2350"/>
                    <a:pt x="304" y="3110"/>
                  </a:cubicBezTo>
                  <a:cubicBezTo>
                    <a:pt x="395" y="3383"/>
                    <a:pt x="547" y="3535"/>
                    <a:pt x="547" y="3535"/>
                  </a:cubicBezTo>
                  <a:cubicBezTo>
                    <a:pt x="182" y="4903"/>
                    <a:pt x="1368" y="5268"/>
                    <a:pt x="1368" y="5268"/>
                  </a:cubicBezTo>
                  <a:cubicBezTo>
                    <a:pt x="547" y="6028"/>
                    <a:pt x="1368" y="7061"/>
                    <a:pt x="1368" y="7061"/>
                  </a:cubicBezTo>
                  <a:cubicBezTo>
                    <a:pt x="1368" y="7061"/>
                    <a:pt x="1611" y="8247"/>
                    <a:pt x="2675" y="8854"/>
                  </a:cubicBezTo>
                  <a:cubicBezTo>
                    <a:pt x="2675" y="8854"/>
                    <a:pt x="5258" y="9949"/>
                    <a:pt x="5380" y="10040"/>
                  </a:cubicBezTo>
                  <a:cubicBezTo>
                    <a:pt x="5386" y="10043"/>
                    <a:pt x="5401" y="10044"/>
                    <a:pt x="5426" y="10044"/>
                  </a:cubicBezTo>
                  <a:cubicBezTo>
                    <a:pt x="5950" y="10044"/>
                    <a:pt x="10547" y="9462"/>
                    <a:pt x="10547" y="9462"/>
                  </a:cubicBezTo>
                  <a:lnTo>
                    <a:pt x="13709" y="8399"/>
                  </a:lnTo>
                  <a:cubicBezTo>
                    <a:pt x="14278" y="5972"/>
                    <a:pt x="13991" y="2925"/>
                    <a:pt x="13982" y="2925"/>
                  </a:cubicBezTo>
                  <a:lnTo>
                    <a:pt x="13982" y="2925"/>
                  </a:lnTo>
                  <a:cubicBezTo>
                    <a:pt x="13982" y="2925"/>
                    <a:pt x="13982" y="2926"/>
                    <a:pt x="13982" y="2927"/>
                  </a:cubicBezTo>
                  <a:cubicBezTo>
                    <a:pt x="12736" y="2471"/>
                    <a:pt x="10395" y="1164"/>
                    <a:pt x="10395" y="1164"/>
                  </a:cubicBezTo>
                  <a:cubicBezTo>
                    <a:pt x="9579" y="165"/>
                    <a:pt x="8571" y="0"/>
                    <a:pt x="7997" y="0"/>
                  </a:cubicBezTo>
                  <a:close/>
                </a:path>
              </a:pathLst>
            </a:custGeom>
            <a:solidFill>
              <a:srgbClr val="C16F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flipH="1">
              <a:off x="2452749" y="4781693"/>
              <a:ext cx="684459" cy="260288"/>
            </a:xfrm>
            <a:custGeom>
              <a:avLst/>
              <a:gdLst/>
              <a:ahLst/>
              <a:cxnLst/>
              <a:rect l="l" t="t" r="r" b="b"/>
              <a:pathLst>
                <a:path w="18147" h="6901" extrusionOk="0">
                  <a:moveTo>
                    <a:pt x="18147" y="0"/>
                  </a:moveTo>
                  <a:lnTo>
                    <a:pt x="0" y="5502"/>
                  </a:lnTo>
                  <a:lnTo>
                    <a:pt x="183" y="6900"/>
                  </a:lnTo>
                  <a:lnTo>
                    <a:pt x="18147" y="1490"/>
                  </a:lnTo>
                  <a:lnTo>
                    <a:pt x="18147"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flipH="1">
              <a:off x="2452747" y="4633806"/>
              <a:ext cx="739489" cy="355412"/>
            </a:xfrm>
            <a:custGeom>
              <a:avLst/>
              <a:gdLst/>
              <a:ahLst/>
              <a:cxnLst/>
              <a:rect l="l" t="t" r="r" b="b"/>
              <a:pathLst>
                <a:path w="19606" h="9423" extrusionOk="0">
                  <a:moveTo>
                    <a:pt x="19606" y="3921"/>
                  </a:moveTo>
                  <a:lnTo>
                    <a:pt x="0" y="0"/>
                  </a:lnTo>
                  <a:lnTo>
                    <a:pt x="1459" y="9423"/>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flipH="1">
              <a:off x="3130261" y="3616930"/>
              <a:ext cx="1632564" cy="1425080"/>
            </a:xfrm>
            <a:custGeom>
              <a:avLst/>
              <a:gdLst/>
              <a:ahLst/>
              <a:cxnLst/>
              <a:rect l="l" t="t" r="r" b="b"/>
              <a:pathLst>
                <a:path w="43284" h="37783" extrusionOk="0">
                  <a:moveTo>
                    <a:pt x="43284" y="37782"/>
                  </a:moveTo>
                  <a:lnTo>
                    <a:pt x="27964" y="34560"/>
                  </a:lnTo>
                  <a:lnTo>
                    <a:pt x="5411" y="29819"/>
                  </a:lnTo>
                  <a:lnTo>
                    <a:pt x="1824" y="11095"/>
                  </a:lnTo>
                  <a:lnTo>
                    <a:pt x="1003" y="6748"/>
                  </a:lnTo>
                  <a:lnTo>
                    <a:pt x="335" y="3344"/>
                  </a:lnTo>
                  <a:cubicBezTo>
                    <a:pt x="0" y="1551"/>
                    <a:pt x="1550" y="0"/>
                    <a:pt x="3344" y="335"/>
                  </a:cubicBezTo>
                  <a:lnTo>
                    <a:pt x="8359" y="1277"/>
                  </a:lnTo>
                  <a:lnTo>
                    <a:pt x="22888" y="3982"/>
                  </a:lnTo>
                  <a:lnTo>
                    <a:pt x="36718" y="6566"/>
                  </a:lnTo>
                  <a:cubicBezTo>
                    <a:pt x="37782" y="6748"/>
                    <a:pt x="38603" y="7630"/>
                    <a:pt x="38785" y="8694"/>
                  </a:cubicBezTo>
                  <a:lnTo>
                    <a:pt x="41004" y="22949"/>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flipH="1">
              <a:off x="3129093" y="3620362"/>
              <a:ext cx="1605068" cy="1421648"/>
            </a:xfrm>
            <a:custGeom>
              <a:avLst/>
              <a:gdLst/>
              <a:ahLst/>
              <a:cxnLst/>
              <a:rect l="l" t="t" r="r" b="b"/>
              <a:pathLst>
                <a:path w="42555" h="37692" extrusionOk="0">
                  <a:moveTo>
                    <a:pt x="1854" y="1004"/>
                  </a:moveTo>
                  <a:lnTo>
                    <a:pt x="35229" y="7235"/>
                  </a:lnTo>
                  <a:cubicBezTo>
                    <a:pt x="36293" y="7417"/>
                    <a:pt x="37113" y="8299"/>
                    <a:pt x="37326" y="9363"/>
                  </a:cubicBezTo>
                  <a:lnTo>
                    <a:pt x="41642" y="37509"/>
                  </a:lnTo>
                  <a:lnTo>
                    <a:pt x="42554" y="37691"/>
                  </a:lnTo>
                  <a:lnTo>
                    <a:pt x="38056" y="8542"/>
                  </a:lnTo>
                  <a:cubicBezTo>
                    <a:pt x="37904" y="7478"/>
                    <a:pt x="37083" y="6627"/>
                    <a:pt x="35989" y="6414"/>
                  </a:cubicBezTo>
                  <a:lnTo>
                    <a:pt x="2614" y="183"/>
                  </a:lnTo>
                  <a:cubicBezTo>
                    <a:pt x="1520" y="1"/>
                    <a:pt x="517" y="487"/>
                    <a:pt x="0" y="1338"/>
                  </a:cubicBezTo>
                  <a:cubicBezTo>
                    <a:pt x="517" y="1034"/>
                    <a:pt x="1186" y="882"/>
                    <a:pt x="1854" y="1004"/>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7"/>
        <p:cNvGrpSpPr/>
        <p:nvPr/>
      </p:nvGrpSpPr>
      <p:grpSpPr>
        <a:xfrm>
          <a:off x="0" y="0"/>
          <a:ext cx="0" cy="0"/>
          <a:chOff x="0" y="0"/>
          <a:chExt cx="0" cy="0"/>
        </a:xfrm>
      </p:grpSpPr>
      <p:sp>
        <p:nvSpPr>
          <p:cNvPr id="48" name="Google Shape;48;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49" name="Google Shape;49;p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0"/>
        <p:cNvGrpSpPr/>
        <p:nvPr/>
      </p:nvGrpSpPr>
      <p:grpSpPr>
        <a:xfrm>
          <a:off x="0" y="0"/>
          <a:ext cx="0" cy="0"/>
          <a:chOff x="0" y="0"/>
          <a:chExt cx="0" cy="0"/>
        </a:xfrm>
      </p:grpSpPr>
      <p:sp>
        <p:nvSpPr>
          <p:cNvPr id="51" name="Google Shape;51;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52" name="Google Shape;52;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53" name="Google Shape;53;p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4"/>
        <p:cNvGrpSpPr/>
        <p:nvPr/>
      </p:nvGrpSpPr>
      <p:grpSpPr>
        <a:xfrm>
          <a:off x="0" y="0"/>
          <a:ext cx="0" cy="0"/>
          <a:chOff x="0" y="0"/>
          <a:chExt cx="0" cy="0"/>
        </a:xfrm>
      </p:grpSpPr>
      <p:sp>
        <p:nvSpPr>
          <p:cNvPr id="55" name="Google Shape;55;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56" name="Google Shape;56;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57" name="Google Shape;57;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58" name="Google Shape;58;p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9"/>
        <p:cNvGrpSpPr/>
        <p:nvPr/>
      </p:nvGrpSpPr>
      <p:grpSpPr>
        <a:xfrm>
          <a:off x="0" y="0"/>
          <a:ext cx="0" cy="0"/>
          <a:chOff x="0" y="0"/>
          <a:chExt cx="0" cy="0"/>
        </a:xfrm>
      </p:grpSpPr>
      <p:sp>
        <p:nvSpPr>
          <p:cNvPr id="60" name="Google Shape;60;p6"/>
          <p:cNvSpPr txBox="1">
            <a:spLocks noGrp="1"/>
          </p:cNvSpPr>
          <p:nvPr>
            <p:ph type="title"/>
          </p:nvPr>
        </p:nvSpPr>
        <p:spPr>
          <a:xfrm>
            <a:off x="448975" y="410350"/>
            <a:ext cx="8237700" cy="2469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sz="2700">
                <a:latin typeface="Fira Sans Extra Condensed Medium"/>
                <a:ea typeface="Fira Sans Extra Condensed Medium"/>
                <a:cs typeface="Fira Sans Extra Condensed Medium"/>
                <a:sym typeface="Fira Sans Extra Condensed Medium"/>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1"/>
        <p:cNvGrpSpPr/>
        <p:nvPr/>
      </p:nvGrpSpPr>
      <p:grpSpPr>
        <a:xfrm>
          <a:off x="0" y="0"/>
          <a:ext cx="0" cy="0"/>
          <a:chOff x="0" y="0"/>
          <a:chExt cx="0" cy="0"/>
        </a:xfrm>
      </p:grpSpPr>
      <p:sp>
        <p:nvSpPr>
          <p:cNvPr id="62" name="Google Shape;62;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3" name="Google Shape;63;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64" name="Google Shape;64;p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5"/>
        <p:cNvGrpSpPr/>
        <p:nvPr/>
      </p:nvGrpSpPr>
      <p:grpSpPr>
        <a:xfrm>
          <a:off x="0" y="0"/>
          <a:ext cx="0" cy="0"/>
          <a:chOff x="0" y="0"/>
          <a:chExt cx="0" cy="0"/>
        </a:xfrm>
      </p:grpSpPr>
      <p:sp>
        <p:nvSpPr>
          <p:cNvPr id="66" name="Google Shape;66;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67" name="Google Shape;67;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8"/>
        <p:cNvGrpSpPr/>
        <p:nvPr/>
      </p:nvGrpSpPr>
      <p:grpSpPr>
        <a:xfrm>
          <a:off x="0" y="0"/>
          <a:ext cx="0" cy="0"/>
          <a:chOff x="0" y="0"/>
          <a:chExt cx="0" cy="0"/>
        </a:xfrm>
      </p:grpSpPr>
      <p:sp>
        <p:nvSpPr>
          <p:cNvPr id="69" name="Google Shape;69;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71" name="Google Shape;71;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72" name="Google Shape;72;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73" name="Google Shape;73;p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4"/>
        <p:cNvGrpSpPr/>
        <p:nvPr/>
      </p:nvGrpSpPr>
      <p:grpSpPr>
        <a:xfrm>
          <a:off x="0" y="0"/>
          <a:ext cx="0" cy="0"/>
          <a:chOff x="0" y="0"/>
          <a:chExt cx="0" cy="0"/>
        </a:xfrm>
      </p:grpSpPr>
      <p:sp>
        <p:nvSpPr>
          <p:cNvPr id="75" name="Google Shape;75;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76" name="Google Shape;76;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7"/>
        <p:cNvGrpSpPr/>
        <p:nvPr/>
      </p:nvGrpSpPr>
      <p:grpSpPr>
        <a:xfrm>
          <a:off x="0" y="0"/>
          <a:ext cx="0" cy="0"/>
          <a:chOff x="0" y="0"/>
          <a:chExt cx="0" cy="0"/>
        </a:xfrm>
      </p:grpSpPr>
      <p:sp>
        <p:nvSpPr>
          <p:cNvPr id="78" name="Google Shape;78;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79" name="Google Shape;79;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80" name="Google Shape;80;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1"/>
        <p:cNvGrpSpPr/>
        <p:nvPr/>
      </p:nvGrpSpPr>
      <p:grpSpPr>
        <a:xfrm>
          <a:off x="0" y="0"/>
          <a:ext cx="0" cy="0"/>
          <a:chOff x="0" y="0"/>
          <a:chExt cx="0" cy="0"/>
        </a:xfrm>
      </p:grpSpPr>
      <p:sp>
        <p:nvSpPr>
          <p:cNvPr id="82" name="Google Shape;82;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1pPr>
            <a:lvl2pPr lvl="1">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2pPr>
            <a:lvl3pPr lvl="2">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3pPr>
            <a:lvl4pPr lvl="3">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4pPr>
            <a:lvl5pPr lvl="4">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5pPr>
            <a:lvl6pPr lvl="5">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6pPr>
            <a:lvl7pPr lvl="6">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7pPr>
            <a:lvl8pPr lvl="7">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8pPr>
            <a:lvl9pPr lvl="8">
              <a:spcBef>
                <a:spcPts val="0"/>
              </a:spcBef>
              <a:spcAft>
                <a:spcPts val="0"/>
              </a:spcAft>
              <a:buClr>
                <a:schemeClr val="dk1"/>
              </a:buClr>
              <a:buSzPts val="2800"/>
              <a:buFont typeface="Fira Sans Extra Condensed SemiBold"/>
              <a:buNone/>
              <a:defRPr sz="2800">
                <a:solidFill>
                  <a:schemeClr val="dk1"/>
                </a:solidFill>
                <a:latin typeface="Fira Sans Extra Condensed SemiBold"/>
                <a:ea typeface="Fira Sans Extra Condensed SemiBold"/>
                <a:cs typeface="Fira Sans Extra Condensed SemiBold"/>
                <a:sym typeface="Fira Sans Extra Condensed SemiBol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SzPts val="1800"/>
              <a:buFont typeface="Roboto"/>
              <a:buChar char="●"/>
              <a:defRPr sz="1800">
                <a:latin typeface="Roboto"/>
                <a:ea typeface="Roboto"/>
                <a:cs typeface="Roboto"/>
                <a:sym typeface="Roboto"/>
              </a:defRPr>
            </a:lvl1pPr>
            <a:lvl2pPr marL="914400" lvl="1" indent="-317500">
              <a:lnSpc>
                <a:spcPct val="100000"/>
              </a:lnSpc>
              <a:spcBef>
                <a:spcPts val="1600"/>
              </a:spcBef>
              <a:spcAft>
                <a:spcPts val="0"/>
              </a:spcAft>
              <a:buSzPts val="1400"/>
              <a:buFont typeface="Roboto"/>
              <a:buChar char="○"/>
              <a:defRPr>
                <a:latin typeface="Roboto"/>
                <a:ea typeface="Roboto"/>
                <a:cs typeface="Roboto"/>
                <a:sym typeface="Roboto"/>
              </a:defRPr>
            </a:lvl2pPr>
            <a:lvl3pPr marL="1371600" lvl="2" indent="-317500">
              <a:lnSpc>
                <a:spcPct val="100000"/>
              </a:lnSpc>
              <a:spcBef>
                <a:spcPts val="1600"/>
              </a:spcBef>
              <a:spcAft>
                <a:spcPts val="0"/>
              </a:spcAft>
              <a:buSzPts val="1400"/>
              <a:buFont typeface="Roboto"/>
              <a:buChar char="■"/>
              <a:defRPr>
                <a:latin typeface="Roboto"/>
                <a:ea typeface="Roboto"/>
                <a:cs typeface="Roboto"/>
                <a:sym typeface="Roboto"/>
              </a:defRPr>
            </a:lvl3pPr>
            <a:lvl4pPr marL="1828800" lvl="3" indent="-317500">
              <a:lnSpc>
                <a:spcPct val="100000"/>
              </a:lnSpc>
              <a:spcBef>
                <a:spcPts val="1600"/>
              </a:spcBef>
              <a:spcAft>
                <a:spcPts val="0"/>
              </a:spcAft>
              <a:buSzPts val="1400"/>
              <a:buFont typeface="Roboto"/>
              <a:buChar char="●"/>
              <a:defRPr>
                <a:latin typeface="Roboto"/>
                <a:ea typeface="Roboto"/>
                <a:cs typeface="Roboto"/>
                <a:sym typeface="Roboto"/>
              </a:defRPr>
            </a:lvl4pPr>
            <a:lvl5pPr marL="2286000" lvl="4" indent="-317500">
              <a:lnSpc>
                <a:spcPct val="100000"/>
              </a:lnSpc>
              <a:spcBef>
                <a:spcPts val="1600"/>
              </a:spcBef>
              <a:spcAft>
                <a:spcPts val="0"/>
              </a:spcAft>
              <a:buSzPts val="1400"/>
              <a:buFont typeface="Roboto"/>
              <a:buChar char="○"/>
              <a:defRPr>
                <a:latin typeface="Roboto"/>
                <a:ea typeface="Roboto"/>
                <a:cs typeface="Roboto"/>
                <a:sym typeface="Roboto"/>
              </a:defRPr>
            </a:lvl5pPr>
            <a:lvl6pPr marL="2743200" lvl="5" indent="-317500">
              <a:lnSpc>
                <a:spcPct val="100000"/>
              </a:lnSpc>
              <a:spcBef>
                <a:spcPts val="1600"/>
              </a:spcBef>
              <a:spcAft>
                <a:spcPts val="0"/>
              </a:spcAft>
              <a:buSzPts val="1400"/>
              <a:buFont typeface="Roboto"/>
              <a:buChar char="■"/>
              <a:defRPr>
                <a:latin typeface="Roboto"/>
                <a:ea typeface="Roboto"/>
                <a:cs typeface="Roboto"/>
                <a:sym typeface="Roboto"/>
              </a:defRPr>
            </a:lvl6pPr>
            <a:lvl7pPr marL="3200400" lvl="6" indent="-317500">
              <a:lnSpc>
                <a:spcPct val="100000"/>
              </a:lnSpc>
              <a:spcBef>
                <a:spcPts val="1600"/>
              </a:spcBef>
              <a:spcAft>
                <a:spcPts val="0"/>
              </a:spcAft>
              <a:buSzPts val="1400"/>
              <a:buFont typeface="Roboto"/>
              <a:buChar char="●"/>
              <a:defRPr>
                <a:latin typeface="Roboto"/>
                <a:ea typeface="Roboto"/>
                <a:cs typeface="Roboto"/>
                <a:sym typeface="Roboto"/>
              </a:defRPr>
            </a:lvl7pPr>
            <a:lvl8pPr marL="3657600" lvl="7" indent="-317500">
              <a:lnSpc>
                <a:spcPct val="100000"/>
              </a:lnSpc>
              <a:spcBef>
                <a:spcPts val="1600"/>
              </a:spcBef>
              <a:spcAft>
                <a:spcPts val="0"/>
              </a:spcAft>
              <a:buSzPts val="1400"/>
              <a:buFont typeface="Roboto"/>
              <a:buChar char="○"/>
              <a:defRPr>
                <a:latin typeface="Roboto"/>
                <a:ea typeface="Roboto"/>
                <a:cs typeface="Roboto"/>
                <a:sym typeface="Roboto"/>
              </a:defRPr>
            </a:lvl8pPr>
            <a:lvl9pPr marL="4114800" lvl="8" indent="-317500">
              <a:lnSpc>
                <a:spcPct val="100000"/>
              </a:lnSpc>
              <a:spcBef>
                <a:spcPts val="1600"/>
              </a:spcBef>
              <a:spcAft>
                <a:spcPts val="1600"/>
              </a:spcAft>
              <a:buSzPts val="1400"/>
              <a:buFont typeface="Roboto"/>
              <a:buChar char="■"/>
              <a:defRPr>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F136-EC6F-B04A-6B89-47AC7453C90B}"/>
              </a:ext>
            </a:extLst>
          </p:cNvPr>
          <p:cNvSpPr>
            <a:spLocks noGrp="1"/>
          </p:cNvSpPr>
          <p:nvPr>
            <p:ph type="title"/>
          </p:nvPr>
        </p:nvSpPr>
        <p:spPr>
          <a:xfrm>
            <a:off x="3823525" y="378373"/>
            <a:ext cx="5008775" cy="1479560"/>
          </a:xfrm>
        </p:spPr>
        <p:txBody>
          <a:bodyPr/>
          <a:lstStyle/>
          <a:p>
            <a:r>
              <a:rPr lang="en-US" sz="3200" dirty="0">
                <a:latin typeface="Fira Sans Extra Condensed Medium"/>
              </a:rPr>
              <a:t>Reflection on Learning of the Module of Digital Skills for Personal and Professional Growth</a:t>
            </a:r>
          </a:p>
        </p:txBody>
      </p:sp>
      <p:sp>
        <p:nvSpPr>
          <p:cNvPr id="5" name="TextBox 4">
            <a:extLst>
              <a:ext uri="{FF2B5EF4-FFF2-40B4-BE49-F238E27FC236}">
                <a16:creationId xmlns:a16="http://schemas.microsoft.com/office/drawing/2014/main" id="{DAA9F0C1-31A2-4D85-FD31-EB404068C359}"/>
              </a:ext>
            </a:extLst>
          </p:cNvPr>
          <p:cNvSpPr txBox="1"/>
          <p:nvPr/>
        </p:nvSpPr>
        <p:spPr>
          <a:xfrm>
            <a:off x="5167277" y="3012285"/>
            <a:ext cx="3589653" cy="10926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700" dirty="0">
                <a:latin typeface="Roboto"/>
                <a:ea typeface="Roboto"/>
                <a:cs typeface="Roboto"/>
              </a:rPr>
              <a:t>Student Name: Mustafa Burak </a:t>
            </a:r>
            <a:r>
              <a:rPr lang="en-GB" sz="1700" dirty="0" err="1">
                <a:latin typeface="Roboto"/>
                <a:ea typeface="Roboto"/>
                <a:cs typeface="Roboto"/>
              </a:rPr>
              <a:t>Karaoz</a:t>
            </a:r>
            <a:r>
              <a:rPr lang="en-GB" sz="1700" dirty="0">
                <a:latin typeface="Roboto"/>
                <a:ea typeface="Roboto"/>
                <a:cs typeface="Roboto"/>
              </a:rPr>
              <a:t> </a:t>
            </a:r>
            <a:br>
              <a:rPr lang="en-GB" sz="1700" dirty="0">
                <a:latin typeface="Roboto"/>
                <a:ea typeface="Roboto"/>
                <a:cs typeface="Roboto"/>
              </a:rPr>
            </a:br>
            <a:r>
              <a:rPr lang="en-GB" sz="1700" dirty="0">
                <a:latin typeface="Roboto"/>
                <a:ea typeface="Roboto"/>
                <a:cs typeface="Roboto"/>
              </a:rPr>
              <a:t>Student ID: 2514982 </a:t>
            </a:r>
            <a:endParaRPr lang="en-US" sz="1700" dirty="0">
              <a:latin typeface="Roboto"/>
              <a:ea typeface="Roboto"/>
              <a:cs typeface="Roboto"/>
            </a:endParaRPr>
          </a:p>
          <a:p>
            <a:pPr algn="l"/>
            <a:endParaRPr lang="en-US" dirty="0"/>
          </a:p>
        </p:txBody>
      </p:sp>
      <p:pic>
        <p:nvPicPr>
          <p:cNvPr id="6" name="Picture 5" descr="A stack of books with a graduation cap on top&#10;&#10;AI-generated content may be incorrect.">
            <a:extLst>
              <a:ext uri="{FF2B5EF4-FFF2-40B4-BE49-F238E27FC236}">
                <a16:creationId xmlns:a16="http://schemas.microsoft.com/office/drawing/2014/main" id="{5907DD8A-8174-1526-9FB5-02F5C9620ED1}"/>
              </a:ext>
            </a:extLst>
          </p:cNvPr>
          <p:cNvPicPr>
            <a:picLocks noChangeAspect="1"/>
          </p:cNvPicPr>
          <p:nvPr/>
        </p:nvPicPr>
        <p:blipFill>
          <a:blip r:embed="rId2"/>
          <a:stretch>
            <a:fillRect/>
          </a:stretch>
        </p:blipFill>
        <p:spPr>
          <a:xfrm>
            <a:off x="-101462" y="0"/>
            <a:ext cx="3797576" cy="5218043"/>
          </a:xfrm>
          <a:prstGeom prst="rect">
            <a:avLst/>
          </a:prstGeom>
        </p:spPr>
      </p:pic>
    </p:spTree>
    <p:extLst>
      <p:ext uri="{BB962C8B-B14F-4D97-AF65-F5344CB8AC3E}">
        <p14:creationId xmlns:p14="http://schemas.microsoft.com/office/powerpoint/2010/main" val="3323362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40233773-9EBC-8847-EC85-16413E39D6A1}"/>
            </a:ext>
          </a:extLst>
        </p:cNvPr>
        <p:cNvGrpSpPr/>
        <p:nvPr/>
      </p:nvGrpSpPr>
      <p:grpSpPr>
        <a:xfrm>
          <a:off x="0" y="0"/>
          <a:ext cx="0" cy="0"/>
          <a:chOff x="0" y="0"/>
          <a:chExt cx="0" cy="0"/>
        </a:xfrm>
      </p:grpSpPr>
      <p:sp>
        <p:nvSpPr>
          <p:cNvPr id="98" name="Google Shape;98;p16">
            <a:extLst>
              <a:ext uri="{FF2B5EF4-FFF2-40B4-BE49-F238E27FC236}">
                <a16:creationId xmlns:a16="http://schemas.microsoft.com/office/drawing/2014/main" id="{D77DBD17-5489-8C75-DD89-AFACDF661D22}"/>
              </a:ext>
            </a:extLst>
          </p:cNvPr>
          <p:cNvSpPr txBox="1">
            <a:spLocks noGrp="1"/>
          </p:cNvSpPr>
          <p:nvPr>
            <p:ph type="title"/>
          </p:nvPr>
        </p:nvSpPr>
        <p:spPr>
          <a:xfrm>
            <a:off x="311700" y="445025"/>
            <a:ext cx="8520600" cy="572700"/>
          </a:xfrm>
        </p:spPr>
        <p:txBody>
          <a:bodyPr spcFirstLastPara="1" wrap="square" lIns="91425" tIns="91425" rIns="91425" bIns="91425" anchor="ctr" anchorCtr="0">
            <a:normAutofit/>
          </a:bodyPr>
          <a:lstStyle/>
          <a:p>
            <a:pPr marL="0" lvl="0" indent="0" algn="ctr" rtl="0">
              <a:lnSpc>
                <a:spcPct val="90000"/>
              </a:lnSpc>
              <a:spcBef>
                <a:spcPts val="0"/>
              </a:spcBef>
              <a:spcAft>
                <a:spcPts val="0"/>
              </a:spcAft>
              <a:buNone/>
            </a:pPr>
            <a:r>
              <a:rPr lang="en-GB" sz="2600" dirty="0"/>
              <a:t>Introduction</a:t>
            </a:r>
          </a:p>
        </p:txBody>
      </p:sp>
      <p:graphicFrame>
        <p:nvGraphicFramePr>
          <p:cNvPr id="143" name="TextBox 2">
            <a:extLst>
              <a:ext uri="{FF2B5EF4-FFF2-40B4-BE49-F238E27FC236}">
                <a16:creationId xmlns:a16="http://schemas.microsoft.com/office/drawing/2014/main" id="{2E768242-8FB3-7CFF-DD54-2C6EDCED70BA}"/>
              </a:ext>
            </a:extLst>
          </p:cNvPr>
          <p:cNvGraphicFramePr/>
          <p:nvPr>
            <p:extLst>
              <p:ext uri="{D42A27DB-BD31-4B8C-83A1-F6EECF244321}">
                <p14:modId xmlns:p14="http://schemas.microsoft.com/office/powerpoint/2010/main" val="1159486734"/>
              </p:ext>
            </p:extLst>
          </p:nvPr>
        </p:nvGraphicFramePr>
        <p:xfrm>
          <a:off x="1073020" y="1220561"/>
          <a:ext cx="6988630" cy="3276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366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22"/>
          <p:cNvSpPr txBox="1">
            <a:spLocks noGrp="1"/>
          </p:cNvSpPr>
          <p:nvPr>
            <p:ph type="title"/>
          </p:nvPr>
        </p:nvSpPr>
        <p:spPr>
          <a:xfrm>
            <a:off x="448975" y="410350"/>
            <a:ext cx="8237700" cy="246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Induction &amp; Digital Skills Audit</a:t>
            </a:r>
            <a:endParaRPr dirty="0"/>
          </a:p>
        </p:txBody>
      </p:sp>
      <p:grpSp>
        <p:nvGrpSpPr>
          <p:cNvPr id="334" name="Google Shape;334;p22"/>
          <p:cNvGrpSpPr/>
          <p:nvPr/>
        </p:nvGrpSpPr>
        <p:grpSpPr>
          <a:xfrm>
            <a:off x="3147778" y="1519015"/>
            <a:ext cx="2848443" cy="2848420"/>
            <a:chOff x="3323668" y="1856829"/>
            <a:chExt cx="2496663" cy="2496643"/>
          </a:xfrm>
        </p:grpSpPr>
        <p:grpSp>
          <p:nvGrpSpPr>
            <p:cNvPr id="335" name="Google Shape;335;p22"/>
            <p:cNvGrpSpPr/>
            <p:nvPr/>
          </p:nvGrpSpPr>
          <p:grpSpPr>
            <a:xfrm>
              <a:off x="3323668" y="1856829"/>
              <a:ext cx="2496663" cy="2496643"/>
              <a:chOff x="3323668" y="1856829"/>
              <a:chExt cx="2496663" cy="2496643"/>
            </a:xfrm>
          </p:grpSpPr>
          <p:sp>
            <p:nvSpPr>
              <p:cNvPr id="336" name="Google Shape;336;p22"/>
              <p:cNvSpPr/>
              <p:nvPr/>
            </p:nvSpPr>
            <p:spPr>
              <a:xfrm>
                <a:off x="3498293" y="1856829"/>
                <a:ext cx="1064741" cy="968488"/>
              </a:xfrm>
              <a:custGeom>
                <a:avLst/>
                <a:gdLst/>
                <a:ahLst/>
                <a:cxnLst/>
                <a:rect l="l" t="t" r="r" b="b"/>
                <a:pathLst>
                  <a:path w="33982" h="30910" extrusionOk="0">
                    <a:moveTo>
                      <a:pt x="33982" y="1"/>
                    </a:moveTo>
                    <a:cubicBezTo>
                      <a:pt x="19509" y="96"/>
                      <a:pt x="6905" y="7886"/>
                      <a:pt x="1" y="19509"/>
                    </a:cubicBezTo>
                    <a:lnTo>
                      <a:pt x="19731" y="30909"/>
                    </a:lnTo>
                    <a:cubicBezTo>
                      <a:pt x="22676" y="26096"/>
                      <a:pt x="27965" y="22865"/>
                      <a:pt x="33982" y="22770"/>
                    </a:cubicBezTo>
                    <a:lnTo>
                      <a:pt x="339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2"/>
              <p:cNvSpPr/>
              <p:nvPr/>
            </p:nvSpPr>
            <p:spPr>
              <a:xfrm>
                <a:off x="4580920" y="1856829"/>
                <a:ext cx="1063770" cy="965511"/>
              </a:xfrm>
              <a:custGeom>
                <a:avLst/>
                <a:gdLst/>
                <a:ahLst/>
                <a:cxnLst/>
                <a:rect l="l" t="t" r="r" b="b"/>
                <a:pathLst>
                  <a:path w="33951" h="30815" extrusionOk="0">
                    <a:moveTo>
                      <a:pt x="1" y="1"/>
                    </a:moveTo>
                    <a:lnTo>
                      <a:pt x="1" y="22770"/>
                    </a:lnTo>
                    <a:cubicBezTo>
                      <a:pt x="5986" y="22865"/>
                      <a:pt x="11243" y="26064"/>
                      <a:pt x="14220" y="30814"/>
                    </a:cubicBezTo>
                    <a:lnTo>
                      <a:pt x="33950" y="19414"/>
                    </a:lnTo>
                    <a:cubicBezTo>
                      <a:pt x="27015" y="7854"/>
                      <a:pt x="14410" y="96"/>
                      <a:pt x="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2"/>
              <p:cNvSpPr/>
              <p:nvPr/>
            </p:nvSpPr>
            <p:spPr>
              <a:xfrm>
                <a:off x="3323668" y="2482974"/>
                <a:ext cx="783908" cy="1236412"/>
              </a:xfrm>
              <a:custGeom>
                <a:avLst/>
                <a:gdLst/>
                <a:ahLst/>
                <a:cxnLst/>
                <a:rect l="l" t="t" r="r" b="b"/>
                <a:pathLst>
                  <a:path w="25019" h="39461" extrusionOk="0">
                    <a:moveTo>
                      <a:pt x="5289" y="1"/>
                    </a:moveTo>
                    <a:cubicBezTo>
                      <a:pt x="1932" y="5859"/>
                      <a:pt x="0" y="12636"/>
                      <a:pt x="0" y="19857"/>
                    </a:cubicBezTo>
                    <a:cubicBezTo>
                      <a:pt x="0" y="26982"/>
                      <a:pt x="1869" y="33665"/>
                      <a:pt x="5162" y="39460"/>
                    </a:cubicBezTo>
                    <a:lnTo>
                      <a:pt x="24892" y="28059"/>
                    </a:lnTo>
                    <a:cubicBezTo>
                      <a:pt x="23530" y="25621"/>
                      <a:pt x="22770" y="22834"/>
                      <a:pt x="22770" y="19857"/>
                    </a:cubicBezTo>
                    <a:cubicBezTo>
                      <a:pt x="22770" y="16785"/>
                      <a:pt x="23594" y="13903"/>
                      <a:pt x="25019" y="11401"/>
                    </a:cubicBezTo>
                    <a:lnTo>
                      <a:pt x="528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2"/>
              <p:cNvSpPr/>
              <p:nvPr/>
            </p:nvSpPr>
            <p:spPr>
              <a:xfrm>
                <a:off x="4586873" y="3369098"/>
                <a:ext cx="1067718" cy="984373"/>
              </a:xfrm>
              <a:custGeom>
                <a:avLst/>
                <a:gdLst/>
                <a:ahLst/>
                <a:cxnLst/>
                <a:rect l="l" t="t" r="r" b="b"/>
                <a:pathLst>
                  <a:path w="34077" h="31417" extrusionOk="0">
                    <a:moveTo>
                      <a:pt x="14379" y="1"/>
                    </a:moveTo>
                    <a:cubicBezTo>
                      <a:pt x="11497" y="5036"/>
                      <a:pt x="6176" y="8457"/>
                      <a:pt x="1" y="8615"/>
                    </a:cubicBezTo>
                    <a:lnTo>
                      <a:pt x="1" y="31416"/>
                    </a:lnTo>
                    <a:cubicBezTo>
                      <a:pt x="14600" y="31226"/>
                      <a:pt x="27300" y="23214"/>
                      <a:pt x="34077" y="11402"/>
                    </a:cubicBezTo>
                    <a:lnTo>
                      <a:pt x="1437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2"/>
              <p:cNvSpPr/>
              <p:nvPr/>
            </p:nvSpPr>
            <p:spPr>
              <a:xfrm>
                <a:off x="3494345" y="3378028"/>
                <a:ext cx="1075645" cy="975443"/>
              </a:xfrm>
              <a:custGeom>
                <a:avLst/>
                <a:gdLst/>
                <a:ahLst/>
                <a:cxnLst/>
                <a:rect l="l" t="t" r="r" b="b"/>
                <a:pathLst>
                  <a:path w="34330" h="31132" extrusionOk="0">
                    <a:moveTo>
                      <a:pt x="19698" y="1"/>
                    </a:moveTo>
                    <a:lnTo>
                      <a:pt x="0" y="11370"/>
                    </a:lnTo>
                    <a:cubicBezTo>
                      <a:pt x="6904" y="23151"/>
                      <a:pt x="19667" y="31100"/>
                      <a:pt x="34329" y="31131"/>
                    </a:cubicBezTo>
                    <a:lnTo>
                      <a:pt x="34329" y="8362"/>
                    </a:lnTo>
                    <a:cubicBezTo>
                      <a:pt x="28091" y="8330"/>
                      <a:pt x="22675" y="4973"/>
                      <a:pt x="196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2"/>
              <p:cNvSpPr/>
              <p:nvPr/>
            </p:nvSpPr>
            <p:spPr>
              <a:xfrm>
                <a:off x="5035421" y="2481000"/>
                <a:ext cx="784910" cy="1230427"/>
              </a:xfrm>
              <a:custGeom>
                <a:avLst/>
                <a:gdLst/>
                <a:ahLst/>
                <a:cxnLst/>
                <a:rect l="l" t="t" r="r" b="b"/>
                <a:pathLst>
                  <a:path w="25051" h="39270" extrusionOk="0">
                    <a:moveTo>
                      <a:pt x="19730" y="0"/>
                    </a:moveTo>
                    <a:lnTo>
                      <a:pt x="0" y="11369"/>
                    </a:lnTo>
                    <a:cubicBezTo>
                      <a:pt x="1457" y="13871"/>
                      <a:pt x="2280" y="16816"/>
                      <a:pt x="2280" y="19920"/>
                    </a:cubicBezTo>
                    <a:cubicBezTo>
                      <a:pt x="2280" y="22770"/>
                      <a:pt x="1584" y="25494"/>
                      <a:pt x="317" y="27869"/>
                    </a:cubicBezTo>
                    <a:lnTo>
                      <a:pt x="20047" y="39270"/>
                    </a:lnTo>
                    <a:cubicBezTo>
                      <a:pt x="23245" y="33538"/>
                      <a:pt x="25051" y="26919"/>
                      <a:pt x="25051" y="19920"/>
                    </a:cubicBezTo>
                    <a:cubicBezTo>
                      <a:pt x="25051" y="12636"/>
                      <a:pt x="23119" y="5859"/>
                      <a:pt x="1973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2" name="Google Shape;342;p22"/>
            <p:cNvSpPr/>
            <p:nvPr/>
          </p:nvSpPr>
          <p:spPr>
            <a:xfrm>
              <a:off x="3397138" y="2025813"/>
              <a:ext cx="2349718" cy="2139853"/>
            </a:xfrm>
            <a:custGeom>
              <a:avLst/>
              <a:gdLst/>
              <a:ahLst/>
              <a:cxnLst/>
              <a:rect l="l" t="t" r="r" b="b"/>
              <a:pathLst>
                <a:path w="74993" h="68295" extrusionOk="0">
                  <a:moveTo>
                    <a:pt x="37497" y="0"/>
                  </a:moveTo>
                  <a:cubicBezTo>
                    <a:pt x="28756" y="0"/>
                    <a:pt x="20015" y="3333"/>
                    <a:pt x="13333" y="10000"/>
                  </a:cubicBezTo>
                  <a:cubicBezTo>
                    <a:pt x="1" y="23332"/>
                    <a:pt x="1" y="44962"/>
                    <a:pt x="13333" y="58295"/>
                  </a:cubicBezTo>
                  <a:cubicBezTo>
                    <a:pt x="20015" y="64961"/>
                    <a:pt x="28756" y="68294"/>
                    <a:pt x="37497" y="68294"/>
                  </a:cubicBezTo>
                  <a:cubicBezTo>
                    <a:pt x="46237" y="68294"/>
                    <a:pt x="54978" y="64961"/>
                    <a:pt x="61660" y="58295"/>
                  </a:cubicBezTo>
                  <a:cubicBezTo>
                    <a:pt x="74993" y="44962"/>
                    <a:pt x="74993" y="23332"/>
                    <a:pt x="61660" y="10000"/>
                  </a:cubicBezTo>
                  <a:cubicBezTo>
                    <a:pt x="54978" y="3333"/>
                    <a:pt x="46237" y="0"/>
                    <a:pt x="37497" y="0"/>
                  </a:cubicBezTo>
                  <a:close/>
                </a:path>
              </a:pathLst>
            </a:custGeom>
            <a:solidFill>
              <a:srgbClr val="FFC000"/>
            </a:solidFill>
            <a:ln>
              <a:solidFill>
                <a:srgbClr val="FFC000"/>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5" name="Google Shape;345;p22"/>
          <p:cNvSpPr txBox="1"/>
          <p:nvPr/>
        </p:nvSpPr>
        <p:spPr>
          <a:xfrm>
            <a:off x="457052" y="1417488"/>
            <a:ext cx="2723952" cy="627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1200" dirty="0">
                <a:solidFill>
                  <a:schemeClr val="dk1"/>
                </a:solidFill>
                <a:latin typeface="Roboto"/>
                <a:ea typeface="Roboto"/>
                <a:cs typeface="Roboto"/>
                <a:sym typeface="Roboto"/>
              </a:rPr>
              <a:t>1. Completed the JISC Discovery Tool and digital skills audit to identify strengths and areas for improvement</a:t>
            </a:r>
            <a:endParaRPr sz="1200" dirty="0">
              <a:solidFill>
                <a:schemeClr val="dk1"/>
              </a:solidFill>
              <a:latin typeface="Roboto"/>
              <a:ea typeface="Roboto"/>
              <a:cs typeface="Roboto"/>
              <a:sym typeface="Roboto"/>
            </a:endParaRPr>
          </a:p>
        </p:txBody>
      </p:sp>
      <p:sp>
        <p:nvSpPr>
          <p:cNvPr id="348" name="Google Shape;348;p22"/>
          <p:cNvSpPr txBox="1"/>
          <p:nvPr/>
        </p:nvSpPr>
        <p:spPr>
          <a:xfrm>
            <a:off x="6027801" y="1465920"/>
            <a:ext cx="2774559" cy="6273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200" dirty="0">
                <a:solidFill>
                  <a:schemeClr val="dk1"/>
                </a:solidFill>
                <a:latin typeface="Roboto"/>
                <a:ea typeface="Roboto"/>
                <a:cs typeface="Roboto"/>
                <a:sym typeface="Roboto"/>
              </a:rPr>
              <a:t>2. Learned to use key academic platforms such as Moodle, Turnitin, and the module handbook</a:t>
            </a:r>
            <a:endParaRPr sz="1200" dirty="0">
              <a:solidFill>
                <a:schemeClr val="dk1"/>
              </a:solidFill>
              <a:latin typeface="Roboto"/>
              <a:ea typeface="Roboto"/>
              <a:cs typeface="Roboto"/>
              <a:sym typeface="Roboto"/>
            </a:endParaRPr>
          </a:p>
        </p:txBody>
      </p:sp>
      <p:sp>
        <p:nvSpPr>
          <p:cNvPr id="357" name="Google Shape;357;p22"/>
          <p:cNvSpPr txBox="1"/>
          <p:nvPr/>
        </p:nvSpPr>
        <p:spPr>
          <a:xfrm>
            <a:off x="448975" y="2535625"/>
            <a:ext cx="2669284" cy="627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1200" dirty="0">
                <a:solidFill>
                  <a:schemeClr val="dk1"/>
                </a:solidFill>
                <a:latin typeface="Roboto"/>
                <a:ea typeface="Roboto"/>
                <a:cs typeface="Roboto"/>
                <a:sym typeface="Roboto"/>
              </a:rPr>
              <a:t>4. Gained confidence navigating university systems essential for academic work</a:t>
            </a:r>
            <a:endParaRPr sz="1200" dirty="0">
              <a:solidFill>
                <a:schemeClr val="dk1"/>
              </a:solidFill>
              <a:latin typeface="Roboto"/>
              <a:ea typeface="Roboto"/>
              <a:cs typeface="Roboto"/>
              <a:sym typeface="Roboto"/>
            </a:endParaRPr>
          </a:p>
        </p:txBody>
      </p:sp>
      <p:sp>
        <p:nvSpPr>
          <p:cNvPr id="360" name="Google Shape;360;p22"/>
          <p:cNvSpPr txBox="1"/>
          <p:nvPr/>
        </p:nvSpPr>
        <p:spPr>
          <a:xfrm>
            <a:off x="6072827" y="2528103"/>
            <a:ext cx="2774559" cy="6273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200" dirty="0">
                <a:solidFill>
                  <a:schemeClr val="dk1"/>
                </a:solidFill>
                <a:latin typeface="Roboto"/>
                <a:ea typeface="Roboto"/>
                <a:cs typeface="Roboto"/>
                <a:sym typeface="Roboto"/>
              </a:rPr>
              <a:t>3. Developed a clear understanding of the module expectations from the start</a:t>
            </a:r>
          </a:p>
        </p:txBody>
      </p:sp>
      <p:sp>
        <p:nvSpPr>
          <p:cNvPr id="3" name="TextBox 2">
            <a:extLst>
              <a:ext uri="{FF2B5EF4-FFF2-40B4-BE49-F238E27FC236}">
                <a16:creationId xmlns:a16="http://schemas.microsoft.com/office/drawing/2014/main" id="{D9926FA7-F010-5E83-290A-D212C06809D1}"/>
              </a:ext>
            </a:extLst>
          </p:cNvPr>
          <p:cNvSpPr txBox="1"/>
          <p:nvPr/>
        </p:nvSpPr>
        <p:spPr>
          <a:xfrm>
            <a:off x="3786827" y="4552632"/>
            <a:ext cx="4572000" cy="276999"/>
          </a:xfrm>
          <a:prstGeom prst="rect">
            <a:avLst/>
          </a:prstGeom>
          <a:noFill/>
        </p:spPr>
        <p:txBody>
          <a:bodyPr wrap="square">
            <a:spAutoFit/>
          </a:bodyPr>
          <a:lstStyle/>
          <a:p>
            <a:r>
              <a:rPr lang="en-GB" sz="1200" b="0" i="0" u="none" strike="noStrike" cap="none" dirty="0">
                <a:solidFill>
                  <a:srgbClr val="000000"/>
                </a:solidFill>
                <a:effectLst/>
                <a:latin typeface="Arial"/>
                <a:ea typeface="Arial"/>
                <a:cs typeface="Arial"/>
                <a:sym typeface="Arial"/>
              </a:rPr>
              <a:t>(McGuire et al., 2023)</a:t>
            </a:r>
            <a:endParaRPr lang="en-GB"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82"/>
        <p:cNvGrpSpPr/>
        <p:nvPr/>
      </p:nvGrpSpPr>
      <p:grpSpPr>
        <a:xfrm>
          <a:off x="0" y="0"/>
          <a:ext cx="0" cy="0"/>
          <a:chOff x="0" y="0"/>
          <a:chExt cx="0" cy="0"/>
        </a:xfrm>
      </p:grpSpPr>
      <p:sp>
        <p:nvSpPr>
          <p:cNvPr id="483" name="Google Shape;483;p24"/>
          <p:cNvSpPr txBox="1">
            <a:spLocks noGrp="1"/>
          </p:cNvSpPr>
          <p:nvPr>
            <p:ph type="title"/>
          </p:nvPr>
        </p:nvSpPr>
        <p:spPr>
          <a:xfrm>
            <a:off x="448975" y="410350"/>
            <a:ext cx="8237700" cy="246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Outlook &amp; Task Management</a:t>
            </a:r>
            <a:endParaRPr dirty="0"/>
          </a:p>
        </p:txBody>
      </p:sp>
      <p:sp>
        <p:nvSpPr>
          <p:cNvPr id="489" name="Google Shape;489;p24"/>
          <p:cNvSpPr txBox="1"/>
          <p:nvPr/>
        </p:nvSpPr>
        <p:spPr>
          <a:xfrm flipH="1">
            <a:off x="426317" y="2055744"/>
            <a:ext cx="2180252" cy="5349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1200" dirty="0">
                <a:solidFill>
                  <a:srgbClr val="000000"/>
                </a:solidFill>
                <a:ea typeface="Roboto"/>
                <a:cs typeface="Roboto"/>
                <a:sym typeface="Roboto"/>
              </a:rPr>
              <a:t>Improved workload planning and developed a clearer study structure</a:t>
            </a:r>
          </a:p>
        </p:txBody>
      </p:sp>
      <p:sp>
        <p:nvSpPr>
          <p:cNvPr id="495" name="Google Shape;495;p24"/>
          <p:cNvSpPr txBox="1"/>
          <p:nvPr/>
        </p:nvSpPr>
        <p:spPr>
          <a:xfrm flipH="1">
            <a:off x="420783" y="2984507"/>
            <a:ext cx="2284229" cy="531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1200" dirty="0">
                <a:solidFill>
                  <a:srgbClr val="000000"/>
                </a:solidFill>
                <a:ea typeface="Roboto"/>
                <a:cs typeface="Roboto"/>
                <a:sym typeface="Roboto"/>
              </a:rPr>
              <a:t>Learned to use reminders, to-do lists, and calendar sharing</a:t>
            </a:r>
            <a:endParaRPr sz="1200" dirty="0">
              <a:solidFill>
                <a:srgbClr val="000000"/>
              </a:solidFill>
              <a:ea typeface="Roboto"/>
              <a:cs typeface="Roboto"/>
              <a:sym typeface="Roboto"/>
            </a:endParaRPr>
          </a:p>
        </p:txBody>
      </p:sp>
      <p:sp>
        <p:nvSpPr>
          <p:cNvPr id="501" name="Google Shape;501;p24"/>
          <p:cNvSpPr txBox="1"/>
          <p:nvPr/>
        </p:nvSpPr>
        <p:spPr>
          <a:xfrm flipH="1">
            <a:off x="6397940" y="2055566"/>
            <a:ext cx="2567827" cy="5349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200" dirty="0">
                <a:solidFill>
                  <a:srgbClr val="000000"/>
                </a:solidFill>
                <a:ea typeface="Roboto"/>
                <a:cs typeface="Roboto"/>
                <a:sym typeface="Roboto"/>
              </a:rPr>
              <a:t>Used Outlook, Microsoft Planner, to improve time and task management</a:t>
            </a:r>
            <a:r>
              <a:rPr lang="en-US" sz="1200" dirty="0">
                <a:ea typeface="Roboto"/>
                <a:cs typeface="Roboto"/>
                <a:sym typeface="Roboto"/>
              </a:rPr>
              <a:t>.</a:t>
            </a:r>
            <a:endParaRPr sz="1200" dirty="0">
              <a:solidFill>
                <a:srgbClr val="000000"/>
              </a:solidFill>
              <a:ea typeface="Roboto"/>
              <a:cs typeface="Roboto"/>
              <a:sym typeface="Roboto"/>
            </a:endParaRPr>
          </a:p>
        </p:txBody>
      </p:sp>
      <p:sp>
        <p:nvSpPr>
          <p:cNvPr id="507" name="Google Shape;507;p24"/>
          <p:cNvSpPr txBox="1"/>
          <p:nvPr/>
        </p:nvSpPr>
        <p:spPr>
          <a:xfrm flipH="1">
            <a:off x="6397940" y="3056175"/>
            <a:ext cx="2567828" cy="5310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200" dirty="0">
                <a:solidFill>
                  <a:srgbClr val="000000"/>
                </a:solidFill>
                <a:ea typeface="Roboto"/>
                <a:cs typeface="Roboto"/>
                <a:sym typeface="Roboto"/>
              </a:rPr>
              <a:t>Added key deadlines to Outlook Calendar to stay </a:t>
            </a:r>
            <a:r>
              <a:rPr lang="en-US" sz="1200" dirty="0">
                <a:ea typeface="Roboto"/>
                <a:cs typeface="Roboto"/>
                <a:sym typeface="Roboto"/>
              </a:rPr>
              <a:t>organized</a:t>
            </a:r>
            <a:r>
              <a:rPr lang="en-US" sz="1200" dirty="0">
                <a:solidFill>
                  <a:srgbClr val="000000"/>
                </a:solidFill>
                <a:ea typeface="Roboto"/>
                <a:cs typeface="Roboto"/>
                <a:sym typeface="Roboto"/>
              </a:rPr>
              <a:t> and avoid missing tasks</a:t>
            </a:r>
            <a:r>
              <a:rPr lang="en-US" sz="1200" dirty="0">
                <a:ea typeface="Roboto"/>
                <a:cs typeface="Roboto"/>
                <a:sym typeface="Roboto"/>
              </a:rPr>
              <a:t>.</a:t>
            </a:r>
            <a:endParaRPr sz="1200" dirty="0">
              <a:solidFill>
                <a:srgbClr val="000000"/>
              </a:solidFill>
              <a:ea typeface="Roboto"/>
              <a:cs typeface="Roboto"/>
              <a:sym typeface="Roboto"/>
            </a:endParaRPr>
          </a:p>
        </p:txBody>
      </p:sp>
      <p:sp>
        <p:nvSpPr>
          <p:cNvPr id="3" name="TextBox 2">
            <a:extLst>
              <a:ext uri="{FF2B5EF4-FFF2-40B4-BE49-F238E27FC236}">
                <a16:creationId xmlns:a16="http://schemas.microsoft.com/office/drawing/2014/main" id="{16CBE430-482F-27E8-883A-9B4C522C6953}"/>
              </a:ext>
            </a:extLst>
          </p:cNvPr>
          <p:cNvSpPr txBox="1"/>
          <p:nvPr/>
        </p:nvSpPr>
        <p:spPr>
          <a:xfrm>
            <a:off x="3364822" y="4190071"/>
            <a:ext cx="4572000" cy="276999"/>
          </a:xfrm>
          <a:prstGeom prst="rect">
            <a:avLst/>
          </a:prstGeom>
          <a:noFill/>
        </p:spPr>
        <p:txBody>
          <a:bodyPr wrap="square">
            <a:spAutoFit/>
          </a:bodyPr>
          <a:lstStyle/>
          <a:p>
            <a:r>
              <a:rPr lang="en-GB" sz="1200" b="0" i="0" u="none" strike="noStrike" cap="none" dirty="0">
                <a:solidFill>
                  <a:srgbClr val="000000"/>
                </a:solidFill>
                <a:effectLst/>
                <a:latin typeface="Arial"/>
                <a:ea typeface="Arial"/>
                <a:cs typeface="Arial"/>
                <a:sym typeface="Arial"/>
              </a:rPr>
              <a:t>(</a:t>
            </a:r>
            <a:r>
              <a:rPr lang="da-DK" sz="1200" b="0" i="0" u="none" strike="noStrike" cap="none" dirty="0">
                <a:solidFill>
                  <a:srgbClr val="000000"/>
                </a:solidFill>
                <a:effectLst/>
                <a:latin typeface="Arial"/>
                <a:ea typeface="Arial"/>
                <a:cs typeface="Arial"/>
                <a:sym typeface="Arial"/>
              </a:rPr>
              <a:t>Amundsen and Helmersen, 2023</a:t>
            </a:r>
            <a:r>
              <a:rPr lang="en-GB" sz="1200" b="0" i="0" u="none" strike="noStrike" cap="none" dirty="0">
                <a:solidFill>
                  <a:srgbClr val="000000"/>
                </a:solidFill>
                <a:effectLst/>
                <a:latin typeface="Arial"/>
                <a:ea typeface="Arial"/>
                <a:cs typeface="Arial"/>
                <a:sym typeface="Arial"/>
              </a:rPr>
              <a:t>)</a:t>
            </a:r>
            <a:endParaRPr lang="en-GB" sz="1200" dirty="0"/>
          </a:p>
        </p:txBody>
      </p:sp>
      <p:pic>
        <p:nvPicPr>
          <p:cNvPr id="6" name="Picture 5" descr="Magnifying glasses on yellow backdrop">
            <a:extLst>
              <a:ext uri="{FF2B5EF4-FFF2-40B4-BE49-F238E27FC236}">
                <a16:creationId xmlns:a16="http://schemas.microsoft.com/office/drawing/2014/main" id="{DA200FC5-2C77-766C-0A31-41A72CEA9A1F}"/>
              </a:ext>
            </a:extLst>
          </p:cNvPr>
          <p:cNvPicPr>
            <a:picLocks noChangeAspect="1"/>
          </p:cNvPicPr>
          <p:nvPr/>
        </p:nvPicPr>
        <p:blipFill>
          <a:blip r:embed="rId3"/>
          <a:stretch>
            <a:fillRect/>
          </a:stretch>
        </p:blipFill>
        <p:spPr>
          <a:xfrm>
            <a:off x="2892669" y="1309337"/>
            <a:ext cx="2945423" cy="220617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9D5A8483-C97C-1A4E-C9D1-D9BB78D934C1}"/>
            </a:ext>
          </a:extLst>
        </p:cNvPr>
        <p:cNvGrpSpPr/>
        <p:nvPr/>
      </p:nvGrpSpPr>
      <p:grpSpPr>
        <a:xfrm>
          <a:off x="0" y="0"/>
          <a:ext cx="0" cy="0"/>
          <a:chOff x="0" y="0"/>
          <a:chExt cx="0" cy="0"/>
        </a:xfrm>
      </p:grpSpPr>
      <p:sp>
        <p:nvSpPr>
          <p:cNvPr id="98" name="Google Shape;98;p16">
            <a:extLst>
              <a:ext uri="{FF2B5EF4-FFF2-40B4-BE49-F238E27FC236}">
                <a16:creationId xmlns:a16="http://schemas.microsoft.com/office/drawing/2014/main" id="{6EBBBB03-CB94-C716-763A-8183306E384A}"/>
              </a:ext>
            </a:extLst>
          </p:cNvPr>
          <p:cNvSpPr txBox="1">
            <a:spLocks noGrp="1"/>
          </p:cNvSpPr>
          <p:nvPr>
            <p:ph type="title"/>
          </p:nvPr>
        </p:nvSpPr>
        <p:spPr>
          <a:xfrm>
            <a:off x="311700" y="454356"/>
            <a:ext cx="8520600" cy="572700"/>
          </a:xfrm>
        </p:spPr>
        <p:txBody>
          <a:bodyPr spcFirstLastPara="1" wrap="square" lIns="91425" tIns="91425" rIns="91425" bIns="91425" anchor="ctr" anchorCtr="0">
            <a:normAutofit/>
          </a:bodyPr>
          <a:lstStyle/>
          <a:p>
            <a:pPr marL="0" lvl="0" indent="0" algn="ctr" rtl="0">
              <a:lnSpc>
                <a:spcPct val="90000"/>
              </a:lnSpc>
              <a:spcBef>
                <a:spcPts val="0"/>
              </a:spcBef>
              <a:spcAft>
                <a:spcPts val="0"/>
              </a:spcAft>
              <a:buNone/>
            </a:pPr>
            <a:r>
              <a:rPr lang="en-GB" sz="2600" dirty="0"/>
              <a:t>Artificial Intelligence</a:t>
            </a:r>
          </a:p>
        </p:txBody>
      </p:sp>
      <p:graphicFrame>
        <p:nvGraphicFramePr>
          <p:cNvPr id="100" name="TextBox 4">
            <a:extLst>
              <a:ext uri="{FF2B5EF4-FFF2-40B4-BE49-F238E27FC236}">
                <a16:creationId xmlns:a16="http://schemas.microsoft.com/office/drawing/2014/main" id="{E01556B3-D76D-B37A-4C4F-62CE3EEBE98F}"/>
              </a:ext>
            </a:extLst>
          </p:cNvPr>
          <p:cNvGraphicFramePr/>
          <p:nvPr>
            <p:extLst>
              <p:ext uri="{D42A27DB-BD31-4B8C-83A1-F6EECF244321}">
                <p14:modId xmlns:p14="http://schemas.microsoft.com/office/powerpoint/2010/main" val="3204840209"/>
              </p:ext>
            </p:extLst>
          </p:nvPr>
        </p:nvGraphicFramePr>
        <p:xfrm>
          <a:off x="311700" y="1208225"/>
          <a:ext cx="8520600" cy="3264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55957CF-F19A-FB5A-6B0E-87B90A0F2564}"/>
              </a:ext>
            </a:extLst>
          </p:cNvPr>
          <p:cNvSpPr txBox="1"/>
          <p:nvPr/>
        </p:nvSpPr>
        <p:spPr>
          <a:xfrm>
            <a:off x="3648269" y="3781386"/>
            <a:ext cx="4572000" cy="276999"/>
          </a:xfrm>
          <a:prstGeom prst="rect">
            <a:avLst/>
          </a:prstGeom>
          <a:noFill/>
        </p:spPr>
        <p:txBody>
          <a:bodyPr wrap="square">
            <a:spAutoFit/>
          </a:bodyPr>
          <a:lstStyle/>
          <a:p>
            <a:r>
              <a:rPr lang="en-GB" sz="1200" b="0" i="0" u="none" strike="noStrike" cap="none" dirty="0">
                <a:solidFill>
                  <a:srgbClr val="000000"/>
                </a:solidFill>
                <a:effectLst/>
                <a:latin typeface="Arial"/>
                <a:ea typeface="Arial"/>
                <a:cs typeface="Arial"/>
                <a:sym typeface="Arial"/>
              </a:rPr>
              <a:t>(</a:t>
            </a:r>
            <a:r>
              <a:rPr lang="en-GB" sz="1200" b="0" i="0" u="none" strike="noStrike" cap="none" dirty="0" err="1">
                <a:solidFill>
                  <a:srgbClr val="000000"/>
                </a:solidFill>
                <a:effectLst/>
                <a:latin typeface="Arial"/>
                <a:ea typeface="Arial"/>
                <a:cs typeface="Arial"/>
                <a:sym typeface="Arial"/>
              </a:rPr>
              <a:t>Oranga</a:t>
            </a:r>
            <a:r>
              <a:rPr lang="en-GB" sz="1200" b="0" i="0" u="none" strike="noStrike" cap="none" dirty="0">
                <a:solidFill>
                  <a:srgbClr val="000000"/>
                </a:solidFill>
                <a:effectLst/>
                <a:latin typeface="Arial"/>
                <a:ea typeface="Arial"/>
                <a:cs typeface="Arial"/>
                <a:sym typeface="Arial"/>
              </a:rPr>
              <a:t>, 2023)</a:t>
            </a:r>
            <a:endParaRPr lang="en-GB" sz="1200" dirty="0"/>
          </a:p>
        </p:txBody>
      </p:sp>
    </p:spTree>
    <p:extLst>
      <p:ext uri="{BB962C8B-B14F-4D97-AF65-F5344CB8AC3E}">
        <p14:creationId xmlns:p14="http://schemas.microsoft.com/office/powerpoint/2010/main" val="3973078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14"/>
        <p:cNvGrpSpPr/>
        <p:nvPr/>
      </p:nvGrpSpPr>
      <p:grpSpPr>
        <a:xfrm>
          <a:off x="0" y="0"/>
          <a:ext cx="0" cy="0"/>
          <a:chOff x="0" y="0"/>
          <a:chExt cx="0" cy="0"/>
        </a:xfrm>
      </p:grpSpPr>
      <p:sp>
        <p:nvSpPr>
          <p:cNvPr id="715" name="Google Shape;715;p27"/>
          <p:cNvSpPr txBox="1">
            <a:spLocks noGrp="1"/>
          </p:cNvSpPr>
          <p:nvPr>
            <p:ph type="title"/>
          </p:nvPr>
        </p:nvSpPr>
        <p:spPr>
          <a:xfrm>
            <a:off x="448975" y="410350"/>
            <a:ext cx="8237700" cy="246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Office 365 &amp; Microsoft Word</a:t>
            </a:r>
            <a:endParaRPr dirty="0"/>
          </a:p>
        </p:txBody>
      </p:sp>
      <p:grpSp>
        <p:nvGrpSpPr>
          <p:cNvPr id="716" name="Google Shape;716;p27"/>
          <p:cNvGrpSpPr/>
          <p:nvPr/>
        </p:nvGrpSpPr>
        <p:grpSpPr>
          <a:xfrm>
            <a:off x="455839" y="1097246"/>
            <a:ext cx="2249139" cy="1116886"/>
            <a:chOff x="662594" y="1238050"/>
            <a:chExt cx="2214610" cy="777300"/>
          </a:xfrm>
        </p:grpSpPr>
        <p:sp>
          <p:nvSpPr>
            <p:cNvPr id="717" name="Google Shape;717;p27"/>
            <p:cNvSpPr/>
            <p:nvPr/>
          </p:nvSpPr>
          <p:spPr>
            <a:xfrm>
              <a:off x="662594" y="1238050"/>
              <a:ext cx="2124900" cy="777300"/>
            </a:xfrm>
            <a:prstGeom prst="roundRect">
              <a:avLst>
                <a:gd name="adj" fmla="val 16667"/>
              </a:avLst>
            </a:prstGeom>
            <a:solidFill>
              <a:srgbClr val="FFC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7"/>
            <p:cNvSpPr txBox="1"/>
            <p:nvPr/>
          </p:nvSpPr>
          <p:spPr>
            <a:xfrm>
              <a:off x="756717" y="1463635"/>
              <a:ext cx="2120487" cy="32800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1200" dirty="0">
                  <a:solidFill>
                    <a:schemeClr val="accent4">
                      <a:lumMod val="76000"/>
                    </a:schemeClr>
                  </a:solidFill>
                  <a:ea typeface="Roboto"/>
                  <a:cs typeface="Roboto"/>
                  <a:sym typeface="Roboto"/>
                </a:rPr>
                <a:t>Developed skills in Word formatting, headings, and creating a table of contents</a:t>
              </a:r>
              <a:endParaRPr lang="en-US" sz="1200">
                <a:solidFill>
                  <a:schemeClr val="accent4">
                    <a:lumMod val="76000"/>
                  </a:schemeClr>
                </a:solidFill>
                <a:ea typeface="Roboto"/>
                <a:cs typeface="Roboto"/>
              </a:endParaRPr>
            </a:p>
          </p:txBody>
        </p:sp>
      </p:grpSp>
      <p:grpSp>
        <p:nvGrpSpPr>
          <p:cNvPr id="720" name="Google Shape;720;p27"/>
          <p:cNvGrpSpPr/>
          <p:nvPr/>
        </p:nvGrpSpPr>
        <p:grpSpPr>
          <a:xfrm>
            <a:off x="451974" y="2562127"/>
            <a:ext cx="2167075" cy="1042874"/>
            <a:chOff x="658788" y="2411278"/>
            <a:chExt cx="2133806" cy="1096248"/>
          </a:xfrm>
        </p:grpSpPr>
        <p:sp>
          <p:nvSpPr>
            <p:cNvPr id="721" name="Google Shape;721;p27"/>
            <p:cNvSpPr/>
            <p:nvPr/>
          </p:nvSpPr>
          <p:spPr>
            <a:xfrm>
              <a:off x="662594" y="2411278"/>
              <a:ext cx="2124900" cy="1096248"/>
            </a:xfrm>
            <a:prstGeom prst="roundRect">
              <a:avLst>
                <a:gd name="adj" fmla="val 16667"/>
              </a:avLst>
            </a:prstGeom>
            <a:solidFill>
              <a:schemeClr val="accent4">
                <a:lumMod val="60000"/>
                <a:lumOff val="4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7"/>
            <p:cNvSpPr txBox="1"/>
            <p:nvPr/>
          </p:nvSpPr>
          <p:spPr>
            <a:xfrm>
              <a:off x="658788" y="2437695"/>
              <a:ext cx="2133806" cy="94517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1200" dirty="0">
                  <a:solidFill>
                    <a:schemeClr val="accent4">
                      <a:lumMod val="76000"/>
                    </a:schemeClr>
                  </a:solidFill>
                  <a:ea typeface="Roboto"/>
                  <a:cs typeface="Roboto"/>
                  <a:sym typeface="Roboto"/>
                </a:rPr>
                <a:t>Gained experience saving and syncing work through OneDrive</a:t>
              </a:r>
              <a:endParaRPr lang="en-US" sz="1200" dirty="0">
                <a:solidFill>
                  <a:schemeClr val="accent4">
                    <a:lumMod val="76000"/>
                  </a:schemeClr>
                </a:solidFill>
                <a:ea typeface="Roboto"/>
                <a:cs typeface="Roboto"/>
              </a:endParaRPr>
            </a:p>
          </p:txBody>
        </p:sp>
      </p:grpSp>
      <p:grpSp>
        <p:nvGrpSpPr>
          <p:cNvPr id="728" name="Google Shape;728;p27"/>
          <p:cNvGrpSpPr/>
          <p:nvPr/>
        </p:nvGrpSpPr>
        <p:grpSpPr>
          <a:xfrm>
            <a:off x="6521847" y="1279462"/>
            <a:ext cx="2164825" cy="959517"/>
            <a:chOff x="6356506" y="1238050"/>
            <a:chExt cx="2164922" cy="777300"/>
          </a:xfrm>
        </p:grpSpPr>
        <p:sp>
          <p:nvSpPr>
            <p:cNvPr id="729" name="Google Shape;729;p27"/>
            <p:cNvSpPr/>
            <p:nvPr/>
          </p:nvSpPr>
          <p:spPr>
            <a:xfrm>
              <a:off x="6356506" y="1238050"/>
              <a:ext cx="2124900" cy="777300"/>
            </a:xfrm>
            <a:prstGeom prst="roundRect">
              <a:avLst>
                <a:gd name="adj" fmla="val 16667"/>
              </a:avLst>
            </a:prstGeom>
            <a:solidFill>
              <a:srgbClr val="FFC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27"/>
            <p:cNvSpPr txBox="1"/>
            <p:nvPr/>
          </p:nvSpPr>
          <p:spPr>
            <a:xfrm>
              <a:off x="6474968" y="1462226"/>
              <a:ext cx="2046460" cy="396528"/>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200" dirty="0">
                  <a:solidFill>
                    <a:schemeClr val="accent4">
                      <a:lumMod val="76000"/>
                    </a:schemeClr>
                  </a:solidFill>
                  <a:ea typeface="Roboto"/>
                  <a:cs typeface="Roboto"/>
                  <a:sym typeface="Roboto"/>
                </a:rPr>
                <a:t>Learned to embed images and videos into documents</a:t>
              </a:r>
              <a:endParaRPr lang="en-US" sz="1200" dirty="0">
                <a:solidFill>
                  <a:schemeClr val="accent4">
                    <a:lumMod val="76000"/>
                  </a:schemeClr>
                </a:solidFill>
                <a:ea typeface="Roboto"/>
                <a:cs typeface="Roboto"/>
              </a:endParaRPr>
            </a:p>
          </p:txBody>
        </p:sp>
      </p:grpSp>
      <p:grpSp>
        <p:nvGrpSpPr>
          <p:cNvPr id="732" name="Google Shape;732;p27"/>
          <p:cNvGrpSpPr/>
          <p:nvPr/>
        </p:nvGrpSpPr>
        <p:grpSpPr>
          <a:xfrm>
            <a:off x="6521848" y="2645032"/>
            <a:ext cx="2174595" cy="964549"/>
            <a:chOff x="6356506" y="2479381"/>
            <a:chExt cx="2174595" cy="777300"/>
          </a:xfrm>
        </p:grpSpPr>
        <p:sp>
          <p:nvSpPr>
            <p:cNvPr id="733" name="Google Shape;733;p27"/>
            <p:cNvSpPr/>
            <p:nvPr/>
          </p:nvSpPr>
          <p:spPr>
            <a:xfrm>
              <a:off x="6356506" y="2479381"/>
              <a:ext cx="2124900" cy="777300"/>
            </a:xfrm>
            <a:prstGeom prst="roundRect">
              <a:avLst>
                <a:gd name="adj" fmla="val 16667"/>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7"/>
            <p:cNvSpPr txBox="1"/>
            <p:nvPr/>
          </p:nvSpPr>
          <p:spPr>
            <a:xfrm>
              <a:off x="6540111" y="2695196"/>
              <a:ext cx="1990990" cy="413700"/>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sz="1200" dirty="0">
                  <a:solidFill>
                    <a:schemeClr val="lt1"/>
                  </a:solidFill>
                  <a:ea typeface="Roboto"/>
                  <a:cs typeface="Roboto"/>
                  <a:sym typeface="Roboto"/>
                </a:rPr>
                <a:t>Built confidence in producing professional, well-structured academic documents </a:t>
              </a:r>
              <a:endParaRPr lang="en-US" sz="1200" dirty="0">
                <a:solidFill>
                  <a:schemeClr val="lt1"/>
                </a:solidFill>
                <a:ea typeface="Roboto"/>
                <a:cs typeface="Roboto"/>
              </a:endParaRPr>
            </a:p>
          </p:txBody>
        </p:sp>
      </p:grpSp>
      <p:grpSp>
        <p:nvGrpSpPr>
          <p:cNvPr id="740" name="Google Shape;740;p27"/>
          <p:cNvGrpSpPr/>
          <p:nvPr/>
        </p:nvGrpSpPr>
        <p:grpSpPr>
          <a:xfrm>
            <a:off x="3448499" y="2033753"/>
            <a:ext cx="2649752" cy="1767949"/>
            <a:chOff x="3280100" y="5636513"/>
            <a:chExt cx="2272905" cy="1516512"/>
          </a:xfrm>
        </p:grpSpPr>
        <p:sp>
          <p:nvSpPr>
            <p:cNvPr id="741" name="Google Shape;741;p27"/>
            <p:cNvSpPr/>
            <p:nvPr/>
          </p:nvSpPr>
          <p:spPr>
            <a:xfrm>
              <a:off x="3780850" y="6863638"/>
              <a:ext cx="621750" cy="221325"/>
            </a:xfrm>
            <a:custGeom>
              <a:avLst/>
              <a:gdLst/>
              <a:ahLst/>
              <a:cxnLst/>
              <a:rect l="l" t="t" r="r" b="b"/>
              <a:pathLst>
                <a:path w="24870" h="8853" extrusionOk="0">
                  <a:moveTo>
                    <a:pt x="21533" y="1"/>
                  </a:moveTo>
                  <a:cubicBezTo>
                    <a:pt x="20402" y="1"/>
                    <a:pt x="19316" y="302"/>
                    <a:pt x="18245" y="588"/>
                  </a:cubicBezTo>
                  <a:cubicBezTo>
                    <a:pt x="17829" y="687"/>
                    <a:pt x="17393" y="806"/>
                    <a:pt x="16976" y="905"/>
                  </a:cubicBezTo>
                  <a:cubicBezTo>
                    <a:pt x="14676" y="1480"/>
                    <a:pt x="12415" y="2174"/>
                    <a:pt x="10115" y="2749"/>
                  </a:cubicBezTo>
                  <a:lnTo>
                    <a:pt x="5494" y="3860"/>
                  </a:lnTo>
                  <a:cubicBezTo>
                    <a:pt x="4185" y="4177"/>
                    <a:pt x="2717" y="4296"/>
                    <a:pt x="1488" y="4891"/>
                  </a:cubicBezTo>
                  <a:cubicBezTo>
                    <a:pt x="1190" y="5050"/>
                    <a:pt x="853" y="5248"/>
                    <a:pt x="734" y="5526"/>
                  </a:cubicBezTo>
                  <a:cubicBezTo>
                    <a:pt x="1" y="7033"/>
                    <a:pt x="3015" y="8401"/>
                    <a:pt x="4026" y="8639"/>
                  </a:cubicBezTo>
                  <a:cubicBezTo>
                    <a:pt x="4808" y="8814"/>
                    <a:pt x="5609" y="8852"/>
                    <a:pt x="6408" y="8852"/>
                  </a:cubicBezTo>
                  <a:cubicBezTo>
                    <a:pt x="6785" y="8852"/>
                    <a:pt x="7162" y="8844"/>
                    <a:pt x="7537" y="8837"/>
                  </a:cubicBezTo>
                  <a:cubicBezTo>
                    <a:pt x="12137" y="8718"/>
                    <a:pt x="16718" y="8560"/>
                    <a:pt x="21339" y="8560"/>
                  </a:cubicBezTo>
                  <a:cubicBezTo>
                    <a:pt x="21736" y="8560"/>
                    <a:pt x="22132" y="8560"/>
                    <a:pt x="22509" y="8461"/>
                  </a:cubicBezTo>
                  <a:cubicBezTo>
                    <a:pt x="23640" y="8143"/>
                    <a:pt x="24294" y="6934"/>
                    <a:pt x="24552" y="5783"/>
                  </a:cubicBezTo>
                  <a:cubicBezTo>
                    <a:pt x="24790" y="4891"/>
                    <a:pt x="24869" y="3979"/>
                    <a:pt x="24790" y="3086"/>
                  </a:cubicBezTo>
                  <a:cubicBezTo>
                    <a:pt x="24710" y="2075"/>
                    <a:pt x="24393" y="925"/>
                    <a:pt x="23501" y="409"/>
                  </a:cubicBezTo>
                  <a:cubicBezTo>
                    <a:pt x="23025" y="112"/>
                    <a:pt x="22450" y="32"/>
                    <a:pt x="21914" y="12"/>
                  </a:cubicBezTo>
                  <a:cubicBezTo>
                    <a:pt x="21787" y="4"/>
                    <a:pt x="21660" y="1"/>
                    <a:pt x="21533" y="1"/>
                  </a:cubicBezTo>
                  <a:close/>
                </a:path>
              </a:pathLst>
            </a:custGeom>
            <a:solidFill>
              <a:srgbClr val="F6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7"/>
            <p:cNvSpPr/>
            <p:nvPr/>
          </p:nvSpPr>
          <p:spPr>
            <a:xfrm>
              <a:off x="4973700" y="6254263"/>
              <a:ext cx="507725" cy="770700"/>
            </a:xfrm>
            <a:custGeom>
              <a:avLst/>
              <a:gdLst/>
              <a:ahLst/>
              <a:cxnLst/>
              <a:rect l="l" t="t" r="r" b="b"/>
              <a:pathLst>
                <a:path w="20309" h="30828" extrusionOk="0">
                  <a:moveTo>
                    <a:pt x="2560" y="0"/>
                  </a:moveTo>
                  <a:cubicBezTo>
                    <a:pt x="1022" y="0"/>
                    <a:pt x="77" y="2494"/>
                    <a:pt x="60" y="3902"/>
                  </a:cubicBezTo>
                  <a:cubicBezTo>
                    <a:pt x="1" y="7233"/>
                    <a:pt x="1369" y="10406"/>
                    <a:pt x="2936" y="13262"/>
                  </a:cubicBezTo>
                  <a:cubicBezTo>
                    <a:pt x="4860" y="16752"/>
                    <a:pt x="7001" y="20124"/>
                    <a:pt x="8826" y="23654"/>
                  </a:cubicBezTo>
                  <a:cubicBezTo>
                    <a:pt x="10036" y="25974"/>
                    <a:pt x="10908" y="29325"/>
                    <a:pt x="13605" y="30396"/>
                  </a:cubicBezTo>
                  <a:cubicBezTo>
                    <a:pt x="14258" y="30659"/>
                    <a:pt x="15059" y="30828"/>
                    <a:pt x="15840" y="30828"/>
                  </a:cubicBezTo>
                  <a:cubicBezTo>
                    <a:pt x="16886" y="30828"/>
                    <a:pt x="17896" y="30525"/>
                    <a:pt x="18464" y="29742"/>
                  </a:cubicBezTo>
                  <a:cubicBezTo>
                    <a:pt x="20308" y="27263"/>
                    <a:pt x="18008" y="22186"/>
                    <a:pt x="16976" y="19648"/>
                  </a:cubicBezTo>
                  <a:cubicBezTo>
                    <a:pt x="15767" y="16554"/>
                    <a:pt x="14061" y="13579"/>
                    <a:pt x="12376" y="10744"/>
                  </a:cubicBezTo>
                  <a:cubicBezTo>
                    <a:pt x="12296" y="10605"/>
                    <a:pt x="12197" y="10486"/>
                    <a:pt x="12118" y="10347"/>
                  </a:cubicBezTo>
                  <a:cubicBezTo>
                    <a:pt x="10888" y="8403"/>
                    <a:pt x="9282" y="6579"/>
                    <a:pt x="7854" y="4774"/>
                  </a:cubicBezTo>
                  <a:cubicBezTo>
                    <a:pt x="6625" y="3168"/>
                    <a:pt x="5236" y="1224"/>
                    <a:pt x="3392" y="233"/>
                  </a:cubicBezTo>
                  <a:cubicBezTo>
                    <a:pt x="3099" y="72"/>
                    <a:pt x="2821" y="0"/>
                    <a:pt x="2560" y="0"/>
                  </a:cubicBezTo>
                  <a:close/>
                </a:path>
              </a:pathLst>
            </a:custGeom>
            <a:solidFill>
              <a:srgbClr val="F6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27"/>
            <p:cNvSpPr/>
            <p:nvPr/>
          </p:nvSpPr>
          <p:spPr>
            <a:xfrm>
              <a:off x="4115500" y="6254263"/>
              <a:ext cx="507225" cy="770700"/>
            </a:xfrm>
            <a:custGeom>
              <a:avLst/>
              <a:gdLst/>
              <a:ahLst/>
              <a:cxnLst/>
              <a:rect l="l" t="t" r="r" b="b"/>
              <a:pathLst>
                <a:path w="20289" h="30828" extrusionOk="0">
                  <a:moveTo>
                    <a:pt x="17737" y="0"/>
                  </a:moveTo>
                  <a:cubicBezTo>
                    <a:pt x="17474" y="0"/>
                    <a:pt x="17193" y="72"/>
                    <a:pt x="16897" y="233"/>
                  </a:cubicBezTo>
                  <a:cubicBezTo>
                    <a:pt x="15073" y="1224"/>
                    <a:pt x="13684" y="3168"/>
                    <a:pt x="12435" y="4774"/>
                  </a:cubicBezTo>
                  <a:cubicBezTo>
                    <a:pt x="11027" y="6579"/>
                    <a:pt x="9421" y="8403"/>
                    <a:pt x="8171" y="10347"/>
                  </a:cubicBezTo>
                  <a:cubicBezTo>
                    <a:pt x="8112" y="10486"/>
                    <a:pt x="7993" y="10605"/>
                    <a:pt x="7933" y="10744"/>
                  </a:cubicBezTo>
                  <a:cubicBezTo>
                    <a:pt x="6248" y="13579"/>
                    <a:pt x="4522" y="16554"/>
                    <a:pt x="3313" y="19648"/>
                  </a:cubicBezTo>
                  <a:cubicBezTo>
                    <a:pt x="2301" y="22186"/>
                    <a:pt x="1" y="27263"/>
                    <a:pt x="1825" y="29742"/>
                  </a:cubicBezTo>
                  <a:cubicBezTo>
                    <a:pt x="2393" y="30525"/>
                    <a:pt x="3409" y="30828"/>
                    <a:pt x="4457" y="30828"/>
                  </a:cubicBezTo>
                  <a:cubicBezTo>
                    <a:pt x="5240" y="30828"/>
                    <a:pt x="6040" y="30659"/>
                    <a:pt x="6684" y="30396"/>
                  </a:cubicBezTo>
                  <a:cubicBezTo>
                    <a:pt x="9401" y="29325"/>
                    <a:pt x="10254" y="25974"/>
                    <a:pt x="11483" y="23654"/>
                  </a:cubicBezTo>
                  <a:cubicBezTo>
                    <a:pt x="13308" y="20124"/>
                    <a:pt x="15449" y="16752"/>
                    <a:pt x="17373" y="13262"/>
                  </a:cubicBezTo>
                  <a:cubicBezTo>
                    <a:pt x="18940" y="10406"/>
                    <a:pt x="20288" y="7233"/>
                    <a:pt x="20249" y="3902"/>
                  </a:cubicBezTo>
                  <a:cubicBezTo>
                    <a:pt x="20232" y="2494"/>
                    <a:pt x="19287" y="0"/>
                    <a:pt x="17737" y="0"/>
                  </a:cubicBezTo>
                  <a:close/>
                </a:path>
              </a:pathLst>
            </a:custGeom>
            <a:solidFill>
              <a:srgbClr val="F6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7"/>
            <p:cNvSpPr/>
            <p:nvPr/>
          </p:nvSpPr>
          <p:spPr>
            <a:xfrm>
              <a:off x="4314800" y="6029038"/>
              <a:ext cx="868650" cy="1085800"/>
            </a:xfrm>
            <a:custGeom>
              <a:avLst/>
              <a:gdLst/>
              <a:ahLst/>
              <a:cxnLst/>
              <a:rect l="l" t="t" r="r" b="b"/>
              <a:pathLst>
                <a:path w="34746" h="43432" extrusionOk="0">
                  <a:moveTo>
                    <a:pt x="15112" y="1"/>
                  </a:moveTo>
                  <a:cubicBezTo>
                    <a:pt x="15112" y="1"/>
                    <a:pt x="15251" y="4423"/>
                    <a:pt x="14577" y="5355"/>
                  </a:cubicBezTo>
                  <a:cubicBezTo>
                    <a:pt x="13923" y="6287"/>
                    <a:pt x="4602" y="9797"/>
                    <a:pt x="4602" y="9797"/>
                  </a:cubicBezTo>
                  <a:lnTo>
                    <a:pt x="1" y="43431"/>
                  </a:lnTo>
                  <a:lnTo>
                    <a:pt x="34746" y="42737"/>
                  </a:lnTo>
                  <a:lnTo>
                    <a:pt x="32088" y="9797"/>
                  </a:lnTo>
                  <a:cubicBezTo>
                    <a:pt x="32088" y="9797"/>
                    <a:pt x="23382" y="6307"/>
                    <a:pt x="22906" y="5355"/>
                  </a:cubicBezTo>
                  <a:cubicBezTo>
                    <a:pt x="22450" y="4443"/>
                    <a:pt x="22549" y="1"/>
                    <a:pt x="22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7"/>
            <p:cNvSpPr/>
            <p:nvPr/>
          </p:nvSpPr>
          <p:spPr>
            <a:xfrm>
              <a:off x="4593450" y="6074788"/>
              <a:ext cx="392675" cy="412200"/>
            </a:xfrm>
            <a:custGeom>
              <a:avLst/>
              <a:gdLst/>
              <a:ahLst/>
              <a:cxnLst/>
              <a:rect l="l" t="t" r="r" b="b"/>
              <a:pathLst>
                <a:path w="15707" h="16488" extrusionOk="0">
                  <a:moveTo>
                    <a:pt x="5972" y="0"/>
                  </a:moveTo>
                  <a:cubicBezTo>
                    <a:pt x="5905" y="0"/>
                    <a:pt x="5838" y="1"/>
                    <a:pt x="5771" y="3"/>
                  </a:cubicBezTo>
                  <a:cubicBezTo>
                    <a:pt x="3609" y="82"/>
                    <a:pt x="1547" y="1490"/>
                    <a:pt x="694" y="4524"/>
                  </a:cubicBezTo>
                  <a:cubicBezTo>
                    <a:pt x="159" y="6408"/>
                    <a:pt x="0" y="8590"/>
                    <a:pt x="337" y="10553"/>
                  </a:cubicBezTo>
                  <a:cubicBezTo>
                    <a:pt x="734" y="12754"/>
                    <a:pt x="2023" y="14341"/>
                    <a:pt x="3411" y="15213"/>
                  </a:cubicBezTo>
                  <a:cubicBezTo>
                    <a:pt x="4721" y="16050"/>
                    <a:pt x="6179" y="16488"/>
                    <a:pt x="7631" y="16488"/>
                  </a:cubicBezTo>
                  <a:cubicBezTo>
                    <a:pt x="9827" y="16488"/>
                    <a:pt x="12009" y="15486"/>
                    <a:pt x="13644" y="13349"/>
                  </a:cubicBezTo>
                  <a:cubicBezTo>
                    <a:pt x="14794" y="11862"/>
                    <a:pt x="15707" y="9562"/>
                    <a:pt x="15488" y="7281"/>
                  </a:cubicBezTo>
                  <a:cubicBezTo>
                    <a:pt x="15270" y="4742"/>
                    <a:pt x="13644" y="3215"/>
                    <a:pt x="12196" y="2184"/>
                  </a:cubicBezTo>
                  <a:cubicBezTo>
                    <a:pt x="10313" y="897"/>
                    <a:pt x="8076" y="0"/>
                    <a:pt x="597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7"/>
            <p:cNvSpPr/>
            <p:nvPr/>
          </p:nvSpPr>
          <p:spPr>
            <a:xfrm>
              <a:off x="4633100" y="6076688"/>
              <a:ext cx="313375" cy="365475"/>
            </a:xfrm>
            <a:custGeom>
              <a:avLst/>
              <a:gdLst/>
              <a:ahLst/>
              <a:cxnLst/>
              <a:rect l="l" t="t" r="r" b="b"/>
              <a:pathLst>
                <a:path w="12535" h="14619" extrusionOk="0">
                  <a:moveTo>
                    <a:pt x="4833" y="1"/>
                  </a:moveTo>
                  <a:cubicBezTo>
                    <a:pt x="4756" y="1"/>
                    <a:pt x="4678" y="3"/>
                    <a:pt x="4602" y="6"/>
                  </a:cubicBezTo>
                  <a:cubicBezTo>
                    <a:pt x="2856" y="85"/>
                    <a:pt x="1230" y="1335"/>
                    <a:pt x="556" y="3992"/>
                  </a:cubicBezTo>
                  <a:cubicBezTo>
                    <a:pt x="140" y="5658"/>
                    <a:pt x="1" y="7582"/>
                    <a:pt x="298" y="9347"/>
                  </a:cubicBezTo>
                  <a:cubicBezTo>
                    <a:pt x="615" y="11310"/>
                    <a:pt x="1627" y="12718"/>
                    <a:pt x="2737" y="13491"/>
                  </a:cubicBezTo>
                  <a:cubicBezTo>
                    <a:pt x="3777" y="14232"/>
                    <a:pt x="4935" y="14619"/>
                    <a:pt x="6091" y="14619"/>
                  </a:cubicBezTo>
                  <a:cubicBezTo>
                    <a:pt x="7845" y="14619"/>
                    <a:pt x="9593" y="13727"/>
                    <a:pt x="10908" y="11826"/>
                  </a:cubicBezTo>
                  <a:cubicBezTo>
                    <a:pt x="11820" y="10517"/>
                    <a:pt x="12534" y="8454"/>
                    <a:pt x="12356" y="6451"/>
                  </a:cubicBezTo>
                  <a:cubicBezTo>
                    <a:pt x="12157" y="4210"/>
                    <a:pt x="10908" y="2822"/>
                    <a:pt x="9738" y="1930"/>
                  </a:cubicBezTo>
                  <a:cubicBezTo>
                    <a:pt x="8261" y="793"/>
                    <a:pt x="6476" y="1"/>
                    <a:pt x="4833" y="1"/>
                  </a:cubicBezTo>
                  <a:close/>
                </a:path>
              </a:pathLst>
            </a:custGeom>
            <a:solidFill>
              <a:srgbClr val="F6AC8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7"/>
            <p:cNvSpPr/>
            <p:nvPr/>
          </p:nvSpPr>
          <p:spPr>
            <a:xfrm>
              <a:off x="4497750" y="5727588"/>
              <a:ext cx="480450" cy="620400"/>
            </a:xfrm>
            <a:custGeom>
              <a:avLst/>
              <a:gdLst/>
              <a:ahLst/>
              <a:cxnLst/>
              <a:rect l="l" t="t" r="r" b="b"/>
              <a:pathLst>
                <a:path w="19218" h="24816" extrusionOk="0">
                  <a:moveTo>
                    <a:pt x="10038" y="1"/>
                  </a:moveTo>
                  <a:cubicBezTo>
                    <a:pt x="9000" y="1"/>
                    <a:pt x="7964" y="142"/>
                    <a:pt x="6962" y="465"/>
                  </a:cubicBezTo>
                  <a:cubicBezTo>
                    <a:pt x="6922" y="505"/>
                    <a:pt x="6823" y="544"/>
                    <a:pt x="6743" y="564"/>
                  </a:cubicBezTo>
                  <a:cubicBezTo>
                    <a:pt x="1" y="2984"/>
                    <a:pt x="754" y="12106"/>
                    <a:pt x="2638" y="17599"/>
                  </a:cubicBezTo>
                  <a:cubicBezTo>
                    <a:pt x="3769" y="20891"/>
                    <a:pt x="6327" y="24501"/>
                    <a:pt x="10115" y="24798"/>
                  </a:cubicBezTo>
                  <a:cubicBezTo>
                    <a:pt x="10256" y="24809"/>
                    <a:pt x="10394" y="24815"/>
                    <a:pt x="10530" y="24815"/>
                  </a:cubicBezTo>
                  <a:cubicBezTo>
                    <a:pt x="13939" y="24815"/>
                    <a:pt x="15878" y="21319"/>
                    <a:pt x="17175" y="18611"/>
                  </a:cubicBezTo>
                  <a:cubicBezTo>
                    <a:pt x="18523" y="15834"/>
                    <a:pt x="19217" y="12701"/>
                    <a:pt x="19118" y="9607"/>
                  </a:cubicBezTo>
                  <a:cubicBezTo>
                    <a:pt x="18960" y="5145"/>
                    <a:pt x="16957" y="1100"/>
                    <a:pt x="12276" y="207"/>
                  </a:cubicBezTo>
                  <a:cubicBezTo>
                    <a:pt x="11537" y="74"/>
                    <a:pt x="10787" y="1"/>
                    <a:pt x="10038" y="1"/>
                  </a:cubicBezTo>
                  <a:close/>
                </a:path>
              </a:pathLst>
            </a:custGeom>
            <a:solidFill>
              <a:srgbClr val="F18C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7"/>
            <p:cNvSpPr/>
            <p:nvPr/>
          </p:nvSpPr>
          <p:spPr>
            <a:xfrm>
              <a:off x="4152700" y="6273463"/>
              <a:ext cx="277650" cy="573650"/>
            </a:xfrm>
            <a:custGeom>
              <a:avLst/>
              <a:gdLst/>
              <a:ahLst/>
              <a:cxnLst/>
              <a:rect l="l" t="t" r="r" b="b"/>
              <a:pathLst>
                <a:path w="11106" h="22946" extrusionOk="0">
                  <a:moveTo>
                    <a:pt x="11106" y="0"/>
                  </a:moveTo>
                  <a:cubicBezTo>
                    <a:pt x="11105" y="0"/>
                    <a:pt x="8666" y="933"/>
                    <a:pt x="7080" y="2697"/>
                  </a:cubicBezTo>
                  <a:cubicBezTo>
                    <a:pt x="5493" y="4462"/>
                    <a:pt x="139" y="18741"/>
                    <a:pt x="0" y="19118"/>
                  </a:cubicBezTo>
                  <a:lnTo>
                    <a:pt x="9103" y="22945"/>
                  </a:lnTo>
                  <a:lnTo>
                    <a:pt x="1110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7"/>
            <p:cNvSpPr/>
            <p:nvPr/>
          </p:nvSpPr>
          <p:spPr>
            <a:xfrm>
              <a:off x="5117000" y="6273463"/>
              <a:ext cx="307900" cy="563225"/>
            </a:xfrm>
            <a:custGeom>
              <a:avLst/>
              <a:gdLst/>
              <a:ahLst/>
              <a:cxnLst/>
              <a:rect l="l" t="t" r="r" b="b"/>
              <a:pathLst>
                <a:path w="12316" h="22529" extrusionOk="0">
                  <a:moveTo>
                    <a:pt x="0" y="0"/>
                  </a:moveTo>
                  <a:lnTo>
                    <a:pt x="1765" y="22529"/>
                  </a:lnTo>
                  <a:lnTo>
                    <a:pt x="12315" y="18721"/>
                  </a:lnTo>
                  <a:cubicBezTo>
                    <a:pt x="12177" y="18344"/>
                    <a:pt x="5593" y="4462"/>
                    <a:pt x="4006" y="2697"/>
                  </a:cubicBezTo>
                  <a:cubicBezTo>
                    <a:pt x="2420" y="933"/>
                    <a:pt x="0" y="0"/>
                    <a:pt x="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7"/>
            <p:cNvSpPr/>
            <p:nvPr/>
          </p:nvSpPr>
          <p:spPr>
            <a:xfrm>
              <a:off x="4975700" y="6807413"/>
              <a:ext cx="25" cy="25"/>
            </a:xfrm>
            <a:custGeom>
              <a:avLst/>
              <a:gdLst/>
              <a:ahLst/>
              <a:cxnLst/>
              <a:rect l="l" t="t" r="r" b="b"/>
              <a:pathLst>
                <a:path w="1" h="1" extrusionOk="0">
                  <a:moveTo>
                    <a:pt x="0" y="1"/>
                  </a:moveTo>
                  <a:close/>
                </a:path>
              </a:pathLst>
            </a:custGeom>
            <a:solidFill>
              <a:srgbClr val="F188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27"/>
            <p:cNvSpPr/>
            <p:nvPr/>
          </p:nvSpPr>
          <p:spPr>
            <a:xfrm>
              <a:off x="4707475" y="6866763"/>
              <a:ext cx="742700" cy="212925"/>
            </a:xfrm>
            <a:custGeom>
              <a:avLst/>
              <a:gdLst/>
              <a:ahLst/>
              <a:cxnLst/>
              <a:rect l="l" t="t" r="r" b="b"/>
              <a:pathLst>
                <a:path w="29708" h="8517" extrusionOk="0">
                  <a:moveTo>
                    <a:pt x="25412" y="1"/>
                  </a:moveTo>
                  <a:cubicBezTo>
                    <a:pt x="25290" y="1"/>
                    <a:pt x="25168" y="3"/>
                    <a:pt x="25047" y="6"/>
                  </a:cubicBezTo>
                  <a:cubicBezTo>
                    <a:pt x="23223" y="106"/>
                    <a:pt x="21339" y="482"/>
                    <a:pt x="19475" y="879"/>
                  </a:cubicBezTo>
                  <a:cubicBezTo>
                    <a:pt x="18999" y="978"/>
                    <a:pt x="18543" y="1077"/>
                    <a:pt x="18087" y="1157"/>
                  </a:cubicBezTo>
                  <a:cubicBezTo>
                    <a:pt x="15568" y="1652"/>
                    <a:pt x="13049" y="2327"/>
                    <a:pt x="10531" y="2822"/>
                  </a:cubicBezTo>
                  <a:cubicBezTo>
                    <a:pt x="8845" y="3160"/>
                    <a:pt x="7140" y="3457"/>
                    <a:pt x="5414" y="3774"/>
                  </a:cubicBezTo>
                  <a:cubicBezTo>
                    <a:pt x="3987" y="4052"/>
                    <a:pt x="2321" y="4072"/>
                    <a:pt x="992" y="4706"/>
                  </a:cubicBezTo>
                  <a:cubicBezTo>
                    <a:pt x="655" y="4845"/>
                    <a:pt x="338" y="5063"/>
                    <a:pt x="199" y="5401"/>
                  </a:cubicBezTo>
                  <a:cubicBezTo>
                    <a:pt x="0" y="5857"/>
                    <a:pt x="258" y="6392"/>
                    <a:pt x="516" y="6828"/>
                  </a:cubicBezTo>
                  <a:cubicBezTo>
                    <a:pt x="833" y="7404"/>
                    <a:pt x="1210" y="7998"/>
                    <a:pt x="1825" y="8197"/>
                  </a:cubicBezTo>
                  <a:cubicBezTo>
                    <a:pt x="2043" y="8276"/>
                    <a:pt x="2301" y="8276"/>
                    <a:pt x="2519" y="8276"/>
                  </a:cubicBezTo>
                  <a:cubicBezTo>
                    <a:pt x="4919" y="8336"/>
                    <a:pt x="7318" y="8514"/>
                    <a:pt x="9738" y="8514"/>
                  </a:cubicBezTo>
                  <a:cubicBezTo>
                    <a:pt x="9971" y="8516"/>
                    <a:pt x="10204" y="8517"/>
                    <a:pt x="10438" y="8517"/>
                  </a:cubicBezTo>
                  <a:cubicBezTo>
                    <a:pt x="13026" y="8517"/>
                    <a:pt x="15642" y="8415"/>
                    <a:pt x="18225" y="8197"/>
                  </a:cubicBezTo>
                  <a:cubicBezTo>
                    <a:pt x="19812" y="8038"/>
                    <a:pt x="21379" y="7840"/>
                    <a:pt x="22965" y="7681"/>
                  </a:cubicBezTo>
                  <a:cubicBezTo>
                    <a:pt x="24611" y="7503"/>
                    <a:pt x="26356" y="7404"/>
                    <a:pt x="27804" y="6531"/>
                  </a:cubicBezTo>
                  <a:cubicBezTo>
                    <a:pt x="29014" y="5817"/>
                    <a:pt x="29708" y="4449"/>
                    <a:pt x="29390" y="3021"/>
                  </a:cubicBezTo>
                  <a:cubicBezTo>
                    <a:pt x="29113" y="1851"/>
                    <a:pt x="28280" y="681"/>
                    <a:pt x="27130" y="264"/>
                  </a:cubicBezTo>
                  <a:cubicBezTo>
                    <a:pt x="26573" y="51"/>
                    <a:pt x="25989" y="1"/>
                    <a:pt x="25412" y="1"/>
                  </a:cubicBezTo>
                  <a:close/>
                </a:path>
              </a:pathLst>
            </a:custGeom>
            <a:solidFill>
              <a:srgbClr val="F6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27"/>
            <p:cNvSpPr/>
            <p:nvPr/>
          </p:nvSpPr>
          <p:spPr>
            <a:xfrm>
              <a:off x="4465525" y="6943263"/>
              <a:ext cx="409550" cy="171775"/>
            </a:xfrm>
            <a:custGeom>
              <a:avLst/>
              <a:gdLst/>
              <a:ahLst/>
              <a:cxnLst/>
              <a:rect l="l" t="t" r="r" b="b"/>
              <a:pathLst>
                <a:path w="16382" h="6871" extrusionOk="0">
                  <a:moveTo>
                    <a:pt x="6624" y="0"/>
                  </a:moveTo>
                  <a:cubicBezTo>
                    <a:pt x="6307" y="0"/>
                    <a:pt x="5970" y="0"/>
                    <a:pt x="5672" y="100"/>
                  </a:cubicBezTo>
                  <a:cubicBezTo>
                    <a:pt x="5355" y="199"/>
                    <a:pt x="5058" y="397"/>
                    <a:pt x="4760" y="595"/>
                  </a:cubicBezTo>
                  <a:cubicBezTo>
                    <a:pt x="3094" y="1706"/>
                    <a:pt x="1171" y="3094"/>
                    <a:pt x="298" y="4978"/>
                  </a:cubicBezTo>
                  <a:cubicBezTo>
                    <a:pt x="120" y="5375"/>
                    <a:pt x="1" y="5771"/>
                    <a:pt x="21" y="6208"/>
                  </a:cubicBezTo>
                  <a:cubicBezTo>
                    <a:pt x="60" y="6327"/>
                    <a:pt x="60" y="6446"/>
                    <a:pt x="120" y="6545"/>
                  </a:cubicBezTo>
                  <a:cubicBezTo>
                    <a:pt x="229" y="6695"/>
                    <a:pt x="403" y="6770"/>
                    <a:pt x="579" y="6770"/>
                  </a:cubicBezTo>
                  <a:cubicBezTo>
                    <a:pt x="659" y="6770"/>
                    <a:pt x="739" y="6754"/>
                    <a:pt x="814" y="6723"/>
                  </a:cubicBezTo>
                  <a:cubicBezTo>
                    <a:pt x="1072" y="6644"/>
                    <a:pt x="1250" y="6446"/>
                    <a:pt x="1409" y="6247"/>
                  </a:cubicBezTo>
                  <a:lnTo>
                    <a:pt x="1409" y="6247"/>
                  </a:lnTo>
                  <a:cubicBezTo>
                    <a:pt x="1310" y="6446"/>
                    <a:pt x="1448" y="6723"/>
                    <a:pt x="1647" y="6822"/>
                  </a:cubicBezTo>
                  <a:cubicBezTo>
                    <a:pt x="1726" y="6856"/>
                    <a:pt x="1802" y="6871"/>
                    <a:pt x="1876" y="6871"/>
                  </a:cubicBezTo>
                  <a:cubicBezTo>
                    <a:pt x="2282" y="6871"/>
                    <a:pt x="2608" y="6420"/>
                    <a:pt x="2876" y="6168"/>
                  </a:cubicBezTo>
                  <a:lnTo>
                    <a:pt x="2876" y="6168"/>
                  </a:lnTo>
                  <a:cubicBezTo>
                    <a:pt x="2737" y="6406"/>
                    <a:pt x="2956" y="6723"/>
                    <a:pt x="3233" y="6763"/>
                  </a:cubicBezTo>
                  <a:cubicBezTo>
                    <a:pt x="3280" y="6774"/>
                    <a:pt x="3327" y="6779"/>
                    <a:pt x="3375" y="6779"/>
                  </a:cubicBezTo>
                  <a:cubicBezTo>
                    <a:pt x="3591" y="6779"/>
                    <a:pt x="3815" y="6678"/>
                    <a:pt x="4026" y="6565"/>
                  </a:cubicBezTo>
                  <a:cubicBezTo>
                    <a:pt x="5117" y="6029"/>
                    <a:pt x="6327" y="5157"/>
                    <a:pt x="7517" y="4919"/>
                  </a:cubicBezTo>
                  <a:cubicBezTo>
                    <a:pt x="7590" y="4903"/>
                    <a:pt x="7665" y="4897"/>
                    <a:pt x="7742" y="4897"/>
                  </a:cubicBezTo>
                  <a:cubicBezTo>
                    <a:pt x="8161" y="4897"/>
                    <a:pt x="8615" y="5102"/>
                    <a:pt x="8984" y="5236"/>
                  </a:cubicBezTo>
                  <a:cubicBezTo>
                    <a:pt x="9540" y="5414"/>
                    <a:pt x="10075" y="5514"/>
                    <a:pt x="10610" y="5712"/>
                  </a:cubicBezTo>
                  <a:cubicBezTo>
                    <a:pt x="10989" y="5838"/>
                    <a:pt x="11391" y="5924"/>
                    <a:pt x="11787" y="5924"/>
                  </a:cubicBezTo>
                  <a:cubicBezTo>
                    <a:pt x="12014" y="5924"/>
                    <a:pt x="12238" y="5896"/>
                    <a:pt x="12455" y="5831"/>
                  </a:cubicBezTo>
                  <a:cubicBezTo>
                    <a:pt x="13288" y="5573"/>
                    <a:pt x="13962" y="4839"/>
                    <a:pt x="14795" y="4661"/>
                  </a:cubicBezTo>
                  <a:cubicBezTo>
                    <a:pt x="14854" y="4661"/>
                    <a:pt x="14934" y="4641"/>
                    <a:pt x="14954" y="4621"/>
                  </a:cubicBezTo>
                  <a:cubicBezTo>
                    <a:pt x="15172" y="4582"/>
                    <a:pt x="15429" y="4621"/>
                    <a:pt x="15667" y="4562"/>
                  </a:cubicBezTo>
                  <a:cubicBezTo>
                    <a:pt x="16262" y="4463"/>
                    <a:pt x="16322" y="3927"/>
                    <a:pt x="16342" y="3431"/>
                  </a:cubicBezTo>
                  <a:cubicBezTo>
                    <a:pt x="16381" y="2757"/>
                    <a:pt x="16084" y="2063"/>
                    <a:pt x="15727" y="1547"/>
                  </a:cubicBezTo>
                  <a:cubicBezTo>
                    <a:pt x="15489" y="1270"/>
                    <a:pt x="15251" y="992"/>
                    <a:pt x="14894" y="893"/>
                  </a:cubicBezTo>
                  <a:cubicBezTo>
                    <a:pt x="14789" y="858"/>
                    <a:pt x="14681" y="845"/>
                    <a:pt x="14571" y="845"/>
                  </a:cubicBezTo>
                  <a:cubicBezTo>
                    <a:pt x="14372" y="845"/>
                    <a:pt x="14167" y="887"/>
                    <a:pt x="13962" y="913"/>
                  </a:cubicBezTo>
                  <a:cubicBezTo>
                    <a:pt x="13698" y="966"/>
                    <a:pt x="13398" y="1036"/>
                    <a:pt x="13104" y="1036"/>
                  </a:cubicBezTo>
                  <a:cubicBezTo>
                    <a:pt x="12957" y="1036"/>
                    <a:pt x="12812" y="1018"/>
                    <a:pt x="12673" y="972"/>
                  </a:cubicBezTo>
                  <a:cubicBezTo>
                    <a:pt x="10710" y="318"/>
                    <a:pt x="8687" y="0"/>
                    <a:pt x="6624" y="0"/>
                  </a:cubicBezTo>
                  <a:close/>
                </a:path>
              </a:pathLst>
            </a:custGeom>
            <a:solidFill>
              <a:srgbClr val="F6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27"/>
            <p:cNvSpPr/>
            <p:nvPr/>
          </p:nvSpPr>
          <p:spPr>
            <a:xfrm>
              <a:off x="3552800" y="6943263"/>
              <a:ext cx="409525" cy="171775"/>
            </a:xfrm>
            <a:custGeom>
              <a:avLst/>
              <a:gdLst/>
              <a:ahLst/>
              <a:cxnLst/>
              <a:rect l="l" t="t" r="r" b="b"/>
              <a:pathLst>
                <a:path w="16381" h="6871" extrusionOk="0">
                  <a:moveTo>
                    <a:pt x="6624" y="0"/>
                  </a:moveTo>
                  <a:cubicBezTo>
                    <a:pt x="6287" y="0"/>
                    <a:pt x="5969" y="0"/>
                    <a:pt x="5672" y="100"/>
                  </a:cubicBezTo>
                  <a:cubicBezTo>
                    <a:pt x="5355" y="199"/>
                    <a:pt x="5057" y="397"/>
                    <a:pt x="4760" y="595"/>
                  </a:cubicBezTo>
                  <a:cubicBezTo>
                    <a:pt x="3094" y="1706"/>
                    <a:pt x="1170" y="3094"/>
                    <a:pt x="298" y="4978"/>
                  </a:cubicBezTo>
                  <a:cubicBezTo>
                    <a:pt x="119" y="5375"/>
                    <a:pt x="0" y="5771"/>
                    <a:pt x="20" y="6208"/>
                  </a:cubicBezTo>
                  <a:cubicBezTo>
                    <a:pt x="40" y="6327"/>
                    <a:pt x="40" y="6446"/>
                    <a:pt x="119" y="6545"/>
                  </a:cubicBezTo>
                  <a:cubicBezTo>
                    <a:pt x="228" y="6695"/>
                    <a:pt x="403" y="6770"/>
                    <a:pt x="579" y="6770"/>
                  </a:cubicBezTo>
                  <a:cubicBezTo>
                    <a:pt x="659" y="6770"/>
                    <a:pt x="739" y="6754"/>
                    <a:pt x="813" y="6723"/>
                  </a:cubicBezTo>
                  <a:cubicBezTo>
                    <a:pt x="1071" y="6644"/>
                    <a:pt x="1230" y="6446"/>
                    <a:pt x="1408" y="6247"/>
                  </a:cubicBezTo>
                  <a:lnTo>
                    <a:pt x="1408" y="6247"/>
                  </a:lnTo>
                  <a:cubicBezTo>
                    <a:pt x="1309" y="6446"/>
                    <a:pt x="1428" y="6723"/>
                    <a:pt x="1626" y="6822"/>
                  </a:cubicBezTo>
                  <a:cubicBezTo>
                    <a:pt x="1708" y="6856"/>
                    <a:pt x="1787" y="6871"/>
                    <a:pt x="1863" y="6871"/>
                  </a:cubicBezTo>
                  <a:cubicBezTo>
                    <a:pt x="2282" y="6871"/>
                    <a:pt x="2607" y="6420"/>
                    <a:pt x="2876" y="6168"/>
                  </a:cubicBezTo>
                  <a:lnTo>
                    <a:pt x="2876" y="6168"/>
                  </a:lnTo>
                  <a:cubicBezTo>
                    <a:pt x="2717" y="6406"/>
                    <a:pt x="2935" y="6723"/>
                    <a:pt x="3213" y="6763"/>
                  </a:cubicBezTo>
                  <a:cubicBezTo>
                    <a:pt x="3263" y="6774"/>
                    <a:pt x="3314" y="6779"/>
                    <a:pt x="3364" y="6779"/>
                  </a:cubicBezTo>
                  <a:cubicBezTo>
                    <a:pt x="3590" y="6779"/>
                    <a:pt x="3811" y="6678"/>
                    <a:pt x="4006" y="6565"/>
                  </a:cubicBezTo>
                  <a:cubicBezTo>
                    <a:pt x="5097" y="6029"/>
                    <a:pt x="6326" y="5157"/>
                    <a:pt x="7516" y="4919"/>
                  </a:cubicBezTo>
                  <a:cubicBezTo>
                    <a:pt x="7587" y="4903"/>
                    <a:pt x="7660" y="4897"/>
                    <a:pt x="7735" y="4897"/>
                  </a:cubicBezTo>
                  <a:cubicBezTo>
                    <a:pt x="8146" y="4897"/>
                    <a:pt x="8612" y="5102"/>
                    <a:pt x="8964" y="5236"/>
                  </a:cubicBezTo>
                  <a:cubicBezTo>
                    <a:pt x="9539" y="5414"/>
                    <a:pt x="10055" y="5514"/>
                    <a:pt x="10610" y="5712"/>
                  </a:cubicBezTo>
                  <a:cubicBezTo>
                    <a:pt x="10988" y="5838"/>
                    <a:pt x="11383" y="5924"/>
                    <a:pt x="11773" y="5924"/>
                  </a:cubicBezTo>
                  <a:cubicBezTo>
                    <a:pt x="11996" y="5924"/>
                    <a:pt x="12218" y="5896"/>
                    <a:pt x="12434" y="5831"/>
                  </a:cubicBezTo>
                  <a:cubicBezTo>
                    <a:pt x="13287" y="5573"/>
                    <a:pt x="13961" y="4839"/>
                    <a:pt x="14794" y="4661"/>
                  </a:cubicBezTo>
                  <a:cubicBezTo>
                    <a:pt x="14854" y="4661"/>
                    <a:pt x="14913" y="4641"/>
                    <a:pt x="14953" y="4621"/>
                  </a:cubicBezTo>
                  <a:cubicBezTo>
                    <a:pt x="15171" y="4582"/>
                    <a:pt x="15409" y="4621"/>
                    <a:pt x="15667" y="4562"/>
                  </a:cubicBezTo>
                  <a:cubicBezTo>
                    <a:pt x="16262" y="4463"/>
                    <a:pt x="16302" y="3927"/>
                    <a:pt x="16341" y="3431"/>
                  </a:cubicBezTo>
                  <a:cubicBezTo>
                    <a:pt x="16381" y="2757"/>
                    <a:pt x="16083" y="2063"/>
                    <a:pt x="15707" y="1547"/>
                  </a:cubicBezTo>
                  <a:cubicBezTo>
                    <a:pt x="15488" y="1270"/>
                    <a:pt x="15250" y="992"/>
                    <a:pt x="14894" y="893"/>
                  </a:cubicBezTo>
                  <a:cubicBezTo>
                    <a:pt x="14788" y="858"/>
                    <a:pt x="14680" y="845"/>
                    <a:pt x="14570" y="845"/>
                  </a:cubicBezTo>
                  <a:cubicBezTo>
                    <a:pt x="14371" y="845"/>
                    <a:pt x="14166" y="887"/>
                    <a:pt x="13961" y="913"/>
                  </a:cubicBezTo>
                  <a:cubicBezTo>
                    <a:pt x="13697" y="966"/>
                    <a:pt x="13397" y="1036"/>
                    <a:pt x="13104" y="1036"/>
                  </a:cubicBezTo>
                  <a:cubicBezTo>
                    <a:pt x="12957" y="1036"/>
                    <a:pt x="12811" y="1018"/>
                    <a:pt x="12672" y="972"/>
                  </a:cubicBezTo>
                  <a:cubicBezTo>
                    <a:pt x="10709" y="318"/>
                    <a:pt x="8666" y="0"/>
                    <a:pt x="6624" y="0"/>
                  </a:cubicBezTo>
                  <a:close/>
                </a:path>
              </a:pathLst>
            </a:custGeom>
            <a:solidFill>
              <a:srgbClr val="F6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27"/>
            <p:cNvSpPr/>
            <p:nvPr/>
          </p:nvSpPr>
          <p:spPr>
            <a:xfrm>
              <a:off x="4492225" y="5984488"/>
              <a:ext cx="115125" cy="168725"/>
            </a:xfrm>
            <a:custGeom>
              <a:avLst/>
              <a:gdLst/>
              <a:ahLst/>
              <a:cxnLst/>
              <a:rect l="l" t="t" r="r" b="b"/>
              <a:pathLst>
                <a:path w="4605" h="6749" extrusionOk="0">
                  <a:moveTo>
                    <a:pt x="1916" y="0"/>
                  </a:moveTo>
                  <a:cubicBezTo>
                    <a:pt x="491" y="0"/>
                    <a:pt x="0" y="2322"/>
                    <a:pt x="281" y="3595"/>
                  </a:cubicBezTo>
                  <a:cubicBezTo>
                    <a:pt x="420" y="4210"/>
                    <a:pt x="638" y="4825"/>
                    <a:pt x="1015" y="5380"/>
                  </a:cubicBezTo>
                  <a:cubicBezTo>
                    <a:pt x="1590" y="6173"/>
                    <a:pt x="2403" y="6689"/>
                    <a:pt x="3375" y="6748"/>
                  </a:cubicBezTo>
                  <a:cubicBezTo>
                    <a:pt x="3395" y="6748"/>
                    <a:pt x="3415" y="6748"/>
                    <a:pt x="3454" y="6708"/>
                  </a:cubicBezTo>
                  <a:cubicBezTo>
                    <a:pt x="3474" y="6689"/>
                    <a:pt x="3474" y="6669"/>
                    <a:pt x="3474" y="6649"/>
                  </a:cubicBezTo>
                  <a:cubicBezTo>
                    <a:pt x="3593" y="5796"/>
                    <a:pt x="3117" y="4983"/>
                    <a:pt x="3216" y="4150"/>
                  </a:cubicBezTo>
                  <a:cubicBezTo>
                    <a:pt x="3276" y="3734"/>
                    <a:pt x="3474" y="3337"/>
                    <a:pt x="3772" y="3079"/>
                  </a:cubicBezTo>
                  <a:cubicBezTo>
                    <a:pt x="4604" y="2286"/>
                    <a:pt x="3712" y="799"/>
                    <a:pt x="2879" y="303"/>
                  </a:cubicBezTo>
                  <a:cubicBezTo>
                    <a:pt x="2520" y="92"/>
                    <a:pt x="2199" y="0"/>
                    <a:pt x="1916" y="0"/>
                  </a:cubicBezTo>
                  <a:close/>
                </a:path>
              </a:pathLst>
            </a:custGeom>
            <a:solidFill>
              <a:srgbClr val="F28E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27"/>
            <p:cNvSpPr/>
            <p:nvPr/>
          </p:nvSpPr>
          <p:spPr>
            <a:xfrm>
              <a:off x="4491800" y="5636513"/>
              <a:ext cx="560775" cy="551150"/>
            </a:xfrm>
            <a:custGeom>
              <a:avLst/>
              <a:gdLst/>
              <a:ahLst/>
              <a:cxnLst/>
              <a:rect l="l" t="t" r="r" b="b"/>
              <a:pathLst>
                <a:path w="22431" h="22046" extrusionOk="0">
                  <a:moveTo>
                    <a:pt x="10683" y="1"/>
                  </a:moveTo>
                  <a:cubicBezTo>
                    <a:pt x="9105" y="1"/>
                    <a:pt x="7528" y="225"/>
                    <a:pt x="5990" y="657"/>
                  </a:cubicBezTo>
                  <a:cubicBezTo>
                    <a:pt x="5256" y="856"/>
                    <a:pt x="4284" y="1510"/>
                    <a:pt x="3570" y="1808"/>
                  </a:cubicBezTo>
                  <a:cubicBezTo>
                    <a:pt x="2916" y="2065"/>
                    <a:pt x="2539" y="2105"/>
                    <a:pt x="1905" y="2323"/>
                  </a:cubicBezTo>
                  <a:cubicBezTo>
                    <a:pt x="1" y="2997"/>
                    <a:pt x="536" y="5417"/>
                    <a:pt x="417" y="6984"/>
                  </a:cubicBezTo>
                  <a:cubicBezTo>
                    <a:pt x="318" y="8094"/>
                    <a:pt x="239" y="9185"/>
                    <a:pt x="259" y="10295"/>
                  </a:cubicBezTo>
                  <a:cubicBezTo>
                    <a:pt x="298" y="10970"/>
                    <a:pt x="338" y="11644"/>
                    <a:pt x="437" y="12279"/>
                  </a:cubicBezTo>
                  <a:cubicBezTo>
                    <a:pt x="1091" y="16622"/>
                    <a:pt x="2519" y="20072"/>
                    <a:pt x="6704" y="21500"/>
                  </a:cubicBezTo>
                  <a:cubicBezTo>
                    <a:pt x="7807" y="21884"/>
                    <a:pt x="8953" y="22045"/>
                    <a:pt x="10107" y="22045"/>
                  </a:cubicBezTo>
                  <a:cubicBezTo>
                    <a:pt x="11817" y="22045"/>
                    <a:pt x="13546" y="21692"/>
                    <a:pt x="15192" y="21183"/>
                  </a:cubicBezTo>
                  <a:cubicBezTo>
                    <a:pt x="18305" y="20211"/>
                    <a:pt x="20249" y="18327"/>
                    <a:pt x="20963" y="14896"/>
                  </a:cubicBezTo>
                  <a:cubicBezTo>
                    <a:pt x="21617" y="11743"/>
                    <a:pt x="22430" y="6726"/>
                    <a:pt x="19356" y="4524"/>
                  </a:cubicBezTo>
                  <a:cubicBezTo>
                    <a:pt x="19237" y="3493"/>
                    <a:pt x="18563" y="2522"/>
                    <a:pt x="17750" y="1867"/>
                  </a:cubicBezTo>
                  <a:cubicBezTo>
                    <a:pt x="16877" y="1213"/>
                    <a:pt x="15866" y="816"/>
                    <a:pt x="14835" y="538"/>
                  </a:cubicBezTo>
                  <a:cubicBezTo>
                    <a:pt x="13468" y="176"/>
                    <a:pt x="12075" y="1"/>
                    <a:pt x="1068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7"/>
            <p:cNvSpPr/>
            <p:nvPr/>
          </p:nvSpPr>
          <p:spPr>
            <a:xfrm>
              <a:off x="4482875" y="5730338"/>
              <a:ext cx="469050" cy="572250"/>
            </a:xfrm>
            <a:custGeom>
              <a:avLst/>
              <a:gdLst/>
              <a:ahLst/>
              <a:cxnLst/>
              <a:rect l="l" t="t" r="r" b="b"/>
              <a:pathLst>
                <a:path w="18762" h="22890" extrusionOk="0">
                  <a:moveTo>
                    <a:pt x="10571" y="0"/>
                  </a:moveTo>
                  <a:cubicBezTo>
                    <a:pt x="8597" y="0"/>
                    <a:pt x="6579" y="702"/>
                    <a:pt x="4939" y="2179"/>
                  </a:cubicBezTo>
                  <a:cubicBezTo>
                    <a:pt x="1" y="6642"/>
                    <a:pt x="1528" y="17648"/>
                    <a:pt x="6466" y="21654"/>
                  </a:cubicBezTo>
                  <a:cubicBezTo>
                    <a:pt x="7468" y="22446"/>
                    <a:pt x="8751" y="22889"/>
                    <a:pt x="10036" y="22889"/>
                  </a:cubicBezTo>
                  <a:cubicBezTo>
                    <a:pt x="10456" y="22889"/>
                    <a:pt x="10875" y="22842"/>
                    <a:pt x="11285" y="22745"/>
                  </a:cubicBezTo>
                  <a:cubicBezTo>
                    <a:pt x="16263" y="21575"/>
                    <a:pt x="18603" y="15526"/>
                    <a:pt x="18722" y="10251"/>
                  </a:cubicBezTo>
                  <a:cubicBezTo>
                    <a:pt x="18761" y="8565"/>
                    <a:pt x="18563" y="6939"/>
                    <a:pt x="18166" y="5610"/>
                  </a:cubicBezTo>
                  <a:cubicBezTo>
                    <a:pt x="17096" y="1990"/>
                    <a:pt x="13895" y="0"/>
                    <a:pt x="10571" y="0"/>
                  </a:cubicBezTo>
                  <a:close/>
                </a:path>
              </a:pathLst>
            </a:custGeom>
            <a:solidFill>
              <a:srgbClr val="F6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27"/>
            <p:cNvSpPr/>
            <p:nvPr/>
          </p:nvSpPr>
          <p:spPr>
            <a:xfrm>
              <a:off x="4789275" y="5934088"/>
              <a:ext cx="102650" cy="45200"/>
            </a:xfrm>
            <a:custGeom>
              <a:avLst/>
              <a:gdLst/>
              <a:ahLst/>
              <a:cxnLst/>
              <a:rect l="l" t="t" r="r" b="b"/>
              <a:pathLst>
                <a:path w="4106" h="1808" extrusionOk="0">
                  <a:moveTo>
                    <a:pt x="1338" y="1"/>
                  </a:moveTo>
                  <a:cubicBezTo>
                    <a:pt x="955" y="1"/>
                    <a:pt x="626" y="92"/>
                    <a:pt x="457" y="336"/>
                  </a:cubicBezTo>
                  <a:cubicBezTo>
                    <a:pt x="1" y="1010"/>
                    <a:pt x="933" y="1327"/>
                    <a:pt x="1428" y="1466"/>
                  </a:cubicBezTo>
                  <a:cubicBezTo>
                    <a:pt x="1762" y="1559"/>
                    <a:pt x="2684" y="1807"/>
                    <a:pt x="3289" y="1807"/>
                  </a:cubicBezTo>
                  <a:cubicBezTo>
                    <a:pt x="3331" y="1807"/>
                    <a:pt x="3372" y="1806"/>
                    <a:pt x="3412" y="1803"/>
                  </a:cubicBezTo>
                  <a:cubicBezTo>
                    <a:pt x="3590" y="1764"/>
                    <a:pt x="3729" y="1724"/>
                    <a:pt x="3808" y="1645"/>
                  </a:cubicBezTo>
                  <a:cubicBezTo>
                    <a:pt x="4106" y="1308"/>
                    <a:pt x="3669" y="772"/>
                    <a:pt x="3372" y="574"/>
                  </a:cubicBezTo>
                  <a:cubicBezTo>
                    <a:pt x="3006" y="339"/>
                    <a:pt x="2074" y="1"/>
                    <a:pt x="133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7"/>
            <p:cNvSpPr/>
            <p:nvPr/>
          </p:nvSpPr>
          <p:spPr>
            <a:xfrm>
              <a:off x="4555275" y="5928213"/>
              <a:ext cx="102650" cy="42675"/>
            </a:xfrm>
            <a:custGeom>
              <a:avLst/>
              <a:gdLst/>
              <a:ahLst/>
              <a:cxnLst/>
              <a:rect l="l" t="t" r="r" b="b"/>
              <a:pathLst>
                <a:path w="4106" h="1707" extrusionOk="0">
                  <a:moveTo>
                    <a:pt x="2657" y="0"/>
                  </a:moveTo>
                  <a:cubicBezTo>
                    <a:pt x="1959" y="0"/>
                    <a:pt x="1124" y="254"/>
                    <a:pt x="774" y="472"/>
                  </a:cubicBezTo>
                  <a:cubicBezTo>
                    <a:pt x="476" y="650"/>
                    <a:pt x="0" y="1146"/>
                    <a:pt x="278" y="1503"/>
                  </a:cubicBezTo>
                  <a:cubicBezTo>
                    <a:pt x="357" y="1602"/>
                    <a:pt x="476" y="1662"/>
                    <a:pt x="655" y="1681"/>
                  </a:cubicBezTo>
                  <a:cubicBezTo>
                    <a:pt x="764" y="1699"/>
                    <a:pt x="887" y="1707"/>
                    <a:pt x="1018" y="1707"/>
                  </a:cubicBezTo>
                  <a:cubicBezTo>
                    <a:pt x="1620" y="1707"/>
                    <a:pt x="2377" y="1545"/>
                    <a:pt x="2638" y="1463"/>
                  </a:cubicBezTo>
                  <a:cubicBezTo>
                    <a:pt x="3134" y="1364"/>
                    <a:pt x="4105" y="1086"/>
                    <a:pt x="3669" y="392"/>
                  </a:cubicBezTo>
                  <a:cubicBezTo>
                    <a:pt x="3498" y="105"/>
                    <a:pt x="3106" y="0"/>
                    <a:pt x="26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27"/>
            <p:cNvSpPr/>
            <p:nvPr/>
          </p:nvSpPr>
          <p:spPr>
            <a:xfrm>
              <a:off x="4799200" y="5996813"/>
              <a:ext cx="43150" cy="64300"/>
            </a:xfrm>
            <a:custGeom>
              <a:avLst/>
              <a:gdLst/>
              <a:ahLst/>
              <a:cxnLst/>
              <a:rect l="l" t="t" r="r" b="b"/>
              <a:pathLst>
                <a:path w="1726" h="2572" extrusionOk="0">
                  <a:moveTo>
                    <a:pt x="951" y="1"/>
                  </a:moveTo>
                  <a:cubicBezTo>
                    <a:pt x="563" y="1"/>
                    <a:pt x="192" y="529"/>
                    <a:pt x="99" y="1178"/>
                  </a:cubicBezTo>
                  <a:cubicBezTo>
                    <a:pt x="0" y="1892"/>
                    <a:pt x="258" y="2507"/>
                    <a:pt x="694" y="2567"/>
                  </a:cubicBezTo>
                  <a:cubicBezTo>
                    <a:pt x="716" y="2570"/>
                    <a:pt x="737" y="2571"/>
                    <a:pt x="758" y="2571"/>
                  </a:cubicBezTo>
                  <a:cubicBezTo>
                    <a:pt x="1152" y="2571"/>
                    <a:pt x="1532" y="2055"/>
                    <a:pt x="1626" y="1396"/>
                  </a:cubicBezTo>
                  <a:cubicBezTo>
                    <a:pt x="1726" y="702"/>
                    <a:pt x="1448" y="88"/>
                    <a:pt x="1031" y="8"/>
                  </a:cubicBezTo>
                  <a:cubicBezTo>
                    <a:pt x="1005" y="3"/>
                    <a:pt x="978" y="1"/>
                    <a:pt x="9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27"/>
            <p:cNvSpPr/>
            <p:nvPr/>
          </p:nvSpPr>
          <p:spPr>
            <a:xfrm>
              <a:off x="4602375" y="5991513"/>
              <a:ext cx="40675" cy="64525"/>
            </a:xfrm>
            <a:custGeom>
              <a:avLst/>
              <a:gdLst/>
              <a:ahLst/>
              <a:cxnLst/>
              <a:rect l="l" t="t" r="r" b="b"/>
              <a:pathLst>
                <a:path w="1627" h="2581" extrusionOk="0">
                  <a:moveTo>
                    <a:pt x="812" y="0"/>
                  </a:moveTo>
                  <a:cubicBezTo>
                    <a:pt x="412" y="0"/>
                    <a:pt x="59" y="561"/>
                    <a:pt x="40" y="1252"/>
                  </a:cubicBezTo>
                  <a:cubicBezTo>
                    <a:pt x="0" y="1985"/>
                    <a:pt x="357" y="2580"/>
                    <a:pt x="774" y="2580"/>
                  </a:cubicBezTo>
                  <a:cubicBezTo>
                    <a:pt x="781" y="2581"/>
                    <a:pt x="788" y="2581"/>
                    <a:pt x="794" y="2581"/>
                  </a:cubicBezTo>
                  <a:cubicBezTo>
                    <a:pt x="1203" y="2581"/>
                    <a:pt x="1567" y="2013"/>
                    <a:pt x="1587" y="1311"/>
                  </a:cubicBezTo>
                  <a:cubicBezTo>
                    <a:pt x="1626" y="597"/>
                    <a:pt x="1289" y="2"/>
                    <a:pt x="853" y="2"/>
                  </a:cubicBezTo>
                  <a:cubicBezTo>
                    <a:pt x="839" y="1"/>
                    <a:pt x="826" y="0"/>
                    <a:pt x="8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7"/>
            <p:cNvSpPr/>
            <p:nvPr/>
          </p:nvSpPr>
          <p:spPr>
            <a:xfrm>
              <a:off x="4680700" y="6100588"/>
              <a:ext cx="67450" cy="31325"/>
            </a:xfrm>
            <a:custGeom>
              <a:avLst/>
              <a:gdLst/>
              <a:ahLst/>
              <a:cxnLst/>
              <a:rect l="l" t="t" r="r" b="b"/>
              <a:pathLst>
                <a:path w="2698" h="1253" extrusionOk="0">
                  <a:moveTo>
                    <a:pt x="1290" y="1"/>
                  </a:moveTo>
                  <a:cubicBezTo>
                    <a:pt x="591" y="1"/>
                    <a:pt x="20" y="252"/>
                    <a:pt x="20" y="577"/>
                  </a:cubicBezTo>
                  <a:cubicBezTo>
                    <a:pt x="1" y="934"/>
                    <a:pt x="595" y="1212"/>
                    <a:pt x="1329" y="1251"/>
                  </a:cubicBezTo>
                  <a:cubicBezTo>
                    <a:pt x="1354" y="1252"/>
                    <a:pt x="1379" y="1252"/>
                    <a:pt x="1403" y="1252"/>
                  </a:cubicBezTo>
                  <a:cubicBezTo>
                    <a:pt x="2104" y="1252"/>
                    <a:pt x="2678" y="982"/>
                    <a:pt x="2698" y="656"/>
                  </a:cubicBezTo>
                  <a:cubicBezTo>
                    <a:pt x="2698" y="319"/>
                    <a:pt x="2103" y="22"/>
                    <a:pt x="1369" y="2"/>
                  </a:cubicBezTo>
                  <a:cubicBezTo>
                    <a:pt x="1342" y="1"/>
                    <a:pt x="1316" y="1"/>
                    <a:pt x="1290" y="1"/>
                  </a:cubicBezTo>
                  <a:close/>
                </a:path>
              </a:pathLst>
            </a:custGeom>
            <a:solidFill>
              <a:srgbClr val="F28E7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7"/>
            <p:cNvSpPr/>
            <p:nvPr/>
          </p:nvSpPr>
          <p:spPr>
            <a:xfrm>
              <a:off x="4661850" y="6155663"/>
              <a:ext cx="147275" cy="32225"/>
            </a:xfrm>
            <a:custGeom>
              <a:avLst/>
              <a:gdLst/>
              <a:ahLst/>
              <a:cxnLst/>
              <a:rect l="l" t="t" r="r" b="b"/>
              <a:pathLst>
                <a:path w="5891" h="1289" extrusionOk="0">
                  <a:moveTo>
                    <a:pt x="5891" y="0"/>
                  </a:moveTo>
                  <a:lnTo>
                    <a:pt x="5891" y="0"/>
                  </a:lnTo>
                  <a:cubicBezTo>
                    <a:pt x="5653" y="139"/>
                    <a:pt x="5435" y="238"/>
                    <a:pt x="5197" y="337"/>
                  </a:cubicBezTo>
                  <a:cubicBezTo>
                    <a:pt x="4959" y="417"/>
                    <a:pt x="4721" y="496"/>
                    <a:pt x="4463" y="575"/>
                  </a:cubicBezTo>
                  <a:cubicBezTo>
                    <a:pt x="3967" y="714"/>
                    <a:pt x="3471" y="794"/>
                    <a:pt x="2976" y="833"/>
                  </a:cubicBezTo>
                  <a:cubicBezTo>
                    <a:pt x="2655" y="872"/>
                    <a:pt x="2327" y="894"/>
                    <a:pt x="2001" y="894"/>
                  </a:cubicBezTo>
                  <a:cubicBezTo>
                    <a:pt x="1822" y="894"/>
                    <a:pt x="1644" y="887"/>
                    <a:pt x="1468" y="873"/>
                  </a:cubicBezTo>
                  <a:cubicBezTo>
                    <a:pt x="1230" y="833"/>
                    <a:pt x="973" y="813"/>
                    <a:pt x="735" y="734"/>
                  </a:cubicBezTo>
                  <a:cubicBezTo>
                    <a:pt x="477" y="694"/>
                    <a:pt x="239" y="595"/>
                    <a:pt x="1" y="476"/>
                  </a:cubicBezTo>
                  <a:lnTo>
                    <a:pt x="1" y="476"/>
                  </a:lnTo>
                  <a:cubicBezTo>
                    <a:pt x="179" y="675"/>
                    <a:pt x="437" y="813"/>
                    <a:pt x="655" y="932"/>
                  </a:cubicBezTo>
                  <a:cubicBezTo>
                    <a:pt x="893" y="1032"/>
                    <a:pt x="1151" y="1131"/>
                    <a:pt x="1429" y="1190"/>
                  </a:cubicBezTo>
                  <a:cubicBezTo>
                    <a:pt x="1781" y="1258"/>
                    <a:pt x="2143" y="1289"/>
                    <a:pt x="2507" y="1289"/>
                  </a:cubicBezTo>
                  <a:cubicBezTo>
                    <a:pt x="2676" y="1289"/>
                    <a:pt x="2846" y="1282"/>
                    <a:pt x="3015" y="1270"/>
                  </a:cubicBezTo>
                  <a:cubicBezTo>
                    <a:pt x="3551" y="1210"/>
                    <a:pt x="4066" y="1091"/>
                    <a:pt x="4562" y="893"/>
                  </a:cubicBezTo>
                  <a:cubicBezTo>
                    <a:pt x="4820" y="813"/>
                    <a:pt x="5058" y="694"/>
                    <a:pt x="5276" y="536"/>
                  </a:cubicBezTo>
                  <a:cubicBezTo>
                    <a:pt x="5355" y="496"/>
                    <a:pt x="5415" y="476"/>
                    <a:pt x="5455" y="417"/>
                  </a:cubicBezTo>
                  <a:cubicBezTo>
                    <a:pt x="5514" y="377"/>
                    <a:pt x="5554" y="337"/>
                    <a:pt x="5613" y="298"/>
                  </a:cubicBezTo>
                  <a:cubicBezTo>
                    <a:pt x="5712" y="199"/>
                    <a:pt x="5812" y="99"/>
                    <a:pt x="5891" y="0"/>
                  </a:cubicBezTo>
                  <a:close/>
                </a:path>
              </a:pathLst>
            </a:custGeom>
            <a:solidFill>
              <a:srgbClr val="EC61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7"/>
            <p:cNvSpPr/>
            <p:nvPr/>
          </p:nvSpPr>
          <p:spPr>
            <a:xfrm>
              <a:off x="4887450" y="5996363"/>
              <a:ext cx="115875" cy="165325"/>
            </a:xfrm>
            <a:custGeom>
              <a:avLst/>
              <a:gdLst/>
              <a:ahLst/>
              <a:cxnLst/>
              <a:rect l="l" t="t" r="r" b="b"/>
              <a:pathLst>
                <a:path w="4635" h="6613" extrusionOk="0">
                  <a:moveTo>
                    <a:pt x="2763" y="0"/>
                  </a:moveTo>
                  <a:cubicBezTo>
                    <a:pt x="2499" y="0"/>
                    <a:pt x="2200" y="75"/>
                    <a:pt x="1864" y="244"/>
                  </a:cubicBezTo>
                  <a:cubicBezTo>
                    <a:pt x="992" y="701"/>
                    <a:pt x="0" y="1930"/>
                    <a:pt x="833" y="2743"/>
                  </a:cubicBezTo>
                  <a:cubicBezTo>
                    <a:pt x="1131" y="3041"/>
                    <a:pt x="1250" y="3735"/>
                    <a:pt x="1269" y="4131"/>
                  </a:cubicBezTo>
                  <a:cubicBezTo>
                    <a:pt x="1349" y="4964"/>
                    <a:pt x="853" y="5678"/>
                    <a:pt x="932" y="6511"/>
                  </a:cubicBezTo>
                  <a:cubicBezTo>
                    <a:pt x="932" y="6531"/>
                    <a:pt x="932" y="6571"/>
                    <a:pt x="952" y="6590"/>
                  </a:cubicBezTo>
                  <a:cubicBezTo>
                    <a:pt x="972" y="6610"/>
                    <a:pt x="992" y="6610"/>
                    <a:pt x="1031" y="6610"/>
                  </a:cubicBezTo>
                  <a:cubicBezTo>
                    <a:pt x="1068" y="6612"/>
                    <a:pt x="1105" y="6613"/>
                    <a:pt x="1142" y="6613"/>
                  </a:cubicBezTo>
                  <a:cubicBezTo>
                    <a:pt x="2048" y="6613"/>
                    <a:pt x="2840" y="6144"/>
                    <a:pt x="3431" y="5401"/>
                  </a:cubicBezTo>
                  <a:cubicBezTo>
                    <a:pt x="3828" y="4885"/>
                    <a:pt x="4105" y="4290"/>
                    <a:pt x="4264" y="3675"/>
                  </a:cubicBezTo>
                  <a:cubicBezTo>
                    <a:pt x="4635" y="2411"/>
                    <a:pt x="4260" y="0"/>
                    <a:pt x="2763" y="0"/>
                  </a:cubicBezTo>
                  <a:close/>
                </a:path>
              </a:pathLst>
            </a:custGeom>
            <a:solidFill>
              <a:srgbClr val="F6AE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7"/>
            <p:cNvSpPr/>
            <p:nvPr/>
          </p:nvSpPr>
          <p:spPr>
            <a:xfrm>
              <a:off x="4513125" y="5700788"/>
              <a:ext cx="489375" cy="362675"/>
            </a:xfrm>
            <a:custGeom>
              <a:avLst/>
              <a:gdLst/>
              <a:ahLst/>
              <a:cxnLst/>
              <a:rect l="l" t="t" r="r" b="b"/>
              <a:pathLst>
                <a:path w="19575" h="14507" extrusionOk="0">
                  <a:moveTo>
                    <a:pt x="7775" y="1"/>
                  </a:moveTo>
                  <a:cubicBezTo>
                    <a:pt x="7150" y="1"/>
                    <a:pt x="6527" y="55"/>
                    <a:pt x="5910" y="188"/>
                  </a:cubicBezTo>
                  <a:cubicBezTo>
                    <a:pt x="4225" y="585"/>
                    <a:pt x="2717" y="1616"/>
                    <a:pt x="1666" y="3005"/>
                  </a:cubicBezTo>
                  <a:cubicBezTo>
                    <a:pt x="635" y="4413"/>
                    <a:pt x="258" y="5840"/>
                    <a:pt x="199" y="7586"/>
                  </a:cubicBezTo>
                  <a:cubicBezTo>
                    <a:pt x="139" y="9668"/>
                    <a:pt x="1" y="11889"/>
                    <a:pt x="853" y="13832"/>
                  </a:cubicBezTo>
                  <a:cubicBezTo>
                    <a:pt x="734" y="13555"/>
                    <a:pt x="952" y="12385"/>
                    <a:pt x="992" y="12067"/>
                  </a:cubicBezTo>
                  <a:cubicBezTo>
                    <a:pt x="1071" y="11373"/>
                    <a:pt x="1071" y="11056"/>
                    <a:pt x="1131" y="10560"/>
                  </a:cubicBezTo>
                  <a:cubicBezTo>
                    <a:pt x="1230" y="9013"/>
                    <a:pt x="1329" y="8319"/>
                    <a:pt x="1587" y="7070"/>
                  </a:cubicBezTo>
                  <a:cubicBezTo>
                    <a:pt x="1686" y="6653"/>
                    <a:pt x="1785" y="6297"/>
                    <a:pt x="2043" y="5979"/>
                  </a:cubicBezTo>
                  <a:cubicBezTo>
                    <a:pt x="2463" y="5350"/>
                    <a:pt x="3268" y="5106"/>
                    <a:pt x="4035" y="5106"/>
                  </a:cubicBezTo>
                  <a:cubicBezTo>
                    <a:pt x="4065" y="5106"/>
                    <a:pt x="4095" y="5106"/>
                    <a:pt x="4125" y="5107"/>
                  </a:cubicBezTo>
                  <a:cubicBezTo>
                    <a:pt x="4899" y="5126"/>
                    <a:pt x="5652" y="5384"/>
                    <a:pt x="6406" y="5543"/>
                  </a:cubicBezTo>
                  <a:cubicBezTo>
                    <a:pt x="7328" y="5769"/>
                    <a:pt x="8279" y="5883"/>
                    <a:pt x="9229" y="5883"/>
                  </a:cubicBezTo>
                  <a:cubicBezTo>
                    <a:pt x="10198" y="5883"/>
                    <a:pt x="11166" y="5764"/>
                    <a:pt x="12098" y="5523"/>
                  </a:cubicBezTo>
                  <a:cubicBezTo>
                    <a:pt x="12668" y="5373"/>
                    <a:pt x="13228" y="5177"/>
                    <a:pt x="13801" y="5177"/>
                  </a:cubicBezTo>
                  <a:cubicBezTo>
                    <a:pt x="13985" y="5177"/>
                    <a:pt x="14171" y="5197"/>
                    <a:pt x="14358" y="5245"/>
                  </a:cubicBezTo>
                  <a:cubicBezTo>
                    <a:pt x="15925" y="5642"/>
                    <a:pt x="15965" y="7526"/>
                    <a:pt x="16044" y="8815"/>
                  </a:cubicBezTo>
                  <a:cubicBezTo>
                    <a:pt x="16104" y="9767"/>
                    <a:pt x="16143" y="10719"/>
                    <a:pt x="16223" y="11671"/>
                  </a:cubicBezTo>
                  <a:cubicBezTo>
                    <a:pt x="16242" y="12147"/>
                    <a:pt x="16302" y="12603"/>
                    <a:pt x="16342" y="13079"/>
                  </a:cubicBezTo>
                  <a:cubicBezTo>
                    <a:pt x="16361" y="13376"/>
                    <a:pt x="16520" y="13932"/>
                    <a:pt x="16540" y="14507"/>
                  </a:cubicBezTo>
                  <a:cubicBezTo>
                    <a:pt x="16540" y="14507"/>
                    <a:pt x="18186" y="11076"/>
                    <a:pt x="18345" y="10362"/>
                  </a:cubicBezTo>
                  <a:cubicBezTo>
                    <a:pt x="19019" y="7486"/>
                    <a:pt x="19574" y="3441"/>
                    <a:pt x="16461" y="1815"/>
                  </a:cubicBezTo>
                  <a:cubicBezTo>
                    <a:pt x="15033" y="1041"/>
                    <a:pt x="13188" y="764"/>
                    <a:pt x="11741" y="486"/>
                  </a:cubicBezTo>
                  <a:cubicBezTo>
                    <a:pt x="10434" y="243"/>
                    <a:pt x="9099" y="1"/>
                    <a:pt x="777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7"/>
            <p:cNvSpPr/>
            <p:nvPr/>
          </p:nvSpPr>
          <p:spPr>
            <a:xfrm>
              <a:off x="3280102" y="7042425"/>
              <a:ext cx="2272903" cy="110600"/>
            </a:xfrm>
            <a:custGeom>
              <a:avLst/>
              <a:gdLst/>
              <a:ahLst/>
              <a:cxnLst/>
              <a:rect l="l" t="t" r="r" b="b"/>
              <a:pathLst>
                <a:path w="148994" h="4424" extrusionOk="0">
                  <a:moveTo>
                    <a:pt x="2658" y="1"/>
                  </a:moveTo>
                  <a:cubicBezTo>
                    <a:pt x="1190" y="1"/>
                    <a:pt x="0" y="992"/>
                    <a:pt x="0" y="2202"/>
                  </a:cubicBezTo>
                  <a:cubicBezTo>
                    <a:pt x="0" y="3432"/>
                    <a:pt x="1190" y="4423"/>
                    <a:pt x="2658" y="4423"/>
                  </a:cubicBezTo>
                  <a:lnTo>
                    <a:pt x="146336" y="4423"/>
                  </a:lnTo>
                  <a:cubicBezTo>
                    <a:pt x="147804" y="4423"/>
                    <a:pt x="148954" y="3432"/>
                    <a:pt x="148993" y="2202"/>
                  </a:cubicBezTo>
                  <a:cubicBezTo>
                    <a:pt x="148993" y="992"/>
                    <a:pt x="147804" y="1"/>
                    <a:pt x="14633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27"/>
            <p:cNvSpPr/>
            <p:nvPr/>
          </p:nvSpPr>
          <p:spPr>
            <a:xfrm>
              <a:off x="4042625" y="6979938"/>
              <a:ext cx="827975" cy="62500"/>
            </a:xfrm>
            <a:custGeom>
              <a:avLst/>
              <a:gdLst/>
              <a:ahLst/>
              <a:cxnLst/>
              <a:rect l="l" t="t" r="r" b="b"/>
              <a:pathLst>
                <a:path w="33119" h="2500" extrusionOk="0">
                  <a:moveTo>
                    <a:pt x="1" y="1"/>
                  </a:moveTo>
                  <a:lnTo>
                    <a:pt x="1" y="2500"/>
                  </a:lnTo>
                  <a:lnTo>
                    <a:pt x="33119" y="2500"/>
                  </a:lnTo>
                  <a:lnTo>
                    <a:pt x="3311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7"/>
            <p:cNvSpPr/>
            <p:nvPr/>
          </p:nvSpPr>
          <p:spPr>
            <a:xfrm>
              <a:off x="3896875" y="6979938"/>
              <a:ext cx="715425" cy="62500"/>
            </a:xfrm>
            <a:custGeom>
              <a:avLst/>
              <a:gdLst/>
              <a:ahLst/>
              <a:cxnLst/>
              <a:rect l="l" t="t" r="r" b="b"/>
              <a:pathLst>
                <a:path w="28617" h="2500" extrusionOk="0">
                  <a:moveTo>
                    <a:pt x="0" y="1"/>
                  </a:moveTo>
                  <a:lnTo>
                    <a:pt x="0" y="2500"/>
                  </a:lnTo>
                  <a:lnTo>
                    <a:pt x="28617" y="2500"/>
                  </a:lnTo>
                  <a:lnTo>
                    <a:pt x="286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7"/>
            <p:cNvSpPr/>
            <p:nvPr/>
          </p:nvSpPr>
          <p:spPr>
            <a:xfrm>
              <a:off x="3280100" y="6202563"/>
              <a:ext cx="1100175" cy="686200"/>
            </a:xfrm>
            <a:custGeom>
              <a:avLst/>
              <a:gdLst/>
              <a:ahLst/>
              <a:cxnLst/>
              <a:rect l="l" t="t" r="r" b="b"/>
              <a:pathLst>
                <a:path w="44007" h="27448" extrusionOk="0">
                  <a:moveTo>
                    <a:pt x="1250" y="1"/>
                  </a:moveTo>
                  <a:cubicBezTo>
                    <a:pt x="1012" y="1"/>
                    <a:pt x="794" y="100"/>
                    <a:pt x="616" y="258"/>
                  </a:cubicBezTo>
                  <a:lnTo>
                    <a:pt x="1" y="1567"/>
                  </a:lnTo>
                  <a:lnTo>
                    <a:pt x="4364" y="26436"/>
                  </a:lnTo>
                  <a:lnTo>
                    <a:pt x="42262" y="27447"/>
                  </a:lnTo>
                  <a:lnTo>
                    <a:pt x="43650" y="26753"/>
                  </a:lnTo>
                  <a:cubicBezTo>
                    <a:pt x="43868" y="26555"/>
                    <a:pt x="44007" y="26237"/>
                    <a:pt x="43947" y="25940"/>
                  </a:cubicBezTo>
                  <a:lnTo>
                    <a:pt x="40655" y="833"/>
                  </a:lnTo>
                  <a:cubicBezTo>
                    <a:pt x="40596" y="357"/>
                    <a:pt x="40179" y="1"/>
                    <a:pt x="3970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7"/>
            <p:cNvSpPr/>
            <p:nvPr/>
          </p:nvSpPr>
          <p:spPr>
            <a:xfrm>
              <a:off x="3304068" y="6208024"/>
              <a:ext cx="1075375" cy="659900"/>
            </a:xfrm>
            <a:custGeom>
              <a:avLst/>
              <a:gdLst/>
              <a:ahLst/>
              <a:cxnLst/>
              <a:rect l="l" t="t" r="r" b="b"/>
              <a:pathLst>
                <a:path w="43015" h="26396" extrusionOk="0">
                  <a:moveTo>
                    <a:pt x="1012" y="0"/>
                  </a:moveTo>
                  <a:cubicBezTo>
                    <a:pt x="457" y="0"/>
                    <a:pt x="0" y="496"/>
                    <a:pt x="80" y="1071"/>
                  </a:cubicBezTo>
                  <a:lnTo>
                    <a:pt x="3292" y="25583"/>
                  </a:lnTo>
                  <a:cubicBezTo>
                    <a:pt x="3372" y="26059"/>
                    <a:pt x="3768" y="26396"/>
                    <a:pt x="4244" y="26396"/>
                  </a:cubicBezTo>
                  <a:lnTo>
                    <a:pt x="42003" y="26396"/>
                  </a:lnTo>
                  <a:cubicBezTo>
                    <a:pt x="42559" y="26396"/>
                    <a:pt x="43015" y="25900"/>
                    <a:pt x="42935" y="25345"/>
                  </a:cubicBezTo>
                  <a:lnTo>
                    <a:pt x="39723" y="813"/>
                  </a:lnTo>
                  <a:cubicBezTo>
                    <a:pt x="39663" y="357"/>
                    <a:pt x="39247" y="0"/>
                    <a:pt x="3877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7"/>
            <p:cNvSpPr/>
            <p:nvPr/>
          </p:nvSpPr>
          <p:spPr>
            <a:xfrm>
              <a:off x="3578575" y="7000288"/>
              <a:ext cx="435325" cy="41650"/>
            </a:xfrm>
            <a:custGeom>
              <a:avLst/>
              <a:gdLst/>
              <a:ahLst/>
              <a:cxnLst/>
              <a:rect l="l" t="t" r="r" b="b"/>
              <a:pathLst>
                <a:path w="17413" h="1666" extrusionOk="0">
                  <a:moveTo>
                    <a:pt x="1686" y="0"/>
                  </a:moveTo>
                  <a:cubicBezTo>
                    <a:pt x="754" y="0"/>
                    <a:pt x="0" y="754"/>
                    <a:pt x="0" y="1666"/>
                  </a:cubicBezTo>
                  <a:lnTo>
                    <a:pt x="17412" y="1666"/>
                  </a:lnTo>
                  <a:lnTo>
                    <a:pt x="1741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7"/>
            <p:cNvSpPr/>
            <p:nvPr/>
          </p:nvSpPr>
          <p:spPr>
            <a:xfrm>
              <a:off x="3960325" y="7000288"/>
              <a:ext cx="170075" cy="41650"/>
            </a:xfrm>
            <a:custGeom>
              <a:avLst/>
              <a:gdLst/>
              <a:ahLst/>
              <a:cxnLst/>
              <a:rect l="l" t="t" r="r" b="b"/>
              <a:pathLst>
                <a:path w="6803" h="1666" extrusionOk="0">
                  <a:moveTo>
                    <a:pt x="1" y="0"/>
                  </a:moveTo>
                  <a:lnTo>
                    <a:pt x="1" y="1666"/>
                  </a:lnTo>
                  <a:lnTo>
                    <a:pt x="6803" y="1666"/>
                  </a:lnTo>
                  <a:cubicBezTo>
                    <a:pt x="6803" y="754"/>
                    <a:pt x="6049" y="0"/>
                    <a:pt x="513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7"/>
            <p:cNvSpPr/>
            <p:nvPr/>
          </p:nvSpPr>
          <p:spPr>
            <a:xfrm>
              <a:off x="3786300" y="6675538"/>
              <a:ext cx="109100" cy="213225"/>
            </a:xfrm>
            <a:custGeom>
              <a:avLst/>
              <a:gdLst/>
              <a:ahLst/>
              <a:cxnLst/>
              <a:rect l="l" t="t" r="r" b="b"/>
              <a:pathLst>
                <a:path w="4364" h="8529" extrusionOk="0">
                  <a:moveTo>
                    <a:pt x="3491" y="1"/>
                  </a:moveTo>
                  <a:lnTo>
                    <a:pt x="1" y="8528"/>
                  </a:lnTo>
                  <a:lnTo>
                    <a:pt x="4364" y="8528"/>
                  </a:lnTo>
                  <a:lnTo>
                    <a:pt x="349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7"/>
            <p:cNvSpPr/>
            <p:nvPr/>
          </p:nvSpPr>
          <p:spPr>
            <a:xfrm>
              <a:off x="3675250" y="6675538"/>
              <a:ext cx="198350" cy="366400"/>
            </a:xfrm>
            <a:custGeom>
              <a:avLst/>
              <a:gdLst/>
              <a:ahLst/>
              <a:cxnLst/>
              <a:rect l="l" t="t" r="r" b="b"/>
              <a:pathLst>
                <a:path w="7934" h="14656" extrusionOk="0">
                  <a:moveTo>
                    <a:pt x="2817" y="1"/>
                  </a:moveTo>
                  <a:lnTo>
                    <a:pt x="1" y="14656"/>
                  </a:lnTo>
                  <a:lnTo>
                    <a:pt x="6109" y="14656"/>
                  </a:lnTo>
                  <a:lnTo>
                    <a:pt x="793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774" name="Google Shape;774;p27"/>
          <p:cNvCxnSpPr>
            <a:cxnSpLocks/>
            <a:stCxn id="717" idx="3"/>
          </p:cNvCxnSpPr>
          <p:nvPr/>
        </p:nvCxnSpPr>
        <p:spPr>
          <a:xfrm>
            <a:off x="2613869" y="1655689"/>
            <a:ext cx="1383600" cy="650811"/>
          </a:xfrm>
          <a:prstGeom prst="curvedConnector3">
            <a:avLst>
              <a:gd name="adj1" fmla="val 50000"/>
            </a:avLst>
          </a:prstGeom>
          <a:noFill/>
          <a:ln w="19050" cap="flat" cmpd="sng">
            <a:solidFill>
              <a:srgbClr val="FFC000"/>
            </a:solidFill>
            <a:prstDash val="solid"/>
            <a:round/>
            <a:headEnd type="none" w="med" len="med"/>
            <a:tailEnd type="oval" w="med" len="med"/>
          </a:ln>
        </p:spPr>
      </p:cxnSp>
      <p:cxnSp>
        <p:nvCxnSpPr>
          <p:cNvPr id="775" name="Google Shape;775;p27"/>
          <p:cNvCxnSpPr>
            <a:stCxn id="721" idx="3"/>
          </p:cNvCxnSpPr>
          <p:nvPr/>
        </p:nvCxnSpPr>
        <p:spPr>
          <a:xfrm>
            <a:off x="2613869" y="3083564"/>
            <a:ext cx="944700" cy="524750"/>
          </a:xfrm>
          <a:prstGeom prst="curvedConnector3">
            <a:avLst>
              <a:gd name="adj1" fmla="val 50000"/>
            </a:avLst>
          </a:prstGeom>
          <a:noFill/>
          <a:ln w="19050" cap="flat" cmpd="sng">
            <a:solidFill>
              <a:schemeClr val="accent2">
                <a:lumMod val="75000"/>
              </a:schemeClr>
            </a:solidFill>
            <a:prstDash val="solid"/>
            <a:round/>
            <a:headEnd type="none" w="med" len="med"/>
            <a:tailEnd type="oval" w="med" len="med"/>
          </a:ln>
        </p:spPr>
      </p:cxnSp>
      <p:cxnSp>
        <p:nvCxnSpPr>
          <p:cNvPr id="777" name="Google Shape;777;p27"/>
          <p:cNvCxnSpPr>
            <a:stCxn id="729" idx="1"/>
          </p:cNvCxnSpPr>
          <p:nvPr/>
        </p:nvCxnSpPr>
        <p:spPr>
          <a:xfrm rot="10800000" flipV="1">
            <a:off x="5651551" y="1759221"/>
            <a:ext cx="870297" cy="553094"/>
          </a:xfrm>
          <a:prstGeom prst="curvedConnector3">
            <a:avLst>
              <a:gd name="adj1" fmla="val 50000"/>
            </a:avLst>
          </a:prstGeom>
          <a:noFill/>
          <a:ln w="19050" cap="flat" cmpd="sng">
            <a:solidFill>
              <a:schemeClr val="accent4"/>
            </a:solidFill>
            <a:prstDash val="solid"/>
            <a:round/>
            <a:headEnd type="none" w="med" len="med"/>
            <a:tailEnd type="oval" w="med" len="med"/>
          </a:ln>
        </p:spPr>
      </p:cxnSp>
      <p:cxnSp>
        <p:nvCxnSpPr>
          <p:cNvPr id="778" name="Google Shape;778;p27"/>
          <p:cNvCxnSpPr>
            <a:stCxn id="733" idx="1"/>
          </p:cNvCxnSpPr>
          <p:nvPr/>
        </p:nvCxnSpPr>
        <p:spPr>
          <a:xfrm rot="10800000" flipV="1">
            <a:off x="5941648" y="3127307"/>
            <a:ext cx="580200" cy="172476"/>
          </a:xfrm>
          <a:prstGeom prst="curvedConnector3">
            <a:avLst>
              <a:gd name="adj1" fmla="val 50000"/>
            </a:avLst>
          </a:prstGeom>
          <a:noFill/>
          <a:ln w="19050" cap="flat" cmpd="sng">
            <a:solidFill>
              <a:schemeClr val="accent3"/>
            </a:solidFill>
            <a:prstDash val="solid"/>
            <a:round/>
            <a:headEnd type="none" w="med" len="med"/>
            <a:tailEnd type="oval" w="med" len="med"/>
          </a:ln>
        </p:spPr>
      </p:cxnSp>
      <p:sp>
        <p:nvSpPr>
          <p:cNvPr id="3" name="TextBox 2">
            <a:extLst>
              <a:ext uri="{FF2B5EF4-FFF2-40B4-BE49-F238E27FC236}">
                <a16:creationId xmlns:a16="http://schemas.microsoft.com/office/drawing/2014/main" id="{6CFBF1B5-F626-17C8-5A4A-56CC61379824}"/>
              </a:ext>
            </a:extLst>
          </p:cNvPr>
          <p:cNvSpPr txBox="1"/>
          <p:nvPr/>
        </p:nvSpPr>
        <p:spPr>
          <a:xfrm>
            <a:off x="4102584" y="4021047"/>
            <a:ext cx="1506799" cy="276999"/>
          </a:xfrm>
          <a:prstGeom prst="rect">
            <a:avLst/>
          </a:prstGeom>
          <a:noFill/>
        </p:spPr>
        <p:txBody>
          <a:bodyPr wrap="square">
            <a:spAutoFit/>
          </a:bodyPr>
          <a:lstStyle/>
          <a:p>
            <a:r>
              <a:rPr lang="en-GB" sz="1200" b="0" i="0" u="none" strike="noStrike" cap="none" dirty="0">
                <a:solidFill>
                  <a:srgbClr val="000000"/>
                </a:solidFill>
                <a:effectLst/>
                <a:latin typeface="Arial"/>
                <a:ea typeface="Arial"/>
                <a:cs typeface="Arial"/>
                <a:sym typeface="Arial"/>
              </a:rPr>
              <a:t>(Lambert, 2023)</a:t>
            </a:r>
            <a:endParaRPr lang="en-GB"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6"/>
          <p:cNvSpPr txBox="1">
            <a:spLocks noGrp="1"/>
          </p:cNvSpPr>
          <p:nvPr>
            <p:ph type="title"/>
          </p:nvPr>
        </p:nvSpPr>
        <p:spPr>
          <a:xfrm>
            <a:off x="448975" y="512991"/>
            <a:ext cx="8237700" cy="246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Reading Week</a:t>
            </a:r>
            <a:endParaRPr dirty="0"/>
          </a:p>
        </p:txBody>
      </p:sp>
      <p:grpSp>
        <p:nvGrpSpPr>
          <p:cNvPr id="99" name="Google Shape;99;p16"/>
          <p:cNvGrpSpPr/>
          <p:nvPr/>
        </p:nvGrpSpPr>
        <p:grpSpPr>
          <a:xfrm>
            <a:off x="1793251" y="2150010"/>
            <a:ext cx="5559205" cy="1462775"/>
            <a:chOff x="1459486" y="2044594"/>
            <a:chExt cx="6282781" cy="1757932"/>
          </a:xfrm>
        </p:grpSpPr>
        <p:sp>
          <p:nvSpPr>
            <p:cNvPr id="100" name="Google Shape;100;p16"/>
            <p:cNvSpPr/>
            <p:nvPr/>
          </p:nvSpPr>
          <p:spPr>
            <a:xfrm>
              <a:off x="6000632" y="2044594"/>
              <a:ext cx="1658393" cy="1658393"/>
            </a:xfrm>
            <a:custGeom>
              <a:avLst/>
              <a:gdLst/>
              <a:ahLst/>
              <a:cxnLst/>
              <a:rect l="l" t="t" r="r" b="b"/>
              <a:pathLst>
                <a:path w="50281" h="50281" extrusionOk="0">
                  <a:moveTo>
                    <a:pt x="25134" y="4430"/>
                  </a:moveTo>
                  <a:cubicBezTo>
                    <a:pt x="36552" y="4430"/>
                    <a:pt x="45839" y="13717"/>
                    <a:pt x="45839" y="25135"/>
                  </a:cubicBezTo>
                  <a:cubicBezTo>
                    <a:pt x="45839" y="36553"/>
                    <a:pt x="36552" y="45840"/>
                    <a:pt x="25134" y="45840"/>
                  </a:cubicBezTo>
                  <a:cubicBezTo>
                    <a:pt x="13716" y="45840"/>
                    <a:pt x="4429" y="36553"/>
                    <a:pt x="4429" y="25135"/>
                  </a:cubicBezTo>
                  <a:cubicBezTo>
                    <a:pt x="4429" y="13717"/>
                    <a:pt x="13716" y="4430"/>
                    <a:pt x="25134" y="4430"/>
                  </a:cubicBezTo>
                  <a:close/>
                  <a:moveTo>
                    <a:pt x="25134" y="1"/>
                  </a:moveTo>
                  <a:cubicBezTo>
                    <a:pt x="11251" y="1"/>
                    <a:pt x="0" y="11252"/>
                    <a:pt x="0" y="25135"/>
                  </a:cubicBezTo>
                  <a:cubicBezTo>
                    <a:pt x="0" y="39017"/>
                    <a:pt x="11251" y="50281"/>
                    <a:pt x="25134" y="50281"/>
                  </a:cubicBezTo>
                  <a:cubicBezTo>
                    <a:pt x="39017" y="50281"/>
                    <a:pt x="50280" y="39017"/>
                    <a:pt x="50280" y="25135"/>
                  </a:cubicBezTo>
                  <a:cubicBezTo>
                    <a:pt x="50280" y="11252"/>
                    <a:pt x="39017" y="1"/>
                    <a:pt x="2513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6"/>
            <p:cNvSpPr/>
            <p:nvPr/>
          </p:nvSpPr>
          <p:spPr>
            <a:xfrm>
              <a:off x="6000995" y="2887721"/>
              <a:ext cx="1657634" cy="815261"/>
            </a:xfrm>
            <a:custGeom>
              <a:avLst/>
              <a:gdLst/>
              <a:ahLst/>
              <a:cxnLst/>
              <a:rect l="l" t="t" r="r" b="b"/>
              <a:pathLst>
                <a:path w="50258" h="24718" extrusionOk="0">
                  <a:moveTo>
                    <a:pt x="1" y="0"/>
                  </a:moveTo>
                  <a:cubicBezTo>
                    <a:pt x="227" y="13681"/>
                    <a:pt x="11383" y="24718"/>
                    <a:pt x="25123" y="24718"/>
                  </a:cubicBezTo>
                  <a:cubicBezTo>
                    <a:pt x="38875" y="24718"/>
                    <a:pt x="50031" y="13681"/>
                    <a:pt x="50257" y="0"/>
                  </a:cubicBezTo>
                  <a:lnTo>
                    <a:pt x="45816" y="0"/>
                  </a:lnTo>
                  <a:cubicBezTo>
                    <a:pt x="45590" y="11216"/>
                    <a:pt x="36398" y="20277"/>
                    <a:pt x="25123" y="20277"/>
                  </a:cubicBezTo>
                  <a:cubicBezTo>
                    <a:pt x="13848" y="20277"/>
                    <a:pt x="4656" y="11216"/>
                    <a:pt x="4430" y="0"/>
                  </a:cubicBezTo>
                  <a:close/>
                </a:path>
              </a:pathLst>
            </a:custGeom>
            <a:solidFill>
              <a:schemeClr val="accent4">
                <a:lumMod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6"/>
            <p:cNvSpPr/>
            <p:nvPr/>
          </p:nvSpPr>
          <p:spPr>
            <a:xfrm>
              <a:off x="7435134" y="2727180"/>
              <a:ext cx="307133" cy="307133"/>
            </a:xfrm>
            <a:custGeom>
              <a:avLst/>
              <a:gdLst/>
              <a:ahLst/>
              <a:cxnLst/>
              <a:rect l="l" t="t" r="r" b="b"/>
              <a:pathLst>
                <a:path w="9312" h="9312" extrusionOk="0">
                  <a:moveTo>
                    <a:pt x="4656" y="1"/>
                  </a:moveTo>
                  <a:cubicBezTo>
                    <a:pt x="2084" y="1"/>
                    <a:pt x="1" y="2085"/>
                    <a:pt x="1" y="4656"/>
                  </a:cubicBezTo>
                  <a:cubicBezTo>
                    <a:pt x="1" y="7228"/>
                    <a:pt x="2084" y="9312"/>
                    <a:pt x="4656" y="9312"/>
                  </a:cubicBezTo>
                  <a:cubicBezTo>
                    <a:pt x="7228" y="9312"/>
                    <a:pt x="9311" y="7228"/>
                    <a:pt x="9311" y="4656"/>
                  </a:cubicBezTo>
                  <a:cubicBezTo>
                    <a:pt x="9311" y="2085"/>
                    <a:pt x="7228" y="1"/>
                    <a:pt x="46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6"/>
            <p:cNvSpPr/>
            <p:nvPr/>
          </p:nvSpPr>
          <p:spPr>
            <a:xfrm>
              <a:off x="7500703" y="2792568"/>
              <a:ext cx="176357" cy="176357"/>
            </a:xfrm>
            <a:custGeom>
              <a:avLst/>
              <a:gdLst/>
              <a:ahLst/>
              <a:cxnLst/>
              <a:rect l="l" t="t" r="r" b="b"/>
              <a:pathLst>
                <a:path w="5347" h="5347" extrusionOk="0">
                  <a:moveTo>
                    <a:pt x="2668" y="0"/>
                  </a:moveTo>
                  <a:cubicBezTo>
                    <a:pt x="1192" y="0"/>
                    <a:pt x="1" y="1191"/>
                    <a:pt x="1" y="2679"/>
                  </a:cubicBezTo>
                  <a:cubicBezTo>
                    <a:pt x="1" y="4156"/>
                    <a:pt x="1192" y="5346"/>
                    <a:pt x="2668" y="5346"/>
                  </a:cubicBezTo>
                  <a:cubicBezTo>
                    <a:pt x="4144" y="5346"/>
                    <a:pt x="5347" y="4156"/>
                    <a:pt x="5347" y="2679"/>
                  </a:cubicBezTo>
                  <a:cubicBezTo>
                    <a:pt x="5347" y="1191"/>
                    <a:pt x="4144" y="0"/>
                    <a:pt x="26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16"/>
            <p:cNvSpPr/>
            <p:nvPr/>
          </p:nvSpPr>
          <p:spPr>
            <a:xfrm>
              <a:off x="4486774" y="2044594"/>
              <a:ext cx="1658393" cy="1658393"/>
            </a:xfrm>
            <a:custGeom>
              <a:avLst/>
              <a:gdLst/>
              <a:ahLst/>
              <a:cxnLst/>
              <a:rect l="l" t="t" r="r" b="b"/>
              <a:pathLst>
                <a:path w="50281" h="50281" extrusionOk="0">
                  <a:moveTo>
                    <a:pt x="25146" y="4430"/>
                  </a:moveTo>
                  <a:cubicBezTo>
                    <a:pt x="36565" y="4430"/>
                    <a:pt x="45851" y="13717"/>
                    <a:pt x="45851" y="25135"/>
                  </a:cubicBezTo>
                  <a:cubicBezTo>
                    <a:pt x="45851" y="36553"/>
                    <a:pt x="36565" y="45840"/>
                    <a:pt x="25146" y="45840"/>
                  </a:cubicBezTo>
                  <a:cubicBezTo>
                    <a:pt x="13728" y="45840"/>
                    <a:pt x="4442" y="36553"/>
                    <a:pt x="4442" y="25135"/>
                  </a:cubicBezTo>
                  <a:cubicBezTo>
                    <a:pt x="4442" y="13717"/>
                    <a:pt x="13728" y="4430"/>
                    <a:pt x="25146" y="4430"/>
                  </a:cubicBezTo>
                  <a:close/>
                  <a:moveTo>
                    <a:pt x="25146" y="1"/>
                  </a:moveTo>
                  <a:cubicBezTo>
                    <a:pt x="11264" y="1"/>
                    <a:pt x="0" y="11252"/>
                    <a:pt x="0" y="25135"/>
                  </a:cubicBezTo>
                  <a:cubicBezTo>
                    <a:pt x="0" y="39017"/>
                    <a:pt x="11264" y="50281"/>
                    <a:pt x="25146" y="50281"/>
                  </a:cubicBezTo>
                  <a:cubicBezTo>
                    <a:pt x="39029" y="50281"/>
                    <a:pt x="50281" y="39017"/>
                    <a:pt x="50281" y="25135"/>
                  </a:cubicBezTo>
                  <a:cubicBezTo>
                    <a:pt x="50281" y="11252"/>
                    <a:pt x="39029" y="1"/>
                    <a:pt x="251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6"/>
            <p:cNvSpPr/>
            <p:nvPr/>
          </p:nvSpPr>
          <p:spPr>
            <a:xfrm>
              <a:off x="4486774" y="2044594"/>
              <a:ext cx="1658393" cy="843165"/>
            </a:xfrm>
            <a:custGeom>
              <a:avLst/>
              <a:gdLst/>
              <a:ahLst/>
              <a:cxnLst/>
              <a:rect l="l" t="t" r="r" b="b"/>
              <a:pathLst>
                <a:path w="50281" h="25564" extrusionOk="0">
                  <a:moveTo>
                    <a:pt x="25146" y="1"/>
                  </a:moveTo>
                  <a:cubicBezTo>
                    <a:pt x="11264" y="1"/>
                    <a:pt x="0" y="11252"/>
                    <a:pt x="0" y="25135"/>
                  </a:cubicBezTo>
                  <a:cubicBezTo>
                    <a:pt x="0" y="25278"/>
                    <a:pt x="12" y="25420"/>
                    <a:pt x="12" y="25563"/>
                  </a:cubicBezTo>
                  <a:lnTo>
                    <a:pt x="4453" y="25563"/>
                  </a:lnTo>
                  <a:cubicBezTo>
                    <a:pt x="4453" y="25420"/>
                    <a:pt x="4442" y="25278"/>
                    <a:pt x="4442" y="25135"/>
                  </a:cubicBezTo>
                  <a:cubicBezTo>
                    <a:pt x="4442" y="13717"/>
                    <a:pt x="13728" y="4430"/>
                    <a:pt x="25146" y="4430"/>
                  </a:cubicBezTo>
                  <a:cubicBezTo>
                    <a:pt x="36565" y="4430"/>
                    <a:pt x="45851" y="13717"/>
                    <a:pt x="45851" y="25135"/>
                  </a:cubicBezTo>
                  <a:cubicBezTo>
                    <a:pt x="45851" y="25278"/>
                    <a:pt x="45840" y="25420"/>
                    <a:pt x="45840" y="25563"/>
                  </a:cubicBezTo>
                  <a:lnTo>
                    <a:pt x="50269" y="25563"/>
                  </a:lnTo>
                  <a:cubicBezTo>
                    <a:pt x="50281" y="25420"/>
                    <a:pt x="50281" y="25278"/>
                    <a:pt x="50281" y="25135"/>
                  </a:cubicBezTo>
                  <a:cubicBezTo>
                    <a:pt x="50281" y="11252"/>
                    <a:pt x="39029" y="1"/>
                    <a:pt x="25146" y="1"/>
                  </a:cubicBezTo>
                  <a:close/>
                </a:path>
              </a:pathLst>
            </a:custGeom>
            <a:solidFill>
              <a:schemeClr val="accent3">
                <a:lumMod val="60000"/>
                <a:lumOff val="4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6"/>
            <p:cNvSpPr/>
            <p:nvPr/>
          </p:nvSpPr>
          <p:spPr>
            <a:xfrm>
              <a:off x="5920518" y="2727180"/>
              <a:ext cx="307100" cy="307133"/>
            </a:xfrm>
            <a:custGeom>
              <a:avLst/>
              <a:gdLst/>
              <a:ahLst/>
              <a:cxnLst/>
              <a:rect l="l" t="t" r="r" b="b"/>
              <a:pathLst>
                <a:path w="9311" h="9312" extrusionOk="0">
                  <a:moveTo>
                    <a:pt x="4656" y="1"/>
                  </a:moveTo>
                  <a:cubicBezTo>
                    <a:pt x="2084" y="1"/>
                    <a:pt x="0" y="2085"/>
                    <a:pt x="0" y="4656"/>
                  </a:cubicBezTo>
                  <a:cubicBezTo>
                    <a:pt x="0" y="7228"/>
                    <a:pt x="2084" y="9312"/>
                    <a:pt x="4656" y="9312"/>
                  </a:cubicBezTo>
                  <a:cubicBezTo>
                    <a:pt x="7227" y="9312"/>
                    <a:pt x="9311" y="7228"/>
                    <a:pt x="9311" y="4656"/>
                  </a:cubicBezTo>
                  <a:cubicBezTo>
                    <a:pt x="9311" y="2085"/>
                    <a:pt x="7227" y="1"/>
                    <a:pt x="46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6"/>
            <p:cNvSpPr/>
            <p:nvPr/>
          </p:nvSpPr>
          <p:spPr>
            <a:xfrm>
              <a:off x="5985691" y="2792568"/>
              <a:ext cx="176753" cy="176357"/>
            </a:xfrm>
            <a:custGeom>
              <a:avLst/>
              <a:gdLst/>
              <a:ahLst/>
              <a:cxnLst/>
              <a:rect l="l" t="t" r="r" b="b"/>
              <a:pathLst>
                <a:path w="5359" h="5347" extrusionOk="0">
                  <a:moveTo>
                    <a:pt x="2680" y="0"/>
                  </a:moveTo>
                  <a:cubicBezTo>
                    <a:pt x="1203" y="0"/>
                    <a:pt x="1" y="1191"/>
                    <a:pt x="1" y="2679"/>
                  </a:cubicBezTo>
                  <a:cubicBezTo>
                    <a:pt x="1" y="4156"/>
                    <a:pt x="1203" y="5346"/>
                    <a:pt x="2680" y="5346"/>
                  </a:cubicBezTo>
                  <a:cubicBezTo>
                    <a:pt x="4156" y="5346"/>
                    <a:pt x="5358" y="4156"/>
                    <a:pt x="5358" y="2679"/>
                  </a:cubicBezTo>
                  <a:cubicBezTo>
                    <a:pt x="5358" y="1191"/>
                    <a:pt x="4156" y="0"/>
                    <a:pt x="26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6"/>
            <p:cNvSpPr/>
            <p:nvPr/>
          </p:nvSpPr>
          <p:spPr>
            <a:xfrm>
              <a:off x="2971761" y="2044594"/>
              <a:ext cx="1658393" cy="1658393"/>
            </a:xfrm>
            <a:custGeom>
              <a:avLst/>
              <a:gdLst/>
              <a:ahLst/>
              <a:cxnLst/>
              <a:rect l="l" t="t" r="r" b="b"/>
              <a:pathLst>
                <a:path w="50281" h="50281" extrusionOk="0">
                  <a:moveTo>
                    <a:pt x="25134" y="4430"/>
                  </a:moveTo>
                  <a:cubicBezTo>
                    <a:pt x="36552" y="4430"/>
                    <a:pt x="45839" y="13717"/>
                    <a:pt x="45839" y="25135"/>
                  </a:cubicBezTo>
                  <a:cubicBezTo>
                    <a:pt x="45839" y="36553"/>
                    <a:pt x="36552" y="45840"/>
                    <a:pt x="25134" y="45840"/>
                  </a:cubicBezTo>
                  <a:cubicBezTo>
                    <a:pt x="13716" y="45840"/>
                    <a:pt x="4429" y="36553"/>
                    <a:pt x="4429" y="25135"/>
                  </a:cubicBezTo>
                  <a:cubicBezTo>
                    <a:pt x="4429" y="13717"/>
                    <a:pt x="13716" y="4430"/>
                    <a:pt x="25134" y="4430"/>
                  </a:cubicBezTo>
                  <a:close/>
                  <a:moveTo>
                    <a:pt x="25134" y="1"/>
                  </a:moveTo>
                  <a:cubicBezTo>
                    <a:pt x="11252" y="1"/>
                    <a:pt x="0" y="11252"/>
                    <a:pt x="0" y="25135"/>
                  </a:cubicBezTo>
                  <a:cubicBezTo>
                    <a:pt x="0" y="39017"/>
                    <a:pt x="11252" y="50281"/>
                    <a:pt x="25134" y="50281"/>
                  </a:cubicBezTo>
                  <a:cubicBezTo>
                    <a:pt x="39017" y="50281"/>
                    <a:pt x="50280" y="39017"/>
                    <a:pt x="50280" y="25135"/>
                  </a:cubicBezTo>
                  <a:cubicBezTo>
                    <a:pt x="50280" y="11252"/>
                    <a:pt x="39017" y="1"/>
                    <a:pt x="2513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6"/>
            <p:cNvSpPr/>
            <p:nvPr/>
          </p:nvSpPr>
          <p:spPr>
            <a:xfrm>
              <a:off x="2972157" y="2887721"/>
              <a:ext cx="1657602" cy="815261"/>
            </a:xfrm>
            <a:custGeom>
              <a:avLst/>
              <a:gdLst/>
              <a:ahLst/>
              <a:cxnLst/>
              <a:rect l="l" t="t" r="r" b="b"/>
              <a:pathLst>
                <a:path w="50257" h="24718" extrusionOk="0">
                  <a:moveTo>
                    <a:pt x="0" y="0"/>
                  </a:moveTo>
                  <a:cubicBezTo>
                    <a:pt x="226" y="13681"/>
                    <a:pt x="11382" y="24718"/>
                    <a:pt x="25122" y="24718"/>
                  </a:cubicBezTo>
                  <a:cubicBezTo>
                    <a:pt x="38862" y="24718"/>
                    <a:pt x="50030" y="13681"/>
                    <a:pt x="50256" y="0"/>
                  </a:cubicBezTo>
                  <a:lnTo>
                    <a:pt x="45815" y="0"/>
                  </a:lnTo>
                  <a:cubicBezTo>
                    <a:pt x="45589" y="11216"/>
                    <a:pt x="36397" y="20277"/>
                    <a:pt x="25122" y="20277"/>
                  </a:cubicBezTo>
                  <a:cubicBezTo>
                    <a:pt x="13847" y="20277"/>
                    <a:pt x="4655" y="11216"/>
                    <a:pt x="4429" y="0"/>
                  </a:cubicBezTo>
                  <a:close/>
                </a:path>
              </a:pathLst>
            </a:custGeom>
            <a:solidFill>
              <a:schemeClr val="accent3">
                <a:lumMod val="75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6"/>
            <p:cNvSpPr/>
            <p:nvPr/>
          </p:nvSpPr>
          <p:spPr>
            <a:xfrm>
              <a:off x="4405868" y="2727180"/>
              <a:ext cx="307133" cy="307133"/>
            </a:xfrm>
            <a:custGeom>
              <a:avLst/>
              <a:gdLst/>
              <a:ahLst/>
              <a:cxnLst/>
              <a:rect l="l" t="t" r="r" b="b"/>
              <a:pathLst>
                <a:path w="9312" h="9312" extrusionOk="0">
                  <a:moveTo>
                    <a:pt x="4656" y="1"/>
                  </a:moveTo>
                  <a:cubicBezTo>
                    <a:pt x="2084" y="1"/>
                    <a:pt x="1" y="2085"/>
                    <a:pt x="1" y="4656"/>
                  </a:cubicBezTo>
                  <a:cubicBezTo>
                    <a:pt x="1" y="7228"/>
                    <a:pt x="2084" y="9312"/>
                    <a:pt x="4656" y="9312"/>
                  </a:cubicBezTo>
                  <a:cubicBezTo>
                    <a:pt x="7228" y="9312"/>
                    <a:pt x="9311" y="7228"/>
                    <a:pt x="9311" y="4656"/>
                  </a:cubicBezTo>
                  <a:cubicBezTo>
                    <a:pt x="9311" y="2085"/>
                    <a:pt x="7228" y="1"/>
                    <a:pt x="46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6"/>
            <p:cNvSpPr/>
            <p:nvPr/>
          </p:nvSpPr>
          <p:spPr>
            <a:xfrm>
              <a:off x="4471074" y="2792568"/>
              <a:ext cx="176357" cy="176357"/>
            </a:xfrm>
            <a:custGeom>
              <a:avLst/>
              <a:gdLst/>
              <a:ahLst/>
              <a:cxnLst/>
              <a:rect l="l" t="t" r="r" b="b"/>
              <a:pathLst>
                <a:path w="5347" h="5347" extrusionOk="0">
                  <a:moveTo>
                    <a:pt x="2679" y="0"/>
                  </a:moveTo>
                  <a:cubicBezTo>
                    <a:pt x="1191" y="0"/>
                    <a:pt x="0" y="1191"/>
                    <a:pt x="0" y="2679"/>
                  </a:cubicBezTo>
                  <a:cubicBezTo>
                    <a:pt x="0" y="4156"/>
                    <a:pt x="1191" y="5346"/>
                    <a:pt x="2679" y="5346"/>
                  </a:cubicBezTo>
                  <a:cubicBezTo>
                    <a:pt x="4156" y="5346"/>
                    <a:pt x="5346" y="4156"/>
                    <a:pt x="5346" y="2679"/>
                  </a:cubicBezTo>
                  <a:cubicBezTo>
                    <a:pt x="5346" y="1191"/>
                    <a:pt x="4156" y="0"/>
                    <a:pt x="26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6"/>
            <p:cNvSpPr/>
            <p:nvPr/>
          </p:nvSpPr>
          <p:spPr>
            <a:xfrm>
              <a:off x="1459486" y="2044594"/>
              <a:ext cx="1658393" cy="1757932"/>
            </a:xfrm>
            <a:custGeom>
              <a:avLst/>
              <a:gdLst/>
              <a:ahLst/>
              <a:cxnLst/>
              <a:rect l="l" t="t" r="r" b="b"/>
              <a:pathLst>
                <a:path w="50281" h="50281" extrusionOk="0">
                  <a:moveTo>
                    <a:pt x="25146" y="4430"/>
                  </a:moveTo>
                  <a:cubicBezTo>
                    <a:pt x="36564" y="4430"/>
                    <a:pt x="45851" y="13717"/>
                    <a:pt x="45851" y="25135"/>
                  </a:cubicBezTo>
                  <a:cubicBezTo>
                    <a:pt x="45851" y="36553"/>
                    <a:pt x="36564" y="45840"/>
                    <a:pt x="25146" y="45840"/>
                  </a:cubicBezTo>
                  <a:cubicBezTo>
                    <a:pt x="13728" y="45840"/>
                    <a:pt x="4441" y="36553"/>
                    <a:pt x="4441" y="25135"/>
                  </a:cubicBezTo>
                  <a:cubicBezTo>
                    <a:pt x="4441" y="13717"/>
                    <a:pt x="13728" y="4430"/>
                    <a:pt x="25146" y="4430"/>
                  </a:cubicBezTo>
                  <a:close/>
                  <a:moveTo>
                    <a:pt x="25146" y="1"/>
                  </a:moveTo>
                  <a:cubicBezTo>
                    <a:pt x="11264" y="1"/>
                    <a:pt x="0" y="11252"/>
                    <a:pt x="0" y="25135"/>
                  </a:cubicBezTo>
                  <a:cubicBezTo>
                    <a:pt x="0" y="39017"/>
                    <a:pt x="11264" y="50281"/>
                    <a:pt x="25146" y="50281"/>
                  </a:cubicBezTo>
                  <a:cubicBezTo>
                    <a:pt x="39029" y="50281"/>
                    <a:pt x="50280" y="39017"/>
                    <a:pt x="50280" y="25135"/>
                  </a:cubicBezTo>
                  <a:cubicBezTo>
                    <a:pt x="50280" y="11252"/>
                    <a:pt x="39029" y="1"/>
                    <a:pt x="251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6"/>
            <p:cNvSpPr/>
            <p:nvPr/>
          </p:nvSpPr>
          <p:spPr>
            <a:xfrm>
              <a:off x="1459486" y="2044594"/>
              <a:ext cx="1658393" cy="843165"/>
            </a:xfrm>
            <a:custGeom>
              <a:avLst/>
              <a:gdLst/>
              <a:ahLst/>
              <a:cxnLst/>
              <a:rect l="l" t="t" r="r" b="b"/>
              <a:pathLst>
                <a:path w="50281" h="25564" extrusionOk="0">
                  <a:moveTo>
                    <a:pt x="25146" y="1"/>
                  </a:moveTo>
                  <a:cubicBezTo>
                    <a:pt x="11264" y="1"/>
                    <a:pt x="0" y="11252"/>
                    <a:pt x="0" y="25135"/>
                  </a:cubicBezTo>
                  <a:cubicBezTo>
                    <a:pt x="0" y="25278"/>
                    <a:pt x="12" y="25420"/>
                    <a:pt x="12" y="25563"/>
                  </a:cubicBezTo>
                  <a:lnTo>
                    <a:pt x="4453" y="25563"/>
                  </a:lnTo>
                  <a:cubicBezTo>
                    <a:pt x="4453" y="25420"/>
                    <a:pt x="4441" y="25278"/>
                    <a:pt x="4441" y="25135"/>
                  </a:cubicBezTo>
                  <a:cubicBezTo>
                    <a:pt x="4441" y="13717"/>
                    <a:pt x="13728" y="4430"/>
                    <a:pt x="25146" y="4430"/>
                  </a:cubicBezTo>
                  <a:cubicBezTo>
                    <a:pt x="36564" y="4430"/>
                    <a:pt x="45851" y="13717"/>
                    <a:pt x="45851" y="25135"/>
                  </a:cubicBezTo>
                  <a:cubicBezTo>
                    <a:pt x="45851" y="25278"/>
                    <a:pt x="45839" y="25420"/>
                    <a:pt x="45839" y="25563"/>
                  </a:cubicBezTo>
                  <a:lnTo>
                    <a:pt x="50268" y="25563"/>
                  </a:lnTo>
                  <a:cubicBezTo>
                    <a:pt x="50280" y="25420"/>
                    <a:pt x="50280" y="25278"/>
                    <a:pt x="50280" y="25135"/>
                  </a:cubicBezTo>
                  <a:cubicBezTo>
                    <a:pt x="50280" y="11252"/>
                    <a:pt x="39029" y="1"/>
                    <a:pt x="25146" y="1"/>
                  </a:cubicBezTo>
                  <a:close/>
                </a:path>
              </a:pathLst>
            </a:custGeom>
            <a:solidFill>
              <a:srgbClr val="FFC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6"/>
            <p:cNvSpPr/>
            <p:nvPr/>
          </p:nvSpPr>
          <p:spPr>
            <a:xfrm>
              <a:off x="2890855" y="2727180"/>
              <a:ext cx="307133" cy="307133"/>
            </a:xfrm>
            <a:custGeom>
              <a:avLst/>
              <a:gdLst/>
              <a:ahLst/>
              <a:cxnLst/>
              <a:rect l="l" t="t" r="r" b="b"/>
              <a:pathLst>
                <a:path w="9312" h="9312" extrusionOk="0">
                  <a:moveTo>
                    <a:pt x="4656" y="1"/>
                  </a:moveTo>
                  <a:cubicBezTo>
                    <a:pt x="2084" y="1"/>
                    <a:pt x="0" y="2085"/>
                    <a:pt x="0" y="4656"/>
                  </a:cubicBezTo>
                  <a:cubicBezTo>
                    <a:pt x="0" y="7228"/>
                    <a:pt x="2084" y="9312"/>
                    <a:pt x="4656" y="9312"/>
                  </a:cubicBezTo>
                  <a:cubicBezTo>
                    <a:pt x="7228" y="9312"/>
                    <a:pt x="9311" y="7228"/>
                    <a:pt x="9311" y="4656"/>
                  </a:cubicBezTo>
                  <a:cubicBezTo>
                    <a:pt x="9311" y="2085"/>
                    <a:pt x="7228" y="1"/>
                    <a:pt x="46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6"/>
            <p:cNvSpPr/>
            <p:nvPr/>
          </p:nvSpPr>
          <p:spPr>
            <a:xfrm>
              <a:off x="2956424" y="2792568"/>
              <a:ext cx="176357" cy="176357"/>
            </a:xfrm>
            <a:custGeom>
              <a:avLst/>
              <a:gdLst/>
              <a:ahLst/>
              <a:cxnLst/>
              <a:rect l="l" t="t" r="r" b="b"/>
              <a:pathLst>
                <a:path w="5347" h="5347" extrusionOk="0">
                  <a:moveTo>
                    <a:pt x="2668" y="0"/>
                  </a:moveTo>
                  <a:cubicBezTo>
                    <a:pt x="1191" y="0"/>
                    <a:pt x="1" y="1191"/>
                    <a:pt x="1" y="2679"/>
                  </a:cubicBezTo>
                  <a:cubicBezTo>
                    <a:pt x="1" y="4156"/>
                    <a:pt x="1191" y="5346"/>
                    <a:pt x="2668" y="5346"/>
                  </a:cubicBezTo>
                  <a:cubicBezTo>
                    <a:pt x="4144" y="5346"/>
                    <a:pt x="5347" y="4156"/>
                    <a:pt x="5347" y="2679"/>
                  </a:cubicBezTo>
                  <a:cubicBezTo>
                    <a:pt x="5347" y="1191"/>
                    <a:pt x="4144" y="0"/>
                    <a:pt x="26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7" name="Google Shape;117;p16"/>
          <p:cNvSpPr txBox="1"/>
          <p:nvPr/>
        </p:nvSpPr>
        <p:spPr>
          <a:xfrm>
            <a:off x="3090022" y="3735581"/>
            <a:ext cx="1769400" cy="576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solidFill>
                  <a:schemeClr val="dk1"/>
                </a:solidFill>
                <a:ea typeface="Roboto"/>
                <a:cs typeface="Roboto"/>
                <a:sym typeface="Roboto"/>
              </a:rPr>
              <a:t>Reviewed lecture materials from Weeks 1–4</a:t>
            </a:r>
            <a:endParaRPr lang="en-US" sz="1200">
              <a:solidFill>
                <a:schemeClr val="dk1"/>
              </a:solidFill>
              <a:ea typeface="Roboto"/>
              <a:cs typeface="Roboto"/>
            </a:endParaRPr>
          </a:p>
        </p:txBody>
      </p:sp>
      <p:sp>
        <p:nvSpPr>
          <p:cNvPr id="120" name="Google Shape;120;p16"/>
          <p:cNvSpPr txBox="1"/>
          <p:nvPr/>
        </p:nvSpPr>
        <p:spPr>
          <a:xfrm>
            <a:off x="1795066" y="1304888"/>
            <a:ext cx="1773900" cy="576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solidFill>
                  <a:schemeClr val="dk1"/>
                </a:solidFill>
                <a:ea typeface="Roboto"/>
                <a:cs typeface="Roboto"/>
                <a:sym typeface="Roboto"/>
              </a:rPr>
              <a:t>Used the week to catch up on tasks and consolidate learning</a:t>
            </a:r>
            <a:endParaRPr sz="1200" dirty="0">
              <a:solidFill>
                <a:schemeClr val="dk1"/>
              </a:solidFill>
              <a:ea typeface="Roboto"/>
              <a:cs typeface="Roboto"/>
              <a:sym typeface="Roboto"/>
            </a:endParaRPr>
          </a:p>
        </p:txBody>
      </p:sp>
      <p:sp>
        <p:nvSpPr>
          <p:cNvPr id="123" name="Google Shape;123;p16"/>
          <p:cNvSpPr txBox="1"/>
          <p:nvPr/>
        </p:nvSpPr>
        <p:spPr>
          <a:xfrm>
            <a:off x="4316972" y="1311127"/>
            <a:ext cx="1769400" cy="576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solidFill>
                  <a:schemeClr val="dk1"/>
                </a:solidFill>
                <a:ea typeface="Roboto"/>
                <a:cs typeface="Roboto"/>
                <a:sym typeface="Roboto"/>
              </a:rPr>
              <a:t>Revisited areas that needed more practice</a:t>
            </a:r>
            <a:endParaRPr lang="en-US" sz="1200">
              <a:solidFill>
                <a:schemeClr val="dk1"/>
              </a:solidFill>
              <a:ea typeface="Roboto"/>
              <a:cs typeface="Roboto"/>
            </a:endParaRPr>
          </a:p>
        </p:txBody>
      </p:sp>
      <p:sp>
        <p:nvSpPr>
          <p:cNvPr id="126" name="Google Shape;126;p16"/>
          <p:cNvSpPr txBox="1"/>
          <p:nvPr/>
        </p:nvSpPr>
        <p:spPr>
          <a:xfrm>
            <a:off x="5577284" y="3735581"/>
            <a:ext cx="1769400" cy="576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200" dirty="0">
                <a:solidFill>
                  <a:schemeClr val="dk1"/>
                </a:solidFill>
                <a:ea typeface="Roboto"/>
                <a:cs typeface="Roboto"/>
                <a:sym typeface="Roboto"/>
              </a:rPr>
              <a:t>Reflected on progress and prepared for upcoming sessions</a:t>
            </a:r>
            <a:endParaRPr lang="en-US" sz="1200">
              <a:solidFill>
                <a:schemeClr val="dk1"/>
              </a:solidFill>
              <a:ea typeface="Roboto"/>
              <a:cs typeface="Roboto"/>
            </a:endParaRPr>
          </a:p>
        </p:txBody>
      </p:sp>
      <p:grpSp>
        <p:nvGrpSpPr>
          <p:cNvPr id="128" name="Google Shape;128;p16"/>
          <p:cNvGrpSpPr/>
          <p:nvPr/>
        </p:nvGrpSpPr>
        <p:grpSpPr>
          <a:xfrm>
            <a:off x="2370951" y="2597571"/>
            <a:ext cx="390190" cy="380446"/>
            <a:chOff x="2054218" y="2602371"/>
            <a:chExt cx="468923" cy="457212"/>
          </a:xfrm>
        </p:grpSpPr>
        <p:sp>
          <p:nvSpPr>
            <p:cNvPr id="129" name="Google Shape;129;p16"/>
            <p:cNvSpPr/>
            <p:nvPr/>
          </p:nvSpPr>
          <p:spPr>
            <a:xfrm>
              <a:off x="2054218" y="2602371"/>
              <a:ext cx="468923" cy="457212"/>
            </a:xfrm>
            <a:custGeom>
              <a:avLst/>
              <a:gdLst/>
              <a:ahLst/>
              <a:cxnLst/>
              <a:rect l="l" t="t" r="r" b="b"/>
              <a:pathLst>
                <a:path w="12036" h="11611" extrusionOk="0">
                  <a:moveTo>
                    <a:pt x="7955" y="654"/>
                  </a:moveTo>
                  <a:cubicBezTo>
                    <a:pt x="8743" y="654"/>
                    <a:pt x="9531" y="946"/>
                    <a:pt x="10114" y="1529"/>
                  </a:cubicBezTo>
                  <a:cubicBezTo>
                    <a:pt x="11311" y="2726"/>
                    <a:pt x="11311" y="4679"/>
                    <a:pt x="10114" y="5876"/>
                  </a:cubicBezTo>
                  <a:cubicBezTo>
                    <a:pt x="9540" y="6450"/>
                    <a:pt x="8752" y="6766"/>
                    <a:pt x="7951" y="6766"/>
                  </a:cubicBezTo>
                  <a:cubicBezTo>
                    <a:pt x="7565" y="6766"/>
                    <a:pt x="7175" y="6692"/>
                    <a:pt x="6806" y="6538"/>
                  </a:cubicBezTo>
                  <a:cubicBezTo>
                    <a:pt x="6759" y="6526"/>
                    <a:pt x="6709" y="6519"/>
                    <a:pt x="6661" y="6519"/>
                  </a:cubicBezTo>
                  <a:cubicBezTo>
                    <a:pt x="6577" y="6519"/>
                    <a:pt x="6499" y="6541"/>
                    <a:pt x="6459" y="6601"/>
                  </a:cubicBezTo>
                  <a:lnTo>
                    <a:pt x="5545" y="7514"/>
                  </a:lnTo>
                  <a:lnTo>
                    <a:pt x="4726" y="7514"/>
                  </a:lnTo>
                  <a:cubicBezTo>
                    <a:pt x="4537" y="7514"/>
                    <a:pt x="4380" y="7672"/>
                    <a:pt x="4380" y="7861"/>
                  </a:cubicBezTo>
                  <a:lnTo>
                    <a:pt x="4380" y="8460"/>
                  </a:lnTo>
                  <a:lnTo>
                    <a:pt x="3907" y="8428"/>
                  </a:lnTo>
                  <a:cubicBezTo>
                    <a:pt x="3813" y="8428"/>
                    <a:pt x="3687" y="8428"/>
                    <a:pt x="3655" y="8491"/>
                  </a:cubicBezTo>
                  <a:cubicBezTo>
                    <a:pt x="3592" y="8554"/>
                    <a:pt x="3529" y="8649"/>
                    <a:pt x="3529" y="8743"/>
                  </a:cubicBezTo>
                  <a:lnTo>
                    <a:pt x="3466" y="9531"/>
                  </a:lnTo>
                  <a:lnTo>
                    <a:pt x="2678" y="9594"/>
                  </a:lnTo>
                  <a:cubicBezTo>
                    <a:pt x="2584" y="9594"/>
                    <a:pt x="2521" y="9657"/>
                    <a:pt x="2426" y="9720"/>
                  </a:cubicBezTo>
                  <a:cubicBezTo>
                    <a:pt x="2395" y="9814"/>
                    <a:pt x="2363" y="9877"/>
                    <a:pt x="2363" y="9972"/>
                  </a:cubicBezTo>
                  <a:lnTo>
                    <a:pt x="2426" y="10665"/>
                  </a:lnTo>
                  <a:lnTo>
                    <a:pt x="2174" y="10949"/>
                  </a:lnTo>
                  <a:lnTo>
                    <a:pt x="694" y="10949"/>
                  </a:lnTo>
                  <a:lnTo>
                    <a:pt x="694" y="9499"/>
                  </a:lnTo>
                  <a:lnTo>
                    <a:pt x="757" y="9499"/>
                  </a:lnTo>
                  <a:lnTo>
                    <a:pt x="5041" y="5215"/>
                  </a:lnTo>
                  <a:cubicBezTo>
                    <a:pt x="5104" y="5120"/>
                    <a:pt x="5167" y="4963"/>
                    <a:pt x="5104" y="4837"/>
                  </a:cubicBezTo>
                  <a:cubicBezTo>
                    <a:pt x="4695" y="3702"/>
                    <a:pt x="4947" y="2411"/>
                    <a:pt x="5797" y="1529"/>
                  </a:cubicBezTo>
                  <a:cubicBezTo>
                    <a:pt x="6380" y="946"/>
                    <a:pt x="7168" y="654"/>
                    <a:pt x="7955" y="654"/>
                  </a:cubicBezTo>
                  <a:close/>
                  <a:moveTo>
                    <a:pt x="7936" y="1"/>
                  </a:moveTo>
                  <a:cubicBezTo>
                    <a:pt x="6971" y="1"/>
                    <a:pt x="6002" y="363"/>
                    <a:pt x="5262" y="1088"/>
                  </a:cubicBezTo>
                  <a:cubicBezTo>
                    <a:pt x="4285" y="2096"/>
                    <a:pt x="3939" y="3576"/>
                    <a:pt x="4380" y="4931"/>
                  </a:cubicBezTo>
                  <a:lnTo>
                    <a:pt x="126" y="9184"/>
                  </a:lnTo>
                  <a:cubicBezTo>
                    <a:pt x="32" y="9247"/>
                    <a:pt x="0" y="9342"/>
                    <a:pt x="0" y="9405"/>
                  </a:cubicBezTo>
                  <a:lnTo>
                    <a:pt x="0" y="11358"/>
                  </a:lnTo>
                  <a:cubicBezTo>
                    <a:pt x="32" y="11453"/>
                    <a:pt x="189" y="11610"/>
                    <a:pt x="379" y="11610"/>
                  </a:cubicBezTo>
                  <a:lnTo>
                    <a:pt x="2332" y="11610"/>
                  </a:lnTo>
                  <a:cubicBezTo>
                    <a:pt x="2395" y="11610"/>
                    <a:pt x="2521" y="11579"/>
                    <a:pt x="2552" y="11516"/>
                  </a:cubicBezTo>
                  <a:lnTo>
                    <a:pt x="3025" y="11043"/>
                  </a:lnTo>
                  <a:cubicBezTo>
                    <a:pt x="3119" y="10949"/>
                    <a:pt x="3151" y="10823"/>
                    <a:pt x="3119" y="10759"/>
                  </a:cubicBezTo>
                  <a:lnTo>
                    <a:pt x="3025" y="10255"/>
                  </a:lnTo>
                  <a:lnTo>
                    <a:pt x="3750" y="10161"/>
                  </a:lnTo>
                  <a:cubicBezTo>
                    <a:pt x="3907" y="10161"/>
                    <a:pt x="4002" y="10003"/>
                    <a:pt x="4065" y="9846"/>
                  </a:cubicBezTo>
                  <a:lnTo>
                    <a:pt x="4128" y="9153"/>
                  </a:lnTo>
                  <a:lnTo>
                    <a:pt x="4663" y="9216"/>
                  </a:lnTo>
                  <a:cubicBezTo>
                    <a:pt x="4726" y="9216"/>
                    <a:pt x="4852" y="9216"/>
                    <a:pt x="4915" y="9153"/>
                  </a:cubicBezTo>
                  <a:cubicBezTo>
                    <a:pt x="5010" y="9058"/>
                    <a:pt x="5041" y="8995"/>
                    <a:pt x="5041" y="8901"/>
                  </a:cubicBezTo>
                  <a:lnTo>
                    <a:pt x="5041" y="8271"/>
                  </a:lnTo>
                  <a:lnTo>
                    <a:pt x="5671" y="8271"/>
                  </a:lnTo>
                  <a:cubicBezTo>
                    <a:pt x="5734" y="8271"/>
                    <a:pt x="5829" y="8239"/>
                    <a:pt x="5892" y="8145"/>
                  </a:cubicBezTo>
                  <a:lnTo>
                    <a:pt x="6774" y="7325"/>
                  </a:lnTo>
                  <a:cubicBezTo>
                    <a:pt x="7153" y="7452"/>
                    <a:pt x="7548" y="7514"/>
                    <a:pt x="7941" y="7514"/>
                  </a:cubicBezTo>
                  <a:cubicBezTo>
                    <a:pt x="8920" y="7514"/>
                    <a:pt x="9889" y="7131"/>
                    <a:pt x="10586" y="6412"/>
                  </a:cubicBezTo>
                  <a:cubicBezTo>
                    <a:pt x="12035" y="4963"/>
                    <a:pt x="12035" y="2568"/>
                    <a:pt x="10586" y="1088"/>
                  </a:cubicBezTo>
                  <a:cubicBezTo>
                    <a:pt x="9862" y="363"/>
                    <a:pt x="8901" y="1"/>
                    <a:pt x="79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6"/>
            <p:cNvSpPr/>
            <p:nvPr/>
          </p:nvSpPr>
          <p:spPr>
            <a:xfrm>
              <a:off x="2358612" y="2719752"/>
              <a:ext cx="87192" cy="80369"/>
            </a:xfrm>
            <a:custGeom>
              <a:avLst/>
              <a:gdLst/>
              <a:ahLst/>
              <a:cxnLst/>
              <a:rect l="l" t="t" r="r" b="b"/>
              <a:pathLst>
                <a:path w="2238" h="2041" extrusionOk="0">
                  <a:moveTo>
                    <a:pt x="1119" y="662"/>
                  </a:moveTo>
                  <a:cubicBezTo>
                    <a:pt x="1206" y="662"/>
                    <a:pt x="1292" y="694"/>
                    <a:pt x="1355" y="757"/>
                  </a:cubicBezTo>
                  <a:cubicBezTo>
                    <a:pt x="1481" y="883"/>
                    <a:pt x="1481" y="1135"/>
                    <a:pt x="1355" y="1229"/>
                  </a:cubicBezTo>
                  <a:cubicBezTo>
                    <a:pt x="1292" y="1292"/>
                    <a:pt x="1206" y="1324"/>
                    <a:pt x="1119" y="1324"/>
                  </a:cubicBezTo>
                  <a:cubicBezTo>
                    <a:pt x="1032" y="1324"/>
                    <a:pt x="946" y="1292"/>
                    <a:pt x="883" y="1229"/>
                  </a:cubicBezTo>
                  <a:cubicBezTo>
                    <a:pt x="725" y="1135"/>
                    <a:pt x="725" y="914"/>
                    <a:pt x="883" y="757"/>
                  </a:cubicBezTo>
                  <a:cubicBezTo>
                    <a:pt x="946" y="694"/>
                    <a:pt x="1032" y="662"/>
                    <a:pt x="1119" y="662"/>
                  </a:cubicBezTo>
                  <a:close/>
                  <a:moveTo>
                    <a:pt x="1115" y="1"/>
                  </a:moveTo>
                  <a:cubicBezTo>
                    <a:pt x="851" y="1"/>
                    <a:pt x="584" y="95"/>
                    <a:pt x="379" y="284"/>
                  </a:cubicBezTo>
                  <a:cubicBezTo>
                    <a:pt x="1" y="694"/>
                    <a:pt x="1" y="1355"/>
                    <a:pt x="379" y="1733"/>
                  </a:cubicBezTo>
                  <a:cubicBezTo>
                    <a:pt x="599" y="1938"/>
                    <a:pt x="867" y="2041"/>
                    <a:pt x="1127" y="2041"/>
                  </a:cubicBezTo>
                  <a:cubicBezTo>
                    <a:pt x="1387" y="2041"/>
                    <a:pt x="1639" y="1938"/>
                    <a:pt x="1828" y="1733"/>
                  </a:cubicBezTo>
                  <a:cubicBezTo>
                    <a:pt x="2238" y="1355"/>
                    <a:pt x="2238" y="694"/>
                    <a:pt x="1828" y="284"/>
                  </a:cubicBezTo>
                  <a:cubicBezTo>
                    <a:pt x="1639" y="95"/>
                    <a:pt x="1379" y="1"/>
                    <a:pt x="11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16"/>
          <p:cNvSpPr/>
          <p:nvPr/>
        </p:nvSpPr>
        <p:spPr>
          <a:xfrm>
            <a:off x="3674550" y="2498056"/>
            <a:ext cx="401551" cy="479823"/>
          </a:xfrm>
          <a:custGeom>
            <a:avLst/>
            <a:gdLst/>
            <a:ahLst/>
            <a:cxnLst/>
            <a:rect l="l" t="t" r="r" b="b"/>
            <a:pathLst>
              <a:path w="15853" h="19326" extrusionOk="0">
                <a:moveTo>
                  <a:pt x="9627" y="1133"/>
                </a:moveTo>
                <a:cubicBezTo>
                  <a:pt x="9938" y="1133"/>
                  <a:pt x="10191" y="1387"/>
                  <a:pt x="10191" y="1701"/>
                </a:cubicBezTo>
                <a:lnTo>
                  <a:pt x="10191" y="2265"/>
                </a:lnTo>
                <a:lnTo>
                  <a:pt x="1133" y="2265"/>
                </a:lnTo>
                <a:lnTo>
                  <a:pt x="1133" y="1701"/>
                </a:lnTo>
                <a:cubicBezTo>
                  <a:pt x="1133" y="1387"/>
                  <a:pt x="1387" y="1133"/>
                  <a:pt x="1701" y="1133"/>
                </a:cubicBezTo>
                <a:close/>
                <a:moveTo>
                  <a:pt x="10191" y="3398"/>
                </a:moveTo>
                <a:lnTo>
                  <a:pt x="10191" y="8063"/>
                </a:lnTo>
                <a:cubicBezTo>
                  <a:pt x="10009" y="7998"/>
                  <a:pt x="9817" y="7965"/>
                  <a:pt x="9625" y="7965"/>
                </a:cubicBezTo>
                <a:cubicBezTo>
                  <a:pt x="9434" y="7965"/>
                  <a:pt x="9242" y="7998"/>
                  <a:pt x="9059" y="8063"/>
                </a:cubicBezTo>
                <a:lnTo>
                  <a:pt x="9059" y="6230"/>
                </a:lnTo>
                <a:cubicBezTo>
                  <a:pt x="9059" y="5291"/>
                  <a:pt x="8298" y="4530"/>
                  <a:pt x="7362" y="4530"/>
                </a:cubicBezTo>
                <a:cubicBezTo>
                  <a:pt x="6423" y="4530"/>
                  <a:pt x="5662" y="5291"/>
                  <a:pt x="5662" y="6230"/>
                </a:cubicBezTo>
                <a:lnTo>
                  <a:pt x="5662" y="10285"/>
                </a:lnTo>
                <a:cubicBezTo>
                  <a:pt x="4346" y="10557"/>
                  <a:pt x="3401" y="11716"/>
                  <a:pt x="3398" y="13060"/>
                </a:cubicBezTo>
                <a:lnTo>
                  <a:pt x="3398" y="14231"/>
                </a:lnTo>
                <a:cubicBezTo>
                  <a:pt x="3398" y="14419"/>
                  <a:pt x="3404" y="14609"/>
                  <a:pt x="3413" y="14796"/>
                </a:cubicBezTo>
                <a:lnTo>
                  <a:pt x="1133" y="14796"/>
                </a:lnTo>
                <a:lnTo>
                  <a:pt x="1133" y="3398"/>
                </a:lnTo>
                <a:close/>
                <a:moveTo>
                  <a:pt x="3543" y="15928"/>
                </a:moveTo>
                <a:cubicBezTo>
                  <a:pt x="3606" y="16312"/>
                  <a:pt x="3694" y="16689"/>
                  <a:pt x="3802" y="17061"/>
                </a:cubicBezTo>
                <a:lnTo>
                  <a:pt x="1701" y="17061"/>
                </a:lnTo>
                <a:cubicBezTo>
                  <a:pt x="1387" y="17061"/>
                  <a:pt x="1133" y="16807"/>
                  <a:pt x="1133" y="16496"/>
                </a:cubicBezTo>
                <a:lnTo>
                  <a:pt x="1133" y="15928"/>
                </a:lnTo>
                <a:close/>
                <a:moveTo>
                  <a:pt x="7362" y="5662"/>
                </a:moveTo>
                <a:cubicBezTo>
                  <a:pt x="7673" y="5662"/>
                  <a:pt x="7927" y="5916"/>
                  <a:pt x="7927" y="6230"/>
                </a:cubicBezTo>
                <a:lnTo>
                  <a:pt x="7927" y="11928"/>
                </a:lnTo>
                <a:cubicBezTo>
                  <a:pt x="7927" y="12242"/>
                  <a:pt x="8181" y="12492"/>
                  <a:pt x="8495" y="12492"/>
                </a:cubicBezTo>
                <a:cubicBezTo>
                  <a:pt x="8806" y="12492"/>
                  <a:pt x="9059" y="12242"/>
                  <a:pt x="9059" y="11928"/>
                </a:cubicBezTo>
                <a:lnTo>
                  <a:pt x="9059" y="9663"/>
                </a:lnTo>
                <a:cubicBezTo>
                  <a:pt x="9059" y="9349"/>
                  <a:pt x="9313" y="9098"/>
                  <a:pt x="9627" y="9098"/>
                </a:cubicBezTo>
                <a:cubicBezTo>
                  <a:pt x="9938" y="9098"/>
                  <a:pt x="10191" y="9349"/>
                  <a:pt x="10191" y="9663"/>
                </a:cubicBezTo>
                <a:lnTo>
                  <a:pt x="10191" y="11928"/>
                </a:lnTo>
                <a:cubicBezTo>
                  <a:pt x="10191" y="12242"/>
                  <a:pt x="10445" y="12492"/>
                  <a:pt x="10759" y="12492"/>
                </a:cubicBezTo>
                <a:cubicBezTo>
                  <a:pt x="11070" y="12492"/>
                  <a:pt x="11324" y="12242"/>
                  <a:pt x="11324" y="11928"/>
                </a:cubicBezTo>
                <a:lnTo>
                  <a:pt x="11324" y="10795"/>
                </a:lnTo>
                <a:cubicBezTo>
                  <a:pt x="11324" y="10481"/>
                  <a:pt x="11577" y="10231"/>
                  <a:pt x="11891" y="10231"/>
                </a:cubicBezTo>
                <a:cubicBezTo>
                  <a:pt x="12202" y="10231"/>
                  <a:pt x="12456" y="10481"/>
                  <a:pt x="12456" y="10795"/>
                </a:cubicBezTo>
                <a:lnTo>
                  <a:pt x="12456" y="13060"/>
                </a:lnTo>
                <a:cubicBezTo>
                  <a:pt x="12456" y="13374"/>
                  <a:pt x="12710" y="13625"/>
                  <a:pt x="13024" y="13625"/>
                </a:cubicBezTo>
                <a:cubicBezTo>
                  <a:pt x="13335" y="13625"/>
                  <a:pt x="13588" y="13374"/>
                  <a:pt x="13588" y="13060"/>
                </a:cubicBezTo>
                <a:lnTo>
                  <a:pt x="13588" y="11928"/>
                </a:lnTo>
                <a:cubicBezTo>
                  <a:pt x="13588" y="11614"/>
                  <a:pt x="13842" y="11363"/>
                  <a:pt x="14156" y="11363"/>
                </a:cubicBezTo>
                <a:cubicBezTo>
                  <a:pt x="14467" y="11363"/>
                  <a:pt x="14721" y="11614"/>
                  <a:pt x="14721" y="11928"/>
                </a:cubicBezTo>
                <a:lnTo>
                  <a:pt x="14721" y="14231"/>
                </a:lnTo>
                <a:cubicBezTo>
                  <a:pt x="14718" y="15602"/>
                  <a:pt x="14407" y="16958"/>
                  <a:pt x="13806" y="18193"/>
                </a:cubicBezTo>
                <a:lnTo>
                  <a:pt x="5448" y="18193"/>
                </a:lnTo>
                <a:cubicBezTo>
                  <a:pt x="4844" y="16958"/>
                  <a:pt x="4533" y="15602"/>
                  <a:pt x="4530" y="14231"/>
                </a:cubicBezTo>
                <a:lnTo>
                  <a:pt x="4530" y="13060"/>
                </a:lnTo>
                <a:cubicBezTo>
                  <a:pt x="4530" y="12341"/>
                  <a:pt x="4983" y="11698"/>
                  <a:pt x="5662" y="11460"/>
                </a:cubicBezTo>
                <a:lnTo>
                  <a:pt x="5662" y="14231"/>
                </a:lnTo>
                <a:cubicBezTo>
                  <a:pt x="5662" y="14542"/>
                  <a:pt x="5916" y="14796"/>
                  <a:pt x="6230" y="14796"/>
                </a:cubicBezTo>
                <a:cubicBezTo>
                  <a:pt x="6541" y="14796"/>
                  <a:pt x="6795" y="14542"/>
                  <a:pt x="6795" y="14231"/>
                </a:cubicBezTo>
                <a:lnTo>
                  <a:pt x="6795" y="6230"/>
                </a:lnTo>
                <a:cubicBezTo>
                  <a:pt x="6795" y="5916"/>
                  <a:pt x="7048" y="5662"/>
                  <a:pt x="7362" y="5662"/>
                </a:cubicBezTo>
                <a:close/>
                <a:moveTo>
                  <a:pt x="1701" y="1"/>
                </a:moveTo>
                <a:cubicBezTo>
                  <a:pt x="762" y="1"/>
                  <a:pt x="1" y="762"/>
                  <a:pt x="1" y="1701"/>
                </a:cubicBezTo>
                <a:lnTo>
                  <a:pt x="1" y="16496"/>
                </a:lnTo>
                <a:cubicBezTo>
                  <a:pt x="1" y="17432"/>
                  <a:pt x="762" y="18193"/>
                  <a:pt x="1701" y="18193"/>
                </a:cubicBezTo>
                <a:lnTo>
                  <a:pt x="4204" y="18193"/>
                </a:lnTo>
                <a:cubicBezTo>
                  <a:pt x="4285" y="18389"/>
                  <a:pt x="4376" y="18582"/>
                  <a:pt x="4470" y="18773"/>
                </a:cubicBezTo>
                <a:lnTo>
                  <a:pt x="4590" y="19011"/>
                </a:lnTo>
                <a:cubicBezTo>
                  <a:pt x="4687" y="19204"/>
                  <a:pt x="4880" y="19325"/>
                  <a:pt x="5098" y="19325"/>
                </a:cubicBezTo>
                <a:lnTo>
                  <a:pt x="14156" y="19325"/>
                </a:lnTo>
                <a:cubicBezTo>
                  <a:pt x="14370" y="19325"/>
                  <a:pt x="14564" y="19204"/>
                  <a:pt x="14660" y="19011"/>
                </a:cubicBezTo>
                <a:lnTo>
                  <a:pt x="14781" y="18773"/>
                </a:lnTo>
                <a:cubicBezTo>
                  <a:pt x="15485" y="17363"/>
                  <a:pt x="15850" y="15808"/>
                  <a:pt x="15853" y="14231"/>
                </a:cubicBezTo>
                <a:lnTo>
                  <a:pt x="15853" y="11928"/>
                </a:lnTo>
                <a:cubicBezTo>
                  <a:pt x="15853" y="10953"/>
                  <a:pt x="15054" y="10228"/>
                  <a:pt x="14155" y="10228"/>
                </a:cubicBezTo>
                <a:cubicBezTo>
                  <a:pt x="13949" y="10228"/>
                  <a:pt x="13737" y="10266"/>
                  <a:pt x="13528" y="10348"/>
                </a:cubicBezTo>
                <a:cubicBezTo>
                  <a:pt x="13326" y="9609"/>
                  <a:pt x="12655" y="9098"/>
                  <a:pt x="11891" y="9098"/>
                </a:cubicBezTo>
                <a:cubicBezTo>
                  <a:pt x="11883" y="9098"/>
                  <a:pt x="11875" y="9098"/>
                  <a:pt x="11867" y="9098"/>
                </a:cubicBezTo>
                <a:cubicBezTo>
                  <a:pt x="11682" y="9098"/>
                  <a:pt x="11497" y="9131"/>
                  <a:pt x="11324" y="9195"/>
                </a:cubicBezTo>
                <a:lnTo>
                  <a:pt x="11324" y="1701"/>
                </a:lnTo>
                <a:cubicBezTo>
                  <a:pt x="11324" y="762"/>
                  <a:pt x="10563" y="1"/>
                  <a:pt x="9627" y="1"/>
                </a:cubicBezTo>
                <a:close/>
              </a:path>
            </a:pathLst>
          </a:custGeom>
          <a:solidFill>
            <a:schemeClr val="accent4">
              <a:lumMod val="60000"/>
              <a:lumOff val="40000"/>
            </a:schemeClr>
          </a:solidFill>
          <a:ln>
            <a:solidFill>
              <a:srgbClr val="FFFF00"/>
            </a:solid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132" name="Google Shape;132;p16"/>
          <p:cNvGrpSpPr/>
          <p:nvPr/>
        </p:nvGrpSpPr>
        <p:grpSpPr>
          <a:xfrm>
            <a:off x="5035841" y="2572724"/>
            <a:ext cx="323375" cy="421859"/>
            <a:chOff x="5117471" y="2652140"/>
            <a:chExt cx="398579" cy="457213"/>
          </a:xfrm>
        </p:grpSpPr>
        <p:sp>
          <p:nvSpPr>
            <p:cNvPr id="133" name="Google Shape;133;p16"/>
            <p:cNvSpPr/>
            <p:nvPr/>
          </p:nvSpPr>
          <p:spPr>
            <a:xfrm>
              <a:off x="5117471" y="2652140"/>
              <a:ext cx="398579" cy="457213"/>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solidFill>
              <a:srgbClr val="FFC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6"/>
            <p:cNvSpPr/>
            <p:nvPr/>
          </p:nvSpPr>
          <p:spPr>
            <a:xfrm>
              <a:off x="5182271" y="2705099"/>
              <a:ext cx="223735" cy="213549"/>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6"/>
            <p:cNvSpPr/>
            <p:nvPr/>
          </p:nvSpPr>
          <p:spPr>
            <a:xfrm>
              <a:off x="5251960" y="2773477"/>
              <a:ext cx="81912" cy="80409"/>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solidFill>
              <a:schemeClr val="accent2">
                <a:lumMod val="75000"/>
              </a:schemeClr>
            </a:solidFill>
            <a:ln>
              <a:solidFill>
                <a:schemeClr val="accent2">
                  <a:lumMod val="75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 name="Google Shape;136;p16"/>
          <p:cNvGrpSpPr/>
          <p:nvPr/>
        </p:nvGrpSpPr>
        <p:grpSpPr>
          <a:xfrm>
            <a:off x="6271769" y="2614143"/>
            <a:ext cx="380427" cy="380434"/>
            <a:chOff x="6602783" y="2652148"/>
            <a:chExt cx="457188" cy="457197"/>
          </a:xfrm>
        </p:grpSpPr>
        <p:sp>
          <p:nvSpPr>
            <p:cNvPr id="137" name="Google Shape;137;p16"/>
            <p:cNvSpPr/>
            <p:nvPr/>
          </p:nvSpPr>
          <p:spPr>
            <a:xfrm>
              <a:off x="6657682" y="2814576"/>
              <a:ext cx="27506" cy="80641"/>
            </a:xfrm>
            <a:custGeom>
              <a:avLst/>
              <a:gdLst/>
              <a:ahLst/>
              <a:cxnLst/>
              <a:rect l="l" t="t" r="r" b="b"/>
              <a:pathLst>
                <a:path w="726" h="2112" extrusionOk="0">
                  <a:moveTo>
                    <a:pt x="379" y="1"/>
                  </a:moveTo>
                  <a:cubicBezTo>
                    <a:pt x="158" y="1"/>
                    <a:pt x="1" y="158"/>
                    <a:pt x="1" y="347"/>
                  </a:cubicBezTo>
                  <a:lnTo>
                    <a:pt x="1" y="1765"/>
                  </a:lnTo>
                  <a:cubicBezTo>
                    <a:pt x="1" y="1954"/>
                    <a:pt x="158" y="2112"/>
                    <a:pt x="379" y="2112"/>
                  </a:cubicBezTo>
                  <a:cubicBezTo>
                    <a:pt x="568" y="2112"/>
                    <a:pt x="725" y="1954"/>
                    <a:pt x="725" y="1765"/>
                  </a:cubicBezTo>
                  <a:lnTo>
                    <a:pt x="725" y="347"/>
                  </a:lnTo>
                  <a:cubicBezTo>
                    <a:pt x="725" y="158"/>
                    <a:pt x="568" y="1"/>
                    <a:pt x="3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6"/>
            <p:cNvSpPr/>
            <p:nvPr/>
          </p:nvSpPr>
          <p:spPr>
            <a:xfrm>
              <a:off x="6657682" y="2974561"/>
              <a:ext cx="27506" cy="81863"/>
            </a:xfrm>
            <a:custGeom>
              <a:avLst/>
              <a:gdLst/>
              <a:ahLst/>
              <a:cxnLst/>
              <a:rect l="l" t="t" r="r" b="b"/>
              <a:pathLst>
                <a:path w="726" h="2144" extrusionOk="0">
                  <a:moveTo>
                    <a:pt x="379" y="1"/>
                  </a:moveTo>
                  <a:cubicBezTo>
                    <a:pt x="158" y="1"/>
                    <a:pt x="1" y="159"/>
                    <a:pt x="1" y="379"/>
                  </a:cubicBezTo>
                  <a:lnTo>
                    <a:pt x="1" y="1797"/>
                  </a:lnTo>
                  <a:cubicBezTo>
                    <a:pt x="1" y="1986"/>
                    <a:pt x="158" y="2143"/>
                    <a:pt x="379" y="2143"/>
                  </a:cubicBezTo>
                  <a:cubicBezTo>
                    <a:pt x="568" y="2143"/>
                    <a:pt x="725" y="1986"/>
                    <a:pt x="725" y="1797"/>
                  </a:cubicBezTo>
                  <a:lnTo>
                    <a:pt x="725" y="379"/>
                  </a:lnTo>
                  <a:cubicBezTo>
                    <a:pt x="725" y="159"/>
                    <a:pt x="568" y="1"/>
                    <a:pt x="3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6"/>
            <p:cNvSpPr/>
            <p:nvPr/>
          </p:nvSpPr>
          <p:spPr>
            <a:xfrm>
              <a:off x="6657682" y="2920456"/>
              <a:ext cx="27506" cy="27682"/>
            </a:xfrm>
            <a:custGeom>
              <a:avLst/>
              <a:gdLst/>
              <a:ahLst/>
              <a:cxnLst/>
              <a:rect l="l" t="t" r="r" b="b"/>
              <a:pathLst>
                <a:path w="726" h="725" extrusionOk="0">
                  <a:moveTo>
                    <a:pt x="379" y="0"/>
                  </a:moveTo>
                  <a:cubicBezTo>
                    <a:pt x="158" y="0"/>
                    <a:pt x="1" y="158"/>
                    <a:pt x="1" y="347"/>
                  </a:cubicBezTo>
                  <a:cubicBezTo>
                    <a:pt x="1" y="567"/>
                    <a:pt x="158" y="725"/>
                    <a:pt x="379" y="725"/>
                  </a:cubicBezTo>
                  <a:cubicBezTo>
                    <a:pt x="568" y="725"/>
                    <a:pt x="725" y="567"/>
                    <a:pt x="725" y="347"/>
                  </a:cubicBezTo>
                  <a:cubicBezTo>
                    <a:pt x="725" y="158"/>
                    <a:pt x="568" y="0"/>
                    <a:pt x="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6"/>
            <p:cNvSpPr/>
            <p:nvPr/>
          </p:nvSpPr>
          <p:spPr>
            <a:xfrm>
              <a:off x="6602783" y="2652148"/>
              <a:ext cx="457188" cy="80680"/>
            </a:xfrm>
            <a:custGeom>
              <a:avLst/>
              <a:gdLst/>
              <a:ahLst/>
              <a:cxnLst/>
              <a:rect l="l" t="t" r="r" b="b"/>
              <a:pathLst>
                <a:path w="12067" h="2113" extrusionOk="0">
                  <a:moveTo>
                    <a:pt x="2143" y="695"/>
                  </a:moveTo>
                  <a:lnTo>
                    <a:pt x="2143" y="1419"/>
                  </a:lnTo>
                  <a:lnTo>
                    <a:pt x="1891" y="1419"/>
                  </a:lnTo>
                  <a:lnTo>
                    <a:pt x="1166" y="1041"/>
                  </a:lnTo>
                  <a:lnTo>
                    <a:pt x="1891" y="695"/>
                  </a:lnTo>
                  <a:close/>
                  <a:moveTo>
                    <a:pt x="9924" y="695"/>
                  </a:moveTo>
                  <a:lnTo>
                    <a:pt x="9924" y="1419"/>
                  </a:lnTo>
                  <a:lnTo>
                    <a:pt x="2836" y="1419"/>
                  </a:lnTo>
                  <a:lnTo>
                    <a:pt x="2836" y="695"/>
                  </a:lnTo>
                  <a:close/>
                  <a:moveTo>
                    <a:pt x="10996" y="695"/>
                  </a:moveTo>
                  <a:cubicBezTo>
                    <a:pt x="11185" y="695"/>
                    <a:pt x="11342" y="852"/>
                    <a:pt x="11342" y="1041"/>
                  </a:cubicBezTo>
                  <a:cubicBezTo>
                    <a:pt x="11342" y="1262"/>
                    <a:pt x="11185" y="1419"/>
                    <a:pt x="10996" y="1419"/>
                  </a:cubicBezTo>
                  <a:lnTo>
                    <a:pt x="10649" y="1419"/>
                  </a:lnTo>
                  <a:lnTo>
                    <a:pt x="10649" y="695"/>
                  </a:lnTo>
                  <a:close/>
                  <a:moveTo>
                    <a:pt x="1782" y="1"/>
                  </a:moveTo>
                  <a:cubicBezTo>
                    <a:pt x="1689" y="1"/>
                    <a:pt x="1556" y="47"/>
                    <a:pt x="252" y="726"/>
                  </a:cubicBezTo>
                  <a:cubicBezTo>
                    <a:pt x="0" y="852"/>
                    <a:pt x="0" y="1199"/>
                    <a:pt x="252" y="1356"/>
                  </a:cubicBezTo>
                  <a:cubicBezTo>
                    <a:pt x="1765" y="2113"/>
                    <a:pt x="1702" y="2113"/>
                    <a:pt x="1828" y="2113"/>
                  </a:cubicBezTo>
                  <a:lnTo>
                    <a:pt x="10996" y="2113"/>
                  </a:lnTo>
                  <a:cubicBezTo>
                    <a:pt x="11594" y="2113"/>
                    <a:pt x="12067" y="1640"/>
                    <a:pt x="12067" y="1041"/>
                  </a:cubicBezTo>
                  <a:cubicBezTo>
                    <a:pt x="12067" y="474"/>
                    <a:pt x="11594" y="2"/>
                    <a:pt x="10996" y="2"/>
                  </a:cubicBezTo>
                  <a:lnTo>
                    <a:pt x="1828" y="2"/>
                  </a:lnTo>
                  <a:cubicBezTo>
                    <a:pt x="1810" y="2"/>
                    <a:pt x="1796" y="1"/>
                    <a:pt x="17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6"/>
            <p:cNvSpPr/>
            <p:nvPr/>
          </p:nvSpPr>
          <p:spPr>
            <a:xfrm>
              <a:off x="6603957" y="2760472"/>
              <a:ext cx="456014" cy="348874"/>
            </a:xfrm>
            <a:custGeom>
              <a:avLst/>
              <a:gdLst/>
              <a:ahLst/>
              <a:cxnLst/>
              <a:rect l="l" t="t" r="r" b="b"/>
              <a:pathLst>
                <a:path w="12036" h="9137" extrusionOk="0">
                  <a:moveTo>
                    <a:pt x="10965" y="725"/>
                  </a:moveTo>
                  <a:cubicBezTo>
                    <a:pt x="11154" y="725"/>
                    <a:pt x="11311" y="882"/>
                    <a:pt x="11311" y="1103"/>
                  </a:cubicBezTo>
                  <a:lnTo>
                    <a:pt x="11311" y="8097"/>
                  </a:lnTo>
                  <a:cubicBezTo>
                    <a:pt x="11311" y="8286"/>
                    <a:pt x="11154" y="8443"/>
                    <a:pt x="10965" y="8443"/>
                  </a:cubicBezTo>
                  <a:lnTo>
                    <a:pt x="1072" y="8443"/>
                  </a:lnTo>
                  <a:cubicBezTo>
                    <a:pt x="883" y="8443"/>
                    <a:pt x="725" y="8286"/>
                    <a:pt x="725" y="8097"/>
                  </a:cubicBezTo>
                  <a:lnTo>
                    <a:pt x="725" y="1103"/>
                  </a:lnTo>
                  <a:cubicBezTo>
                    <a:pt x="725" y="882"/>
                    <a:pt x="883" y="725"/>
                    <a:pt x="1072" y="725"/>
                  </a:cubicBezTo>
                  <a:close/>
                  <a:moveTo>
                    <a:pt x="1072" y="0"/>
                  </a:moveTo>
                  <a:cubicBezTo>
                    <a:pt x="473" y="0"/>
                    <a:pt x="1" y="473"/>
                    <a:pt x="1" y="1040"/>
                  </a:cubicBezTo>
                  <a:lnTo>
                    <a:pt x="1" y="8065"/>
                  </a:lnTo>
                  <a:cubicBezTo>
                    <a:pt x="1" y="8664"/>
                    <a:pt x="473" y="9137"/>
                    <a:pt x="1072" y="9137"/>
                  </a:cubicBezTo>
                  <a:lnTo>
                    <a:pt x="10965" y="9137"/>
                  </a:lnTo>
                  <a:cubicBezTo>
                    <a:pt x="11532" y="9137"/>
                    <a:pt x="12004" y="8664"/>
                    <a:pt x="12004" y="8065"/>
                  </a:cubicBezTo>
                  <a:lnTo>
                    <a:pt x="12004" y="1040"/>
                  </a:lnTo>
                  <a:cubicBezTo>
                    <a:pt x="12036" y="473"/>
                    <a:pt x="11532" y="0"/>
                    <a:pt x="109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16"/>
            <p:cNvSpPr/>
            <p:nvPr/>
          </p:nvSpPr>
          <p:spPr>
            <a:xfrm>
              <a:off x="6710194" y="2814576"/>
              <a:ext cx="294878" cy="241848"/>
            </a:xfrm>
            <a:custGeom>
              <a:avLst/>
              <a:gdLst/>
              <a:ahLst/>
              <a:cxnLst/>
              <a:rect l="l" t="t" r="r" b="b"/>
              <a:pathLst>
                <a:path w="7783" h="6334" extrusionOk="0">
                  <a:moveTo>
                    <a:pt x="7089" y="694"/>
                  </a:moveTo>
                  <a:lnTo>
                    <a:pt x="7089" y="5609"/>
                  </a:lnTo>
                  <a:lnTo>
                    <a:pt x="694" y="5609"/>
                  </a:lnTo>
                  <a:lnTo>
                    <a:pt x="694" y="694"/>
                  </a:lnTo>
                  <a:close/>
                  <a:moveTo>
                    <a:pt x="347" y="1"/>
                  </a:moveTo>
                  <a:cubicBezTo>
                    <a:pt x="158" y="1"/>
                    <a:pt x="1" y="158"/>
                    <a:pt x="1" y="347"/>
                  </a:cubicBezTo>
                  <a:lnTo>
                    <a:pt x="1" y="5987"/>
                  </a:lnTo>
                  <a:cubicBezTo>
                    <a:pt x="1" y="6176"/>
                    <a:pt x="158" y="6333"/>
                    <a:pt x="347" y="6333"/>
                  </a:cubicBezTo>
                  <a:lnTo>
                    <a:pt x="7436" y="6333"/>
                  </a:lnTo>
                  <a:cubicBezTo>
                    <a:pt x="7656" y="6333"/>
                    <a:pt x="7782" y="6176"/>
                    <a:pt x="7782" y="5987"/>
                  </a:cubicBezTo>
                  <a:lnTo>
                    <a:pt x="7782" y="347"/>
                  </a:lnTo>
                  <a:cubicBezTo>
                    <a:pt x="7782" y="158"/>
                    <a:pt x="7656" y="1"/>
                    <a:pt x="7436" y="1"/>
                  </a:cubicBezTo>
                  <a:close/>
                </a:path>
              </a:pathLst>
            </a:custGeom>
            <a:solidFill>
              <a:schemeClr val="accent2">
                <a:lumMod val="75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53049855-5329-E5FD-BFCF-9D0F137AEBBF}"/>
            </a:ext>
          </a:extLst>
        </p:cNvPr>
        <p:cNvGrpSpPr/>
        <p:nvPr/>
      </p:nvGrpSpPr>
      <p:grpSpPr>
        <a:xfrm>
          <a:off x="0" y="0"/>
          <a:ext cx="0" cy="0"/>
          <a:chOff x="0" y="0"/>
          <a:chExt cx="0" cy="0"/>
        </a:xfrm>
      </p:grpSpPr>
      <p:sp>
        <p:nvSpPr>
          <p:cNvPr id="98" name="Google Shape;98;p16">
            <a:extLst>
              <a:ext uri="{FF2B5EF4-FFF2-40B4-BE49-F238E27FC236}">
                <a16:creationId xmlns:a16="http://schemas.microsoft.com/office/drawing/2014/main" id="{5E806114-7A37-C481-09E9-7D77D1DB5551}"/>
              </a:ext>
            </a:extLst>
          </p:cNvPr>
          <p:cNvSpPr txBox="1">
            <a:spLocks noGrp="1"/>
          </p:cNvSpPr>
          <p:nvPr>
            <p:ph type="title"/>
          </p:nvPr>
        </p:nvSpPr>
        <p:spPr>
          <a:xfrm>
            <a:off x="311700" y="445025"/>
            <a:ext cx="8520600" cy="572700"/>
          </a:xfrm>
        </p:spPr>
        <p:txBody>
          <a:bodyPr spcFirstLastPara="1" wrap="square" lIns="91425" tIns="91425" rIns="91425" bIns="91425" anchor="ctr" anchorCtr="0">
            <a:normAutofit/>
          </a:bodyPr>
          <a:lstStyle/>
          <a:p>
            <a:pPr marL="0" lvl="0" indent="0" rtl="0">
              <a:lnSpc>
                <a:spcPct val="90000"/>
              </a:lnSpc>
              <a:spcBef>
                <a:spcPts val="0"/>
              </a:spcBef>
              <a:spcAft>
                <a:spcPts val="0"/>
              </a:spcAft>
              <a:buNone/>
            </a:pPr>
            <a:r>
              <a:rPr lang="en-GB"/>
              <a:t>PowerPoint Skills</a:t>
            </a:r>
          </a:p>
        </p:txBody>
      </p:sp>
      <p:sp>
        <p:nvSpPr>
          <p:cNvPr id="2" name="Rectangle 1">
            <a:extLst>
              <a:ext uri="{FF2B5EF4-FFF2-40B4-BE49-F238E27FC236}">
                <a16:creationId xmlns:a16="http://schemas.microsoft.com/office/drawing/2014/main" id="{520A985E-2D9E-0500-4957-60327AF5EE4F}"/>
              </a:ext>
            </a:extLst>
          </p:cNvPr>
          <p:cNvSpPr>
            <a:spLocks noChangeArrowheads="1"/>
          </p:cNvSpPr>
          <p:nvPr/>
        </p:nvSpPr>
        <p:spPr bwMode="auto">
          <a:xfrm>
            <a:off x="311700" y="1208225"/>
            <a:ext cx="4069800" cy="3264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lvl="0" indent="0" algn="ctr" defTabSz="914400" eaLnBrk="0" fontAlgn="base" latinLnBrk="0" hangingPunct="0">
              <a:lnSpc>
                <a:spcPct val="90000"/>
              </a:lnSpc>
              <a:spcAft>
                <a:spcPts val="600"/>
              </a:spcAft>
              <a:buSzTx/>
              <a:tabLst/>
            </a:pPr>
            <a:endParaRPr lang="en-US" altLang="en-US" sz="1500" b="0" i="0" u="none" strike="noStrike" cap="none" normalizeH="0" baseline="0" dirty="0">
              <a:ln>
                <a:noFill/>
              </a:ln>
              <a:solidFill>
                <a:schemeClr val="dk1"/>
              </a:solidFill>
              <a:effectLst/>
            </a:endParaRPr>
          </a:p>
          <a:p>
            <a:pPr marL="0" lvl="0" indent="0" algn="ctr" defTabSz="914400" eaLnBrk="0" fontAlgn="base" latinLnBrk="0" hangingPunct="0">
              <a:lnSpc>
                <a:spcPct val="90000"/>
              </a:lnSpc>
              <a:spcAft>
                <a:spcPts val="600"/>
              </a:spcAft>
              <a:buSzTx/>
              <a:tabLst/>
            </a:pPr>
            <a:endParaRPr lang="en-US" altLang="en-US" sz="1500" b="0" i="0" u="none" strike="noStrike" cap="none" normalizeH="0" baseline="0">
              <a:ln>
                <a:noFill/>
              </a:ln>
              <a:solidFill>
                <a:schemeClr val="dk1"/>
              </a:solidFill>
              <a:effectLst/>
            </a:endParaRPr>
          </a:p>
          <a:p>
            <a:pPr marL="0" lvl="0" indent="0" algn="ctr" defTabSz="914400" eaLnBrk="0" fontAlgn="base" latinLnBrk="0" hangingPunct="0">
              <a:lnSpc>
                <a:spcPct val="90000"/>
              </a:lnSpc>
              <a:spcAft>
                <a:spcPts val="600"/>
              </a:spcAft>
              <a:buSzTx/>
              <a:tabLst/>
            </a:pPr>
            <a:r>
              <a:rPr kumimoji="0" lang="en-US" altLang="en-US" sz="1500" b="0" i="0" u="none" strike="noStrike" cap="none" normalizeH="0" baseline="0" dirty="0">
                <a:ln>
                  <a:noFill/>
                </a:ln>
                <a:solidFill>
                  <a:schemeClr val="dk1"/>
                </a:solidFill>
                <a:effectLst/>
              </a:rPr>
              <a:t>Explored animations, transitions, and design tools to enhance presentations</a:t>
            </a:r>
            <a:endParaRPr lang="en-US" altLang="en-US" sz="1500" b="0" i="0" u="none" strike="noStrike" cap="none" normalizeH="0" baseline="0" dirty="0">
              <a:ln>
                <a:noFill/>
              </a:ln>
              <a:solidFill>
                <a:schemeClr val="dk1"/>
              </a:solidFill>
              <a:effectLst/>
            </a:endParaRPr>
          </a:p>
          <a:p>
            <a:pPr marL="0" lvl="0" indent="0" algn="ctr" defTabSz="914400" eaLnBrk="0" fontAlgn="base" latinLnBrk="0" hangingPunct="0">
              <a:lnSpc>
                <a:spcPct val="90000"/>
              </a:lnSpc>
              <a:spcAft>
                <a:spcPts val="600"/>
              </a:spcAft>
              <a:buSzTx/>
              <a:tabLst/>
            </a:pPr>
            <a:endParaRPr lang="en-US" altLang="en-US" sz="1500" b="0" i="0" u="none" strike="noStrike" cap="none" normalizeH="0" baseline="0">
              <a:ln>
                <a:noFill/>
              </a:ln>
              <a:solidFill>
                <a:schemeClr val="dk1"/>
              </a:solidFill>
              <a:effectLst/>
            </a:endParaRPr>
          </a:p>
          <a:p>
            <a:pPr algn="ctr" eaLnBrk="0" fontAlgn="base" hangingPunct="0">
              <a:lnSpc>
                <a:spcPct val="90000"/>
              </a:lnSpc>
              <a:spcAft>
                <a:spcPts val="600"/>
              </a:spcAft>
            </a:pPr>
            <a:r>
              <a:rPr lang="en-US" altLang="en-US" sz="1500" dirty="0">
                <a:solidFill>
                  <a:schemeClr val="dk1"/>
                </a:solidFill>
              </a:rPr>
              <a:t>Practice</a:t>
            </a:r>
            <a:r>
              <a:rPr lang="en-US" altLang="en-US" sz="1500" b="0" i="0" u="none" strike="noStrike" cap="none" dirty="0">
                <a:solidFill>
                  <a:schemeClr val="dk1"/>
                </a:solidFill>
              </a:rPr>
              <a:t> </a:t>
            </a:r>
            <a:r>
              <a:rPr kumimoji="0" lang="en-US" altLang="en-US" sz="1500" b="0" i="0" u="none" strike="noStrike" cap="none" normalizeH="0" baseline="0" dirty="0">
                <a:ln>
                  <a:noFill/>
                </a:ln>
                <a:solidFill>
                  <a:schemeClr val="dk1"/>
                </a:solidFill>
                <a:effectLst/>
              </a:rPr>
              <a:t>recording presentations and exporting them as videos or PDFs</a:t>
            </a:r>
            <a:endParaRPr lang="en-US" altLang="en-US" sz="1500" b="0" i="0" u="none" strike="noStrike" cap="none" normalizeH="0" baseline="0" dirty="0">
              <a:ln>
                <a:noFill/>
              </a:ln>
              <a:solidFill>
                <a:schemeClr val="dk1"/>
              </a:solidFill>
              <a:effectLst/>
            </a:endParaRPr>
          </a:p>
          <a:p>
            <a:pPr marL="0" lvl="0" indent="0" algn="ctr" defTabSz="914400" eaLnBrk="0" fontAlgn="base" latinLnBrk="0" hangingPunct="0">
              <a:lnSpc>
                <a:spcPct val="90000"/>
              </a:lnSpc>
              <a:spcAft>
                <a:spcPts val="600"/>
              </a:spcAft>
              <a:buSzTx/>
              <a:tabLst/>
            </a:pPr>
            <a:endParaRPr lang="en-US" altLang="en-US" sz="1500" b="0" i="0" u="none" strike="noStrike" cap="none" normalizeH="0" baseline="0">
              <a:ln>
                <a:noFill/>
              </a:ln>
              <a:solidFill>
                <a:schemeClr val="dk1"/>
              </a:solidFill>
              <a:effectLst/>
            </a:endParaRPr>
          </a:p>
          <a:p>
            <a:pPr marL="0" lvl="0" indent="0" algn="ctr" defTabSz="914400" eaLnBrk="0" fontAlgn="base" latinLnBrk="0" hangingPunct="0">
              <a:lnSpc>
                <a:spcPct val="90000"/>
              </a:lnSpc>
              <a:spcAft>
                <a:spcPts val="600"/>
              </a:spcAft>
              <a:buSzTx/>
              <a:tabLst/>
            </a:pPr>
            <a:r>
              <a:rPr kumimoji="0" lang="en-US" altLang="en-US" sz="1500" b="0" i="0" u="none" strike="noStrike" cap="none" normalizeH="0" baseline="0" dirty="0">
                <a:ln>
                  <a:noFill/>
                </a:ln>
                <a:solidFill>
                  <a:schemeClr val="dk1"/>
                </a:solidFill>
                <a:effectLst/>
              </a:rPr>
              <a:t>Developed stronger overall presentation and digital communication skills </a:t>
            </a:r>
            <a:r>
              <a:rPr lang="en-US" sz="1500" b="0" i="0" u="none" strike="noStrike" cap="none" dirty="0">
                <a:solidFill>
                  <a:schemeClr val="dk1"/>
                </a:solidFill>
              </a:rPr>
              <a:t>(Lowe, 2025).</a:t>
            </a:r>
            <a:endParaRPr kumimoji="0" lang="en-US" altLang="en-US" sz="1500" b="0" i="0" u="none" strike="noStrike" cap="none" normalizeH="0" baseline="0" dirty="0">
              <a:ln>
                <a:noFill/>
              </a:ln>
              <a:solidFill>
                <a:schemeClr val="dk1"/>
              </a:solidFill>
              <a:effectLst/>
            </a:endParaRPr>
          </a:p>
        </p:txBody>
      </p:sp>
      <p:pic>
        <p:nvPicPr>
          <p:cNvPr id="7" name="Picture 6" descr="Virtual Power Point Basics | Brooklyn Public Library">
            <a:extLst>
              <a:ext uri="{FF2B5EF4-FFF2-40B4-BE49-F238E27FC236}">
                <a16:creationId xmlns:a16="http://schemas.microsoft.com/office/drawing/2014/main" id="{6BB4B9E9-EC00-3C6E-3361-74A17D841F82}"/>
              </a:ext>
            </a:extLst>
          </p:cNvPr>
          <p:cNvPicPr>
            <a:picLocks noChangeAspect="1"/>
          </p:cNvPicPr>
          <p:nvPr/>
        </p:nvPicPr>
        <p:blipFill>
          <a:blip r:embed="rId3"/>
          <a:srcRect r="11480" b="-3"/>
          <a:stretch>
            <a:fillRect/>
          </a:stretch>
        </p:blipFill>
        <p:spPr>
          <a:xfrm>
            <a:off x="4762500" y="1208225"/>
            <a:ext cx="4069800" cy="3264408"/>
          </a:xfrm>
          <a:prstGeom prst="rect">
            <a:avLst/>
          </a:prstGeom>
          <a:noFill/>
          <a:ln>
            <a:noFill/>
          </a:ln>
        </p:spPr>
      </p:pic>
    </p:spTree>
    <p:extLst>
      <p:ext uri="{BB962C8B-B14F-4D97-AF65-F5344CB8AC3E}">
        <p14:creationId xmlns:p14="http://schemas.microsoft.com/office/powerpoint/2010/main" val="2360329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90"/>
        <p:cNvGrpSpPr/>
        <p:nvPr/>
      </p:nvGrpSpPr>
      <p:grpSpPr>
        <a:xfrm>
          <a:off x="0" y="0"/>
          <a:ext cx="0" cy="0"/>
          <a:chOff x="0" y="0"/>
          <a:chExt cx="0" cy="0"/>
        </a:xfrm>
      </p:grpSpPr>
      <p:sp>
        <p:nvSpPr>
          <p:cNvPr id="1991" name="Google Shape;1991;p44"/>
          <p:cNvSpPr txBox="1">
            <a:spLocks noGrp="1"/>
          </p:cNvSpPr>
          <p:nvPr>
            <p:ph type="title"/>
          </p:nvPr>
        </p:nvSpPr>
        <p:spPr>
          <a:xfrm>
            <a:off x="448975" y="410350"/>
            <a:ext cx="8237700" cy="246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Excel for Business and Personal Use</a:t>
            </a:r>
            <a:endParaRPr dirty="0"/>
          </a:p>
        </p:txBody>
      </p:sp>
      <p:sp>
        <p:nvSpPr>
          <p:cNvPr id="1993" name="Google Shape;1993;p44"/>
          <p:cNvSpPr txBox="1"/>
          <p:nvPr/>
        </p:nvSpPr>
        <p:spPr>
          <a:xfrm>
            <a:off x="1112996" y="1378643"/>
            <a:ext cx="2438634" cy="41890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dirty="0">
                <a:solidFill>
                  <a:schemeClr val="dk2"/>
                </a:solidFill>
                <a:ea typeface="Fira Sans Extra Condensed Medium"/>
                <a:sym typeface="Fira Sans Extra Condensed Medium"/>
              </a:rPr>
              <a:t>Learned key Excel functions (SUM, AVERAGE, IF)</a:t>
            </a:r>
            <a:endParaRPr dirty="0">
              <a:solidFill>
                <a:schemeClr val="dk2"/>
              </a:solidFill>
              <a:ea typeface="Fira Sans Extra Condensed Medium"/>
              <a:sym typeface="Fira Sans Extra Condensed Medium"/>
            </a:endParaRPr>
          </a:p>
        </p:txBody>
      </p:sp>
      <p:sp>
        <p:nvSpPr>
          <p:cNvPr id="1996" name="Google Shape;1996;p44"/>
          <p:cNvSpPr txBox="1"/>
          <p:nvPr/>
        </p:nvSpPr>
        <p:spPr>
          <a:xfrm>
            <a:off x="803106" y="2799705"/>
            <a:ext cx="2265000" cy="429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dirty="0">
                <a:solidFill>
                  <a:schemeClr val="accent3"/>
                </a:solidFill>
                <a:ea typeface="Fira Sans Extra Condensed Medium"/>
                <a:cs typeface="Fira Sans Extra Condensed Medium"/>
                <a:sym typeface="Fira Sans Extra Condensed Medium"/>
              </a:rPr>
              <a:t>Created personal-use templates such as a budgeting sheet and habit tracker</a:t>
            </a:r>
            <a:endParaRPr dirty="0">
              <a:solidFill>
                <a:schemeClr val="accent3"/>
              </a:solidFill>
              <a:ea typeface="Fira Sans Extra Condensed Medium"/>
              <a:cs typeface="Fira Sans Extra Condensed Medium"/>
              <a:sym typeface="Fira Sans Extra Condensed Medium"/>
            </a:endParaRPr>
          </a:p>
        </p:txBody>
      </p:sp>
      <p:sp>
        <p:nvSpPr>
          <p:cNvPr id="2000" name="Google Shape;2000;p44"/>
          <p:cNvSpPr txBox="1"/>
          <p:nvPr/>
        </p:nvSpPr>
        <p:spPr>
          <a:xfrm>
            <a:off x="5885055" y="1538949"/>
            <a:ext cx="2265000" cy="512426"/>
          </a:xfrm>
          <a:prstGeom prst="rect">
            <a:avLst/>
          </a:prstGeom>
          <a:noFill/>
          <a:ln>
            <a:noFill/>
          </a:ln>
        </p:spPr>
        <p:txBody>
          <a:bodyPr spcFirstLastPara="1" wrap="square" lIns="91425" tIns="91425" rIns="91425" bIns="91425" anchor="ctr" anchorCtr="0">
            <a:noAutofit/>
          </a:bodyPr>
          <a:lstStyle/>
          <a:p>
            <a:pPr marL="0" lvl="0" indent="0" rtl="0">
              <a:spcBef>
                <a:spcPts val="0"/>
              </a:spcBef>
              <a:spcAft>
                <a:spcPts val="0"/>
              </a:spcAft>
              <a:buNone/>
            </a:pPr>
            <a:r>
              <a:rPr lang="en-US" dirty="0">
                <a:solidFill>
                  <a:schemeClr val="accent4">
                    <a:lumMod val="76000"/>
                  </a:schemeClr>
                </a:solidFill>
                <a:ea typeface="Fira Sans Extra Condensed Medium"/>
                <a:cs typeface="Fira Sans Extra Condensed Medium"/>
                <a:sym typeface="Fira Sans Extra Condensed Medium"/>
              </a:rPr>
              <a:t>Practice data visualization with charts and filters</a:t>
            </a:r>
            <a:endParaRPr lang="en-US">
              <a:solidFill>
                <a:schemeClr val="accent4">
                  <a:lumMod val="76000"/>
                </a:schemeClr>
              </a:solidFill>
              <a:ea typeface="Fira Sans Extra Condensed Medium"/>
              <a:cs typeface="Fira Sans Extra Condensed Medium"/>
            </a:endParaRPr>
          </a:p>
        </p:txBody>
      </p:sp>
      <p:sp>
        <p:nvSpPr>
          <p:cNvPr id="2002" name="Google Shape;2002;p44"/>
          <p:cNvSpPr txBox="1"/>
          <p:nvPr/>
        </p:nvSpPr>
        <p:spPr>
          <a:xfrm>
            <a:off x="6083262" y="2797519"/>
            <a:ext cx="2422369" cy="934837"/>
          </a:xfrm>
          <a:prstGeom prst="rect">
            <a:avLst/>
          </a:prstGeom>
          <a:noFill/>
          <a:ln>
            <a:solidFill>
              <a:schemeClr val="bg1"/>
            </a:solidFill>
          </a:ln>
        </p:spPr>
        <p:txBody>
          <a:bodyPr spcFirstLastPara="1" wrap="square" lIns="91425" tIns="91425" rIns="91425" bIns="91425" anchor="ctr" anchorCtr="0">
            <a:noAutofit/>
          </a:bodyPr>
          <a:lstStyle/>
          <a:p>
            <a:pPr marL="0" lvl="0" indent="0" rtl="0">
              <a:spcBef>
                <a:spcPts val="0"/>
              </a:spcBef>
              <a:spcAft>
                <a:spcPts val="0"/>
              </a:spcAft>
              <a:buNone/>
            </a:pPr>
            <a:r>
              <a:rPr lang="en-US" dirty="0">
                <a:solidFill>
                  <a:schemeClr val="accent4">
                    <a:lumMod val="76000"/>
                  </a:schemeClr>
                </a:solidFill>
                <a:ea typeface="Fira Sans Extra Condensed Medium"/>
                <a:cs typeface="Fira Sans Extra Condensed Medium"/>
                <a:sym typeface="Fira Sans Extra Condensed Medium"/>
              </a:rPr>
              <a:t>Gained practical Excel skills valuable for academic tasks and everyday organization</a:t>
            </a:r>
            <a:endParaRPr lang="en-US">
              <a:solidFill>
                <a:schemeClr val="accent4">
                  <a:lumMod val="76000"/>
                </a:schemeClr>
              </a:solidFill>
              <a:ea typeface="Fira Sans Extra Condensed Medium"/>
              <a:cs typeface="Fira Sans Extra Condensed Medium"/>
            </a:endParaRPr>
          </a:p>
        </p:txBody>
      </p:sp>
      <p:sp>
        <p:nvSpPr>
          <p:cNvPr id="2007" name="Google Shape;2007;p44"/>
          <p:cNvSpPr/>
          <p:nvPr/>
        </p:nvSpPr>
        <p:spPr>
          <a:xfrm>
            <a:off x="3588750" y="1389668"/>
            <a:ext cx="775155" cy="775155"/>
          </a:xfrm>
          <a:custGeom>
            <a:avLst/>
            <a:gdLst/>
            <a:ahLst/>
            <a:cxnLst/>
            <a:rect l="l" t="t" r="r" b="b"/>
            <a:pathLst>
              <a:path w="27931" h="27931" extrusionOk="0">
                <a:moveTo>
                  <a:pt x="13957" y="1"/>
                </a:moveTo>
                <a:cubicBezTo>
                  <a:pt x="6217" y="1"/>
                  <a:pt x="1" y="6284"/>
                  <a:pt x="1" y="13958"/>
                </a:cubicBezTo>
                <a:cubicBezTo>
                  <a:pt x="1" y="21715"/>
                  <a:pt x="6217" y="27931"/>
                  <a:pt x="13957" y="27931"/>
                </a:cubicBezTo>
                <a:cubicBezTo>
                  <a:pt x="21715" y="27931"/>
                  <a:pt x="27931" y="21715"/>
                  <a:pt x="27931" y="13958"/>
                </a:cubicBezTo>
                <a:cubicBezTo>
                  <a:pt x="27931" y="6284"/>
                  <a:pt x="21715" y="1"/>
                  <a:pt x="139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44"/>
          <p:cNvSpPr/>
          <p:nvPr/>
        </p:nvSpPr>
        <p:spPr>
          <a:xfrm>
            <a:off x="4791696" y="1389668"/>
            <a:ext cx="777014" cy="775155"/>
          </a:xfrm>
          <a:custGeom>
            <a:avLst/>
            <a:gdLst/>
            <a:ahLst/>
            <a:cxnLst/>
            <a:rect l="l" t="t" r="r" b="b"/>
            <a:pathLst>
              <a:path w="27998" h="27931" extrusionOk="0">
                <a:moveTo>
                  <a:pt x="13974" y="1"/>
                </a:moveTo>
                <a:cubicBezTo>
                  <a:pt x="6284" y="1"/>
                  <a:pt x="1" y="6284"/>
                  <a:pt x="1" y="13958"/>
                </a:cubicBezTo>
                <a:cubicBezTo>
                  <a:pt x="1" y="21715"/>
                  <a:pt x="6284" y="27931"/>
                  <a:pt x="13974" y="27931"/>
                </a:cubicBezTo>
                <a:cubicBezTo>
                  <a:pt x="21715" y="27931"/>
                  <a:pt x="27998" y="21715"/>
                  <a:pt x="27998" y="13958"/>
                </a:cubicBezTo>
                <a:cubicBezTo>
                  <a:pt x="27998" y="6284"/>
                  <a:pt x="21715" y="1"/>
                  <a:pt x="1397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44"/>
          <p:cNvSpPr/>
          <p:nvPr/>
        </p:nvSpPr>
        <p:spPr>
          <a:xfrm>
            <a:off x="5189293" y="2627505"/>
            <a:ext cx="774683" cy="775155"/>
          </a:xfrm>
          <a:custGeom>
            <a:avLst/>
            <a:gdLst/>
            <a:ahLst/>
            <a:cxnLst/>
            <a:rect l="l" t="t" r="r" b="b"/>
            <a:pathLst>
              <a:path w="27914" h="27931" extrusionOk="0">
                <a:moveTo>
                  <a:pt x="13957" y="1"/>
                </a:moveTo>
                <a:cubicBezTo>
                  <a:pt x="6199" y="1"/>
                  <a:pt x="0" y="6217"/>
                  <a:pt x="0" y="13974"/>
                </a:cubicBezTo>
                <a:cubicBezTo>
                  <a:pt x="0" y="21648"/>
                  <a:pt x="6199" y="27931"/>
                  <a:pt x="13957" y="27931"/>
                </a:cubicBezTo>
                <a:cubicBezTo>
                  <a:pt x="21630" y="27931"/>
                  <a:pt x="27913" y="21648"/>
                  <a:pt x="27913" y="13974"/>
                </a:cubicBezTo>
                <a:cubicBezTo>
                  <a:pt x="27913" y="6217"/>
                  <a:pt x="21630" y="1"/>
                  <a:pt x="139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44"/>
          <p:cNvSpPr/>
          <p:nvPr/>
        </p:nvSpPr>
        <p:spPr>
          <a:xfrm>
            <a:off x="3180024" y="2627505"/>
            <a:ext cx="777014" cy="775155"/>
          </a:xfrm>
          <a:custGeom>
            <a:avLst/>
            <a:gdLst/>
            <a:ahLst/>
            <a:cxnLst/>
            <a:rect l="l" t="t" r="r" b="b"/>
            <a:pathLst>
              <a:path w="27998" h="27931" extrusionOk="0">
                <a:moveTo>
                  <a:pt x="14024" y="1"/>
                </a:moveTo>
                <a:cubicBezTo>
                  <a:pt x="6283" y="1"/>
                  <a:pt x="0" y="6217"/>
                  <a:pt x="0" y="13974"/>
                </a:cubicBezTo>
                <a:cubicBezTo>
                  <a:pt x="0" y="21648"/>
                  <a:pt x="6283" y="27931"/>
                  <a:pt x="14024" y="27931"/>
                </a:cubicBezTo>
                <a:cubicBezTo>
                  <a:pt x="21714" y="27931"/>
                  <a:pt x="27997" y="21648"/>
                  <a:pt x="27997" y="13974"/>
                </a:cubicBezTo>
                <a:cubicBezTo>
                  <a:pt x="27997" y="6217"/>
                  <a:pt x="21714" y="1"/>
                  <a:pt x="1402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12" name="Google Shape;2012;p44"/>
          <p:cNvGrpSpPr/>
          <p:nvPr/>
        </p:nvGrpSpPr>
        <p:grpSpPr>
          <a:xfrm flipH="1">
            <a:off x="3757459" y="1548644"/>
            <a:ext cx="437742" cy="457203"/>
            <a:chOff x="3693850" y="1073950"/>
            <a:chExt cx="132625" cy="136450"/>
          </a:xfrm>
        </p:grpSpPr>
        <p:sp>
          <p:nvSpPr>
            <p:cNvPr id="2013" name="Google Shape;2013;p44"/>
            <p:cNvSpPr/>
            <p:nvPr/>
          </p:nvSpPr>
          <p:spPr>
            <a:xfrm>
              <a:off x="3707000" y="1090775"/>
              <a:ext cx="119475" cy="119625"/>
            </a:xfrm>
            <a:custGeom>
              <a:avLst/>
              <a:gdLst/>
              <a:ahLst/>
              <a:cxnLst/>
              <a:rect l="l" t="t" r="r" b="b"/>
              <a:pathLst>
                <a:path w="4779" h="4785" extrusionOk="0">
                  <a:moveTo>
                    <a:pt x="1068" y="215"/>
                  </a:moveTo>
                  <a:cubicBezTo>
                    <a:pt x="1444" y="215"/>
                    <a:pt x="1753" y="499"/>
                    <a:pt x="1765" y="895"/>
                  </a:cubicBezTo>
                  <a:cubicBezTo>
                    <a:pt x="1771" y="1133"/>
                    <a:pt x="1672" y="1323"/>
                    <a:pt x="1485" y="1470"/>
                  </a:cubicBezTo>
                  <a:cubicBezTo>
                    <a:pt x="1412" y="1523"/>
                    <a:pt x="1330" y="1574"/>
                    <a:pt x="1289" y="1649"/>
                  </a:cubicBezTo>
                  <a:cubicBezTo>
                    <a:pt x="1254" y="1717"/>
                    <a:pt x="1213" y="1736"/>
                    <a:pt x="1156" y="1736"/>
                  </a:cubicBezTo>
                  <a:cubicBezTo>
                    <a:pt x="1144" y="1736"/>
                    <a:pt x="1132" y="1736"/>
                    <a:pt x="1118" y="1734"/>
                  </a:cubicBezTo>
                  <a:lnTo>
                    <a:pt x="1065" y="1734"/>
                  </a:lnTo>
                  <a:cubicBezTo>
                    <a:pt x="1035" y="1734"/>
                    <a:pt x="1003" y="1735"/>
                    <a:pt x="974" y="1735"/>
                  </a:cubicBezTo>
                  <a:cubicBezTo>
                    <a:pt x="959" y="1735"/>
                    <a:pt x="945" y="1735"/>
                    <a:pt x="931" y="1734"/>
                  </a:cubicBezTo>
                  <a:cubicBezTo>
                    <a:pt x="915" y="1734"/>
                    <a:pt x="888" y="1721"/>
                    <a:pt x="883" y="1705"/>
                  </a:cubicBezTo>
                  <a:cubicBezTo>
                    <a:pt x="848" y="1630"/>
                    <a:pt x="803" y="1574"/>
                    <a:pt x="736" y="1531"/>
                  </a:cubicBezTo>
                  <a:cubicBezTo>
                    <a:pt x="605" y="1443"/>
                    <a:pt x="498" y="1341"/>
                    <a:pt x="431" y="1197"/>
                  </a:cubicBezTo>
                  <a:cubicBezTo>
                    <a:pt x="244" y="796"/>
                    <a:pt x="501" y="304"/>
                    <a:pt x="937" y="226"/>
                  </a:cubicBezTo>
                  <a:cubicBezTo>
                    <a:pt x="981" y="219"/>
                    <a:pt x="1025" y="215"/>
                    <a:pt x="1068" y="215"/>
                  </a:cubicBezTo>
                  <a:close/>
                  <a:moveTo>
                    <a:pt x="1220" y="1959"/>
                  </a:moveTo>
                  <a:lnTo>
                    <a:pt x="1220" y="2106"/>
                  </a:lnTo>
                  <a:lnTo>
                    <a:pt x="912" y="2106"/>
                  </a:lnTo>
                  <a:lnTo>
                    <a:pt x="912" y="1959"/>
                  </a:lnTo>
                  <a:close/>
                  <a:moveTo>
                    <a:pt x="1220" y="2322"/>
                  </a:moveTo>
                  <a:lnTo>
                    <a:pt x="1220" y="2475"/>
                  </a:lnTo>
                  <a:cubicBezTo>
                    <a:pt x="1156" y="2475"/>
                    <a:pt x="1090" y="2477"/>
                    <a:pt x="1026" y="2477"/>
                  </a:cubicBezTo>
                  <a:cubicBezTo>
                    <a:pt x="994" y="2477"/>
                    <a:pt x="962" y="2477"/>
                    <a:pt x="931" y="2475"/>
                  </a:cubicBezTo>
                  <a:cubicBezTo>
                    <a:pt x="926" y="2475"/>
                    <a:pt x="910" y="2459"/>
                    <a:pt x="910" y="2451"/>
                  </a:cubicBezTo>
                  <a:lnTo>
                    <a:pt x="910" y="2322"/>
                  </a:lnTo>
                  <a:close/>
                  <a:moveTo>
                    <a:pt x="2825" y="751"/>
                  </a:moveTo>
                  <a:cubicBezTo>
                    <a:pt x="2866" y="751"/>
                    <a:pt x="2908" y="752"/>
                    <a:pt x="2950" y="756"/>
                  </a:cubicBezTo>
                  <a:cubicBezTo>
                    <a:pt x="3271" y="780"/>
                    <a:pt x="3562" y="897"/>
                    <a:pt x="3827" y="1082"/>
                  </a:cubicBezTo>
                  <a:cubicBezTo>
                    <a:pt x="4025" y="1221"/>
                    <a:pt x="4190" y="1387"/>
                    <a:pt x="4297" y="1606"/>
                  </a:cubicBezTo>
                  <a:cubicBezTo>
                    <a:pt x="4391" y="1801"/>
                    <a:pt x="4418" y="2002"/>
                    <a:pt x="4340" y="2205"/>
                  </a:cubicBezTo>
                  <a:cubicBezTo>
                    <a:pt x="4311" y="2293"/>
                    <a:pt x="4313" y="2379"/>
                    <a:pt x="4351" y="2464"/>
                  </a:cubicBezTo>
                  <a:cubicBezTo>
                    <a:pt x="4412" y="2603"/>
                    <a:pt x="4471" y="2740"/>
                    <a:pt x="4535" y="2881"/>
                  </a:cubicBezTo>
                  <a:cubicBezTo>
                    <a:pt x="4549" y="2913"/>
                    <a:pt x="4549" y="2935"/>
                    <a:pt x="4514" y="2953"/>
                  </a:cubicBezTo>
                  <a:cubicBezTo>
                    <a:pt x="4458" y="2991"/>
                    <a:pt x="4404" y="3031"/>
                    <a:pt x="4353" y="3071"/>
                  </a:cubicBezTo>
                  <a:cubicBezTo>
                    <a:pt x="4297" y="3111"/>
                    <a:pt x="4265" y="3167"/>
                    <a:pt x="4265" y="3242"/>
                  </a:cubicBezTo>
                  <a:cubicBezTo>
                    <a:pt x="4268" y="3379"/>
                    <a:pt x="4268" y="3515"/>
                    <a:pt x="4268" y="3654"/>
                  </a:cubicBezTo>
                  <a:cubicBezTo>
                    <a:pt x="4268" y="3705"/>
                    <a:pt x="4265" y="3761"/>
                    <a:pt x="4268" y="3812"/>
                  </a:cubicBezTo>
                  <a:cubicBezTo>
                    <a:pt x="4273" y="3955"/>
                    <a:pt x="4150" y="4087"/>
                    <a:pt x="3982" y="4087"/>
                  </a:cubicBezTo>
                  <a:cubicBezTo>
                    <a:pt x="3980" y="4087"/>
                    <a:pt x="3978" y="4087"/>
                    <a:pt x="3976" y="4087"/>
                  </a:cubicBezTo>
                  <a:cubicBezTo>
                    <a:pt x="3811" y="4087"/>
                    <a:pt x="3642" y="4079"/>
                    <a:pt x="3476" y="4074"/>
                  </a:cubicBezTo>
                  <a:cubicBezTo>
                    <a:pt x="3415" y="4071"/>
                    <a:pt x="3356" y="4071"/>
                    <a:pt x="3297" y="4066"/>
                  </a:cubicBezTo>
                  <a:cubicBezTo>
                    <a:pt x="3290" y="4065"/>
                    <a:pt x="3284" y="4065"/>
                    <a:pt x="3277" y="4065"/>
                  </a:cubicBezTo>
                  <a:cubicBezTo>
                    <a:pt x="3165" y="4065"/>
                    <a:pt x="3089" y="4128"/>
                    <a:pt x="3049" y="4231"/>
                  </a:cubicBezTo>
                  <a:cubicBezTo>
                    <a:pt x="3014" y="4325"/>
                    <a:pt x="2990" y="4424"/>
                    <a:pt x="2963" y="4523"/>
                  </a:cubicBezTo>
                  <a:cubicBezTo>
                    <a:pt x="2960" y="4534"/>
                    <a:pt x="2958" y="4547"/>
                    <a:pt x="2950" y="4566"/>
                  </a:cubicBezTo>
                  <a:lnTo>
                    <a:pt x="1621" y="4566"/>
                  </a:lnTo>
                  <a:cubicBezTo>
                    <a:pt x="1650" y="4485"/>
                    <a:pt x="1685" y="4408"/>
                    <a:pt x="1707" y="4328"/>
                  </a:cubicBezTo>
                  <a:cubicBezTo>
                    <a:pt x="1744" y="4210"/>
                    <a:pt x="1779" y="4090"/>
                    <a:pt x="1800" y="3969"/>
                  </a:cubicBezTo>
                  <a:cubicBezTo>
                    <a:pt x="1822" y="3871"/>
                    <a:pt x="1792" y="3782"/>
                    <a:pt x="1712" y="3713"/>
                  </a:cubicBezTo>
                  <a:cubicBezTo>
                    <a:pt x="1439" y="3472"/>
                    <a:pt x="1265" y="3175"/>
                    <a:pt x="1185" y="2820"/>
                  </a:cubicBezTo>
                  <a:cubicBezTo>
                    <a:pt x="1180" y="2780"/>
                    <a:pt x="1172" y="2740"/>
                    <a:pt x="1164" y="2694"/>
                  </a:cubicBezTo>
                  <a:cubicBezTo>
                    <a:pt x="1191" y="2694"/>
                    <a:pt x="1207" y="2694"/>
                    <a:pt x="1225" y="2691"/>
                  </a:cubicBezTo>
                  <a:cubicBezTo>
                    <a:pt x="1346" y="2683"/>
                    <a:pt x="1437" y="2603"/>
                    <a:pt x="1439" y="2483"/>
                  </a:cubicBezTo>
                  <a:cubicBezTo>
                    <a:pt x="1445" y="2298"/>
                    <a:pt x="1447" y="2119"/>
                    <a:pt x="1439" y="1935"/>
                  </a:cubicBezTo>
                  <a:cubicBezTo>
                    <a:pt x="1437" y="1814"/>
                    <a:pt x="1477" y="1732"/>
                    <a:pt x="1581" y="1665"/>
                  </a:cubicBezTo>
                  <a:cubicBezTo>
                    <a:pt x="1795" y="1531"/>
                    <a:pt x="1926" y="1331"/>
                    <a:pt x="1966" y="1082"/>
                  </a:cubicBezTo>
                  <a:cubicBezTo>
                    <a:pt x="1979" y="999"/>
                    <a:pt x="2019" y="962"/>
                    <a:pt x="2086" y="930"/>
                  </a:cubicBezTo>
                  <a:cubicBezTo>
                    <a:pt x="2321" y="814"/>
                    <a:pt x="2568" y="751"/>
                    <a:pt x="2825" y="751"/>
                  </a:cubicBezTo>
                  <a:close/>
                  <a:moveTo>
                    <a:pt x="1066" y="0"/>
                  </a:moveTo>
                  <a:cubicBezTo>
                    <a:pt x="991" y="0"/>
                    <a:pt x="914" y="9"/>
                    <a:pt x="838" y="28"/>
                  </a:cubicBezTo>
                  <a:cubicBezTo>
                    <a:pt x="287" y="170"/>
                    <a:pt x="1" y="788"/>
                    <a:pt x="244" y="1304"/>
                  </a:cubicBezTo>
                  <a:cubicBezTo>
                    <a:pt x="322" y="1464"/>
                    <a:pt x="434" y="1590"/>
                    <a:pt x="581" y="1683"/>
                  </a:cubicBezTo>
                  <a:cubicBezTo>
                    <a:pt x="664" y="1737"/>
                    <a:pt x="699" y="1804"/>
                    <a:pt x="696" y="1900"/>
                  </a:cubicBezTo>
                  <a:cubicBezTo>
                    <a:pt x="691" y="2085"/>
                    <a:pt x="696" y="2272"/>
                    <a:pt x="696" y="2459"/>
                  </a:cubicBezTo>
                  <a:cubicBezTo>
                    <a:pt x="696" y="2582"/>
                    <a:pt x="771" y="2673"/>
                    <a:pt x="888" y="2689"/>
                  </a:cubicBezTo>
                  <a:cubicBezTo>
                    <a:pt x="904" y="2689"/>
                    <a:pt x="926" y="2694"/>
                    <a:pt x="945" y="2694"/>
                  </a:cubicBezTo>
                  <a:cubicBezTo>
                    <a:pt x="955" y="2750"/>
                    <a:pt x="963" y="2804"/>
                    <a:pt x="977" y="2857"/>
                  </a:cubicBezTo>
                  <a:cubicBezTo>
                    <a:pt x="1062" y="3237"/>
                    <a:pt x="1244" y="3566"/>
                    <a:pt x="1533" y="3833"/>
                  </a:cubicBezTo>
                  <a:cubicBezTo>
                    <a:pt x="1586" y="3887"/>
                    <a:pt x="1605" y="3940"/>
                    <a:pt x="1581" y="4004"/>
                  </a:cubicBezTo>
                  <a:cubicBezTo>
                    <a:pt x="1514" y="4205"/>
                    <a:pt x="1445" y="4405"/>
                    <a:pt x="1372" y="4600"/>
                  </a:cubicBezTo>
                  <a:cubicBezTo>
                    <a:pt x="1340" y="4697"/>
                    <a:pt x="1346" y="4726"/>
                    <a:pt x="1426" y="4782"/>
                  </a:cubicBezTo>
                  <a:cubicBezTo>
                    <a:pt x="1958" y="4782"/>
                    <a:pt x="2493" y="4782"/>
                    <a:pt x="3025" y="4785"/>
                  </a:cubicBezTo>
                  <a:cubicBezTo>
                    <a:pt x="3118" y="4742"/>
                    <a:pt x="3150" y="4654"/>
                    <a:pt x="3174" y="4566"/>
                  </a:cubicBezTo>
                  <a:cubicBezTo>
                    <a:pt x="3193" y="4485"/>
                    <a:pt x="3217" y="4405"/>
                    <a:pt x="3241" y="4325"/>
                  </a:cubicBezTo>
                  <a:cubicBezTo>
                    <a:pt x="3244" y="4312"/>
                    <a:pt x="3271" y="4290"/>
                    <a:pt x="3287" y="4290"/>
                  </a:cubicBezTo>
                  <a:lnTo>
                    <a:pt x="3888" y="4312"/>
                  </a:lnTo>
                  <a:cubicBezTo>
                    <a:pt x="3899" y="4312"/>
                    <a:pt x="3909" y="4312"/>
                    <a:pt x="3919" y="4312"/>
                  </a:cubicBezTo>
                  <a:cubicBezTo>
                    <a:pt x="4050" y="4312"/>
                    <a:pt x="4175" y="4294"/>
                    <a:pt x="4284" y="4210"/>
                  </a:cubicBezTo>
                  <a:cubicBezTo>
                    <a:pt x="4418" y="4103"/>
                    <a:pt x="4484" y="3967"/>
                    <a:pt x="4484" y="3798"/>
                  </a:cubicBezTo>
                  <a:cubicBezTo>
                    <a:pt x="4484" y="3635"/>
                    <a:pt x="4482" y="3469"/>
                    <a:pt x="4474" y="3304"/>
                  </a:cubicBezTo>
                  <a:cubicBezTo>
                    <a:pt x="4474" y="3264"/>
                    <a:pt x="4490" y="3242"/>
                    <a:pt x="4522" y="3218"/>
                  </a:cubicBezTo>
                  <a:cubicBezTo>
                    <a:pt x="4581" y="3178"/>
                    <a:pt x="4640" y="3135"/>
                    <a:pt x="4696" y="3087"/>
                  </a:cubicBezTo>
                  <a:cubicBezTo>
                    <a:pt x="4757" y="3031"/>
                    <a:pt x="4779" y="2961"/>
                    <a:pt x="4754" y="2881"/>
                  </a:cubicBezTo>
                  <a:cubicBezTo>
                    <a:pt x="4746" y="2847"/>
                    <a:pt x="4733" y="2809"/>
                    <a:pt x="4720" y="2777"/>
                  </a:cubicBezTo>
                  <a:cubicBezTo>
                    <a:pt x="4661" y="2649"/>
                    <a:pt x="4605" y="2526"/>
                    <a:pt x="4551" y="2403"/>
                  </a:cubicBezTo>
                  <a:cubicBezTo>
                    <a:pt x="4535" y="2363"/>
                    <a:pt x="4525" y="2322"/>
                    <a:pt x="4541" y="2280"/>
                  </a:cubicBezTo>
                  <a:cubicBezTo>
                    <a:pt x="4645" y="1991"/>
                    <a:pt x="4602" y="1721"/>
                    <a:pt x="4458" y="1459"/>
                  </a:cubicBezTo>
                  <a:cubicBezTo>
                    <a:pt x="4311" y="1192"/>
                    <a:pt x="4091" y="991"/>
                    <a:pt x="3832" y="836"/>
                  </a:cubicBezTo>
                  <a:cubicBezTo>
                    <a:pt x="3570" y="676"/>
                    <a:pt x="3284" y="569"/>
                    <a:pt x="2974" y="545"/>
                  </a:cubicBezTo>
                  <a:cubicBezTo>
                    <a:pt x="2924" y="541"/>
                    <a:pt x="2875" y="539"/>
                    <a:pt x="2825" y="539"/>
                  </a:cubicBezTo>
                  <a:cubicBezTo>
                    <a:pt x="2542" y="539"/>
                    <a:pt x="2268" y="604"/>
                    <a:pt x="2006" y="732"/>
                  </a:cubicBezTo>
                  <a:cubicBezTo>
                    <a:pt x="1993" y="737"/>
                    <a:pt x="1979" y="742"/>
                    <a:pt x="1966" y="745"/>
                  </a:cubicBezTo>
                  <a:cubicBezTo>
                    <a:pt x="1961" y="732"/>
                    <a:pt x="1958" y="724"/>
                    <a:pt x="1958" y="718"/>
                  </a:cubicBezTo>
                  <a:cubicBezTo>
                    <a:pt x="1858" y="285"/>
                    <a:pt x="1485" y="0"/>
                    <a:pt x="10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44"/>
            <p:cNvSpPr/>
            <p:nvPr/>
          </p:nvSpPr>
          <p:spPr>
            <a:xfrm>
              <a:off x="3693850" y="1111000"/>
              <a:ext cx="12925" cy="5475"/>
            </a:xfrm>
            <a:custGeom>
              <a:avLst/>
              <a:gdLst/>
              <a:ahLst/>
              <a:cxnLst/>
              <a:rect l="l" t="t" r="r" b="b"/>
              <a:pathLst>
                <a:path w="517" h="219" extrusionOk="0">
                  <a:moveTo>
                    <a:pt x="126" y="0"/>
                  </a:moveTo>
                  <a:cubicBezTo>
                    <a:pt x="51" y="3"/>
                    <a:pt x="3" y="43"/>
                    <a:pt x="3" y="107"/>
                  </a:cubicBezTo>
                  <a:cubicBezTo>
                    <a:pt x="0" y="171"/>
                    <a:pt x="48" y="214"/>
                    <a:pt x="126" y="217"/>
                  </a:cubicBezTo>
                  <a:cubicBezTo>
                    <a:pt x="170" y="218"/>
                    <a:pt x="215" y="219"/>
                    <a:pt x="260" y="219"/>
                  </a:cubicBezTo>
                  <a:cubicBezTo>
                    <a:pt x="305" y="219"/>
                    <a:pt x="350" y="218"/>
                    <a:pt x="396" y="217"/>
                  </a:cubicBezTo>
                  <a:cubicBezTo>
                    <a:pt x="473" y="217"/>
                    <a:pt x="516" y="174"/>
                    <a:pt x="516" y="107"/>
                  </a:cubicBezTo>
                  <a:cubicBezTo>
                    <a:pt x="516" y="43"/>
                    <a:pt x="468" y="3"/>
                    <a:pt x="39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44"/>
            <p:cNvSpPr/>
            <p:nvPr/>
          </p:nvSpPr>
          <p:spPr>
            <a:xfrm>
              <a:off x="3698525" y="1092550"/>
              <a:ext cx="12650" cy="9000"/>
            </a:xfrm>
            <a:custGeom>
              <a:avLst/>
              <a:gdLst/>
              <a:ahLst/>
              <a:cxnLst/>
              <a:rect l="l" t="t" r="r" b="b"/>
              <a:pathLst>
                <a:path w="506" h="360" extrusionOk="0">
                  <a:moveTo>
                    <a:pt x="131" y="0"/>
                  </a:moveTo>
                  <a:cubicBezTo>
                    <a:pt x="67" y="0"/>
                    <a:pt x="32" y="27"/>
                    <a:pt x="19" y="70"/>
                  </a:cubicBezTo>
                  <a:cubicBezTo>
                    <a:pt x="0" y="115"/>
                    <a:pt x="19" y="166"/>
                    <a:pt x="67" y="195"/>
                  </a:cubicBezTo>
                  <a:cubicBezTo>
                    <a:pt x="147" y="244"/>
                    <a:pt x="233" y="289"/>
                    <a:pt x="313" y="337"/>
                  </a:cubicBezTo>
                  <a:cubicBezTo>
                    <a:pt x="340" y="352"/>
                    <a:pt x="365" y="359"/>
                    <a:pt x="389" y="359"/>
                  </a:cubicBezTo>
                  <a:cubicBezTo>
                    <a:pt x="424" y="359"/>
                    <a:pt x="454" y="343"/>
                    <a:pt x="473" y="310"/>
                  </a:cubicBezTo>
                  <a:cubicBezTo>
                    <a:pt x="506" y="254"/>
                    <a:pt x="487" y="193"/>
                    <a:pt x="423" y="153"/>
                  </a:cubicBezTo>
                  <a:cubicBezTo>
                    <a:pt x="345" y="110"/>
                    <a:pt x="268" y="62"/>
                    <a:pt x="187" y="19"/>
                  </a:cubicBezTo>
                  <a:cubicBezTo>
                    <a:pt x="166" y="8"/>
                    <a:pt x="142" y="3"/>
                    <a:pt x="1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44"/>
            <p:cNvSpPr/>
            <p:nvPr/>
          </p:nvSpPr>
          <p:spPr>
            <a:xfrm>
              <a:off x="3756275" y="1092450"/>
              <a:ext cx="12575" cy="9100"/>
            </a:xfrm>
            <a:custGeom>
              <a:avLst/>
              <a:gdLst/>
              <a:ahLst/>
              <a:cxnLst/>
              <a:rect l="l" t="t" r="r" b="b"/>
              <a:pathLst>
                <a:path w="503" h="364" extrusionOk="0">
                  <a:moveTo>
                    <a:pt x="384" y="1"/>
                  </a:moveTo>
                  <a:cubicBezTo>
                    <a:pt x="368" y="1"/>
                    <a:pt x="351" y="5"/>
                    <a:pt x="334" y="12"/>
                  </a:cubicBezTo>
                  <a:cubicBezTo>
                    <a:pt x="244" y="60"/>
                    <a:pt x="158" y="111"/>
                    <a:pt x="70" y="165"/>
                  </a:cubicBezTo>
                  <a:cubicBezTo>
                    <a:pt x="14" y="197"/>
                    <a:pt x="0" y="261"/>
                    <a:pt x="30" y="312"/>
                  </a:cubicBezTo>
                  <a:cubicBezTo>
                    <a:pt x="50" y="346"/>
                    <a:pt x="82" y="364"/>
                    <a:pt x="116" y="364"/>
                  </a:cubicBezTo>
                  <a:cubicBezTo>
                    <a:pt x="136" y="364"/>
                    <a:pt x="156" y="358"/>
                    <a:pt x="177" y="346"/>
                  </a:cubicBezTo>
                  <a:cubicBezTo>
                    <a:pt x="265" y="301"/>
                    <a:pt x="350" y="253"/>
                    <a:pt x="431" y="199"/>
                  </a:cubicBezTo>
                  <a:cubicBezTo>
                    <a:pt x="463" y="183"/>
                    <a:pt x="479" y="146"/>
                    <a:pt x="503" y="117"/>
                  </a:cubicBezTo>
                  <a:cubicBezTo>
                    <a:pt x="492" y="46"/>
                    <a:pt x="442" y="1"/>
                    <a:pt x="3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44"/>
            <p:cNvSpPr/>
            <p:nvPr/>
          </p:nvSpPr>
          <p:spPr>
            <a:xfrm>
              <a:off x="3698450" y="1125825"/>
              <a:ext cx="12600" cy="9125"/>
            </a:xfrm>
            <a:custGeom>
              <a:avLst/>
              <a:gdLst/>
              <a:ahLst/>
              <a:cxnLst/>
              <a:rect l="l" t="t" r="r" b="b"/>
              <a:pathLst>
                <a:path w="504" h="365" extrusionOk="0">
                  <a:moveTo>
                    <a:pt x="385" y="0"/>
                  </a:moveTo>
                  <a:cubicBezTo>
                    <a:pt x="367" y="0"/>
                    <a:pt x="348" y="5"/>
                    <a:pt x="329" y="14"/>
                  </a:cubicBezTo>
                  <a:cubicBezTo>
                    <a:pt x="241" y="62"/>
                    <a:pt x="156" y="113"/>
                    <a:pt x="67" y="167"/>
                  </a:cubicBezTo>
                  <a:cubicBezTo>
                    <a:pt x="14" y="199"/>
                    <a:pt x="1" y="263"/>
                    <a:pt x="30" y="314"/>
                  </a:cubicBezTo>
                  <a:cubicBezTo>
                    <a:pt x="51" y="345"/>
                    <a:pt x="84" y="364"/>
                    <a:pt x="119" y="364"/>
                  </a:cubicBezTo>
                  <a:cubicBezTo>
                    <a:pt x="137" y="364"/>
                    <a:pt x="156" y="359"/>
                    <a:pt x="174" y="348"/>
                  </a:cubicBezTo>
                  <a:cubicBezTo>
                    <a:pt x="263" y="303"/>
                    <a:pt x="348" y="252"/>
                    <a:pt x="431" y="199"/>
                  </a:cubicBezTo>
                  <a:cubicBezTo>
                    <a:pt x="463" y="183"/>
                    <a:pt x="479" y="145"/>
                    <a:pt x="503" y="116"/>
                  </a:cubicBezTo>
                  <a:cubicBezTo>
                    <a:pt x="493" y="46"/>
                    <a:pt x="444" y="0"/>
                    <a:pt x="38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44"/>
            <p:cNvSpPr/>
            <p:nvPr/>
          </p:nvSpPr>
          <p:spPr>
            <a:xfrm>
              <a:off x="3745850" y="1078925"/>
              <a:ext cx="9450" cy="11850"/>
            </a:xfrm>
            <a:custGeom>
              <a:avLst/>
              <a:gdLst/>
              <a:ahLst/>
              <a:cxnLst/>
              <a:rect l="l" t="t" r="r" b="b"/>
              <a:pathLst>
                <a:path w="378" h="474" extrusionOk="0">
                  <a:moveTo>
                    <a:pt x="257" y="1"/>
                  </a:moveTo>
                  <a:cubicBezTo>
                    <a:pt x="218" y="1"/>
                    <a:pt x="180" y="23"/>
                    <a:pt x="153" y="67"/>
                  </a:cubicBezTo>
                  <a:cubicBezTo>
                    <a:pt x="110" y="142"/>
                    <a:pt x="64" y="219"/>
                    <a:pt x="19" y="299"/>
                  </a:cubicBezTo>
                  <a:cubicBezTo>
                    <a:pt x="11" y="321"/>
                    <a:pt x="3" y="339"/>
                    <a:pt x="0" y="350"/>
                  </a:cubicBezTo>
                  <a:cubicBezTo>
                    <a:pt x="0" y="414"/>
                    <a:pt x="27" y="454"/>
                    <a:pt x="67" y="468"/>
                  </a:cubicBezTo>
                  <a:cubicBezTo>
                    <a:pt x="80" y="472"/>
                    <a:pt x="92" y="474"/>
                    <a:pt x="104" y="474"/>
                  </a:cubicBezTo>
                  <a:cubicBezTo>
                    <a:pt x="141" y="474"/>
                    <a:pt x="174" y="456"/>
                    <a:pt x="198" y="420"/>
                  </a:cubicBezTo>
                  <a:cubicBezTo>
                    <a:pt x="246" y="339"/>
                    <a:pt x="294" y="257"/>
                    <a:pt x="340" y="174"/>
                  </a:cubicBezTo>
                  <a:cubicBezTo>
                    <a:pt x="377" y="109"/>
                    <a:pt x="364" y="51"/>
                    <a:pt x="310" y="16"/>
                  </a:cubicBezTo>
                  <a:cubicBezTo>
                    <a:pt x="293" y="6"/>
                    <a:pt x="275" y="1"/>
                    <a:pt x="2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44"/>
            <p:cNvSpPr/>
            <p:nvPr/>
          </p:nvSpPr>
          <p:spPr>
            <a:xfrm>
              <a:off x="3712075" y="1078825"/>
              <a:ext cx="9800" cy="12000"/>
            </a:xfrm>
            <a:custGeom>
              <a:avLst/>
              <a:gdLst/>
              <a:ahLst/>
              <a:cxnLst/>
              <a:rect l="l" t="t" r="r" b="b"/>
              <a:pathLst>
                <a:path w="392" h="480" extrusionOk="0">
                  <a:moveTo>
                    <a:pt x="130" y="0"/>
                  </a:moveTo>
                  <a:cubicBezTo>
                    <a:pt x="112" y="0"/>
                    <a:pt x="92" y="6"/>
                    <a:pt x="73" y="15"/>
                  </a:cubicBezTo>
                  <a:cubicBezTo>
                    <a:pt x="30" y="33"/>
                    <a:pt x="1" y="84"/>
                    <a:pt x="20" y="127"/>
                  </a:cubicBezTo>
                  <a:cubicBezTo>
                    <a:pt x="78" y="236"/>
                    <a:pt x="137" y="343"/>
                    <a:pt x="204" y="448"/>
                  </a:cubicBezTo>
                  <a:cubicBezTo>
                    <a:pt x="218" y="469"/>
                    <a:pt x="241" y="479"/>
                    <a:pt x="264" y="479"/>
                  </a:cubicBezTo>
                  <a:cubicBezTo>
                    <a:pt x="281" y="479"/>
                    <a:pt x="299" y="474"/>
                    <a:pt x="314" y="464"/>
                  </a:cubicBezTo>
                  <a:cubicBezTo>
                    <a:pt x="346" y="448"/>
                    <a:pt x="365" y="410"/>
                    <a:pt x="391" y="381"/>
                  </a:cubicBezTo>
                  <a:lnTo>
                    <a:pt x="381" y="370"/>
                  </a:lnTo>
                  <a:cubicBezTo>
                    <a:pt x="378" y="362"/>
                    <a:pt x="378" y="351"/>
                    <a:pt x="375" y="343"/>
                  </a:cubicBezTo>
                  <a:cubicBezTo>
                    <a:pt x="314" y="242"/>
                    <a:pt x="258" y="135"/>
                    <a:pt x="193" y="33"/>
                  </a:cubicBezTo>
                  <a:cubicBezTo>
                    <a:pt x="178" y="10"/>
                    <a:pt x="155" y="0"/>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44"/>
            <p:cNvSpPr/>
            <p:nvPr/>
          </p:nvSpPr>
          <p:spPr>
            <a:xfrm>
              <a:off x="3730875" y="1073950"/>
              <a:ext cx="5575" cy="12950"/>
            </a:xfrm>
            <a:custGeom>
              <a:avLst/>
              <a:gdLst/>
              <a:ahLst/>
              <a:cxnLst/>
              <a:rect l="l" t="t" r="r" b="b"/>
              <a:pathLst>
                <a:path w="223" h="518" extrusionOk="0">
                  <a:moveTo>
                    <a:pt x="112" y="1"/>
                  </a:moveTo>
                  <a:cubicBezTo>
                    <a:pt x="61" y="1"/>
                    <a:pt x="16" y="33"/>
                    <a:pt x="8" y="89"/>
                  </a:cubicBezTo>
                  <a:cubicBezTo>
                    <a:pt x="3" y="116"/>
                    <a:pt x="3" y="145"/>
                    <a:pt x="3" y="172"/>
                  </a:cubicBezTo>
                  <a:cubicBezTo>
                    <a:pt x="3" y="252"/>
                    <a:pt x="0" y="335"/>
                    <a:pt x="8" y="415"/>
                  </a:cubicBezTo>
                  <a:cubicBezTo>
                    <a:pt x="11" y="478"/>
                    <a:pt x="56" y="517"/>
                    <a:pt x="112" y="517"/>
                  </a:cubicBezTo>
                  <a:cubicBezTo>
                    <a:pt x="114" y="517"/>
                    <a:pt x="116" y="517"/>
                    <a:pt x="118" y="517"/>
                  </a:cubicBezTo>
                  <a:cubicBezTo>
                    <a:pt x="171" y="512"/>
                    <a:pt x="214" y="472"/>
                    <a:pt x="217" y="413"/>
                  </a:cubicBezTo>
                  <a:cubicBezTo>
                    <a:pt x="222" y="362"/>
                    <a:pt x="217" y="308"/>
                    <a:pt x="217" y="258"/>
                  </a:cubicBezTo>
                  <a:cubicBezTo>
                    <a:pt x="217" y="204"/>
                    <a:pt x="222" y="151"/>
                    <a:pt x="214" y="103"/>
                  </a:cubicBezTo>
                  <a:cubicBezTo>
                    <a:pt x="211" y="41"/>
                    <a:pt x="171" y="4"/>
                    <a:pt x="118" y="1"/>
                  </a:cubicBezTo>
                  <a:cubicBezTo>
                    <a:pt x="116" y="1"/>
                    <a:pt x="114" y="1"/>
                    <a:pt x="1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44"/>
            <p:cNvSpPr/>
            <p:nvPr/>
          </p:nvSpPr>
          <p:spPr>
            <a:xfrm>
              <a:off x="3711825" y="1137500"/>
              <a:ext cx="9575" cy="11275"/>
            </a:xfrm>
            <a:custGeom>
              <a:avLst/>
              <a:gdLst/>
              <a:ahLst/>
              <a:cxnLst/>
              <a:rect l="l" t="t" r="r" b="b"/>
              <a:pathLst>
                <a:path w="383" h="451" extrusionOk="0">
                  <a:moveTo>
                    <a:pt x="262" y="1"/>
                  </a:moveTo>
                  <a:cubicBezTo>
                    <a:pt x="229" y="1"/>
                    <a:pt x="197" y="16"/>
                    <a:pt x="177" y="47"/>
                  </a:cubicBezTo>
                  <a:cubicBezTo>
                    <a:pt x="123" y="127"/>
                    <a:pt x="75" y="208"/>
                    <a:pt x="35" y="293"/>
                  </a:cubicBezTo>
                  <a:cubicBezTo>
                    <a:pt x="0" y="363"/>
                    <a:pt x="54" y="440"/>
                    <a:pt x="134" y="451"/>
                  </a:cubicBezTo>
                  <a:cubicBezTo>
                    <a:pt x="161" y="435"/>
                    <a:pt x="198" y="424"/>
                    <a:pt x="214" y="397"/>
                  </a:cubicBezTo>
                  <a:cubicBezTo>
                    <a:pt x="268" y="317"/>
                    <a:pt x="316" y="232"/>
                    <a:pt x="359" y="149"/>
                  </a:cubicBezTo>
                  <a:cubicBezTo>
                    <a:pt x="383" y="98"/>
                    <a:pt x="361" y="42"/>
                    <a:pt x="316" y="15"/>
                  </a:cubicBezTo>
                  <a:cubicBezTo>
                    <a:pt x="299" y="5"/>
                    <a:pt x="280" y="1"/>
                    <a:pt x="2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44"/>
            <p:cNvSpPr/>
            <p:nvPr/>
          </p:nvSpPr>
          <p:spPr>
            <a:xfrm>
              <a:off x="3765150" y="1114675"/>
              <a:ext cx="35325" cy="11800"/>
            </a:xfrm>
            <a:custGeom>
              <a:avLst/>
              <a:gdLst/>
              <a:ahLst/>
              <a:cxnLst/>
              <a:rect l="l" t="t" r="r" b="b"/>
              <a:pathLst>
                <a:path w="1413" h="472" extrusionOk="0">
                  <a:moveTo>
                    <a:pt x="474" y="0"/>
                  </a:moveTo>
                  <a:cubicBezTo>
                    <a:pt x="442" y="3"/>
                    <a:pt x="383" y="3"/>
                    <a:pt x="327" y="14"/>
                  </a:cubicBezTo>
                  <a:cubicBezTo>
                    <a:pt x="244" y="27"/>
                    <a:pt x="161" y="43"/>
                    <a:pt x="81" y="67"/>
                  </a:cubicBezTo>
                  <a:cubicBezTo>
                    <a:pt x="22" y="80"/>
                    <a:pt x="1" y="126"/>
                    <a:pt x="6" y="182"/>
                  </a:cubicBezTo>
                  <a:cubicBezTo>
                    <a:pt x="14" y="230"/>
                    <a:pt x="54" y="270"/>
                    <a:pt x="100" y="273"/>
                  </a:cubicBezTo>
                  <a:cubicBezTo>
                    <a:pt x="126" y="273"/>
                    <a:pt x="156" y="268"/>
                    <a:pt x="183" y="260"/>
                  </a:cubicBezTo>
                  <a:cubicBezTo>
                    <a:pt x="284" y="232"/>
                    <a:pt x="388" y="219"/>
                    <a:pt x="491" y="219"/>
                  </a:cubicBezTo>
                  <a:cubicBezTo>
                    <a:pt x="578" y="219"/>
                    <a:pt x="664" y="228"/>
                    <a:pt x="749" y="246"/>
                  </a:cubicBezTo>
                  <a:cubicBezTo>
                    <a:pt x="918" y="284"/>
                    <a:pt x="1073" y="353"/>
                    <a:pt x="1220" y="447"/>
                  </a:cubicBezTo>
                  <a:cubicBezTo>
                    <a:pt x="1246" y="464"/>
                    <a:pt x="1272" y="471"/>
                    <a:pt x="1296" y="471"/>
                  </a:cubicBezTo>
                  <a:cubicBezTo>
                    <a:pt x="1330" y="471"/>
                    <a:pt x="1360" y="456"/>
                    <a:pt x="1380" y="428"/>
                  </a:cubicBezTo>
                  <a:cubicBezTo>
                    <a:pt x="1413" y="375"/>
                    <a:pt x="1399" y="308"/>
                    <a:pt x="1338" y="268"/>
                  </a:cubicBezTo>
                  <a:cubicBezTo>
                    <a:pt x="1078" y="99"/>
                    <a:pt x="803" y="6"/>
                    <a:pt x="4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44"/>
            <p:cNvSpPr/>
            <p:nvPr/>
          </p:nvSpPr>
          <p:spPr>
            <a:xfrm>
              <a:off x="3799650" y="1125275"/>
              <a:ext cx="5500" cy="5450"/>
            </a:xfrm>
            <a:custGeom>
              <a:avLst/>
              <a:gdLst/>
              <a:ahLst/>
              <a:cxnLst/>
              <a:rect l="l" t="t" r="r" b="b"/>
              <a:pathLst>
                <a:path w="220" h="218" extrusionOk="0">
                  <a:moveTo>
                    <a:pt x="102" y="1"/>
                  </a:moveTo>
                  <a:cubicBezTo>
                    <a:pt x="49" y="1"/>
                    <a:pt x="6" y="47"/>
                    <a:pt x="3" y="103"/>
                  </a:cubicBezTo>
                  <a:cubicBezTo>
                    <a:pt x="0" y="159"/>
                    <a:pt x="57" y="218"/>
                    <a:pt x="113" y="218"/>
                  </a:cubicBezTo>
                  <a:cubicBezTo>
                    <a:pt x="166" y="218"/>
                    <a:pt x="217" y="167"/>
                    <a:pt x="217" y="111"/>
                  </a:cubicBezTo>
                  <a:cubicBezTo>
                    <a:pt x="220" y="49"/>
                    <a:pt x="172" y="1"/>
                    <a:pt x="110" y="1"/>
                  </a:cubicBezTo>
                  <a:cubicBezTo>
                    <a:pt x="107" y="1"/>
                    <a:pt x="104" y="1"/>
                    <a:pt x="1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44"/>
            <p:cNvSpPr/>
            <p:nvPr/>
          </p:nvSpPr>
          <p:spPr>
            <a:xfrm>
              <a:off x="3736950" y="1102850"/>
              <a:ext cx="10325" cy="18050"/>
            </a:xfrm>
            <a:custGeom>
              <a:avLst/>
              <a:gdLst/>
              <a:ahLst/>
              <a:cxnLst/>
              <a:rect l="l" t="t" r="r" b="b"/>
              <a:pathLst>
                <a:path w="413" h="722" extrusionOk="0">
                  <a:moveTo>
                    <a:pt x="123" y="0"/>
                  </a:moveTo>
                  <a:cubicBezTo>
                    <a:pt x="87" y="0"/>
                    <a:pt x="52" y="19"/>
                    <a:pt x="33" y="51"/>
                  </a:cubicBezTo>
                  <a:cubicBezTo>
                    <a:pt x="1" y="102"/>
                    <a:pt x="14" y="155"/>
                    <a:pt x="65" y="195"/>
                  </a:cubicBezTo>
                  <a:lnTo>
                    <a:pt x="94" y="214"/>
                  </a:lnTo>
                  <a:cubicBezTo>
                    <a:pt x="156" y="251"/>
                    <a:pt x="198" y="305"/>
                    <a:pt x="193" y="374"/>
                  </a:cubicBezTo>
                  <a:cubicBezTo>
                    <a:pt x="185" y="438"/>
                    <a:pt x="172" y="505"/>
                    <a:pt x="156" y="567"/>
                  </a:cubicBezTo>
                  <a:cubicBezTo>
                    <a:pt x="134" y="628"/>
                    <a:pt x="150" y="682"/>
                    <a:pt x="206" y="709"/>
                  </a:cubicBezTo>
                  <a:cubicBezTo>
                    <a:pt x="222" y="717"/>
                    <a:pt x="239" y="722"/>
                    <a:pt x="255" y="722"/>
                  </a:cubicBezTo>
                  <a:cubicBezTo>
                    <a:pt x="293" y="722"/>
                    <a:pt x="329" y="698"/>
                    <a:pt x="345" y="655"/>
                  </a:cubicBezTo>
                  <a:cubicBezTo>
                    <a:pt x="375" y="578"/>
                    <a:pt x="399" y="492"/>
                    <a:pt x="412" y="447"/>
                  </a:cubicBezTo>
                  <a:cubicBezTo>
                    <a:pt x="402" y="230"/>
                    <a:pt x="327" y="99"/>
                    <a:pt x="180" y="16"/>
                  </a:cubicBezTo>
                  <a:cubicBezTo>
                    <a:pt x="161" y="5"/>
                    <a:pt x="142" y="0"/>
                    <a:pt x="12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25" name="Google Shape;2025;p44"/>
          <p:cNvGrpSpPr/>
          <p:nvPr/>
        </p:nvGrpSpPr>
        <p:grpSpPr>
          <a:xfrm flipH="1">
            <a:off x="4951606" y="1548644"/>
            <a:ext cx="457193" cy="457204"/>
            <a:chOff x="4485450" y="4943625"/>
            <a:chExt cx="179425" cy="178275"/>
          </a:xfrm>
        </p:grpSpPr>
        <p:sp>
          <p:nvSpPr>
            <p:cNvPr id="2026" name="Google Shape;2026;p44"/>
            <p:cNvSpPr/>
            <p:nvPr/>
          </p:nvSpPr>
          <p:spPr>
            <a:xfrm>
              <a:off x="4516650" y="4943625"/>
              <a:ext cx="148225" cy="178125"/>
            </a:xfrm>
            <a:custGeom>
              <a:avLst/>
              <a:gdLst/>
              <a:ahLst/>
              <a:cxnLst/>
              <a:rect l="l" t="t" r="r" b="b"/>
              <a:pathLst>
                <a:path w="5929" h="7125" extrusionOk="0">
                  <a:moveTo>
                    <a:pt x="5284" y="283"/>
                  </a:moveTo>
                  <a:cubicBezTo>
                    <a:pt x="5479" y="283"/>
                    <a:pt x="5645" y="446"/>
                    <a:pt x="5645" y="641"/>
                  </a:cubicBezTo>
                  <a:cubicBezTo>
                    <a:pt x="5650" y="836"/>
                    <a:pt x="5479" y="1005"/>
                    <a:pt x="5284" y="1005"/>
                  </a:cubicBezTo>
                  <a:cubicBezTo>
                    <a:pt x="5091" y="1005"/>
                    <a:pt x="4923" y="842"/>
                    <a:pt x="4923" y="647"/>
                  </a:cubicBezTo>
                  <a:cubicBezTo>
                    <a:pt x="4920" y="449"/>
                    <a:pt x="5089" y="283"/>
                    <a:pt x="5284" y="283"/>
                  </a:cubicBezTo>
                  <a:close/>
                  <a:moveTo>
                    <a:pt x="5284" y="3203"/>
                  </a:moveTo>
                  <a:cubicBezTo>
                    <a:pt x="5286" y="3203"/>
                    <a:pt x="5288" y="3203"/>
                    <a:pt x="5289" y="3203"/>
                  </a:cubicBezTo>
                  <a:cubicBezTo>
                    <a:pt x="5487" y="3208"/>
                    <a:pt x="5650" y="3376"/>
                    <a:pt x="5647" y="3572"/>
                  </a:cubicBezTo>
                  <a:cubicBezTo>
                    <a:pt x="5639" y="3761"/>
                    <a:pt x="5481" y="3925"/>
                    <a:pt x="5290" y="3925"/>
                  </a:cubicBezTo>
                  <a:cubicBezTo>
                    <a:pt x="5287" y="3925"/>
                    <a:pt x="5284" y="3925"/>
                    <a:pt x="5281" y="3925"/>
                  </a:cubicBezTo>
                  <a:cubicBezTo>
                    <a:pt x="5089" y="3922"/>
                    <a:pt x="4920" y="3751"/>
                    <a:pt x="4926" y="3558"/>
                  </a:cubicBezTo>
                  <a:cubicBezTo>
                    <a:pt x="4931" y="3365"/>
                    <a:pt x="5091" y="3203"/>
                    <a:pt x="5284" y="3203"/>
                  </a:cubicBezTo>
                  <a:close/>
                  <a:moveTo>
                    <a:pt x="5284" y="6125"/>
                  </a:moveTo>
                  <a:cubicBezTo>
                    <a:pt x="5479" y="6125"/>
                    <a:pt x="5645" y="6288"/>
                    <a:pt x="5645" y="6483"/>
                  </a:cubicBezTo>
                  <a:cubicBezTo>
                    <a:pt x="5650" y="6676"/>
                    <a:pt x="5479" y="6844"/>
                    <a:pt x="5284" y="6850"/>
                  </a:cubicBezTo>
                  <a:cubicBezTo>
                    <a:pt x="5089" y="6847"/>
                    <a:pt x="4923" y="6684"/>
                    <a:pt x="4923" y="6489"/>
                  </a:cubicBezTo>
                  <a:cubicBezTo>
                    <a:pt x="4920" y="6291"/>
                    <a:pt x="5089" y="6125"/>
                    <a:pt x="5284" y="6125"/>
                  </a:cubicBezTo>
                  <a:close/>
                  <a:moveTo>
                    <a:pt x="5284" y="1"/>
                  </a:moveTo>
                  <a:cubicBezTo>
                    <a:pt x="5140" y="1"/>
                    <a:pt x="4992" y="49"/>
                    <a:pt x="4867" y="155"/>
                  </a:cubicBezTo>
                  <a:cubicBezTo>
                    <a:pt x="4760" y="248"/>
                    <a:pt x="4693" y="366"/>
                    <a:pt x="4658" y="502"/>
                  </a:cubicBezTo>
                  <a:cubicBezTo>
                    <a:pt x="4503" y="502"/>
                    <a:pt x="4350" y="505"/>
                    <a:pt x="4198" y="505"/>
                  </a:cubicBezTo>
                  <a:cubicBezTo>
                    <a:pt x="4121" y="505"/>
                    <a:pt x="4045" y="504"/>
                    <a:pt x="3968" y="502"/>
                  </a:cubicBezTo>
                  <a:cubicBezTo>
                    <a:pt x="3904" y="502"/>
                    <a:pt x="3859" y="524"/>
                    <a:pt x="3816" y="566"/>
                  </a:cubicBezTo>
                  <a:cubicBezTo>
                    <a:pt x="3621" y="767"/>
                    <a:pt x="3423" y="962"/>
                    <a:pt x="3228" y="1157"/>
                  </a:cubicBezTo>
                  <a:cubicBezTo>
                    <a:pt x="3209" y="1173"/>
                    <a:pt x="3190" y="1192"/>
                    <a:pt x="3174" y="1208"/>
                  </a:cubicBezTo>
                  <a:cubicBezTo>
                    <a:pt x="3164" y="1200"/>
                    <a:pt x="3161" y="1197"/>
                    <a:pt x="3153" y="1195"/>
                  </a:cubicBezTo>
                  <a:cubicBezTo>
                    <a:pt x="2644" y="769"/>
                    <a:pt x="2093" y="563"/>
                    <a:pt x="1501" y="563"/>
                  </a:cubicBezTo>
                  <a:cubicBezTo>
                    <a:pt x="1219" y="563"/>
                    <a:pt x="927" y="610"/>
                    <a:pt x="626" y="703"/>
                  </a:cubicBezTo>
                  <a:cubicBezTo>
                    <a:pt x="442" y="762"/>
                    <a:pt x="268" y="858"/>
                    <a:pt x="94" y="941"/>
                  </a:cubicBezTo>
                  <a:cubicBezTo>
                    <a:pt x="19" y="978"/>
                    <a:pt x="1" y="1064"/>
                    <a:pt x="41" y="1131"/>
                  </a:cubicBezTo>
                  <a:cubicBezTo>
                    <a:pt x="67" y="1175"/>
                    <a:pt x="111" y="1200"/>
                    <a:pt x="160" y="1200"/>
                  </a:cubicBezTo>
                  <a:cubicBezTo>
                    <a:pt x="183" y="1200"/>
                    <a:pt x="205" y="1195"/>
                    <a:pt x="228" y="1184"/>
                  </a:cubicBezTo>
                  <a:cubicBezTo>
                    <a:pt x="247" y="1176"/>
                    <a:pt x="265" y="1165"/>
                    <a:pt x="281" y="1155"/>
                  </a:cubicBezTo>
                  <a:cubicBezTo>
                    <a:pt x="654" y="951"/>
                    <a:pt x="1045" y="845"/>
                    <a:pt x="1454" y="845"/>
                  </a:cubicBezTo>
                  <a:cubicBezTo>
                    <a:pt x="1582" y="845"/>
                    <a:pt x="1711" y="856"/>
                    <a:pt x="1843" y="877"/>
                  </a:cubicBezTo>
                  <a:cubicBezTo>
                    <a:pt x="2894" y="1048"/>
                    <a:pt x="3696" y="1930"/>
                    <a:pt x="3776" y="2989"/>
                  </a:cubicBezTo>
                  <a:cubicBezTo>
                    <a:pt x="3784" y="3088"/>
                    <a:pt x="3781" y="3184"/>
                    <a:pt x="3808" y="3278"/>
                  </a:cubicBezTo>
                  <a:cubicBezTo>
                    <a:pt x="3877" y="3529"/>
                    <a:pt x="3958" y="3772"/>
                    <a:pt x="4035" y="4018"/>
                  </a:cubicBezTo>
                  <a:cubicBezTo>
                    <a:pt x="4091" y="4203"/>
                    <a:pt x="4145" y="4387"/>
                    <a:pt x="4206" y="4580"/>
                  </a:cubicBezTo>
                  <a:lnTo>
                    <a:pt x="3685" y="4580"/>
                  </a:lnTo>
                  <a:cubicBezTo>
                    <a:pt x="3565" y="4580"/>
                    <a:pt x="3511" y="4633"/>
                    <a:pt x="3511" y="4753"/>
                  </a:cubicBezTo>
                  <a:lnTo>
                    <a:pt x="3511" y="5422"/>
                  </a:lnTo>
                  <a:cubicBezTo>
                    <a:pt x="3508" y="5769"/>
                    <a:pt x="3257" y="6021"/>
                    <a:pt x="2910" y="6021"/>
                  </a:cubicBezTo>
                  <a:lnTo>
                    <a:pt x="2105" y="6021"/>
                  </a:lnTo>
                  <a:cubicBezTo>
                    <a:pt x="1998" y="6021"/>
                    <a:pt x="1950" y="6058"/>
                    <a:pt x="1931" y="6162"/>
                  </a:cubicBezTo>
                  <a:cubicBezTo>
                    <a:pt x="1883" y="6411"/>
                    <a:pt x="1843" y="6662"/>
                    <a:pt x="1797" y="6914"/>
                  </a:cubicBezTo>
                  <a:cubicBezTo>
                    <a:pt x="1776" y="7007"/>
                    <a:pt x="1803" y="7071"/>
                    <a:pt x="1880" y="7120"/>
                  </a:cubicBezTo>
                  <a:lnTo>
                    <a:pt x="1976" y="7120"/>
                  </a:lnTo>
                  <a:cubicBezTo>
                    <a:pt x="2067" y="7074"/>
                    <a:pt x="2073" y="6983"/>
                    <a:pt x="2086" y="6898"/>
                  </a:cubicBezTo>
                  <a:cubicBezTo>
                    <a:pt x="2121" y="6702"/>
                    <a:pt x="2153" y="6510"/>
                    <a:pt x="2190" y="6304"/>
                  </a:cubicBezTo>
                  <a:lnTo>
                    <a:pt x="2271" y="6304"/>
                  </a:lnTo>
                  <a:cubicBezTo>
                    <a:pt x="2501" y="6304"/>
                    <a:pt x="2728" y="6304"/>
                    <a:pt x="2958" y="6301"/>
                  </a:cubicBezTo>
                  <a:cubicBezTo>
                    <a:pt x="3105" y="6301"/>
                    <a:pt x="3244" y="6259"/>
                    <a:pt x="3367" y="6181"/>
                  </a:cubicBezTo>
                  <a:cubicBezTo>
                    <a:pt x="3382" y="6171"/>
                    <a:pt x="3394" y="6167"/>
                    <a:pt x="3405" y="6167"/>
                  </a:cubicBezTo>
                  <a:cubicBezTo>
                    <a:pt x="3421" y="6167"/>
                    <a:pt x="3435" y="6177"/>
                    <a:pt x="3452" y="6194"/>
                  </a:cubicBezTo>
                  <a:cubicBezTo>
                    <a:pt x="3567" y="6312"/>
                    <a:pt x="3688" y="6430"/>
                    <a:pt x="3805" y="6550"/>
                  </a:cubicBezTo>
                  <a:cubicBezTo>
                    <a:pt x="3851" y="6598"/>
                    <a:pt x="3904" y="6622"/>
                    <a:pt x="3974" y="6622"/>
                  </a:cubicBezTo>
                  <a:cubicBezTo>
                    <a:pt x="4049" y="6621"/>
                    <a:pt x="4123" y="6621"/>
                    <a:pt x="4198" y="6621"/>
                  </a:cubicBezTo>
                  <a:cubicBezTo>
                    <a:pt x="4349" y="6621"/>
                    <a:pt x="4500" y="6622"/>
                    <a:pt x="4653" y="6622"/>
                  </a:cubicBezTo>
                  <a:cubicBezTo>
                    <a:pt x="4661" y="6636"/>
                    <a:pt x="4666" y="6652"/>
                    <a:pt x="4669" y="6665"/>
                  </a:cubicBezTo>
                  <a:cubicBezTo>
                    <a:pt x="4744" y="6903"/>
                    <a:pt x="4904" y="7047"/>
                    <a:pt x="5142" y="7112"/>
                  </a:cubicBezTo>
                  <a:cubicBezTo>
                    <a:pt x="5150" y="7114"/>
                    <a:pt x="5161" y="7120"/>
                    <a:pt x="5171" y="7125"/>
                  </a:cubicBezTo>
                  <a:lnTo>
                    <a:pt x="5377" y="7125"/>
                  </a:lnTo>
                  <a:cubicBezTo>
                    <a:pt x="5455" y="7093"/>
                    <a:pt x="5538" y="7071"/>
                    <a:pt x="5613" y="7031"/>
                  </a:cubicBezTo>
                  <a:cubicBezTo>
                    <a:pt x="5765" y="6943"/>
                    <a:pt x="5856" y="6807"/>
                    <a:pt x="5904" y="6636"/>
                  </a:cubicBezTo>
                  <a:cubicBezTo>
                    <a:pt x="5909" y="6617"/>
                    <a:pt x="5912" y="6598"/>
                    <a:pt x="5920" y="6582"/>
                  </a:cubicBezTo>
                  <a:lnTo>
                    <a:pt x="5920" y="6390"/>
                  </a:lnTo>
                  <a:cubicBezTo>
                    <a:pt x="5909" y="6350"/>
                    <a:pt x="5899" y="6312"/>
                    <a:pt x="5885" y="6275"/>
                  </a:cubicBezTo>
                  <a:cubicBezTo>
                    <a:pt x="5797" y="6015"/>
                    <a:pt x="5556" y="5844"/>
                    <a:pt x="5278" y="5844"/>
                  </a:cubicBezTo>
                  <a:cubicBezTo>
                    <a:pt x="5008" y="5844"/>
                    <a:pt x="4768" y="6018"/>
                    <a:pt x="4677" y="6275"/>
                  </a:cubicBezTo>
                  <a:cubicBezTo>
                    <a:pt x="4666" y="6299"/>
                    <a:pt x="4661" y="6323"/>
                    <a:pt x="4653" y="6344"/>
                  </a:cubicBezTo>
                  <a:lnTo>
                    <a:pt x="4022" y="6344"/>
                  </a:lnTo>
                  <a:cubicBezTo>
                    <a:pt x="4006" y="6344"/>
                    <a:pt x="3987" y="6336"/>
                    <a:pt x="3974" y="6325"/>
                  </a:cubicBezTo>
                  <a:cubicBezTo>
                    <a:pt x="3853" y="6208"/>
                    <a:pt x="3738" y="6088"/>
                    <a:pt x="3613" y="5965"/>
                  </a:cubicBezTo>
                  <a:cubicBezTo>
                    <a:pt x="3765" y="5775"/>
                    <a:pt x="3797" y="5550"/>
                    <a:pt x="3792" y="5315"/>
                  </a:cubicBezTo>
                  <a:cubicBezTo>
                    <a:pt x="3787" y="5168"/>
                    <a:pt x="3792" y="5026"/>
                    <a:pt x="3792" y="4871"/>
                  </a:cubicBezTo>
                  <a:lnTo>
                    <a:pt x="4081" y="4871"/>
                  </a:lnTo>
                  <a:cubicBezTo>
                    <a:pt x="4147" y="4871"/>
                    <a:pt x="4213" y="4872"/>
                    <a:pt x="4279" y="4872"/>
                  </a:cubicBezTo>
                  <a:cubicBezTo>
                    <a:pt x="4313" y="4872"/>
                    <a:pt x="4346" y="4872"/>
                    <a:pt x="4380" y="4871"/>
                  </a:cubicBezTo>
                  <a:cubicBezTo>
                    <a:pt x="4495" y="4868"/>
                    <a:pt x="4557" y="4785"/>
                    <a:pt x="4522" y="4673"/>
                  </a:cubicBezTo>
                  <a:cubicBezTo>
                    <a:pt x="4434" y="4376"/>
                    <a:pt x="4340" y="4080"/>
                    <a:pt x="4249" y="3783"/>
                  </a:cubicBezTo>
                  <a:cubicBezTo>
                    <a:pt x="4241" y="3759"/>
                    <a:pt x="4236" y="3737"/>
                    <a:pt x="4228" y="3711"/>
                  </a:cubicBezTo>
                  <a:lnTo>
                    <a:pt x="4655" y="3711"/>
                  </a:lnTo>
                  <a:cubicBezTo>
                    <a:pt x="4690" y="3836"/>
                    <a:pt x="4746" y="3946"/>
                    <a:pt x="4843" y="4037"/>
                  </a:cubicBezTo>
                  <a:cubicBezTo>
                    <a:pt x="4970" y="4155"/>
                    <a:pt x="5126" y="4210"/>
                    <a:pt x="5279" y="4210"/>
                  </a:cubicBezTo>
                  <a:cubicBezTo>
                    <a:pt x="5558" y="4210"/>
                    <a:pt x="5829" y="4028"/>
                    <a:pt x="5907" y="3719"/>
                  </a:cubicBezTo>
                  <a:cubicBezTo>
                    <a:pt x="5912" y="3697"/>
                    <a:pt x="5917" y="3681"/>
                    <a:pt x="5923" y="3665"/>
                  </a:cubicBezTo>
                  <a:lnTo>
                    <a:pt x="5923" y="3470"/>
                  </a:lnTo>
                  <a:cubicBezTo>
                    <a:pt x="5912" y="3430"/>
                    <a:pt x="5904" y="3395"/>
                    <a:pt x="5891" y="3358"/>
                  </a:cubicBezTo>
                  <a:cubicBezTo>
                    <a:pt x="5797" y="3096"/>
                    <a:pt x="5556" y="2927"/>
                    <a:pt x="5278" y="2927"/>
                  </a:cubicBezTo>
                  <a:cubicBezTo>
                    <a:pt x="5008" y="2927"/>
                    <a:pt x="4768" y="3101"/>
                    <a:pt x="4677" y="3358"/>
                  </a:cubicBezTo>
                  <a:cubicBezTo>
                    <a:pt x="4666" y="3376"/>
                    <a:pt x="4661" y="3401"/>
                    <a:pt x="4653" y="3425"/>
                  </a:cubicBezTo>
                  <a:cubicBezTo>
                    <a:pt x="4492" y="3425"/>
                    <a:pt x="4335" y="3425"/>
                    <a:pt x="4180" y="3422"/>
                  </a:cubicBezTo>
                  <a:cubicBezTo>
                    <a:pt x="4158" y="3422"/>
                    <a:pt x="4134" y="3395"/>
                    <a:pt x="4126" y="3374"/>
                  </a:cubicBezTo>
                  <a:cubicBezTo>
                    <a:pt x="4054" y="3227"/>
                    <a:pt x="4062" y="3069"/>
                    <a:pt x="4046" y="2914"/>
                  </a:cubicBezTo>
                  <a:cubicBezTo>
                    <a:pt x="3990" y="2368"/>
                    <a:pt x="3779" y="1890"/>
                    <a:pt x="3423" y="1473"/>
                  </a:cubicBezTo>
                  <a:cubicBezTo>
                    <a:pt x="3407" y="1457"/>
                    <a:pt x="3391" y="1435"/>
                    <a:pt x="3369" y="1411"/>
                  </a:cubicBezTo>
                  <a:cubicBezTo>
                    <a:pt x="3383" y="1395"/>
                    <a:pt x="3394" y="1382"/>
                    <a:pt x="3407" y="1369"/>
                  </a:cubicBezTo>
                  <a:lnTo>
                    <a:pt x="3958" y="818"/>
                  </a:lnTo>
                  <a:cubicBezTo>
                    <a:pt x="3979" y="802"/>
                    <a:pt x="4006" y="780"/>
                    <a:pt x="4027" y="780"/>
                  </a:cubicBezTo>
                  <a:lnTo>
                    <a:pt x="4642" y="780"/>
                  </a:lnTo>
                  <a:cubicBezTo>
                    <a:pt x="4688" y="863"/>
                    <a:pt x="4720" y="949"/>
                    <a:pt x="4770" y="1018"/>
                  </a:cubicBezTo>
                  <a:cubicBezTo>
                    <a:pt x="4903" y="1191"/>
                    <a:pt x="5072" y="1283"/>
                    <a:pt x="5273" y="1283"/>
                  </a:cubicBezTo>
                  <a:cubicBezTo>
                    <a:pt x="5312" y="1283"/>
                    <a:pt x="5352" y="1279"/>
                    <a:pt x="5393" y="1272"/>
                  </a:cubicBezTo>
                  <a:cubicBezTo>
                    <a:pt x="5663" y="1224"/>
                    <a:pt x="5832" y="1056"/>
                    <a:pt x="5909" y="791"/>
                  </a:cubicBezTo>
                  <a:cubicBezTo>
                    <a:pt x="5917" y="770"/>
                    <a:pt x="5920" y="754"/>
                    <a:pt x="5928" y="738"/>
                  </a:cubicBezTo>
                  <a:lnTo>
                    <a:pt x="5928" y="542"/>
                  </a:lnTo>
                  <a:cubicBezTo>
                    <a:pt x="5920" y="524"/>
                    <a:pt x="5912" y="508"/>
                    <a:pt x="5909" y="489"/>
                  </a:cubicBezTo>
                  <a:cubicBezTo>
                    <a:pt x="5834" y="184"/>
                    <a:pt x="5564" y="1"/>
                    <a:pt x="52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44"/>
            <p:cNvSpPr/>
            <p:nvPr/>
          </p:nvSpPr>
          <p:spPr>
            <a:xfrm>
              <a:off x="4485450" y="4988550"/>
              <a:ext cx="24075" cy="133350"/>
            </a:xfrm>
            <a:custGeom>
              <a:avLst/>
              <a:gdLst/>
              <a:ahLst/>
              <a:cxnLst/>
              <a:rect l="l" t="t" r="r" b="b"/>
              <a:pathLst>
                <a:path w="963" h="5334" extrusionOk="0">
                  <a:moveTo>
                    <a:pt x="526" y="1"/>
                  </a:moveTo>
                  <a:cubicBezTo>
                    <a:pt x="464" y="1"/>
                    <a:pt x="424" y="32"/>
                    <a:pt x="393" y="88"/>
                  </a:cubicBezTo>
                  <a:cubicBezTo>
                    <a:pt x="80" y="636"/>
                    <a:pt x="0" y="1224"/>
                    <a:pt x="94" y="1841"/>
                  </a:cubicBezTo>
                  <a:cubicBezTo>
                    <a:pt x="150" y="2226"/>
                    <a:pt x="273" y="2590"/>
                    <a:pt x="441" y="2940"/>
                  </a:cubicBezTo>
                  <a:cubicBezTo>
                    <a:pt x="626" y="3331"/>
                    <a:pt x="682" y="3745"/>
                    <a:pt x="602" y="4170"/>
                  </a:cubicBezTo>
                  <a:cubicBezTo>
                    <a:pt x="540" y="4480"/>
                    <a:pt x="460" y="4793"/>
                    <a:pt x="385" y="5101"/>
                  </a:cubicBezTo>
                  <a:cubicBezTo>
                    <a:pt x="361" y="5197"/>
                    <a:pt x="374" y="5269"/>
                    <a:pt x="460" y="5323"/>
                  </a:cubicBezTo>
                  <a:cubicBezTo>
                    <a:pt x="495" y="5323"/>
                    <a:pt x="524" y="5323"/>
                    <a:pt x="562" y="5333"/>
                  </a:cubicBezTo>
                  <a:cubicBezTo>
                    <a:pt x="618" y="5296"/>
                    <a:pt x="647" y="5242"/>
                    <a:pt x="660" y="5176"/>
                  </a:cubicBezTo>
                  <a:cubicBezTo>
                    <a:pt x="685" y="5053"/>
                    <a:pt x="722" y="4932"/>
                    <a:pt x="749" y="4812"/>
                  </a:cubicBezTo>
                  <a:cubicBezTo>
                    <a:pt x="802" y="4566"/>
                    <a:pt x="872" y="4320"/>
                    <a:pt x="901" y="4074"/>
                  </a:cubicBezTo>
                  <a:cubicBezTo>
                    <a:pt x="963" y="3617"/>
                    <a:pt x="872" y="3181"/>
                    <a:pt x="671" y="2767"/>
                  </a:cubicBezTo>
                  <a:cubicBezTo>
                    <a:pt x="553" y="2529"/>
                    <a:pt x="468" y="2285"/>
                    <a:pt x="414" y="2029"/>
                  </a:cubicBezTo>
                  <a:cubicBezTo>
                    <a:pt x="345" y="1700"/>
                    <a:pt x="313" y="1374"/>
                    <a:pt x="361" y="1042"/>
                  </a:cubicBezTo>
                  <a:cubicBezTo>
                    <a:pt x="401" y="761"/>
                    <a:pt x="492" y="497"/>
                    <a:pt x="628" y="248"/>
                  </a:cubicBezTo>
                  <a:cubicBezTo>
                    <a:pt x="652" y="205"/>
                    <a:pt x="666" y="154"/>
                    <a:pt x="660" y="109"/>
                  </a:cubicBezTo>
                  <a:cubicBezTo>
                    <a:pt x="655" y="50"/>
                    <a:pt x="612" y="10"/>
                    <a:pt x="548" y="2"/>
                  </a:cubicBezTo>
                  <a:cubicBezTo>
                    <a:pt x="541" y="1"/>
                    <a:pt x="533" y="1"/>
                    <a:pt x="52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44"/>
            <p:cNvSpPr/>
            <p:nvPr/>
          </p:nvSpPr>
          <p:spPr>
            <a:xfrm>
              <a:off x="4506625" y="4975025"/>
              <a:ext cx="92200" cy="91975"/>
            </a:xfrm>
            <a:custGeom>
              <a:avLst/>
              <a:gdLst/>
              <a:ahLst/>
              <a:cxnLst/>
              <a:rect l="l" t="t" r="r" b="b"/>
              <a:pathLst>
                <a:path w="3688" h="3679" extrusionOk="0">
                  <a:moveTo>
                    <a:pt x="2019" y="292"/>
                  </a:moveTo>
                  <a:lnTo>
                    <a:pt x="2019" y="420"/>
                  </a:lnTo>
                  <a:cubicBezTo>
                    <a:pt x="2019" y="490"/>
                    <a:pt x="2057" y="530"/>
                    <a:pt x="2123" y="556"/>
                  </a:cubicBezTo>
                  <a:cubicBezTo>
                    <a:pt x="2263" y="610"/>
                    <a:pt x="2404" y="671"/>
                    <a:pt x="2546" y="730"/>
                  </a:cubicBezTo>
                  <a:cubicBezTo>
                    <a:pt x="2575" y="744"/>
                    <a:pt x="2602" y="752"/>
                    <a:pt x="2628" y="752"/>
                  </a:cubicBezTo>
                  <a:cubicBezTo>
                    <a:pt x="2661" y="752"/>
                    <a:pt x="2692" y="739"/>
                    <a:pt x="2722" y="709"/>
                  </a:cubicBezTo>
                  <a:cubicBezTo>
                    <a:pt x="2752" y="677"/>
                    <a:pt x="2776" y="645"/>
                    <a:pt x="2803" y="610"/>
                  </a:cubicBezTo>
                  <a:cubicBezTo>
                    <a:pt x="2896" y="709"/>
                    <a:pt x="2976" y="789"/>
                    <a:pt x="3081" y="885"/>
                  </a:cubicBezTo>
                  <a:cubicBezTo>
                    <a:pt x="3049" y="904"/>
                    <a:pt x="3016" y="928"/>
                    <a:pt x="2987" y="957"/>
                  </a:cubicBezTo>
                  <a:cubicBezTo>
                    <a:pt x="2928" y="1014"/>
                    <a:pt x="2928" y="1072"/>
                    <a:pt x="2960" y="1142"/>
                  </a:cubicBezTo>
                  <a:cubicBezTo>
                    <a:pt x="3019" y="1276"/>
                    <a:pt x="3075" y="1412"/>
                    <a:pt x="3129" y="1548"/>
                  </a:cubicBezTo>
                  <a:cubicBezTo>
                    <a:pt x="3161" y="1628"/>
                    <a:pt x="3201" y="1666"/>
                    <a:pt x="3287" y="1669"/>
                  </a:cubicBezTo>
                  <a:lnTo>
                    <a:pt x="3404" y="1669"/>
                  </a:lnTo>
                  <a:lnTo>
                    <a:pt x="3404" y="1848"/>
                  </a:lnTo>
                  <a:lnTo>
                    <a:pt x="3404" y="2022"/>
                  </a:lnTo>
                  <a:lnTo>
                    <a:pt x="3289" y="2022"/>
                  </a:lnTo>
                  <a:cubicBezTo>
                    <a:pt x="3196" y="2024"/>
                    <a:pt x="3156" y="2064"/>
                    <a:pt x="3126" y="2150"/>
                  </a:cubicBezTo>
                  <a:cubicBezTo>
                    <a:pt x="3081" y="2281"/>
                    <a:pt x="3027" y="2412"/>
                    <a:pt x="2968" y="2535"/>
                  </a:cubicBezTo>
                  <a:cubicBezTo>
                    <a:pt x="2926" y="2623"/>
                    <a:pt x="2926" y="2677"/>
                    <a:pt x="2995" y="2746"/>
                  </a:cubicBezTo>
                  <a:cubicBezTo>
                    <a:pt x="3019" y="2773"/>
                    <a:pt x="3046" y="2792"/>
                    <a:pt x="3081" y="2826"/>
                  </a:cubicBezTo>
                  <a:cubicBezTo>
                    <a:pt x="3033" y="2869"/>
                    <a:pt x="2990" y="2909"/>
                    <a:pt x="2950" y="2949"/>
                  </a:cubicBezTo>
                  <a:cubicBezTo>
                    <a:pt x="2907" y="2989"/>
                    <a:pt x="2869" y="3032"/>
                    <a:pt x="2816" y="3091"/>
                  </a:cubicBezTo>
                  <a:cubicBezTo>
                    <a:pt x="2781" y="3051"/>
                    <a:pt x="2754" y="3013"/>
                    <a:pt x="2725" y="2984"/>
                  </a:cubicBezTo>
                  <a:cubicBezTo>
                    <a:pt x="2695" y="2954"/>
                    <a:pt x="2663" y="2941"/>
                    <a:pt x="2628" y="2941"/>
                  </a:cubicBezTo>
                  <a:cubicBezTo>
                    <a:pt x="2603" y="2941"/>
                    <a:pt x="2576" y="2948"/>
                    <a:pt x="2549" y="2960"/>
                  </a:cubicBezTo>
                  <a:cubicBezTo>
                    <a:pt x="2407" y="3024"/>
                    <a:pt x="2268" y="3078"/>
                    <a:pt x="2126" y="3134"/>
                  </a:cubicBezTo>
                  <a:cubicBezTo>
                    <a:pt x="2059" y="3158"/>
                    <a:pt x="2019" y="3198"/>
                    <a:pt x="2019" y="3270"/>
                  </a:cubicBezTo>
                  <a:lnTo>
                    <a:pt x="2019" y="3404"/>
                  </a:lnTo>
                  <a:lnTo>
                    <a:pt x="1664" y="3404"/>
                  </a:lnTo>
                  <a:lnTo>
                    <a:pt x="1664" y="3278"/>
                  </a:lnTo>
                  <a:cubicBezTo>
                    <a:pt x="1664" y="3198"/>
                    <a:pt x="1626" y="3158"/>
                    <a:pt x="1551" y="3131"/>
                  </a:cubicBezTo>
                  <a:cubicBezTo>
                    <a:pt x="1415" y="3080"/>
                    <a:pt x="1279" y="3024"/>
                    <a:pt x="1145" y="2963"/>
                  </a:cubicBezTo>
                  <a:cubicBezTo>
                    <a:pt x="1110" y="2946"/>
                    <a:pt x="1081" y="2937"/>
                    <a:pt x="1054" y="2937"/>
                  </a:cubicBezTo>
                  <a:cubicBezTo>
                    <a:pt x="1018" y="2937"/>
                    <a:pt x="986" y="2953"/>
                    <a:pt x="950" y="2989"/>
                  </a:cubicBezTo>
                  <a:cubicBezTo>
                    <a:pt x="923" y="3016"/>
                    <a:pt x="902" y="3046"/>
                    <a:pt x="875" y="3078"/>
                  </a:cubicBezTo>
                  <a:lnTo>
                    <a:pt x="610" y="2813"/>
                  </a:lnTo>
                  <a:cubicBezTo>
                    <a:pt x="640" y="2786"/>
                    <a:pt x="677" y="2759"/>
                    <a:pt x="706" y="2730"/>
                  </a:cubicBezTo>
                  <a:cubicBezTo>
                    <a:pt x="757" y="2679"/>
                    <a:pt x="760" y="2618"/>
                    <a:pt x="731" y="2551"/>
                  </a:cubicBezTo>
                  <a:cubicBezTo>
                    <a:pt x="669" y="2415"/>
                    <a:pt x="613" y="2278"/>
                    <a:pt x="559" y="2136"/>
                  </a:cubicBezTo>
                  <a:cubicBezTo>
                    <a:pt x="533" y="2064"/>
                    <a:pt x="493" y="2024"/>
                    <a:pt x="412" y="2022"/>
                  </a:cubicBezTo>
                  <a:cubicBezTo>
                    <a:pt x="399" y="2020"/>
                    <a:pt x="386" y="2019"/>
                    <a:pt x="372" y="2019"/>
                  </a:cubicBezTo>
                  <a:cubicBezTo>
                    <a:pt x="345" y="2019"/>
                    <a:pt x="318" y="2022"/>
                    <a:pt x="289" y="2022"/>
                  </a:cubicBezTo>
                  <a:lnTo>
                    <a:pt x="289" y="1669"/>
                  </a:lnTo>
                  <a:lnTo>
                    <a:pt x="399" y="1669"/>
                  </a:lnTo>
                  <a:cubicBezTo>
                    <a:pt x="487" y="1669"/>
                    <a:pt x="530" y="1628"/>
                    <a:pt x="559" y="1546"/>
                  </a:cubicBezTo>
                  <a:cubicBezTo>
                    <a:pt x="610" y="1415"/>
                    <a:pt x="661" y="1286"/>
                    <a:pt x="720" y="1158"/>
                  </a:cubicBezTo>
                  <a:cubicBezTo>
                    <a:pt x="760" y="1067"/>
                    <a:pt x="760" y="1019"/>
                    <a:pt x="693" y="952"/>
                  </a:cubicBezTo>
                  <a:cubicBezTo>
                    <a:pt x="666" y="928"/>
                    <a:pt x="637" y="904"/>
                    <a:pt x="613" y="885"/>
                  </a:cubicBezTo>
                  <a:lnTo>
                    <a:pt x="880" y="618"/>
                  </a:lnTo>
                  <a:cubicBezTo>
                    <a:pt x="904" y="647"/>
                    <a:pt x="926" y="679"/>
                    <a:pt x="958" y="711"/>
                  </a:cubicBezTo>
                  <a:cubicBezTo>
                    <a:pt x="989" y="743"/>
                    <a:pt x="1022" y="757"/>
                    <a:pt x="1057" y="757"/>
                  </a:cubicBezTo>
                  <a:cubicBezTo>
                    <a:pt x="1081" y="757"/>
                    <a:pt x="1107" y="750"/>
                    <a:pt x="1134" y="738"/>
                  </a:cubicBezTo>
                  <a:cubicBezTo>
                    <a:pt x="1271" y="677"/>
                    <a:pt x="1410" y="618"/>
                    <a:pt x="1549" y="564"/>
                  </a:cubicBezTo>
                  <a:cubicBezTo>
                    <a:pt x="1629" y="532"/>
                    <a:pt x="1658" y="498"/>
                    <a:pt x="1664" y="409"/>
                  </a:cubicBezTo>
                  <a:lnTo>
                    <a:pt x="1664" y="292"/>
                  </a:lnTo>
                  <a:close/>
                  <a:moveTo>
                    <a:pt x="1844" y="1"/>
                  </a:moveTo>
                  <a:cubicBezTo>
                    <a:pt x="1738" y="1"/>
                    <a:pt x="1633" y="2"/>
                    <a:pt x="1527" y="3"/>
                  </a:cubicBezTo>
                  <a:cubicBezTo>
                    <a:pt x="1442" y="3"/>
                    <a:pt x="1388" y="62"/>
                    <a:pt x="1386" y="150"/>
                  </a:cubicBezTo>
                  <a:cubicBezTo>
                    <a:pt x="1380" y="190"/>
                    <a:pt x="1388" y="233"/>
                    <a:pt x="1380" y="273"/>
                  </a:cubicBezTo>
                  <a:cubicBezTo>
                    <a:pt x="1380" y="289"/>
                    <a:pt x="1364" y="313"/>
                    <a:pt x="1348" y="321"/>
                  </a:cubicBezTo>
                  <a:cubicBezTo>
                    <a:pt x="1260" y="356"/>
                    <a:pt x="1174" y="391"/>
                    <a:pt x="1067" y="433"/>
                  </a:cubicBezTo>
                  <a:cubicBezTo>
                    <a:pt x="1041" y="401"/>
                    <a:pt x="1006" y="356"/>
                    <a:pt x="971" y="321"/>
                  </a:cubicBezTo>
                  <a:cubicBezTo>
                    <a:pt x="935" y="288"/>
                    <a:pt x="899" y="271"/>
                    <a:pt x="864" y="271"/>
                  </a:cubicBezTo>
                  <a:cubicBezTo>
                    <a:pt x="828" y="271"/>
                    <a:pt x="793" y="288"/>
                    <a:pt x="760" y="321"/>
                  </a:cubicBezTo>
                  <a:cubicBezTo>
                    <a:pt x="613" y="463"/>
                    <a:pt x="466" y="610"/>
                    <a:pt x="321" y="757"/>
                  </a:cubicBezTo>
                  <a:cubicBezTo>
                    <a:pt x="257" y="821"/>
                    <a:pt x="249" y="904"/>
                    <a:pt x="319" y="957"/>
                  </a:cubicBezTo>
                  <a:cubicBezTo>
                    <a:pt x="428" y="1043"/>
                    <a:pt x="415" y="1118"/>
                    <a:pt x="370" y="1235"/>
                  </a:cubicBezTo>
                  <a:cubicBezTo>
                    <a:pt x="327" y="1338"/>
                    <a:pt x="284" y="1385"/>
                    <a:pt x="187" y="1385"/>
                  </a:cubicBezTo>
                  <a:cubicBezTo>
                    <a:pt x="175" y="1385"/>
                    <a:pt x="162" y="1384"/>
                    <a:pt x="148" y="1383"/>
                  </a:cubicBezTo>
                  <a:cubicBezTo>
                    <a:pt x="141" y="1382"/>
                    <a:pt x="134" y="1381"/>
                    <a:pt x="128" y="1381"/>
                  </a:cubicBezTo>
                  <a:cubicBezTo>
                    <a:pt x="49" y="1381"/>
                    <a:pt x="6" y="1440"/>
                    <a:pt x="6" y="1524"/>
                  </a:cubicBezTo>
                  <a:cubicBezTo>
                    <a:pt x="1" y="1730"/>
                    <a:pt x="1" y="1941"/>
                    <a:pt x="6" y="2147"/>
                  </a:cubicBezTo>
                  <a:cubicBezTo>
                    <a:pt x="6" y="2233"/>
                    <a:pt x="53" y="2296"/>
                    <a:pt x="130" y="2296"/>
                  </a:cubicBezTo>
                  <a:cubicBezTo>
                    <a:pt x="138" y="2296"/>
                    <a:pt x="145" y="2295"/>
                    <a:pt x="153" y="2294"/>
                  </a:cubicBezTo>
                  <a:cubicBezTo>
                    <a:pt x="166" y="2293"/>
                    <a:pt x="179" y="2292"/>
                    <a:pt x="190" y="2292"/>
                  </a:cubicBezTo>
                  <a:cubicBezTo>
                    <a:pt x="294" y="2292"/>
                    <a:pt x="329" y="2356"/>
                    <a:pt x="372" y="2452"/>
                  </a:cubicBezTo>
                  <a:cubicBezTo>
                    <a:pt x="420" y="2562"/>
                    <a:pt x="423" y="2634"/>
                    <a:pt x="321" y="2714"/>
                  </a:cubicBezTo>
                  <a:cubicBezTo>
                    <a:pt x="249" y="2773"/>
                    <a:pt x="255" y="2853"/>
                    <a:pt x="321" y="2920"/>
                  </a:cubicBezTo>
                  <a:cubicBezTo>
                    <a:pt x="466" y="3067"/>
                    <a:pt x="613" y="3214"/>
                    <a:pt x="760" y="3358"/>
                  </a:cubicBezTo>
                  <a:cubicBezTo>
                    <a:pt x="793" y="3388"/>
                    <a:pt x="828" y="3404"/>
                    <a:pt x="864" y="3404"/>
                  </a:cubicBezTo>
                  <a:cubicBezTo>
                    <a:pt x="901" y="3404"/>
                    <a:pt x="938" y="3387"/>
                    <a:pt x="974" y="3353"/>
                  </a:cubicBezTo>
                  <a:cubicBezTo>
                    <a:pt x="1011" y="3321"/>
                    <a:pt x="1041" y="3281"/>
                    <a:pt x="1075" y="3243"/>
                  </a:cubicBezTo>
                  <a:cubicBezTo>
                    <a:pt x="1129" y="3270"/>
                    <a:pt x="1174" y="3300"/>
                    <a:pt x="1222" y="3310"/>
                  </a:cubicBezTo>
                  <a:cubicBezTo>
                    <a:pt x="1348" y="3337"/>
                    <a:pt x="1410" y="3401"/>
                    <a:pt x="1386" y="3537"/>
                  </a:cubicBezTo>
                  <a:cubicBezTo>
                    <a:pt x="1375" y="3615"/>
                    <a:pt x="1442" y="3677"/>
                    <a:pt x="1519" y="3677"/>
                  </a:cubicBezTo>
                  <a:cubicBezTo>
                    <a:pt x="1626" y="3678"/>
                    <a:pt x="1734" y="3679"/>
                    <a:pt x="1841" y="3679"/>
                  </a:cubicBezTo>
                  <a:cubicBezTo>
                    <a:pt x="1949" y="3679"/>
                    <a:pt x="2057" y="3678"/>
                    <a:pt x="2164" y="3677"/>
                  </a:cubicBezTo>
                  <a:cubicBezTo>
                    <a:pt x="2241" y="3677"/>
                    <a:pt x="2295" y="3623"/>
                    <a:pt x="2297" y="3546"/>
                  </a:cubicBezTo>
                  <a:cubicBezTo>
                    <a:pt x="2300" y="3503"/>
                    <a:pt x="2297" y="3457"/>
                    <a:pt x="2300" y="3414"/>
                  </a:cubicBezTo>
                  <a:cubicBezTo>
                    <a:pt x="2300" y="3398"/>
                    <a:pt x="2313" y="3372"/>
                    <a:pt x="2332" y="3364"/>
                  </a:cubicBezTo>
                  <a:cubicBezTo>
                    <a:pt x="2418" y="3329"/>
                    <a:pt x="2508" y="3294"/>
                    <a:pt x="2607" y="3254"/>
                  </a:cubicBezTo>
                  <a:cubicBezTo>
                    <a:pt x="2621" y="3275"/>
                    <a:pt x="2639" y="3294"/>
                    <a:pt x="2658" y="3316"/>
                  </a:cubicBezTo>
                  <a:cubicBezTo>
                    <a:pt x="2677" y="3334"/>
                    <a:pt x="2698" y="3358"/>
                    <a:pt x="2717" y="3374"/>
                  </a:cubicBezTo>
                  <a:cubicBezTo>
                    <a:pt x="2749" y="3402"/>
                    <a:pt x="2786" y="3418"/>
                    <a:pt x="2821" y="3418"/>
                  </a:cubicBezTo>
                  <a:cubicBezTo>
                    <a:pt x="2854" y="3418"/>
                    <a:pt x="2885" y="3405"/>
                    <a:pt x="2912" y="3377"/>
                  </a:cubicBezTo>
                  <a:cubicBezTo>
                    <a:pt x="3070" y="3227"/>
                    <a:pt x="3220" y="3075"/>
                    <a:pt x="3369" y="2920"/>
                  </a:cubicBezTo>
                  <a:cubicBezTo>
                    <a:pt x="3426" y="2861"/>
                    <a:pt x="3431" y="2781"/>
                    <a:pt x="3369" y="2733"/>
                  </a:cubicBezTo>
                  <a:cubicBezTo>
                    <a:pt x="3260" y="2647"/>
                    <a:pt x="3262" y="2567"/>
                    <a:pt x="3319" y="2441"/>
                  </a:cubicBezTo>
                  <a:cubicBezTo>
                    <a:pt x="3362" y="2353"/>
                    <a:pt x="3398" y="2303"/>
                    <a:pt x="3486" y="2303"/>
                  </a:cubicBezTo>
                  <a:cubicBezTo>
                    <a:pt x="3496" y="2303"/>
                    <a:pt x="3507" y="2304"/>
                    <a:pt x="3519" y="2305"/>
                  </a:cubicBezTo>
                  <a:cubicBezTo>
                    <a:pt x="3527" y="2306"/>
                    <a:pt x="3535" y="2306"/>
                    <a:pt x="3542" y="2306"/>
                  </a:cubicBezTo>
                  <a:cubicBezTo>
                    <a:pt x="3632" y="2306"/>
                    <a:pt x="3685" y="2246"/>
                    <a:pt x="3685" y="2150"/>
                  </a:cubicBezTo>
                  <a:cubicBezTo>
                    <a:pt x="3688" y="1947"/>
                    <a:pt x="3688" y="1743"/>
                    <a:pt x="3685" y="1540"/>
                  </a:cubicBezTo>
                  <a:cubicBezTo>
                    <a:pt x="3682" y="1451"/>
                    <a:pt x="3637" y="1392"/>
                    <a:pt x="3551" y="1392"/>
                  </a:cubicBezTo>
                  <a:cubicBezTo>
                    <a:pt x="3545" y="1392"/>
                    <a:pt x="3537" y="1392"/>
                    <a:pt x="3530" y="1393"/>
                  </a:cubicBezTo>
                  <a:cubicBezTo>
                    <a:pt x="3515" y="1395"/>
                    <a:pt x="3502" y="1396"/>
                    <a:pt x="3490" y="1396"/>
                  </a:cubicBezTo>
                  <a:cubicBezTo>
                    <a:pt x="3397" y="1396"/>
                    <a:pt x="3358" y="1343"/>
                    <a:pt x="3316" y="1246"/>
                  </a:cubicBezTo>
                  <a:cubicBezTo>
                    <a:pt x="3270" y="1129"/>
                    <a:pt x="3257" y="1048"/>
                    <a:pt x="3367" y="965"/>
                  </a:cubicBezTo>
                  <a:cubicBezTo>
                    <a:pt x="3434" y="912"/>
                    <a:pt x="3426" y="832"/>
                    <a:pt x="3367" y="768"/>
                  </a:cubicBezTo>
                  <a:cubicBezTo>
                    <a:pt x="3220" y="618"/>
                    <a:pt x="3070" y="468"/>
                    <a:pt x="2918" y="321"/>
                  </a:cubicBezTo>
                  <a:cubicBezTo>
                    <a:pt x="2886" y="290"/>
                    <a:pt x="2849" y="273"/>
                    <a:pt x="2813" y="273"/>
                  </a:cubicBezTo>
                  <a:cubicBezTo>
                    <a:pt x="2778" y="273"/>
                    <a:pt x="2746" y="288"/>
                    <a:pt x="2722" y="321"/>
                  </a:cubicBezTo>
                  <a:cubicBezTo>
                    <a:pt x="2674" y="382"/>
                    <a:pt x="2630" y="406"/>
                    <a:pt x="2579" y="406"/>
                  </a:cubicBezTo>
                  <a:cubicBezTo>
                    <a:pt x="2540" y="406"/>
                    <a:pt x="2496" y="392"/>
                    <a:pt x="2444" y="369"/>
                  </a:cubicBezTo>
                  <a:cubicBezTo>
                    <a:pt x="2335" y="321"/>
                    <a:pt x="2281" y="276"/>
                    <a:pt x="2297" y="150"/>
                  </a:cubicBezTo>
                  <a:cubicBezTo>
                    <a:pt x="2311" y="67"/>
                    <a:pt x="2246" y="3"/>
                    <a:pt x="2161" y="3"/>
                  </a:cubicBezTo>
                  <a:cubicBezTo>
                    <a:pt x="2055" y="2"/>
                    <a:pt x="1950" y="1"/>
                    <a:pt x="18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44"/>
            <p:cNvSpPr/>
            <p:nvPr/>
          </p:nvSpPr>
          <p:spPr>
            <a:xfrm>
              <a:off x="4504625" y="4976150"/>
              <a:ext cx="7175" cy="7050"/>
            </a:xfrm>
            <a:custGeom>
              <a:avLst/>
              <a:gdLst/>
              <a:ahLst/>
              <a:cxnLst/>
              <a:rect l="l" t="t" r="r" b="b"/>
              <a:pathLst>
                <a:path w="287" h="282" extrusionOk="0">
                  <a:moveTo>
                    <a:pt x="144" y="1"/>
                  </a:moveTo>
                  <a:cubicBezTo>
                    <a:pt x="142" y="1"/>
                    <a:pt x="141" y="1"/>
                    <a:pt x="139" y="1"/>
                  </a:cubicBezTo>
                  <a:cubicBezTo>
                    <a:pt x="67" y="3"/>
                    <a:pt x="0" y="70"/>
                    <a:pt x="0" y="142"/>
                  </a:cubicBezTo>
                  <a:cubicBezTo>
                    <a:pt x="0" y="215"/>
                    <a:pt x="73" y="281"/>
                    <a:pt x="145" y="281"/>
                  </a:cubicBezTo>
                  <a:cubicBezTo>
                    <a:pt x="222" y="281"/>
                    <a:pt x="286" y="215"/>
                    <a:pt x="286" y="137"/>
                  </a:cubicBezTo>
                  <a:cubicBezTo>
                    <a:pt x="281" y="64"/>
                    <a:pt x="217" y="1"/>
                    <a:pt x="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44"/>
            <p:cNvSpPr/>
            <p:nvPr/>
          </p:nvSpPr>
          <p:spPr>
            <a:xfrm>
              <a:off x="4532025" y="5000625"/>
              <a:ext cx="41075" cy="41125"/>
            </a:xfrm>
            <a:custGeom>
              <a:avLst/>
              <a:gdLst/>
              <a:ahLst/>
              <a:cxnLst/>
              <a:rect l="l" t="t" r="r" b="b"/>
              <a:pathLst>
                <a:path w="1643" h="1645" extrusionOk="0">
                  <a:moveTo>
                    <a:pt x="821" y="281"/>
                  </a:moveTo>
                  <a:cubicBezTo>
                    <a:pt x="1121" y="281"/>
                    <a:pt x="1364" y="522"/>
                    <a:pt x="1361" y="824"/>
                  </a:cubicBezTo>
                  <a:cubicBezTo>
                    <a:pt x="1361" y="1118"/>
                    <a:pt x="1118" y="1358"/>
                    <a:pt x="821" y="1358"/>
                  </a:cubicBezTo>
                  <a:cubicBezTo>
                    <a:pt x="527" y="1358"/>
                    <a:pt x="281" y="1118"/>
                    <a:pt x="279" y="824"/>
                  </a:cubicBezTo>
                  <a:cubicBezTo>
                    <a:pt x="276" y="527"/>
                    <a:pt x="519" y="281"/>
                    <a:pt x="821" y="281"/>
                  </a:cubicBezTo>
                  <a:close/>
                  <a:moveTo>
                    <a:pt x="819" y="0"/>
                  </a:moveTo>
                  <a:cubicBezTo>
                    <a:pt x="372" y="0"/>
                    <a:pt x="1" y="371"/>
                    <a:pt x="1" y="813"/>
                  </a:cubicBezTo>
                  <a:cubicBezTo>
                    <a:pt x="1" y="1270"/>
                    <a:pt x="367" y="1645"/>
                    <a:pt x="821" y="1645"/>
                  </a:cubicBezTo>
                  <a:cubicBezTo>
                    <a:pt x="1271" y="1645"/>
                    <a:pt x="1642" y="1276"/>
                    <a:pt x="1642" y="824"/>
                  </a:cubicBezTo>
                  <a:cubicBezTo>
                    <a:pt x="1642" y="369"/>
                    <a:pt x="1279" y="0"/>
                    <a:pt x="824" y="0"/>
                  </a:cubicBezTo>
                  <a:cubicBezTo>
                    <a:pt x="822" y="0"/>
                    <a:pt x="821" y="0"/>
                    <a:pt x="8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5" name="Google Shape;2035;p44"/>
          <p:cNvGrpSpPr/>
          <p:nvPr/>
        </p:nvGrpSpPr>
        <p:grpSpPr>
          <a:xfrm flipH="1">
            <a:off x="3367528" y="2786480"/>
            <a:ext cx="402025" cy="457205"/>
            <a:chOff x="2011700" y="3894825"/>
            <a:chExt cx="148700" cy="168375"/>
          </a:xfrm>
        </p:grpSpPr>
        <p:sp>
          <p:nvSpPr>
            <p:cNvPr id="2036" name="Google Shape;2036;p44"/>
            <p:cNvSpPr/>
            <p:nvPr/>
          </p:nvSpPr>
          <p:spPr>
            <a:xfrm>
              <a:off x="2011700" y="3894825"/>
              <a:ext cx="148700" cy="168375"/>
            </a:xfrm>
            <a:custGeom>
              <a:avLst/>
              <a:gdLst/>
              <a:ahLst/>
              <a:cxnLst/>
              <a:rect l="l" t="t" r="r" b="b"/>
              <a:pathLst>
                <a:path w="5948" h="6735" extrusionOk="0">
                  <a:moveTo>
                    <a:pt x="2772" y="0"/>
                  </a:moveTo>
                  <a:cubicBezTo>
                    <a:pt x="2490" y="0"/>
                    <a:pt x="2204" y="44"/>
                    <a:pt x="1920" y="136"/>
                  </a:cubicBezTo>
                  <a:cubicBezTo>
                    <a:pt x="1674" y="216"/>
                    <a:pt x="1442" y="328"/>
                    <a:pt x="1225" y="475"/>
                  </a:cubicBezTo>
                  <a:cubicBezTo>
                    <a:pt x="1158" y="515"/>
                    <a:pt x="1142" y="569"/>
                    <a:pt x="1174" y="617"/>
                  </a:cubicBezTo>
                  <a:cubicBezTo>
                    <a:pt x="1192" y="648"/>
                    <a:pt x="1218" y="663"/>
                    <a:pt x="1250" y="663"/>
                  </a:cubicBezTo>
                  <a:cubicBezTo>
                    <a:pt x="1274" y="663"/>
                    <a:pt x="1302" y="653"/>
                    <a:pt x="1332" y="636"/>
                  </a:cubicBezTo>
                  <a:cubicBezTo>
                    <a:pt x="1343" y="628"/>
                    <a:pt x="1356" y="617"/>
                    <a:pt x="1367" y="611"/>
                  </a:cubicBezTo>
                  <a:cubicBezTo>
                    <a:pt x="1747" y="363"/>
                    <a:pt x="2164" y="224"/>
                    <a:pt x="2616" y="200"/>
                  </a:cubicBezTo>
                  <a:cubicBezTo>
                    <a:pt x="2669" y="197"/>
                    <a:pt x="2723" y="195"/>
                    <a:pt x="2776" y="195"/>
                  </a:cubicBezTo>
                  <a:cubicBezTo>
                    <a:pt x="3423" y="195"/>
                    <a:pt x="4005" y="407"/>
                    <a:pt x="4490" y="852"/>
                  </a:cubicBezTo>
                  <a:cubicBezTo>
                    <a:pt x="5209" y="1510"/>
                    <a:pt x="5492" y="2325"/>
                    <a:pt x="5300" y="3290"/>
                  </a:cubicBezTo>
                  <a:cubicBezTo>
                    <a:pt x="5278" y="3389"/>
                    <a:pt x="5287" y="3472"/>
                    <a:pt x="5327" y="3563"/>
                  </a:cubicBezTo>
                  <a:cubicBezTo>
                    <a:pt x="5439" y="3831"/>
                    <a:pt x="5551" y="4098"/>
                    <a:pt x="5661" y="4368"/>
                  </a:cubicBezTo>
                  <a:cubicBezTo>
                    <a:pt x="5701" y="4464"/>
                    <a:pt x="5661" y="4528"/>
                    <a:pt x="5557" y="4536"/>
                  </a:cubicBezTo>
                  <a:lnTo>
                    <a:pt x="5356" y="4544"/>
                  </a:lnTo>
                  <a:cubicBezTo>
                    <a:pt x="5249" y="4550"/>
                    <a:pt x="5220" y="4579"/>
                    <a:pt x="5220" y="4689"/>
                  </a:cubicBezTo>
                  <a:lnTo>
                    <a:pt x="5220" y="5507"/>
                  </a:lnTo>
                  <a:cubicBezTo>
                    <a:pt x="5220" y="5649"/>
                    <a:pt x="5123" y="5748"/>
                    <a:pt x="4984" y="5748"/>
                  </a:cubicBezTo>
                  <a:cubicBezTo>
                    <a:pt x="4979" y="5748"/>
                    <a:pt x="4974" y="5748"/>
                    <a:pt x="4968" y="5748"/>
                  </a:cubicBezTo>
                  <a:cubicBezTo>
                    <a:pt x="4672" y="5734"/>
                    <a:pt x="4375" y="5732"/>
                    <a:pt x="4081" y="5713"/>
                  </a:cubicBezTo>
                  <a:cubicBezTo>
                    <a:pt x="4067" y="5712"/>
                    <a:pt x="4054" y="5711"/>
                    <a:pt x="4041" y="5711"/>
                  </a:cubicBezTo>
                  <a:cubicBezTo>
                    <a:pt x="3766" y="5711"/>
                    <a:pt x="3553" y="5921"/>
                    <a:pt x="3578" y="6202"/>
                  </a:cubicBezTo>
                  <a:cubicBezTo>
                    <a:pt x="3589" y="6309"/>
                    <a:pt x="3589" y="6421"/>
                    <a:pt x="3594" y="6531"/>
                  </a:cubicBezTo>
                  <a:lnTo>
                    <a:pt x="1300" y="6531"/>
                  </a:lnTo>
                  <a:lnTo>
                    <a:pt x="1297" y="6469"/>
                  </a:lnTo>
                  <a:cubicBezTo>
                    <a:pt x="1338" y="6229"/>
                    <a:pt x="1348" y="5988"/>
                    <a:pt x="1324" y="5745"/>
                  </a:cubicBezTo>
                  <a:cubicBezTo>
                    <a:pt x="1281" y="5290"/>
                    <a:pt x="1132" y="4873"/>
                    <a:pt x="878" y="4491"/>
                  </a:cubicBezTo>
                  <a:cubicBezTo>
                    <a:pt x="781" y="4344"/>
                    <a:pt x="666" y="4208"/>
                    <a:pt x="573" y="4061"/>
                  </a:cubicBezTo>
                  <a:cubicBezTo>
                    <a:pt x="346" y="3702"/>
                    <a:pt x="228" y="3312"/>
                    <a:pt x="196" y="2889"/>
                  </a:cubicBezTo>
                  <a:cubicBezTo>
                    <a:pt x="193" y="2822"/>
                    <a:pt x="156" y="2782"/>
                    <a:pt x="100" y="2782"/>
                  </a:cubicBezTo>
                  <a:cubicBezTo>
                    <a:pt x="98" y="2782"/>
                    <a:pt x="96" y="2782"/>
                    <a:pt x="94" y="2782"/>
                  </a:cubicBezTo>
                  <a:cubicBezTo>
                    <a:pt x="38" y="2788"/>
                    <a:pt x="1" y="2833"/>
                    <a:pt x="6" y="2900"/>
                  </a:cubicBezTo>
                  <a:cubicBezTo>
                    <a:pt x="9" y="2964"/>
                    <a:pt x="11" y="3028"/>
                    <a:pt x="22" y="3087"/>
                  </a:cubicBezTo>
                  <a:cubicBezTo>
                    <a:pt x="89" y="3577"/>
                    <a:pt x="268" y="4020"/>
                    <a:pt x="576" y="4408"/>
                  </a:cubicBezTo>
                  <a:cubicBezTo>
                    <a:pt x="945" y="4873"/>
                    <a:pt x="1142" y="5397"/>
                    <a:pt x="1142" y="5988"/>
                  </a:cubicBezTo>
                  <a:cubicBezTo>
                    <a:pt x="1142" y="6189"/>
                    <a:pt x="1108" y="6387"/>
                    <a:pt x="1089" y="6584"/>
                  </a:cubicBezTo>
                  <a:cubicBezTo>
                    <a:pt x="1076" y="6699"/>
                    <a:pt x="1102" y="6734"/>
                    <a:pt x="1217" y="6734"/>
                  </a:cubicBezTo>
                  <a:lnTo>
                    <a:pt x="3658" y="6734"/>
                  </a:lnTo>
                  <a:cubicBezTo>
                    <a:pt x="3771" y="6734"/>
                    <a:pt x="3803" y="6697"/>
                    <a:pt x="3795" y="6587"/>
                  </a:cubicBezTo>
                  <a:cubicBezTo>
                    <a:pt x="3784" y="6448"/>
                    <a:pt x="3776" y="6309"/>
                    <a:pt x="3771" y="6170"/>
                  </a:cubicBezTo>
                  <a:cubicBezTo>
                    <a:pt x="3768" y="6018"/>
                    <a:pt x="3870" y="5916"/>
                    <a:pt x="4018" y="5916"/>
                  </a:cubicBezTo>
                  <a:cubicBezTo>
                    <a:pt x="4024" y="5916"/>
                    <a:pt x="4030" y="5916"/>
                    <a:pt x="4035" y="5916"/>
                  </a:cubicBezTo>
                  <a:cubicBezTo>
                    <a:pt x="4332" y="5929"/>
                    <a:pt x="4634" y="5935"/>
                    <a:pt x="4931" y="5953"/>
                  </a:cubicBezTo>
                  <a:cubicBezTo>
                    <a:pt x="4941" y="5954"/>
                    <a:pt x="4952" y="5954"/>
                    <a:pt x="4962" y="5954"/>
                  </a:cubicBezTo>
                  <a:cubicBezTo>
                    <a:pt x="5218" y="5954"/>
                    <a:pt x="5428" y="5765"/>
                    <a:pt x="5420" y="5480"/>
                  </a:cubicBezTo>
                  <a:cubicBezTo>
                    <a:pt x="5412" y="5261"/>
                    <a:pt x="5420" y="5039"/>
                    <a:pt x="5420" y="4820"/>
                  </a:cubicBezTo>
                  <a:lnTo>
                    <a:pt x="5420" y="4745"/>
                  </a:lnTo>
                  <a:cubicBezTo>
                    <a:pt x="5468" y="4743"/>
                    <a:pt x="5509" y="4734"/>
                    <a:pt x="5551" y="4734"/>
                  </a:cubicBezTo>
                  <a:cubicBezTo>
                    <a:pt x="5557" y="4734"/>
                    <a:pt x="5562" y="4734"/>
                    <a:pt x="5567" y="4734"/>
                  </a:cubicBezTo>
                  <a:cubicBezTo>
                    <a:pt x="5571" y="4734"/>
                    <a:pt x="5575" y="4734"/>
                    <a:pt x="5578" y="4734"/>
                  </a:cubicBezTo>
                  <a:cubicBezTo>
                    <a:pt x="5774" y="4734"/>
                    <a:pt x="5948" y="4526"/>
                    <a:pt x="5840" y="4280"/>
                  </a:cubicBezTo>
                  <a:cubicBezTo>
                    <a:pt x="5722" y="4018"/>
                    <a:pt x="5613" y="3745"/>
                    <a:pt x="5506" y="3475"/>
                  </a:cubicBezTo>
                  <a:cubicBezTo>
                    <a:pt x="5492" y="3438"/>
                    <a:pt x="5487" y="3392"/>
                    <a:pt x="5495" y="3352"/>
                  </a:cubicBezTo>
                  <a:cubicBezTo>
                    <a:pt x="5573" y="2991"/>
                    <a:pt x="5581" y="2633"/>
                    <a:pt x="5514" y="2269"/>
                  </a:cubicBezTo>
                  <a:cubicBezTo>
                    <a:pt x="5263" y="923"/>
                    <a:pt x="4071" y="0"/>
                    <a:pt x="277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44"/>
            <p:cNvSpPr/>
            <p:nvPr/>
          </p:nvSpPr>
          <p:spPr>
            <a:xfrm>
              <a:off x="2032225" y="3916325"/>
              <a:ext cx="96000" cy="95400"/>
            </a:xfrm>
            <a:custGeom>
              <a:avLst/>
              <a:gdLst/>
              <a:ahLst/>
              <a:cxnLst/>
              <a:rect l="l" t="t" r="r" b="b"/>
              <a:pathLst>
                <a:path w="3840" h="3816" extrusionOk="0">
                  <a:moveTo>
                    <a:pt x="2089" y="203"/>
                  </a:moveTo>
                  <a:cubicBezTo>
                    <a:pt x="2102" y="286"/>
                    <a:pt x="2115" y="377"/>
                    <a:pt x="2129" y="463"/>
                  </a:cubicBezTo>
                  <a:cubicBezTo>
                    <a:pt x="2145" y="578"/>
                    <a:pt x="2155" y="583"/>
                    <a:pt x="2262" y="620"/>
                  </a:cubicBezTo>
                  <a:cubicBezTo>
                    <a:pt x="2383" y="661"/>
                    <a:pt x="2500" y="711"/>
                    <a:pt x="2613" y="767"/>
                  </a:cubicBezTo>
                  <a:cubicBezTo>
                    <a:pt x="2644" y="785"/>
                    <a:pt x="2672" y="794"/>
                    <a:pt x="2699" y="794"/>
                  </a:cubicBezTo>
                  <a:cubicBezTo>
                    <a:pt x="2729" y="794"/>
                    <a:pt x="2758" y="782"/>
                    <a:pt x="2789" y="757"/>
                  </a:cubicBezTo>
                  <a:cubicBezTo>
                    <a:pt x="2864" y="701"/>
                    <a:pt x="2942" y="647"/>
                    <a:pt x="3016" y="591"/>
                  </a:cubicBezTo>
                  <a:cubicBezTo>
                    <a:pt x="3094" y="671"/>
                    <a:pt x="3169" y="749"/>
                    <a:pt x="3249" y="832"/>
                  </a:cubicBezTo>
                  <a:cubicBezTo>
                    <a:pt x="3196" y="904"/>
                    <a:pt x="3137" y="989"/>
                    <a:pt x="3075" y="1070"/>
                  </a:cubicBezTo>
                  <a:cubicBezTo>
                    <a:pt x="3035" y="1118"/>
                    <a:pt x="3040" y="1163"/>
                    <a:pt x="3065" y="1217"/>
                  </a:cubicBezTo>
                  <a:cubicBezTo>
                    <a:pt x="3126" y="1345"/>
                    <a:pt x="3177" y="1476"/>
                    <a:pt x="3228" y="1610"/>
                  </a:cubicBezTo>
                  <a:cubicBezTo>
                    <a:pt x="3249" y="1658"/>
                    <a:pt x="3270" y="1693"/>
                    <a:pt x="3329" y="1701"/>
                  </a:cubicBezTo>
                  <a:cubicBezTo>
                    <a:pt x="3415" y="1714"/>
                    <a:pt x="3498" y="1730"/>
                    <a:pt x="3583" y="1741"/>
                  </a:cubicBezTo>
                  <a:cubicBezTo>
                    <a:pt x="3626" y="1743"/>
                    <a:pt x="3650" y="1757"/>
                    <a:pt x="3645" y="1808"/>
                  </a:cubicBezTo>
                  <a:cubicBezTo>
                    <a:pt x="3642" y="1880"/>
                    <a:pt x="3642" y="1955"/>
                    <a:pt x="3645" y="2027"/>
                  </a:cubicBezTo>
                  <a:cubicBezTo>
                    <a:pt x="3645" y="2064"/>
                    <a:pt x="3637" y="2086"/>
                    <a:pt x="3594" y="2088"/>
                  </a:cubicBezTo>
                  <a:cubicBezTo>
                    <a:pt x="3506" y="2099"/>
                    <a:pt x="3420" y="2118"/>
                    <a:pt x="3332" y="2128"/>
                  </a:cubicBezTo>
                  <a:cubicBezTo>
                    <a:pt x="3278" y="2134"/>
                    <a:pt x="3252" y="2168"/>
                    <a:pt x="3233" y="2219"/>
                  </a:cubicBezTo>
                  <a:cubicBezTo>
                    <a:pt x="3182" y="2353"/>
                    <a:pt x="3129" y="2487"/>
                    <a:pt x="3067" y="2620"/>
                  </a:cubicBezTo>
                  <a:cubicBezTo>
                    <a:pt x="3043" y="2668"/>
                    <a:pt x="3038" y="2714"/>
                    <a:pt x="3075" y="2759"/>
                  </a:cubicBezTo>
                  <a:cubicBezTo>
                    <a:pt x="3134" y="2840"/>
                    <a:pt x="3196" y="2922"/>
                    <a:pt x="3254" y="3008"/>
                  </a:cubicBezTo>
                  <a:cubicBezTo>
                    <a:pt x="3174" y="3083"/>
                    <a:pt x="3099" y="3160"/>
                    <a:pt x="3027" y="3249"/>
                  </a:cubicBezTo>
                  <a:cubicBezTo>
                    <a:pt x="2952" y="3190"/>
                    <a:pt x="2867" y="3134"/>
                    <a:pt x="2792" y="3075"/>
                  </a:cubicBezTo>
                  <a:cubicBezTo>
                    <a:pt x="2764" y="3052"/>
                    <a:pt x="2738" y="3043"/>
                    <a:pt x="2712" y="3043"/>
                  </a:cubicBezTo>
                  <a:cubicBezTo>
                    <a:pt x="2686" y="3043"/>
                    <a:pt x="2658" y="3052"/>
                    <a:pt x="2626" y="3067"/>
                  </a:cubicBezTo>
                  <a:cubicBezTo>
                    <a:pt x="2506" y="3128"/>
                    <a:pt x="2383" y="3176"/>
                    <a:pt x="2257" y="3222"/>
                  </a:cubicBezTo>
                  <a:cubicBezTo>
                    <a:pt x="2182" y="3249"/>
                    <a:pt x="2150" y="3283"/>
                    <a:pt x="2139" y="3358"/>
                  </a:cubicBezTo>
                  <a:cubicBezTo>
                    <a:pt x="2129" y="3449"/>
                    <a:pt x="2113" y="3543"/>
                    <a:pt x="2099" y="3636"/>
                  </a:cubicBezTo>
                  <a:lnTo>
                    <a:pt x="1765" y="3636"/>
                  </a:lnTo>
                  <a:cubicBezTo>
                    <a:pt x="1752" y="3543"/>
                    <a:pt x="1730" y="3449"/>
                    <a:pt x="1722" y="3350"/>
                  </a:cubicBezTo>
                  <a:cubicBezTo>
                    <a:pt x="1714" y="3281"/>
                    <a:pt x="1682" y="3249"/>
                    <a:pt x="1615" y="3225"/>
                  </a:cubicBezTo>
                  <a:cubicBezTo>
                    <a:pt x="1487" y="3176"/>
                    <a:pt x="1356" y="3128"/>
                    <a:pt x="1233" y="3067"/>
                  </a:cubicBezTo>
                  <a:cubicBezTo>
                    <a:pt x="1206" y="3054"/>
                    <a:pt x="1180" y="3046"/>
                    <a:pt x="1155" y="3046"/>
                  </a:cubicBezTo>
                  <a:cubicBezTo>
                    <a:pt x="1130" y="3046"/>
                    <a:pt x="1105" y="3054"/>
                    <a:pt x="1081" y="3075"/>
                  </a:cubicBezTo>
                  <a:cubicBezTo>
                    <a:pt x="1000" y="3134"/>
                    <a:pt x="920" y="3190"/>
                    <a:pt x="843" y="3249"/>
                  </a:cubicBezTo>
                  <a:cubicBezTo>
                    <a:pt x="765" y="3168"/>
                    <a:pt x="688" y="3091"/>
                    <a:pt x="607" y="3008"/>
                  </a:cubicBezTo>
                  <a:cubicBezTo>
                    <a:pt x="658" y="2936"/>
                    <a:pt x="714" y="2853"/>
                    <a:pt x="776" y="2775"/>
                  </a:cubicBezTo>
                  <a:cubicBezTo>
                    <a:pt x="816" y="2727"/>
                    <a:pt x="816" y="2679"/>
                    <a:pt x="787" y="2620"/>
                  </a:cubicBezTo>
                  <a:cubicBezTo>
                    <a:pt x="725" y="2495"/>
                    <a:pt x="672" y="2369"/>
                    <a:pt x="626" y="2238"/>
                  </a:cubicBezTo>
                  <a:cubicBezTo>
                    <a:pt x="602" y="2179"/>
                    <a:pt x="578" y="2142"/>
                    <a:pt x="511" y="2134"/>
                  </a:cubicBezTo>
                  <a:cubicBezTo>
                    <a:pt x="426" y="2128"/>
                    <a:pt x="340" y="2107"/>
                    <a:pt x="257" y="2099"/>
                  </a:cubicBezTo>
                  <a:cubicBezTo>
                    <a:pt x="220" y="2094"/>
                    <a:pt x="212" y="2080"/>
                    <a:pt x="212" y="2048"/>
                  </a:cubicBezTo>
                  <a:cubicBezTo>
                    <a:pt x="214" y="1968"/>
                    <a:pt x="214" y="1885"/>
                    <a:pt x="212" y="1805"/>
                  </a:cubicBezTo>
                  <a:cubicBezTo>
                    <a:pt x="212" y="1765"/>
                    <a:pt x="228" y="1751"/>
                    <a:pt x="263" y="1746"/>
                  </a:cubicBezTo>
                  <a:cubicBezTo>
                    <a:pt x="348" y="1738"/>
                    <a:pt x="428" y="1719"/>
                    <a:pt x="511" y="1711"/>
                  </a:cubicBezTo>
                  <a:cubicBezTo>
                    <a:pt x="575" y="1701"/>
                    <a:pt x="605" y="1666"/>
                    <a:pt x="626" y="1607"/>
                  </a:cubicBezTo>
                  <a:cubicBezTo>
                    <a:pt x="672" y="1476"/>
                    <a:pt x="725" y="1345"/>
                    <a:pt x="787" y="1219"/>
                  </a:cubicBezTo>
                  <a:cubicBezTo>
                    <a:pt x="808" y="1163"/>
                    <a:pt x="813" y="1123"/>
                    <a:pt x="776" y="1072"/>
                  </a:cubicBezTo>
                  <a:cubicBezTo>
                    <a:pt x="714" y="992"/>
                    <a:pt x="656" y="909"/>
                    <a:pt x="599" y="829"/>
                  </a:cubicBezTo>
                  <a:cubicBezTo>
                    <a:pt x="680" y="749"/>
                    <a:pt x="754" y="674"/>
                    <a:pt x="835" y="594"/>
                  </a:cubicBezTo>
                  <a:cubicBezTo>
                    <a:pt x="910" y="647"/>
                    <a:pt x="992" y="709"/>
                    <a:pt x="1073" y="767"/>
                  </a:cubicBezTo>
                  <a:cubicBezTo>
                    <a:pt x="1099" y="787"/>
                    <a:pt x="1124" y="796"/>
                    <a:pt x="1150" y="796"/>
                  </a:cubicBezTo>
                  <a:cubicBezTo>
                    <a:pt x="1174" y="796"/>
                    <a:pt x="1198" y="788"/>
                    <a:pt x="1225" y="776"/>
                  </a:cubicBezTo>
                  <a:cubicBezTo>
                    <a:pt x="1353" y="714"/>
                    <a:pt x="1484" y="663"/>
                    <a:pt x="1613" y="615"/>
                  </a:cubicBezTo>
                  <a:cubicBezTo>
                    <a:pt x="1674" y="594"/>
                    <a:pt x="1706" y="562"/>
                    <a:pt x="1714" y="497"/>
                  </a:cubicBezTo>
                  <a:cubicBezTo>
                    <a:pt x="1725" y="401"/>
                    <a:pt x="1741" y="302"/>
                    <a:pt x="1757" y="203"/>
                  </a:cubicBezTo>
                  <a:close/>
                  <a:moveTo>
                    <a:pt x="1754" y="0"/>
                  </a:moveTo>
                  <a:cubicBezTo>
                    <a:pt x="1642" y="0"/>
                    <a:pt x="1581" y="48"/>
                    <a:pt x="1565" y="161"/>
                  </a:cubicBezTo>
                  <a:cubicBezTo>
                    <a:pt x="1551" y="233"/>
                    <a:pt x="1549" y="308"/>
                    <a:pt x="1530" y="380"/>
                  </a:cubicBezTo>
                  <a:cubicBezTo>
                    <a:pt x="1527" y="407"/>
                    <a:pt x="1503" y="433"/>
                    <a:pt x="1482" y="444"/>
                  </a:cubicBezTo>
                  <a:cubicBezTo>
                    <a:pt x="1391" y="484"/>
                    <a:pt x="1297" y="524"/>
                    <a:pt x="1201" y="556"/>
                  </a:cubicBezTo>
                  <a:cubicBezTo>
                    <a:pt x="1190" y="560"/>
                    <a:pt x="1177" y="562"/>
                    <a:pt x="1165" y="562"/>
                  </a:cubicBezTo>
                  <a:cubicBezTo>
                    <a:pt x="1148" y="562"/>
                    <a:pt x="1131" y="558"/>
                    <a:pt x="1121" y="551"/>
                  </a:cubicBezTo>
                  <a:cubicBezTo>
                    <a:pt x="1057" y="508"/>
                    <a:pt x="995" y="457"/>
                    <a:pt x="928" y="415"/>
                  </a:cubicBezTo>
                  <a:cubicBezTo>
                    <a:pt x="899" y="393"/>
                    <a:pt x="861" y="382"/>
                    <a:pt x="821" y="364"/>
                  </a:cubicBezTo>
                  <a:cubicBezTo>
                    <a:pt x="781" y="382"/>
                    <a:pt x="738" y="396"/>
                    <a:pt x="698" y="404"/>
                  </a:cubicBezTo>
                  <a:cubicBezTo>
                    <a:pt x="605" y="489"/>
                    <a:pt x="519" y="583"/>
                    <a:pt x="428" y="674"/>
                  </a:cubicBezTo>
                  <a:cubicBezTo>
                    <a:pt x="361" y="743"/>
                    <a:pt x="359" y="816"/>
                    <a:pt x="412" y="893"/>
                  </a:cubicBezTo>
                  <a:cubicBezTo>
                    <a:pt x="458" y="960"/>
                    <a:pt x="509" y="1024"/>
                    <a:pt x="551" y="1091"/>
                  </a:cubicBezTo>
                  <a:cubicBezTo>
                    <a:pt x="565" y="1112"/>
                    <a:pt x="565" y="1144"/>
                    <a:pt x="559" y="1166"/>
                  </a:cubicBezTo>
                  <a:cubicBezTo>
                    <a:pt x="522" y="1262"/>
                    <a:pt x="482" y="1358"/>
                    <a:pt x="439" y="1452"/>
                  </a:cubicBezTo>
                  <a:cubicBezTo>
                    <a:pt x="431" y="1473"/>
                    <a:pt x="404" y="1495"/>
                    <a:pt x="386" y="1500"/>
                  </a:cubicBezTo>
                  <a:cubicBezTo>
                    <a:pt x="305" y="1516"/>
                    <a:pt x="225" y="1527"/>
                    <a:pt x="145" y="1540"/>
                  </a:cubicBezTo>
                  <a:cubicBezTo>
                    <a:pt x="59" y="1554"/>
                    <a:pt x="6" y="1602"/>
                    <a:pt x="3" y="1687"/>
                  </a:cubicBezTo>
                  <a:cubicBezTo>
                    <a:pt x="1" y="1826"/>
                    <a:pt x="1" y="1963"/>
                    <a:pt x="3" y="2104"/>
                  </a:cubicBezTo>
                  <a:cubicBezTo>
                    <a:pt x="6" y="2187"/>
                    <a:pt x="57" y="2235"/>
                    <a:pt x="137" y="2251"/>
                  </a:cubicBezTo>
                  <a:cubicBezTo>
                    <a:pt x="220" y="2267"/>
                    <a:pt x="305" y="2278"/>
                    <a:pt x="386" y="2294"/>
                  </a:cubicBezTo>
                  <a:cubicBezTo>
                    <a:pt x="407" y="2297"/>
                    <a:pt x="434" y="2321"/>
                    <a:pt x="444" y="2345"/>
                  </a:cubicBezTo>
                  <a:cubicBezTo>
                    <a:pt x="487" y="2439"/>
                    <a:pt x="527" y="2535"/>
                    <a:pt x="565" y="2631"/>
                  </a:cubicBezTo>
                  <a:cubicBezTo>
                    <a:pt x="575" y="2652"/>
                    <a:pt x="573" y="2682"/>
                    <a:pt x="562" y="2698"/>
                  </a:cubicBezTo>
                  <a:cubicBezTo>
                    <a:pt x="519" y="2762"/>
                    <a:pt x="471" y="2826"/>
                    <a:pt x="426" y="2890"/>
                  </a:cubicBezTo>
                  <a:cubicBezTo>
                    <a:pt x="361" y="2979"/>
                    <a:pt x="367" y="3051"/>
                    <a:pt x="442" y="3126"/>
                  </a:cubicBezTo>
                  <a:lnTo>
                    <a:pt x="693" y="3377"/>
                  </a:lnTo>
                  <a:cubicBezTo>
                    <a:pt x="733" y="3418"/>
                    <a:pt x="773" y="3438"/>
                    <a:pt x="815" y="3438"/>
                  </a:cubicBezTo>
                  <a:cubicBezTo>
                    <a:pt x="852" y="3438"/>
                    <a:pt x="891" y="3423"/>
                    <a:pt x="934" y="3393"/>
                  </a:cubicBezTo>
                  <a:cubicBezTo>
                    <a:pt x="992" y="3350"/>
                    <a:pt x="1054" y="3299"/>
                    <a:pt x="1115" y="3259"/>
                  </a:cubicBezTo>
                  <a:cubicBezTo>
                    <a:pt x="1127" y="3255"/>
                    <a:pt x="1142" y="3253"/>
                    <a:pt x="1157" y="3253"/>
                  </a:cubicBezTo>
                  <a:cubicBezTo>
                    <a:pt x="1169" y="3253"/>
                    <a:pt x="1181" y="3254"/>
                    <a:pt x="1190" y="3257"/>
                  </a:cubicBezTo>
                  <a:cubicBezTo>
                    <a:pt x="1284" y="3294"/>
                    <a:pt x="1380" y="3332"/>
                    <a:pt x="1471" y="3374"/>
                  </a:cubicBezTo>
                  <a:cubicBezTo>
                    <a:pt x="1495" y="3388"/>
                    <a:pt x="1516" y="3414"/>
                    <a:pt x="1524" y="3441"/>
                  </a:cubicBezTo>
                  <a:cubicBezTo>
                    <a:pt x="1541" y="3521"/>
                    <a:pt x="1549" y="3602"/>
                    <a:pt x="1565" y="3682"/>
                  </a:cubicBezTo>
                  <a:cubicBezTo>
                    <a:pt x="1583" y="3773"/>
                    <a:pt x="1637" y="3815"/>
                    <a:pt x="1730" y="3815"/>
                  </a:cubicBezTo>
                  <a:lnTo>
                    <a:pt x="2105" y="3815"/>
                  </a:lnTo>
                  <a:cubicBezTo>
                    <a:pt x="2206" y="3815"/>
                    <a:pt x="2262" y="3762"/>
                    <a:pt x="2276" y="3660"/>
                  </a:cubicBezTo>
                  <a:cubicBezTo>
                    <a:pt x="2286" y="3586"/>
                    <a:pt x="2297" y="3508"/>
                    <a:pt x="2313" y="3433"/>
                  </a:cubicBezTo>
                  <a:cubicBezTo>
                    <a:pt x="2319" y="3414"/>
                    <a:pt x="2343" y="3388"/>
                    <a:pt x="2367" y="3377"/>
                  </a:cubicBezTo>
                  <a:cubicBezTo>
                    <a:pt x="2458" y="3337"/>
                    <a:pt x="2551" y="3299"/>
                    <a:pt x="2639" y="3259"/>
                  </a:cubicBezTo>
                  <a:cubicBezTo>
                    <a:pt x="2656" y="3253"/>
                    <a:pt x="2669" y="3249"/>
                    <a:pt x="2682" y="3249"/>
                  </a:cubicBezTo>
                  <a:cubicBezTo>
                    <a:pt x="2698" y="3249"/>
                    <a:pt x="2712" y="3254"/>
                    <a:pt x="2728" y="3267"/>
                  </a:cubicBezTo>
                  <a:cubicBezTo>
                    <a:pt x="2786" y="3318"/>
                    <a:pt x="2853" y="3364"/>
                    <a:pt x="2917" y="3406"/>
                  </a:cubicBezTo>
                  <a:cubicBezTo>
                    <a:pt x="2954" y="3431"/>
                    <a:pt x="2990" y="3444"/>
                    <a:pt x="3025" y="3444"/>
                  </a:cubicBezTo>
                  <a:cubicBezTo>
                    <a:pt x="3065" y="3444"/>
                    <a:pt x="3104" y="3427"/>
                    <a:pt x="3139" y="3393"/>
                  </a:cubicBezTo>
                  <a:cubicBezTo>
                    <a:pt x="3233" y="3305"/>
                    <a:pt x="3321" y="3214"/>
                    <a:pt x="3409" y="3123"/>
                  </a:cubicBezTo>
                  <a:cubicBezTo>
                    <a:pt x="3474" y="3056"/>
                    <a:pt x="3479" y="2987"/>
                    <a:pt x="3425" y="2909"/>
                  </a:cubicBezTo>
                  <a:cubicBezTo>
                    <a:pt x="3383" y="2842"/>
                    <a:pt x="3329" y="2778"/>
                    <a:pt x="3286" y="2711"/>
                  </a:cubicBezTo>
                  <a:cubicBezTo>
                    <a:pt x="3273" y="2693"/>
                    <a:pt x="3273" y="2658"/>
                    <a:pt x="3278" y="2636"/>
                  </a:cubicBezTo>
                  <a:cubicBezTo>
                    <a:pt x="3313" y="2543"/>
                    <a:pt x="3356" y="2449"/>
                    <a:pt x="3393" y="2356"/>
                  </a:cubicBezTo>
                  <a:cubicBezTo>
                    <a:pt x="3407" y="2321"/>
                    <a:pt x="3420" y="2305"/>
                    <a:pt x="3460" y="2302"/>
                  </a:cubicBezTo>
                  <a:cubicBezTo>
                    <a:pt x="3540" y="2291"/>
                    <a:pt x="3621" y="2278"/>
                    <a:pt x="3701" y="2262"/>
                  </a:cubicBezTo>
                  <a:cubicBezTo>
                    <a:pt x="3786" y="2243"/>
                    <a:pt x="3835" y="2190"/>
                    <a:pt x="3837" y="2104"/>
                  </a:cubicBezTo>
                  <a:cubicBezTo>
                    <a:pt x="3840" y="1976"/>
                    <a:pt x="3840" y="1848"/>
                    <a:pt x="3837" y="1717"/>
                  </a:cubicBezTo>
                  <a:cubicBezTo>
                    <a:pt x="3835" y="1628"/>
                    <a:pt x="3781" y="1572"/>
                    <a:pt x="3693" y="1556"/>
                  </a:cubicBezTo>
                  <a:cubicBezTo>
                    <a:pt x="3613" y="1543"/>
                    <a:pt x="3532" y="1532"/>
                    <a:pt x="3452" y="1516"/>
                  </a:cubicBezTo>
                  <a:cubicBezTo>
                    <a:pt x="3428" y="1508"/>
                    <a:pt x="3401" y="1487"/>
                    <a:pt x="3393" y="1465"/>
                  </a:cubicBezTo>
                  <a:cubicBezTo>
                    <a:pt x="3348" y="1372"/>
                    <a:pt x="3316" y="1275"/>
                    <a:pt x="3273" y="1185"/>
                  </a:cubicBezTo>
                  <a:cubicBezTo>
                    <a:pt x="3254" y="1152"/>
                    <a:pt x="3260" y="1131"/>
                    <a:pt x="3278" y="1104"/>
                  </a:cubicBezTo>
                  <a:lnTo>
                    <a:pt x="3420" y="915"/>
                  </a:lnTo>
                  <a:cubicBezTo>
                    <a:pt x="3479" y="834"/>
                    <a:pt x="3476" y="759"/>
                    <a:pt x="3407" y="690"/>
                  </a:cubicBezTo>
                  <a:cubicBezTo>
                    <a:pt x="3319" y="599"/>
                    <a:pt x="3233" y="513"/>
                    <a:pt x="3142" y="425"/>
                  </a:cubicBezTo>
                  <a:cubicBezTo>
                    <a:pt x="3106" y="389"/>
                    <a:pt x="3069" y="372"/>
                    <a:pt x="3030" y="372"/>
                  </a:cubicBezTo>
                  <a:cubicBezTo>
                    <a:pt x="2994" y="372"/>
                    <a:pt x="2957" y="386"/>
                    <a:pt x="2917" y="415"/>
                  </a:cubicBezTo>
                  <a:cubicBezTo>
                    <a:pt x="2859" y="460"/>
                    <a:pt x="2794" y="503"/>
                    <a:pt x="2733" y="551"/>
                  </a:cubicBezTo>
                  <a:cubicBezTo>
                    <a:pt x="2717" y="564"/>
                    <a:pt x="2703" y="570"/>
                    <a:pt x="2689" y="570"/>
                  </a:cubicBezTo>
                  <a:cubicBezTo>
                    <a:pt x="2676" y="570"/>
                    <a:pt x="2662" y="565"/>
                    <a:pt x="2647" y="556"/>
                  </a:cubicBezTo>
                  <a:cubicBezTo>
                    <a:pt x="2557" y="513"/>
                    <a:pt x="2466" y="476"/>
                    <a:pt x="2372" y="444"/>
                  </a:cubicBezTo>
                  <a:cubicBezTo>
                    <a:pt x="2340" y="431"/>
                    <a:pt x="2319" y="415"/>
                    <a:pt x="2316" y="377"/>
                  </a:cubicBezTo>
                  <a:cubicBezTo>
                    <a:pt x="2305" y="300"/>
                    <a:pt x="2292" y="227"/>
                    <a:pt x="2284" y="150"/>
                  </a:cubicBezTo>
                  <a:cubicBezTo>
                    <a:pt x="2270" y="54"/>
                    <a:pt x="2209" y="0"/>
                    <a:pt x="21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44"/>
            <p:cNvSpPr/>
            <p:nvPr/>
          </p:nvSpPr>
          <p:spPr>
            <a:xfrm>
              <a:off x="2013125" y="3939250"/>
              <a:ext cx="7425" cy="11800"/>
            </a:xfrm>
            <a:custGeom>
              <a:avLst/>
              <a:gdLst/>
              <a:ahLst/>
              <a:cxnLst/>
              <a:rect l="l" t="t" r="r" b="b"/>
              <a:pathLst>
                <a:path w="297" h="472" extrusionOk="0">
                  <a:moveTo>
                    <a:pt x="182" y="1"/>
                  </a:moveTo>
                  <a:cubicBezTo>
                    <a:pt x="144" y="1"/>
                    <a:pt x="115" y="26"/>
                    <a:pt x="99" y="67"/>
                  </a:cubicBezTo>
                  <a:cubicBezTo>
                    <a:pt x="67" y="161"/>
                    <a:pt x="40" y="262"/>
                    <a:pt x="16" y="358"/>
                  </a:cubicBezTo>
                  <a:cubicBezTo>
                    <a:pt x="1" y="420"/>
                    <a:pt x="44" y="471"/>
                    <a:pt x="124" y="471"/>
                  </a:cubicBezTo>
                  <a:cubicBezTo>
                    <a:pt x="128" y="471"/>
                    <a:pt x="132" y="471"/>
                    <a:pt x="136" y="471"/>
                  </a:cubicBezTo>
                  <a:cubicBezTo>
                    <a:pt x="150" y="455"/>
                    <a:pt x="187" y="433"/>
                    <a:pt x="198" y="401"/>
                  </a:cubicBezTo>
                  <a:cubicBezTo>
                    <a:pt x="232" y="316"/>
                    <a:pt x="257" y="222"/>
                    <a:pt x="281" y="131"/>
                  </a:cubicBezTo>
                  <a:cubicBezTo>
                    <a:pt x="297" y="75"/>
                    <a:pt x="275" y="27"/>
                    <a:pt x="219" y="8"/>
                  </a:cubicBezTo>
                  <a:cubicBezTo>
                    <a:pt x="206" y="3"/>
                    <a:pt x="194" y="1"/>
                    <a:pt x="1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44"/>
            <p:cNvSpPr/>
            <p:nvPr/>
          </p:nvSpPr>
          <p:spPr>
            <a:xfrm>
              <a:off x="2022875" y="3918575"/>
              <a:ext cx="9500" cy="10375"/>
            </a:xfrm>
            <a:custGeom>
              <a:avLst/>
              <a:gdLst/>
              <a:ahLst/>
              <a:cxnLst/>
              <a:rect l="l" t="t" r="r" b="b"/>
              <a:pathLst>
                <a:path w="380" h="415" extrusionOk="0">
                  <a:moveTo>
                    <a:pt x="270" y="1"/>
                  </a:moveTo>
                  <a:cubicBezTo>
                    <a:pt x="247" y="1"/>
                    <a:pt x="224" y="7"/>
                    <a:pt x="214" y="20"/>
                  </a:cubicBezTo>
                  <a:cubicBezTo>
                    <a:pt x="139" y="103"/>
                    <a:pt x="72" y="191"/>
                    <a:pt x="14" y="284"/>
                  </a:cubicBezTo>
                  <a:cubicBezTo>
                    <a:pt x="0" y="306"/>
                    <a:pt x="11" y="359"/>
                    <a:pt x="30" y="383"/>
                  </a:cubicBezTo>
                  <a:cubicBezTo>
                    <a:pt x="47" y="403"/>
                    <a:pt x="80" y="414"/>
                    <a:pt x="109" y="414"/>
                  </a:cubicBezTo>
                  <a:cubicBezTo>
                    <a:pt x="115" y="414"/>
                    <a:pt x="120" y="414"/>
                    <a:pt x="126" y="413"/>
                  </a:cubicBezTo>
                  <a:cubicBezTo>
                    <a:pt x="171" y="407"/>
                    <a:pt x="366" y="140"/>
                    <a:pt x="380" y="87"/>
                  </a:cubicBezTo>
                  <a:cubicBezTo>
                    <a:pt x="358" y="60"/>
                    <a:pt x="340" y="22"/>
                    <a:pt x="313" y="9"/>
                  </a:cubicBezTo>
                  <a:cubicBezTo>
                    <a:pt x="301" y="4"/>
                    <a:pt x="285" y="1"/>
                    <a:pt x="2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44"/>
            <p:cNvSpPr/>
            <p:nvPr/>
          </p:nvSpPr>
          <p:spPr>
            <a:xfrm>
              <a:off x="2055225" y="3938900"/>
              <a:ext cx="50350" cy="50375"/>
            </a:xfrm>
            <a:custGeom>
              <a:avLst/>
              <a:gdLst/>
              <a:ahLst/>
              <a:cxnLst/>
              <a:rect l="l" t="t" r="r" b="b"/>
              <a:pathLst>
                <a:path w="2014" h="2015" extrusionOk="0">
                  <a:moveTo>
                    <a:pt x="1011" y="201"/>
                  </a:moveTo>
                  <a:cubicBezTo>
                    <a:pt x="1457" y="201"/>
                    <a:pt x="1818" y="570"/>
                    <a:pt x="1813" y="1014"/>
                  </a:cubicBezTo>
                  <a:cubicBezTo>
                    <a:pt x="1810" y="1463"/>
                    <a:pt x="1449" y="1822"/>
                    <a:pt x="1007" y="1822"/>
                  </a:cubicBezTo>
                  <a:cubicBezTo>
                    <a:pt x="1004" y="1822"/>
                    <a:pt x="1001" y="1822"/>
                    <a:pt x="998" y="1822"/>
                  </a:cubicBezTo>
                  <a:cubicBezTo>
                    <a:pt x="548" y="1816"/>
                    <a:pt x="193" y="1450"/>
                    <a:pt x="195" y="990"/>
                  </a:cubicBezTo>
                  <a:cubicBezTo>
                    <a:pt x="203" y="560"/>
                    <a:pt x="570" y="201"/>
                    <a:pt x="1011" y="201"/>
                  </a:cubicBezTo>
                  <a:close/>
                  <a:moveTo>
                    <a:pt x="1008" y="1"/>
                  </a:moveTo>
                  <a:cubicBezTo>
                    <a:pt x="455" y="1"/>
                    <a:pt x="6" y="450"/>
                    <a:pt x="3" y="1006"/>
                  </a:cubicBezTo>
                  <a:cubicBezTo>
                    <a:pt x="0" y="1560"/>
                    <a:pt x="447" y="2009"/>
                    <a:pt x="998" y="2014"/>
                  </a:cubicBezTo>
                  <a:cubicBezTo>
                    <a:pt x="999" y="2014"/>
                    <a:pt x="1001" y="2014"/>
                    <a:pt x="1002" y="2014"/>
                  </a:cubicBezTo>
                  <a:cubicBezTo>
                    <a:pt x="1556" y="2014"/>
                    <a:pt x="2011" y="1563"/>
                    <a:pt x="2011" y="1014"/>
                  </a:cubicBezTo>
                  <a:cubicBezTo>
                    <a:pt x="2014" y="461"/>
                    <a:pt x="1559" y="1"/>
                    <a:pt x="10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41" name="Google Shape;2041;p44"/>
          <p:cNvGrpSpPr/>
          <p:nvPr/>
        </p:nvGrpSpPr>
        <p:grpSpPr>
          <a:xfrm>
            <a:off x="5348041" y="2786482"/>
            <a:ext cx="457191" cy="457201"/>
            <a:chOff x="2219450" y="3671150"/>
            <a:chExt cx="177550" cy="178100"/>
          </a:xfrm>
        </p:grpSpPr>
        <p:sp>
          <p:nvSpPr>
            <p:cNvPr id="2042" name="Google Shape;2042;p44"/>
            <p:cNvSpPr/>
            <p:nvPr/>
          </p:nvSpPr>
          <p:spPr>
            <a:xfrm>
              <a:off x="2219450" y="3671150"/>
              <a:ext cx="151825" cy="151175"/>
            </a:xfrm>
            <a:custGeom>
              <a:avLst/>
              <a:gdLst/>
              <a:ahLst/>
              <a:cxnLst/>
              <a:rect l="l" t="t" r="r" b="b"/>
              <a:pathLst>
                <a:path w="6073" h="6047" extrusionOk="0">
                  <a:moveTo>
                    <a:pt x="3115" y="0"/>
                  </a:moveTo>
                  <a:cubicBezTo>
                    <a:pt x="3000" y="6"/>
                    <a:pt x="2891" y="16"/>
                    <a:pt x="2778" y="27"/>
                  </a:cubicBezTo>
                  <a:cubicBezTo>
                    <a:pt x="2701" y="30"/>
                    <a:pt x="2661" y="67"/>
                    <a:pt x="2658" y="134"/>
                  </a:cubicBezTo>
                  <a:cubicBezTo>
                    <a:pt x="2647" y="268"/>
                    <a:pt x="2637" y="404"/>
                    <a:pt x="2631" y="540"/>
                  </a:cubicBezTo>
                  <a:cubicBezTo>
                    <a:pt x="2629" y="578"/>
                    <a:pt x="2618" y="599"/>
                    <a:pt x="2578" y="615"/>
                  </a:cubicBezTo>
                  <a:cubicBezTo>
                    <a:pt x="2439" y="669"/>
                    <a:pt x="2302" y="725"/>
                    <a:pt x="2169" y="786"/>
                  </a:cubicBezTo>
                  <a:cubicBezTo>
                    <a:pt x="2157" y="791"/>
                    <a:pt x="2147" y="794"/>
                    <a:pt x="2138" y="794"/>
                  </a:cubicBezTo>
                  <a:cubicBezTo>
                    <a:pt x="2123" y="794"/>
                    <a:pt x="2110" y="788"/>
                    <a:pt x="2094" y="773"/>
                  </a:cubicBezTo>
                  <a:cubicBezTo>
                    <a:pt x="1995" y="685"/>
                    <a:pt x="1896" y="599"/>
                    <a:pt x="1794" y="511"/>
                  </a:cubicBezTo>
                  <a:cubicBezTo>
                    <a:pt x="1758" y="478"/>
                    <a:pt x="1730" y="462"/>
                    <a:pt x="1702" y="462"/>
                  </a:cubicBezTo>
                  <a:cubicBezTo>
                    <a:pt x="1674" y="462"/>
                    <a:pt x="1647" y="478"/>
                    <a:pt x="1613" y="508"/>
                  </a:cubicBezTo>
                  <a:cubicBezTo>
                    <a:pt x="1217" y="848"/>
                    <a:pt x="848" y="1214"/>
                    <a:pt x="511" y="1607"/>
                  </a:cubicBezTo>
                  <a:cubicBezTo>
                    <a:pt x="455" y="1674"/>
                    <a:pt x="455" y="1717"/>
                    <a:pt x="511" y="1784"/>
                  </a:cubicBezTo>
                  <a:cubicBezTo>
                    <a:pt x="599" y="1888"/>
                    <a:pt x="690" y="1984"/>
                    <a:pt x="776" y="2088"/>
                  </a:cubicBezTo>
                  <a:cubicBezTo>
                    <a:pt x="789" y="2104"/>
                    <a:pt x="797" y="2139"/>
                    <a:pt x="789" y="2161"/>
                  </a:cubicBezTo>
                  <a:cubicBezTo>
                    <a:pt x="733" y="2302"/>
                    <a:pt x="671" y="2447"/>
                    <a:pt x="613" y="2588"/>
                  </a:cubicBezTo>
                  <a:cubicBezTo>
                    <a:pt x="605" y="2604"/>
                    <a:pt x="583" y="2623"/>
                    <a:pt x="565" y="2623"/>
                  </a:cubicBezTo>
                  <a:cubicBezTo>
                    <a:pt x="431" y="2636"/>
                    <a:pt x="295" y="2647"/>
                    <a:pt x="158" y="2655"/>
                  </a:cubicBezTo>
                  <a:cubicBezTo>
                    <a:pt x="70" y="2658"/>
                    <a:pt x="38" y="2690"/>
                    <a:pt x="30" y="2781"/>
                  </a:cubicBezTo>
                  <a:cubicBezTo>
                    <a:pt x="24" y="2901"/>
                    <a:pt x="14" y="3019"/>
                    <a:pt x="3" y="3139"/>
                  </a:cubicBezTo>
                  <a:cubicBezTo>
                    <a:pt x="3" y="3430"/>
                    <a:pt x="3" y="3719"/>
                    <a:pt x="0" y="4019"/>
                  </a:cubicBezTo>
                  <a:cubicBezTo>
                    <a:pt x="8" y="4126"/>
                    <a:pt x="16" y="4235"/>
                    <a:pt x="27" y="4342"/>
                  </a:cubicBezTo>
                  <a:cubicBezTo>
                    <a:pt x="30" y="4420"/>
                    <a:pt x="67" y="4460"/>
                    <a:pt x="142" y="4463"/>
                  </a:cubicBezTo>
                  <a:cubicBezTo>
                    <a:pt x="276" y="4473"/>
                    <a:pt x="412" y="4481"/>
                    <a:pt x="549" y="4489"/>
                  </a:cubicBezTo>
                  <a:cubicBezTo>
                    <a:pt x="589" y="4492"/>
                    <a:pt x="602" y="4508"/>
                    <a:pt x="615" y="4543"/>
                  </a:cubicBezTo>
                  <a:cubicBezTo>
                    <a:pt x="669" y="4676"/>
                    <a:pt x="722" y="4810"/>
                    <a:pt x="784" y="4944"/>
                  </a:cubicBezTo>
                  <a:cubicBezTo>
                    <a:pt x="802" y="4984"/>
                    <a:pt x="794" y="5003"/>
                    <a:pt x="768" y="5035"/>
                  </a:cubicBezTo>
                  <a:cubicBezTo>
                    <a:pt x="682" y="5128"/>
                    <a:pt x="594" y="5227"/>
                    <a:pt x="511" y="5323"/>
                  </a:cubicBezTo>
                  <a:cubicBezTo>
                    <a:pt x="452" y="5396"/>
                    <a:pt x="452" y="5438"/>
                    <a:pt x="511" y="5508"/>
                  </a:cubicBezTo>
                  <a:cubicBezTo>
                    <a:pt x="602" y="5610"/>
                    <a:pt x="693" y="5711"/>
                    <a:pt x="786" y="5813"/>
                  </a:cubicBezTo>
                  <a:cubicBezTo>
                    <a:pt x="848" y="5880"/>
                    <a:pt x="912" y="5949"/>
                    <a:pt x="979" y="6013"/>
                  </a:cubicBezTo>
                  <a:cubicBezTo>
                    <a:pt x="1003" y="6036"/>
                    <a:pt x="1028" y="6046"/>
                    <a:pt x="1053" y="6046"/>
                  </a:cubicBezTo>
                  <a:cubicBezTo>
                    <a:pt x="1079" y="6046"/>
                    <a:pt x="1104" y="6035"/>
                    <a:pt x="1126" y="6013"/>
                  </a:cubicBezTo>
                  <a:cubicBezTo>
                    <a:pt x="1166" y="5976"/>
                    <a:pt x="1166" y="5917"/>
                    <a:pt x="1129" y="5869"/>
                  </a:cubicBezTo>
                  <a:cubicBezTo>
                    <a:pt x="1113" y="5850"/>
                    <a:pt x="1094" y="5831"/>
                    <a:pt x="1078" y="5813"/>
                  </a:cubicBezTo>
                  <a:cubicBezTo>
                    <a:pt x="955" y="5684"/>
                    <a:pt x="835" y="5556"/>
                    <a:pt x="712" y="5422"/>
                  </a:cubicBezTo>
                  <a:cubicBezTo>
                    <a:pt x="805" y="5315"/>
                    <a:pt x="893" y="5214"/>
                    <a:pt x="982" y="5115"/>
                  </a:cubicBezTo>
                  <a:cubicBezTo>
                    <a:pt x="1054" y="5037"/>
                    <a:pt x="1048" y="5016"/>
                    <a:pt x="1008" y="4922"/>
                  </a:cubicBezTo>
                  <a:cubicBezTo>
                    <a:pt x="934" y="4749"/>
                    <a:pt x="861" y="4575"/>
                    <a:pt x="792" y="4398"/>
                  </a:cubicBezTo>
                  <a:cubicBezTo>
                    <a:pt x="754" y="4307"/>
                    <a:pt x="738" y="4291"/>
                    <a:pt x="642" y="4286"/>
                  </a:cubicBezTo>
                  <a:cubicBezTo>
                    <a:pt x="506" y="4278"/>
                    <a:pt x="372" y="4267"/>
                    <a:pt x="238" y="4259"/>
                  </a:cubicBezTo>
                  <a:cubicBezTo>
                    <a:pt x="193" y="3960"/>
                    <a:pt x="198" y="3083"/>
                    <a:pt x="241" y="2864"/>
                  </a:cubicBezTo>
                  <a:cubicBezTo>
                    <a:pt x="375" y="2856"/>
                    <a:pt x="508" y="2845"/>
                    <a:pt x="645" y="2837"/>
                  </a:cubicBezTo>
                  <a:cubicBezTo>
                    <a:pt x="736" y="2834"/>
                    <a:pt x="754" y="2810"/>
                    <a:pt x="789" y="2727"/>
                  </a:cubicBezTo>
                  <a:cubicBezTo>
                    <a:pt x="856" y="2554"/>
                    <a:pt x="925" y="2380"/>
                    <a:pt x="1003" y="2209"/>
                  </a:cubicBezTo>
                  <a:cubicBezTo>
                    <a:pt x="1048" y="2107"/>
                    <a:pt x="1054" y="2088"/>
                    <a:pt x="979" y="2005"/>
                  </a:cubicBezTo>
                  <a:cubicBezTo>
                    <a:pt x="888" y="1907"/>
                    <a:pt x="802" y="1805"/>
                    <a:pt x="712" y="1701"/>
                  </a:cubicBezTo>
                  <a:cubicBezTo>
                    <a:pt x="1019" y="1348"/>
                    <a:pt x="1348" y="1019"/>
                    <a:pt x="1698" y="717"/>
                  </a:cubicBezTo>
                  <a:cubicBezTo>
                    <a:pt x="1805" y="813"/>
                    <a:pt x="1909" y="899"/>
                    <a:pt x="2008" y="992"/>
                  </a:cubicBezTo>
                  <a:cubicBezTo>
                    <a:pt x="2041" y="1023"/>
                    <a:pt x="2073" y="1038"/>
                    <a:pt x="2108" y="1038"/>
                  </a:cubicBezTo>
                  <a:cubicBezTo>
                    <a:pt x="2133" y="1038"/>
                    <a:pt x="2160" y="1031"/>
                    <a:pt x="2190" y="1016"/>
                  </a:cubicBezTo>
                  <a:cubicBezTo>
                    <a:pt x="2364" y="936"/>
                    <a:pt x="2540" y="866"/>
                    <a:pt x="2717" y="797"/>
                  </a:cubicBezTo>
                  <a:cubicBezTo>
                    <a:pt x="2805" y="762"/>
                    <a:pt x="2821" y="743"/>
                    <a:pt x="2826" y="645"/>
                  </a:cubicBezTo>
                  <a:cubicBezTo>
                    <a:pt x="2834" y="508"/>
                    <a:pt x="2845" y="375"/>
                    <a:pt x="2853" y="238"/>
                  </a:cubicBezTo>
                  <a:cubicBezTo>
                    <a:pt x="3085" y="220"/>
                    <a:pt x="3314" y="211"/>
                    <a:pt x="3541" y="211"/>
                  </a:cubicBezTo>
                  <a:cubicBezTo>
                    <a:pt x="3777" y="211"/>
                    <a:pt x="4012" y="220"/>
                    <a:pt x="4249" y="238"/>
                  </a:cubicBezTo>
                  <a:cubicBezTo>
                    <a:pt x="4257" y="377"/>
                    <a:pt x="4268" y="511"/>
                    <a:pt x="4276" y="645"/>
                  </a:cubicBezTo>
                  <a:cubicBezTo>
                    <a:pt x="4281" y="743"/>
                    <a:pt x="4302" y="762"/>
                    <a:pt x="4388" y="797"/>
                  </a:cubicBezTo>
                  <a:cubicBezTo>
                    <a:pt x="4562" y="864"/>
                    <a:pt x="4735" y="933"/>
                    <a:pt x="4907" y="1011"/>
                  </a:cubicBezTo>
                  <a:cubicBezTo>
                    <a:pt x="4953" y="1030"/>
                    <a:pt x="4982" y="1041"/>
                    <a:pt x="5007" y="1041"/>
                  </a:cubicBezTo>
                  <a:cubicBezTo>
                    <a:pt x="5038" y="1041"/>
                    <a:pt x="5064" y="1024"/>
                    <a:pt x="5110" y="984"/>
                  </a:cubicBezTo>
                  <a:cubicBezTo>
                    <a:pt x="5211" y="893"/>
                    <a:pt x="5310" y="805"/>
                    <a:pt x="5417" y="711"/>
                  </a:cubicBezTo>
                  <a:cubicBezTo>
                    <a:pt x="5567" y="853"/>
                    <a:pt x="5714" y="992"/>
                    <a:pt x="5861" y="1131"/>
                  </a:cubicBezTo>
                  <a:cubicBezTo>
                    <a:pt x="5893" y="1160"/>
                    <a:pt x="5924" y="1174"/>
                    <a:pt x="5953" y="1174"/>
                  </a:cubicBezTo>
                  <a:cubicBezTo>
                    <a:pt x="5978" y="1174"/>
                    <a:pt x="6001" y="1164"/>
                    <a:pt x="6021" y="1145"/>
                  </a:cubicBezTo>
                  <a:cubicBezTo>
                    <a:pt x="6072" y="1096"/>
                    <a:pt x="6072" y="1038"/>
                    <a:pt x="6013" y="979"/>
                  </a:cubicBezTo>
                  <a:cubicBezTo>
                    <a:pt x="5842" y="818"/>
                    <a:pt x="5671" y="663"/>
                    <a:pt x="5500" y="508"/>
                  </a:cubicBezTo>
                  <a:cubicBezTo>
                    <a:pt x="5471" y="480"/>
                    <a:pt x="5445" y="467"/>
                    <a:pt x="5418" y="467"/>
                  </a:cubicBezTo>
                  <a:cubicBezTo>
                    <a:pt x="5390" y="467"/>
                    <a:pt x="5363" y="481"/>
                    <a:pt x="5332" y="508"/>
                  </a:cubicBezTo>
                  <a:cubicBezTo>
                    <a:pt x="5230" y="596"/>
                    <a:pt x="5131" y="685"/>
                    <a:pt x="5027" y="773"/>
                  </a:cubicBezTo>
                  <a:cubicBezTo>
                    <a:pt x="5015" y="783"/>
                    <a:pt x="4992" y="792"/>
                    <a:pt x="4973" y="792"/>
                  </a:cubicBezTo>
                  <a:cubicBezTo>
                    <a:pt x="4967" y="792"/>
                    <a:pt x="4962" y="791"/>
                    <a:pt x="4957" y="789"/>
                  </a:cubicBezTo>
                  <a:cubicBezTo>
                    <a:pt x="4813" y="733"/>
                    <a:pt x="4669" y="674"/>
                    <a:pt x="4530" y="612"/>
                  </a:cubicBezTo>
                  <a:cubicBezTo>
                    <a:pt x="4511" y="604"/>
                    <a:pt x="4495" y="578"/>
                    <a:pt x="4492" y="559"/>
                  </a:cubicBezTo>
                  <a:cubicBezTo>
                    <a:pt x="4479" y="425"/>
                    <a:pt x="4468" y="292"/>
                    <a:pt x="4463" y="158"/>
                  </a:cubicBezTo>
                  <a:cubicBezTo>
                    <a:pt x="4457" y="67"/>
                    <a:pt x="4425" y="32"/>
                    <a:pt x="4334" y="27"/>
                  </a:cubicBezTo>
                  <a:cubicBezTo>
                    <a:pt x="4217" y="22"/>
                    <a:pt x="4096" y="11"/>
                    <a:pt x="397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44"/>
            <p:cNvSpPr/>
            <p:nvPr/>
          </p:nvSpPr>
          <p:spPr>
            <a:xfrm>
              <a:off x="2259425" y="3711100"/>
              <a:ext cx="97800" cy="97825"/>
            </a:xfrm>
            <a:custGeom>
              <a:avLst/>
              <a:gdLst/>
              <a:ahLst/>
              <a:cxnLst/>
              <a:rect l="l" t="t" r="r" b="b"/>
              <a:pathLst>
                <a:path w="3912" h="3913" extrusionOk="0">
                  <a:moveTo>
                    <a:pt x="1960" y="1070"/>
                  </a:moveTo>
                  <a:cubicBezTo>
                    <a:pt x="2008" y="1153"/>
                    <a:pt x="2051" y="1231"/>
                    <a:pt x="2102" y="1319"/>
                  </a:cubicBezTo>
                  <a:lnTo>
                    <a:pt x="1824" y="1319"/>
                  </a:lnTo>
                  <a:cubicBezTo>
                    <a:pt x="1872" y="1231"/>
                    <a:pt x="1915" y="1153"/>
                    <a:pt x="1960" y="1070"/>
                  </a:cubicBezTo>
                  <a:close/>
                  <a:moveTo>
                    <a:pt x="2190" y="1502"/>
                  </a:moveTo>
                  <a:cubicBezTo>
                    <a:pt x="2207" y="1502"/>
                    <a:pt x="2227" y="1509"/>
                    <a:pt x="2235" y="1520"/>
                  </a:cubicBezTo>
                  <a:cubicBezTo>
                    <a:pt x="2302" y="1605"/>
                    <a:pt x="2366" y="1688"/>
                    <a:pt x="2436" y="1782"/>
                  </a:cubicBezTo>
                  <a:cubicBezTo>
                    <a:pt x="2286" y="1803"/>
                    <a:pt x="2137" y="1813"/>
                    <a:pt x="1987" y="1813"/>
                  </a:cubicBezTo>
                  <a:cubicBezTo>
                    <a:pt x="1823" y="1813"/>
                    <a:pt x="1658" y="1801"/>
                    <a:pt x="1489" y="1782"/>
                  </a:cubicBezTo>
                  <a:cubicBezTo>
                    <a:pt x="1559" y="1688"/>
                    <a:pt x="1623" y="1605"/>
                    <a:pt x="1687" y="1520"/>
                  </a:cubicBezTo>
                  <a:cubicBezTo>
                    <a:pt x="1694" y="1509"/>
                    <a:pt x="1715" y="1502"/>
                    <a:pt x="1731" y="1502"/>
                  </a:cubicBezTo>
                  <a:cubicBezTo>
                    <a:pt x="1736" y="1502"/>
                    <a:pt x="1740" y="1502"/>
                    <a:pt x="1743" y="1504"/>
                  </a:cubicBezTo>
                  <a:cubicBezTo>
                    <a:pt x="1817" y="1530"/>
                    <a:pt x="1890" y="1544"/>
                    <a:pt x="1962" y="1544"/>
                  </a:cubicBezTo>
                  <a:cubicBezTo>
                    <a:pt x="2034" y="1544"/>
                    <a:pt x="2106" y="1530"/>
                    <a:pt x="2177" y="1504"/>
                  </a:cubicBezTo>
                  <a:cubicBezTo>
                    <a:pt x="2181" y="1502"/>
                    <a:pt x="2185" y="1502"/>
                    <a:pt x="2190" y="1502"/>
                  </a:cubicBezTo>
                  <a:close/>
                  <a:moveTo>
                    <a:pt x="1954" y="201"/>
                  </a:moveTo>
                  <a:cubicBezTo>
                    <a:pt x="2862" y="201"/>
                    <a:pt x="3512" y="803"/>
                    <a:pt x="3668" y="1616"/>
                  </a:cubicBezTo>
                  <a:cubicBezTo>
                    <a:pt x="3845" y="2544"/>
                    <a:pt x="3332" y="3268"/>
                    <a:pt x="2690" y="3536"/>
                  </a:cubicBezTo>
                  <a:lnTo>
                    <a:pt x="2690" y="3052"/>
                  </a:lnTo>
                  <a:cubicBezTo>
                    <a:pt x="2690" y="2993"/>
                    <a:pt x="2695" y="2934"/>
                    <a:pt x="2695" y="2878"/>
                  </a:cubicBezTo>
                  <a:cubicBezTo>
                    <a:pt x="2695" y="2806"/>
                    <a:pt x="2655" y="2760"/>
                    <a:pt x="2596" y="2758"/>
                  </a:cubicBezTo>
                  <a:cubicBezTo>
                    <a:pt x="2593" y="2757"/>
                    <a:pt x="2589" y="2757"/>
                    <a:pt x="2585" y="2757"/>
                  </a:cubicBezTo>
                  <a:cubicBezTo>
                    <a:pt x="2527" y="2757"/>
                    <a:pt x="2484" y="2797"/>
                    <a:pt x="2481" y="2870"/>
                  </a:cubicBezTo>
                  <a:lnTo>
                    <a:pt x="2463" y="3461"/>
                  </a:lnTo>
                  <a:cubicBezTo>
                    <a:pt x="2457" y="3640"/>
                    <a:pt x="2457" y="3643"/>
                    <a:pt x="2289" y="3672"/>
                  </a:cubicBezTo>
                  <a:cubicBezTo>
                    <a:pt x="2180" y="3693"/>
                    <a:pt x="2071" y="3703"/>
                    <a:pt x="1963" y="3703"/>
                  </a:cubicBezTo>
                  <a:cubicBezTo>
                    <a:pt x="1818" y="3703"/>
                    <a:pt x="1673" y="3685"/>
                    <a:pt x="1530" y="3648"/>
                  </a:cubicBezTo>
                  <a:cubicBezTo>
                    <a:pt x="1489" y="3640"/>
                    <a:pt x="1468" y="3621"/>
                    <a:pt x="1468" y="3576"/>
                  </a:cubicBezTo>
                  <a:cubicBezTo>
                    <a:pt x="1460" y="3188"/>
                    <a:pt x="1449" y="2803"/>
                    <a:pt x="1441" y="2415"/>
                  </a:cubicBezTo>
                  <a:cubicBezTo>
                    <a:pt x="1439" y="2279"/>
                    <a:pt x="1441" y="2143"/>
                    <a:pt x="1441" y="2009"/>
                  </a:cubicBezTo>
                  <a:lnTo>
                    <a:pt x="2465" y="2009"/>
                  </a:lnTo>
                  <a:cubicBezTo>
                    <a:pt x="2468" y="2062"/>
                    <a:pt x="2471" y="2124"/>
                    <a:pt x="2476" y="2185"/>
                  </a:cubicBezTo>
                  <a:cubicBezTo>
                    <a:pt x="2476" y="2239"/>
                    <a:pt x="2471" y="2290"/>
                    <a:pt x="2479" y="2340"/>
                  </a:cubicBezTo>
                  <a:cubicBezTo>
                    <a:pt x="2484" y="2398"/>
                    <a:pt x="2532" y="2440"/>
                    <a:pt x="2582" y="2440"/>
                  </a:cubicBezTo>
                  <a:cubicBezTo>
                    <a:pt x="2585" y="2440"/>
                    <a:pt x="2588" y="2440"/>
                    <a:pt x="2591" y="2439"/>
                  </a:cubicBezTo>
                  <a:cubicBezTo>
                    <a:pt x="2653" y="2434"/>
                    <a:pt x="2693" y="2394"/>
                    <a:pt x="2690" y="2332"/>
                  </a:cubicBezTo>
                  <a:cubicBezTo>
                    <a:pt x="2682" y="2129"/>
                    <a:pt x="2666" y="1926"/>
                    <a:pt x="2653" y="1720"/>
                  </a:cubicBezTo>
                  <a:cubicBezTo>
                    <a:pt x="2650" y="1701"/>
                    <a:pt x="2636" y="1677"/>
                    <a:pt x="2620" y="1661"/>
                  </a:cubicBezTo>
                  <a:cubicBezTo>
                    <a:pt x="2388" y="1410"/>
                    <a:pt x="2222" y="1119"/>
                    <a:pt x="2075" y="811"/>
                  </a:cubicBezTo>
                  <a:cubicBezTo>
                    <a:pt x="2075" y="806"/>
                    <a:pt x="2070" y="798"/>
                    <a:pt x="2067" y="792"/>
                  </a:cubicBezTo>
                  <a:cubicBezTo>
                    <a:pt x="2048" y="744"/>
                    <a:pt x="2014" y="712"/>
                    <a:pt x="1957" y="712"/>
                  </a:cubicBezTo>
                  <a:cubicBezTo>
                    <a:pt x="1904" y="715"/>
                    <a:pt x="1877" y="747"/>
                    <a:pt x="1853" y="792"/>
                  </a:cubicBezTo>
                  <a:cubicBezTo>
                    <a:pt x="1784" y="931"/>
                    <a:pt x="1714" y="1079"/>
                    <a:pt x="1631" y="1212"/>
                  </a:cubicBezTo>
                  <a:cubicBezTo>
                    <a:pt x="1543" y="1351"/>
                    <a:pt x="1449" y="1485"/>
                    <a:pt x="1345" y="1608"/>
                  </a:cubicBezTo>
                  <a:cubicBezTo>
                    <a:pt x="1289" y="1677"/>
                    <a:pt x="1262" y="1747"/>
                    <a:pt x="1257" y="1832"/>
                  </a:cubicBezTo>
                  <a:cubicBezTo>
                    <a:pt x="1219" y="2373"/>
                    <a:pt x="1217" y="2918"/>
                    <a:pt x="1252" y="3463"/>
                  </a:cubicBezTo>
                  <a:lnTo>
                    <a:pt x="1252" y="3546"/>
                  </a:lnTo>
                  <a:cubicBezTo>
                    <a:pt x="623" y="3292"/>
                    <a:pt x="137" y="2627"/>
                    <a:pt x="225" y="1784"/>
                  </a:cubicBezTo>
                  <a:cubicBezTo>
                    <a:pt x="332" y="849"/>
                    <a:pt x="1024" y="207"/>
                    <a:pt x="1936" y="202"/>
                  </a:cubicBezTo>
                  <a:cubicBezTo>
                    <a:pt x="1942" y="202"/>
                    <a:pt x="1948" y="201"/>
                    <a:pt x="1954" y="201"/>
                  </a:cubicBezTo>
                  <a:close/>
                  <a:moveTo>
                    <a:pt x="1914" y="1"/>
                  </a:moveTo>
                  <a:cubicBezTo>
                    <a:pt x="861" y="1"/>
                    <a:pt x="0" y="893"/>
                    <a:pt x="3" y="1969"/>
                  </a:cubicBezTo>
                  <a:cubicBezTo>
                    <a:pt x="6" y="3030"/>
                    <a:pt x="867" y="3913"/>
                    <a:pt x="1924" y="3913"/>
                  </a:cubicBezTo>
                  <a:cubicBezTo>
                    <a:pt x="1935" y="3913"/>
                    <a:pt x="1946" y="3913"/>
                    <a:pt x="1957" y="3913"/>
                  </a:cubicBezTo>
                  <a:cubicBezTo>
                    <a:pt x="3147" y="3894"/>
                    <a:pt x="3909" y="3025"/>
                    <a:pt x="3912" y="1955"/>
                  </a:cubicBezTo>
                  <a:cubicBezTo>
                    <a:pt x="3906" y="865"/>
                    <a:pt x="3120" y="6"/>
                    <a:pt x="1928" y="1"/>
                  </a:cubicBezTo>
                  <a:cubicBezTo>
                    <a:pt x="1923" y="1"/>
                    <a:pt x="1919" y="1"/>
                    <a:pt x="19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44"/>
            <p:cNvSpPr/>
            <p:nvPr/>
          </p:nvSpPr>
          <p:spPr>
            <a:xfrm>
              <a:off x="2245125" y="3700000"/>
              <a:ext cx="123400" cy="119950"/>
            </a:xfrm>
            <a:custGeom>
              <a:avLst/>
              <a:gdLst/>
              <a:ahLst/>
              <a:cxnLst/>
              <a:rect l="l" t="t" r="r" b="b"/>
              <a:pathLst>
                <a:path w="4936" h="4798" extrusionOk="0">
                  <a:moveTo>
                    <a:pt x="2520" y="1"/>
                  </a:moveTo>
                  <a:cubicBezTo>
                    <a:pt x="2331" y="1"/>
                    <a:pt x="2140" y="24"/>
                    <a:pt x="1952" y="73"/>
                  </a:cubicBezTo>
                  <a:cubicBezTo>
                    <a:pt x="1810" y="108"/>
                    <a:pt x="1674" y="170"/>
                    <a:pt x="1537" y="223"/>
                  </a:cubicBezTo>
                  <a:cubicBezTo>
                    <a:pt x="1473" y="247"/>
                    <a:pt x="1457" y="306"/>
                    <a:pt x="1481" y="359"/>
                  </a:cubicBezTo>
                  <a:cubicBezTo>
                    <a:pt x="1497" y="400"/>
                    <a:pt x="1532" y="423"/>
                    <a:pt x="1574" y="423"/>
                  </a:cubicBezTo>
                  <a:cubicBezTo>
                    <a:pt x="1590" y="423"/>
                    <a:pt x="1606" y="420"/>
                    <a:pt x="1623" y="413"/>
                  </a:cubicBezTo>
                  <a:cubicBezTo>
                    <a:pt x="1642" y="408"/>
                    <a:pt x="1658" y="397"/>
                    <a:pt x="1674" y="389"/>
                  </a:cubicBezTo>
                  <a:cubicBezTo>
                    <a:pt x="1952" y="269"/>
                    <a:pt x="2234" y="209"/>
                    <a:pt x="2519" y="209"/>
                  </a:cubicBezTo>
                  <a:cubicBezTo>
                    <a:pt x="2725" y="209"/>
                    <a:pt x="2932" y="241"/>
                    <a:pt x="3139" y="303"/>
                  </a:cubicBezTo>
                  <a:cubicBezTo>
                    <a:pt x="4235" y="638"/>
                    <a:pt x="4879" y="1670"/>
                    <a:pt x="4690" y="2782"/>
                  </a:cubicBezTo>
                  <a:cubicBezTo>
                    <a:pt x="4509" y="3843"/>
                    <a:pt x="3566" y="4588"/>
                    <a:pt x="2526" y="4588"/>
                  </a:cubicBezTo>
                  <a:cubicBezTo>
                    <a:pt x="2347" y="4588"/>
                    <a:pt x="2165" y="4566"/>
                    <a:pt x="1984" y="4520"/>
                  </a:cubicBezTo>
                  <a:cubicBezTo>
                    <a:pt x="818" y="4223"/>
                    <a:pt x="163" y="3014"/>
                    <a:pt x="401" y="1913"/>
                  </a:cubicBezTo>
                  <a:cubicBezTo>
                    <a:pt x="508" y="1416"/>
                    <a:pt x="767" y="1015"/>
                    <a:pt x="1163" y="696"/>
                  </a:cubicBezTo>
                  <a:cubicBezTo>
                    <a:pt x="1230" y="640"/>
                    <a:pt x="1243" y="584"/>
                    <a:pt x="1203" y="531"/>
                  </a:cubicBezTo>
                  <a:cubicBezTo>
                    <a:pt x="1183" y="503"/>
                    <a:pt x="1156" y="488"/>
                    <a:pt x="1125" y="488"/>
                  </a:cubicBezTo>
                  <a:cubicBezTo>
                    <a:pt x="1095" y="488"/>
                    <a:pt x="1062" y="503"/>
                    <a:pt x="1029" y="533"/>
                  </a:cubicBezTo>
                  <a:cubicBezTo>
                    <a:pt x="888" y="675"/>
                    <a:pt x="733" y="806"/>
                    <a:pt x="615" y="961"/>
                  </a:cubicBezTo>
                  <a:cubicBezTo>
                    <a:pt x="80" y="1683"/>
                    <a:pt x="0" y="2480"/>
                    <a:pt x="332" y="3306"/>
                  </a:cubicBezTo>
                  <a:cubicBezTo>
                    <a:pt x="723" y="4281"/>
                    <a:pt x="1600" y="4797"/>
                    <a:pt x="2513" y="4797"/>
                  </a:cubicBezTo>
                  <a:cubicBezTo>
                    <a:pt x="2792" y="4797"/>
                    <a:pt x="3075" y="4749"/>
                    <a:pt x="3347" y="4651"/>
                  </a:cubicBezTo>
                  <a:cubicBezTo>
                    <a:pt x="4307" y="4311"/>
                    <a:pt x="4922" y="3421"/>
                    <a:pt x="4936" y="2319"/>
                  </a:cubicBezTo>
                  <a:cubicBezTo>
                    <a:pt x="4925" y="2244"/>
                    <a:pt x="4920" y="2092"/>
                    <a:pt x="4896" y="1948"/>
                  </a:cubicBezTo>
                  <a:cubicBezTo>
                    <a:pt x="4687" y="816"/>
                    <a:pt x="3635" y="1"/>
                    <a:pt x="25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44"/>
            <p:cNvSpPr/>
            <p:nvPr/>
          </p:nvSpPr>
          <p:spPr>
            <a:xfrm>
              <a:off x="2250925" y="3704175"/>
              <a:ext cx="146075" cy="145075"/>
            </a:xfrm>
            <a:custGeom>
              <a:avLst/>
              <a:gdLst/>
              <a:ahLst/>
              <a:cxnLst/>
              <a:rect l="l" t="t" r="r" b="b"/>
              <a:pathLst>
                <a:path w="5843" h="5803" extrusionOk="0">
                  <a:moveTo>
                    <a:pt x="5036" y="1"/>
                  </a:moveTo>
                  <a:cubicBezTo>
                    <a:pt x="5012" y="1"/>
                    <a:pt x="4990" y="10"/>
                    <a:pt x="4968" y="29"/>
                  </a:cubicBezTo>
                  <a:cubicBezTo>
                    <a:pt x="4918" y="78"/>
                    <a:pt x="4920" y="134"/>
                    <a:pt x="4982" y="200"/>
                  </a:cubicBezTo>
                  <a:cubicBezTo>
                    <a:pt x="5035" y="259"/>
                    <a:pt x="5089" y="318"/>
                    <a:pt x="5145" y="380"/>
                  </a:cubicBezTo>
                  <a:cubicBezTo>
                    <a:pt x="5049" y="487"/>
                    <a:pt x="4960" y="591"/>
                    <a:pt x="4867" y="692"/>
                  </a:cubicBezTo>
                  <a:cubicBezTo>
                    <a:pt x="4813" y="749"/>
                    <a:pt x="4811" y="799"/>
                    <a:pt x="4845" y="872"/>
                  </a:cubicBezTo>
                  <a:cubicBezTo>
                    <a:pt x="4926" y="1048"/>
                    <a:pt x="4995" y="1225"/>
                    <a:pt x="5065" y="1404"/>
                  </a:cubicBezTo>
                  <a:cubicBezTo>
                    <a:pt x="5102" y="1492"/>
                    <a:pt x="5121" y="1513"/>
                    <a:pt x="5214" y="1516"/>
                  </a:cubicBezTo>
                  <a:cubicBezTo>
                    <a:pt x="5348" y="1524"/>
                    <a:pt x="5487" y="1532"/>
                    <a:pt x="5623" y="1543"/>
                  </a:cubicBezTo>
                  <a:cubicBezTo>
                    <a:pt x="5661" y="2011"/>
                    <a:pt x="5655" y="2473"/>
                    <a:pt x="5623" y="2933"/>
                  </a:cubicBezTo>
                  <a:cubicBezTo>
                    <a:pt x="5586" y="2938"/>
                    <a:pt x="5557" y="2941"/>
                    <a:pt x="5522" y="2944"/>
                  </a:cubicBezTo>
                  <a:cubicBezTo>
                    <a:pt x="5423" y="2952"/>
                    <a:pt x="5327" y="2957"/>
                    <a:pt x="5225" y="2960"/>
                  </a:cubicBezTo>
                  <a:cubicBezTo>
                    <a:pt x="5118" y="2965"/>
                    <a:pt x="5102" y="2981"/>
                    <a:pt x="5065" y="3077"/>
                  </a:cubicBezTo>
                  <a:cubicBezTo>
                    <a:pt x="4998" y="3251"/>
                    <a:pt x="4928" y="3425"/>
                    <a:pt x="4851" y="3596"/>
                  </a:cubicBezTo>
                  <a:cubicBezTo>
                    <a:pt x="4808" y="3690"/>
                    <a:pt x="4808" y="3708"/>
                    <a:pt x="4875" y="3786"/>
                  </a:cubicBezTo>
                  <a:cubicBezTo>
                    <a:pt x="4963" y="3887"/>
                    <a:pt x="5051" y="3989"/>
                    <a:pt x="5145" y="4093"/>
                  </a:cubicBezTo>
                  <a:cubicBezTo>
                    <a:pt x="4837" y="4449"/>
                    <a:pt x="4508" y="4775"/>
                    <a:pt x="4158" y="5080"/>
                  </a:cubicBezTo>
                  <a:cubicBezTo>
                    <a:pt x="4049" y="4984"/>
                    <a:pt x="3944" y="4893"/>
                    <a:pt x="3840" y="4799"/>
                  </a:cubicBezTo>
                  <a:cubicBezTo>
                    <a:pt x="3809" y="4771"/>
                    <a:pt x="3780" y="4759"/>
                    <a:pt x="3748" y="4759"/>
                  </a:cubicBezTo>
                  <a:cubicBezTo>
                    <a:pt x="3725" y="4759"/>
                    <a:pt x="3700" y="4765"/>
                    <a:pt x="3672" y="4778"/>
                  </a:cubicBezTo>
                  <a:cubicBezTo>
                    <a:pt x="3498" y="4858"/>
                    <a:pt x="3316" y="4933"/>
                    <a:pt x="3137" y="5002"/>
                  </a:cubicBezTo>
                  <a:cubicBezTo>
                    <a:pt x="3049" y="5034"/>
                    <a:pt x="3033" y="5056"/>
                    <a:pt x="3027" y="5152"/>
                  </a:cubicBezTo>
                  <a:cubicBezTo>
                    <a:pt x="3019" y="5288"/>
                    <a:pt x="3009" y="5422"/>
                    <a:pt x="3001" y="5561"/>
                  </a:cubicBezTo>
                  <a:cubicBezTo>
                    <a:pt x="2764" y="5579"/>
                    <a:pt x="2531" y="5587"/>
                    <a:pt x="2300" y="5587"/>
                  </a:cubicBezTo>
                  <a:cubicBezTo>
                    <a:pt x="2068" y="5587"/>
                    <a:pt x="1837" y="5579"/>
                    <a:pt x="1605" y="5561"/>
                  </a:cubicBezTo>
                  <a:cubicBezTo>
                    <a:pt x="1597" y="5417"/>
                    <a:pt x="1581" y="5283"/>
                    <a:pt x="1578" y="5147"/>
                  </a:cubicBezTo>
                  <a:cubicBezTo>
                    <a:pt x="1575" y="5069"/>
                    <a:pt x="1541" y="5029"/>
                    <a:pt x="1471" y="5002"/>
                  </a:cubicBezTo>
                  <a:cubicBezTo>
                    <a:pt x="1292" y="4933"/>
                    <a:pt x="1110" y="4858"/>
                    <a:pt x="934" y="4778"/>
                  </a:cubicBezTo>
                  <a:cubicBezTo>
                    <a:pt x="905" y="4764"/>
                    <a:pt x="878" y="4757"/>
                    <a:pt x="853" y="4757"/>
                  </a:cubicBezTo>
                  <a:cubicBezTo>
                    <a:pt x="819" y="4757"/>
                    <a:pt x="787" y="4771"/>
                    <a:pt x="755" y="4802"/>
                  </a:cubicBezTo>
                  <a:cubicBezTo>
                    <a:pt x="656" y="4895"/>
                    <a:pt x="549" y="4984"/>
                    <a:pt x="442" y="5080"/>
                  </a:cubicBezTo>
                  <a:cubicBezTo>
                    <a:pt x="362" y="5005"/>
                    <a:pt x="287" y="4936"/>
                    <a:pt x="212" y="4882"/>
                  </a:cubicBezTo>
                  <a:cubicBezTo>
                    <a:pt x="182" y="4855"/>
                    <a:pt x="150" y="4841"/>
                    <a:pt x="121" y="4841"/>
                  </a:cubicBezTo>
                  <a:cubicBezTo>
                    <a:pt x="93" y="4841"/>
                    <a:pt x="67" y="4853"/>
                    <a:pt x="46" y="4877"/>
                  </a:cubicBezTo>
                  <a:cubicBezTo>
                    <a:pt x="1" y="4922"/>
                    <a:pt x="11" y="4986"/>
                    <a:pt x="68" y="5040"/>
                  </a:cubicBezTo>
                  <a:cubicBezTo>
                    <a:pt x="166" y="5125"/>
                    <a:pt x="263" y="5214"/>
                    <a:pt x="359" y="5296"/>
                  </a:cubicBezTo>
                  <a:cubicBezTo>
                    <a:pt x="389" y="5323"/>
                    <a:pt x="416" y="5336"/>
                    <a:pt x="443" y="5336"/>
                  </a:cubicBezTo>
                  <a:cubicBezTo>
                    <a:pt x="470" y="5336"/>
                    <a:pt x="498" y="5322"/>
                    <a:pt x="530" y="5294"/>
                  </a:cubicBezTo>
                  <a:cubicBezTo>
                    <a:pt x="629" y="5206"/>
                    <a:pt x="731" y="5115"/>
                    <a:pt x="830" y="5026"/>
                  </a:cubicBezTo>
                  <a:cubicBezTo>
                    <a:pt x="845" y="5013"/>
                    <a:pt x="858" y="5007"/>
                    <a:pt x="873" y="5007"/>
                  </a:cubicBezTo>
                  <a:cubicBezTo>
                    <a:pt x="884" y="5007"/>
                    <a:pt x="896" y="5010"/>
                    <a:pt x="910" y="5016"/>
                  </a:cubicBezTo>
                  <a:cubicBezTo>
                    <a:pt x="1043" y="5075"/>
                    <a:pt x="1182" y="5133"/>
                    <a:pt x="1319" y="5187"/>
                  </a:cubicBezTo>
                  <a:cubicBezTo>
                    <a:pt x="1356" y="5203"/>
                    <a:pt x="1364" y="5216"/>
                    <a:pt x="1370" y="5256"/>
                  </a:cubicBezTo>
                  <a:cubicBezTo>
                    <a:pt x="1375" y="5393"/>
                    <a:pt x="1386" y="5534"/>
                    <a:pt x="1396" y="5671"/>
                  </a:cubicBezTo>
                  <a:cubicBezTo>
                    <a:pt x="1399" y="5730"/>
                    <a:pt x="1436" y="5767"/>
                    <a:pt x="1495" y="5775"/>
                  </a:cubicBezTo>
                  <a:cubicBezTo>
                    <a:pt x="1562" y="5780"/>
                    <a:pt x="1632" y="5783"/>
                    <a:pt x="1704" y="5788"/>
                  </a:cubicBezTo>
                  <a:cubicBezTo>
                    <a:pt x="1915" y="5797"/>
                    <a:pt x="2126" y="5803"/>
                    <a:pt x="2337" y="5803"/>
                  </a:cubicBezTo>
                  <a:cubicBezTo>
                    <a:pt x="2582" y="5803"/>
                    <a:pt x="2826" y="5795"/>
                    <a:pt x="3070" y="5775"/>
                  </a:cubicBezTo>
                  <a:cubicBezTo>
                    <a:pt x="3161" y="5767"/>
                    <a:pt x="3193" y="5735"/>
                    <a:pt x="3201" y="5647"/>
                  </a:cubicBezTo>
                  <a:cubicBezTo>
                    <a:pt x="3209" y="5513"/>
                    <a:pt x="3217" y="5379"/>
                    <a:pt x="3230" y="5246"/>
                  </a:cubicBezTo>
                  <a:cubicBezTo>
                    <a:pt x="3233" y="5227"/>
                    <a:pt x="3255" y="5200"/>
                    <a:pt x="3273" y="5190"/>
                  </a:cubicBezTo>
                  <a:cubicBezTo>
                    <a:pt x="3410" y="5125"/>
                    <a:pt x="3551" y="5072"/>
                    <a:pt x="3688" y="5013"/>
                  </a:cubicBezTo>
                  <a:cubicBezTo>
                    <a:pt x="3700" y="5005"/>
                    <a:pt x="3710" y="5002"/>
                    <a:pt x="3721" y="5002"/>
                  </a:cubicBezTo>
                  <a:cubicBezTo>
                    <a:pt x="3735" y="5002"/>
                    <a:pt x="3749" y="5010"/>
                    <a:pt x="3765" y="5024"/>
                  </a:cubicBezTo>
                  <a:cubicBezTo>
                    <a:pt x="3861" y="5112"/>
                    <a:pt x="3966" y="5203"/>
                    <a:pt x="4065" y="5291"/>
                  </a:cubicBezTo>
                  <a:cubicBezTo>
                    <a:pt x="4097" y="5320"/>
                    <a:pt x="4125" y="5334"/>
                    <a:pt x="4153" y="5334"/>
                  </a:cubicBezTo>
                  <a:cubicBezTo>
                    <a:pt x="4180" y="5334"/>
                    <a:pt x="4207" y="5320"/>
                    <a:pt x="4236" y="5294"/>
                  </a:cubicBezTo>
                  <a:cubicBezTo>
                    <a:pt x="4631" y="4952"/>
                    <a:pt x="5000" y="4588"/>
                    <a:pt x="5343" y="4190"/>
                  </a:cubicBezTo>
                  <a:cubicBezTo>
                    <a:pt x="5399" y="4123"/>
                    <a:pt x="5399" y="4080"/>
                    <a:pt x="5343" y="4013"/>
                  </a:cubicBezTo>
                  <a:cubicBezTo>
                    <a:pt x="5254" y="3909"/>
                    <a:pt x="5166" y="3813"/>
                    <a:pt x="5078" y="3708"/>
                  </a:cubicBezTo>
                  <a:cubicBezTo>
                    <a:pt x="5065" y="3692"/>
                    <a:pt x="5062" y="3658"/>
                    <a:pt x="5067" y="3639"/>
                  </a:cubicBezTo>
                  <a:cubicBezTo>
                    <a:pt x="5126" y="3497"/>
                    <a:pt x="5185" y="3358"/>
                    <a:pt x="5246" y="3216"/>
                  </a:cubicBezTo>
                  <a:cubicBezTo>
                    <a:pt x="5252" y="3200"/>
                    <a:pt x="5276" y="3176"/>
                    <a:pt x="5295" y="3176"/>
                  </a:cubicBezTo>
                  <a:cubicBezTo>
                    <a:pt x="5428" y="3163"/>
                    <a:pt x="5567" y="3158"/>
                    <a:pt x="5704" y="3147"/>
                  </a:cubicBezTo>
                  <a:cubicBezTo>
                    <a:pt x="5786" y="3144"/>
                    <a:pt x="5824" y="3107"/>
                    <a:pt x="5827" y="3024"/>
                  </a:cubicBezTo>
                  <a:cubicBezTo>
                    <a:pt x="5829" y="2912"/>
                    <a:pt x="5843" y="2797"/>
                    <a:pt x="5843" y="2684"/>
                  </a:cubicBezTo>
                  <a:cubicBezTo>
                    <a:pt x="5840" y="2273"/>
                    <a:pt x="5835" y="1858"/>
                    <a:pt x="5824" y="1446"/>
                  </a:cubicBezTo>
                  <a:cubicBezTo>
                    <a:pt x="5821" y="1382"/>
                    <a:pt x="5784" y="1342"/>
                    <a:pt x="5717" y="1339"/>
                  </a:cubicBezTo>
                  <a:cubicBezTo>
                    <a:pt x="5583" y="1329"/>
                    <a:pt x="5447" y="1318"/>
                    <a:pt x="5308" y="1313"/>
                  </a:cubicBezTo>
                  <a:cubicBezTo>
                    <a:pt x="5268" y="1310"/>
                    <a:pt x="5252" y="1299"/>
                    <a:pt x="5236" y="1259"/>
                  </a:cubicBezTo>
                  <a:cubicBezTo>
                    <a:pt x="5185" y="1126"/>
                    <a:pt x="5129" y="992"/>
                    <a:pt x="5067" y="858"/>
                  </a:cubicBezTo>
                  <a:cubicBezTo>
                    <a:pt x="5051" y="818"/>
                    <a:pt x="5059" y="797"/>
                    <a:pt x="5086" y="767"/>
                  </a:cubicBezTo>
                  <a:cubicBezTo>
                    <a:pt x="5172" y="671"/>
                    <a:pt x="5260" y="572"/>
                    <a:pt x="5345" y="471"/>
                  </a:cubicBezTo>
                  <a:cubicBezTo>
                    <a:pt x="5399" y="406"/>
                    <a:pt x="5399" y="361"/>
                    <a:pt x="5345" y="297"/>
                  </a:cubicBezTo>
                  <a:cubicBezTo>
                    <a:pt x="5278" y="214"/>
                    <a:pt x="5206" y="136"/>
                    <a:pt x="5134" y="56"/>
                  </a:cubicBezTo>
                  <a:cubicBezTo>
                    <a:pt x="5102" y="19"/>
                    <a:pt x="5068" y="1"/>
                    <a:pt x="503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44"/>
            <p:cNvSpPr/>
            <p:nvPr/>
          </p:nvSpPr>
          <p:spPr>
            <a:xfrm>
              <a:off x="2305750" y="3768725"/>
              <a:ext cx="5350" cy="28025"/>
            </a:xfrm>
            <a:custGeom>
              <a:avLst/>
              <a:gdLst/>
              <a:ahLst/>
              <a:cxnLst/>
              <a:rect l="l" t="t" r="r" b="b"/>
              <a:pathLst>
                <a:path w="214" h="1121" extrusionOk="0">
                  <a:moveTo>
                    <a:pt x="107" y="1"/>
                  </a:moveTo>
                  <a:cubicBezTo>
                    <a:pt x="46" y="1"/>
                    <a:pt x="0" y="54"/>
                    <a:pt x="0" y="137"/>
                  </a:cubicBezTo>
                  <a:lnTo>
                    <a:pt x="0" y="557"/>
                  </a:lnTo>
                  <a:lnTo>
                    <a:pt x="0" y="987"/>
                  </a:lnTo>
                  <a:cubicBezTo>
                    <a:pt x="0" y="1070"/>
                    <a:pt x="46" y="1121"/>
                    <a:pt x="107" y="1121"/>
                  </a:cubicBezTo>
                  <a:cubicBezTo>
                    <a:pt x="174" y="1116"/>
                    <a:pt x="214" y="1068"/>
                    <a:pt x="214" y="982"/>
                  </a:cubicBezTo>
                  <a:lnTo>
                    <a:pt x="214" y="134"/>
                  </a:lnTo>
                  <a:cubicBezTo>
                    <a:pt x="214" y="52"/>
                    <a:pt x="171" y="1"/>
                    <a:pt x="10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Box 2">
            <a:extLst>
              <a:ext uri="{FF2B5EF4-FFF2-40B4-BE49-F238E27FC236}">
                <a16:creationId xmlns:a16="http://schemas.microsoft.com/office/drawing/2014/main" id="{483186DB-34E8-3048-C3CA-AF7724FB5247}"/>
              </a:ext>
            </a:extLst>
          </p:cNvPr>
          <p:cNvSpPr txBox="1"/>
          <p:nvPr/>
        </p:nvSpPr>
        <p:spPr>
          <a:xfrm>
            <a:off x="3713656" y="3585794"/>
            <a:ext cx="1989156" cy="276999"/>
          </a:xfrm>
          <a:prstGeom prst="rect">
            <a:avLst/>
          </a:prstGeom>
          <a:noFill/>
        </p:spPr>
        <p:txBody>
          <a:bodyPr wrap="square">
            <a:spAutoFit/>
          </a:bodyPr>
          <a:lstStyle/>
          <a:p>
            <a:r>
              <a:rPr lang="en-GB" sz="1200" b="0" i="0" u="none" strike="noStrike" cap="none" dirty="0">
                <a:solidFill>
                  <a:srgbClr val="000000"/>
                </a:solidFill>
                <a:effectLst/>
                <a:latin typeface="Arial"/>
                <a:ea typeface="Arial"/>
                <a:cs typeface="Arial"/>
                <a:sym typeface="Arial"/>
              </a:rPr>
              <a:t>(Panneerselvam, 2023)</a:t>
            </a:r>
            <a:endParaRPr lang="en-GB"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7"/>
          <p:cNvSpPr txBox="1">
            <a:spLocks noGrp="1"/>
          </p:cNvSpPr>
          <p:nvPr>
            <p:ph type="title"/>
          </p:nvPr>
        </p:nvSpPr>
        <p:spPr>
          <a:xfrm>
            <a:off x="453150" y="697797"/>
            <a:ext cx="8237700" cy="246900"/>
          </a:xfrm>
          <a:prstGeom prst="rect">
            <a:avLst/>
          </a:prstGeom>
        </p:spPr>
        <p:txBody>
          <a:bodyPr spcFirstLastPara="1" wrap="square" lIns="91425" tIns="91425" rIns="91425" bIns="91425" anchor="ctr" anchorCtr="0">
            <a:noAutofit/>
          </a:bodyPr>
          <a:lstStyle/>
          <a:p>
            <a:pPr lvl="0"/>
            <a:r>
              <a:rPr lang="en-US" dirty="0"/>
              <a:t>Microsoft Forms</a:t>
            </a:r>
            <a:endParaRPr dirty="0"/>
          </a:p>
        </p:txBody>
      </p:sp>
      <p:grpSp>
        <p:nvGrpSpPr>
          <p:cNvPr id="148" name="Google Shape;148;p17"/>
          <p:cNvGrpSpPr/>
          <p:nvPr/>
        </p:nvGrpSpPr>
        <p:grpSpPr>
          <a:xfrm>
            <a:off x="391493" y="1860648"/>
            <a:ext cx="2600402" cy="596375"/>
            <a:chOff x="457048" y="875575"/>
            <a:chExt cx="2600402" cy="596375"/>
          </a:xfrm>
        </p:grpSpPr>
        <p:sp>
          <p:nvSpPr>
            <p:cNvPr id="149" name="Google Shape;149;p17"/>
            <p:cNvSpPr txBox="1"/>
            <p:nvPr/>
          </p:nvSpPr>
          <p:spPr>
            <a:xfrm>
              <a:off x="457050" y="1140150"/>
              <a:ext cx="2600400" cy="331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2000" dirty="0">
                  <a:solidFill>
                    <a:schemeClr val="dk2"/>
                  </a:solidFill>
                  <a:latin typeface="Fira Sans Extra Condensed Medium"/>
                  <a:ea typeface="Fira Sans Extra Condensed Medium"/>
                  <a:cs typeface="Fira Sans Extra Condensed Medium"/>
                  <a:sym typeface="Fira Sans Extra Condensed Medium"/>
                </a:rPr>
                <a:t>Survey Creation Skills</a:t>
              </a:r>
              <a:endParaRPr sz="2000" dirty="0">
                <a:solidFill>
                  <a:schemeClr val="dk2"/>
                </a:solidFill>
                <a:latin typeface="Fira Sans Extra Condensed Medium"/>
                <a:ea typeface="Fira Sans Extra Condensed Medium"/>
                <a:cs typeface="Fira Sans Extra Condensed Medium"/>
                <a:sym typeface="Fira Sans Extra Condensed Medium"/>
              </a:endParaRPr>
            </a:p>
          </p:txBody>
        </p:sp>
        <p:sp>
          <p:nvSpPr>
            <p:cNvPr id="151" name="Google Shape;151;p17"/>
            <p:cNvSpPr txBox="1"/>
            <p:nvPr/>
          </p:nvSpPr>
          <p:spPr>
            <a:xfrm>
              <a:off x="457048" y="875575"/>
              <a:ext cx="474900" cy="282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dk2"/>
                  </a:solidFill>
                  <a:latin typeface="Fira Sans Extra Condensed Medium"/>
                  <a:ea typeface="Fira Sans Extra Condensed Medium"/>
                  <a:cs typeface="Fira Sans Extra Condensed Medium"/>
                  <a:sym typeface="Fira Sans Extra Condensed Medium"/>
                </a:rPr>
                <a:t>01</a:t>
              </a:r>
              <a:endParaRPr sz="2000">
                <a:solidFill>
                  <a:schemeClr val="dk2"/>
                </a:solidFill>
                <a:latin typeface="Fira Sans Extra Condensed Medium"/>
                <a:ea typeface="Fira Sans Extra Condensed Medium"/>
                <a:cs typeface="Fira Sans Extra Condensed Medium"/>
                <a:sym typeface="Fira Sans Extra Condensed Medium"/>
              </a:endParaRPr>
            </a:p>
          </p:txBody>
        </p:sp>
      </p:grpSp>
      <p:grpSp>
        <p:nvGrpSpPr>
          <p:cNvPr id="152" name="Google Shape;152;p17"/>
          <p:cNvGrpSpPr/>
          <p:nvPr/>
        </p:nvGrpSpPr>
        <p:grpSpPr>
          <a:xfrm>
            <a:off x="5625606" y="1860648"/>
            <a:ext cx="3270999" cy="596375"/>
            <a:chOff x="5415951" y="875575"/>
            <a:chExt cx="3270999" cy="596375"/>
          </a:xfrm>
        </p:grpSpPr>
        <p:sp>
          <p:nvSpPr>
            <p:cNvPr id="153" name="Google Shape;153;p17"/>
            <p:cNvSpPr txBox="1"/>
            <p:nvPr/>
          </p:nvSpPr>
          <p:spPr>
            <a:xfrm>
              <a:off x="5415951" y="1140150"/>
              <a:ext cx="3270999" cy="331800"/>
            </a:xfrm>
            <a:prstGeom prst="rect">
              <a:avLst/>
            </a:prstGeom>
            <a:noFill/>
            <a:ln>
              <a:noFill/>
            </a:ln>
          </p:spPr>
          <p:txBody>
            <a:bodyPr spcFirstLastPara="1" wrap="square" lIns="91425" tIns="91425" rIns="91425" bIns="91425" anchor="ctr" anchorCtr="0">
              <a:noAutofit/>
            </a:bodyPr>
            <a:lstStyle/>
            <a:p>
              <a:pPr algn="r"/>
              <a:r>
                <a:rPr lang="en-US" sz="2000" dirty="0">
                  <a:solidFill>
                    <a:schemeClr val="accent2">
                      <a:lumMod val="50000"/>
                    </a:schemeClr>
                  </a:solidFill>
                  <a:latin typeface="Fira Sans Extra Condensed Medium"/>
                  <a:ea typeface="Fira Sans Extra Condensed Medium"/>
                  <a:cs typeface="Fira Sans Extra Condensed Medium"/>
                  <a:sym typeface="Fira Sans Extra Condensed Medium"/>
                </a:rPr>
                <a:t>Data Collection &amp; Exporting</a:t>
              </a:r>
            </a:p>
          </p:txBody>
        </p:sp>
        <p:sp>
          <p:nvSpPr>
            <p:cNvPr id="155" name="Google Shape;155;p17"/>
            <p:cNvSpPr txBox="1"/>
            <p:nvPr/>
          </p:nvSpPr>
          <p:spPr>
            <a:xfrm>
              <a:off x="8211748" y="875575"/>
              <a:ext cx="474900" cy="2820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a:solidFill>
                    <a:schemeClr val="accent4"/>
                  </a:solidFill>
                  <a:latin typeface="Fira Sans Extra Condensed Medium"/>
                  <a:ea typeface="Fira Sans Extra Condensed Medium"/>
                  <a:cs typeface="Fira Sans Extra Condensed Medium"/>
                  <a:sym typeface="Fira Sans Extra Condensed Medium"/>
                </a:rPr>
                <a:t>04</a:t>
              </a:r>
              <a:endParaRPr sz="2000">
                <a:solidFill>
                  <a:schemeClr val="accent4"/>
                </a:solidFill>
                <a:latin typeface="Fira Sans Extra Condensed Medium"/>
                <a:ea typeface="Fira Sans Extra Condensed Medium"/>
                <a:cs typeface="Fira Sans Extra Condensed Medium"/>
                <a:sym typeface="Fira Sans Extra Condensed Medium"/>
              </a:endParaRPr>
            </a:p>
          </p:txBody>
        </p:sp>
      </p:grpSp>
      <p:grpSp>
        <p:nvGrpSpPr>
          <p:cNvPr id="156" name="Google Shape;156;p17"/>
          <p:cNvGrpSpPr/>
          <p:nvPr/>
        </p:nvGrpSpPr>
        <p:grpSpPr>
          <a:xfrm>
            <a:off x="464440" y="3029726"/>
            <a:ext cx="2600402" cy="594597"/>
            <a:chOff x="457048" y="2223879"/>
            <a:chExt cx="2600402" cy="594597"/>
          </a:xfrm>
        </p:grpSpPr>
        <p:sp>
          <p:nvSpPr>
            <p:cNvPr id="157" name="Google Shape;157;p17"/>
            <p:cNvSpPr txBox="1"/>
            <p:nvPr/>
          </p:nvSpPr>
          <p:spPr>
            <a:xfrm>
              <a:off x="457050" y="2486676"/>
              <a:ext cx="2600400" cy="331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2000" dirty="0">
                  <a:solidFill>
                    <a:schemeClr val="lt2"/>
                  </a:solidFill>
                  <a:latin typeface="Fira Sans Extra Condensed Medium"/>
                  <a:ea typeface="Fira Sans Extra Condensed Medium"/>
                  <a:cs typeface="Fira Sans Extra Condensed Medium"/>
                  <a:sym typeface="Fira Sans Extra Condensed Medium"/>
                </a:rPr>
                <a:t>Real-World Application</a:t>
              </a:r>
              <a:endParaRPr sz="2000" dirty="0">
                <a:solidFill>
                  <a:schemeClr val="lt2"/>
                </a:solidFill>
                <a:latin typeface="Fira Sans Extra Condensed Medium"/>
                <a:ea typeface="Fira Sans Extra Condensed Medium"/>
                <a:cs typeface="Fira Sans Extra Condensed Medium"/>
                <a:sym typeface="Fira Sans Extra Condensed Medium"/>
              </a:endParaRPr>
            </a:p>
          </p:txBody>
        </p:sp>
        <p:sp>
          <p:nvSpPr>
            <p:cNvPr id="159" name="Google Shape;159;p17"/>
            <p:cNvSpPr txBox="1"/>
            <p:nvPr/>
          </p:nvSpPr>
          <p:spPr>
            <a:xfrm>
              <a:off x="457048" y="2223879"/>
              <a:ext cx="474900" cy="282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000">
                  <a:solidFill>
                    <a:schemeClr val="lt2"/>
                  </a:solidFill>
                  <a:latin typeface="Fira Sans Extra Condensed Medium"/>
                  <a:ea typeface="Fira Sans Extra Condensed Medium"/>
                  <a:cs typeface="Fira Sans Extra Condensed Medium"/>
                  <a:sym typeface="Fira Sans Extra Condensed Medium"/>
                </a:rPr>
                <a:t>02</a:t>
              </a:r>
              <a:endParaRPr sz="2000">
                <a:solidFill>
                  <a:schemeClr val="lt2"/>
                </a:solidFill>
                <a:latin typeface="Fira Sans Extra Condensed Medium"/>
                <a:ea typeface="Fira Sans Extra Condensed Medium"/>
                <a:cs typeface="Fira Sans Extra Condensed Medium"/>
                <a:sym typeface="Fira Sans Extra Condensed Medium"/>
              </a:endParaRPr>
            </a:p>
          </p:txBody>
        </p:sp>
      </p:grpSp>
      <p:grpSp>
        <p:nvGrpSpPr>
          <p:cNvPr id="160" name="Google Shape;160;p17"/>
          <p:cNvGrpSpPr/>
          <p:nvPr/>
        </p:nvGrpSpPr>
        <p:grpSpPr>
          <a:xfrm>
            <a:off x="5948284" y="3067899"/>
            <a:ext cx="2948321" cy="740242"/>
            <a:chOff x="6190749" y="2223879"/>
            <a:chExt cx="2495899" cy="740242"/>
          </a:xfrm>
        </p:grpSpPr>
        <p:sp>
          <p:nvSpPr>
            <p:cNvPr id="161" name="Google Shape;161;p17"/>
            <p:cNvSpPr txBox="1"/>
            <p:nvPr/>
          </p:nvSpPr>
          <p:spPr>
            <a:xfrm>
              <a:off x="6190749" y="2632321"/>
              <a:ext cx="2495899" cy="3318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US" sz="2000" dirty="0">
                  <a:solidFill>
                    <a:schemeClr val="accent3"/>
                  </a:solidFill>
                  <a:latin typeface="Fira Sans Extra Condensed Medium"/>
                  <a:ea typeface="Fira Sans Extra Condensed Medium"/>
                  <a:cs typeface="Fira Sans Extra Condensed Medium"/>
                  <a:sym typeface="Fira Sans Extra Condensed Medium"/>
                </a:rPr>
                <a:t>Data-Handling Development</a:t>
              </a:r>
              <a:endParaRPr sz="2000" dirty="0">
                <a:solidFill>
                  <a:schemeClr val="accent3"/>
                </a:solidFill>
                <a:latin typeface="Fira Sans Extra Condensed Medium"/>
                <a:ea typeface="Fira Sans Extra Condensed Medium"/>
                <a:cs typeface="Fira Sans Extra Condensed Medium"/>
                <a:sym typeface="Fira Sans Extra Condensed Medium"/>
              </a:endParaRPr>
            </a:p>
          </p:txBody>
        </p:sp>
        <p:sp>
          <p:nvSpPr>
            <p:cNvPr id="163" name="Google Shape;163;p17"/>
            <p:cNvSpPr txBox="1"/>
            <p:nvPr/>
          </p:nvSpPr>
          <p:spPr>
            <a:xfrm>
              <a:off x="8211748" y="2223879"/>
              <a:ext cx="474900" cy="2820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2000" dirty="0">
                  <a:solidFill>
                    <a:schemeClr val="accent3"/>
                  </a:solidFill>
                  <a:latin typeface="Fira Sans Extra Condensed Medium"/>
                  <a:ea typeface="Fira Sans Extra Condensed Medium"/>
                  <a:cs typeface="Fira Sans Extra Condensed Medium"/>
                  <a:sym typeface="Fira Sans Extra Condensed Medium"/>
                </a:rPr>
                <a:t>03</a:t>
              </a:r>
              <a:endParaRPr sz="2000" dirty="0">
                <a:solidFill>
                  <a:schemeClr val="accent3"/>
                </a:solidFill>
                <a:latin typeface="Fira Sans Extra Condensed Medium"/>
                <a:ea typeface="Fira Sans Extra Condensed Medium"/>
                <a:cs typeface="Fira Sans Extra Condensed Medium"/>
                <a:sym typeface="Fira Sans Extra Condensed Medium"/>
              </a:endParaRPr>
            </a:p>
          </p:txBody>
        </p:sp>
      </p:grpSp>
      <p:sp>
        <p:nvSpPr>
          <p:cNvPr id="172" name="Google Shape;172;p17"/>
          <p:cNvSpPr/>
          <p:nvPr/>
        </p:nvSpPr>
        <p:spPr>
          <a:xfrm>
            <a:off x="3071213" y="1517400"/>
            <a:ext cx="2870700" cy="2870700"/>
          </a:xfrm>
          <a:prstGeom prst="ellipse">
            <a:avLst/>
          </a:prstGeom>
          <a:noFill/>
          <a:ln w="19050" cap="flat" cmpd="sng">
            <a:solidFill>
              <a:schemeClr val="accent5"/>
            </a:solidFill>
            <a:prstDash val="dash"/>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900" dirty="0">
              <a:solidFill>
                <a:schemeClr val="dk1"/>
              </a:solidFill>
            </a:endParaRPr>
          </a:p>
        </p:txBody>
      </p:sp>
      <p:sp>
        <p:nvSpPr>
          <p:cNvPr id="173" name="Google Shape;173;p17"/>
          <p:cNvSpPr/>
          <p:nvPr/>
        </p:nvSpPr>
        <p:spPr>
          <a:xfrm>
            <a:off x="3481767" y="1612933"/>
            <a:ext cx="354900" cy="3549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7"/>
          <p:cNvSpPr/>
          <p:nvPr/>
        </p:nvSpPr>
        <p:spPr>
          <a:xfrm>
            <a:off x="5350634" y="1786868"/>
            <a:ext cx="354900" cy="3549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7"/>
          <p:cNvSpPr/>
          <p:nvPr/>
        </p:nvSpPr>
        <p:spPr>
          <a:xfrm>
            <a:off x="5771074" y="2891383"/>
            <a:ext cx="354900" cy="354900"/>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7"/>
          <p:cNvSpPr/>
          <p:nvPr/>
        </p:nvSpPr>
        <p:spPr>
          <a:xfrm>
            <a:off x="4994482" y="4032358"/>
            <a:ext cx="354900" cy="354900"/>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7"/>
          <p:cNvSpPr/>
          <p:nvPr/>
        </p:nvSpPr>
        <p:spPr>
          <a:xfrm>
            <a:off x="3572875" y="4032358"/>
            <a:ext cx="354900" cy="354900"/>
          </a:xfrm>
          <a:prstGeom prst="ellipse">
            <a:avLst/>
          </a:prstGeom>
          <a:solidFill>
            <a:srgbClr val="FFC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7"/>
          <p:cNvSpPr/>
          <p:nvPr/>
        </p:nvSpPr>
        <p:spPr>
          <a:xfrm>
            <a:off x="2961935" y="2949362"/>
            <a:ext cx="354900" cy="354900"/>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20"/>
          <p:cNvSpPr txBox="1">
            <a:spLocks noGrp="1"/>
          </p:cNvSpPr>
          <p:nvPr>
            <p:ph type="title"/>
          </p:nvPr>
        </p:nvSpPr>
        <p:spPr>
          <a:xfrm>
            <a:off x="483116" y="785705"/>
            <a:ext cx="8237700" cy="246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LinkedIn &amp; LinkedIn Learning</a:t>
            </a:r>
            <a:endParaRPr dirty="0"/>
          </a:p>
        </p:txBody>
      </p:sp>
      <p:grpSp>
        <p:nvGrpSpPr>
          <p:cNvPr id="235" name="Google Shape;235;p20"/>
          <p:cNvGrpSpPr/>
          <p:nvPr/>
        </p:nvGrpSpPr>
        <p:grpSpPr>
          <a:xfrm>
            <a:off x="5803584" y="1806867"/>
            <a:ext cx="2485751" cy="678146"/>
            <a:chOff x="5196487" y="1140046"/>
            <a:chExt cx="2485751" cy="678146"/>
          </a:xfrm>
        </p:grpSpPr>
        <p:sp>
          <p:nvSpPr>
            <p:cNvPr id="236" name="Google Shape;236;p20"/>
            <p:cNvSpPr/>
            <p:nvPr/>
          </p:nvSpPr>
          <p:spPr>
            <a:xfrm flipH="1">
              <a:off x="5347338" y="1259670"/>
              <a:ext cx="2334900" cy="4389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0"/>
            <p:cNvSpPr/>
            <p:nvPr/>
          </p:nvSpPr>
          <p:spPr>
            <a:xfrm>
              <a:off x="5196487" y="1140046"/>
              <a:ext cx="678076" cy="678146"/>
            </a:xfrm>
            <a:custGeom>
              <a:avLst/>
              <a:gdLst/>
              <a:ahLst/>
              <a:cxnLst/>
              <a:rect l="l" t="t" r="r" b="b"/>
              <a:pathLst>
                <a:path w="6557" h="6558" extrusionOk="0">
                  <a:moveTo>
                    <a:pt x="3279" y="1"/>
                  </a:moveTo>
                  <a:cubicBezTo>
                    <a:pt x="1469" y="1"/>
                    <a:pt x="1" y="1469"/>
                    <a:pt x="1" y="3280"/>
                  </a:cubicBezTo>
                  <a:cubicBezTo>
                    <a:pt x="1" y="5090"/>
                    <a:pt x="1469" y="6558"/>
                    <a:pt x="3279" y="6558"/>
                  </a:cubicBezTo>
                  <a:cubicBezTo>
                    <a:pt x="5089" y="6558"/>
                    <a:pt x="6557" y="5090"/>
                    <a:pt x="6557" y="3280"/>
                  </a:cubicBezTo>
                  <a:cubicBezTo>
                    <a:pt x="6557" y="1469"/>
                    <a:pt x="5089" y="1"/>
                    <a:pt x="3279" y="1"/>
                  </a:cubicBezTo>
                  <a:close/>
                </a:path>
              </a:pathLst>
            </a:custGeom>
            <a:solidFill>
              <a:srgbClr val="FFFFFF"/>
            </a:solidFill>
            <a:ln w="3810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 sz="2000">
                  <a:solidFill>
                    <a:schemeClr val="accent4"/>
                  </a:solidFill>
                  <a:latin typeface="Fira Sans Extra Condensed Medium"/>
                  <a:ea typeface="Fira Sans Extra Condensed Medium"/>
                  <a:cs typeface="Fira Sans Extra Condensed Medium"/>
                  <a:sym typeface="Fira Sans Extra Condensed Medium"/>
                </a:rPr>
                <a:t>2</a:t>
              </a:r>
              <a:endParaRPr>
                <a:solidFill>
                  <a:schemeClr val="accent4"/>
                </a:solidFill>
              </a:endParaRPr>
            </a:p>
          </p:txBody>
        </p:sp>
        <p:sp>
          <p:nvSpPr>
            <p:cNvPr id="238" name="Google Shape;238;p20"/>
            <p:cNvSpPr txBox="1"/>
            <p:nvPr/>
          </p:nvSpPr>
          <p:spPr>
            <a:xfrm>
              <a:off x="5899862" y="1258919"/>
              <a:ext cx="1652100" cy="440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1200" dirty="0">
                  <a:solidFill>
                    <a:srgbClr val="FFFFFF"/>
                  </a:solidFill>
                  <a:latin typeface="Roboto"/>
                  <a:ea typeface="Roboto"/>
                  <a:cs typeface="Roboto"/>
                  <a:sym typeface="Roboto"/>
                </a:rPr>
                <a:t>Career Development Resources</a:t>
              </a:r>
              <a:endParaRPr sz="1200" dirty="0">
                <a:solidFill>
                  <a:srgbClr val="FFFFFF"/>
                </a:solidFill>
                <a:latin typeface="Roboto"/>
                <a:ea typeface="Roboto"/>
                <a:cs typeface="Roboto"/>
                <a:sym typeface="Roboto"/>
              </a:endParaRPr>
            </a:p>
          </p:txBody>
        </p:sp>
      </p:grpSp>
      <p:grpSp>
        <p:nvGrpSpPr>
          <p:cNvPr id="239" name="Google Shape;239;p20"/>
          <p:cNvGrpSpPr/>
          <p:nvPr/>
        </p:nvGrpSpPr>
        <p:grpSpPr>
          <a:xfrm>
            <a:off x="5803584" y="3128492"/>
            <a:ext cx="2485751" cy="678146"/>
            <a:chOff x="5943712" y="2102771"/>
            <a:chExt cx="2485751" cy="678146"/>
          </a:xfrm>
        </p:grpSpPr>
        <p:sp>
          <p:nvSpPr>
            <p:cNvPr id="240" name="Google Shape;240;p20"/>
            <p:cNvSpPr/>
            <p:nvPr/>
          </p:nvSpPr>
          <p:spPr>
            <a:xfrm flipH="1">
              <a:off x="6094563" y="2222395"/>
              <a:ext cx="2334900" cy="438900"/>
            </a:xfrm>
            <a:prstGeom prst="roundRect">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0"/>
            <p:cNvSpPr/>
            <p:nvPr/>
          </p:nvSpPr>
          <p:spPr>
            <a:xfrm>
              <a:off x="5943712" y="2102771"/>
              <a:ext cx="678076" cy="678146"/>
            </a:xfrm>
            <a:custGeom>
              <a:avLst/>
              <a:gdLst/>
              <a:ahLst/>
              <a:cxnLst/>
              <a:rect l="l" t="t" r="r" b="b"/>
              <a:pathLst>
                <a:path w="6557" h="6558" extrusionOk="0">
                  <a:moveTo>
                    <a:pt x="3279" y="1"/>
                  </a:moveTo>
                  <a:cubicBezTo>
                    <a:pt x="1469" y="1"/>
                    <a:pt x="1" y="1469"/>
                    <a:pt x="1" y="3280"/>
                  </a:cubicBezTo>
                  <a:cubicBezTo>
                    <a:pt x="1" y="5090"/>
                    <a:pt x="1469" y="6558"/>
                    <a:pt x="3279" y="6558"/>
                  </a:cubicBezTo>
                  <a:cubicBezTo>
                    <a:pt x="5089" y="6558"/>
                    <a:pt x="6557" y="5090"/>
                    <a:pt x="6557" y="3280"/>
                  </a:cubicBezTo>
                  <a:cubicBezTo>
                    <a:pt x="6557" y="1469"/>
                    <a:pt x="5089" y="1"/>
                    <a:pt x="3279" y="1"/>
                  </a:cubicBezTo>
                  <a:close/>
                </a:path>
              </a:pathLst>
            </a:custGeom>
            <a:solidFill>
              <a:srgbClr val="FFFFFF"/>
            </a:solidFill>
            <a:ln w="3810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 sz="2000">
                  <a:solidFill>
                    <a:schemeClr val="accent3"/>
                  </a:solidFill>
                  <a:latin typeface="Fira Sans Extra Condensed Medium"/>
                  <a:ea typeface="Fira Sans Extra Condensed Medium"/>
                  <a:cs typeface="Fira Sans Extra Condensed Medium"/>
                  <a:sym typeface="Fira Sans Extra Condensed Medium"/>
                </a:rPr>
                <a:t>3</a:t>
              </a:r>
              <a:endParaRPr>
                <a:solidFill>
                  <a:schemeClr val="accent3"/>
                </a:solidFill>
              </a:endParaRPr>
            </a:p>
          </p:txBody>
        </p:sp>
        <p:sp>
          <p:nvSpPr>
            <p:cNvPr id="242" name="Google Shape;242;p20"/>
            <p:cNvSpPr txBox="1"/>
            <p:nvPr/>
          </p:nvSpPr>
          <p:spPr>
            <a:xfrm>
              <a:off x="6660637" y="2221644"/>
              <a:ext cx="1652100" cy="4404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US" sz="1200" dirty="0">
                  <a:solidFill>
                    <a:srgbClr val="FFFFFF"/>
                  </a:solidFill>
                  <a:latin typeface="Roboto"/>
                  <a:ea typeface="Roboto"/>
                  <a:cs typeface="Roboto"/>
                  <a:sym typeface="Roboto"/>
                </a:rPr>
                <a:t>Career Development Resources</a:t>
              </a:r>
              <a:endParaRPr sz="1200" dirty="0">
                <a:solidFill>
                  <a:srgbClr val="FFFFFF"/>
                </a:solidFill>
                <a:latin typeface="Roboto"/>
                <a:ea typeface="Roboto"/>
                <a:cs typeface="Roboto"/>
                <a:sym typeface="Roboto"/>
              </a:endParaRPr>
            </a:p>
          </p:txBody>
        </p:sp>
      </p:grpSp>
      <p:grpSp>
        <p:nvGrpSpPr>
          <p:cNvPr id="259" name="Google Shape;259;p20"/>
          <p:cNvGrpSpPr/>
          <p:nvPr/>
        </p:nvGrpSpPr>
        <p:grpSpPr>
          <a:xfrm>
            <a:off x="768851" y="3091763"/>
            <a:ext cx="2485751" cy="683512"/>
            <a:chOff x="714537" y="2097405"/>
            <a:chExt cx="2485751" cy="683512"/>
          </a:xfrm>
        </p:grpSpPr>
        <p:sp>
          <p:nvSpPr>
            <p:cNvPr id="260" name="Google Shape;260;p20"/>
            <p:cNvSpPr/>
            <p:nvPr/>
          </p:nvSpPr>
          <p:spPr>
            <a:xfrm>
              <a:off x="714537" y="2222395"/>
              <a:ext cx="2334900" cy="438900"/>
            </a:xfrm>
            <a:prstGeom prst="roundRect">
              <a:avLst>
                <a:gd name="adj" fmla="val 50000"/>
              </a:avLst>
            </a:prstGeom>
            <a:solidFill>
              <a:srgbClr val="FFC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0"/>
            <p:cNvSpPr/>
            <p:nvPr/>
          </p:nvSpPr>
          <p:spPr>
            <a:xfrm flipH="1">
              <a:off x="2522212" y="2102771"/>
              <a:ext cx="678076" cy="678146"/>
            </a:xfrm>
            <a:custGeom>
              <a:avLst/>
              <a:gdLst/>
              <a:ahLst/>
              <a:cxnLst/>
              <a:rect l="l" t="t" r="r" b="b"/>
              <a:pathLst>
                <a:path w="6557" h="6558" extrusionOk="0">
                  <a:moveTo>
                    <a:pt x="3279" y="1"/>
                  </a:moveTo>
                  <a:cubicBezTo>
                    <a:pt x="1469" y="1"/>
                    <a:pt x="1" y="1469"/>
                    <a:pt x="1" y="3280"/>
                  </a:cubicBezTo>
                  <a:cubicBezTo>
                    <a:pt x="1" y="5090"/>
                    <a:pt x="1469" y="6558"/>
                    <a:pt x="3279" y="6558"/>
                  </a:cubicBezTo>
                  <a:cubicBezTo>
                    <a:pt x="5089" y="6558"/>
                    <a:pt x="6557" y="5090"/>
                    <a:pt x="6557" y="3280"/>
                  </a:cubicBezTo>
                  <a:cubicBezTo>
                    <a:pt x="6557" y="1469"/>
                    <a:pt x="5089" y="1"/>
                    <a:pt x="3279" y="1"/>
                  </a:cubicBezTo>
                  <a:close/>
                </a:path>
              </a:pathLst>
            </a:custGeom>
            <a:solidFill>
              <a:srgbClr val="FFC000"/>
            </a:solidFill>
            <a:ln w="38100"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a:buNone/>
              </a:pPr>
              <a:r>
                <a:rPr lang="en" sz="2000">
                  <a:solidFill>
                    <a:schemeClr val="lt2"/>
                  </a:solidFill>
                  <a:latin typeface="Fira Sans Extra Condensed Medium"/>
                  <a:ea typeface="Fira Sans Extra Condensed Medium"/>
                  <a:cs typeface="Fira Sans Extra Condensed Medium"/>
                  <a:sym typeface="Fira Sans Extra Condensed Medium"/>
                </a:rPr>
                <a:t>8</a:t>
              </a:r>
              <a:endParaRPr>
                <a:solidFill>
                  <a:schemeClr val="lt2"/>
                </a:solidFill>
              </a:endParaRPr>
            </a:p>
          </p:txBody>
        </p:sp>
        <p:sp>
          <p:nvSpPr>
            <p:cNvPr id="262" name="Google Shape;262;p20"/>
            <p:cNvSpPr txBox="1"/>
            <p:nvPr/>
          </p:nvSpPr>
          <p:spPr>
            <a:xfrm>
              <a:off x="748763" y="2097405"/>
              <a:ext cx="1759774" cy="672313"/>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US" sz="1200" dirty="0">
                  <a:solidFill>
                    <a:schemeClr val="lt1"/>
                  </a:solidFill>
                  <a:latin typeface="Roboto"/>
                  <a:ea typeface="Roboto"/>
                  <a:cs typeface="Roboto"/>
                  <a:sym typeface="Roboto"/>
                </a:rPr>
                <a:t>Future Employment Benefits</a:t>
              </a:r>
              <a:endParaRPr sz="1200" dirty="0">
                <a:solidFill>
                  <a:schemeClr val="lt1"/>
                </a:solidFill>
                <a:latin typeface="Roboto"/>
                <a:ea typeface="Roboto"/>
                <a:cs typeface="Roboto"/>
                <a:sym typeface="Roboto"/>
              </a:endParaRPr>
            </a:p>
          </p:txBody>
        </p:sp>
      </p:grpSp>
      <p:grpSp>
        <p:nvGrpSpPr>
          <p:cNvPr id="263" name="Google Shape;263;p20"/>
          <p:cNvGrpSpPr/>
          <p:nvPr/>
        </p:nvGrpSpPr>
        <p:grpSpPr>
          <a:xfrm>
            <a:off x="807958" y="1764343"/>
            <a:ext cx="2485751" cy="678146"/>
            <a:chOff x="1359062" y="1140046"/>
            <a:chExt cx="2485751" cy="678146"/>
          </a:xfrm>
        </p:grpSpPr>
        <p:sp>
          <p:nvSpPr>
            <p:cNvPr id="264" name="Google Shape;264;p20"/>
            <p:cNvSpPr/>
            <p:nvPr/>
          </p:nvSpPr>
          <p:spPr>
            <a:xfrm>
              <a:off x="1359062" y="1259670"/>
              <a:ext cx="2334900" cy="438900"/>
            </a:xfrm>
            <a:prstGeom prst="roundRect">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0"/>
            <p:cNvSpPr/>
            <p:nvPr/>
          </p:nvSpPr>
          <p:spPr>
            <a:xfrm flipH="1">
              <a:off x="3166737" y="1140046"/>
              <a:ext cx="678076" cy="678146"/>
            </a:xfrm>
            <a:custGeom>
              <a:avLst/>
              <a:gdLst/>
              <a:ahLst/>
              <a:cxnLst/>
              <a:rect l="l" t="t" r="r" b="b"/>
              <a:pathLst>
                <a:path w="6557" h="6558" extrusionOk="0">
                  <a:moveTo>
                    <a:pt x="3279" y="1"/>
                  </a:moveTo>
                  <a:cubicBezTo>
                    <a:pt x="1469" y="1"/>
                    <a:pt x="1" y="1469"/>
                    <a:pt x="1" y="3280"/>
                  </a:cubicBezTo>
                  <a:cubicBezTo>
                    <a:pt x="1" y="5090"/>
                    <a:pt x="1469" y="6558"/>
                    <a:pt x="3279" y="6558"/>
                  </a:cubicBezTo>
                  <a:cubicBezTo>
                    <a:pt x="5089" y="6558"/>
                    <a:pt x="6557" y="5090"/>
                    <a:pt x="6557" y="3280"/>
                  </a:cubicBezTo>
                  <a:cubicBezTo>
                    <a:pt x="6557" y="1469"/>
                    <a:pt x="5089" y="1"/>
                    <a:pt x="3279" y="1"/>
                  </a:cubicBezTo>
                  <a:close/>
                </a:path>
              </a:pathLst>
            </a:custGeom>
            <a:solidFill>
              <a:srgbClr val="FFFFFF"/>
            </a:solidFill>
            <a:ln w="38100"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000">
                  <a:solidFill>
                    <a:schemeClr val="dk2"/>
                  </a:solidFill>
                  <a:latin typeface="Fira Sans Extra Condensed Medium"/>
                  <a:ea typeface="Fira Sans Extra Condensed Medium"/>
                  <a:cs typeface="Fira Sans Extra Condensed Medium"/>
                  <a:sym typeface="Fira Sans Extra Condensed Medium"/>
                </a:rPr>
                <a:t>1</a:t>
              </a:r>
              <a:endParaRPr sz="2000">
                <a:solidFill>
                  <a:schemeClr val="dk2"/>
                </a:solidFill>
                <a:latin typeface="Fira Sans Extra Condensed Medium"/>
                <a:ea typeface="Fira Sans Extra Condensed Medium"/>
                <a:cs typeface="Fira Sans Extra Condensed Medium"/>
                <a:sym typeface="Fira Sans Extra Condensed Medium"/>
              </a:endParaRPr>
            </a:p>
          </p:txBody>
        </p:sp>
        <p:sp>
          <p:nvSpPr>
            <p:cNvPr id="266" name="Google Shape;266;p20"/>
            <p:cNvSpPr txBox="1"/>
            <p:nvPr/>
          </p:nvSpPr>
          <p:spPr>
            <a:xfrm>
              <a:off x="1491786" y="1258919"/>
              <a:ext cx="1652100" cy="4404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US" sz="1200" dirty="0">
                  <a:solidFill>
                    <a:schemeClr val="lt1"/>
                  </a:solidFill>
                  <a:latin typeface="Roboto"/>
                  <a:ea typeface="Roboto"/>
                  <a:cs typeface="Roboto"/>
                  <a:sym typeface="Roboto"/>
                </a:rPr>
                <a:t>Professional Profile Building</a:t>
              </a:r>
              <a:endParaRPr sz="1200" dirty="0">
                <a:solidFill>
                  <a:schemeClr val="lt1"/>
                </a:solidFill>
                <a:latin typeface="Roboto"/>
                <a:ea typeface="Roboto"/>
                <a:cs typeface="Roboto"/>
                <a:sym typeface="Roboto"/>
              </a:endParaRPr>
            </a:p>
          </p:txBody>
        </p:sp>
      </p:grpSp>
      <p:sp>
        <p:nvSpPr>
          <p:cNvPr id="3" name="TextBox 2">
            <a:extLst>
              <a:ext uri="{FF2B5EF4-FFF2-40B4-BE49-F238E27FC236}">
                <a16:creationId xmlns:a16="http://schemas.microsoft.com/office/drawing/2014/main" id="{FE7EDD22-F3C9-4EE2-94E4-4E0A183A151D}"/>
              </a:ext>
            </a:extLst>
          </p:cNvPr>
          <p:cNvSpPr txBox="1"/>
          <p:nvPr/>
        </p:nvSpPr>
        <p:spPr>
          <a:xfrm>
            <a:off x="3804086" y="4115035"/>
            <a:ext cx="4572000" cy="276999"/>
          </a:xfrm>
          <a:prstGeom prst="rect">
            <a:avLst/>
          </a:prstGeom>
          <a:noFill/>
        </p:spPr>
        <p:txBody>
          <a:bodyPr wrap="square">
            <a:spAutoFit/>
          </a:bodyPr>
          <a:lstStyle/>
          <a:p>
            <a:r>
              <a:rPr lang="en-GB" sz="1200" kern="0" dirty="0">
                <a:solidFill>
                  <a:srgbClr val="000000"/>
                </a:solidFill>
                <a:effectLst/>
                <a:latin typeface="Times New Roman" panose="02020603050405020304" pitchFamily="18" charset="0"/>
                <a:ea typeface="Times New Roman" panose="02020603050405020304" pitchFamily="18" charset="0"/>
              </a:rPr>
              <a:t>Learning, L., 2023</a:t>
            </a:r>
            <a:endParaRPr lang="en-GB"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2556DA06-EE72-C361-CD0B-2AF6204798FF}"/>
            </a:ext>
          </a:extLst>
        </p:cNvPr>
        <p:cNvGrpSpPr/>
        <p:nvPr/>
      </p:nvGrpSpPr>
      <p:grpSpPr>
        <a:xfrm>
          <a:off x="0" y="0"/>
          <a:ext cx="0" cy="0"/>
          <a:chOff x="0" y="0"/>
          <a:chExt cx="0" cy="0"/>
        </a:xfrm>
      </p:grpSpPr>
      <p:sp>
        <p:nvSpPr>
          <p:cNvPr id="98" name="Google Shape;98;p16">
            <a:extLst>
              <a:ext uri="{FF2B5EF4-FFF2-40B4-BE49-F238E27FC236}">
                <a16:creationId xmlns:a16="http://schemas.microsoft.com/office/drawing/2014/main" id="{7F0178A6-3EF6-8568-5E62-B541714D48E3}"/>
              </a:ext>
            </a:extLst>
          </p:cNvPr>
          <p:cNvSpPr txBox="1">
            <a:spLocks noGrp="1"/>
          </p:cNvSpPr>
          <p:nvPr>
            <p:ph type="title"/>
          </p:nvPr>
        </p:nvSpPr>
        <p:spPr>
          <a:xfrm>
            <a:off x="1232218" y="687621"/>
            <a:ext cx="6822666" cy="597547"/>
          </a:xfrm>
        </p:spPr>
        <p:txBody>
          <a:bodyPr spcFirstLastPara="1" wrap="square" lIns="91425" tIns="91425" rIns="91425" bIns="91425" anchor="ctr" anchorCtr="0">
            <a:normAutofit/>
          </a:bodyPr>
          <a:lstStyle/>
          <a:p>
            <a:pPr algn="ctr">
              <a:lnSpc>
                <a:spcPct val="90000"/>
              </a:lnSpc>
            </a:pPr>
            <a:r>
              <a:rPr lang="en-GB" sz="2600" dirty="0"/>
              <a:t>Final Reflection</a:t>
            </a:r>
          </a:p>
        </p:txBody>
      </p:sp>
      <p:graphicFrame>
        <p:nvGraphicFramePr>
          <p:cNvPr id="143" name="TextBox 2">
            <a:extLst>
              <a:ext uri="{FF2B5EF4-FFF2-40B4-BE49-F238E27FC236}">
                <a16:creationId xmlns:a16="http://schemas.microsoft.com/office/drawing/2014/main" id="{4CF0ACD4-9398-FE82-212B-F81DAEA00A6A}"/>
              </a:ext>
            </a:extLst>
          </p:cNvPr>
          <p:cNvGraphicFramePr/>
          <p:nvPr>
            <p:extLst>
              <p:ext uri="{D42A27DB-BD31-4B8C-83A1-F6EECF244321}">
                <p14:modId xmlns:p14="http://schemas.microsoft.com/office/powerpoint/2010/main" val="1891166166"/>
              </p:ext>
            </p:extLst>
          </p:nvPr>
        </p:nvGraphicFramePr>
        <p:xfrm>
          <a:off x="1490024" y="1611588"/>
          <a:ext cx="6578081" cy="1920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1128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7">
          <a:extLst>
            <a:ext uri="{FF2B5EF4-FFF2-40B4-BE49-F238E27FC236}">
              <a16:creationId xmlns:a16="http://schemas.microsoft.com/office/drawing/2014/main" id="{4E496899-7D84-1803-EFB4-1888A9BEC77A}"/>
            </a:ext>
          </a:extLst>
        </p:cNvPr>
        <p:cNvGrpSpPr/>
        <p:nvPr/>
      </p:nvGrpSpPr>
      <p:grpSpPr>
        <a:xfrm>
          <a:off x="0" y="0"/>
          <a:ext cx="0" cy="0"/>
          <a:chOff x="0" y="0"/>
          <a:chExt cx="0" cy="0"/>
        </a:xfrm>
      </p:grpSpPr>
      <p:sp>
        <p:nvSpPr>
          <p:cNvPr id="98" name="Google Shape;98;p16">
            <a:extLst>
              <a:ext uri="{FF2B5EF4-FFF2-40B4-BE49-F238E27FC236}">
                <a16:creationId xmlns:a16="http://schemas.microsoft.com/office/drawing/2014/main" id="{6C492D7A-7636-AFF7-7472-710F09EFD0BF}"/>
              </a:ext>
            </a:extLst>
          </p:cNvPr>
          <p:cNvSpPr txBox="1">
            <a:spLocks noGrp="1"/>
          </p:cNvSpPr>
          <p:nvPr>
            <p:ph type="title"/>
          </p:nvPr>
        </p:nvSpPr>
        <p:spPr>
          <a:xfrm>
            <a:off x="311700" y="174438"/>
            <a:ext cx="8520600" cy="572700"/>
          </a:xfrm>
        </p:spPr>
        <p:txBody>
          <a:bodyPr spcFirstLastPara="1" wrap="square" lIns="91425" tIns="91425" rIns="91425" bIns="91425" anchor="ctr" anchorCtr="0">
            <a:normAutofit/>
          </a:bodyPr>
          <a:lstStyle/>
          <a:p>
            <a:pPr marL="0" lvl="0" indent="0" algn="ctr" rtl="0">
              <a:lnSpc>
                <a:spcPct val="90000"/>
              </a:lnSpc>
              <a:spcBef>
                <a:spcPts val="0"/>
              </a:spcBef>
              <a:spcAft>
                <a:spcPts val="0"/>
              </a:spcAft>
              <a:buNone/>
            </a:pPr>
            <a:r>
              <a:rPr lang="en-GB" sz="2600" dirty="0"/>
              <a:t>References</a:t>
            </a:r>
          </a:p>
        </p:txBody>
      </p:sp>
      <p:graphicFrame>
        <p:nvGraphicFramePr>
          <p:cNvPr id="143" name="TextBox 2">
            <a:extLst>
              <a:ext uri="{FF2B5EF4-FFF2-40B4-BE49-F238E27FC236}">
                <a16:creationId xmlns:a16="http://schemas.microsoft.com/office/drawing/2014/main" id="{9D0B260C-E713-340E-3819-1D26B482DB94}"/>
              </a:ext>
            </a:extLst>
          </p:cNvPr>
          <p:cNvGraphicFramePr/>
          <p:nvPr>
            <p:extLst>
              <p:ext uri="{D42A27DB-BD31-4B8C-83A1-F6EECF244321}">
                <p14:modId xmlns:p14="http://schemas.microsoft.com/office/powerpoint/2010/main" val="2923141904"/>
              </p:ext>
            </p:extLst>
          </p:nvPr>
        </p:nvGraphicFramePr>
        <p:xfrm>
          <a:off x="513183" y="855809"/>
          <a:ext cx="8319117" cy="2036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2814522"/>
      </p:ext>
    </p:extLst>
  </p:cSld>
  <p:clrMapOvr>
    <a:masterClrMapping/>
  </p:clrMapOvr>
</p:sld>
</file>

<file path=ppt/theme/theme1.xml><?xml version="1.0" encoding="utf-8"?>
<a:theme xmlns:a="http://schemas.openxmlformats.org/drawingml/2006/main" name="Digital Literacy Skills Infographics by Slidesgo">
  <a:themeElements>
    <a:clrScheme name="Simple Light">
      <a:dk1>
        <a:srgbClr val="000000"/>
      </a:dk1>
      <a:lt1>
        <a:srgbClr val="FFFFFF"/>
      </a:lt1>
      <a:dk2>
        <a:srgbClr val="153674"/>
      </a:dk2>
      <a:lt2>
        <a:srgbClr val="768BE4"/>
      </a:lt2>
      <a:accent1>
        <a:srgbClr val="A8B6D8"/>
      </a:accent1>
      <a:accent2>
        <a:srgbClr val="BEA388"/>
      </a:accent2>
      <a:accent3>
        <a:srgbClr val="947150"/>
      </a:accent3>
      <a:accent4>
        <a:srgbClr val="574832"/>
      </a:accent4>
      <a:accent5>
        <a:srgbClr val="858585"/>
      </a:accent5>
      <a:accent6>
        <a:srgbClr val="B8B8B8"/>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49B5BF4-1714-4F69-84EE-1E5295E01CB2}">
  <we:reference id="WA200005566" version="3.0.0.3" store="Omex" storeType="OMEX"/>
  <we:alternateReferences>
    <we:reference id="WA200005566" version="3.0.0.3"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1576</Words>
  <Application>Microsoft Office PowerPoint</Application>
  <PresentationFormat>On-screen Show (16:9)</PresentationFormat>
  <Paragraphs>93</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Digital Literacy Skills Infographics by Slidesgo</vt:lpstr>
      <vt:lpstr>Reflection on Learning of the Module of Digital Skills for Personal and Professional Growth</vt:lpstr>
      <vt:lpstr>Introduction</vt:lpstr>
      <vt:lpstr>Induction &amp; Digital Skills Audit</vt:lpstr>
      <vt:lpstr>Outlook &amp; Task Management</vt:lpstr>
      <vt:lpstr>Artificial Intelligence</vt:lpstr>
      <vt:lpstr>Office 365 &amp; Microsoft Word</vt:lpstr>
      <vt:lpstr>Reading Week</vt:lpstr>
      <vt:lpstr>PowerPoint Skills</vt:lpstr>
      <vt:lpstr>Excel for Business and Personal Use</vt:lpstr>
      <vt:lpstr>Microsoft Forms</vt:lpstr>
      <vt:lpstr>LinkedIn &amp; LinkedIn Learning</vt:lpstr>
      <vt:lpstr>Final Reflection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269</cp:revision>
  <dcterms:modified xsi:type="dcterms:W3CDTF">2025-12-05T10:19:29Z</dcterms:modified>
</cp:coreProperties>
</file>