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4" r:id="rId4"/>
    <p:sldId id="258" r:id="rId5"/>
    <p:sldId id="272" r:id="rId6"/>
    <p:sldId id="273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delSld modSld">
      <pc:chgData name="Zita Draper" userId="b063123c-f51f-481b-b99c-f574606c9ace" providerId="ADAL" clId="{EF0E77A1-30A0-420A-8B5C-1D4447251AB8}" dt="2026-05-05T07:50:25.682" v="127" actId="313"/>
      <pc:docMkLst>
        <pc:docMk/>
      </pc:docMkLst>
      <pc:sldChg chg="del">
        <pc:chgData name="Zita Draper" userId="b063123c-f51f-481b-b99c-f574606c9ace" providerId="ADAL" clId="{EF0E77A1-30A0-420A-8B5C-1D4447251AB8}" dt="2026-05-05T07:49:52.905" v="2" actId="47"/>
        <pc:sldMkLst>
          <pc:docMk/>
          <pc:sldMk cId="39657287" sldId="266"/>
        </pc:sldMkLst>
      </pc:sldChg>
      <pc:sldChg chg="del">
        <pc:chgData name="Zita Draper" userId="b063123c-f51f-481b-b99c-f574606c9ace" providerId="ADAL" clId="{EF0E77A1-30A0-420A-8B5C-1D4447251AB8}" dt="2026-05-05T07:49:50.503" v="0" actId="47"/>
        <pc:sldMkLst>
          <pc:docMk/>
          <pc:sldMk cId="3648068143" sldId="267"/>
        </pc:sldMkLst>
      </pc:sldChg>
      <pc:sldChg chg="del">
        <pc:chgData name="Zita Draper" userId="b063123c-f51f-481b-b99c-f574606c9ace" providerId="ADAL" clId="{EF0E77A1-30A0-420A-8B5C-1D4447251AB8}" dt="2026-05-05T07:49:51.182" v="1" actId="47"/>
        <pc:sldMkLst>
          <pc:docMk/>
          <pc:sldMk cId="3523610643" sldId="268"/>
        </pc:sldMkLst>
      </pc:sldChg>
      <pc:sldChg chg="modSp mod">
        <pc:chgData name="Zita Draper" userId="b063123c-f51f-481b-b99c-f574606c9ace" providerId="ADAL" clId="{EF0E77A1-30A0-420A-8B5C-1D4447251AB8}" dt="2026-05-05T07:50:25.682" v="127" actId="313"/>
        <pc:sldMkLst>
          <pc:docMk/>
          <pc:sldMk cId="1997532313" sldId="269"/>
        </pc:sldMkLst>
        <pc:spChg chg="mod">
          <ac:chgData name="Zita Draper" userId="b063123c-f51f-481b-b99c-f574606c9ace" providerId="ADAL" clId="{EF0E77A1-30A0-420A-8B5C-1D4447251AB8}" dt="2026-05-05T07:50:25.682" v="127" actId="313"/>
          <ac:spMkLst>
            <pc:docMk/>
            <pc:sldMk cId="1997532313" sldId="269"/>
            <ac:spMk id="3" creationId="{E322D5F2-5175-F582-8DAD-F0A16663995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66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66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363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48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84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502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518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751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891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17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6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792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26D8FF-281B-E912-7DDD-A901BBE803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95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7A8E0-3525-65C5-8A43-48F290CB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r>
              <a:rPr lang="en-GB" sz="6600" dirty="0"/>
              <a:t>Placement Name </a:t>
            </a:r>
            <a:br>
              <a:rPr lang="en-GB" sz="6600" dirty="0"/>
            </a:br>
            <a:r>
              <a:rPr lang="en-GB" sz="6600" dirty="0"/>
              <a:t>Date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F7104-4067-0BB7-4AAF-543FE139D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r>
              <a:rPr lang="en-GB" sz="2400" dirty="0"/>
              <a:t>Full name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2224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F176F-E418-75C7-AD2F-CD0D62098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E326E-F17A-09C1-8772-569457F1A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list here, the headings for each slide. </a:t>
            </a:r>
          </a:p>
        </p:txBody>
      </p:sp>
    </p:spTree>
    <p:extLst>
      <p:ext uri="{BB962C8B-B14F-4D97-AF65-F5344CB8AC3E}">
        <p14:creationId xmlns:p14="http://schemas.microsoft.com/office/powerpoint/2010/main" val="2095662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FCFC5-F2D5-DCC2-0262-1997966AB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A8A58-ED81-40F7-8E72-FB7B93D4D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include your AI statement here but this does not need to be read out. </a:t>
            </a:r>
          </a:p>
        </p:txBody>
      </p:sp>
    </p:spTree>
    <p:extLst>
      <p:ext uri="{BB962C8B-B14F-4D97-AF65-F5344CB8AC3E}">
        <p14:creationId xmlns:p14="http://schemas.microsoft.com/office/powerpoint/2010/main" val="2109655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877A-BFE8-E071-DFB0-CC5F1E873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Placement : (Placement Name)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9B060-4937-6DCB-322F-79C9CC0FE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please provide an overview of your Placement. </a:t>
            </a:r>
          </a:p>
          <a:p>
            <a:endParaRPr lang="en-GB" dirty="0"/>
          </a:p>
          <a:p>
            <a:r>
              <a:rPr lang="en-GB" dirty="0"/>
              <a:t>Ensure that you keep this brief. </a:t>
            </a:r>
          </a:p>
          <a:p>
            <a:endParaRPr lang="en-GB" dirty="0"/>
          </a:p>
          <a:p>
            <a:r>
              <a:rPr lang="en-GB" dirty="0"/>
              <a:t>You can provide pictures. </a:t>
            </a:r>
          </a:p>
          <a:p>
            <a:endParaRPr lang="en-GB" dirty="0"/>
          </a:p>
          <a:p>
            <a:r>
              <a:rPr lang="en-GB" dirty="0"/>
              <a:t>Tell the listener about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2128106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693D0-2BC8-D0AA-180C-7A37DF2E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Placement : (Placement Name)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73BF4-23DE-AE0C-FA71-FAB5D943C1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please provide an overview of your Placement. </a:t>
            </a:r>
          </a:p>
          <a:p>
            <a:endParaRPr lang="en-GB" dirty="0"/>
          </a:p>
          <a:p>
            <a:r>
              <a:rPr lang="en-GB" dirty="0"/>
              <a:t>Ensure that you keep this brief. </a:t>
            </a:r>
          </a:p>
          <a:p>
            <a:endParaRPr lang="en-GB" dirty="0"/>
          </a:p>
          <a:p>
            <a:r>
              <a:rPr lang="en-GB" dirty="0"/>
              <a:t>You can provide pictures. </a:t>
            </a:r>
          </a:p>
          <a:p>
            <a:endParaRPr lang="en-GB" dirty="0"/>
          </a:p>
          <a:p>
            <a:r>
              <a:rPr lang="en-GB" dirty="0"/>
              <a:t>Tell the listener about the organisation.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485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6F4BD-73F0-7947-AAA0-41CD75E3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Placement : (Placement Name)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AA2BC-36CF-5FE1-DCF2-C481373043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you do during your placement? </a:t>
            </a:r>
          </a:p>
          <a:p>
            <a:endParaRPr lang="en-GB" dirty="0"/>
          </a:p>
          <a:p>
            <a:r>
              <a:rPr lang="en-GB" dirty="0"/>
              <a:t>Consider talking about your feelings? When you started, halfway through and after you finished?</a:t>
            </a:r>
          </a:p>
          <a:p>
            <a:endParaRPr lang="en-GB" dirty="0"/>
          </a:p>
          <a:p>
            <a:r>
              <a:rPr lang="en-GB" dirty="0"/>
              <a:t>Is there anything from the experience which really stood out to you? </a:t>
            </a:r>
          </a:p>
        </p:txBody>
      </p:sp>
    </p:spTree>
    <p:extLst>
      <p:ext uri="{BB962C8B-B14F-4D97-AF65-F5344CB8AC3E}">
        <p14:creationId xmlns:p14="http://schemas.microsoft.com/office/powerpoint/2010/main" val="155914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AD7D-07E5-1BEE-E3A0-0B9FA4A67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Why I chose (Placement name)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9C0D5-4A7E-735A-23C9-61D3ADC40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an overview of your reasons for choosing the placement.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971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2EC73-D316-36D4-3EBE-19A7F156A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/>
              <a:t>Developing my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DDA7-A88F-55B6-A46C-5DE155E751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list all the skills you developed or new skills that you have. </a:t>
            </a:r>
          </a:p>
          <a:p>
            <a:endParaRPr lang="en-GB" dirty="0"/>
          </a:p>
          <a:p>
            <a:r>
              <a:rPr lang="en-GB" dirty="0"/>
              <a:t>Please link them to your placement. </a:t>
            </a:r>
          </a:p>
          <a:p>
            <a:endParaRPr lang="en-GB" dirty="0"/>
          </a:p>
          <a:p>
            <a:r>
              <a:rPr lang="en-GB" dirty="0"/>
              <a:t>Tell the listener how you developed those skills. </a:t>
            </a:r>
          </a:p>
          <a:p>
            <a:endParaRPr lang="en-GB" dirty="0"/>
          </a:p>
          <a:p>
            <a:r>
              <a:rPr lang="en-GB" dirty="0"/>
              <a:t>You can utilise pictures here. </a:t>
            </a:r>
          </a:p>
        </p:txBody>
      </p:sp>
    </p:spTree>
    <p:extLst>
      <p:ext uri="{BB962C8B-B14F-4D97-AF65-F5344CB8AC3E}">
        <p14:creationId xmlns:p14="http://schemas.microsoft.com/office/powerpoint/2010/main" val="356337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FF58D-7AB8-DDB0-494D-06318CD32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Future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E0956-F786-57FD-676D-2D29246256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Will you continue with the placement? </a:t>
            </a:r>
          </a:p>
          <a:p>
            <a:endParaRPr lang="en-GB" dirty="0"/>
          </a:p>
          <a:p>
            <a:r>
              <a:rPr lang="en-GB" dirty="0"/>
              <a:t>Will you consider doing other placements to develop your skills?</a:t>
            </a:r>
          </a:p>
        </p:txBody>
      </p:sp>
    </p:spTree>
    <p:extLst>
      <p:ext uri="{BB962C8B-B14F-4D97-AF65-F5344CB8AC3E}">
        <p14:creationId xmlns:p14="http://schemas.microsoft.com/office/powerpoint/2010/main" val="1960942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6B076-5B65-CE19-AD03-63072656D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What knowledge have a gained regarding my future study and career?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E3536-1AC4-742B-AF68-47E613CC90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Application. </a:t>
            </a:r>
          </a:p>
          <a:p>
            <a:endParaRPr lang="en-GB" dirty="0"/>
          </a:p>
          <a:p>
            <a:r>
              <a:rPr lang="en-GB" dirty="0"/>
              <a:t>Do you still want to do what you original set out to do?</a:t>
            </a:r>
          </a:p>
        </p:txBody>
      </p:sp>
    </p:spTree>
    <p:extLst>
      <p:ext uri="{BB962C8B-B14F-4D97-AF65-F5344CB8AC3E}">
        <p14:creationId xmlns:p14="http://schemas.microsoft.com/office/powerpoint/2010/main" val="1664150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0FAE8-5534-3876-D6A7-6F7F36FFC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learnt from the placement about my future career?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36657-93E2-A80B-B3E1-351832F7F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the placement led you towards a different career path? </a:t>
            </a:r>
          </a:p>
          <a:p>
            <a:endParaRPr lang="en-GB" dirty="0"/>
          </a:p>
          <a:p>
            <a:r>
              <a:rPr lang="en-GB" dirty="0"/>
              <a:t>Has the placement cemented your career choice?</a:t>
            </a:r>
          </a:p>
        </p:txBody>
      </p:sp>
    </p:spTree>
    <p:extLst>
      <p:ext uri="{BB962C8B-B14F-4D97-AF65-F5344CB8AC3E}">
        <p14:creationId xmlns:p14="http://schemas.microsoft.com/office/powerpoint/2010/main" val="1392671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602F0-331B-AC99-067A-F45F893F8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My action plan!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C7082-77D7-4544-D34F-F6ACC7CF8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think about what next? </a:t>
            </a:r>
          </a:p>
          <a:p>
            <a:endParaRPr lang="en-GB" dirty="0"/>
          </a:p>
          <a:p>
            <a:r>
              <a:rPr lang="en-GB" dirty="0"/>
              <a:t>Has the placement changed your career or study direction? </a:t>
            </a:r>
          </a:p>
          <a:p>
            <a:endParaRPr lang="en-GB" dirty="0"/>
          </a:p>
          <a:p>
            <a:r>
              <a:rPr lang="en-GB" dirty="0"/>
              <a:t>What would you change next time?</a:t>
            </a:r>
          </a:p>
        </p:txBody>
      </p:sp>
    </p:spTree>
    <p:extLst>
      <p:ext uri="{BB962C8B-B14F-4D97-AF65-F5344CB8AC3E}">
        <p14:creationId xmlns:p14="http://schemas.microsoft.com/office/powerpoint/2010/main" val="1140012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43D6E-2DCF-996A-86C3-4B05754BD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/>
              <a:t>My action plan!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BCE2B-23EE-3BFF-4D6F-76CE920D8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will you do this? </a:t>
            </a:r>
          </a:p>
          <a:p>
            <a:endParaRPr lang="en-GB" dirty="0"/>
          </a:p>
          <a:p>
            <a:r>
              <a:rPr lang="en-GB" dirty="0"/>
              <a:t>What is your deadline? </a:t>
            </a:r>
          </a:p>
          <a:p>
            <a:endParaRPr lang="en-GB" dirty="0"/>
          </a:p>
          <a:p>
            <a:r>
              <a:rPr lang="en-GB" dirty="0"/>
              <a:t>Consider using the Gibbs Reflective Cycle. </a:t>
            </a:r>
          </a:p>
        </p:txBody>
      </p:sp>
    </p:spTree>
    <p:extLst>
      <p:ext uri="{BB962C8B-B14F-4D97-AF65-F5344CB8AC3E}">
        <p14:creationId xmlns:p14="http://schemas.microsoft.com/office/powerpoint/2010/main" val="2906292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95EE-03B8-C006-CB65-B9308FA57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2D5F2-5175-F582-8DAD-F0A166639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provide a summary of your presentation. </a:t>
            </a:r>
          </a:p>
          <a:p>
            <a:endParaRPr lang="en-GB" dirty="0"/>
          </a:p>
          <a:p>
            <a:r>
              <a:rPr lang="en-GB" dirty="0"/>
              <a:t>Keep this short. </a:t>
            </a:r>
          </a:p>
          <a:p>
            <a:endParaRPr lang="en-GB" dirty="0"/>
          </a:p>
          <a:p>
            <a:r>
              <a:rPr lang="en-GB" dirty="0"/>
              <a:t>Please ensure that all names </a:t>
            </a:r>
            <a:r>
              <a:rPr lang="en-GB"/>
              <a:t>are anonymised.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532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78DFB66-A64B-46F5-AE24-80E8307683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anchor="t">
            <a:normAutofit/>
          </a:bodyPr>
          <a:lstStyle/>
          <a:p>
            <a:r>
              <a:rPr lang="en-GB" sz="48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BB2409E-56AE-2861-8C03-EE27C4905E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anchor="t">
            <a:normAutofit/>
          </a:bodyPr>
          <a:lstStyle/>
          <a:p>
            <a:r>
              <a:rPr lang="en-GB" dirty="0"/>
              <a:t>Any Questions?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9C4A35F7-C9B5-8729-C3B8-C7FA90BF28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05234" y="508090"/>
            <a:ext cx="5626534" cy="562653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6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E186F-CDF3-ABA0-F2F2-4CA766BE7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E5F23-BCD8-8B5C-FC34-BEDCC6678A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886558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364</Words>
  <Application>Microsoft Office PowerPoint</Application>
  <PresentationFormat>Widescreen</PresentationFormat>
  <Paragraphs>71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Bierstadt</vt:lpstr>
      <vt:lpstr>Neue Haas Grotesk Text Pro</vt:lpstr>
      <vt:lpstr>GestaltVTI</vt:lpstr>
      <vt:lpstr>Placement Name  Date</vt:lpstr>
      <vt:lpstr>Content </vt:lpstr>
      <vt:lpstr>AI Statement </vt:lpstr>
      <vt:lpstr>My Placement : (Placement Name) </vt:lpstr>
      <vt:lpstr>My Placement : (Placement Name) </vt:lpstr>
      <vt:lpstr>My Placement : (Placement Name) </vt:lpstr>
      <vt:lpstr>Why I chose (Placement name)</vt:lpstr>
      <vt:lpstr>Developing my skills </vt:lpstr>
      <vt:lpstr>Future Development </vt:lpstr>
      <vt:lpstr>What knowledge have a gained regarding my future study and career?</vt:lpstr>
      <vt:lpstr>What have I learnt from the placement about my future career?</vt:lpstr>
      <vt:lpstr>My action plan!</vt:lpstr>
      <vt:lpstr>My action plan!</vt:lpstr>
      <vt:lpstr>Summary </vt:lpstr>
      <vt:lpstr>Thank you!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2026-05-05T07:34:41Z</dcterms:created>
  <dcterms:modified xsi:type="dcterms:W3CDTF">2026-05-05T07:50:25Z</dcterms:modified>
</cp:coreProperties>
</file>