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4"/>
  </p:notesMasterIdLst>
  <p:sldIdLst>
    <p:sldId id="263" r:id="rId2"/>
    <p:sldId id="260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87" autoAdjust="0"/>
    <p:restoredTop sz="94622" autoAdjust="0"/>
  </p:normalViewPr>
  <p:slideViewPr>
    <p:cSldViewPr>
      <p:cViewPr varScale="1">
        <p:scale>
          <a:sx n="108" d="100"/>
          <a:sy n="108" d="100"/>
        </p:scale>
        <p:origin x="-1506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B42660-43CC-4D4A-9781-7B465A083948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473850-F453-4C4B-B3AA-B71CC08A50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1527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234DA7-1775-46A7-9EE9-7BCA4772DEE7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B928-363A-4A02-B9B6-E692A8AE254F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234DA7-1775-46A7-9EE9-7BCA4772DEE7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B928-363A-4A02-B9B6-E692A8AE254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234DA7-1775-46A7-9EE9-7BCA4772DEE7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0BA2B928-363A-4A02-B9B6-E692A8AE254F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234DA7-1775-46A7-9EE9-7BCA4772DEE7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B928-363A-4A02-B9B6-E692A8AE254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234DA7-1775-46A7-9EE9-7BCA4772DEE7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B928-363A-4A02-B9B6-E692A8AE254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234DA7-1775-46A7-9EE9-7BCA4772DEE7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B928-363A-4A02-B9B6-E692A8AE254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234DA7-1775-46A7-9EE9-7BCA4772DEE7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B928-363A-4A02-B9B6-E692A8AE254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234DA7-1775-46A7-9EE9-7BCA4772DEE7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B928-363A-4A02-B9B6-E692A8AE254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234DA7-1775-46A7-9EE9-7BCA4772DEE7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B928-363A-4A02-B9B6-E692A8AE254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234DA7-1775-46A7-9EE9-7BCA4772DEE7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B928-363A-4A02-B9B6-E692A8AE254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234DA7-1775-46A7-9EE9-7BCA4772DEE7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B928-363A-4A02-B9B6-E692A8AE254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F0234DA7-1775-46A7-9EE9-7BCA4772DEE7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BA2B928-363A-4A02-B9B6-E692A8AE254F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2808998"/>
              </p:ext>
            </p:extLst>
          </p:nvPr>
        </p:nvGraphicFramePr>
        <p:xfrm>
          <a:off x="1187624" y="116633"/>
          <a:ext cx="4176464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176464"/>
              </a:tblGrid>
              <a:tr h="370840"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2742418"/>
              </p:ext>
            </p:extLst>
          </p:nvPr>
        </p:nvGraphicFramePr>
        <p:xfrm>
          <a:off x="323528" y="1916832"/>
          <a:ext cx="7776864" cy="558128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776864"/>
              </a:tblGrid>
              <a:tr h="5581288">
                <a:tc>
                  <a:txBody>
                    <a:bodyPr/>
                    <a:lstStyle/>
                    <a:p>
                      <a:pPr algn="ctr"/>
                      <a:endParaRPr lang="en-US" sz="1100" b="0" dirty="0" smtClean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ctr"/>
                      <a:endParaRPr lang="en-US" sz="1100" b="0" dirty="0" smtClean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ctr"/>
                      <a:endParaRPr lang="en-US" sz="1100" b="0" dirty="0" smtClean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ctr"/>
                      <a:endParaRPr lang="en-US" sz="1100" b="0" dirty="0" smtClean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0" dirty="0" smtClean="0">
                          <a:latin typeface="Arial" pitchFamily="34" charset="0"/>
                          <a:cs typeface="Arial" pitchFamily="34" charset="0"/>
                        </a:rPr>
                        <a:t>Module: Foreign Languages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0" dirty="0" smtClean="0">
                          <a:latin typeface="Arial" pitchFamily="34" charset="0"/>
                          <a:cs typeface="Arial" pitchFamily="34" charset="0"/>
                        </a:rPr>
                        <a:t>BMIH5003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0" dirty="0" smtClean="0">
                          <a:latin typeface="Arial" pitchFamily="34" charset="0"/>
                          <a:cs typeface="Arial" pitchFamily="34" charset="0"/>
                        </a:rPr>
                        <a:t>Lecturer: Rodrigo F. Aguilera</a:t>
                      </a:r>
                    </a:p>
                    <a:p>
                      <a:r>
                        <a:rPr lang="en-US" sz="1100" b="0" dirty="0" smtClean="0">
                          <a:latin typeface="Arial" pitchFamily="34" charset="0"/>
                          <a:cs typeface="Arial" pitchFamily="34" charset="0"/>
                        </a:rPr>
                        <a:t>Alexandra Gheorghe</a:t>
                      </a:r>
                    </a:p>
                    <a:p>
                      <a:r>
                        <a:rPr lang="en-US" sz="1100" b="0" dirty="0" smtClean="0">
                          <a:latin typeface="Arial" pitchFamily="34" charset="0"/>
                          <a:cs typeface="Arial" pitchFamily="34" charset="0"/>
                        </a:rPr>
                        <a:t>2117801</a:t>
                      </a:r>
                    </a:p>
                    <a:p>
                      <a:r>
                        <a:rPr lang="en-US" sz="1100" b="0" dirty="0" smtClean="0">
                          <a:latin typeface="Arial" pitchFamily="34" charset="0"/>
                          <a:cs typeface="Arial" pitchFamily="34" charset="0"/>
                        </a:rPr>
                        <a:t>Assignment title: Portfolio ( Hotel Breakfast Board) 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331521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4896863"/>
              </p:ext>
            </p:extLst>
          </p:nvPr>
        </p:nvGraphicFramePr>
        <p:xfrm>
          <a:off x="903" y="1988840"/>
          <a:ext cx="5939249" cy="83210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939249"/>
              </a:tblGrid>
              <a:tr h="832104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lang="en-US" sz="900" dirty="0" smtClean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900" dirty="0" smtClean="0">
                          <a:latin typeface="Arial" pitchFamily="34" charset="0"/>
                          <a:cs typeface="Arial" pitchFamily="34" charset="0"/>
                        </a:rPr>
                        <a:t>OUR EXTRA VALUE MEALS BREAKFAST/ </a:t>
                      </a:r>
                      <a:endParaRPr lang="it-IT" sz="900" dirty="0" smtClean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l">
                        <a:lnSpc>
                          <a:spcPct val="100000"/>
                        </a:lnSpc>
                      </a:pPr>
                      <a:r>
                        <a:rPr lang="en-US" sz="900" dirty="0" smtClean="0">
                          <a:latin typeface="Arial" pitchFamily="34" charset="0"/>
                          <a:cs typeface="Arial" pitchFamily="34" charset="0"/>
                        </a:rPr>
                        <a:t>COLATIONE E ALTRI PASTI EXTRA</a:t>
                      </a:r>
                    </a:p>
                    <a:p>
                      <a:pPr algn="l">
                        <a:lnSpc>
                          <a:spcPct val="100000"/>
                        </a:lnSpc>
                      </a:pPr>
                      <a:endParaRPr lang="en-US" sz="900" dirty="0" smtClean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l">
                        <a:lnSpc>
                          <a:spcPct val="100000"/>
                        </a:lnSpc>
                      </a:pPr>
                      <a:r>
                        <a:rPr lang="en-US" sz="900" dirty="0" err="1" smtClean="0">
                          <a:latin typeface="Arial" pitchFamily="34" charset="0"/>
                          <a:cs typeface="Arial" pitchFamily="34" charset="0"/>
                        </a:rPr>
                        <a:t>Classiche</a:t>
                      </a:r>
                      <a:r>
                        <a:rPr lang="en-US" sz="900" dirty="0" smtClean="0">
                          <a:latin typeface="Arial" pitchFamily="34" charset="0"/>
                          <a:cs typeface="Arial" pitchFamily="34" charset="0"/>
                        </a:rPr>
                        <a:t> – Classic                                                                                                            </a:t>
                      </a:r>
                      <a:r>
                        <a:rPr lang="en-US" sz="90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en-GB" sz="900" dirty="0" smtClean="0">
                          <a:latin typeface="Arial" pitchFamily="34" charset="0"/>
                          <a:cs typeface="Arial" pitchFamily="34" charset="0"/>
                        </a:rPr>
                        <a:t>€</a:t>
                      </a:r>
                      <a:r>
                        <a:rPr lang="en-US" sz="900" dirty="0" smtClean="0">
                          <a:latin typeface="Arial" pitchFamily="34" charset="0"/>
                          <a:cs typeface="Arial" pitchFamily="34" charset="0"/>
                        </a:rPr>
                        <a:t>  5.oo</a:t>
                      </a:r>
                    </a:p>
                    <a:p>
                      <a:pPr algn="l">
                        <a:lnSpc>
                          <a:spcPct val="100000"/>
                        </a:lnSpc>
                      </a:pPr>
                      <a:r>
                        <a:rPr lang="en-US" sz="900" dirty="0" err="1" smtClean="0">
                          <a:latin typeface="Arial" pitchFamily="34" charset="0"/>
                          <a:cs typeface="Arial" pitchFamily="34" charset="0"/>
                        </a:rPr>
                        <a:t>Uova</a:t>
                      </a:r>
                      <a:r>
                        <a:rPr lang="en-US" sz="9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en-US" sz="900" baseline="0" dirty="0" err="1" smtClean="0">
                          <a:latin typeface="Arial" pitchFamily="34" charset="0"/>
                          <a:cs typeface="Arial" pitchFamily="34" charset="0"/>
                        </a:rPr>
                        <a:t>Alla</a:t>
                      </a:r>
                      <a:r>
                        <a:rPr lang="en-US" sz="9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en-US" sz="900" baseline="0" dirty="0" err="1" smtClean="0">
                          <a:latin typeface="Arial" pitchFamily="34" charset="0"/>
                          <a:cs typeface="Arial" pitchFamily="34" charset="0"/>
                        </a:rPr>
                        <a:t>Coque</a:t>
                      </a:r>
                      <a:r>
                        <a:rPr lang="en-US" sz="900" baseline="0" dirty="0" smtClean="0">
                          <a:latin typeface="Arial" pitchFamily="34" charset="0"/>
                          <a:cs typeface="Arial" pitchFamily="34" charset="0"/>
                        </a:rPr>
                        <a:t> – Soft Boiled Egg                                                                                   </a:t>
                      </a:r>
                      <a:r>
                        <a:rPr lang="en-US" sz="9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en-GB" sz="900" dirty="0" smtClean="0">
                          <a:latin typeface="Arial" pitchFamily="34" charset="0"/>
                          <a:cs typeface="Arial" pitchFamily="34" charset="0"/>
                        </a:rPr>
                        <a:t>€</a:t>
                      </a:r>
                      <a:r>
                        <a:rPr lang="en-US" sz="900" baseline="0" dirty="0" smtClean="0">
                          <a:latin typeface="Arial" pitchFamily="34" charset="0"/>
                          <a:cs typeface="Arial" pitchFamily="34" charset="0"/>
                        </a:rPr>
                        <a:t>   5.oo</a:t>
                      </a:r>
                    </a:p>
                    <a:p>
                      <a:pPr algn="l">
                        <a:lnSpc>
                          <a:spcPct val="100000"/>
                        </a:lnSpc>
                      </a:pPr>
                      <a:endParaRPr lang="en-US" sz="900" baseline="0" dirty="0" smtClean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l">
                        <a:lnSpc>
                          <a:spcPct val="100000"/>
                        </a:lnSpc>
                      </a:pPr>
                      <a:r>
                        <a:rPr lang="en-US" sz="900" baseline="0" dirty="0" smtClean="0">
                          <a:latin typeface="Arial" pitchFamily="34" charset="0"/>
                          <a:cs typeface="Arial" pitchFamily="34" charset="0"/>
                        </a:rPr>
                        <a:t>OMELETTE/ </a:t>
                      </a:r>
                      <a:r>
                        <a:rPr lang="it-IT" sz="900" dirty="0" smtClean="0">
                          <a:latin typeface="Arial" pitchFamily="34" charset="0"/>
                          <a:cs typeface="Arial" pitchFamily="34" charset="0"/>
                        </a:rPr>
                        <a:t>FRITTATA</a:t>
                      </a:r>
                      <a:endParaRPr lang="en-US" sz="900" baseline="0" dirty="0" smtClean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l">
                        <a:lnSpc>
                          <a:spcPct val="100000"/>
                        </a:lnSpc>
                      </a:pPr>
                      <a:endParaRPr lang="en-US" sz="900" baseline="0" dirty="0" smtClean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l">
                        <a:lnSpc>
                          <a:spcPct val="100000"/>
                        </a:lnSpc>
                      </a:pPr>
                      <a:r>
                        <a:rPr lang="en-US" sz="900" baseline="0" dirty="0" err="1" smtClean="0">
                          <a:latin typeface="Arial" pitchFamily="34" charset="0"/>
                          <a:cs typeface="Arial" pitchFamily="34" charset="0"/>
                        </a:rPr>
                        <a:t>Vegetariana</a:t>
                      </a:r>
                      <a:r>
                        <a:rPr lang="en-US" sz="900" baseline="0" dirty="0" smtClean="0">
                          <a:latin typeface="Arial" pitchFamily="34" charset="0"/>
                          <a:cs typeface="Arial" pitchFamily="34" charset="0"/>
                        </a:rPr>
                        <a:t> – Vegetarian                                                                                                  </a:t>
                      </a:r>
                      <a:r>
                        <a:rPr lang="en-US" sz="9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en-GB" sz="900" dirty="0" smtClean="0">
                          <a:latin typeface="Arial" pitchFamily="34" charset="0"/>
                          <a:cs typeface="Arial" pitchFamily="34" charset="0"/>
                        </a:rPr>
                        <a:t>€</a:t>
                      </a:r>
                      <a:r>
                        <a:rPr lang="en-US" sz="900" baseline="0" dirty="0" smtClean="0">
                          <a:latin typeface="Arial" pitchFamily="34" charset="0"/>
                          <a:cs typeface="Arial" pitchFamily="34" charset="0"/>
                        </a:rPr>
                        <a:t>    9.oo</a:t>
                      </a:r>
                    </a:p>
                    <a:p>
                      <a:pPr algn="l">
                        <a:lnSpc>
                          <a:spcPct val="100000"/>
                        </a:lnSpc>
                      </a:pPr>
                      <a:r>
                        <a:rPr lang="en-US" sz="900" baseline="0" dirty="0" err="1" smtClean="0">
                          <a:latin typeface="Arial" pitchFamily="34" charset="0"/>
                          <a:cs typeface="Arial" pitchFamily="34" charset="0"/>
                        </a:rPr>
                        <a:t>Pomodoro</a:t>
                      </a:r>
                      <a:r>
                        <a:rPr lang="en-US" sz="900" baseline="0" dirty="0" smtClean="0">
                          <a:latin typeface="Arial" pitchFamily="34" charset="0"/>
                          <a:cs typeface="Arial" pitchFamily="34" charset="0"/>
                        </a:rPr>
                        <a:t>, Mozzarella E </a:t>
                      </a:r>
                      <a:r>
                        <a:rPr lang="en-US" sz="900" baseline="0" dirty="0" err="1" smtClean="0">
                          <a:latin typeface="Arial" pitchFamily="34" charset="0"/>
                          <a:cs typeface="Arial" pitchFamily="34" charset="0"/>
                        </a:rPr>
                        <a:t>Basilico</a:t>
                      </a:r>
                      <a:r>
                        <a:rPr lang="en-US" sz="900" baseline="0" dirty="0" smtClean="0">
                          <a:latin typeface="Arial" pitchFamily="34" charset="0"/>
                          <a:cs typeface="Arial" pitchFamily="34" charset="0"/>
                        </a:rPr>
                        <a:t> – Tomato, Mozzarella And Basil                                   </a:t>
                      </a:r>
                      <a:r>
                        <a:rPr lang="en-GB" sz="900" dirty="0" smtClean="0">
                          <a:latin typeface="Arial" pitchFamily="34" charset="0"/>
                          <a:cs typeface="Arial" pitchFamily="34" charset="0"/>
                        </a:rPr>
                        <a:t>€</a:t>
                      </a:r>
                      <a:r>
                        <a:rPr lang="en-US" sz="900" baseline="0" dirty="0" smtClean="0">
                          <a:latin typeface="Arial" pitchFamily="34" charset="0"/>
                          <a:cs typeface="Arial" pitchFamily="34" charset="0"/>
                        </a:rPr>
                        <a:t>    9.oo</a:t>
                      </a:r>
                    </a:p>
                    <a:p>
                      <a:pPr algn="l">
                        <a:lnSpc>
                          <a:spcPct val="100000"/>
                        </a:lnSpc>
                      </a:pPr>
                      <a:r>
                        <a:rPr lang="en-US" sz="900" baseline="0" dirty="0" smtClean="0">
                          <a:latin typeface="Arial" pitchFamily="34" charset="0"/>
                          <a:cs typeface="Arial" pitchFamily="34" charset="0"/>
                        </a:rPr>
                        <a:t>Prosciutto E </a:t>
                      </a:r>
                      <a:r>
                        <a:rPr lang="en-US" sz="900" baseline="0" dirty="0" err="1" smtClean="0">
                          <a:latin typeface="Arial" pitchFamily="34" charset="0"/>
                          <a:cs typeface="Arial" pitchFamily="34" charset="0"/>
                        </a:rPr>
                        <a:t>Formaggio</a:t>
                      </a:r>
                      <a:r>
                        <a:rPr lang="en-US" sz="900" baseline="0" dirty="0" smtClean="0">
                          <a:latin typeface="Arial" pitchFamily="34" charset="0"/>
                          <a:cs typeface="Arial" pitchFamily="34" charset="0"/>
                        </a:rPr>
                        <a:t> – Ham And Cheese                                                                      </a:t>
                      </a:r>
                      <a:r>
                        <a:rPr lang="en-GB" sz="900" dirty="0" smtClean="0">
                          <a:latin typeface="Arial" pitchFamily="34" charset="0"/>
                          <a:cs typeface="Arial" pitchFamily="34" charset="0"/>
                        </a:rPr>
                        <a:t>€</a:t>
                      </a:r>
                      <a:r>
                        <a:rPr lang="en-US" sz="900" baseline="0" dirty="0" smtClean="0">
                          <a:latin typeface="Arial" pitchFamily="34" charset="0"/>
                          <a:cs typeface="Arial" pitchFamily="34" charset="0"/>
                        </a:rPr>
                        <a:t>  10.oo</a:t>
                      </a:r>
                    </a:p>
                    <a:p>
                      <a:pPr algn="l">
                        <a:lnSpc>
                          <a:spcPct val="100000"/>
                        </a:lnSpc>
                      </a:pPr>
                      <a:endParaRPr lang="en-US" sz="900" baseline="0" dirty="0" smtClean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l">
                        <a:lnSpc>
                          <a:spcPct val="100000"/>
                        </a:lnSpc>
                      </a:pPr>
                      <a:r>
                        <a:rPr lang="en-US" sz="900" baseline="0" dirty="0" smtClean="0">
                          <a:latin typeface="Arial" pitchFamily="34" charset="0"/>
                          <a:cs typeface="Arial" pitchFamily="34" charset="0"/>
                        </a:rPr>
                        <a:t>UOVA POCHE ~ POACHED EGGS</a:t>
                      </a:r>
                    </a:p>
                    <a:p>
                      <a:pPr algn="l">
                        <a:lnSpc>
                          <a:spcPct val="100000"/>
                        </a:lnSpc>
                      </a:pPr>
                      <a:endParaRPr lang="en-US" sz="900" baseline="0" dirty="0" smtClean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l">
                        <a:lnSpc>
                          <a:spcPct val="100000"/>
                        </a:lnSpc>
                      </a:pPr>
                      <a:r>
                        <a:rPr lang="en-US" sz="900" baseline="0" dirty="0" smtClean="0">
                          <a:latin typeface="Arial" pitchFamily="34" charset="0"/>
                          <a:cs typeface="Arial" pitchFamily="34" charset="0"/>
                        </a:rPr>
                        <a:t>Con </a:t>
                      </a:r>
                      <a:r>
                        <a:rPr lang="en-US" sz="900" baseline="0" dirty="0" err="1" smtClean="0">
                          <a:latin typeface="Arial" pitchFamily="34" charset="0"/>
                          <a:cs typeface="Arial" pitchFamily="34" charset="0"/>
                        </a:rPr>
                        <a:t>Doppia</a:t>
                      </a:r>
                      <a:r>
                        <a:rPr lang="en-US" sz="9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en-US" sz="900" baseline="0" dirty="0" err="1" smtClean="0">
                          <a:latin typeface="Arial" pitchFamily="34" charset="0"/>
                          <a:cs typeface="Arial" pitchFamily="34" charset="0"/>
                        </a:rPr>
                        <a:t>Consistentza</a:t>
                      </a:r>
                      <a:r>
                        <a:rPr lang="en-US" sz="900" baseline="0" dirty="0" smtClean="0">
                          <a:latin typeface="Arial" pitchFamily="34" charset="0"/>
                          <a:cs typeface="Arial" pitchFamily="34" charset="0"/>
                        </a:rPr>
                        <a:t> Di </a:t>
                      </a:r>
                      <a:r>
                        <a:rPr lang="en-US" sz="900" baseline="0" dirty="0" err="1" smtClean="0">
                          <a:latin typeface="Arial" pitchFamily="34" charset="0"/>
                          <a:cs typeface="Arial" pitchFamily="34" charset="0"/>
                        </a:rPr>
                        <a:t>Spinaci</a:t>
                      </a:r>
                      <a:r>
                        <a:rPr lang="en-US" sz="900" baseline="0" dirty="0" smtClean="0">
                          <a:latin typeface="Arial" pitchFamily="34" charset="0"/>
                          <a:cs typeface="Arial" pitchFamily="34" charset="0"/>
                        </a:rPr>
                        <a:t> E Salsa </a:t>
                      </a:r>
                      <a:r>
                        <a:rPr lang="en-US" sz="900" baseline="0" dirty="0" err="1" smtClean="0">
                          <a:latin typeface="Arial" pitchFamily="34" charset="0"/>
                          <a:cs typeface="Arial" pitchFamily="34" charset="0"/>
                        </a:rPr>
                        <a:t>Olandese</a:t>
                      </a:r>
                      <a:r>
                        <a:rPr lang="en-US" sz="900" baseline="0" dirty="0" smtClean="0">
                          <a:latin typeface="Arial" pitchFamily="34" charset="0"/>
                          <a:cs typeface="Arial" pitchFamily="34" charset="0"/>
                        </a:rPr>
                        <a:t> – With Double Consistency Of Spinach And Hollandaise Sauce                                                                                                    </a:t>
                      </a:r>
                      <a:r>
                        <a:rPr lang="en-US" sz="900" baseline="0" dirty="0" smtClean="0">
                          <a:latin typeface="Arial" pitchFamily="34" charset="0"/>
                          <a:cs typeface="Arial" pitchFamily="34" charset="0"/>
                        </a:rPr>
                        <a:t>                             </a:t>
                      </a:r>
                      <a:r>
                        <a:rPr lang="en-GB" sz="900" dirty="0" smtClean="0">
                          <a:latin typeface="Arial" pitchFamily="34" charset="0"/>
                          <a:cs typeface="Arial" pitchFamily="34" charset="0"/>
                        </a:rPr>
                        <a:t>€</a:t>
                      </a:r>
                      <a:r>
                        <a:rPr lang="en-US" sz="900" baseline="0" dirty="0" smtClean="0">
                          <a:latin typeface="Arial" pitchFamily="34" charset="0"/>
                          <a:cs typeface="Arial" pitchFamily="34" charset="0"/>
                        </a:rPr>
                        <a:t>  12.oo</a:t>
                      </a:r>
                    </a:p>
                    <a:p>
                      <a:pPr algn="l">
                        <a:lnSpc>
                          <a:spcPct val="100000"/>
                        </a:lnSpc>
                      </a:pPr>
                      <a:r>
                        <a:rPr lang="en-US" sz="900" baseline="0" dirty="0" smtClean="0">
                          <a:latin typeface="Arial" pitchFamily="34" charset="0"/>
                          <a:cs typeface="Arial" pitchFamily="34" charset="0"/>
                        </a:rPr>
                        <a:t>Con Avocado, Zest Di </a:t>
                      </a:r>
                      <a:r>
                        <a:rPr lang="en-US" sz="900" baseline="0" dirty="0" err="1" smtClean="0">
                          <a:latin typeface="Arial" pitchFamily="34" charset="0"/>
                          <a:cs typeface="Arial" pitchFamily="34" charset="0"/>
                        </a:rPr>
                        <a:t>Limone</a:t>
                      </a:r>
                      <a:r>
                        <a:rPr lang="en-US" sz="900" baseline="0" dirty="0" smtClean="0">
                          <a:latin typeface="Arial" pitchFamily="34" charset="0"/>
                          <a:cs typeface="Arial" pitchFamily="34" charset="0"/>
                        </a:rPr>
                        <a:t> E </a:t>
                      </a:r>
                      <a:r>
                        <a:rPr lang="en-US" sz="900" baseline="0" dirty="0" err="1" smtClean="0">
                          <a:latin typeface="Arial" pitchFamily="34" charset="0"/>
                          <a:cs typeface="Arial" pitchFamily="34" charset="0"/>
                        </a:rPr>
                        <a:t>Pepe</a:t>
                      </a:r>
                      <a:r>
                        <a:rPr lang="en-US" sz="900" baseline="0" dirty="0" smtClean="0">
                          <a:latin typeface="Arial" pitchFamily="34" charset="0"/>
                          <a:cs typeface="Arial" pitchFamily="34" charset="0"/>
                        </a:rPr>
                        <a:t> – With Avocado, Lemon Zest And Pepper           </a:t>
                      </a:r>
                      <a:r>
                        <a:rPr lang="en-GB" sz="900" dirty="0" smtClean="0">
                          <a:latin typeface="Arial" pitchFamily="34" charset="0"/>
                          <a:cs typeface="Arial" pitchFamily="34" charset="0"/>
                        </a:rPr>
                        <a:t>€</a:t>
                      </a:r>
                      <a:r>
                        <a:rPr lang="en-US" sz="900" baseline="0" dirty="0" smtClean="0">
                          <a:latin typeface="Arial" pitchFamily="34" charset="0"/>
                          <a:cs typeface="Arial" pitchFamily="34" charset="0"/>
                        </a:rPr>
                        <a:t>  12.oo</a:t>
                      </a:r>
                    </a:p>
                    <a:p>
                      <a:pPr algn="l">
                        <a:lnSpc>
                          <a:spcPct val="100000"/>
                        </a:lnSpc>
                      </a:pPr>
                      <a:r>
                        <a:rPr lang="en-US" sz="900" baseline="0" dirty="0" smtClean="0">
                          <a:latin typeface="Arial" pitchFamily="34" charset="0"/>
                          <a:cs typeface="Arial" pitchFamily="34" charset="0"/>
                        </a:rPr>
                        <a:t>Con </a:t>
                      </a:r>
                      <a:r>
                        <a:rPr lang="en-US" sz="900" baseline="0" dirty="0" err="1" smtClean="0">
                          <a:latin typeface="Arial" pitchFamily="34" charset="0"/>
                          <a:cs typeface="Arial" pitchFamily="34" charset="0"/>
                        </a:rPr>
                        <a:t>Salmone</a:t>
                      </a:r>
                      <a:r>
                        <a:rPr lang="en-US" sz="9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en-US" sz="900" baseline="0" dirty="0" err="1" smtClean="0">
                          <a:latin typeface="Arial" pitchFamily="34" charset="0"/>
                          <a:cs typeface="Arial" pitchFamily="34" charset="0"/>
                        </a:rPr>
                        <a:t>Affumicato</a:t>
                      </a:r>
                      <a:r>
                        <a:rPr lang="en-US" sz="900" baseline="0" dirty="0" smtClean="0">
                          <a:latin typeface="Arial" pitchFamily="34" charset="0"/>
                          <a:cs typeface="Arial" pitchFamily="34" charset="0"/>
                        </a:rPr>
                        <a:t> E Salsa </a:t>
                      </a:r>
                      <a:r>
                        <a:rPr lang="en-US" sz="900" baseline="0" dirty="0" err="1" smtClean="0">
                          <a:latin typeface="Arial" pitchFamily="34" charset="0"/>
                          <a:cs typeface="Arial" pitchFamily="34" charset="0"/>
                        </a:rPr>
                        <a:t>Olandese</a:t>
                      </a:r>
                      <a:r>
                        <a:rPr lang="en-US" sz="900" baseline="0" dirty="0" smtClean="0">
                          <a:latin typeface="Arial" pitchFamily="34" charset="0"/>
                          <a:cs typeface="Arial" pitchFamily="34" charset="0"/>
                        </a:rPr>
                        <a:t> – With Smoked Salmon And Hollandaise </a:t>
                      </a:r>
                    </a:p>
                    <a:p>
                      <a:pPr algn="l">
                        <a:lnSpc>
                          <a:spcPct val="100000"/>
                        </a:lnSpc>
                      </a:pPr>
                      <a:r>
                        <a:rPr lang="en-US" sz="900" baseline="0" dirty="0" smtClean="0">
                          <a:latin typeface="Arial" pitchFamily="34" charset="0"/>
                          <a:cs typeface="Arial" pitchFamily="34" charset="0"/>
                        </a:rPr>
                        <a:t>Sauce                                                                                                                               </a:t>
                      </a:r>
                      <a:r>
                        <a:rPr lang="en-US" sz="900" baseline="0" dirty="0" smtClean="0">
                          <a:latin typeface="Arial" pitchFamily="34" charset="0"/>
                          <a:cs typeface="Arial" pitchFamily="34" charset="0"/>
                        </a:rPr>
                        <a:t>  </a:t>
                      </a:r>
                      <a:r>
                        <a:rPr lang="en-GB" sz="900" dirty="0" smtClean="0">
                          <a:latin typeface="Arial" pitchFamily="34" charset="0"/>
                          <a:cs typeface="Arial" pitchFamily="34" charset="0"/>
                        </a:rPr>
                        <a:t>€</a:t>
                      </a:r>
                      <a:r>
                        <a:rPr lang="en-US" sz="900" baseline="0" dirty="0" smtClean="0">
                          <a:latin typeface="Arial" pitchFamily="34" charset="0"/>
                          <a:cs typeface="Arial" pitchFamily="34" charset="0"/>
                        </a:rPr>
                        <a:t>   12.oo        </a:t>
                      </a:r>
                      <a:endParaRPr lang="en-US" sz="900" baseline="0" dirty="0" smtClean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l">
                        <a:lnSpc>
                          <a:spcPct val="100000"/>
                        </a:lnSpc>
                      </a:pPr>
                      <a:r>
                        <a:rPr lang="en-US" sz="900" baseline="0" dirty="0" smtClean="0">
                          <a:latin typeface="Arial" pitchFamily="34" charset="0"/>
                          <a:cs typeface="Arial" pitchFamily="34" charset="0"/>
                        </a:rPr>
                        <a:t>                  </a:t>
                      </a:r>
                    </a:p>
                    <a:p>
                      <a:pPr algn="l">
                        <a:lnSpc>
                          <a:spcPct val="100000"/>
                        </a:lnSpc>
                      </a:pPr>
                      <a:endParaRPr lang="en-US" sz="900" baseline="0" dirty="0" smtClean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l">
                        <a:lnSpc>
                          <a:spcPct val="100000"/>
                        </a:lnSpc>
                      </a:pPr>
                      <a:endParaRPr lang="en-US" sz="900" baseline="0" dirty="0" smtClean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l">
                        <a:lnSpc>
                          <a:spcPct val="100000"/>
                        </a:lnSpc>
                      </a:pPr>
                      <a:endParaRPr lang="en-US" sz="900" baseline="0" dirty="0" smtClean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l">
                        <a:lnSpc>
                          <a:spcPct val="100000"/>
                        </a:lnSpc>
                      </a:pPr>
                      <a:r>
                        <a:rPr lang="en-US" sz="900" baseline="0" dirty="0" smtClean="0">
                          <a:latin typeface="Arial" pitchFamily="34" charset="0"/>
                          <a:cs typeface="Arial" pitchFamily="34" charset="0"/>
                        </a:rPr>
                        <a:t>                                                                                                                                       </a:t>
                      </a:r>
                      <a:endParaRPr lang="en-US" sz="900" baseline="0" dirty="0" smtClean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l">
                        <a:lnSpc>
                          <a:spcPct val="100000"/>
                        </a:lnSpc>
                      </a:pPr>
                      <a:r>
                        <a:rPr lang="en-US" sz="900" baseline="0" dirty="0" smtClean="0">
                          <a:latin typeface="Arial" pitchFamily="34" charset="0"/>
                          <a:cs typeface="Arial" pitchFamily="34" charset="0"/>
                        </a:rPr>
                        <a:t>Available for room service / </a:t>
                      </a:r>
                      <a:r>
                        <a:rPr lang="it-IT" sz="900" dirty="0" smtClean="0">
                          <a:latin typeface="Arial" pitchFamily="34" charset="0"/>
                          <a:cs typeface="Arial" pitchFamily="34" charset="0"/>
                        </a:rPr>
                        <a:t>Disponibile per il servizio in camera</a:t>
                      </a:r>
                      <a:endParaRPr lang="en-US" sz="900" baseline="0" dirty="0" smtClean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l">
                        <a:lnSpc>
                          <a:spcPct val="150000"/>
                        </a:lnSpc>
                      </a:pP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Dragon\Desktop\logo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-193431"/>
            <a:ext cx="5411192" cy="2090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978246"/>
              </p:ext>
            </p:extLst>
          </p:nvPr>
        </p:nvGraphicFramePr>
        <p:xfrm>
          <a:off x="2987824" y="1679786"/>
          <a:ext cx="6096000" cy="4343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0"/>
              </a:tblGrid>
              <a:tr h="434340">
                <a:tc>
                  <a:txBody>
                    <a:bodyPr/>
                    <a:lstStyle/>
                    <a:p>
                      <a:r>
                        <a:rPr lang="en-US" sz="800" b="1" i="1" dirty="0" smtClean="0">
                          <a:latin typeface="Arial" pitchFamily="34" charset="0"/>
                          <a:cs typeface="Arial" pitchFamily="34" charset="0"/>
                        </a:rPr>
                        <a:t>Served daily from/</a:t>
                      </a:r>
                      <a:r>
                        <a:rPr lang="it-IT" sz="800" b="1" i="1" dirty="0" smtClean="0">
                          <a:latin typeface="Arial" pitchFamily="34" charset="0"/>
                          <a:cs typeface="Arial" pitchFamily="34" charset="0"/>
                        </a:rPr>
                        <a:t>Servito tutti i giorni da  </a:t>
                      </a:r>
                    </a:p>
                    <a:p>
                      <a:r>
                        <a:rPr lang="it-IT" sz="800" b="1" i="1" dirty="0" smtClean="0">
                          <a:latin typeface="Arial" pitchFamily="34" charset="0"/>
                          <a:cs typeface="Arial" pitchFamily="34" charset="0"/>
                        </a:rPr>
                        <a:t>  </a:t>
                      </a:r>
                      <a:r>
                        <a:rPr lang="en-US" sz="800" b="1" i="1" dirty="0" smtClean="0">
                          <a:latin typeface="Arial" pitchFamily="34" charset="0"/>
                          <a:cs typeface="Arial" pitchFamily="34" charset="0"/>
                        </a:rPr>
                        <a:t> 7.oo to 11.oo</a:t>
                      </a:r>
                      <a:endParaRPr lang="en-GB" sz="800" b="1" i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66110945"/>
              </p:ext>
            </p:extLst>
          </p:nvPr>
        </p:nvGraphicFramePr>
        <p:xfrm>
          <a:off x="5868144" y="1988840"/>
          <a:ext cx="6096000" cy="1676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800" dirty="0" smtClean="0">
                          <a:latin typeface="Arial" pitchFamily="34" charset="0"/>
                          <a:cs typeface="Arial" pitchFamily="34" charset="0"/>
                        </a:rPr>
                        <a:t>DRINK</a:t>
                      </a:r>
                      <a:r>
                        <a:rPr lang="en-US" sz="800" baseline="0" dirty="0" smtClean="0">
                          <a:latin typeface="Arial" pitchFamily="34" charset="0"/>
                          <a:cs typeface="Arial" pitchFamily="34" charset="0"/>
                        </a:rPr>
                        <a:t> LIST / LISTA DEI DRINK</a:t>
                      </a:r>
                    </a:p>
                    <a:p>
                      <a:endParaRPr lang="en-US" sz="800" baseline="0" dirty="0" smtClean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r>
                        <a:rPr kumimoji="0" lang="en-GB" sz="800" kern="1200" dirty="0" err="1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Acqua</a:t>
                      </a:r>
                      <a:r>
                        <a:rPr kumimoji="0" lang="en-GB" sz="800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</a:t>
                      </a:r>
                      <a:r>
                        <a:rPr kumimoji="0" lang="en-GB" sz="800" kern="1200" dirty="0" err="1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Naturale</a:t>
                      </a:r>
                      <a:r>
                        <a:rPr kumimoji="0" lang="en-GB" sz="800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/ </a:t>
                      </a:r>
                      <a:r>
                        <a:rPr kumimoji="0" lang="en-GB" sz="800" kern="1200" dirty="0" err="1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Frizzante</a:t>
                      </a:r>
                      <a:r>
                        <a:rPr kumimoji="0" lang="en-GB" sz="800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-                             </a:t>
                      </a:r>
                      <a:r>
                        <a:rPr lang="en-GB" sz="800" dirty="0" smtClean="0">
                          <a:latin typeface="Arial" pitchFamily="34" charset="0"/>
                          <a:cs typeface="Arial" pitchFamily="34" charset="0"/>
                        </a:rPr>
                        <a:t>€</a:t>
                      </a:r>
                      <a:r>
                        <a:rPr lang="en-US" sz="80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kumimoji="0" lang="en-GB" sz="800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4.oo</a:t>
                      </a:r>
                      <a:r>
                        <a:rPr lang="en-GB" sz="800" dirty="0" smtClean="0">
                          <a:latin typeface="Arial" pitchFamily="34" charset="0"/>
                          <a:cs typeface="Arial" pitchFamily="34" charset="0"/>
                        </a:rPr>
                        <a:t/>
                      </a:r>
                      <a:br>
                        <a:rPr lang="en-GB" sz="8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kumimoji="0" lang="en-GB" sz="800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Still/Sparkling  Water</a:t>
                      </a:r>
                    </a:p>
                    <a:p>
                      <a:r>
                        <a:rPr lang="en-GB" sz="800" dirty="0" smtClean="0">
                          <a:latin typeface="Arial" pitchFamily="34" charset="0"/>
                          <a:cs typeface="Arial" pitchFamily="34" charset="0"/>
                        </a:rPr>
                        <a:t/>
                      </a:r>
                      <a:br>
                        <a:rPr lang="en-GB" sz="8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kumimoji="0" lang="en-GB" sz="800" kern="1200" dirty="0" err="1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Succo</a:t>
                      </a:r>
                      <a:r>
                        <a:rPr kumimoji="0" lang="en-GB" sz="800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Di </a:t>
                      </a:r>
                      <a:r>
                        <a:rPr kumimoji="0" lang="en-GB" sz="800" kern="1200" dirty="0" err="1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Frutta</a:t>
                      </a:r>
                      <a:r>
                        <a:rPr kumimoji="0" lang="en-GB" sz="800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- Fruit Juice                            </a:t>
                      </a:r>
                      <a:r>
                        <a:rPr lang="en-GB" sz="800" dirty="0" smtClean="0">
                          <a:latin typeface="Arial" pitchFamily="34" charset="0"/>
                          <a:cs typeface="Arial" pitchFamily="34" charset="0"/>
                        </a:rPr>
                        <a:t>€</a:t>
                      </a:r>
                      <a:r>
                        <a:rPr lang="en-US" sz="80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kumimoji="0" lang="en-GB" sz="800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 5.oo</a:t>
                      </a:r>
                    </a:p>
                    <a:p>
                      <a:r>
                        <a:rPr lang="en-GB" sz="80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br>
                        <a:rPr lang="en-GB" sz="8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kumimoji="0" lang="en-GB" sz="800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Soft Drink                                                         </a:t>
                      </a:r>
                      <a:r>
                        <a:rPr lang="en-GB" sz="800" dirty="0" smtClean="0">
                          <a:latin typeface="Arial" pitchFamily="34" charset="0"/>
                          <a:cs typeface="Arial" pitchFamily="34" charset="0"/>
                        </a:rPr>
                        <a:t>€</a:t>
                      </a:r>
                      <a:r>
                        <a:rPr lang="en-US" sz="80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kumimoji="0" lang="en-GB" sz="800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  8.oo   </a:t>
                      </a:r>
                    </a:p>
                    <a:p>
                      <a:r>
                        <a:rPr lang="en-GB" sz="800" dirty="0" smtClean="0">
                          <a:latin typeface="Arial" pitchFamily="34" charset="0"/>
                          <a:cs typeface="Arial" pitchFamily="34" charset="0"/>
                        </a:rPr>
                        <a:t/>
                      </a:r>
                      <a:br>
                        <a:rPr lang="en-GB" sz="8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kumimoji="0" lang="en-GB" sz="800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Alcohol Free</a:t>
                      </a:r>
                      <a:r>
                        <a:rPr kumimoji="0" lang="en-GB" sz="800" kern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</a:t>
                      </a:r>
                      <a:r>
                        <a:rPr kumimoji="0" lang="en-GB" sz="800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Drink                                           </a:t>
                      </a:r>
                      <a:r>
                        <a:rPr lang="en-GB" sz="800" dirty="0" smtClean="0">
                          <a:latin typeface="Arial" pitchFamily="34" charset="0"/>
                          <a:cs typeface="Arial" pitchFamily="34" charset="0"/>
                        </a:rPr>
                        <a:t>€</a:t>
                      </a:r>
                      <a:r>
                        <a:rPr lang="en-US" sz="80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kumimoji="0" lang="en-GB" sz="800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 10.oo </a:t>
                      </a:r>
                    </a:p>
                    <a:p>
                      <a:r>
                        <a:rPr lang="en-GB" sz="800" dirty="0" smtClean="0">
                          <a:latin typeface="Arial" pitchFamily="34" charset="0"/>
                          <a:cs typeface="Arial" pitchFamily="34" charset="0"/>
                        </a:rPr>
                        <a:t/>
                      </a:r>
                      <a:br>
                        <a:rPr lang="en-GB" sz="8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kumimoji="0" lang="en-GB" sz="800" kern="1200" dirty="0" err="1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Centrifuga</a:t>
                      </a:r>
                      <a:r>
                        <a:rPr kumimoji="0" lang="en-GB" sz="800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– Vegetable</a:t>
                      </a:r>
                      <a:r>
                        <a:rPr kumimoji="0" lang="en-GB" sz="800" kern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</a:t>
                      </a:r>
                      <a:r>
                        <a:rPr kumimoji="0" lang="en-GB" sz="80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Smoothie</a:t>
                      </a:r>
                      <a:r>
                        <a:rPr kumimoji="0" lang="en-GB" sz="800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                  </a:t>
                      </a:r>
                      <a:r>
                        <a:rPr lang="en-GB" sz="800" dirty="0" smtClean="0">
                          <a:latin typeface="Arial" pitchFamily="34" charset="0"/>
                          <a:cs typeface="Arial" pitchFamily="34" charset="0"/>
                        </a:rPr>
                        <a:t>€</a:t>
                      </a:r>
                      <a:r>
                        <a:rPr lang="en-US" sz="80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kumimoji="0" lang="en-GB" sz="800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8.oo</a:t>
                      </a:r>
                      <a:r>
                        <a:rPr lang="en-GB" sz="800" dirty="0" smtClean="0">
                          <a:latin typeface="Arial" pitchFamily="34" charset="0"/>
                          <a:cs typeface="Arial" pitchFamily="34" charset="0"/>
                        </a:rPr>
                        <a:t/>
                      </a:r>
                      <a:br>
                        <a:rPr lang="en-GB" sz="800" dirty="0" smtClean="0">
                          <a:latin typeface="Arial" pitchFamily="34" charset="0"/>
                          <a:cs typeface="Arial" pitchFamily="34" charset="0"/>
                        </a:rPr>
                      </a:br>
                      <a:endParaRPr lang="en-GB" sz="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53683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783</TotalTime>
  <Words>173</Words>
  <Application>Microsoft Office PowerPoint</Application>
  <PresentationFormat>On-screen Show (4:3)</PresentationFormat>
  <Paragraphs>44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Apex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Dragon</dc:creator>
  <cp:lastModifiedBy>Dragon</cp:lastModifiedBy>
  <cp:revision>28</cp:revision>
  <dcterms:created xsi:type="dcterms:W3CDTF">2023-05-28T10:48:10Z</dcterms:created>
  <dcterms:modified xsi:type="dcterms:W3CDTF">2023-06-08T09:10:57Z</dcterms:modified>
</cp:coreProperties>
</file>