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8"/>
  </p:notesMasterIdLst>
  <p:handoutMasterIdLst>
    <p:handoutMasterId r:id="rId19"/>
  </p:handoutMasterIdLst>
  <p:sldIdLst>
    <p:sldId id="277" r:id="rId2"/>
    <p:sldId id="278" r:id="rId3"/>
    <p:sldId id="279" r:id="rId4"/>
    <p:sldId id="280" r:id="rId5"/>
    <p:sldId id="258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8" autoAdjust="0"/>
    <p:restoredTop sz="93372" autoAdjust="0"/>
  </p:normalViewPr>
  <p:slideViewPr>
    <p:cSldViewPr>
      <p:cViewPr varScale="1">
        <p:scale>
          <a:sx n="81" d="100"/>
          <a:sy n="81" d="100"/>
        </p:scale>
        <p:origin x="978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LCBB4004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Marketing Fundamentals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5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Strategy</a:t>
            </a: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15BC9-2580-4787-BEAD-BB2CC59E5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Corporate Strategy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51EF66-AFB0-4AF2-B6BD-F6ADD4FBA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What business(es) is the company in? </a:t>
            </a:r>
          </a:p>
          <a:p>
            <a:pPr lvl="0"/>
            <a:r>
              <a:rPr lang="en-GB" dirty="0"/>
              <a:t>What business(es) should the company be in? </a:t>
            </a:r>
          </a:p>
          <a:p>
            <a:r>
              <a:rPr lang="en-GB" dirty="0"/>
              <a:t>What amount of total resources should the company devote to each business to achieve its overall goals and objectives?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9813B-B6E1-4BCE-A3A9-746641513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FCF86D-C67B-4DC0-AA48-A482DB80F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5032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15E21-CB6F-47DC-9605-51B0C687F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Business-Level Strategy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61887-1434-4C1F-9790-DBC27C9DB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What distinctive competencies can give the business unit a competitive advantage? </a:t>
            </a:r>
          </a:p>
          <a:p>
            <a:r>
              <a:rPr lang="en-GB" dirty="0"/>
              <a:t>Which of these competencies best matches the needs and wants of the customers in the business target segment(s)?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66674-73CE-4D9A-B601-EDDE81B7B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8154C9-AB91-4F93-A4E5-1F49BAAA5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8950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F3976-5570-4CEC-852E-D56198310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Marketing Strategy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3A829-3807-41DE-BC55-D89C91218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What target market(s) exist for each product? </a:t>
            </a:r>
          </a:p>
          <a:p>
            <a:r>
              <a:rPr lang="en-GB" dirty="0"/>
              <a:t>How can the marketing mix elements best be tailored to the needs and wants of potential customers in each target market?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917A7-0353-4F58-BC50-245D0937E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04/09/2020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E4FC35-B0D4-49E2-ADC9-E5D1C5856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5209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Porters Generic Strategy Model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65" y="1268761"/>
            <a:ext cx="7548327" cy="4249254"/>
          </a:xfrm>
        </p:spPr>
      </p:pic>
    </p:spTree>
    <p:extLst>
      <p:ext uri="{BB962C8B-B14F-4D97-AF65-F5344CB8AC3E}">
        <p14:creationId xmlns:p14="http://schemas.microsoft.com/office/powerpoint/2010/main" val="54609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Cost Leadership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Following this strategy means that the company aims to produce in large quantities, at the lowest cost possible and sell at lower prices.  </a:t>
            </a:r>
          </a:p>
          <a:p>
            <a:r>
              <a:rPr lang="en-GB" dirty="0"/>
              <a:t>By doing this they can capitalise on economies of scale and defeat any competitor who has not got equal production capacity, or who can keep prices to a minimum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196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Differentiation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strategy involves offering some unique selling (service) proposition (USP) that the competition do not have.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689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Focus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company aims at very select market sectors and will be charging higher prices or lower prices.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722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Product Life Cycle Model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3" y="1412776"/>
            <a:ext cx="4824536" cy="4062207"/>
          </a:xfrm>
        </p:spPr>
      </p:pic>
    </p:spTree>
    <p:extLst>
      <p:ext uri="{BB962C8B-B14F-4D97-AF65-F5344CB8AC3E}">
        <p14:creationId xmlns:p14="http://schemas.microsoft.com/office/powerpoint/2010/main" val="2056885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Strategies for Pioneers in the Introduction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Mass market penetration strategy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Niche penetration strategy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Skimming and early withdrawal strategy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324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Defence strategies for Pioneers in the Growth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Fortress or position defence strategy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Flanker strategy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Confrontation strategy</a:t>
            </a:r>
          </a:p>
        </p:txBody>
      </p:sp>
    </p:spTree>
    <p:extLst>
      <p:ext uri="{BB962C8B-B14F-4D97-AF65-F5344CB8AC3E}">
        <p14:creationId xmlns:p14="http://schemas.microsoft.com/office/powerpoint/2010/main" val="69894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Defence strategies for Pioneers in the Growth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Market Expansion Strategy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87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Attack strategies for Followers in the Growth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Frontal Attack Strategy</a:t>
            </a:r>
          </a:p>
          <a:p>
            <a:endParaRPr lang="en-GB" dirty="0"/>
          </a:p>
          <a:p>
            <a:r>
              <a:rPr lang="en-GB" dirty="0"/>
              <a:t>Leapfrog Strategy </a:t>
            </a:r>
          </a:p>
          <a:p>
            <a:endParaRPr lang="en-GB" dirty="0"/>
          </a:p>
          <a:p>
            <a:r>
              <a:rPr lang="en-GB" dirty="0"/>
              <a:t>Flank Attack    </a:t>
            </a:r>
          </a:p>
          <a:p>
            <a:endParaRPr lang="en-GB" dirty="0"/>
          </a:p>
          <a:p>
            <a:r>
              <a:rPr lang="en-GB" dirty="0"/>
              <a:t>Encirclement strategy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65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Strategies in the Maturity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Increased penetration strategy</a:t>
            </a:r>
          </a:p>
          <a:p>
            <a:endParaRPr lang="en-GB" dirty="0"/>
          </a:p>
          <a:p>
            <a:r>
              <a:rPr lang="en-GB" dirty="0"/>
              <a:t>Extended Use Strategy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Global market expansion strategy</a:t>
            </a:r>
          </a:p>
        </p:txBody>
      </p:sp>
    </p:spTree>
    <p:extLst>
      <p:ext uri="{BB962C8B-B14F-4D97-AF65-F5344CB8AC3E}">
        <p14:creationId xmlns:p14="http://schemas.microsoft.com/office/powerpoint/2010/main" val="313426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Strategies in the Decline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Harvesting Strategy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Niche Strategy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97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advantages of being a pioneer and follower company.</a:t>
            </a:r>
          </a:p>
        </p:txBody>
      </p:sp>
    </p:spTree>
    <p:extLst>
      <p:ext uri="{BB962C8B-B14F-4D97-AF65-F5344CB8AC3E}">
        <p14:creationId xmlns:p14="http://schemas.microsoft.com/office/powerpoint/2010/main" val="415150938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2306</TotalTime>
  <Words>358</Words>
  <Application>Microsoft Office PowerPoint</Application>
  <PresentationFormat>On-screen Show (4:3)</PresentationFormat>
  <Paragraphs>74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Myriad Pro</vt:lpstr>
      <vt:lpstr>Verdana</vt:lpstr>
      <vt:lpstr>20140311PresentationUWTSDTemplate</vt:lpstr>
      <vt:lpstr>LCBB4004</vt:lpstr>
      <vt:lpstr>Corporate Strategy</vt:lpstr>
      <vt:lpstr>Business-Level Strategy</vt:lpstr>
      <vt:lpstr>Marketing Strategy</vt:lpstr>
      <vt:lpstr>Porters Generic Strategy Model</vt:lpstr>
      <vt:lpstr> Cost Leadership </vt:lpstr>
      <vt:lpstr> Differentiation </vt:lpstr>
      <vt:lpstr> Focus </vt:lpstr>
      <vt:lpstr>Product Life Cycle Model</vt:lpstr>
      <vt:lpstr>Strategies for Pioneers in the Introduction stage of the PLC</vt:lpstr>
      <vt:lpstr>Defence strategies for Pioneers in the Growth stage of the PLC</vt:lpstr>
      <vt:lpstr>Defence strategies for Pioneers in the Growth stage of the PLC</vt:lpstr>
      <vt:lpstr>Attack strategies for Followers in the Growth stage of the PLC</vt:lpstr>
      <vt:lpstr>Strategies in the Maturity stage of the PLC</vt:lpstr>
      <vt:lpstr>Strategies in the Decline stage of the PLC</vt:lpstr>
      <vt:lpstr>Question 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Efua Adams </cp:lastModifiedBy>
  <cp:revision>141</cp:revision>
  <cp:lastPrinted>2018-07-09T15:27:01Z</cp:lastPrinted>
  <dcterms:created xsi:type="dcterms:W3CDTF">2002-10-07T19:43:58Z</dcterms:created>
  <dcterms:modified xsi:type="dcterms:W3CDTF">2020-09-04T08:01:54Z</dcterms:modified>
</cp:coreProperties>
</file>