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5" r:id="rId7"/>
    <p:sldId id="263" r:id="rId8"/>
    <p:sldId id="264" r:id="rId9"/>
    <p:sldId id="259" r:id="rId10"/>
    <p:sldId id="267" r:id="rId11"/>
    <p:sldId id="260" r:id="rId12"/>
    <p:sldId id="268" r:id="rId13"/>
    <p:sldId id="269" r:id="rId14"/>
    <p:sldId id="270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wales-politics-40064275" TargetMode="External"/><Relationship Id="rId7" Type="http://schemas.openxmlformats.org/officeDocument/2006/relationships/hyperlink" Target="http://www.independent.co.uk/news/world/americas/us-politics/donald-trump-tax-bill-signed-law-refrom-overhail-trillion-cut-oval-office-us-president-republicans-a8124926.html" TargetMode="External"/><Relationship Id="rId2" Type="http://schemas.openxmlformats.org/officeDocument/2006/relationships/hyperlink" Target="http://gov.wales/legislation/programme-5/assembly-bills/?lang=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search?q=new+world+legislation&amp;tbm=nws&amp;ei=BFxeWtffIMbVgAbu57CQBg&amp;start=20&amp;sa=N&amp;biw=1366&amp;bih=651&amp;dpr=1" TargetMode="External"/><Relationship Id="rId5" Type="http://schemas.openxmlformats.org/officeDocument/2006/relationships/hyperlink" Target="http://www.bbc.co.uk/news/world-asia-pacific-11388628" TargetMode="External"/><Relationship Id="rId4" Type="http://schemas.openxmlformats.org/officeDocument/2006/relationships/hyperlink" Target="http://www.dailypost.co.uk/news/north-wales-news/wales-embassies-brexit-europe-world-1395804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C575-83B9-499B-89A3-C0FF53EAFB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044" y="172279"/>
            <a:ext cx="11595652" cy="626827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ECSS6002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Political and Ethical Landscape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Alys Wines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1501684</a:t>
            </a:r>
          </a:p>
        </p:txBody>
      </p:sp>
    </p:spTree>
    <p:extLst>
      <p:ext uri="{BB962C8B-B14F-4D97-AF65-F5344CB8AC3E}">
        <p14:creationId xmlns:p14="http://schemas.microsoft.com/office/powerpoint/2010/main" val="1671559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55964-02E7-4A7C-87E7-BEE2D5219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61" y="410817"/>
            <a:ext cx="11608904" cy="6241775"/>
          </a:xfrm>
        </p:spPr>
        <p:txBody>
          <a:bodyPr>
            <a:norm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your engagement with current political events, legislation and manifesto from a Wales, UK and World perspective.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 should draw upon a diverse range of information accessible sources.</a:t>
            </a:r>
            <a:b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(You can use a resource of your choice e.g. PowerPoint, video, poster presentations, group discussion etc.)</a:t>
            </a:r>
            <a:b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 as a video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300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B77B1-D166-421C-B908-77BC6193D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413" y="0"/>
            <a:ext cx="8596668" cy="689113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5C79E-8940-4849-970C-A0306B402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5" y="689113"/>
            <a:ext cx="11648660" cy="6016487"/>
          </a:xfrm>
        </p:spPr>
        <p:txBody>
          <a:bodyPr>
            <a:normAutofit fontScale="925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My engagement in current welsh political events, legislation and manifestos I am demonstrating by researching and presenting what I have found.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 the previous general election last may, I followed each party manifestos.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example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plaid cymru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manifesto was that this particular party wanted to enforce the following ideas and ideals 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That wales should continue to be able to buy and sell to Europe with no financial implications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‘Secure the money promised to Wales by the Leave campaign, and not accept a penny less’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Future trade deals should be endorsed by the National Assembly for Wales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‘introduce a £7.5bn investment programme to fund vital infrastructure projects throughout Wales’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‘block the development of the Port Talbot super prison’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‘fight to guarantee the pensions triple lock’</a:t>
            </a:r>
          </a:p>
          <a:p>
            <a:pPr>
              <a:buFont typeface="+mj-lt"/>
              <a:buAutoNum type="arabicPeriod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(BBC, 2017)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130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9EC3C-FE7B-4576-AC16-01F432957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8" y="128529"/>
            <a:ext cx="6184439" cy="82743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15330-5034-4D7A-B43E-41328869D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62" y="795130"/>
            <a:ext cx="11131826" cy="5934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Welsh Liberal Democrats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looked to introduce ideas such as 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‘Give a referendum on the terms of Brexit’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‘Give more financial powers to Welsh minsters and increase their funding’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Transfer powers over transport, all Welsh ports, energy, broadcasting, air passenger duty, youth justice, policing and other justice powers from Westminster to Cardiff bay’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‘Give the immediate go ahead for Swansea Bay Tidal lagoon’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‘Put a penny in the pound on income tax, enabling Wales to spend an extra £300m on the NHS and social services’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‘Give an additional £7.5m a year to local police forces in Wales</a:t>
            </a:r>
          </a:p>
          <a:p>
            <a:pPr marL="0" indent="0" algn="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(BBC, 2017)’</a:t>
            </a:r>
          </a:p>
        </p:txBody>
      </p:sp>
    </p:spTree>
    <p:extLst>
      <p:ext uri="{BB962C8B-B14F-4D97-AF65-F5344CB8AC3E}">
        <p14:creationId xmlns:p14="http://schemas.microsoft.com/office/powerpoint/2010/main" val="3757847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32059-02A4-4AB7-A2B8-0B948F40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3530" y="0"/>
            <a:ext cx="4688751" cy="92765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Wales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1E611-D95E-472D-8AA7-AB2BE1865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23" y="927652"/>
            <a:ext cx="10919790" cy="59303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Welsh Labour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looked to introduce and enforce the ideas such as 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‘Support for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Wylfa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nuclear plant on Anglesey’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‘Give control of police to the Welsh Government’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‘Support for tidal lagoons - including Swansea’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‘Give Wales the same amount of economic aid post-Brexit, until 2020’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‘Work with Welsh Government to scrap Severn bridges tolls’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‘Around £1.5bn extra for Welsh public services’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However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UKIP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looked to introduce ideas like: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‘limit cost of running the Welsh government to 2% supporting Wales’ economy’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‘Allowing parent governors to request an Estyn inspection of their school’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‘Give mental health services parity with physical health services’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‘Scrap police and crime commissioners and creating a national commissioner’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‘Support the Swansea Bay tidal lagoon’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‘Revise the Barnett formula, used to distribute funds from Westminster to the Welsh Government’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(BBC, 2017)</a:t>
            </a:r>
          </a:p>
        </p:txBody>
      </p:sp>
    </p:spTree>
    <p:extLst>
      <p:ext uri="{BB962C8B-B14F-4D97-AF65-F5344CB8AC3E}">
        <p14:creationId xmlns:p14="http://schemas.microsoft.com/office/powerpoint/2010/main" val="1076785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2C7E9-8986-4175-A63C-712F47A2C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687" y="167281"/>
            <a:ext cx="5351358" cy="649357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Welsh Embassies 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B6806-5A39-4D6D-919B-3510A697F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7" y="967409"/>
            <a:ext cx="11251096" cy="572331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 disclosed in 2017 that the Government are to open five welsh embassies around the world in order to increase and invest in trade agreements following Brexit.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Teams within welsh embassies aim to promote wales for more investment into wales including imports and exports and to secure already agreed trades. This teams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couldn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also keep track of the countries climate and markets for the government.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teams also aim to access networks and create connections with the countries and decisionmakers and influencers such as MP’S and AM’s.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DailyPost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657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31441-85F3-4D8B-974A-6471A0131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0029" y="61264"/>
            <a:ext cx="6651118" cy="755374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Legislation in Wales !!!!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9943C-A74B-4989-98FC-87D5D88EF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7" y="1166191"/>
            <a:ext cx="10389704" cy="5340626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‘Public Health (Minimum Price for Alcohol) (Wales) Bill’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‘Regulation of Registered Social Landlords (Wales) Bill’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‘Abolition of the Right to Buy and Associated Rights (Wales) Bill’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‘Additional Learning Needs and Education Tribunal (Wales) Bill’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‘Landfill Disposals Tax (Wales) Act 2017’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‘Trade Union (Wales) Act 2017’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‘Public Health (Wales) Act 2017’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‘Land Transaction Tax and Anti-avoidance of Devolved Taxes (Wales) Act 2017’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Government, 2017)</a:t>
            </a:r>
          </a:p>
        </p:txBody>
      </p:sp>
    </p:spTree>
    <p:extLst>
      <p:ext uri="{BB962C8B-B14F-4D97-AF65-F5344CB8AC3E}">
        <p14:creationId xmlns:p14="http://schemas.microsoft.com/office/powerpoint/2010/main" val="3654087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3624-48F6-46F1-9B7E-DCAD05E1B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0033" y="0"/>
            <a:ext cx="4012889" cy="728870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1E609-EA85-44FC-8F45-1C243C88C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622851"/>
            <a:ext cx="11701670" cy="61357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the current general election of June 2017, the parties such as conservatives, liberal democrats, labour, UKIP and green party look to create manifestos.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example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conservatives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focused to create ideas and ideals such as: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‘A cap on energy prices’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‘Keep spending 0.7% of GDP on foreign aid’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‘Pledge to hire 10,000 more mental health nurses by 2020’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‘Pledge to spend at least 2% of GDP on defence and raise defence by spending by at least 0.5% above inflation’   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focus to create ideas and ideals such 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‘Increasing the minimum wage to £10 per hour’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‘Extending free school meals to all primary school children’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‘Measures to cap in schools’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‘Repealing the Trade Union Act’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‘Ending the 1% pay gap for nurses, midwives and other NHS staff’ </a:t>
            </a:r>
          </a:p>
          <a:p>
            <a:pPr marL="0" indent="0" algn="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(Smith, 2017)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152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64084-C2A5-4970-9959-A937BBFF4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3460" y="61263"/>
            <a:ext cx="2091323" cy="75537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3C0F4-6E8E-44B2-B02E-AC44EDA0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329" y="816638"/>
            <a:ext cx="11569149" cy="58094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Liberal democrats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focuses on the ideas and ideals such 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‘Second referendum on terms of the Brexit deal’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‘£7 billion to halt tory cuts to school’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‘A billion fund dedicated to mental health services’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‘An extra penny on income tax to pay for the NHS’ 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UKIP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focuses on the ideas and ideals such as: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‘A ban on full face coverings’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‘An explicit ban on the practice of Sharia Law’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‘Abolition of Postal voting for most electors’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‘Making a difference in race an aggravating factor in grooming offences’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(Smith, 2017) </a:t>
            </a:r>
          </a:p>
        </p:txBody>
      </p:sp>
    </p:spTree>
    <p:extLst>
      <p:ext uri="{BB962C8B-B14F-4D97-AF65-F5344CB8AC3E}">
        <p14:creationId xmlns:p14="http://schemas.microsoft.com/office/powerpoint/2010/main" val="1305139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CBDAD-95EB-4BF9-B210-49DF65A7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9042" y="0"/>
            <a:ext cx="7792279" cy="88789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Legislation in UK in 2018 !!!!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446D6-9A3E-4A41-8F62-33B08AC3A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809" y="1086678"/>
            <a:ext cx="11264348" cy="545989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Pay Rise for minimum living wage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Lower heating Bills for renters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Drone laws making them safe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Assets frozen for illegal immigrants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Animal cruelty sentencing to be drafted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EU new data protection rules adopted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Charging extra for using credit and debit cards will be banned</a:t>
            </a:r>
          </a:p>
          <a:p>
            <a:pPr marL="0" indent="0" algn="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 Watts, 2017)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980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7EF84-3B94-4497-A3C1-F4D22E58A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79" y="48012"/>
            <a:ext cx="8998226" cy="76862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World events, politics and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4D329-1347-4357-BEF6-31DCB6A52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1" y="1073426"/>
            <a:ext cx="11237844" cy="5486399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‘Hard Brexit to cost EU economy 112bn euros, oxford economic claims’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 EU freedom can continue up to two years after Brexit’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‘Leave campaign bus claim that Britain will save £350m a week after Brexit should have been higher according to Boris Johnson’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(Telegraph, 2018)</a:t>
            </a: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(BBC, 2018)</a:t>
            </a:r>
          </a:p>
        </p:txBody>
      </p:sp>
    </p:spTree>
    <p:extLst>
      <p:ext uri="{BB962C8B-B14F-4D97-AF65-F5344CB8AC3E}">
        <p14:creationId xmlns:p14="http://schemas.microsoft.com/office/powerpoint/2010/main" val="3091198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69AD8-DBBD-4D1C-B744-D6B00AB29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809" y="0"/>
            <a:ext cx="7500730" cy="75537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events, politics and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44199-50AA-4814-B00C-5AB49CEBD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13" y="954157"/>
            <a:ext cx="10959548" cy="556591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‘Trump to not visit the UK, because he does not agree with the new American embassy building in London’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‘Korean Leader Kim Jong-Un committed to the pursuit of nuclear weapons and the advancement of north Korea missile programme’   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Teresa May to make changes in her cabinet including more woman and people of ethnicity</a:t>
            </a: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(Telegraph, 2018)</a:t>
            </a: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(BBC, 2018)</a:t>
            </a: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383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D1EB5-C61D-4492-B2FC-A7FA37C91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026" y="114273"/>
            <a:ext cx="8136835" cy="70236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events, politics and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C5E9B-E886-4117-8532-D2C763491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7" y="967409"/>
            <a:ext cx="10880035" cy="5512904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‘Only 23% of the World’s Politicians are Women, there needs to be more’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‘Somaliland adopts legislation outlawing rape’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‘Greece’s Muslim minority hails change to limit power of sharia law’ </a:t>
            </a: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(Google Search, 2018)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3752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A4D6A-8AEC-44AC-9DC5-1E66FDB06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479" y="-1"/>
            <a:ext cx="8547652" cy="80838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events, politics and legislation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7B4DC-E54E-462B-A57C-C74A2E3EB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22" y="1086679"/>
            <a:ext cx="10999304" cy="5393634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‘France will not allow another refugee camp in Calais’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‘Donald Trump suggests he wants US libel law to limit free speech’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‘Donald Trump signs $1.5 Trillion tax bill into Law’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(Guardian, 2018)</a:t>
            </a: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(Independent, 2018)</a:t>
            </a:r>
          </a:p>
          <a:p>
            <a:pPr marL="0" indent="0" algn="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(Independent, 2017)  </a:t>
            </a:r>
          </a:p>
        </p:txBody>
      </p:sp>
    </p:spTree>
    <p:extLst>
      <p:ext uri="{BB962C8B-B14F-4D97-AF65-F5344CB8AC3E}">
        <p14:creationId xmlns:p14="http://schemas.microsoft.com/office/powerpoint/2010/main" val="810005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7B67-5109-479E-9CE7-D2A304C45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2308" y="127525"/>
            <a:ext cx="6757136" cy="689113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8F143-F4D7-4767-B539-F85B1AA7B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835" y="954158"/>
            <a:ext cx="11105322" cy="556591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http://gov.wales/legislation/programme-5/assembly-bills/?lang=en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http://www.bbc.co.uk/news/uk-wales-politics-40064275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http://www.dailypost.co.uk/news/north-wales-news/wales-embassies-brexit-europe-world-13958047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Smith (2017) https://www.mirror.co.uk/news/politics/general-election-2017-guide-manifestos-10296247.(Accessed:16/01/2018)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Watts (2017) www.independent.co.uk/news/uk/politics/new-laws-legislation-2018-gender-pay-immigrants-animal-cruelty-drones-generation-rent-a8128586.html. (Accessed:16/01/2018)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http://www.bbc.co.uk/news/world-asia-pacific-11388628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https://www.google.co.uk/search?q=new+world+legislation&amp;tbm=nws&amp;ei=BFxeWtffIMbVgAbu57CQBg&amp;start=20&amp;sa=N&amp;biw=1366&amp;bih=651&amp;dpr=1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http://www.independent.co.uk/news/world/americas/us-politics/donald-trump-tax-bill-signed-law-refrom-overhail-trillion-cut-oval-office-us-president-republicans-a8124926.html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https://www.theguardian.com/public-leaders-network/2017/nov/29/female-political-leaders-women-change</a:t>
            </a:r>
          </a:p>
        </p:txBody>
      </p:sp>
    </p:spTree>
    <p:extLst>
      <p:ext uri="{BB962C8B-B14F-4D97-AF65-F5344CB8AC3E}">
        <p14:creationId xmlns:p14="http://schemas.microsoft.com/office/powerpoint/2010/main" val="28927983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2614</TotalTime>
  <Words>1419</Words>
  <Application>Microsoft Office PowerPoint</Application>
  <PresentationFormat>Widescreen</PresentationFormat>
  <Paragraphs>141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Wingdings 3</vt:lpstr>
      <vt:lpstr>Facet</vt:lpstr>
      <vt:lpstr>ECSS6002 Current Political and Ethical Landscape Alys Wines 1501684</vt:lpstr>
      <vt:lpstr> Demonstrate your engagement with current political events, legislation and manifesto from a Wales, UK and World perspective.  Students should draw upon a diverse range of information accessible sources. (You can use a resource of your choice e.g. PowerPoint, video, poster presentations, group discussion etc.) Submit as a video</vt:lpstr>
      <vt:lpstr>Wales </vt:lpstr>
      <vt:lpstr>Wales</vt:lpstr>
      <vt:lpstr>Wales </vt:lpstr>
      <vt:lpstr>New Welsh Embassies  </vt:lpstr>
      <vt:lpstr>New Legislation in Wales !!!!</vt:lpstr>
      <vt:lpstr>UK </vt:lpstr>
      <vt:lpstr>UK</vt:lpstr>
      <vt:lpstr>New Legislation in UK in 2018 !!!!</vt:lpstr>
      <vt:lpstr>World events, politics and legislation </vt:lpstr>
      <vt:lpstr>World events, politics and legislation </vt:lpstr>
      <vt:lpstr>World events, politics and legislation </vt:lpstr>
      <vt:lpstr>World events, politics and legislation 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ECSS6002 Current Political and Ethical Landscape Alys Wines 1501684</dc:title>
  <dc:creator>Huw Wines</dc:creator>
  <cp:lastModifiedBy>Huw Wines</cp:lastModifiedBy>
  <cp:revision>68</cp:revision>
  <dcterms:created xsi:type="dcterms:W3CDTF">2017-12-08T10:46:30Z</dcterms:created>
  <dcterms:modified xsi:type="dcterms:W3CDTF">2018-01-17T16:16:51Z</dcterms:modified>
</cp:coreProperties>
</file>