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sldIdLst>
    <p:sldId id="256" r:id="rId2"/>
    <p:sldId id="257" r:id="rId3"/>
    <p:sldId id="288" r:id="rId4"/>
    <p:sldId id="289" r:id="rId5"/>
    <p:sldId id="290" r:id="rId6"/>
    <p:sldId id="339" r:id="rId7"/>
    <p:sldId id="334" r:id="rId8"/>
    <p:sldId id="335" r:id="rId9"/>
    <p:sldId id="345" r:id="rId10"/>
    <p:sldId id="309" r:id="rId11"/>
    <p:sldId id="337" r:id="rId12"/>
    <p:sldId id="310" r:id="rId13"/>
    <p:sldId id="312" r:id="rId14"/>
    <p:sldId id="313" r:id="rId15"/>
    <p:sldId id="340" r:id="rId16"/>
    <p:sldId id="338" r:id="rId17"/>
    <p:sldId id="314" r:id="rId18"/>
    <p:sldId id="350" r:id="rId19"/>
    <p:sldId id="315" r:id="rId20"/>
    <p:sldId id="316" r:id="rId21"/>
    <p:sldId id="341" r:id="rId22"/>
    <p:sldId id="317" r:id="rId23"/>
    <p:sldId id="318" r:id="rId24"/>
    <p:sldId id="347" r:id="rId25"/>
    <p:sldId id="319" r:id="rId26"/>
    <p:sldId id="348" r:id="rId27"/>
    <p:sldId id="346" r:id="rId28"/>
    <p:sldId id="320" r:id="rId29"/>
    <p:sldId id="321" r:id="rId30"/>
    <p:sldId id="322" r:id="rId31"/>
    <p:sldId id="323" r:id="rId32"/>
    <p:sldId id="324" r:id="rId33"/>
    <p:sldId id="325" r:id="rId34"/>
    <p:sldId id="326" r:id="rId35"/>
    <p:sldId id="328" r:id="rId36"/>
    <p:sldId id="333" r:id="rId37"/>
    <p:sldId id="342" r:id="rId38"/>
    <p:sldId id="287" r:id="rId39"/>
    <p:sldId id="263"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AE3F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3FB412-049D-4969-AC23-944155A007A4}" v="8" dt="2025-10-26T18:24:29.6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529" autoAdjust="0"/>
    <p:restoredTop sz="88889" autoAdjust="0"/>
  </p:normalViewPr>
  <p:slideViewPr>
    <p:cSldViewPr snapToGrid="0">
      <p:cViewPr varScale="1">
        <p:scale>
          <a:sx n="88" d="100"/>
          <a:sy n="88" d="100"/>
        </p:scale>
        <p:origin x="96" y="30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4C499F34-8BE8-4ADA-A61B-12FC12B21B69}"/>
    <pc:docChg chg="undo custSel modSld">
      <pc:chgData name="Alisdair Cunningham" userId="67e8d9ba-4582-42f1-b26c-e866daa7f65b" providerId="ADAL" clId="{4C499F34-8BE8-4ADA-A61B-12FC12B21B69}" dt="2024-10-25T19:26:04.956" v="123" actId="20577"/>
      <pc:docMkLst>
        <pc:docMk/>
      </pc:docMkLst>
      <pc:sldChg chg="modSp">
        <pc:chgData name="Alisdair Cunningham" userId="67e8d9ba-4582-42f1-b26c-e866daa7f65b" providerId="ADAL" clId="{4C499F34-8BE8-4ADA-A61B-12FC12B21B69}" dt="2024-10-25T16:17:48.131" v="2"/>
        <pc:sldMkLst>
          <pc:docMk/>
          <pc:sldMk cId="3701768522" sldId="256"/>
        </pc:sldMkLst>
      </pc:sldChg>
      <pc:sldChg chg="modSp">
        <pc:chgData name="Alisdair Cunningham" userId="67e8d9ba-4582-42f1-b26c-e866daa7f65b" providerId="ADAL" clId="{4C499F34-8BE8-4ADA-A61B-12FC12B21B69}" dt="2024-10-25T16:17:56.862" v="3"/>
        <pc:sldMkLst>
          <pc:docMk/>
          <pc:sldMk cId="3520049810" sldId="257"/>
        </pc:sldMkLst>
      </pc:sldChg>
      <pc:sldChg chg="modSp mod">
        <pc:chgData name="Alisdair Cunningham" userId="67e8d9ba-4582-42f1-b26c-e866daa7f65b" providerId="ADAL" clId="{4C499F34-8BE8-4ADA-A61B-12FC12B21B69}" dt="2024-10-25T19:22:57.269" v="29" actId="20577"/>
        <pc:sldMkLst>
          <pc:docMk/>
          <pc:sldMk cId="2545193714" sldId="263"/>
        </pc:sldMkLst>
      </pc:sldChg>
      <pc:sldChg chg="modSp mod">
        <pc:chgData name="Alisdair Cunningham" userId="67e8d9ba-4582-42f1-b26c-e866daa7f65b" providerId="ADAL" clId="{4C499F34-8BE8-4ADA-A61B-12FC12B21B69}" dt="2024-10-25T19:26:04.956" v="123" actId="20577"/>
        <pc:sldMkLst>
          <pc:docMk/>
          <pc:sldMk cId="3566095879" sldId="287"/>
        </pc:sldMkLst>
      </pc:sldChg>
      <pc:sldChg chg="modSp">
        <pc:chgData name="Alisdair Cunningham" userId="67e8d9ba-4582-42f1-b26c-e866daa7f65b" providerId="ADAL" clId="{4C499F34-8BE8-4ADA-A61B-12FC12B21B69}" dt="2024-10-25T16:17:56.862" v="3"/>
        <pc:sldMkLst>
          <pc:docMk/>
          <pc:sldMk cId="4237624712" sldId="288"/>
        </pc:sldMkLst>
      </pc:sldChg>
      <pc:sldChg chg="modSp">
        <pc:chgData name="Alisdair Cunningham" userId="67e8d9ba-4582-42f1-b26c-e866daa7f65b" providerId="ADAL" clId="{4C499F34-8BE8-4ADA-A61B-12FC12B21B69}" dt="2024-10-25T16:17:56.862" v="3"/>
        <pc:sldMkLst>
          <pc:docMk/>
          <pc:sldMk cId="1053303339" sldId="289"/>
        </pc:sldMkLst>
      </pc:sldChg>
      <pc:sldChg chg="modSp">
        <pc:chgData name="Alisdair Cunningham" userId="67e8d9ba-4582-42f1-b26c-e866daa7f65b" providerId="ADAL" clId="{4C499F34-8BE8-4ADA-A61B-12FC12B21B69}" dt="2024-10-25T16:17:56.862" v="3"/>
        <pc:sldMkLst>
          <pc:docMk/>
          <pc:sldMk cId="2742828229" sldId="290"/>
        </pc:sldMkLst>
      </pc:sldChg>
      <pc:sldChg chg="modSp">
        <pc:chgData name="Alisdair Cunningham" userId="67e8d9ba-4582-42f1-b26c-e866daa7f65b" providerId="ADAL" clId="{4C499F34-8BE8-4ADA-A61B-12FC12B21B69}" dt="2024-10-25T16:17:56.862" v="3"/>
        <pc:sldMkLst>
          <pc:docMk/>
          <pc:sldMk cId="256924237" sldId="309"/>
        </pc:sldMkLst>
      </pc:sldChg>
      <pc:sldChg chg="modSp">
        <pc:chgData name="Alisdair Cunningham" userId="67e8d9ba-4582-42f1-b26c-e866daa7f65b" providerId="ADAL" clId="{4C499F34-8BE8-4ADA-A61B-12FC12B21B69}" dt="2024-10-25T16:17:56.862" v="3"/>
        <pc:sldMkLst>
          <pc:docMk/>
          <pc:sldMk cId="2371888075" sldId="310"/>
        </pc:sldMkLst>
      </pc:sldChg>
      <pc:sldChg chg="modSp">
        <pc:chgData name="Alisdair Cunningham" userId="67e8d9ba-4582-42f1-b26c-e866daa7f65b" providerId="ADAL" clId="{4C499F34-8BE8-4ADA-A61B-12FC12B21B69}" dt="2024-10-25T16:17:56.862" v="3"/>
        <pc:sldMkLst>
          <pc:docMk/>
          <pc:sldMk cId="902754122" sldId="312"/>
        </pc:sldMkLst>
      </pc:sldChg>
      <pc:sldChg chg="modSp">
        <pc:chgData name="Alisdair Cunningham" userId="67e8d9ba-4582-42f1-b26c-e866daa7f65b" providerId="ADAL" clId="{4C499F34-8BE8-4ADA-A61B-12FC12B21B69}" dt="2024-10-25T16:17:56.862" v="3"/>
        <pc:sldMkLst>
          <pc:docMk/>
          <pc:sldMk cId="187483943" sldId="313"/>
        </pc:sldMkLst>
      </pc:sldChg>
      <pc:sldChg chg="modSp">
        <pc:chgData name="Alisdair Cunningham" userId="67e8d9ba-4582-42f1-b26c-e866daa7f65b" providerId="ADAL" clId="{4C499F34-8BE8-4ADA-A61B-12FC12B21B69}" dt="2024-10-25T16:17:56.862" v="3"/>
        <pc:sldMkLst>
          <pc:docMk/>
          <pc:sldMk cId="647574478" sldId="314"/>
        </pc:sldMkLst>
      </pc:sldChg>
      <pc:sldChg chg="modSp">
        <pc:chgData name="Alisdair Cunningham" userId="67e8d9ba-4582-42f1-b26c-e866daa7f65b" providerId="ADAL" clId="{4C499F34-8BE8-4ADA-A61B-12FC12B21B69}" dt="2024-10-25T16:17:56.862" v="3"/>
        <pc:sldMkLst>
          <pc:docMk/>
          <pc:sldMk cId="945778549" sldId="315"/>
        </pc:sldMkLst>
      </pc:sldChg>
      <pc:sldChg chg="modSp">
        <pc:chgData name="Alisdair Cunningham" userId="67e8d9ba-4582-42f1-b26c-e866daa7f65b" providerId="ADAL" clId="{4C499F34-8BE8-4ADA-A61B-12FC12B21B69}" dt="2024-10-25T16:17:56.862" v="3"/>
        <pc:sldMkLst>
          <pc:docMk/>
          <pc:sldMk cId="1613940159" sldId="316"/>
        </pc:sldMkLst>
      </pc:sldChg>
      <pc:sldChg chg="modSp">
        <pc:chgData name="Alisdair Cunningham" userId="67e8d9ba-4582-42f1-b26c-e866daa7f65b" providerId="ADAL" clId="{4C499F34-8BE8-4ADA-A61B-12FC12B21B69}" dt="2024-10-25T16:17:56.862" v="3"/>
        <pc:sldMkLst>
          <pc:docMk/>
          <pc:sldMk cId="1093995001" sldId="317"/>
        </pc:sldMkLst>
      </pc:sldChg>
      <pc:sldChg chg="modSp">
        <pc:chgData name="Alisdair Cunningham" userId="67e8d9ba-4582-42f1-b26c-e866daa7f65b" providerId="ADAL" clId="{4C499F34-8BE8-4ADA-A61B-12FC12B21B69}" dt="2024-10-25T16:17:56.862" v="3"/>
        <pc:sldMkLst>
          <pc:docMk/>
          <pc:sldMk cId="2864389947" sldId="318"/>
        </pc:sldMkLst>
      </pc:sldChg>
      <pc:sldChg chg="modSp">
        <pc:chgData name="Alisdair Cunningham" userId="67e8d9ba-4582-42f1-b26c-e866daa7f65b" providerId="ADAL" clId="{4C499F34-8BE8-4ADA-A61B-12FC12B21B69}" dt="2024-10-25T16:17:56.862" v="3"/>
        <pc:sldMkLst>
          <pc:docMk/>
          <pc:sldMk cId="2217707610" sldId="319"/>
        </pc:sldMkLst>
      </pc:sldChg>
      <pc:sldChg chg="modSp">
        <pc:chgData name="Alisdair Cunningham" userId="67e8d9ba-4582-42f1-b26c-e866daa7f65b" providerId="ADAL" clId="{4C499F34-8BE8-4ADA-A61B-12FC12B21B69}" dt="2024-10-25T16:17:56.862" v="3"/>
        <pc:sldMkLst>
          <pc:docMk/>
          <pc:sldMk cId="2985518671" sldId="320"/>
        </pc:sldMkLst>
      </pc:sldChg>
      <pc:sldChg chg="modSp">
        <pc:chgData name="Alisdair Cunningham" userId="67e8d9ba-4582-42f1-b26c-e866daa7f65b" providerId="ADAL" clId="{4C499F34-8BE8-4ADA-A61B-12FC12B21B69}" dt="2024-10-25T16:17:56.862" v="3"/>
        <pc:sldMkLst>
          <pc:docMk/>
          <pc:sldMk cId="2368202161" sldId="321"/>
        </pc:sldMkLst>
      </pc:sldChg>
      <pc:sldChg chg="modSp">
        <pc:chgData name="Alisdair Cunningham" userId="67e8d9ba-4582-42f1-b26c-e866daa7f65b" providerId="ADAL" clId="{4C499F34-8BE8-4ADA-A61B-12FC12B21B69}" dt="2024-10-25T16:17:56.862" v="3"/>
        <pc:sldMkLst>
          <pc:docMk/>
          <pc:sldMk cId="2871669840" sldId="322"/>
        </pc:sldMkLst>
      </pc:sldChg>
      <pc:sldChg chg="modSp">
        <pc:chgData name="Alisdair Cunningham" userId="67e8d9ba-4582-42f1-b26c-e866daa7f65b" providerId="ADAL" clId="{4C499F34-8BE8-4ADA-A61B-12FC12B21B69}" dt="2024-10-25T16:17:56.862" v="3"/>
        <pc:sldMkLst>
          <pc:docMk/>
          <pc:sldMk cId="956858458" sldId="323"/>
        </pc:sldMkLst>
      </pc:sldChg>
      <pc:sldChg chg="modSp">
        <pc:chgData name="Alisdair Cunningham" userId="67e8d9ba-4582-42f1-b26c-e866daa7f65b" providerId="ADAL" clId="{4C499F34-8BE8-4ADA-A61B-12FC12B21B69}" dt="2024-10-25T16:17:56.862" v="3"/>
        <pc:sldMkLst>
          <pc:docMk/>
          <pc:sldMk cId="1206414379" sldId="324"/>
        </pc:sldMkLst>
      </pc:sldChg>
      <pc:sldChg chg="modSp">
        <pc:chgData name="Alisdair Cunningham" userId="67e8d9ba-4582-42f1-b26c-e866daa7f65b" providerId="ADAL" clId="{4C499F34-8BE8-4ADA-A61B-12FC12B21B69}" dt="2024-10-25T16:17:56.862" v="3"/>
        <pc:sldMkLst>
          <pc:docMk/>
          <pc:sldMk cId="4183276504" sldId="325"/>
        </pc:sldMkLst>
      </pc:sldChg>
      <pc:sldChg chg="modSp">
        <pc:chgData name="Alisdair Cunningham" userId="67e8d9ba-4582-42f1-b26c-e866daa7f65b" providerId="ADAL" clId="{4C499F34-8BE8-4ADA-A61B-12FC12B21B69}" dt="2024-10-25T16:17:56.862" v="3"/>
        <pc:sldMkLst>
          <pc:docMk/>
          <pc:sldMk cId="1222943984" sldId="326"/>
        </pc:sldMkLst>
      </pc:sldChg>
      <pc:sldChg chg="modSp">
        <pc:chgData name="Alisdair Cunningham" userId="67e8d9ba-4582-42f1-b26c-e866daa7f65b" providerId="ADAL" clId="{4C499F34-8BE8-4ADA-A61B-12FC12B21B69}" dt="2024-10-25T16:17:56.862" v="3"/>
        <pc:sldMkLst>
          <pc:docMk/>
          <pc:sldMk cId="2286844120" sldId="328"/>
        </pc:sldMkLst>
      </pc:sldChg>
      <pc:sldChg chg="modSp">
        <pc:chgData name="Alisdair Cunningham" userId="67e8d9ba-4582-42f1-b26c-e866daa7f65b" providerId="ADAL" clId="{4C499F34-8BE8-4ADA-A61B-12FC12B21B69}" dt="2024-10-25T16:17:56.862" v="3"/>
        <pc:sldMkLst>
          <pc:docMk/>
          <pc:sldMk cId="636703991" sldId="333"/>
        </pc:sldMkLst>
      </pc:sldChg>
      <pc:sldChg chg="modSp">
        <pc:chgData name="Alisdair Cunningham" userId="67e8d9ba-4582-42f1-b26c-e866daa7f65b" providerId="ADAL" clId="{4C499F34-8BE8-4ADA-A61B-12FC12B21B69}" dt="2024-10-25T16:17:56.862" v="3"/>
        <pc:sldMkLst>
          <pc:docMk/>
          <pc:sldMk cId="3177128934" sldId="334"/>
        </pc:sldMkLst>
      </pc:sldChg>
      <pc:sldChg chg="modSp">
        <pc:chgData name="Alisdair Cunningham" userId="67e8d9ba-4582-42f1-b26c-e866daa7f65b" providerId="ADAL" clId="{4C499F34-8BE8-4ADA-A61B-12FC12B21B69}" dt="2024-10-25T16:17:56.862" v="3"/>
        <pc:sldMkLst>
          <pc:docMk/>
          <pc:sldMk cId="4202002836" sldId="335"/>
        </pc:sldMkLst>
      </pc:sldChg>
      <pc:sldChg chg="modSp">
        <pc:chgData name="Alisdair Cunningham" userId="67e8d9ba-4582-42f1-b26c-e866daa7f65b" providerId="ADAL" clId="{4C499F34-8BE8-4ADA-A61B-12FC12B21B69}" dt="2024-10-25T16:17:56.862" v="3"/>
        <pc:sldMkLst>
          <pc:docMk/>
          <pc:sldMk cId="2272459603" sldId="337"/>
        </pc:sldMkLst>
      </pc:sldChg>
      <pc:sldChg chg="modSp">
        <pc:chgData name="Alisdair Cunningham" userId="67e8d9ba-4582-42f1-b26c-e866daa7f65b" providerId="ADAL" clId="{4C499F34-8BE8-4ADA-A61B-12FC12B21B69}" dt="2024-10-25T16:17:56.862" v="3"/>
        <pc:sldMkLst>
          <pc:docMk/>
          <pc:sldMk cId="2801883717" sldId="338"/>
        </pc:sldMkLst>
      </pc:sldChg>
      <pc:sldChg chg="modSp">
        <pc:chgData name="Alisdair Cunningham" userId="67e8d9ba-4582-42f1-b26c-e866daa7f65b" providerId="ADAL" clId="{4C499F34-8BE8-4ADA-A61B-12FC12B21B69}" dt="2024-10-25T16:17:56.862" v="3"/>
        <pc:sldMkLst>
          <pc:docMk/>
          <pc:sldMk cId="2485326391" sldId="339"/>
        </pc:sldMkLst>
      </pc:sldChg>
      <pc:sldChg chg="modSp">
        <pc:chgData name="Alisdair Cunningham" userId="67e8d9ba-4582-42f1-b26c-e866daa7f65b" providerId="ADAL" clId="{4C499F34-8BE8-4ADA-A61B-12FC12B21B69}" dt="2024-10-25T16:17:56.862" v="3"/>
        <pc:sldMkLst>
          <pc:docMk/>
          <pc:sldMk cId="1149789155" sldId="340"/>
        </pc:sldMkLst>
      </pc:sldChg>
      <pc:sldChg chg="modSp">
        <pc:chgData name="Alisdair Cunningham" userId="67e8d9ba-4582-42f1-b26c-e866daa7f65b" providerId="ADAL" clId="{4C499F34-8BE8-4ADA-A61B-12FC12B21B69}" dt="2024-10-25T16:17:56.862" v="3"/>
        <pc:sldMkLst>
          <pc:docMk/>
          <pc:sldMk cId="1510753986" sldId="341"/>
        </pc:sldMkLst>
      </pc:sldChg>
      <pc:sldChg chg="modSp">
        <pc:chgData name="Alisdair Cunningham" userId="67e8d9ba-4582-42f1-b26c-e866daa7f65b" providerId="ADAL" clId="{4C499F34-8BE8-4ADA-A61B-12FC12B21B69}" dt="2024-10-25T16:17:56.862" v="3"/>
        <pc:sldMkLst>
          <pc:docMk/>
          <pc:sldMk cId="3760661320" sldId="342"/>
        </pc:sldMkLst>
      </pc:sldChg>
      <pc:sldChg chg="modSp">
        <pc:chgData name="Alisdair Cunningham" userId="67e8d9ba-4582-42f1-b26c-e866daa7f65b" providerId="ADAL" clId="{4C499F34-8BE8-4ADA-A61B-12FC12B21B69}" dt="2024-10-25T16:17:56.862" v="3"/>
        <pc:sldMkLst>
          <pc:docMk/>
          <pc:sldMk cId="833975205" sldId="345"/>
        </pc:sldMkLst>
      </pc:sldChg>
      <pc:sldChg chg="modSp">
        <pc:chgData name="Alisdair Cunningham" userId="67e8d9ba-4582-42f1-b26c-e866daa7f65b" providerId="ADAL" clId="{4C499F34-8BE8-4ADA-A61B-12FC12B21B69}" dt="2024-10-25T16:17:56.862" v="3"/>
        <pc:sldMkLst>
          <pc:docMk/>
          <pc:sldMk cId="1300962704" sldId="346"/>
        </pc:sldMkLst>
      </pc:sldChg>
      <pc:sldChg chg="modSp">
        <pc:chgData name="Alisdair Cunningham" userId="67e8d9ba-4582-42f1-b26c-e866daa7f65b" providerId="ADAL" clId="{4C499F34-8BE8-4ADA-A61B-12FC12B21B69}" dt="2024-10-25T16:17:56.862" v="3"/>
        <pc:sldMkLst>
          <pc:docMk/>
          <pc:sldMk cId="626673990" sldId="347"/>
        </pc:sldMkLst>
      </pc:sldChg>
      <pc:sldChg chg="modSp">
        <pc:chgData name="Alisdair Cunningham" userId="67e8d9ba-4582-42f1-b26c-e866daa7f65b" providerId="ADAL" clId="{4C499F34-8BE8-4ADA-A61B-12FC12B21B69}" dt="2024-10-25T16:17:56.862" v="3"/>
        <pc:sldMkLst>
          <pc:docMk/>
          <pc:sldMk cId="4294395361" sldId="348"/>
        </pc:sldMkLst>
      </pc:sldChg>
      <pc:sldChg chg="modSp">
        <pc:chgData name="Alisdair Cunningham" userId="67e8d9ba-4582-42f1-b26c-e866daa7f65b" providerId="ADAL" clId="{4C499F34-8BE8-4ADA-A61B-12FC12B21B69}" dt="2024-10-25T16:17:56.862" v="3"/>
        <pc:sldMkLst>
          <pc:docMk/>
          <pc:sldMk cId="3445990083" sldId="350"/>
        </pc:sldMkLst>
      </pc:sldChg>
    </pc:docChg>
  </pc:docChgLst>
  <pc:docChgLst>
    <pc:chgData name="Alisdair Cunningham" userId="67e8d9ba-4582-42f1-b26c-e866daa7f65b" providerId="ADAL" clId="{37104150-CF69-47EE-9ECA-91C423C070E8}"/>
    <pc:docChg chg="modSld">
      <pc:chgData name="Alisdair Cunningham" userId="67e8d9ba-4582-42f1-b26c-e866daa7f65b" providerId="ADAL" clId="{37104150-CF69-47EE-9ECA-91C423C070E8}" dt="2024-04-28T20:54:17.830" v="0" actId="1036"/>
      <pc:docMkLst>
        <pc:docMk/>
      </pc:docMkLst>
      <pc:sldChg chg="modSp mod">
        <pc:chgData name="Alisdair Cunningham" userId="67e8d9ba-4582-42f1-b26c-e866daa7f65b" providerId="ADAL" clId="{37104150-CF69-47EE-9ECA-91C423C070E8}" dt="2024-04-28T20:54:17.830" v="0" actId="1036"/>
        <pc:sldMkLst>
          <pc:docMk/>
          <pc:sldMk cId="256924237" sldId="309"/>
        </pc:sldMkLst>
      </pc:sldChg>
    </pc:docChg>
  </pc:docChgLst>
  <pc:docChgLst>
    <pc:chgData name="Alisdair Cunningham" userId="67e8d9ba-4582-42f1-b26c-e866daa7f65b" providerId="ADAL" clId="{EA676FAD-B17D-445C-A30E-BB1D3D4204EB}"/>
    <pc:docChg chg="undo redo custSel addSld delSld modSld sldOrd">
      <pc:chgData name="Alisdair Cunningham" userId="67e8d9ba-4582-42f1-b26c-e866daa7f65b" providerId="ADAL" clId="{EA676FAD-B17D-445C-A30E-BB1D3D4204EB}" dt="2023-10-26T21:20:26.818" v="13621" actId="6549"/>
      <pc:docMkLst>
        <pc:docMk/>
      </pc:docMkLst>
      <pc:sldChg chg="modSp mod">
        <pc:chgData name="Alisdair Cunningham" userId="67e8d9ba-4582-42f1-b26c-e866daa7f65b" providerId="ADAL" clId="{EA676FAD-B17D-445C-A30E-BB1D3D4204EB}" dt="2023-10-26T21:03:23.623" v="12693"/>
        <pc:sldMkLst>
          <pc:docMk/>
          <pc:sldMk cId="3701768522" sldId="256"/>
        </pc:sldMkLst>
      </pc:sldChg>
      <pc:sldChg chg="modSp mod">
        <pc:chgData name="Alisdair Cunningham" userId="67e8d9ba-4582-42f1-b26c-e866daa7f65b" providerId="ADAL" clId="{EA676FAD-B17D-445C-A30E-BB1D3D4204EB}" dt="2023-10-26T21:03:23.623" v="12693"/>
        <pc:sldMkLst>
          <pc:docMk/>
          <pc:sldMk cId="3520049810" sldId="257"/>
        </pc:sldMkLst>
      </pc:sldChg>
      <pc:sldChg chg="modSp ord">
        <pc:chgData name="Alisdair Cunningham" userId="67e8d9ba-4582-42f1-b26c-e866daa7f65b" providerId="ADAL" clId="{EA676FAD-B17D-445C-A30E-BB1D3D4204EB}" dt="2023-10-26T21:03:23.623" v="12693"/>
        <pc:sldMkLst>
          <pc:docMk/>
          <pc:sldMk cId="2545193714" sldId="263"/>
        </pc:sldMkLst>
      </pc:sldChg>
      <pc:sldChg chg="modSp mod ord">
        <pc:chgData name="Alisdair Cunningham" userId="67e8d9ba-4582-42f1-b26c-e866daa7f65b" providerId="ADAL" clId="{EA676FAD-B17D-445C-A30E-BB1D3D4204EB}" dt="2023-10-26T21:20:26.818" v="13621" actId="6549"/>
        <pc:sldMkLst>
          <pc:docMk/>
          <pc:sldMk cId="3566095879" sldId="287"/>
        </pc:sldMkLst>
      </pc:sldChg>
      <pc:sldChg chg="modSp">
        <pc:chgData name="Alisdair Cunningham" userId="67e8d9ba-4582-42f1-b26c-e866daa7f65b" providerId="ADAL" clId="{EA676FAD-B17D-445C-A30E-BB1D3D4204EB}" dt="2023-10-26T21:03:23.623" v="12693"/>
        <pc:sldMkLst>
          <pc:docMk/>
          <pc:sldMk cId="4237624712" sldId="288"/>
        </pc:sldMkLst>
      </pc:sldChg>
      <pc:sldChg chg="modSp">
        <pc:chgData name="Alisdair Cunningham" userId="67e8d9ba-4582-42f1-b26c-e866daa7f65b" providerId="ADAL" clId="{EA676FAD-B17D-445C-A30E-BB1D3D4204EB}" dt="2023-10-26T21:03:23.623" v="12693"/>
        <pc:sldMkLst>
          <pc:docMk/>
          <pc:sldMk cId="1053303339" sldId="289"/>
        </pc:sldMkLst>
      </pc:sldChg>
      <pc:sldChg chg="addSp delSp modSp mod delAnim modAnim">
        <pc:chgData name="Alisdair Cunningham" userId="67e8d9ba-4582-42f1-b26c-e866daa7f65b" providerId="ADAL" clId="{EA676FAD-B17D-445C-A30E-BB1D3D4204EB}" dt="2023-10-26T21:03:23.623" v="12693"/>
        <pc:sldMkLst>
          <pc:docMk/>
          <pc:sldMk cId="2742828229" sldId="290"/>
        </pc:sldMkLst>
      </pc:sldChg>
      <pc:sldChg chg="addSp delSp modSp del mod ord">
        <pc:chgData name="Alisdair Cunningham" userId="67e8d9ba-4582-42f1-b26c-e866daa7f65b" providerId="ADAL" clId="{EA676FAD-B17D-445C-A30E-BB1D3D4204EB}" dt="2023-10-26T21:14:48.314" v="12996" actId="47"/>
        <pc:sldMkLst>
          <pc:docMk/>
          <pc:sldMk cId="2365518547" sldId="308"/>
        </pc:sldMkLst>
      </pc:sldChg>
      <pc:sldChg chg="addSp delSp modSp mod">
        <pc:chgData name="Alisdair Cunningham" userId="67e8d9ba-4582-42f1-b26c-e866daa7f65b" providerId="ADAL" clId="{EA676FAD-B17D-445C-A30E-BB1D3D4204EB}" dt="2023-10-26T21:03:23.623" v="12693"/>
        <pc:sldMkLst>
          <pc:docMk/>
          <pc:sldMk cId="256924237" sldId="309"/>
        </pc:sldMkLst>
      </pc:sldChg>
      <pc:sldChg chg="delSp modSp mod">
        <pc:chgData name="Alisdair Cunningham" userId="67e8d9ba-4582-42f1-b26c-e866daa7f65b" providerId="ADAL" clId="{EA676FAD-B17D-445C-A30E-BB1D3D4204EB}" dt="2023-10-26T21:03:23.623" v="12693"/>
        <pc:sldMkLst>
          <pc:docMk/>
          <pc:sldMk cId="2371888075" sldId="310"/>
        </pc:sldMkLst>
      </pc:sldChg>
      <pc:sldChg chg="modSp del mod">
        <pc:chgData name="Alisdair Cunningham" userId="67e8d9ba-4582-42f1-b26c-e866daa7f65b" providerId="ADAL" clId="{EA676FAD-B17D-445C-A30E-BB1D3D4204EB}" dt="2023-10-17T10:03:00.661" v="1718" actId="47"/>
        <pc:sldMkLst>
          <pc:docMk/>
          <pc:sldMk cId="3772754711" sldId="311"/>
        </pc:sldMkLst>
      </pc:sldChg>
      <pc:sldChg chg="delSp modSp add mod">
        <pc:chgData name="Alisdair Cunningham" userId="67e8d9ba-4582-42f1-b26c-e866daa7f65b" providerId="ADAL" clId="{EA676FAD-B17D-445C-A30E-BB1D3D4204EB}" dt="2023-10-26T21:03:23.623" v="12693"/>
        <pc:sldMkLst>
          <pc:docMk/>
          <pc:sldMk cId="902754122" sldId="312"/>
        </pc:sldMkLst>
      </pc:sldChg>
      <pc:sldChg chg="addSp delSp modSp add mod">
        <pc:chgData name="Alisdair Cunningham" userId="67e8d9ba-4582-42f1-b26c-e866daa7f65b" providerId="ADAL" clId="{EA676FAD-B17D-445C-A30E-BB1D3D4204EB}" dt="2023-10-26T21:03:23.623" v="12693"/>
        <pc:sldMkLst>
          <pc:docMk/>
          <pc:sldMk cId="187483943" sldId="313"/>
        </pc:sldMkLst>
      </pc:sldChg>
      <pc:sldChg chg="modSp add mod">
        <pc:chgData name="Alisdair Cunningham" userId="67e8d9ba-4582-42f1-b26c-e866daa7f65b" providerId="ADAL" clId="{EA676FAD-B17D-445C-A30E-BB1D3D4204EB}" dt="2023-10-26T21:03:23.623" v="12693"/>
        <pc:sldMkLst>
          <pc:docMk/>
          <pc:sldMk cId="647574478" sldId="314"/>
        </pc:sldMkLst>
      </pc:sldChg>
      <pc:sldChg chg="modSp add mod">
        <pc:chgData name="Alisdair Cunningham" userId="67e8d9ba-4582-42f1-b26c-e866daa7f65b" providerId="ADAL" clId="{EA676FAD-B17D-445C-A30E-BB1D3D4204EB}" dt="2023-10-26T21:03:23.623" v="12693"/>
        <pc:sldMkLst>
          <pc:docMk/>
          <pc:sldMk cId="945778549" sldId="315"/>
        </pc:sldMkLst>
      </pc:sldChg>
      <pc:sldChg chg="addSp delSp modSp add mod">
        <pc:chgData name="Alisdair Cunningham" userId="67e8d9ba-4582-42f1-b26c-e866daa7f65b" providerId="ADAL" clId="{EA676FAD-B17D-445C-A30E-BB1D3D4204EB}" dt="2023-10-26T21:03:23.623" v="12693"/>
        <pc:sldMkLst>
          <pc:docMk/>
          <pc:sldMk cId="1613940159" sldId="316"/>
        </pc:sldMkLst>
      </pc:sldChg>
      <pc:sldChg chg="addSp delSp modSp add mod">
        <pc:chgData name="Alisdair Cunningham" userId="67e8d9ba-4582-42f1-b26c-e866daa7f65b" providerId="ADAL" clId="{EA676FAD-B17D-445C-A30E-BB1D3D4204EB}" dt="2023-10-26T21:03:23.623" v="12693"/>
        <pc:sldMkLst>
          <pc:docMk/>
          <pc:sldMk cId="1093995001" sldId="317"/>
        </pc:sldMkLst>
      </pc:sldChg>
      <pc:sldChg chg="modSp add mod">
        <pc:chgData name="Alisdair Cunningham" userId="67e8d9ba-4582-42f1-b26c-e866daa7f65b" providerId="ADAL" clId="{EA676FAD-B17D-445C-A30E-BB1D3D4204EB}" dt="2023-10-26T21:03:23.623" v="12693"/>
        <pc:sldMkLst>
          <pc:docMk/>
          <pc:sldMk cId="2864389947" sldId="318"/>
        </pc:sldMkLst>
      </pc:sldChg>
      <pc:sldChg chg="modSp add mod">
        <pc:chgData name="Alisdair Cunningham" userId="67e8d9ba-4582-42f1-b26c-e866daa7f65b" providerId="ADAL" clId="{EA676FAD-B17D-445C-A30E-BB1D3D4204EB}" dt="2023-10-26T21:03:23.623" v="12693"/>
        <pc:sldMkLst>
          <pc:docMk/>
          <pc:sldMk cId="2217707610" sldId="319"/>
        </pc:sldMkLst>
      </pc:sldChg>
      <pc:sldChg chg="modSp add mod">
        <pc:chgData name="Alisdair Cunningham" userId="67e8d9ba-4582-42f1-b26c-e866daa7f65b" providerId="ADAL" clId="{EA676FAD-B17D-445C-A30E-BB1D3D4204EB}" dt="2023-10-26T21:03:23.623" v="12693"/>
        <pc:sldMkLst>
          <pc:docMk/>
          <pc:sldMk cId="2985518671" sldId="320"/>
        </pc:sldMkLst>
      </pc:sldChg>
      <pc:sldChg chg="modSp add mod">
        <pc:chgData name="Alisdair Cunningham" userId="67e8d9ba-4582-42f1-b26c-e866daa7f65b" providerId="ADAL" clId="{EA676FAD-B17D-445C-A30E-BB1D3D4204EB}" dt="2023-10-26T21:03:23.623" v="12693"/>
        <pc:sldMkLst>
          <pc:docMk/>
          <pc:sldMk cId="2368202161" sldId="321"/>
        </pc:sldMkLst>
      </pc:sldChg>
      <pc:sldChg chg="addSp modSp add mod">
        <pc:chgData name="Alisdair Cunningham" userId="67e8d9ba-4582-42f1-b26c-e866daa7f65b" providerId="ADAL" clId="{EA676FAD-B17D-445C-A30E-BB1D3D4204EB}" dt="2023-10-26T21:03:23.623" v="12693"/>
        <pc:sldMkLst>
          <pc:docMk/>
          <pc:sldMk cId="2871669840" sldId="322"/>
        </pc:sldMkLst>
      </pc:sldChg>
      <pc:sldChg chg="addSp delSp new del mod">
        <pc:chgData name="Alisdair Cunningham" userId="67e8d9ba-4582-42f1-b26c-e866daa7f65b" providerId="ADAL" clId="{EA676FAD-B17D-445C-A30E-BB1D3D4204EB}" dt="2023-10-03T13:10:46.076" v="1205" actId="680"/>
        <pc:sldMkLst>
          <pc:docMk/>
          <pc:sldMk cId="3038647372" sldId="322"/>
        </pc:sldMkLst>
      </pc:sldChg>
      <pc:sldChg chg="addSp modSp add mod modNotesTx">
        <pc:chgData name="Alisdair Cunningham" userId="67e8d9ba-4582-42f1-b26c-e866daa7f65b" providerId="ADAL" clId="{EA676FAD-B17D-445C-A30E-BB1D3D4204EB}" dt="2023-10-26T21:03:23.623" v="12693"/>
        <pc:sldMkLst>
          <pc:docMk/>
          <pc:sldMk cId="956858458" sldId="323"/>
        </pc:sldMkLst>
      </pc:sldChg>
      <pc:sldChg chg="modSp add mod">
        <pc:chgData name="Alisdair Cunningham" userId="67e8d9ba-4582-42f1-b26c-e866daa7f65b" providerId="ADAL" clId="{EA676FAD-B17D-445C-A30E-BB1D3D4204EB}" dt="2023-10-26T21:03:23.623" v="12693"/>
        <pc:sldMkLst>
          <pc:docMk/>
          <pc:sldMk cId="1206414379" sldId="324"/>
        </pc:sldMkLst>
      </pc:sldChg>
      <pc:sldChg chg="addSp modSp add mod">
        <pc:chgData name="Alisdair Cunningham" userId="67e8d9ba-4582-42f1-b26c-e866daa7f65b" providerId="ADAL" clId="{EA676FAD-B17D-445C-A30E-BB1D3D4204EB}" dt="2023-10-26T21:03:23.623" v="12693"/>
        <pc:sldMkLst>
          <pc:docMk/>
          <pc:sldMk cId="4183276504" sldId="325"/>
        </pc:sldMkLst>
      </pc:sldChg>
      <pc:sldChg chg="modSp add mod">
        <pc:chgData name="Alisdair Cunningham" userId="67e8d9ba-4582-42f1-b26c-e866daa7f65b" providerId="ADAL" clId="{EA676FAD-B17D-445C-A30E-BB1D3D4204EB}" dt="2023-10-26T21:03:23.623" v="12693"/>
        <pc:sldMkLst>
          <pc:docMk/>
          <pc:sldMk cId="1222943984" sldId="326"/>
        </pc:sldMkLst>
      </pc:sldChg>
      <pc:sldChg chg="addSp delSp modSp add del mod delAnim modAnim">
        <pc:chgData name="Alisdair Cunningham" userId="67e8d9ba-4582-42f1-b26c-e866daa7f65b" providerId="ADAL" clId="{EA676FAD-B17D-445C-A30E-BB1D3D4204EB}" dt="2023-10-26T21:14:48.314" v="12996" actId="47"/>
        <pc:sldMkLst>
          <pc:docMk/>
          <pc:sldMk cId="2185918220" sldId="327"/>
        </pc:sldMkLst>
      </pc:sldChg>
      <pc:sldChg chg="modSp add mod ord">
        <pc:chgData name="Alisdair Cunningham" userId="67e8d9ba-4582-42f1-b26c-e866daa7f65b" providerId="ADAL" clId="{EA676FAD-B17D-445C-A30E-BB1D3D4204EB}" dt="2023-10-26T21:03:23.623" v="12693"/>
        <pc:sldMkLst>
          <pc:docMk/>
          <pc:sldMk cId="2286844120" sldId="328"/>
        </pc:sldMkLst>
      </pc:sldChg>
      <pc:sldChg chg="add del">
        <pc:chgData name="Alisdair Cunningham" userId="67e8d9ba-4582-42f1-b26c-e866daa7f65b" providerId="ADAL" clId="{EA676FAD-B17D-445C-A30E-BB1D3D4204EB}" dt="2023-10-17T12:49:41.335" v="2546" actId="47"/>
        <pc:sldMkLst>
          <pc:docMk/>
          <pc:sldMk cId="2420845690" sldId="329"/>
        </pc:sldMkLst>
      </pc:sldChg>
      <pc:sldChg chg="add del">
        <pc:chgData name="Alisdair Cunningham" userId="67e8d9ba-4582-42f1-b26c-e866daa7f65b" providerId="ADAL" clId="{EA676FAD-B17D-445C-A30E-BB1D3D4204EB}" dt="2023-10-03T15:56:43.442" v="1393" actId="47"/>
        <pc:sldMkLst>
          <pc:docMk/>
          <pc:sldMk cId="2988498617" sldId="330"/>
        </pc:sldMkLst>
      </pc:sldChg>
      <pc:sldChg chg="modSp add del mod">
        <pc:chgData name="Alisdair Cunningham" userId="67e8d9ba-4582-42f1-b26c-e866daa7f65b" providerId="ADAL" clId="{EA676FAD-B17D-445C-A30E-BB1D3D4204EB}" dt="2023-10-03T16:05:13.372" v="1471" actId="47"/>
        <pc:sldMkLst>
          <pc:docMk/>
          <pc:sldMk cId="1680719125" sldId="331"/>
        </pc:sldMkLst>
      </pc:sldChg>
      <pc:sldChg chg="addSp delSp modSp add del mod ord modNotesTx">
        <pc:chgData name="Alisdair Cunningham" userId="67e8d9ba-4582-42f1-b26c-e866daa7f65b" providerId="ADAL" clId="{EA676FAD-B17D-445C-A30E-BB1D3D4204EB}" dt="2023-10-26T21:14:48.314" v="12996" actId="47"/>
        <pc:sldMkLst>
          <pc:docMk/>
          <pc:sldMk cId="3678341125" sldId="332"/>
        </pc:sldMkLst>
      </pc:sldChg>
      <pc:sldChg chg="addSp delSp modSp add mod ord modAnim modNotesTx">
        <pc:chgData name="Alisdair Cunningham" userId="67e8d9ba-4582-42f1-b26c-e866daa7f65b" providerId="ADAL" clId="{EA676FAD-B17D-445C-A30E-BB1D3D4204EB}" dt="2023-10-26T21:03:23.623" v="12693"/>
        <pc:sldMkLst>
          <pc:docMk/>
          <pc:sldMk cId="636703991" sldId="333"/>
        </pc:sldMkLst>
      </pc:sldChg>
      <pc:sldChg chg="addSp delSp modSp add mod modAnim">
        <pc:chgData name="Alisdair Cunningham" userId="67e8d9ba-4582-42f1-b26c-e866daa7f65b" providerId="ADAL" clId="{EA676FAD-B17D-445C-A30E-BB1D3D4204EB}" dt="2023-10-26T21:03:23.623" v="12693"/>
        <pc:sldMkLst>
          <pc:docMk/>
          <pc:sldMk cId="3177128934" sldId="334"/>
        </pc:sldMkLst>
      </pc:sldChg>
      <pc:sldChg chg="addSp delSp modSp add mod ord">
        <pc:chgData name="Alisdair Cunningham" userId="67e8d9ba-4582-42f1-b26c-e866daa7f65b" providerId="ADAL" clId="{EA676FAD-B17D-445C-A30E-BB1D3D4204EB}" dt="2023-10-26T21:03:23.623" v="12693"/>
        <pc:sldMkLst>
          <pc:docMk/>
          <pc:sldMk cId="4202002836" sldId="335"/>
        </pc:sldMkLst>
      </pc:sldChg>
      <pc:sldChg chg="add del">
        <pc:chgData name="Alisdair Cunningham" userId="67e8d9ba-4582-42f1-b26c-e866daa7f65b" providerId="ADAL" clId="{EA676FAD-B17D-445C-A30E-BB1D3D4204EB}" dt="2023-10-17T16:29:17.363" v="3986" actId="47"/>
        <pc:sldMkLst>
          <pc:docMk/>
          <pc:sldMk cId="4262443674" sldId="336"/>
        </pc:sldMkLst>
      </pc:sldChg>
      <pc:sldChg chg="addSp delSp modSp add mod">
        <pc:chgData name="Alisdair Cunningham" userId="67e8d9ba-4582-42f1-b26c-e866daa7f65b" providerId="ADAL" clId="{EA676FAD-B17D-445C-A30E-BB1D3D4204EB}" dt="2023-10-26T21:03:23.623" v="12693"/>
        <pc:sldMkLst>
          <pc:docMk/>
          <pc:sldMk cId="2272459603" sldId="337"/>
        </pc:sldMkLst>
      </pc:sldChg>
      <pc:sldChg chg="addSp delSp modSp add mod">
        <pc:chgData name="Alisdair Cunningham" userId="67e8d9ba-4582-42f1-b26c-e866daa7f65b" providerId="ADAL" clId="{EA676FAD-B17D-445C-A30E-BB1D3D4204EB}" dt="2023-10-26T21:03:23.623" v="12693"/>
        <pc:sldMkLst>
          <pc:docMk/>
          <pc:sldMk cId="2801883717" sldId="338"/>
        </pc:sldMkLst>
      </pc:sldChg>
      <pc:sldChg chg="modSp add mod">
        <pc:chgData name="Alisdair Cunningham" userId="67e8d9ba-4582-42f1-b26c-e866daa7f65b" providerId="ADAL" clId="{EA676FAD-B17D-445C-A30E-BB1D3D4204EB}" dt="2023-10-26T21:03:23.623" v="12693"/>
        <pc:sldMkLst>
          <pc:docMk/>
          <pc:sldMk cId="2485326391" sldId="339"/>
        </pc:sldMkLst>
      </pc:sldChg>
      <pc:sldChg chg="addSp delSp modSp add mod">
        <pc:chgData name="Alisdair Cunningham" userId="67e8d9ba-4582-42f1-b26c-e866daa7f65b" providerId="ADAL" clId="{EA676FAD-B17D-445C-A30E-BB1D3D4204EB}" dt="2023-10-26T21:03:23.623" v="12693"/>
        <pc:sldMkLst>
          <pc:docMk/>
          <pc:sldMk cId="1149789155" sldId="340"/>
        </pc:sldMkLst>
      </pc:sldChg>
      <pc:sldChg chg="addSp delSp modSp add mod">
        <pc:chgData name="Alisdair Cunningham" userId="67e8d9ba-4582-42f1-b26c-e866daa7f65b" providerId="ADAL" clId="{EA676FAD-B17D-445C-A30E-BB1D3D4204EB}" dt="2023-10-26T21:03:23.623" v="12693"/>
        <pc:sldMkLst>
          <pc:docMk/>
          <pc:sldMk cId="1510753986" sldId="341"/>
        </pc:sldMkLst>
      </pc:sldChg>
      <pc:sldChg chg="add del">
        <pc:chgData name="Alisdair Cunningham" userId="67e8d9ba-4582-42f1-b26c-e866daa7f65b" providerId="ADAL" clId="{EA676FAD-B17D-445C-A30E-BB1D3D4204EB}" dt="2023-10-20T22:39:41.190" v="7561" actId="2890"/>
        <pc:sldMkLst>
          <pc:docMk/>
          <pc:sldMk cId="2610201723" sldId="342"/>
        </pc:sldMkLst>
      </pc:sldChg>
      <pc:sldChg chg="modSp add mod ord">
        <pc:chgData name="Alisdair Cunningham" userId="67e8d9ba-4582-42f1-b26c-e866daa7f65b" providerId="ADAL" clId="{EA676FAD-B17D-445C-A30E-BB1D3D4204EB}" dt="2023-10-26T21:18:35.491" v="13190" actId="20577"/>
        <pc:sldMkLst>
          <pc:docMk/>
          <pc:sldMk cId="3760661320" sldId="342"/>
        </pc:sldMkLst>
      </pc:sldChg>
      <pc:sldChg chg="modSp add del mod">
        <pc:chgData name="Alisdair Cunningham" userId="67e8d9ba-4582-42f1-b26c-e866daa7f65b" providerId="ADAL" clId="{EA676FAD-B17D-445C-A30E-BB1D3D4204EB}" dt="2023-10-26T21:14:48.314" v="12996" actId="47"/>
        <pc:sldMkLst>
          <pc:docMk/>
          <pc:sldMk cId="3273975964" sldId="343"/>
        </pc:sldMkLst>
      </pc:sldChg>
      <pc:sldChg chg="addSp delSp modSp add del mod delAnim modAnim">
        <pc:chgData name="Alisdair Cunningham" userId="67e8d9ba-4582-42f1-b26c-e866daa7f65b" providerId="ADAL" clId="{EA676FAD-B17D-445C-A30E-BB1D3D4204EB}" dt="2023-10-26T21:14:48.314" v="12996" actId="47"/>
        <pc:sldMkLst>
          <pc:docMk/>
          <pc:sldMk cId="207513540" sldId="344"/>
        </pc:sldMkLst>
      </pc:sldChg>
      <pc:sldChg chg="addSp delSp modSp add mod">
        <pc:chgData name="Alisdair Cunningham" userId="67e8d9ba-4582-42f1-b26c-e866daa7f65b" providerId="ADAL" clId="{EA676FAD-B17D-445C-A30E-BB1D3D4204EB}" dt="2023-10-26T21:03:23.623" v="12693"/>
        <pc:sldMkLst>
          <pc:docMk/>
          <pc:sldMk cId="833975205" sldId="345"/>
        </pc:sldMkLst>
      </pc:sldChg>
      <pc:sldChg chg="addSp delSp modSp add mod">
        <pc:chgData name="Alisdair Cunningham" userId="67e8d9ba-4582-42f1-b26c-e866daa7f65b" providerId="ADAL" clId="{EA676FAD-B17D-445C-A30E-BB1D3D4204EB}" dt="2023-10-26T21:03:23.623" v="12693"/>
        <pc:sldMkLst>
          <pc:docMk/>
          <pc:sldMk cId="1300962704" sldId="346"/>
        </pc:sldMkLst>
      </pc:sldChg>
      <pc:sldChg chg="addSp delSp modSp add mod">
        <pc:chgData name="Alisdair Cunningham" userId="67e8d9ba-4582-42f1-b26c-e866daa7f65b" providerId="ADAL" clId="{EA676FAD-B17D-445C-A30E-BB1D3D4204EB}" dt="2023-10-26T21:03:23.623" v="12693"/>
        <pc:sldMkLst>
          <pc:docMk/>
          <pc:sldMk cId="626673990" sldId="347"/>
        </pc:sldMkLst>
      </pc:sldChg>
      <pc:sldChg chg="addSp modSp add mod">
        <pc:chgData name="Alisdair Cunningham" userId="67e8d9ba-4582-42f1-b26c-e866daa7f65b" providerId="ADAL" clId="{EA676FAD-B17D-445C-A30E-BB1D3D4204EB}" dt="2023-10-26T21:03:23.623" v="12693"/>
        <pc:sldMkLst>
          <pc:docMk/>
          <pc:sldMk cId="4294395361" sldId="348"/>
        </pc:sldMkLst>
      </pc:sldChg>
      <pc:sldChg chg="modSp add del">
        <pc:chgData name="Alisdair Cunningham" userId="67e8d9ba-4582-42f1-b26c-e866daa7f65b" providerId="ADAL" clId="{EA676FAD-B17D-445C-A30E-BB1D3D4204EB}" dt="2023-10-26T21:14:48.314" v="12996" actId="47"/>
        <pc:sldMkLst>
          <pc:docMk/>
          <pc:sldMk cId="1360870616" sldId="349"/>
        </pc:sldMkLst>
      </pc:sldChg>
      <pc:sldChg chg="addSp delSp modSp add mod delAnim modAnim">
        <pc:chgData name="Alisdair Cunningham" userId="67e8d9ba-4582-42f1-b26c-e866daa7f65b" providerId="ADAL" clId="{EA676FAD-B17D-445C-A30E-BB1D3D4204EB}" dt="2023-10-26T21:03:23.623" v="12693"/>
        <pc:sldMkLst>
          <pc:docMk/>
          <pc:sldMk cId="3445990083" sldId="350"/>
        </pc:sldMkLst>
      </pc:sldChg>
    </pc:docChg>
  </pc:docChgLst>
  <pc:docChgLst>
    <pc:chgData name="Alisdair Cunningham" userId="67e8d9ba-4582-42f1-b26c-e866daa7f65b" providerId="ADAL" clId="{D55405F9-96CE-42DD-9571-C3D40844E8B0}"/>
    <pc:docChg chg="undo custSel modSld">
      <pc:chgData name="Alisdair Cunningham" userId="67e8d9ba-4582-42f1-b26c-e866daa7f65b" providerId="ADAL" clId="{D55405F9-96CE-42DD-9571-C3D40844E8B0}" dt="2025-10-26T18:24:30.970" v="42" actId="20577"/>
      <pc:docMkLst>
        <pc:docMk/>
      </pc:docMkLst>
      <pc:sldChg chg="modSp mod">
        <pc:chgData name="Alisdair Cunningham" userId="67e8d9ba-4582-42f1-b26c-e866daa7f65b" providerId="ADAL" clId="{D55405F9-96CE-42DD-9571-C3D40844E8B0}" dt="2025-10-26T18:17:12.367" v="3"/>
        <pc:sldMkLst>
          <pc:docMk/>
          <pc:sldMk cId="3701768522" sldId="256"/>
        </pc:sldMkLst>
        <pc:spChg chg="mod">
          <ac:chgData name="Alisdair Cunningham" userId="67e8d9ba-4582-42f1-b26c-e866daa7f65b" providerId="ADAL" clId="{D55405F9-96CE-42DD-9571-C3D40844E8B0}" dt="2025-10-26T18:17:12.367" v="3"/>
          <ac:spMkLst>
            <pc:docMk/>
            <pc:sldMk cId="3701768522" sldId="256"/>
            <ac:spMk id="38" creationId="{065D01E9-11A0-DBC0-6713-29D01B31E987}"/>
          </ac:spMkLst>
        </pc:spChg>
        <pc:spChg chg="mod">
          <ac:chgData name="Alisdair Cunningham" userId="67e8d9ba-4582-42f1-b26c-e866daa7f65b" providerId="ADAL" clId="{D55405F9-96CE-42DD-9571-C3D40844E8B0}" dt="2025-10-26T18:16:59.383" v="2"/>
          <ac:spMkLst>
            <pc:docMk/>
            <pc:sldMk cId="3701768522" sldId="256"/>
            <ac:spMk id="39" creationId="{28BEEBE5-1649-2D3F-4E37-5E30C4D917BA}"/>
          </ac:spMkLst>
        </pc:spChg>
      </pc:sldChg>
      <pc:sldChg chg="modSp">
        <pc:chgData name="Alisdair Cunningham" userId="67e8d9ba-4582-42f1-b26c-e866daa7f65b" providerId="ADAL" clId="{D55405F9-96CE-42DD-9571-C3D40844E8B0}" dt="2025-10-26T18:17:12.367" v="3"/>
        <pc:sldMkLst>
          <pc:docMk/>
          <pc:sldMk cId="3520049810" sldId="257"/>
        </pc:sldMkLst>
        <pc:spChg chg="mod">
          <ac:chgData name="Alisdair Cunningham" userId="67e8d9ba-4582-42f1-b26c-e866daa7f65b" providerId="ADAL" clId="{D55405F9-96CE-42DD-9571-C3D40844E8B0}" dt="2025-10-26T18:17:12.367" v="3"/>
          <ac:spMkLst>
            <pc:docMk/>
            <pc:sldMk cId="3520049810" sldId="257"/>
            <ac:spMk id="8" creationId="{C39BE701-A67E-5BFD-B044-ECF13A621788}"/>
          </ac:spMkLst>
        </pc:spChg>
        <pc:spChg chg="mod">
          <ac:chgData name="Alisdair Cunningham" userId="67e8d9ba-4582-42f1-b26c-e866daa7f65b" providerId="ADAL" clId="{D55405F9-96CE-42DD-9571-C3D40844E8B0}" dt="2025-10-26T18:16:59.383" v="2"/>
          <ac:spMkLst>
            <pc:docMk/>
            <pc:sldMk cId="3520049810" sldId="257"/>
            <ac:spMk id="14" creationId="{3D5216FF-A848-7B03-7F19-B0E69A3C8466}"/>
          </ac:spMkLst>
        </pc:spChg>
      </pc:sldChg>
      <pc:sldChg chg="modSp mod">
        <pc:chgData name="Alisdair Cunningham" userId="67e8d9ba-4582-42f1-b26c-e866daa7f65b" providerId="ADAL" clId="{D55405F9-96CE-42DD-9571-C3D40844E8B0}" dt="2025-10-26T18:24:30.970" v="42" actId="20577"/>
        <pc:sldMkLst>
          <pc:docMk/>
          <pc:sldMk cId="2545193714" sldId="263"/>
        </pc:sldMkLst>
        <pc:spChg chg="mod">
          <ac:chgData name="Alisdair Cunningham" userId="67e8d9ba-4582-42f1-b26c-e866daa7f65b" providerId="ADAL" clId="{D55405F9-96CE-42DD-9571-C3D40844E8B0}" dt="2025-10-26T18:16:59.383" v="2"/>
          <ac:spMkLst>
            <pc:docMk/>
            <pc:sldMk cId="2545193714" sldId="263"/>
            <ac:spMk id="2" creationId="{F51C16DF-F564-481C-CCA4-180408A5301A}"/>
          </ac:spMkLst>
        </pc:spChg>
        <pc:spChg chg="mod">
          <ac:chgData name="Alisdair Cunningham" userId="67e8d9ba-4582-42f1-b26c-e866daa7f65b" providerId="ADAL" clId="{D55405F9-96CE-42DD-9571-C3D40844E8B0}" dt="2025-10-26T18:17:12.367" v="3"/>
          <ac:spMkLst>
            <pc:docMk/>
            <pc:sldMk cId="2545193714" sldId="263"/>
            <ac:spMk id="8" creationId="{C39BE701-A67E-5BFD-B044-ECF13A621788}"/>
          </ac:spMkLst>
        </pc:spChg>
        <pc:spChg chg="mod">
          <ac:chgData name="Alisdair Cunningham" userId="67e8d9ba-4582-42f1-b26c-e866daa7f65b" providerId="ADAL" clId="{D55405F9-96CE-42DD-9571-C3D40844E8B0}" dt="2025-10-26T18:24:30.970" v="42" actId="20577"/>
          <ac:spMkLst>
            <pc:docMk/>
            <pc:sldMk cId="2545193714" sldId="263"/>
            <ac:spMk id="12" creationId="{38C4A143-C346-A5D7-3DFF-2CAF7FBCDBED}"/>
          </ac:spMkLst>
        </pc:spChg>
      </pc:sldChg>
      <pc:sldChg chg="modSp mod">
        <pc:chgData name="Alisdair Cunningham" userId="67e8d9ba-4582-42f1-b26c-e866daa7f65b" providerId="ADAL" clId="{D55405F9-96CE-42DD-9571-C3D40844E8B0}" dt="2025-10-26T18:23:56.165" v="40"/>
        <pc:sldMkLst>
          <pc:docMk/>
          <pc:sldMk cId="3566095879" sldId="287"/>
        </pc:sldMkLst>
        <pc:spChg chg="mod">
          <ac:chgData name="Alisdair Cunningham" userId="67e8d9ba-4582-42f1-b26c-e866daa7f65b" providerId="ADAL" clId="{D55405F9-96CE-42DD-9571-C3D40844E8B0}" dt="2025-10-26T18:16:59.383" v="2"/>
          <ac:spMkLst>
            <pc:docMk/>
            <pc:sldMk cId="3566095879" sldId="287"/>
            <ac:spMk id="2" creationId="{F51C16DF-F564-481C-CCA4-180408A5301A}"/>
          </ac:spMkLst>
        </pc:spChg>
        <pc:spChg chg="mod">
          <ac:chgData name="Alisdair Cunningham" userId="67e8d9ba-4582-42f1-b26c-e866daa7f65b" providerId="ADAL" clId="{D55405F9-96CE-42DD-9571-C3D40844E8B0}" dt="2025-10-26T18:17:12.367" v="3"/>
          <ac:spMkLst>
            <pc:docMk/>
            <pc:sldMk cId="3566095879" sldId="287"/>
            <ac:spMk id="8" creationId="{C39BE701-A67E-5BFD-B044-ECF13A621788}"/>
          </ac:spMkLst>
        </pc:spChg>
        <pc:spChg chg="mod">
          <ac:chgData name="Alisdair Cunningham" userId="67e8d9ba-4582-42f1-b26c-e866daa7f65b" providerId="ADAL" clId="{D55405F9-96CE-42DD-9571-C3D40844E8B0}" dt="2025-10-26T18:23:56.165" v="40"/>
          <ac:spMkLst>
            <pc:docMk/>
            <pc:sldMk cId="3566095879" sldId="287"/>
            <ac:spMk id="12" creationId="{38C4A143-C346-A5D7-3DFF-2CAF7FBCDBED}"/>
          </ac:spMkLst>
        </pc:spChg>
      </pc:sldChg>
      <pc:sldChg chg="modSp">
        <pc:chgData name="Alisdair Cunningham" userId="67e8d9ba-4582-42f1-b26c-e866daa7f65b" providerId="ADAL" clId="{D55405F9-96CE-42DD-9571-C3D40844E8B0}" dt="2025-10-26T18:17:12.367" v="3"/>
        <pc:sldMkLst>
          <pc:docMk/>
          <pc:sldMk cId="4237624712" sldId="288"/>
        </pc:sldMkLst>
        <pc:spChg chg="mod">
          <ac:chgData name="Alisdair Cunningham" userId="67e8d9ba-4582-42f1-b26c-e866daa7f65b" providerId="ADAL" clId="{D55405F9-96CE-42DD-9571-C3D40844E8B0}" dt="2025-10-26T18:16:59.383" v="2"/>
          <ac:spMkLst>
            <pc:docMk/>
            <pc:sldMk cId="4237624712" sldId="288"/>
            <ac:spMk id="2" creationId="{F51C16DF-F564-481C-CCA4-180408A5301A}"/>
          </ac:spMkLst>
        </pc:spChg>
        <pc:spChg chg="mod">
          <ac:chgData name="Alisdair Cunningham" userId="67e8d9ba-4582-42f1-b26c-e866daa7f65b" providerId="ADAL" clId="{D55405F9-96CE-42DD-9571-C3D40844E8B0}" dt="2025-10-26T18:17:12.367" v="3"/>
          <ac:spMkLst>
            <pc:docMk/>
            <pc:sldMk cId="4237624712" sldId="288"/>
            <ac:spMk id="8" creationId="{C39BE701-A67E-5BFD-B044-ECF13A621788}"/>
          </ac:spMkLst>
        </pc:spChg>
      </pc:sldChg>
      <pc:sldChg chg="modSp">
        <pc:chgData name="Alisdair Cunningham" userId="67e8d9ba-4582-42f1-b26c-e866daa7f65b" providerId="ADAL" clId="{D55405F9-96CE-42DD-9571-C3D40844E8B0}" dt="2025-10-26T18:17:12.367" v="3"/>
        <pc:sldMkLst>
          <pc:docMk/>
          <pc:sldMk cId="1053303339" sldId="289"/>
        </pc:sldMkLst>
        <pc:spChg chg="mod">
          <ac:chgData name="Alisdair Cunningham" userId="67e8d9ba-4582-42f1-b26c-e866daa7f65b" providerId="ADAL" clId="{D55405F9-96CE-42DD-9571-C3D40844E8B0}" dt="2025-10-26T18:16:59.383" v="2"/>
          <ac:spMkLst>
            <pc:docMk/>
            <pc:sldMk cId="1053303339" sldId="289"/>
            <ac:spMk id="2" creationId="{DCC55022-FB6B-03B1-63B3-3DF214375334}"/>
          </ac:spMkLst>
        </pc:spChg>
        <pc:spChg chg="mod">
          <ac:chgData name="Alisdair Cunningham" userId="67e8d9ba-4582-42f1-b26c-e866daa7f65b" providerId="ADAL" clId="{D55405F9-96CE-42DD-9571-C3D40844E8B0}" dt="2025-10-26T18:17:12.367" v="3"/>
          <ac:spMkLst>
            <pc:docMk/>
            <pc:sldMk cId="1053303339" sldId="289"/>
            <ac:spMk id="8" creationId="{C39BE701-A67E-5BFD-B044-ECF13A621788}"/>
          </ac:spMkLst>
        </pc:spChg>
      </pc:sldChg>
      <pc:sldChg chg="modSp">
        <pc:chgData name="Alisdair Cunningham" userId="67e8d9ba-4582-42f1-b26c-e866daa7f65b" providerId="ADAL" clId="{D55405F9-96CE-42DD-9571-C3D40844E8B0}" dt="2025-10-26T18:17:12.367" v="3"/>
        <pc:sldMkLst>
          <pc:docMk/>
          <pc:sldMk cId="2742828229" sldId="290"/>
        </pc:sldMkLst>
        <pc:spChg chg="mod">
          <ac:chgData name="Alisdair Cunningham" userId="67e8d9ba-4582-42f1-b26c-e866daa7f65b" providerId="ADAL" clId="{D55405F9-96CE-42DD-9571-C3D40844E8B0}" dt="2025-10-26T18:16:59.383" v="2"/>
          <ac:spMkLst>
            <pc:docMk/>
            <pc:sldMk cId="2742828229" sldId="290"/>
            <ac:spMk id="2" creationId="{F51C16DF-F564-481C-CCA4-180408A5301A}"/>
          </ac:spMkLst>
        </pc:spChg>
        <pc:spChg chg="mod">
          <ac:chgData name="Alisdair Cunningham" userId="67e8d9ba-4582-42f1-b26c-e866daa7f65b" providerId="ADAL" clId="{D55405F9-96CE-42DD-9571-C3D40844E8B0}" dt="2025-10-26T18:17:12.367" v="3"/>
          <ac:spMkLst>
            <pc:docMk/>
            <pc:sldMk cId="2742828229" sldId="290"/>
            <ac:spMk id="8" creationId="{C39BE701-A67E-5BFD-B044-ECF13A621788}"/>
          </ac:spMkLst>
        </pc:spChg>
      </pc:sldChg>
      <pc:sldChg chg="modSp">
        <pc:chgData name="Alisdair Cunningham" userId="67e8d9ba-4582-42f1-b26c-e866daa7f65b" providerId="ADAL" clId="{D55405F9-96CE-42DD-9571-C3D40844E8B0}" dt="2025-10-26T18:17:12.367" v="3"/>
        <pc:sldMkLst>
          <pc:docMk/>
          <pc:sldMk cId="256924237" sldId="309"/>
        </pc:sldMkLst>
        <pc:spChg chg="mod">
          <ac:chgData name="Alisdair Cunningham" userId="67e8d9ba-4582-42f1-b26c-e866daa7f65b" providerId="ADAL" clId="{D55405F9-96CE-42DD-9571-C3D40844E8B0}" dt="2025-10-26T18:16:59.383" v="2"/>
          <ac:spMkLst>
            <pc:docMk/>
            <pc:sldMk cId="256924237" sldId="309"/>
            <ac:spMk id="2" creationId="{F51C16DF-F564-481C-CCA4-180408A5301A}"/>
          </ac:spMkLst>
        </pc:spChg>
        <pc:spChg chg="mod">
          <ac:chgData name="Alisdair Cunningham" userId="67e8d9ba-4582-42f1-b26c-e866daa7f65b" providerId="ADAL" clId="{D55405F9-96CE-42DD-9571-C3D40844E8B0}" dt="2025-10-26T18:17:12.367" v="3"/>
          <ac:spMkLst>
            <pc:docMk/>
            <pc:sldMk cId="256924237" sldId="309"/>
            <ac:spMk id="8" creationId="{C39BE701-A67E-5BFD-B044-ECF13A621788}"/>
          </ac:spMkLst>
        </pc:spChg>
      </pc:sldChg>
      <pc:sldChg chg="modSp">
        <pc:chgData name="Alisdair Cunningham" userId="67e8d9ba-4582-42f1-b26c-e866daa7f65b" providerId="ADAL" clId="{D55405F9-96CE-42DD-9571-C3D40844E8B0}" dt="2025-10-26T18:17:12.367" v="3"/>
        <pc:sldMkLst>
          <pc:docMk/>
          <pc:sldMk cId="2371888075" sldId="310"/>
        </pc:sldMkLst>
        <pc:spChg chg="mod">
          <ac:chgData name="Alisdair Cunningham" userId="67e8d9ba-4582-42f1-b26c-e866daa7f65b" providerId="ADAL" clId="{D55405F9-96CE-42DD-9571-C3D40844E8B0}" dt="2025-10-26T18:16:59.383" v="2"/>
          <ac:spMkLst>
            <pc:docMk/>
            <pc:sldMk cId="2371888075" sldId="310"/>
            <ac:spMk id="2" creationId="{F51C16DF-F564-481C-CCA4-180408A5301A}"/>
          </ac:spMkLst>
        </pc:spChg>
        <pc:spChg chg="mod">
          <ac:chgData name="Alisdair Cunningham" userId="67e8d9ba-4582-42f1-b26c-e866daa7f65b" providerId="ADAL" clId="{D55405F9-96CE-42DD-9571-C3D40844E8B0}" dt="2025-10-26T18:17:12.367" v="3"/>
          <ac:spMkLst>
            <pc:docMk/>
            <pc:sldMk cId="2371888075" sldId="310"/>
            <ac:spMk id="8" creationId="{C39BE701-A67E-5BFD-B044-ECF13A621788}"/>
          </ac:spMkLst>
        </pc:spChg>
      </pc:sldChg>
      <pc:sldChg chg="modSp">
        <pc:chgData name="Alisdair Cunningham" userId="67e8d9ba-4582-42f1-b26c-e866daa7f65b" providerId="ADAL" clId="{D55405F9-96CE-42DD-9571-C3D40844E8B0}" dt="2025-10-26T18:17:12.367" v="3"/>
        <pc:sldMkLst>
          <pc:docMk/>
          <pc:sldMk cId="902754122" sldId="312"/>
        </pc:sldMkLst>
        <pc:spChg chg="mod">
          <ac:chgData name="Alisdair Cunningham" userId="67e8d9ba-4582-42f1-b26c-e866daa7f65b" providerId="ADAL" clId="{D55405F9-96CE-42DD-9571-C3D40844E8B0}" dt="2025-10-26T18:16:59.383" v="2"/>
          <ac:spMkLst>
            <pc:docMk/>
            <pc:sldMk cId="902754122" sldId="312"/>
            <ac:spMk id="2" creationId="{F51C16DF-F564-481C-CCA4-180408A5301A}"/>
          </ac:spMkLst>
        </pc:spChg>
        <pc:spChg chg="mod">
          <ac:chgData name="Alisdair Cunningham" userId="67e8d9ba-4582-42f1-b26c-e866daa7f65b" providerId="ADAL" clId="{D55405F9-96CE-42DD-9571-C3D40844E8B0}" dt="2025-10-26T18:17:12.367" v="3"/>
          <ac:spMkLst>
            <pc:docMk/>
            <pc:sldMk cId="902754122" sldId="312"/>
            <ac:spMk id="8" creationId="{C39BE701-A67E-5BFD-B044-ECF13A621788}"/>
          </ac:spMkLst>
        </pc:spChg>
      </pc:sldChg>
      <pc:sldChg chg="modSp">
        <pc:chgData name="Alisdair Cunningham" userId="67e8d9ba-4582-42f1-b26c-e866daa7f65b" providerId="ADAL" clId="{D55405F9-96CE-42DD-9571-C3D40844E8B0}" dt="2025-10-26T18:17:12.367" v="3"/>
        <pc:sldMkLst>
          <pc:docMk/>
          <pc:sldMk cId="187483943" sldId="313"/>
        </pc:sldMkLst>
        <pc:spChg chg="mod">
          <ac:chgData name="Alisdair Cunningham" userId="67e8d9ba-4582-42f1-b26c-e866daa7f65b" providerId="ADAL" clId="{D55405F9-96CE-42DD-9571-C3D40844E8B0}" dt="2025-10-26T18:16:59.383" v="2"/>
          <ac:spMkLst>
            <pc:docMk/>
            <pc:sldMk cId="187483943" sldId="313"/>
            <ac:spMk id="2" creationId="{F51C16DF-F564-481C-CCA4-180408A5301A}"/>
          </ac:spMkLst>
        </pc:spChg>
        <pc:spChg chg="mod">
          <ac:chgData name="Alisdair Cunningham" userId="67e8d9ba-4582-42f1-b26c-e866daa7f65b" providerId="ADAL" clId="{D55405F9-96CE-42DD-9571-C3D40844E8B0}" dt="2025-10-26T18:17:12.367" v="3"/>
          <ac:spMkLst>
            <pc:docMk/>
            <pc:sldMk cId="187483943" sldId="313"/>
            <ac:spMk id="8" creationId="{C39BE701-A67E-5BFD-B044-ECF13A621788}"/>
          </ac:spMkLst>
        </pc:spChg>
      </pc:sldChg>
      <pc:sldChg chg="modSp">
        <pc:chgData name="Alisdair Cunningham" userId="67e8d9ba-4582-42f1-b26c-e866daa7f65b" providerId="ADAL" clId="{D55405F9-96CE-42DD-9571-C3D40844E8B0}" dt="2025-10-26T18:17:12.367" v="3"/>
        <pc:sldMkLst>
          <pc:docMk/>
          <pc:sldMk cId="647574478" sldId="314"/>
        </pc:sldMkLst>
        <pc:spChg chg="mod">
          <ac:chgData name="Alisdair Cunningham" userId="67e8d9ba-4582-42f1-b26c-e866daa7f65b" providerId="ADAL" clId="{D55405F9-96CE-42DD-9571-C3D40844E8B0}" dt="2025-10-26T18:16:59.383" v="2"/>
          <ac:spMkLst>
            <pc:docMk/>
            <pc:sldMk cId="647574478" sldId="314"/>
            <ac:spMk id="2" creationId="{DCC55022-FB6B-03B1-63B3-3DF214375334}"/>
          </ac:spMkLst>
        </pc:spChg>
        <pc:spChg chg="mod">
          <ac:chgData name="Alisdair Cunningham" userId="67e8d9ba-4582-42f1-b26c-e866daa7f65b" providerId="ADAL" clId="{D55405F9-96CE-42DD-9571-C3D40844E8B0}" dt="2025-10-26T18:17:12.367" v="3"/>
          <ac:spMkLst>
            <pc:docMk/>
            <pc:sldMk cId="647574478" sldId="314"/>
            <ac:spMk id="8" creationId="{C39BE701-A67E-5BFD-B044-ECF13A621788}"/>
          </ac:spMkLst>
        </pc:spChg>
      </pc:sldChg>
      <pc:sldChg chg="modSp">
        <pc:chgData name="Alisdair Cunningham" userId="67e8d9ba-4582-42f1-b26c-e866daa7f65b" providerId="ADAL" clId="{D55405F9-96CE-42DD-9571-C3D40844E8B0}" dt="2025-10-26T18:17:12.367" v="3"/>
        <pc:sldMkLst>
          <pc:docMk/>
          <pc:sldMk cId="945778549" sldId="315"/>
        </pc:sldMkLst>
        <pc:spChg chg="mod">
          <ac:chgData name="Alisdair Cunningham" userId="67e8d9ba-4582-42f1-b26c-e866daa7f65b" providerId="ADAL" clId="{D55405F9-96CE-42DD-9571-C3D40844E8B0}" dt="2025-10-26T18:16:59.383" v="2"/>
          <ac:spMkLst>
            <pc:docMk/>
            <pc:sldMk cId="945778549" sldId="315"/>
            <ac:spMk id="2" creationId="{F51C16DF-F564-481C-CCA4-180408A5301A}"/>
          </ac:spMkLst>
        </pc:spChg>
        <pc:spChg chg="mod">
          <ac:chgData name="Alisdair Cunningham" userId="67e8d9ba-4582-42f1-b26c-e866daa7f65b" providerId="ADAL" clId="{D55405F9-96CE-42DD-9571-C3D40844E8B0}" dt="2025-10-26T18:17:12.367" v="3"/>
          <ac:spMkLst>
            <pc:docMk/>
            <pc:sldMk cId="945778549" sldId="315"/>
            <ac:spMk id="8" creationId="{C39BE701-A67E-5BFD-B044-ECF13A621788}"/>
          </ac:spMkLst>
        </pc:spChg>
      </pc:sldChg>
      <pc:sldChg chg="modSp">
        <pc:chgData name="Alisdair Cunningham" userId="67e8d9ba-4582-42f1-b26c-e866daa7f65b" providerId="ADAL" clId="{D55405F9-96CE-42DD-9571-C3D40844E8B0}" dt="2025-10-26T18:17:12.367" v="3"/>
        <pc:sldMkLst>
          <pc:docMk/>
          <pc:sldMk cId="1613940159" sldId="316"/>
        </pc:sldMkLst>
        <pc:spChg chg="mod">
          <ac:chgData name="Alisdair Cunningham" userId="67e8d9ba-4582-42f1-b26c-e866daa7f65b" providerId="ADAL" clId="{D55405F9-96CE-42DD-9571-C3D40844E8B0}" dt="2025-10-26T18:16:59.383" v="2"/>
          <ac:spMkLst>
            <pc:docMk/>
            <pc:sldMk cId="1613940159" sldId="316"/>
            <ac:spMk id="2" creationId="{F51C16DF-F564-481C-CCA4-180408A5301A}"/>
          </ac:spMkLst>
        </pc:spChg>
        <pc:spChg chg="mod">
          <ac:chgData name="Alisdair Cunningham" userId="67e8d9ba-4582-42f1-b26c-e866daa7f65b" providerId="ADAL" clId="{D55405F9-96CE-42DD-9571-C3D40844E8B0}" dt="2025-10-26T18:17:12.367" v="3"/>
          <ac:spMkLst>
            <pc:docMk/>
            <pc:sldMk cId="1613940159" sldId="316"/>
            <ac:spMk id="8" creationId="{C39BE701-A67E-5BFD-B044-ECF13A621788}"/>
          </ac:spMkLst>
        </pc:spChg>
      </pc:sldChg>
      <pc:sldChg chg="modSp">
        <pc:chgData name="Alisdair Cunningham" userId="67e8d9ba-4582-42f1-b26c-e866daa7f65b" providerId="ADAL" clId="{D55405F9-96CE-42DD-9571-C3D40844E8B0}" dt="2025-10-26T18:17:12.367" v="3"/>
        <pc:sldMkLst>
          <pc:docMk/>
          <pc:sldMk cId="1093995001" sldId="317"/>
        </pc:sldMkLst>
        <pc:spChg chg="mod">
          <ac:chgData name="Alisdair Cunningham" userId="67e8d9ba-4582-42f1-b26c-e866daa7f65b" providerId="ADAL" clId="{D55405F9-96CE-42DD-9571-C3D40844E8B0}" dt="2025-10-26T18:16:59.383" v="2"/>
          <ac:spMkLst>
            <pc:docMk/>
            <pc:sldMk cId="1093995001" sldId="317"/>
            <ac:spMk id="2" creationId="{F51C16DF-F564-481C-CCA4-180408A5301A}"/>
          </ac:spMkLst>
        </pc:spChg>
        <pc:spChg chg="mod">
          <ac:chgData name="Alisdair Cunningham" userId="67e8d9ba-4582-42f1-b26c-e866daa7f65b" providerId="ADAL" clId="{D55405F9-96CE-42DD-9571-C3D40844E8B0}" dt="2025-10-26T18:17:12.367" v="3"/>
          <ac:spMkLst>
            <pc:docMk/>
            <pc:sldMk cId="1093995001" sldId="317"/>
            <ac:spMk id="8" creationId="{C39BE701-A67E-5BFD-B044-ECF13A621788}"/>
          </ac:spMkLst>
        </pc:spChg>
      </pc:sldChg>
      <pc:sldChg chg="modSp">
        <pc:chgData name="Alisdair Cunningham" userId="67e8d9ba-4582-42f1-b26c-e866daa7f65b" providerId="ADAL" clId="{D55405F9-96CE-42DD-9571-C3D40844E8B0}" dt="2025-10-26T18:17:12.367" v="3"/>
        <pc:sldMkLst>
          <pc:docMk/>
          <pc:sldMk cId="2864389947" sldId="318"/>
        </pc:sldMkLst>
        <pc:spChg chg="mod">
          <ac:chgData name="Alisdair Cunningham" userId="67e8d9ba-4582-42f1-b26c-e866daa7f65b" providerId="ADAL" clId="{D55405F9-96CE-42DD-9571-C3D40844E8B0}" dt="2025-10-26T18:16:59.383" v="2"/>
          <ac:spMkLst>
            <pc:docMk/>
            <pc:sldMk cId="2864389947" sldId="318"/>
            <ac:spMk id="2" creationId="{F51C16DF-F564-481C-CCA4-180408A5301A}"/>
          </ac:spMkLst>
        </pc:spChg>
        <pc:spChg chg="mod">
          <ac:chgData name="Alisdair Cunningham" userId="67e8d9ba-4582-42f1-b26c-e866daa7f65b" providerId="ADAL" clId="{D55405F9-96CE-42DD-9571-C3D40844E8B0}" dt="2025-10-26T18:17:12.367" v="3"/>
          <ac:spMkLst>
            <pc:docMk/>
            <pc:sldMk cId="2864389947" sldId="318"/>
            <ac:spMk id="8" creationId="{C39BE701-A67E-5BFD-B044-ECF13A621788}"/>
          </ac:spMkLst>
        </pc:spChg>
      </pc:sldChg>
      <pc:sldChg chg="modSp">
        <pc:chgData name="Alisdair Cunningham" userId="67e8d9ba-4582-42f1-b26c-e866daa7f65b" providerId="ADAL" clId="{D55405F9-96CE-42DD-9571-C3D40844E8B0}" dt="2025-10-26T18:17:12.367" v="3"/>
        <pc:sldMkLst>
          <pc:docMk/>
          <pc:sldMk cId="2217707610" sldId="319"/>
        </pc:sldMkLst>
        <pc:spChg chg="mod">
          <ac:chgData name="Alisdair Cunningham" userId="67e8d9ba-4582-42f1-b26c-e866daa7f65b" providerId="ADAL" clId="{D55405F9-96CE-42DD-9571-C3D40844E8B0}" dt="2025-10-26T18:16:59.383" v="2"/>
          <ac:spMkLst>
            <pc:docMk/>
            <pc:sldMk cId="2217707610" sldId="319"/>
            <ac:spMk id="2" creationId="{F51C16DF-F564-481C-CCA4-180408A5301A}"/>
          </ac:spMkLst>
        </pc:spChg>
        <pc:spChg chg="mod">
          <ac:chgData name="Alisdair Cunningham" userId="67e8d9ba-4582-42f1-b26c-e866daa7f65b" providerId="ADAL" clId="{D55405F9-96CE-42DD-9571-C3D40844E8B0}" dt="2025-10-26T18:17:12.367" v="3"/>
          <ac:spMkLst>
            <pc:docMk/>
            <pc:sldMk cId="2217707610" sldId="319"/>
            <ac:spMk id="8" creationId="{C39BE701-A67E-5BFD-B044-ECF13A621788}"/>
          </ac:spMkLst>
        </pc:spChg>
      </pc:sldChg>
      <pc:sldChg chg="modSp">
        <pc:chgData name="Alisdair Cunningham" userId="67e8d9ba-4582-42f1-b26c-e866daa7f65b" providerId="ADAL" clId="{D55405F9-96CE-42DD-9571-C3D40844E8B0}" dt="2025-10-26T18:17:12.367" v="3"/>
        <pc:sldMkLst>
          <pc:docMk/>
          <pc:sldMk cId="2985518671" sldId="320"/>
        </pc:sldMkLst>
        <pc:spChg chg="mod">
          <ac:chgData name="Alisdair Cunningham" userId="67e8d9ba-4582-42f1-b26c-e866daa7f65b" providerId="ADAL" clId="{D55405F9-96CE-42DD-9571-C3D40844E8B0}" dt="2025-10-26T18:16:59.383" v="2"/>
          <ac:spMkLst>
            <pc:docMk/>
            <pc:sldMk cId="2985518671" sldId="320"/>
            <ac:spMk id="2" creationId="{F51C16DF-F564-481C-CCA4-180408A5301A}"/>
          </ac:spMkLst>
        </pc:spChg>
        <pc:spChg chg="mod">
          <ac:chgData name="Alisdair Cunningham" userId="67e8d9ba-4582-42f1-b26c-e866daa7f65b" providerId="ADAL" clId="{D55405F9-96CE-42DD-9571-C3D40844E8B0}" dt="2025-10-26T18:17:12.367" v="3"/>
          <ac:spMkLst>
            <pc:docMk/>
            <pc:sldMk cId="2985518671" sldId="320"/>
            <ac:spMk id="8" creationId="{C39BE701-A67E-5BFD-B044-ECF13A621788}"/>
          </ac:spMkLst>
        </pc:spChg>
      </pc:sldChg>
      <pc:sldChg chg="modSp">
        <pc:chgData name="Alisdair Cunningham" userId="67e8d9ba-4582-42f1-b26c-e866daa7f65b" providerId="ADAL" clId="{D55405F9-96CE-42DD-9571-C3D40844E8B0}" dt="2025-10-26T18:17:12.367" v="3"/>
        <pc:sldMkLst>
          <pc:docMk/>
          <pc:sldMk cId="2368202161" sldId="321"/>
        </pc:sldMkLst>
        <pc:spChg chg="mod">
          <ac:chgData name="Alisdair Cunningham" userId="67e8d9ba-4582-42f1-b26c-e866daa7f65b" providerId="ADAL" clId="{D55405F9-96CE-42DD-9571-C3D40844E8B0}" dt="2025-10-26T18:16:59.383" v="2"/>
          <ac:spMkLst>
            <pc:docMk/>
            <pc:sldMk cId="2368202161" sldId="321"/>
            <ac:spMk id="2" creationId="{F51C16DF-F564-481C-CCA4-180408A5301A}"/>
          </ac:spMkLst>
        </pc:spChg>
        <pc:spChg chg="mod">
          <ac:chgData name="Alisdair Cunningham" userId="67e8d9ba-4582-42f1-b26c-e866daa7f65b" providerId="ADAL" clId="{D55405F9-96CE-42DD-9571-C3D40844E8B0}" dt="2025-10-26T18:17:12.367" v="3"/>
          <ac:spMkLst>
            <pc:docMk/>
            <pc:sldMk cId="2368202161" sldId="321"/>
            <ac:spMk id="8" creationId="{C39BE701-A67E-5BFD-B044-ECF13A621788}"/>
          </ac:spMkLst>
        </pc:spChg>
      </pc:sldChg>
      <pc:sldChg chg="modSp">
        <pc:chgData name="Alisdair Cunningham" userId="67e8d9ba-4582-42f1-b26c-e866daa7f65b" providerId="ADAL" clId="{D55405F9-96CE-42DD-9571-C3D40844E8B0}" dt="2025-10-26T18:17:12.367" v="3"/>
        <pc:sldMkLst>
          <pc:docMk/>
          <pc:sldMk cId="2871669840" sldId="322"/>
        </pc:sldMkLst>
        <pc:spChg chg="mod">
          <ac:chgData name="Alisdair Cunningham" userId="67e8d9ba-4582-42f1-b26c-e866daa7f65b" providerId="ADAL" clId="{D55405F9-96CE-42DD-9571-C3D40844E8B0}" dt="2025-10-26T18:16:59.383" v="2"/>
          <ac:spMkLst>
            <pc:docMk/>
            <pc:sldMk cId="2871669840" sldId="322"/>
            <ac:spMk id="2" creationId="{F51C16DF-F564-481C-CCA4-180408A5301A}"/>
          </ac:spMkLst>
        </pc:spChg>
        <pc:spChg chg="mod">
          <ac:chgData name="Alisdair Cunningham" userId="67e8d9ba-4582-42f1-b26c-e866daa7f65b" providerId="ADAL" clId="{D55405F9-96CE-42DD-9571-C3D40844E8B0}" dt="2025-10-26T18:17:12.367" v="3"/>
          <ac:spMkLst>
            <pc:docMk/>
            <pc:sldMk cId="2871669840" sldId="322"/>
            <ac:spMk id="8" creationId="{C39BE701-A67E-5BFD-B044-ECF13A621788}"/>
          </ac:spMkLst>
        </pc:spChg>
      </pc:sldChg>
      <pc:sldChg chg="modSp">
        <pc:chgData name="Alisdair Cunningham" userId="67e8d9ba-4582-42f1-b26c-e866daa7f65b" providerId="ADAL" clId="{D55405F9-96CE-42DD-9571-C3D40844E8B0}" dt="2025-10-26T18:17:12.367" v="3"/>
        <pc:sldMkLst>
          <pc:docMk/>
          <pc:sldMk cId="956858458" sldId="323"/>
        </pc:sldMkLst>
        <pc:spChg chg="mod">
          <ac:chgData name="Alisdair Cunningham" userId="67e8d9ba-4582-42f1-b26c-e866daa7f65b" providerId="ADAL" clId="{D55405F9-96CE-42DD-9571-C3D40844E8B0}" dt="2025-10-26T18:16:59.383" v="2"/>
          <ac:spMkLst>
            <pc:docMk/>
            <pc:sldMk cId="956858458" sldId="323"/>
            <ac:spMk id="2" creationId="{F51C16DF-F564-481C-CCA4-180408A5301A}"/>
          </ac:spMkLst>
        </pc:spChg>
        <pc:spChg chg="mod">
          <ac:chgData name="Alisdair Cunningham" userId="67e8d9ba-4582-42f1-b26c-e866daa7f65b" providerId="ADAL" clId="{D55405F9-96CE-42DD-9571-C3D40844E8B0}" dt="2025-10-26T18:17:12.367" v="3"/>
          <ac:spMkLst>
            <pc:docMk/>
            <pc:sldMk cId="956858458" sldId="323"/>
            <ac:spMk id="8" creationId="{C39BE701-A67E-5BFD-B044-ECF13A621788}"/>
          </ac:spMkLst>
        </pc:spChg>
      </pc:sldChg>
      <pc:sldChg chg="modSp">
        <pc:chgData name="Alisdair Cunningham" userId="67e8d9ba-4582-42f1-b26c-e866daa7f65b" providerId="ADAL" clId="{D55405F9-96CE-42DD-9571-C3D40844E8B0}" dt="2025-10-26T18:17:12.367" v="3"/>
        <pc:sldMkLst>
          <pc:docMk/>
          <pc:sldMk cId="1206414379" sldId="324"/>
        </pc:sldMkLst>
        <pc:spChg chg="mod">
          <ac:chgData name="Alisdair Cunningham" userId="67e8d9ba-4582-42f1-b26c-e866daa7f65b" providerId="ADAL" clId="{D55405F9-96CE-42DD-9571-C3D40844E8B0}" dt="2025-10-26T18:16:59.383" v="2"/>
          <ac:spMkLst>
            <pc:docMk/>
            <pc:sldMk cId="1206414379" sldId="324"/>
            <ac:spMk id="2" creationId="{F51C16DF-F564-481C-CCA4-180408A5301A}"/>
          </ac:spMkLst>
        </pc:spChg>
        <pc:spChg chg="mod">
          <ac:chgData name="Alisdair Cunningham" userId="67e8d9ba-4582-42f1-b26c-e866daa7f65b" providerId="ADAL" clId="{D55405F9-96CE-42DD-9571-C3D40844E8B0}" dt="2025-10-26T18:17:12.367" v="3"/>
          <ac:spMkLst>
            <pc:docMk/>
            <pc:sldMk cId="1206414379" sldId="324"/>
            <ac:spMk id="8" creationId="{C39BE701-A67E-5BFD-B044-ECF13A621788}"/>
          </ac:spMkLst>
        </pc:spChg>
      </pc:sldChg>
      <pc:sldChg chg="modSp">
        <pc:chgData name="Alisdair Cunningham" userId="67e8d9ba-4582-42f1-b26c-e866daa7f65b" providerId="ADAL" clId="{D55405F9-96CE-42DD-9571-C3D40844E8B0}" dt="2025-10-26T18:17:12.367" v="3"/>
        <pc:sldMkLst>
          <pc:docMk/>
          <pc:sldMk cId="4183276504" sldId="325"/>
        </pc:sldMkLst>
        <pc:spChg chg="mod">
          <ac:chgData name="Alisdair Cunningham" userId="67e8d9ba-4582-42f1-b26c-e866daa7f65b" providerId="ADAL" clId="{D55405F9-96CE-42DD-9571-C3D40844E8B0}" dt="2025-10-26T18:16:59.383" v="2"/>
          <ac:spMkLst>
            <pc:docMk/>
            <pc:sldMk cId="4183276504" sldId="325"/>
            <ac:spMk id="2" creationId="{F51C16DF-F564-481C-CCA4-180408A5301A}"/>
          </ac:spMkLst>
        </pc:spChg>
        <pc:spChg chg="mod">
          <ac:chgData name="Alisdair Cunningham" userId="67e8d9ba-4582-42f1-b26c-e866daa7f65b" providerId="ADAL" clId="{D55405F9-96CE-42DD-9571-C3D40844E8B0}" dt="2025-10-26T18:17:12.367" v="3"/>
          <ac:spMkLst>
            <pc:docMk/>
            <pc:sldMk cId="4183276504" sldId="325"/>
            <ac:spMk id="8" creationId="{C39BE701-A67E-5BFD-B044-ECF13A621788}"/>
          </ac:spMkLst>
        </pc:spChg>
      </pc:sldChg>
      <pc:sldChg chg="modSp">
        <pc:chgData name="Alisdair Cunningham" userId="67e8d9ba-4582-42f1-b26c-e866daa7f65b" providerId="ADAL" clId="{D55405F9-96CE-42DD-9571-C3D40844E8B0}" dt="2025-10-26T18:17:12.367" v="3"/>
        <pc:sldMkLst>
          <pc:docMk/>
          <pc:sldMk cId="1222943984" sldId="326"/>
        </pc:sldMkLst>
        <pc:spChg chg="mod">
          <ac:chgData name="Alisdair Cunningham" userId="67e8d9ba-4582-42f1-b26c-e866daa7f65b" providerId="ADAL" clId="{D55405F9-96CE-42DD-9571-C3D40844E8B0}" dt="2025-10-26T18:16:59.383" v="2"/>
          <ac:spMkLst>
            <pc:docMk/>
            <pc:sldMk cId="1222943984" sldId="326"/>
            <ac:spMk id="2" creationId="{F51C16DF-F564-481C-CCA4-180408A5301A}"/>
          </ac:spMkLst>
        </pc:spChg>
        <pc:spChg chg="mod">
          <ac:chgData name="Alisdair Cunningham" userId="67e8d9ba-4582-42f1-b26c-e866daa7f65b" providerId="ADAL" clId="{D55405F9-96CE-42DD-9571-C3D40844E8B0}" dt="2025-10-26T18:17:12.367" v="3"/>
          <ac:spMkLst>
            <pc:docMk/>
            <pc:sldMk cId="1222943984" sldId="326"/>
            <ac:spMk id="8" creationId="{C39BE701-A67E-5BFD-B044-ECF13A621788}"/>
          </ac:spMkLst>
        </pc:spChg>
      </pc:sldChg>
      <pc:sldChg chg="modSp">
        <pc:chgData name="Alisdair Cunningham" userId="67e8d9ba-4582-42f1-b26c-e866daa7f65b" providerId="ADAL" clId="{D55405F9-96CE-42DD-9571-C3D40844E8B0}" dt="2025-10-26T18:17:12.367" v="3"/>
        <pc:sldMkLst>
          <pc:docMk/>
          <pc:sldMk cId="2286844120" sldId="328"/>
        </pc:sldMkLst>
        <pc:spChg chg="mod">
          <ac:chgData name="Alisdair Cunningham" userId="67e8d9ba-4582-42f1-b26c-e866daa7f65b" providerId="ADAL" clId="{D55405F9-96CE-42DD-9571-C3D40844E8B0}" dt="2025-10-26T18:16:59.383" v="2"/>
          <ac:spMkLst>
            <pc:docMk/>
            <pc:sldMk cId="2286844120" sldId="328"/>
            <ac:spMk id="2" creationId="{F51C16DF-F564-481C-CCA4-180408A5301A}"/>
          </ac:spMkLst>
        </pc:spChg>
        <pc:spChg chg="mod">
          <ac:chgData name="Alisdair Cunningham" userId="67e8d9ba-4582-42f1-b26c-e866daa7f65b" providerId="ADAL" clId="{D55405F9-96CE-42DD-9571-C3D40844E8B0}" dt="2025-10-26T18:17:12.367" v="3"/>
          <ac:spMkLst>
            <pc:docMk/>
            <pc:sldMk cId="2286844120" sldId="328"/>
            <ac:spMk id="8" creationId="{C39BE701-A67E-5BFD-B044-ECF13A621788}"/>
          </ac:spMkLst>
        </pc:spChg>
      </pc:sldChg>
      <pc:sldChg chg="modSp">
        <pc:chgData name="Alisdair Cunningham" userId="67e8d9ba-4582-42f1-b26c-e866daa7f65b" providerId="ADAL" clId="{D55405F9-96CE-42DD-9571-C3D40844E8B0}" dt="2025-10-26T18:17:12.367" v="3"/>
        <pc:sldMkLst>
          <pc:docMk/>
          <pc:sldMk cId="636703991" sldId="333"/>
        </pc:sldMkLst>
        <pc:spChg chg="mod">
          <ac:chgData name="Alisdair Cunningham" userId="67e8d9ba-4582-42f1-b26c-e866daa7f65b" providerId="ADAL" clId="{D55405F9-96CE-42DD-9571-C3D40844E8B0}" dt="2025-10-26T18:16:59.383" v="2"/>
          <ac:spMkLst>
            <pc:docMk/>
            <pc:sldMk cId="636703991" sldId="333"/>
            <ac:spMk id="2" creationId="{F51C16DF-F564-481C-CCA4-180408A5301A}"/>
          </ac:spMkLst>
        </pc:spChg>
        <pc:spChg chg="mod">
          <ac:chgData name="Alisdair Cunningham" userId="67e8d9ba-4582-42f1-b26c-e866daa7f65b" providerId="ADAL" clId="{D55405F9-96CE-42DD-9571-C3D40844E8B0}" dt="2025-10-26T18:17:12.367" v="3"/>
          <ac:spMkLst>
            <pc:docMk/>
            <pc:sldMk cId="636703991" sldId="333"/>
            <ac:spMk id="8" creationId="{C39BE701-A67E-5BFD-B044-ECF13A621788}"/>
          </ac:spMkLst>
        </pc:spChg>
      </pc:sldChg>
      <pc:sldChg chg="modSp">
        <pc:chgData name="Alisdair Cunningham" userId="67e8d9ba-4582-42f1-b26c-e866daa7f65b" providerId="ADAL" clId="{D55405F9-96CE-42DD-9571-C3D40844E8B0}" dt="2025-10-26T18:17:12.367" v="3"/>
        <pc:sldMkLst>
          <pc:docMk/>
          <pc:sldMk cId="3177128934" sldId="334"/>
        </pc:sldMkLst>
        <pc:spChg chg="mod">
          <ac:chgData name="Alisdair Cunningham" userId="67e8d9ba-4582-42f1-b26c-e866daa7f65b" providerId="ADAL" clId="{D55405F9-96CE-42DD-9571-C3D40844E8B0}" dt="2025-10-26T18:16:59.383" v="2"/>
          <ac:spMkLst>
            <pc:docMk/>
            <pc:sldMk cId="3177128934" sldId="334"/>
            <ac:spMk id="2" creationId="{F51C16DF-F564-481C-CCA4-180408A5301A}"/>
          </ac:spMkLst>
        </pc:spChg>
        <pc:spChg chg="mod">
          <ac:chgData name="Alisdair Cunningham" userId="67e8d9ba-4582-42f1-b26c-e866daa7f65b" providerId="ADAL" clId="{D55405F9-96CE-42DD-9571-C3D40844E8B0}" dt="2025-10-26T18:17:12.367" v="3"/>
          <ac:spMkLst>
            <pc:docMk/>
            <pc:sldMk cId="3177128934" sldId="334"/>
            <ac:spMk id="8" creationId="{C39BE701-A67E-5BFD-B044-ECF13A621788}"/>
          </ac:spMkLst>
        </pc:spChg>
      </pc:sldChg>
      <pc:sldChg chg="modSp">
        <pc:chgData name="Alisdair Cunningham" userId="67e8d9ba-4582-42f1-b26c-e866daa7f65b" providerId="ADAL" clId="{D55405F9-96CE-42DD-9571-C3D40844E8B0}" dt="2025-10-26T18:17:12.367" v="3"/>
        <pc:sldMkLst>
          <pc:docMk/>
          <pc:sldMk cId="4202002836" sldId="335"/>
        </pc:sldMkLst>
        <pc:spChg chg="mod">
          <ac:chgData name="Alisdair Cunningham" userId="67e8d9ba-4582-42f1-b26c-e866daa7f65b" providerId="ADAL" clId="{D55405F9-96CE-42DD-9571-C3D40844E8B0}" dt="2025-10-26T18:16:59.383" v="2"/>
          <ac:spMkLst>
            <pc:docMk/>
            <pc:sldMk cId="4202002836" sldId="335"/>
            <ac:spMk id="2" creationId="{F51C16DF-F564-481C-CCA4-180408A5301A}"/>
          </ac:spMkLst>
        </pc:spChg>
        <pc:spChg chg="mod">
          <ac:chgData name="Alisdair Cunningham" userId="67e8d9ba-4582-42f1-b26c-e866daa7f65b" providerId="ADAL" clId="{D55405F9-96CE-42DD-9571-C3D40844E8B0}" dt="2025-10-26T18:17:12.367" v="3"/>
          <ac:spMkLst>
            <pc:docMk/>
            <pc:sldMk cId="4202002836" sldId="335"/>
            <ac:spMk id="8" creationId="{C39BE701-A67E-5BFD-B044-ECF13A621788}"/>
          </ac:spMkLst>
        </pc:spChg>
      </pc:sldChg>
      <pc:sldChg chg="modSp">
        <pc:chgData name="Alisdair Cunningham" userId="67e8d9ba-4582-42f1-b26c-e866daa7f65b" providerId="ADAL" clId="{D55405F9-96CE-42DD-9571-C3D40844E8B0}" dt="2025-10-26T18:17:12.367" v="3"/>
        <pc:sldMkLst>
          <pc:docMk/>
          <pc:sldMk cId="2272459603" sldId="337"/>
        </pc:sldMkLst>
        <pc:spChg chg="mod">
          <ac:chgData name="Alisdair Cunningham" userId="67e8d9ba-4582-42f1-b26c-e866daa7f65b" providerId="ADAL" clId="{D55405F9-96CE-42DD-9571-C3D40844E8B0}" dt="2025-10-26T18:16:59.383" v="2"/>
          <ac:spMkLst>
            <pc:docMk/>
            <pc:sldMk cId="2272459603" sldId="337"/>
            <ac:spMk id="2" creationId="{F51C16DF-F564-481C-CCA4-180408A5301A}"/>
          </ac:spMkLst>
        </pc:spChg>
        <pc:spChg chg="mod">
          <ac:chgData name="Alisdair Cunningham" userId="67e8d9ba-4582-42f1-b26c-e866daa7f65b" providerId="ADAL" clId="{D55405F9-96CE-42DD-9571-C3D40844E8B0}" dt="2025-10-26T18:17:12.367" v="3"/>
          <ac:spMkLst>
            <pc:docMk/>
            <pc:sldMk cId="2272459603" sldId="337"/>
            <ac:spMk id="8" creationId="{C39BE701-A67E-5BFD-B044-ECF13A621788}"/>
          </ac:spMkLst>
        </pc:spChg>
      </pc:sldChg>
      <pc:sldChg chg="modSp">
        <pc:chgData name="Alisdair Cunningham" userId="67e8d9ba-4582-42f1-b26c-e866daa7f65b" providerId="ADAL" clId="{D55405F9-96CE-42DD-9571-C3D40844E8B0}" dt="2025-10-26T18:17:12.367" v="3"/>
        <pc:sldMkLst>
          <pc:docMk/>
          <pc:sldMk cId="2801883717" sldId="338"/>
        </pc:sldMkLst>
        <pc:spChg chg="mod">
          <ac:chgData name="Alisdair Cunningham" userId="67e8d9ba-4582-42f1-b26c-e866daa7f65b" providerId="ADAL" clId="{D55405F9-96CE-42DD-9571-C3D40844E8B0}" dt="2025-10-26T18:16:59.383" v="2"/>
          <ac:spMkLst>
            <pc:docMk/>
            <pc:sldMk cId="2801883717" sldId="338"/>
            <ac:spMk id="2" creationId="{F51C16DF-F564-481C-CCA4-180408A5301A}"/>
          </ac:spMkLst>
        </pc:spChg>
        <pc:spChg chg="mod">
          <ac:chgData name="Alisdair Cunningham" userId="67e8d9ba-4582-42f1-b26c-e866daa7f65b" providerId="ADAL" clId="{D55405F9-96CE-42DD-9571-C3D40844E8B0}" dt="2025-10-26T18:17:12.367" v="3"/>
          <ac:spMkLst>
            <pc:docMk/>
            <pc:sldMk cId="2801883717" sldId="338"/>
            <ac:spMk id="8" creationId="{C39BE701-A67E-5BFD-B044-ECF13A621788}"/>
          </ac:spMkLst>
        </pc:spChg>
      </pc:sldChg>
      <pc:sldChg chg="modSp">
        <pc:chgData name="Alisdair Cunningham" userId="67e8d9ba-4582-42f1-b26c-e866daa7f65b" providerId="ADAL" clId="{D55405F9-96CE-42DD-9571-C3D40844E8B0}" dt="2025-10-26T18:17:12.367" v="3"/>
        <pc:sldMkLst>
          <pc:docMk/>
          <pc:sldMk cId="2485326391" sldId="339"/>
        </pc:sldMkLst>
        <pc:spChg chg="mod">
          <ac:chgData name="Alisdair Cunningham" userId="67e8d9ba-4582-42f1-b26c-e866daa7f65b" providerId="ADAL" clId="{D55405F9-96CE-42DD-9571-C3D40844E8B0}" dt="2025-10-26T18:16:59.383" v="2"/>
          <ac:spMkLst>
            <pc:docMk/>
            <pc:sldMk cId="2485326391" sldId="339"/>
            <ac:spMk id="2" creationId="{F51C16DF-F564-481C-CCA4-180408A5301A}"/>
          </ac:spMkLst>
        </pc:spChg>
        <pc:spChg chg="mod">
          <ac:chgData name="Alisdair Cunningham" userId="67e8d9ba-4582-42f1-b26c-e866daa7f65b" providerId="ADAL" clId="{D55405F9-96CE-42DD-9571-C3D40844E8B0}" dt="2025-10-26T18:17:12.367" v="3"/>
          <ac:spMkLst>
            <pc:docMk/>
            <pc:sldMk cId="2485326391" sldId="339"/>
            <ac:spMk id="8" creationId="{C39BE701-A67E-5BFD-B044-ECF13A621788}"/>
          </ac:spMkLst>
        </pc:spChg>
      </pc:sldChg>
      <pc:sldChg chg="modSp">
        <pc:chgData name="Alisdair Cunningham" userId="67e8d9ba-4582-42f1-b26c-e866daa7f65b" providerId="ADAL" clId="{D55405F9-96CE-42DD-9571-C3D40844E8B0}" dt="2025-10-26T18:17:12.367" v="3"/>
        <pc:sldMkLst>
          <pc:docMk/>
          <pc:sldMk cId="1149789155" sldId="340"/>
        </pc:sldMkLst>
        <pc:spChg chg="mod">
          <ac:chgData name="Alisdair Cunningham" userId="67e8d9ba-4582-42f1-b26c-e866daa7f65b" providerId="ADAL" clId="{D55405F9-96CE-42DD-9571-C3D40844E8B0}" dt="2025-10-26T18:16:59.383" v="2"/>
          <ac:spMkLst>
            <pc:docMk/>
            <pc:sldMk cId="1149789155" sldId="340"/>
            <ac:spMk id="2" creationId="{F51C16DF-F564-481C-CCA4-180408A5301A}"/>
          </ac:spMkLst>
        </pc:spChg>
        <pc:spChg chg="mod">
          <ac:chgData name="Alisdair Cunningham" userId="67e8d9ba-4582-42f1-b26c-e866daa7f65b" providerId="ADAL" clId="{D55405F9-96CE-42DD-9571-C3D40844E8B0}" dt="2025-10-26T18:17:12.367" v="3"/>
          <ac:spMkLst>
            <pc:docMk/>
            <pc:sldMk cId="1149789155" sldId="340"/>
            <ac:spMk id="8" creationId="{C39BE701-A67E-5BFD-B044-ECF13A621788}"/>
          </ac:spMkLst>
        </pc:spChg>
      </pc:sldChg>
      <pc:sldChg chg="modSp">
        <pc:chgData name="Alisdair Cunningham" userId="67e8d9ba-4582-42f1-b26c-e866daa7f65b" providerId="ADAL" clId="{D55405F9-96CE-42DD-9571-C3D40844E8B0}" dt="2025-10-26T18:17:12.367" v="3"/>
        <pc:sldMkLst>
          <pc:docMk/>
          <pc:sldMk cId="1510753986" sldId="341"/>
        </pc:sldMkLst>
        <pc:spChg chg="mod">
          <ac:chgData name="Alisdair Cunningham" userId="67e8d9ba-4582-42f1-b26c-e866daa7f65b" providerId="ADAL" clId="{D55405F9-96CE-42DD-9571-C3D40844E8B0}" dt="2025-10-26T18:16:59.383" v="2"/>
          <ac:spMkLst>
            <pc:docMk/>
            <pc:sldMk cId="1510753986" sldId="341"/>
            <ac:spMk id="2" creationId="{F51C16DF-F564-481C-CCA4-180408A5301A}"/>
          </ac:spMkLst>
        </pc:spChg>
        <pc:spChg chg="mod">
          <ac:chgData name="Alisdair Cunningham" userId="67e8d9ba-4582-42f1-b26c-e866daa7f65b" providerId="ADAL" clId="{D55405F9-96CE-42DD-9571-C3D40844E8B0}" dt="2025-10-26T18:17:12.367" v="3"/>
          <ac:spMkLst>
            <pc:docMk/>
            <pc:sldMk cId="1510753986" sldId="341"/>
            <ac:spMk id="8" creationId="{C39BE701-A67E-5BFD-B044-ECF13A621788}"/>
          </ac:spMkLst>
        </pc:spChg>
      </pc:sldChg>
      <pc:sldChg chg="modSp">
        <pc:chgData name="Alisdair Cunningham" userId="67e8d9ba-4582-42f1-b26c-e866daa7f65b" providerId="ADAL" clId="{D55405F9-96CE-42DD-9571-C3D40844E8B0}" dt="2025-10-26T18:17:12.367" v="3"/>
        <pc:sldMkLst>
          <pc:docMk/>
          <pc:sldMk cId="3760661320" sldId="342"/>
        </pc:sldMkLst>
        <pc:spChg chg="mod">
          <ac:chgData name="Alisdair Cunningham" userId="67e8d9ba-4582-42f1-b26c-e866daa7f65b" providerId="ADAL" clId="{D55405F9-96CE-42DD-9571-C3D40844E8B0}" dt="2025-10-26T18:16:59.383" v="2"/>
          <ac:spMkLst>
            <pc:docMk/>
            <pc:sldMk cId="3760661320" sldId="342"/>
            <ac:spMk id="2" creationId="{F51C16DF-F564-481C-CCA4-180408A5301A}"/>
          </ac:spMkLst>
        </pc:spChg>
        <pc:spChg chg="mod">
          <ac:chgData name="Alisdair Cunningham" userId="67e8d9ba-4582-42f1-b26c-e866daa7f65b" providerId="ADAL" clId="{D55405F9-96CE-42DD-9571-C3D40844E8B0}" dt="2025-10-26T18:17:12.367" v="3"/>
          <ac:spMkLst>
            <pc:docMk/>
            <pc:sldMk cId="3760661320" sldId="342"/>
            <ac:spMk id="8" creationId="{C39BE701-A67E-5BFD-B044-ECF13A621788}"/>
          </ac:spMkLst>
        </pc:spChg>
      </pc:sldChg>
      <pc:sldChg chg="modSp">
        <pc:chgData name="Alisdair Cunningham" userId="67e8d9ba-4582-42f1-b26c-e866daa7f65b" providerId="ADAL" clId="{D55405F9-96CE-42DD-9571-C3D40844E8B0}" dt="2025-10-26T18:17:12.367" v="3"/>
        <pc:sldMkLst>
          <pc:docMk/>
          <pc:sldMk cId="833975205" sldId="345"/>
        </pc:sldMkLst>
        <pc:spChg chg="mod">
          <ac:chgData name="Alisdair Cunningham" userId="67e8d9ba-4582-42f1-b26c-e866daa7f65b" providerId="ADAL" clId="{D55405F9-96CE-42DD-9571-C3D40844E8B0}" dt="2025-10-26T18:16:59.383" v="2"/>
          <ac:spMkLst>
            <pc:docMk/>
            <pc:sldMk cId="833975205" sldId="345"/>
            <ac:spMk id="2" creationId="{F51C16DF-F564-481C-CCA4-180408A5301A}"/>
          </ac:spMkLst>
        </pc:spChg>
        <pc:spChg chg="mod">
          <ac:chgData name="Alisdair Cunningham" userId="67e8d9ba-4582-42f1-b26c-e866daa7f65b" providerId="ADAL" clId="{D55405F9-96CE-42DD-9571-C3D40844E8B0}" dt="2025-10-26T18:17:12.367" v="3"/>
          <ac:spMkLst>
            <pc:docMk/>
            <pc:sldMk cId="833975205" sldId="345"/>
            <ac:spMk id="8" creationId="{C39BE701-A67E-5BFD-B044-ECF13A621788}"/>
          </ac:spMkLst>
        </pc:spChg>
      </pc:sldChg>
      <pc:sldChg chg="modSp">
        <pc:chgData name="Alisdair Cunningham" userId="67e8d9ba-4582-42f1-b26c-e866daa7f65b" providerId="ADAL" clId="{D55405F9-96CE-42DD-9571-C3D40844E8B0}" dt="2025-10-26T18:17:12.367" v="3"/>
        <pc:sldMkLst>
          <pc:docMk/>
          <pc:sldMk cId="1300962704" sldId="346"/>
        </pc:sldMkLst>
        <pc:spChg chg="mod">
          <ac:chgData name="Alisdair Cunningham" userId="67e8d9ba-4582-42f1-b26c-e866daa7f65b" providerId="ADAL" clId="{D55405F9-96CE-42DD-9571-C3D40844E8B0}" dt="2025-10-26T18:16:59.383" v="2"/>
          <ac:spMkLst>
            <pc:docMk/>
            <pc:sldMk cId="1300962704" sldId="346"/>
            <ac:spMk id="2" creationId="{F51C16DF-F564-481C-CCA4-180408A5301A}"/>
          </ac:spMkLst>
        </pc:spChg>
        <pc:spChg chg="mod">
          <ac:chgData name="Alisdair Cunningham" userId="67e8d9ba-4582-42f1-b26c-e866daa7f65b" providerId="ADAL" clId="{D55405F9-96CE-42DD-9571-C3D40844E8B0}" dt="2025-10-26T18:17:12.367" v="3"/>
          <ac:spMkLst>
            <pc:docMk/>
            <pc:sldMk cId="1300962704" sldId="346"/>
            <ac:spMk id="8" creationId="{C39BE701-A67E-5BFD-B044-ECF13A621788}"/>
          </ac:spMkLst>
        </pc:spChg>
      </pc:sldChg>
      <pc:sldChg chg="modSp">
        <pc:chgData name="Alisdair Cunningham" userId="67e8d9ba-4582-42f1-b26c-e866daa7f65b" providerId="ADAL" clId="{D55405F9-96CE-42DD-9571-C3D40844E8B0}" dt="2025-10-26T18:17:12.367" v="3"/>
        <pc:sldMkLst>
          <pc:docMk/>
          <pc:sldMk cId="626673990" sldId="347"/>
        </pc:sldMkLst>
        <pc:spChg chg="mod">
          <ac:chgData name="Alisdair Cunningham" userId="67e8d9ba-4582-42f1-b26c-e866daa7f65b" providerId="ADAL" clId="{D55405F9-96CE-42DD-9571-C3D40844E8B0}" dt="2025-10-26T18:16:59.383" v="2"/>
          <ac:spMkLst>
            <pc:docMk/>
            <pc:sldMk cId="626673990" sldId="347"/>
            <ac:spMk id="2" creationId="{F51C16DF-F564-481C-CCA4-180408A5301A}"/>
          </ac:spMkLst>
        </pc:spChg>
        <pc:spChg chg="mod">
          <ac:chgData name="Alisdair Cunningham" userId="67e8d9ba-4582-42f1-b26c-e866daa7f65b" providerId="ADAL" clId="{D55405F9-96CE-42DD-9571-C3D40844E8B0}" dt="2025-10-26T18:17:12.367" v="3"/>
          <ac:spMkLst>
            <pc:docMk/>
            <pc:sldMk cId="626673990" sldId="347"/>
            <ac:spMk id="8" creationId="{C39BE701-A67E-5BFD-B044-ECF13A621788}"/>
          </ac:spMkLst>
        </pc:spChg>
      </pc:sldChg>
      <pc:sldChg chg="modSp">
        <pc:chgData name="Alisdair Cunningham" userId="67e8d9ba-4582-42f1-b26c-e866daa7f65b" providerId="ADAL" clId="{D55405F9-96CE-42DD-9571-C3D40844E8B0}" dt="2025-10-26T18:17:12.367" v="3"/>
        <pc:sldMkLst>
          <pc:docMk/>
          <pc:sldMk cId="4294395361" sldId="348"/>
        </pc:sldMkLst>
        <pc:spChg chg="mod">
          <ac:chgData name="Alisdair Cunningham" userId="67e8d9ba-4582-42f1-b26c-e866daa7f65b" providerId="ADAL" clId="{D55405F9-96CE-42DD-9571-C3D40844E8B0}" dt="2025-10-26T18:16:59.383" v="2"/>
          <ac:spMkLst>
            <pc:docMk/>
            <pc:sldMk cId="4294395361" sldId="348"/>
            <ac:spMk id="2" creationId="{F51C16DF-F564-481C-CCA4-180408A5301A}"/>
          </ac:spMkLst>
        </pc:spChg>
        <pc:spChg chg="mod">
          <ac:chgData name="Alisdair Cunningham" userId="67e8d9ba-4582-42f1-b26c-e866daa7f65b" providerId="ADAL" clId="{D55405F9-96CE-42DD-9571-C3D40844E8B0}" dt="2025-10-26T18:17:12.367" v="3"/>
          <ac:spMkLst>
            <pc:docMk/>
            <pc:sldMk cId="4294395361" sldId="348"/>
            <ac:spMk id="8" creationId="{C39BE701-A67E-5BFD-B044-ECF13A621788}"/>
          </ac:spMkLst>
        </pc:spChg>
      </pc:sldChg>
      <pc:sldChg chg="modSp">
        <pc:chgData name="Alisdair Cunningham" userId="67e8d9ba-4582-42f1-b26c-e866daa7f65b" providerId="ADAL" clId="{D55405F9-96CE-42DD-9571-C3D40844E8B0}" dt="2025-10-26T18:17:12.367" v="3"/>
        <pc:sldMkLst>
          <pc:docMk/>
          <pc:sldMk cId="3445990083" sldId="350"/>
        </pc:sldMkLst>
        <pc:spChg chg="mod">
          <ac:chgData name="Alisdair Cunningham" userId="67e8d9ba-4582-42f1-b26c-e866daa7f65b" providerId="ADAL" clId="{D55405F9-96CE-42DD-9571-C3D40844E8B0}" dt="2025-10-26T18:16:59.383" v="2"/>
          <ac:spMkLst>
            <pc:docMk/>
            <pc:sldMk cId="3445990083" sldId="350"/>
            <ac:spMk id="2" creationId="{F51C16DF-F564-481C-CCA4-180408A5301A}"/>
          </ac:spMkLst>
        </pc:spChg>
        <pc:spChg chg="mod">
          <ac:chgData name="Alisdair Cunningham" userId="67e8d9ba-4582-42f1-b26c-e866daa7f65b" providerId="ADAL" clId="{D55405F9-96CE-42DD-9571-C3D40844E8B0}" dt="2025-10-26T18:17:12.367" v="3"/>
          <ac:spMkLst>
            <pc:docMk/>
            <pc:sldMk cId="3445990083" sldId="350"/>
            <ac:spMk id="8" creationId="{C39BE701-A67E-5BFD-B044-ECF13A621788}"/>
          </ac:spMkLst>
        </pc:spChg>
      </pc:sldChg>
    </pc:docChg>
  </pc:docChgLst>
  <pc:docChgLst>
    <pc:chgData name="Alisdair Cunningham" userId="67e8d9ba-4582-42f1-b26c-e866daa7f65b" providerId="ADAL" clId="{B0D6F4AB-25B9-45FC-8ABB-EC1FFE79B58F}"/>
    <pc:docChg chg="undo redo custSel addSld delSld modSld">
      <pc:chgData name="Alisdair Cunningham" userId="67e8d9ba-4582-42f1-b26c-e866daa7f65b" providerId="ADAL" clId="{B0D6F4AB-25B9-45FC-8ABB-EC1FFE79B58F}" dt="2023-09-08T13:26:31.584" v="564"/>
      <pc:docMkLst>
        <pc:docMk/>
      </pc:docMkLst>
      <pc:sldChg chg="modSp mod">
        <pc:chgData name="Alisdair Cunningham" userId="67e8d9ba-4582-42f1-b26c-e866daa7f65b" providerId="ADAL" clId="{B0D6F4AB-25B9-45FC-8ABB-EC1FFE79B58F}" dt="2023-09-07T16:10:36.201" v="12"/>
        <pc:sldMkLst>
          <pc:docMk/>
          <pc:sldMk cId="3701768522" sldId="256"/>
        </pc:sldMkLst>
      </pc:sldChg>
      <pc:sldChg chg="modSp mod">
        <pc:chgData name="Alisdair Cunningham" userId="67e8d9ba-4582-42f1-b26c-e866daa7f65b" providerId="ADAL" clId="{B0D6F4AB-25B9-45FC-8ABB-EC1FFE79B58F}" dt="2023-09-08T09:39:42.437" v="247" actId="2164"/>
        <pc:sldMkLst>
          <pc:docMk/>
          <pc:sldMk cId="3520049810" sldId="257"/>
        </pc:sldMkLst>
      </pc:sldChg>
      <pc:sldChg chg="modSp">
        <pc:chgData name="Alisdair Cunningham" userId="67e8d9ba-4582-42f1-b26c-e866daa7f65b" providerId="ADAL" clId="{B0D6F4AB-25B9-45FC-8ABB-EC1FFE79B58F}" dt="2023-09-07T16:13:10.496" v="174"/>
        <pc:sldMkLst>
          <pc:docMk/>
          <pc:sldMk cId="2545193714" sldId="263"/>
        </pc:sldMkLst>
      </pc:sldChg>
      <pc:sldChg chg="modSp del">
        <pc:chgData name="Alisdair Cunningham" userId="67e8d9ba-4582-42f1-b26c-e866daa7f65b" providerId="ADAL" clId="{B0D6F4AB-25B9-45FC-8ABB-EC1FFE79B58F}" dt="2023-09-07T16:12:13.581" v="149" actId="47"/>
        <pc:sldMkLst>
          <pc:docMk/>
          <pc:sldMk cId="1518038959" sldId="278"/>
        </pc:sldMkLst>
      </pc:sldChg>
      <pc:sldChg chg="modSp mod">
        <pc:chgData name="Alisdair Cunningham" userId="67e8d9ba-4582-42f1-b26c-e866daa7f65b" providerId="ADAL" clId="{B0D6F4AB-25B9-45FC-8ABB-EC1FFE79B58F}" dt="2023-09-07T16:13:10.496" v="174"/>
        <pc:sldMkLst>
          <pc:docMk/>
          <pc:sldMk cId="3566095879" sldId="287"/>
        </pc:sldMkLst>
      </pc:sldChg>
      <pc:sldChg chg="modSp mod">
        <pc:chgData name="Alisdair Cunningham" userId="67e8d9ba-4582-42f1-b26c-e866daa7f65b" providerId="ADAL" clId="{B0D6F4AB-25B9-45FC-8ABB-EC1FFE79B58F}" dt="2023-09-07T16:13:10.496" v="174"/>
        <pc:sldMkLst>
          <pc:docMk/>
          <pc:sldMk cId="4237624712" sldId="288"/>
        </pc:sldMkLst>
      </pc:sldChg>
      <pc:sldChg chg="modSp mod">
        <pc:chgData name="Alisdair Cunningham" userId="67e8d9ba-4582-42f1-b26c-e866daa7f65b" providerId="ADAL" clId="{B0D6F4AB-25B9-45FC-8ABB-EC1FFE79B58F}" dt="2023-09-07T16:14:32.922" v="245" actId="207"/>
        <pc:sldMkLst>
          <pc:docMk/>
          <pc:sldMk cId="1053303339" sldId="289"/>
        </pc:sldMkLst>
      </pc:sldChg>
      <pc:sldChg chg="modSp mod">
        <pc:chgData name="Alisdair Cunningham" userId="67e8d9ba-4582-42f1-b26c-e866daa7f65b" providerId="ADAL" clId="{B0D6F4AB-25B9-45FC-8ABB-EC1FFE79B58F}" dt="2023-09-08T11:18:08.962" v="252" actId="5793"/>
        <pc:sldMkLst>
          <pc:docMk/>
          <pc:sldMk cId="2742828229" sldId="290"/>
        </pc:sldMkLst>
      </pc:sldChg>
      <pc:sldChg chg="modSp del">
        <pc:chgData name="Alisdair Cunningham" userId="67e8d9ba-4582-42f1-b26c-e866daa7f65b" providerId="ADAL" clId="{B0D6F4AB-25B9-45FC-8ABB-EC1FFE79B58F}" dt="2023-09-07T16:12:29.285" v="164" actId="47"/>
        <pc:sldMkLst>
          <pc:docMk/>
          <pc:sldMk cId="1220442901" sldId="291"/>
        </pc:sldMkLst>
      </pc:sldChg>
      <pc:sldChg chg="modSp del">
        <pc:chgData name="Alisdair Cunningham" userId="67e8d9ba-4582-42f1-b26c-e866daa7f65b" providerId="ADAL" clId="{B0D6F4AB-25B9-45FC-8ABB-EC1FFE79B58F}" dt="2023-09-07T16:12:29.285" v="164" actId="47"/>
        <pc:sldMkLst>
          <pc:docMk/>
          <pc:sldMk cId="452791318" sldId="292"/>
        </pc:sldMkLst>
      </pc:sldChg>
      <pc:sldChg chg="modSp del">
        <pc:chgData name="Alisdair Cunningham" userId="67e8d9ba-4582-42f1-b26c-e866daa7f65b" providerId="ADAL" clId="{B0D6F4AB-25B9-45FC-8ABB-EC1FFE79B58F}" dt="2023-09-07T16:12:29.285" v="164" actId="47"/>
        <pc:sldMkLst>
          <pc:docMk/>
          <pc:sldMk cId="50623605" sldId="293"/>
        </pc:sldMkLst>
      </pc:sldChg>
      <pc:sldChg chg="modSp del">
        <pc:chgData name="Alisdair Cunningham" userId="67e8d9ba-4582-42f1-b26c-e866daa7f65b" providerId="ADAL" clId="{B0D6F4AB-25B9-45FC-8ABB-EC1FFE79B58F}" dt="2023-09-07T16:12:29.285" v="164" actId="47"/>
        <pc:sldMkLst>
          <pc:docMk/>
          <pc:sldMk cId="3309933538" sldId="294"/>
        </pc:sldMkLst>
      </pc:sldChg>
      <pc:sldChg chg="modSp del">
        <pc:chgData name="Alisdair Cunningham" userId="67e8d9ba-4582-42f1-b26c-e866daa7f65b" providerId="ADAL" clId="{B0D6F4AB-25B9-45FC-8ABB-EC1FFE79B58F}" dt="2023-09-07T16:12:29.285" v="164" actId="47"/>
        <pc:sldMkLst>
          <pc:docMk/>
          <pc:sldMk cId="3916431383" sldId="295"/>
        </pc:sldMkLst>
      </pc:sldChg>
      <pc:sldChg chg="modSp del">
        <pc:chgData name="Alisdair Cunningham" userId="67e8d9ba-4582-42f1-b26c-e866daa7f65b" providerId="ADAL" clId="{B0D6F4AB-25B9-45FC-8ABB-EC1FFE79B58F}" dt="2023-09-07T16:12:29.285" v="164" actId="47"/>
        <pc:sldMkLst>
          <pc:docMk/>
          <pc:sldMk cId="2838296147" sldId="296"/>
        </pc:sldMkLst>
      </pc:sldChg>
      <pc:sldChg chg="modSp del">
        <pc:chgData name="Alisdair Cunningham" userId="67e8d9ba-4582-42f1-b26c-e866daa7f65b" providerId="ADAL" clId="{B0D6F4AB-25B9-45FC-8ABB-EC1FFE79B58F}" dt="2023-09-07T16:12:29.285" v="164" actId="47"/>
        <pc:sldMkLst>
          <pc:docMk/>
          <pc:sldMk cId="18860328" sldId="297"/>
        </pc:sldMkLst>
      </pc:sldChg>
      <pc:sldChg chg="modSp del">
        <pc:chgData name="Alisdair Cunningham" userId="67e8d9ba-4582-42f1-b26c-e866daa7f65b" providerId="ADAL" clId="{B0D6F4AB-25B9-45FC-8ABB-EC1FFE79B58F}" dt="2023-09-07T16:12:29.285" v="164" actId="47"/>
        <pc:sldMkLst>
          <pc:docMk/>
          <pc:sldMk cId="1464515306" sldId="298"/>
        </pc:sldMkLst>
      </pc:sldChg>
      <pc:sldChg chg="modSp del">
        <pc:chgData name="Alisdair Cunningham" userId="67e8d9ba-4582-42f1-b26c-e866daa7f65b" providerId="ADAL" clId="{B0D6F4AB-25B9-45FC-8ABB-EC1FFE79B58F}" dt="2023-09-07T16:12:29.285" v="164" actId="47"/>
        <pc:sldMkLst>
          <pc:docMk/>
          <pc:sldMk cId="616566854" sldId="299"/>
        </pc:sldMkLst>
      </pc:sldChg>
      <pc:sldChg chg="modSp del">
        <pc:chgData name="Alisdair Cunningham" userId="67e8d9ba-4582-42f1-b26c-e866daa7f65b" providerId="ADAL" clId="{B0D6F4AB-25B9-45FC-8ABB-EC1FFE79B58F}" dt="2023-09-07T16:12:29.285" v="164" actId="47"/>
        <pc:sldMkLst>
          <pc:docMk/>
          <pc:sldMk cId="1188359192" sldId="300"/>
        </pc:sldMkLst>
      </pc:sldChg>
      <pc:sldChg chg="modSp del">
        <pc:chgData name="Alisdair Cunningham" userId="67e8d9ba-4582-42f1-b26c-e866daa7f65b" providerId="ADAL" clId="{B0D6F4AB-25B9-45FC-8ABB-EC1FFE79B58F}" dt="2023-09-07T16:12:29.285" v="164" actId="47"/>
        <pc:sldMkLst>
          <pc:docMk/>
          <pc:sldMk cId="159657293" sldId="301"/>
        </pc:sldMkLst>
      </pc:sldChg>
      <pc:sldChg chg="modSp del">
        <pc:chgData name="Alisdair Cunningham" userId="67e8d9ba-4582-42f1-b26c-e866daa7f65b" providerId="ADAL" clId="{B0D6F4AB-25B9-45FC-8ABB-EC1FFE79B58F}" dt="2023-09-07T16:12:29.285" v="164" actId="47"/>
        <pc:sldMkLst>
          <pc:docMk/>
          <pc:sldMk cId="1678082189" sldId="302"/>
        </pc:sldMkLst>
      </pc:sldChg>
      <pc:sldChg chg="modSp del">
        <pc:chgData name="Alisdair Cunningham" userId="67e8d9ba-4582-42f1-b26c-e866daa7f65b" providerId="ADAL" clId="{B0D6F4AB-25B9-45FC-8ABB-EC1FFE79B58F}" dt="2023-09-07T16:12:29.285" v="164" actId="47"/>
        <pc:sldMkLst>
          <pc:docMk/>
          <pc:sldMk cId="2582543624" sldId="303"/>
        </pc:sldMkLst>
      </pc:sldChg>
      <pc:sldChg chg="modSp del">
        <pc:chgData name="Alisdair Cunningham" userId="67e8d9ba-4582-42f1-b26c-e866daa7f65b" providerId="ADAL" clId="{B0D6F4AB-25B9-45FC-8ABB-EC1FFE79B58F}" dt="2023-09-07T16:12:29.285" v="164" actId="47"/>
        <pc:sldMkLst>
          <pc:docMk/>
          <pc:sldMk cId="4282935582" sldId="304"/>
        </pc:sldMkLst>
      </pc:sldChg>
      <pc:sldChg chg="modSp del">
        <pc:chgData name="Alisdair Cunningham" userId="67e8d9ba-4582-42f1-b26c-e866daa7f65b" providerId="ADAL" clId="{B0D6F4AB-25B9-45FC-8ABB-EC1FFE79B58F}" dt="2023-09-07T16:12:29.285" v="164" actId="47"/>
        <pc:sldMkLst>
          <pc:docMk/>
          <pc:sldMk cId="3990047524" sldId="305"/>
        </pc:sldMkLst>
      </pc:sldChg>
      <pc:sldChg chg="modSp del">
        <pc:chgData name="Alisdair Cunningham" userId="67e8d9ba-4582-42f1-b26c-e866daa7f65b" providerId="ADAL" clId="{B0D6F4AB-25B9-45FC-8ABB-EC1FFE79B58F}" dt="2023-09-07T16:12:29.285" v="164" actId="47"/>
        <pc:sldMkLst>
          <pc:docMk/>
          <pc:sldMk cId="745923728" sldId="306"/>
        </pc:sldMkLst>
      </pc:sldChg>
      <pc:sldChg chg="modSp mod">
        <pc:chgData name="Alisdair Cunningham" userId="67e8d9ba-4582-42f1-b26c-e866daa7f65b" providerId="ADAL" clId="{B0D6F4AB-25B9-45FC-8ABB-EC1FFE79B58F}" dt="2023-09-07T16:13:10.496" v="174"/>
        <pc:sldMkLst>
          <pc:docMk/>
          <pc:sldMk cId="2365518547" sldId="308"/>
        </pc:sldMkLst>
      </pc:sldChg>
      <pc:sldChg chg="modSp add mod">
        <pc:chgData name="Alisdair Cunningham" userId="67e8d9ba-4582-42f1-b26c-e866daa7f65b" providerId="ADAL" clId="{B0D6F4AB-25B9-45FC-8ABB-EC1FFE79B58F}" dt="2023-09-08T13:04:50.278" v="553" actId="12"/>
        <pc:sldMkLst>
          <pc:docMk/>
          <pc:sldMk cId="256924237" sldId="309"/>
        </pc:sldMkLst>
      </pc:sldChg>
      <pc:sldChg chg="modSp del">
        <pc:chgData name="Alisdair Cunningham" userId="67e8d9ba-4582-42f1-b26c-e866daa7f65b" providerId="ADAL" clId="{B0D6F4AB-25B9-45FC-8ABB-EC1FFE79B58F}" dt="2023-09-07T16:12:29.285" v="164" actId="47"/>
        <pc:sldMkLst>
          <pc:docMk/>
          <pc:sldMk cId="2819975120" sldId="309"/>
        </pc:sldMkLst>
      </pc:sldChg>
      <pc:sldChg chg="modSp del">
        <pc:chgData name="Alisdair Cunningham" userId="67e8d9ba-4582-42f1-b26c-e866daa7f65b" providerId="ADAL" clId="{B0D6F4AB-25B9-45FC-8ABB-EC1FFE79B58F}" dt="2023-09-07T16:12:29.285" v="164" actId="47"/>
        <pc:sldMkLst>
          <pc:docMk/>
          <pc:sldMk cId="2242503293" sldId="310"/>
        </pc:sldMkLst>
      </pc:sldChg>
      <pc:sldChg chg="modSp add mod">
        <pc:chgData name="Alisdair Cunningham" userId="67e8d9ba-4582-42f1-b26c-e866daa7f65b" providerId="ADAL" clId="{B0D6F4AB-25B9-45FC-8ABB-EC1FFE79B58F}" dt="2023-09-08T13:25:54.438" v="558" actId="12"/>
        <pc:sldMkLst>
          <pc:docMk/>
          <pc:sldMk cId="2371888075" sldId="310"/>
        </pc:sldMkLst>
      </pc:sldChg>
      <pc:sldChg chg="modSp add mod">
        <pc:chgData name="Alisdair Cunningham" userId="67e8d9ba-4582-42f1-b26c-e866daa7f65b" providerId="ADAL" clId="{B0D6F4AB-25B9-45FC-8ABB-EC1FFE79B58F}" dt="2023-09-08T13:26:31.584" v="564"/>
        <pc:sldMkLst>
          <pc:docMk/>
          <pc:sldMk cId="3772754711" sldId="31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F4D44C-B8F8-49D9-955D-76AE7B957F93}" type="datetimeFigureOut">
              <a:rPr lang="en-GB" smtClean="0"/>
              <a:t>26/10/2025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F9B635-24F6-40B0-BF56-B34D3512C82D}" type="slidenum">
              <a:rPr lang="en-GB" smtClean="0"/>
              <a:t>‹#›</a:t>
            </a:fld>
            <a:endParaRPr lang="en-GB"/>
          </a:p>
        </p:txBody>
      </p:sp>
    </p:spTree>
    <p:extLst>
      <p:ext uri="{BB962C8B-B14F-4D97-AF65-F5344CB8AC3E}">
        <p14:creationId xmlns:p14="http://schemas.microsoft.com/office/powerpoint/2010/main" val="16426760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gov.uk/guidance/environmental-impact-assessment"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gov.uk/guidance/environmental-impact-assessment"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www.coeddarcy.co.uk/" TargetMode="External"/><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Environmental Impact Assessment - GOV.UK (www.gov.uk)</a:t>
            </a:r>
            <a:r>
              <a:rPr lang="en-GB" dirty="0"/>
              <a:t> - https://www.gov.uk/guidance/environmental-impact-assessment</a:t>
            </a:r>
          </a:p>
        </p:txBody>
      </p:sp>
      <p:sp>
        <p:nvSpPr>
          <p:cNvPr id="4" name="Slide Number Placeholder 3"/>
          <p:cNvSpPr>
            <a:spLocks noGrp="1"/>
          </p:cNvSpPr>
          <p:nvPr>
            <p:ph type="sldNum" sz="quarter" idx="5"/>
          </p:nvPr>
        </p:nvSpPr>
        <p:spPr/>
        <p:txBody>
          <a:bodyPr/>
          <a:lstStyle/>
          <a:p>
            <a:fld id="{66F9B635-24F6-40B0-BF56-B34D3512C82D}" type="slidenum">
              <a:rPr lang="en-GB" smtClean="0"/>
              <a:t>4</a:t>
            </a:fld>
            <a:endParaRPr lang="en-GB"/>
          </a:p>
        </p:txBody>
      </p:sp>
    </p:spTree>
    <p:extLst>
      <p:ext uri="{BB962C8B-B14F-4D97-AF65-F5344CB8AC3E}">
        <p14:creationId xmlns:p14="http://schemas.microsoft.com/office/powerpoint/2010/main" val="25836322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8</a:t>
            </a:fld>
            <a:endParaRPr lang="en-GB"/>
          </a:p>
        </p:txBody>
      </p:sp>
    </p:spTree>
    <p:extLst>
      <p:ext uri="{BB962C8B-B14F-4D97-AF65-F5344CB8AC3E}">
        <p14:creationId xmlns:p14="http://schemas.microsoft.com/office/powerpoint/2010/main" val="11353180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9</a:t>
            </a:fld>
            <a:endParaRPr lang="en-GB"/>
          </a:p>
        </p:txBody>
      </p:sp>
    </p:spTree>
    <p:extLst>
      <p:ext uri="{BB962C8B-B14F-4D97-AF65-F5344CB8AC3E}">
        <p14:creationId xmlns:p14="http://schemas.microsoft.com/office/powerpoint/2010/main" val="21995189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Environmental Impact Assessment - GOV.UK (www.gov.uk)</a:t>
            </a:r>
            <a:r>
              <a:rPr lang="en-GB" dirty="0"/>
              <a:t> - https://www.gov.uk/guidance/environmental-impact-assessment</a:t>
            </a:r>
          </a:p>
        </p:txBody>
      </p:sp>
      <p:sp>
        <p:nvSpPr>
          <p:cNvPr id="4" name="Slide Number Placeholder 3"/>
          <p:cNvSpPr>
            <a:spLocks noGrp="1"/>
          </p:cNvSpPr>
          <p:nvPr>
            <p:ph type="sldNum" sz="quarter" idx="5"/>
          </p:nvPr>
        </p:nvSpPr>
        <p:spPr/>
        <p:txBody>
          <a:bodyPr/>
          <a:lstStyle/>
          <a:p>
            <a:fld id="{66F9B635-24F6-40B0-BF56-B34D3512C82D}" type="slidenum">
              <a:rPr lang="en-GB" smtClean="0"/>
              <a:t>17</a:t>
            </a:fld>
            <a:endParaRPr lang="en-GB"/>
          </a:p>
        </p:txBody>
      </p:sp>
    </p:spTree>
    <p:extLst>
      <p:ext uri="{BB962C8B-B14F-4D97-AF65-F5344CB8AC3E}">
        <p14:creationId xmlns:p14="http://schemas.microsoft.com/office/powerpoint/2010/main" val="19068571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Jantunen</a:t>
            </a:r>
            <a:r>
              <a:rPr lang="en-GB" b="0" i="0" dirty="0">
                <a:solidFill>
                  <a:srgbClr val="222222"/>
                </a:solidFill>
                <a:effectLst/>
                <a:latin typeface="Arial" panose="020B0604020202020204" pitchFamily="34" charset="0"/>
              </a:rPr>
              <a:t>, J., Kauppila, T., </a:t>
            </a:r>
            <a:r>
              <a:rPr lang="en-GB" b="0" i="0" dirty="0" err="1">
                <a:solidFill>
                  <a:srgbClr val="222222"/>
                </a:solidFill>
                <a:effectLst/>
                <a:latin typeface="Arial" panose="020B0604020202020204" pitchFamily="34" charset="0"/>
              </a:rPr>
              <a:t>Räisänen</a:t>
            </a:r>
            <a:r>
              <a:rPr lang="en-GB" b="0" i="0" dirty="0">
                <a:solidFill>
                  <a:srgbClr val="222222"/>
                </a:solidFill>
                <a:effectLst/>
                <a:latin typeface="Arial" panose="020B0604020202020204" pitchFamily="34" charset="0"/>
              </a:rPr>
              <a:t>, M.L., </a:t>
            </a:r>
            <a:r>
              <a:rPr lang="en-GB" b="0" i="0" dirty="0" err="1">
                <a:solidFill>
                  <a:srgbClr val="222222"/>
                </a:solidFill>
                <a:effectLst/>
                <a:latin typeface="Arial" panose="020B0604020202020204" pitchFamily="34" charset="0"/>
              </a:rPr>
              <a:t>Komulainen</a:t>
            </a:r>
            <a:r>
              <a:rPr lang="en-GB" b="0" i="0" dirty="0">
                <a:solidFill>
                  <a:srgbClr val="222222"/>
                </a:solidFill>
                <a:effectLst/>
                <a:latin typeface="Arial" panose="020B0604020202020204" pitchFamily="34" charset="0"/>
              </a:rPr>
              <a:t>, H., Kauppila, P., </a:t>
            </a:r>
            <a:r>
              <a:rPr lang="en-GB" b="0" i="0" dirty="0" err="1">
                <a:solidFill>
                  <a:srgbClr val="222222"/>
                </a:solidFill>
                <a:effectLst/>
                <a:latin typeface="Arial" panose="020B0604020202020204" pitchFamily="34" charset="0"/>
              </a:rPr>
              <a:t>Kauppinen</a:t>
            </a:r>
            <a:r>
              <a:rPr lang="en-GB" b="0" i="0" dirty="0">
                <a:solidFill>
                  <a:srgbClr val="222222"/>
                </a:solidFill>
                <a:effectLst/>
                <a:latin typeface="Arial" panose="020B0604020202020204" pitchFamily="34" charset="0"/>
              </a:rPr>
              <a:t>, T., </a:t>
            </a:r>
            <a:r>
              <a:rPr lang="en-GB" b="0" i="0" dirty="0" err="1">
                <a:solidFill>
                  <a:srgbClr val="222222"/>
                </a:solidFill>
                <a:effectLst/>
                <a:latin typeface="Arial" panose="020B0604020202020204" pitchFamily="34" charset="0"/>
              </a:rPr>
              <a:t>Törmä</a:t>
            </a:r>
            <a:r>
              <a:rPr lang="en-GB" b="0" i="0" dirty="0">
                <a:solidFill>
                  <a:srgbClr val="222222"/>
                </a:solidFill>
                <a:effectLst/>
                <a:latin typeface="Arial" panose="020B0604020202020204" pitchFamily="34" charset="0"/>
              </a:rPr>
              <a:t>, H., </a:t>
            </a:r>
            <a:r>
              <a:rPr lang="en-GB" b="0" i="0" dirty="0" err="1">
                <a:solidFill>
                  <a:srgbClr val="222222"/>
                </a:solidFill>
                <a:effectLst/>
                <a:latin typeface="Arial" panose="020B0604020202020204" pitchFamily="34" charset="0"/>
              </a:rPr>
              <a:t>Leppänen</a:t>
            </a:r>
            <a:r>
              <a:rPr lang="en-GB" b="0" i="0" dirty="0">
                <a:solidFill>
                  <a:srgbClr val="222222"/>
                </a:solidFill>
                <a:effectLst/>
                <a:latin typeface="Arial" panose="020B0604020202020204" pitchFamily="34" charset="0"/>
              </a:rPr>
              <a:t>, M., </a:t>
            </a:r>
            <a:r>
              <a:rPr lang="en-GB" b="0" i="0" dirty="0" err="1">
                <a:solidFill>
                  <a:srgbClr val="222222"/>
                </a:solidFill>
                <a:effectLst/>
                <a:latin typeface="Arial" panose="020B0604020202020204" pitchFamily="34" charset="0"/>
              </a:rPr>
              <a:t>Tornivaara</a:t>
            </a:r>
            <a:r>
              <a:rPr lang="en-GB" b="0" i="0" dirty="0">
                <a:solidFill>
                  <a:srgbClr val="222222"/>
                </a:solidFill>
                <a:effectLst/>
                <a:latin typeface="Arial" panose="020B0604020202020204" pitchFamily="34" charset="0"/>
              </a:rPr>
              <a:t>, A., </a:t>
            </a:r>
            <a:r>
              <a:rPr lang="en-GB" b="0" i="0" dirty="0" err="1">
                <a:solidFill>
                  <a:srgbClr val="222222"/>
                </a:solidFill>
                <a:effectLst/>
                <a:latin typeface="Arial" panose="020B0604020202020204" pitchFamily="34" charset="0"/>
              </a:rPr>
              <a:t>Pasanen</a:t>
            </a:r>
            <a:r>
              <a:rPr lang="en-GB" b="0" i="0" dirty="0">
                <a:solidFill>
                  <a:srgbClr val="222222"/>
                </a:solidFill>
                <a:effectLst/>
                <a:latin typeface="Arial" panose="020B0604020202020204" pitchFamily="34" charset="0"/>
              </a:rPr>
              <a:t>, A. and </a:t>
            </a:r>
            <a:r>
              <a:rPr lang="en-GB" b="0" i="0" dirty="0" err="1">
                <a:solidFill>
                  <a:srgbClr val="222222"/>
                </a:solidFill>
                <a:effectLst/>
                <a:latin typeface="Arial" panose="020B0604020202020204" pitchFamily="34" charset="0"/>
              </a:rPr>
              <a:t>Kemppainen</a:t>
            </a:r>
            <a:r>
              <a:rPr lang="en-GB" b="0" i="0" dirty="0">
                <a:solidFill>
                  <a:srgbClr val="222222"/>
                </a:solidFill>
                <a:effectLst/>
                <a:latin typeface="Arial" panose="020B0604020202020204" pitchFamily="34" charset="0"/>
              </a:rPr>
              <a:t>, E., 2015. Guide: Environmental Impact Assessment Procedure for mining projects in Finland. </a:t>
            </a:r>
            <a:r>
              <a:rPr lang="en-GB" b="0" i="1" dirty="0">
                <a:solidFill>
                  <a:srgbClr val="222222"/>
                </a:solidFill>
                <a:effectLst/>
                <a:latin typeface="Arial" panose="020B0604020202020204" pitchFamily="34" charset="0"/>
              </a:rPr>
              <a:t>MEE guidelines and other publications. F. Ministry of Employment and the Economy, Ministry of Employment and the Economy, Finland</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102</a:t>
            </a:r>
            <a:r>
              <a:rPr lang="en-GB" b="0" i="0" dirty="0">
                <a:solidFill>
                  <a:srgbClr val="222222"/>
                </a:solidFill>
                <a:effectLst/>
                <a:latin typeface="Arial" panose="020B0604020202020204" pitchFamily="34" charset="0"/>
              </a:rPr>
              <a:t>.</a:t>
            </a:r>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31</a:t>
            </a:fld>
            <a:endParaRPr lang="en-GB"/>
          </a:p>
        </p:txBody>
      </p:sp>
    </p:spTree>
    <p:extLst>
      <p:ext uri="{BB962C8B-B14F-4D97-AF65-F5344CB8AC3E}">
        <p14:creationId xmlns:p14="http://schemas.microsoft.com/office/powerpoint/2010/main" val="12097313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A Place to Live, Work, Learn and Relax | </a:t>
            </a:r>
            <a:r>
              <a:rPr lang="en-GB" dirty="0" err="1">
                <a:hlinkClick r:id="rId3"/>
              </a:rPr>
              <a:t>Coed</a:t>
            </a:r>
            <a:r>
              <a:rPr lang="en-GB" dirty="0">
                <a:hlinkClick r:id="rId3"/>
              </a:rPr>
              <a:t> Darcy</a:t>
            </a:r>
            <a:r>
              <a:rPr lang="en-GB" dirty="0"/>
              <a:t> - http://www.coeddarcy.co.uk/</a:t>
            </a:r>
          </a:p>
        </p:txBody>
      </p:sp>
      <p:sp>
        <p:nvSpPr>
          <p:cNvPr id="4" name="Slide Number Placeholder 3"/>
          <p:cNvSpPr>
            <a:spLocks noGrp="1"/>
          </p:cNvSpPr>
          <p:nvPr>
            <p:ph type="sldNum" sz="quarter" idx="5"/>
          </p:nvPr>
        </p:nvSpPr>
        <p:spPr/>
        <p:txBody>
          <a:bodyPr/>
          <a:lstStyle/>
          <a:p>
            <a:fld id="{66F9B635-24F6-40B0-BF56-B34D3512C82D}" type="slidenum">
              <a:rPr lang="en-GB" smtClean="0"/>
              <a:t>36</a:t>
            </a:fld>
            <a:endParaRPr lang="en-GB"/>
          </a:p>
        </p:txBody>
      </p:sp>
    </p:spTree>
    <p:extLst>
      <p:ext uri="{BB962C8B-B14F-4D97-AF65-F5344CB8AC3E}">
        <p14:creationId xmlns:p14="http://schemas.microsoft.com/office/powerpoint/2010/main" val="23853865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26/10/2025</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26/10/2025</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26/10/2025</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26/10/2025</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26/10/2025</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26/10/2025</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26/10/2025</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26/10/2025</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26/10/2025</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26/10/2025</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26/10/2025</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26/10/2025</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1.xml"/><Relationship Id="rId1" Type="http://schemas.openxmlformats.org/officeDocument/2006/relationships/video" Target="https://www.youtube.com/embed/OyDfUVsze-E?list=PLIIOO8Z2s4tu_kfq3bvx47nHSud9bRsbn"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bluegemwind.com/our-projects/erebus/" TargetMode="External"/><Relationship Id="rId2" Type="http://schemas.openxmlformats.org/officeDocument/2006/relationships/slideLayout" Target="../slideLayouts/slideLayout1.xml"/><Relationship Id="rId1" Type="http://schemas.openxmlformats.org/officeDocument/2006/relationships/video" Target="https://www.youtube.com/embed/I0c_x0-CQyA?feature=oembed" TargetMode="External"/><Relationship Id="rId6" Type="http://schemas.openxmlformats.org/officeDocument/2006/relationships/image" Target="../media/image7.jpeg"/><Relationship Id="rId5" Type="http://schemas.openxmlformats.org/officeDocument/2006/relationships/image" Target="../media/image6.png"/><Relationship Id="rId4" Type="http://schemas.openxmlformats.org/officeDocument/2006/relationships/hyperlink" Target="https://www.lanzadragon.wales/"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hyperlink" Target="https://www.bluegemwind.com/wp-content/uploads/2020/07/SC1905-EIA-Scoping-Report-Project-Erebus-v1-3.pdf" TargetMode="Externa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ec.europa.eu/environment/archives/eia/eia-guidelines/scoping_checklist.pdf" TargetMode="Externa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hyperlink" Target="https://www.lanzadragon.wales/s/LANT3006_Project-Dragon_EIA-Scoping-Report_Final-Issue-310523-inc-Appendix-11-21-22-and-141.pdf" TargetMode="External"/><Relationship Id="rId2" Type="http://schemas.openxmlformats.org/officeDocument/2006/relationships/image" Target="../media/image15.png"/><Relationship Id="rId1" Type="http://schemas.openxmlformats.org/officeDocument/2006/relationships/slideLayout" Target="../slideLayouts/slideLayout1.xml"/><Relationship Id="rId4" Type="http://schemas.openxmlformats.org/officeDocument/2006/relationships/hyperlink" Target="https://www.lanzadragon.wales/june-news"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1.xml"/><Relationship Id="rId1" Type="http://schemas.openxmlformats.org/officeDocument/2006/relationships/video" Target="https://www.youtube.com/embed/NOf3t89kAVU?feature=oembed"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hyperlink" Target="https://cdn.naturalresources.wales/media/689057/guidance-on-best-practice-for-marine-and-coastal-physical-processes-baseline-survey-and-monitoring-requirements-to-inform-eia-of-major-developement-projects.pdf" TargetMode="External"/><Relationship Id="rId2" Type="http://schemas.openxmlformats.org/officeDocument/2006/relationships/image" Target="../media/image23.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29.png"/><Relationship Id="rId4" Type="http://schemas.openxmlformats.org/officeDocument/2006/relationships/image" Target="../media/image28.png"/></Relationships>
</file>

<file path=ppt/slides/_rels/slide3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hyperlink" Target="https://appsportal2.npt.gov.uk/ords/idocs12/f?p=Planning:2:0::NO::P2_REFERENCE:P2024/0543"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hyperlink" Target="mailto:a.cunningham@uwtsd.ac.uk"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57CC4A95-AF50-3264-EFBB-B7B2A4AC5E30}"/>
              </a:ext>
            </a:extLst>
          </p:cNvPr>
          <p:cNvSpPr txBox="1"/>
          <p:nvPr/>
        </p:nvSpPr>
        <p:spPr>
          <a:xfrm>
            <a:off x="4609579" y="618786"/>
            <a:ext cx="6619880"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ACNA6002: </a:t>
            </a:r>
          </a:p>
          <a:p>
            <a:pPr algn="ctr">
              <a:lnSpc>
                <a:spcPct val="90000"/>
              </a:lnSpc>
              <a:spcBef>
                <a:spcPct val="0"/>
              </a:spcBef>
              <a:spcAft>
                <a:spcPts val="600"/>
              </a:spcAft>
            </a:pPr>
            <a:r>
              <a:rPr lang="en-US" sz="5000" dirty="0">
                <a:latin typeface="+mj-lt"/>
                <a:ea typeface="+mj-ea"/>
                <a:cs typeface="+mj-cs"/>
              </a:rPr>
              <a:t>Lecture 4:</a:t>
            </a:r>
          </a:p>
          <a:p>
            <a:pPr algn="ctr">
              <a:lnSpc>
                <a:spcPct val="90000"/>
              </a:lnSpc>
              <a:spcBef>
                <a:spcPct val="0"/>
              </a:spcBef>
              <a:spcAft>
                <a:spcPts val="600"/>
              </a:spcAft>
            </a:pPr>
            <a:r>
              <a:rPr lang="en-US" sz="5000" dirty="0">
                <a:latin typeface="+mj-lt"/>
                <a:ea typeface="+mj-ea"/>
                <a:cs typeface="+mj-cs"/>
              </a:rPr>
              <a:t>EIA Scoping &amp; Reporting</a:t>
            </a: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srcRect t="1710"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39</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532777" y="4644310"/>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2025 / 2026</a:t>
            </a:r>
          </a:p>
          <a:p>
            <a:pPr algn="ctr"/>
            <a:endParaRPr lang="en-GB" dirty="0"/>
          </a:p>
          <a:p>
            <a:pPr algn="ctr"/>
            <a:r>
              <a:rPr lang="en-GB" dirty="0"/>
              <a:t>27/10/2025</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Lecture Contents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en-GB" dirty="0"/>
              <a:t>A. Cunningham			Lecture 4: EIA Scoping &amp; Reporting</a:t>
            </a:r>
          </a:p>
        </p:txBody>
      </p:sp>
      <p:sp>
        <p:nvSpPr>
          <p:cNvPr id="2" name="TextBox 1">
            <a:extLst>
              <a:ext uri="{FF2B5EF4-FFF2-40B4-BE49-F238E27FC236}">
                <a16:creationId xmlns:a16="http://schemas.microsoft.com/office/drawing/2014/main" id="{FA433B41-F3A5-1813-1934-F6CCF4E3501C}"/>
              </a:ext>
            </a:extLst>
          </p:cNvPr>
          <p:cNvSpPr txBox="1"/>
          <p:nvPr/>
        </p:nvSpPr>
        <p:spPr>
          <a:xfrm>
            <a:off x="4160938" y="309321"/>
            <a:ext cx="6644082" cy="830997"/>
          </a:xfrm>
          <a:prstGeom prst="rect">
            <a:avLst/>
          </a:prstGeom>
          <a:noFill/>
        </p:spPr>
        <p:txBody>
          <a:bodyPr wrap="square" rtlCol="0">
            <a:spAutoFit/>
          </a:bodyPr>
          <a:lstStyle/>
          <a:p>
            <a:r>
              <a:rPr lang="en-GB" sz="2400" dirty="0"/>
              <a:t>This lecture will contain the following:</a:t>
            </a:r>
          </a:p>
          <a:p>
            <a:endParaRPr lang="en-GB" sz="2400" dirty="0"/>
          </a:p>
        </p:txBody>
      </p:sp>
      <p:graphicFrame>
        <p:nvGraphicFramePr>
          <p:cNvPr id="3" name="Table 2">
            <a:extLst>
              <a:ext uri="{FF2B5EF4-FFF2-40B4-BE49-F238E27FC236}">
                <a16:creationId xmlns:a16="http://schemas.microsoft.com/office/drawing/2014/main" id="{8879F5E2-2218-C90B-35F0-24C47C89FFFF}"/>
              </a:ext>
            </a:extLst>
          </p:cNvPr>
          <p:cNvGraphicFramePr>
            <a:graphicFrameLocks noGrp="1"/>
          </p:cNvGraphicFramePr>
          <p:nvPr>
            <p:extLst>
              <p:ext uri="{D42A27DB-BD31-4B8C-83A1-F6EECF244321}">
                <p14:modId xmlns:p14="http://schemas.microsoft.com/office/powerpoint/2010/main" val="1154872710"/>
              </p:ext>
            </p:extLst>
          </p:nvPr>
        </p:nvGraphicFramePr>
        <p:xfrm>
          <a:off x="4160938" y="738664"/>
          <a:ext cx="6992679" cy="5699760"/>
        </p:xfrm>
        <a:graphic>
          <a:graphicData uri="http://schemas.openxmlformats.org/drawingml/2006/table">
            <a:tbl>
              <a:tblPr firstRow="1" bandRow="1">
                <a:tableStyleId>{F5AB1C69-6EDB-4FF4-983F-18BD219EF322}</a:tableStyleId>
              </a:tblPr>
              <a:tblGrid>
                <a:gridCol w="1357423">
                  <a:extLst>
                    <a:ext uri="{9D8B030D-6E8A-4147-A177-3AD203B41FA5}">
                      <a16:colId xmlns:a16="http://schemas.microsoft.com/office/drawing/2014/main" val="4217316143"/>
                    </a:ext>
                  </a:extLst>
                </a:gridCol>
                <a:gridCol w="5635256">
                  <a:extLst>
                    <a:ext uri="{9D8B030D-6E8A-4147-A177-3AD203B41FA5}">
                      <a16:colId xmlns:a16="http://schemas.microsoft.com/office/drawing/2014/main" val="2224999294"/>
                    </a:ext>
                  </a:extLst>
                </a:gridCol>
              </a:tblGrid>
              <a:tr h="324000">
                <a:tc>
                  <a:txBody>
                    <a:bodyPr/>
                    <a:lstStyle/>
                    <a:p>
                      <a:pPr algn="ctr"/>
                      <a:r>
                        <a:rPr lang="en-GB" sz="1600" dirty="0"/>
                        <a:t>Slide(s)</a:t>
                      </a:r>
                    </a:p>
                  </a:txBody>
                  <a:tcPr/>
                </a:tc>
                <a:tc>
                  <a:txBody>
                    <a:bodyPr/>
                    <a:lstStyle/>
                    <a:p>
                      <a:r>
                        <a:rPr lang="en-GB" sz="1600" dirty="0"/>
                        <a:t>Topic</a:t>
                      </a:r>
                    </a:p>
                  </a:txBody>
                  <a:tcPr/>
                </a:tc>
                <a:extLst>
                  <a:ext uri="{0D108BD9-81ED-4DB2-BD59-A6C34878D82A}">
                    <a16:rowId xmlns:a16="http://schemas.microsoft.com/office/drawing/2014/main" val="2577364065"/>
                  </a:ext>
                </a:extLst>
              </a:tr>
              <a:tr h="324000">
                <a:tc>
                  <a:txBody>
                    <a:bodyPr/>
                    <a:lstStyle/>
                    <a:p>
                      <a:pPr algn="ctr"/>
                      <a:r>
                        <a:rPr lang="en-GB" sz="1600" dirty="0"/>
                        <a:t>3</a:t>
                      </a:r>
                    </a:p>
                  </a:txBody>
                  <a:tcPr/>
                </a:tc>
                <a:tc>
                  <a:txBody>
                    <a:bodyPr/>
                    <a:lstStyle/>
                    <a:p>
                      <a:r>
                        <a:rPr lang="en-GB" sz="1600" dirty="0"/>
                        <a:t>Recap</a:t>
                      </a:r>
                    </a:p>
                  </a:txBody>
                  <a:tcPr/>
                </a:tc>
                <a:extLst>
                  <a:ext uri="{0D108BD9-81ED-4DB2-BD59-A6C34878D82A}">
                    <a16:rowId xmlns:a16="http://schemas.microsoft.com/office/drawing/2014/main" val="586689555"/>
                  </a:ext>
                </a:extLst>
              </a:tr>
              <a:tr h="324000">
                <a:tc>
                  <a:txBody>
                    <a:bodyPr/>
                    <a:lstStyle/>
                    <a:p>
                      <a:pPr algn="ctr"/>
                      <a:r>
                        <a:rPr lang="en-GB" sz="1600" dirty="0"/>
                        <a:t>4</a:t>
                      </a:r>
                    </a:p>
                  </a:txBody>
                  <a:tcPr/>
                </a:tc>
                <a:tc>
                  <a:txBody>
                    <a:bodyPr/>
                    <a:lstStyle/>
                    <a:p>
                      <a:r>
                        <a:rPr lang="en-GB" sz="1600" dirty="0"/>
                        <a:t>EIA Key Stages: Scoping</a:t>
                      </a:r>
                    </a:p>
                  </a:txBody>
                  <a:tcPr/>
                </a:tc>
                <a:extLst>
                  <a:ext uri="{0D108BD9-81ED-4DB2-BD59-A6C34878D82A}">
                    <a16:rowId xmlns:a16="http://schemas.microsoft.com/office/drawing/2014/main" val="3837722624"/>
                  </a:ext>
                </a:extLst>
              </a:tr>
              <a:tr h="324000">
                <a:tc>
                  <a:txBody>
                    <a:bodyPr/>
                    <a:lstStyle/>
                    <a:p>
                      <a:pPr algn="ctr"/>
                      <a:r>
                        <a:rPr lang="en-GB" sz="1600" dirty="0"/>
                        <a:t>5 – 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What is Scoping?</a:t>
                      </a:r>
                    </a:p>
                  </a:txBody>
                  <a:tcPr/>
                </a:tc>
                <a:extLst>
                  <a:ext uri="{0D108BD9-81ED-4DB2-BD59-A6C34878D82A}">
                    <a16:rowId xmlns:a16="http://schemas.microsoft.com/office/drawing/2014/main" val="3852937406"/>
                  </a:ext>
                </a:extLst>
              </a:tr>
              <a:tr h="324000">
                <a:tc>
                  <a:txBody>
                    <a:bodyPr/>
                    <a:lstStyle/>
                    <a:p>
                      <a:pPr algn="ctr"/>
                      <a:r>
                        <a:rPr lang="en-GB" sz="1600" dirty="0"/>
                        <a:t>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Scoping opinion</a:t>
                      </a:r>
                    </a:p>
                  </a:txBody>
                  <a:tcPr/>
                </a:tc>
                <a:extLst>
                  <a:ext uri="{0D108BD9-81ED-4DB2-BD59-A6C34878D82A}">
                    <a16:rowId xmlns:a16="http://schemas.microsoft.com/office/drawing/2014/main" val="2937946906"/>
                  </a:ext>
                </a:extLst>
              </a:tr>
              <a:tr h="324000">
                <a:tc>
                  <a:txBody>
                    <a:bodyPr/>
                    <a:lstStyle/>
                    <a:p>
                      <a:pPr algn="ctr"/>
                      <a:r>
                        <a:rPr lang="en-GB" sz="1600" dirty="0"/>
                        <a:t>8 – 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Consultation during scoping</a:t>
                      </a:r>
                    </a:p>
                  </a:txBody>
                  <a:tcPr/>
                </a:tc>
                <a:extLst>
                  <a:ext uri="{0D108BD9-81ED-4DB2-BD59-A6C34878D82A}">
                    <a16:rowId xmlns:a16="http://schemas.microsoft.com/office/drawing/2014/main" val="1523503452"/>
                  </a:ext>
                </a:extLst>
              </a:tr>
              <a:tr h="324000">
                <a:tc>
                  <a:txBody>
                    <a:bodyPr/>
                    <a:lstStyle/>
                    <a:p>
                      <a:pPr algn="ctr"/>
                      <a:r>
                        <a:rPr lang="en-GB" sz="1600" dirty="0"/>
                        <a:t>10 – 14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What to include in a Scoping report</a:t>
                      </a:r>
                    </a:p>
                  </a:txBody>
                  <a:tcPr/>
                </a:tc>
                <a:extLst>
                  <a:ext uri="{0D108BD9-81ED-4DB2-BD59-A6C34878D82A}">
                    <a16:rowId xmlns:a16="http://schemas.microsoft.com/office/drawing/2014/main" val="3512172326"/>
                  </a:ext>
                </a:extLst>
              </a:tr>
              <a:tr h="324000">
                <a:tc>
                  <a:txBody>
                    <a:bodyPr/>
                    <a:lstStyle/>
                    <a:p>
                      <a:pPr algn="ctr"/>
                      <a:r>
                        <a:rPr lang="en-GB" sz="1600" dirty="0"/>
                        <a:t>15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Example Scoping report</a:t>
                      </a:r>
                    </a:p>
                  </a:txBody>
                  <a:tcPr/>
                </a:tc>
                <a:extLst>
                  <a:ext uri="{0D108BD9-81ED-4DB2-BD59-A6C34878D82A}">
                    <a16:rowId xmlns:a16="http://schemas.microsoft.com/office/drawing/2014/main" val="2867839914"/>
                  </a:ext>
                </a:extLst>
              </a:tr>
              <a:tr h="324000">
                <a:tc>
                  <a:txBody>
                    <a:bodyPr/>
                    <a:lstStyle/>
                    <a:p>
                      <a:pPr algn="ctr"/>
                      <a:r>
                        <a:rPr lang="en-GB" sz="1600" dirty="0"/>
                        <a:t>16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Scoping Decision</a:t>
                      </a:r>
                    </a:p>
                  </a:txBody>
                  <a:tcPr/>
                </a:tc>
                <a:extLst>
                  <a:ext uri="{0D108BD9-81ED-4DB2-BD59-A6C34878D82A}">
                    <a16:rowId xmlns:a16="http://schemas.microsoft.com/office/drawing/2014/main" val="3895587409"/>
                  </a:ext>
                </a:extLst>
              </a:tr>
              <a:tr h="324000">
                <a:tc>
                  <a:txBody>
                    <a:bodyPr/>
                    <a:lstStyle/>
                    <a:p>
                      <a:pPr algn="ctr"/>
                      <a:r>
                        <a:rPr lang="en-GB" sz="1600" dirty="0"/>
                        <a:t>17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EIA Key Stages: Assessment and Report</a:t>
                      </a:r>
                    </a:p>
                  </a:txBody>
                  <a:tcPr/>
                </a:tc>
                <a:extLst>
                  <a:ext uri="{0D108BD9-81ED-4DB2-BD59-A6C34878D82A}">
                    <a16:rowId xmlns:a16="http://schemas.microsoft.com/office/drawing/2014/main" val="2691238003"/>
                  </a:ext>
                </a:extLst>
              </a:tr>
              <a:tr h="324000">
                <a:tc>
                  <a:txBody>
                    <a:bodyPr/>
                    <a:lstStyle/>
                    <a:p>
                      <a:pPr algn="ctr"/>
                      <a:r>
                        <a:rPr lang="en-GB" sz="1600" dirty="0"/>
                        <a:t>18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What is the Assessment and Reporting stage?</a:t>
                      </a:r>
                    </a:p>
                  </a:txBody>
                  <a:tcPr/>
                </a:tc>
                <a:extLst>
                  <a:ext uri="{0D108BD9-81ED-4DB2-BD59-A6C34878D82A}">
                    <a16:rowId xmlns:a16="http://schemas.microsoft.com/office/drawing/2014/main" val="3951052039"/>
                  </a:ext>
                </a:extLst>
              </a:tr>
              <a:tr h="324000">
                <a:tc>
                  <a:txBody>
                    <a:bodyPr/>
                    <a:lstStyle/>
                    <a:p>
                      <a:pPr algn="ctr"/>
                      <a:r>
                        <a:rPr lang="en-GB" sz="1600" dirty="0"/>
                        <a:t>19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Environmental Statement</a:t>
                      </a:r>
                    </a:p>
                  </a:txBody>
                  <a:tcPr/>
                </a:tc>
                <a:extLst>
                  <a:ext uri="{0D108BD9-81ED-4DB2-BD59-A6C34878D82A}">
                    <a16:rowId xmlns:a16="http://schemas.microsoft.com/office/drawing/2014/main" val="3145460327"/>
                  </a:ext>
                </a:extLst>
              </a:tr>
              <a:tr h="324000">
                <a:tc>
                  <a:txBody>
                    <a:bodyPr/>
                    <a:lstStyle/>
                    <a:p>
                      <a:pPr algn="ctr"/>
                      <a:r>
                        <a:rPr lang="en-GB" sz="1600" dirty="0"/>
                        <a:t>20 – 34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What to include in an Environmental Statement</a:t>
                      </a:r>
                    </a:p>
                  </a:txBody>
                  <a:tcPr/>
                </a:tc>
                <a:extLst>
                  <a:ext uri="{0D108BD9-81ED-4DB2-BD59-A6C34878D82A}">
                    <a16:rowId xmlns:a16="http://schemas.microsoft.com/office/drawing/2014/main" val="836365299"/>
                  </a:ext>
                </a:extLst>
              </a:tr>
              <a:tr h="324000">
                <a:tc>
                  <a:txBody>
                    <a:bodyPr/>
                    <a:lstStyle/>
                    <a:p>
                      <a:pPr algn="ctr"/>
                      <a:r>
                        <a:rPr lang="en-GB" sz="1600" dirty="0"/>
                        <a:t>35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Application submission</a:t>
                      </a:r>
                    </a:p>
                  </a:txBody>
                  <a:tcPr/>
                </a:tc>
                <a:extLst>
                  <a:ext uri="{0D108BD9-81ED-4DB2-BD59-A6C34878D82A}">
                    <a16:rowId xmlns:a16="http://schemas.microsoft.com/office/drawing/2014/main" val="225256146"/>
                  </a:ext>
                </a:extLst>
              </a:tr>
              <a:tr h="324000">
                <a:tc>
                  <a:txBody>
                    <a:bodyPr/>
                    <a:lstStyle/>
                    <a:p>
                      <a:pPr algn="ctr"/>
                      <a:r>
                        <a:rPr lang="en-GB" sz="1600" dirty="0"/>
                        <a:t>36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err="1"/>
                        <a:t>Coed</a:t>
                      </a:r>
                      <a:r>
                        <a:rPr lang="en-GB" sz="1600" dirty="0"/>
                        <a:t> Darcy EIA example</a:t>
                      </a:r>
                    </a:p>
                  </a:txBody>
                  <a:tcPr/>
                </a:tc>
                <a:extLst>
                  <a:ext uri="{0D108BD9-81ED-4DB2-BD59-A6C34878D82A}">
                    <a16:rowId xmlns:a16="http://schemas.microsoft.com/office/drawing/2014/main" val="4005723536"/>
                  </a:ext>
                </a:extLst>
              </a:tr>
              <a:tr h="324000">
                <a:tc>
                  <a:txBody>
                    <a:bodyPr/>
                    <a:lstStyle/>
                    <a:p>
                      <a:pPr algn="ctr"/>
                      <a:r>
                        <a:rPr lang="en-GB" sz="1600" dirty="0"/>
                        <a:t>37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Summary</a:t>
                      </a:r>
                    </a:p>
                  </a:txBody>
                  <a:tcPr/>
                </a:tc>
                <a:extLst>
                  <a:ext uri="{0D108BD9-81ED-4DB2-BD59-A6C34878D82A}">
                    <a16:rowId xmlns:a16="http://schemas.microsoft.com/office/drawing/2014/main" val="3774179779"/>
                  </a:ext>
                </a:extLst>
              </a:tr>
              <a:tr h="324000">
                <a:tc>
                  <a:txBody>
                    <a:bodyPr/>
                    <a:lstStyle/>
                    <a:p>
                      <a:pPr algn="ctr"/>
                      <a:r>
                        <a:rPr lang="en-GB" sz="1600" dirty="0"/>
                        <a:t>38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Next Session</a:t>
                      </a:r>
                    </a:p>
                  </a:txBody>
                  <a:tcPr/>
                </a:tc>
                <a:extLst>
                  <a:ext uri="{0D108BD9-81ED-4DB2-BD59-A6C34878D82A}">
                    <a16:rowId xmlns:a16="http://schemas.microsoft.com/office/drawing/2014/main" val="4195685479"/>
                  </a:ext>
                </a:extLst>
              </a:tr>
            </a:tbl>
          </a:graphicData>
        </a:graphic>
      </p:graphicFrame>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err="1"/>
              <a:t>Recap</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305263" y="638216"/>
            <a:ext cx="8682521" cy="5262979"/>
          </a:xfrm>
          <a:prstGeom prst="rect">
            <a:avLst/>
          </a:prstGeom>
          <a:noFill/>
        </p:spPr>
        <p:txBody>
          <a:bodyPr wrap="square" rtlCol="0">
            <a:spAutoFit/>
          </a:bodyPr>
          <a:lstStyle/>
          <a:p>
            <a:pPr marL="457200" indent="-457200">
              <a:buFontTx/>
              <a:buChar char="-"/>
            </a:pPr>
            <a:r>
              <a:rPr lang="en-GB" sz="2800" dirty="0"/>
              <a:t>Definition of an EIA (and minor variations thereof)</a:t>
            </a:r>
          </a:p>
          <a:p>
            <a:pPr marL="457200" indent="-457200">
              <a:buFontTx/>
              <a:buChar char="-"/>
            </a:pPr>
            <a:r>
              <a:rPr lang="en-GB" sz="2800" dirty="0"/>
              <a:t>Key Stages of an EIA</a:t>
            </a:r>
          </a:p>
          <a:p>
            <a:pPr marL="457200" indent="-457200">
              <a:buFontTx/>
              <a:buChar char="-"/>
            </a:pPr>
            <a:r>
              <a:rPr lang="en-GB" sz="2800" dirty="0"/>
              <a:t>What Screening is:</a:t>
            </a:r>
          </a:p>
          <a:p>
            <a:pPr marL="914400" lvl="1" indent="-457200">
              <a:buFontTx/>
              <a:buChar char="-"/>
            </a:pPr>
            <a:r>
              <a:rPr lang="en-GB" sz="2800" dirty="0"/>
              <a:t>Schedules 1 and 2 projects</a:t>
            </a:r>
          </a:p>
          <a:p>
            <a:pPr marL="914400" lvl="1" indent="-457200">
              <a:buFontTx/>
              <a:buChar char="-"/>
            </a:pPr>
            <a:r>
              <a:rPr lang="en-GB" sz="2800" dirty="0"/>
              <a:t>Schedule 3 project considerations</a:t>
            </a:r>
          </a:p>
          <a:p>
            <a:pPr marL="457200" indent="-457200">
              <a:buFontTx/>
              <a:buChar char="-"/>
            </a:pPr>
            <a:r>
              <a:rPr lang="en-GB" sz="2800" dirty="0"/>
              <a:t>Had a look at some case study examples which ranged in success and quality</a:t>
            </a:r>
          </a:p>
          <a:p>
            <a:endParaRPr lang="en-GB" sz="2800" dirty="0"/>
          </a:p>
          <a:p>
            <a:r>
              <a:rPr lang="en-GB" sz="2800" dirty="0">
                <a:latin typeface="Comic Sans MS" panose="030F0702030302020204" pitchFamily="66" charset="0"/>
              </a:rPr>
              <a:t>Activity: </a:t>
            </a:r>
          </a:p>
          <a:p>
            <a:r>
              <a:rPr lang="en-GB" sz="2800" dirty="0">
                <a:latin typeface="Comic Sans MS" panose="030F0702030302020204" pitchFamily="66" charset="0"/>
              </a:rPr>
              <a:t>Find some screening requests and opinions and review the detail</a:t>
            </a:r>
          </a:p>
          <a:p>
            <a:r>
              <a:rPr lang="en-GB" sz="2800" dirty="0">
                <a:latin typeface="Comic Sans MS" panose="030F0702030302020204" pitchFamily="66" charset="0"/>
              </a:rPr>
              <a:t>	Discuss your findings…</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4: EIA Scoping &amp; Reporting</a:t>
            </a:r>
          </a:p>
        </p:txBody>
      </p:sp>
    </p:spTree>
    <p:extLst>
      <p:ext uri="{BB962C8B-B14F-4D97-AF65-F5344CB8AC3E}">
        <p14:creationId xmlns:p14="http://schemas.microsoft.com/office/powerpoint/2010/main" val="42376247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4: EIA Scoping &amp; Reporting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 EIA Key Stages: Scoping</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graphicFrame>
        <p:nvGraphicFramePr>
          <p:cNvPr id="3" name="Table 9">
            <a:extLst>
              <a:ext uri="{FF2B5EF4-FFF2-40B4-BE49-F238E27FC236}">
                <a16:creationId xmlns:a16="http://schemas.microsoft.com/office/drawing/2014/main" id="{305DCA00-E18F-BCB9-E536-007F1571897F}"/>
              </a:ext>
            </a:extLst>
          </p:cNvPr>
          <p:cNvGraphicFramePr>
            <a:graphicFrameLocks noGrp="1"/>
          </p:cNvGraphicFramePr>
          <p:nvPr>
            <p:extLst>
              <p:ext uri="{D42A27DB-BD31-4B8C-83A1-F6EECF244321}">
                <p14:modId xmlns:p14="http://schemas.microsoft.com/office/powerpoint/2010/main" val="3339919404"/>
              </p:ext>
            </p:extLst>
          </p:nvPr>
        </p:nvGraphicFramePr>
        <p:xfrm>
          <a:off x="3442447" y="1977634"/>
          <a:ext cx="8425387" cy="4488480"/>
        </p:xfrm>
        <a:graphic>
          <a:graphicData uri="http://schemas.openxmlformats.org/drawingml/2006/table">
            <a:tbl>
              <a:tblPr firstRow="1" bandRow="1">
                <a:tableStyleId>{3B4B98B0-60AC-42C2-AFA5-B58CD77FA1E5}</a:tableStyleId>
              </a:tblPr>
              <a:tblGrid>
                <a:gridCol w="1904777">
                  <a:extLst>
                    <a:ext uri="{9D8B030D-6E8A-4147-A177-3AD203B41FA5}">
                      <a16:colId xmlns:a16="http://schemas.microsoft.com/office/drawing/2014/main" val="3867670436"/>
                    </a:ext>
                  </a:extLst>
                </a:gridCol>
                <a:gridCol w="6520610">
                  <a:extLst>
                    <a:ext uri="{9D8B030D-6E8A-4147-A177-3AD203B41FA5}">
                      <a16:colId xmlns:a16="http://schemas.microsoft.com/office/drawing/2014/main" val="1625786905"/>
                    </a:ext>
                  </a:extLst>
                </a:gridCol>
              </a:tblGrid>
              <a:tr h="346587">
                <a:tc>
                  <a:txBody>
                    <a:bodyPr/>
                    <a:lstStyle/>
                    <a:p>
                      <a:r>
                        <a:rPr lang="en-GB" sz="1800" b="1" kern="1200" dirty="0">
                          <a:solidFill>
                            <a:schemeClr val="accent1">
                              <a:lumMod val="75000"/>
                            </a:schemeClr>
                          </a:solidFill>
                          <a:latin typeface="+mj-lt"/>
                          <a:ea typeface="+mj-ea"/>
                          <a:cs typeface="+mj-cs"/>
                        </a:rPr>
                        <a:t>Stage</a:t>
                      </a:r>
                    </a:p>
                  </a:txBody>
                  <a:tcPr>
                    <a:lnB w="57150" cap="flat" cmpd="sng" algn="ctr">
                      <a:noFill/>
                      <a:prstDash val="solid"/>
                      <a:round/>
                      <a:headEnd type="none" w="med" len="med"/>
                      <a:tailEnd type="none" w="med" len="med"/>
                    </a:lnB>
                  </a:tcPr>
                </a:tc>
                <a:tc>
                  <a:txBody>
                    <a:bodyPr/>
                    <a:lstStyle/>
                    <a:p>
                      <a:r>
                        <a:rPr lang="en-GB" sz="1800" b="1" kern="1200" dirty="0">
                          <a:solidFill>
                            <a:schemeClr val="accent1">
                              <a:lumMod val="75000"/>
                            </a:schemeClr>
                          </a:solidFill>
                          <a:latin typeface="+mj-lt"/>
                          <a:ea typeface="+mj-ea"/>
                          <a:cs typeface="+mj-cs"/>
                        </a:rPr>
                        <a:t>What’s involved</a:t>
                      </a:r>
                    </a:p>
                  </a:txBody>
                  <a:tcPr>
                    <a:lnB w="57150" cap="flat" cmpd="sng" algn="ctr">
                      <a:noFill/>
                      <a:prstDash val="solid"/>
                      <a:round/>
                      <a:headEnd type="none" w="med" len="med"/>
                      <a:tailEnd type="none" w="med" len="med"/>
                    </a:lnB>
                  </a:tcPr>
                </a:tc>
                <a:extLst>
                  <a:ext uri="{0D108BD9-81ED-4DB2-BD59-A6C34878D82A}">
                    <a16:rowId xmlns:a16="http://schemas.microsoft.com/office/drawing/2014/main" val="2089092215"/>
                  </a:ext>
                </a:extLst>
              </a:tr>
              <a:tr h="346587">
                <a:tc>
                  <a:txBody>
                    <a:bodyPr/>
                    <a:lstStyle/>
                    <a:p>
                      <a:pPr marL="0" indent="0">
                        <a:buNone/>
                      </a:pPr>
                      <a:r>
                        <a:rPr lang="en-GB" sz="1800" b="0" kern="1200" dirty="0">
                          <a:solidFill>
                            <a:schemeClr val="accent1">
                              <a:lumMod val="75000"/>
                            </a:schemeClr>
                          </a:solidFill>
                          <a:latin typeface="+mj-lt"/>
                          <a:ea typeface="+mj-ea"/>
                          <a:cs typeface="+mj-cs"/>
                        </a:rPr>
                        <a:t>1. Screening</a:t>
                      </a:r>
                    </a:p>
                  </a:txBody>
                  <a:tcPr>
                    <a:lnL w="57150" cap="flat" cmpd="sng" algn="ctr">
                      <a:noFill/>
                      <a:prstDash val="solid"/>
                      <a:round/>
                      <a:headEnd type="none" w="med" len="med"/>
                      <a:tailEnd type="none" w="med" len="med"/>
                    </a:lnL>
                    <a:lnR>
                      <a:noFill/>
                    </a:lnR>
                    <a:lnT w="57150" cap="flat" cmpd="sng" algn="ctr">
                      <a:noFill/>
                      <a:prstDash val="solid"/>
                      <a:round/>
                      <a:headEnd type="none" w="med" len="med"/>
                      <a:tailEnd type="none" w="med" len="med"/>
                    </a:lnT>
                    <a:lnB w="571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800" b="0" kern="1200" dirty="0">
                          <a:solidFill>
                            <a:schemeClr val="accent1">
                              <a:lumMod val="75000"/>
                            </a:schemeClr>
                          </a:solidFill>
                          <a:latin typeface="+mj-lt"/>
                          <a:ea typeface="+mj-ea"/>
                          <a:cs typeface="+mj-cs"/>
                        </a:rPr>
                        <a:t>Deciding if an EIA is required</a:t>
                      </a:r>
                    </a:p>
                  </a:txBody>
                  <a:tcPr>
                    <a:lnL>
                      <a:noFill/>
                    </a:lnL>
                    <a:lnR w="57150" cap="flat" cmpd="sng" algn="ctr">
                      <a:noFill/>
                      <a:prstDash val="solid"/>
                      <a:round/>
                      <a:headEnd type="none" w="med" len="med"/>
                      <a:tailEnd type="none" w="med" len="med"/>
                    </a:lnR>
                    <a:lnT w="57150" cap="flat" cmpd="sng" algn="ctr">
                      <a:noFill/>
                      <a:prstDash val="solid"/>
                      <a:round/>
                      <a:headEnd type="none" w="med" len="med"/>
                      <a:tailEnd type="none" w="med" len="med"/>
                    </a:lnT>
                    <a:lnB w="5715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13895358"/>
                  </a:ext>
                </a:extLst>
              </a:tr>
              <a:tr h="606528">
                <a:tc>
                  <a:txBody>
                    <a:bodyPr/>
                    <a:lstStyle/>
                    <a:p>
                      <a:r>
                        <a:rPr lang="en-GB" sz="1800" b="0" kern="1200" dirty="0">
                          <a:solidFill>
                            <a:schemeClr val="accent1">
                              <a:lumMod val="75000"/>
                            </a:schemeClr>
                          </a:solidFill>
                          <a:latin typeface="+mj-lt"/>
                          <a:ea typeface="+mj-ea"/>
                          <a:cs typeface="+mj-cs"/>
                        </a:rPr>
                        <a:t>2. Scoping</a:t>
                      </a:r>
                    </a:p>
                  </a:txBody>
                  <a:tcPr>
                    <a:lnT w="57150" cap="flat" cmpd="sng" algn="ctr">
                      <a:noFill/>
                      <a:prstDash val="solid"/>
                      <a:round/>
                      <a:headEnd type="none" w="med" len="med"/>
                      <a:tailEnd type="none" w="med" len="med"/>
                    </a:lnT>
                  </a:tcPr>
                </a:tc>
                <a:tc>
                  <a:txBody>
                    <a:bodyPr/>
                    <a:lstStyle/>
                    <a:p>
                      <a:r>
                        <a:rPr lang="en-GB" sz="1800" b="0" kern="1200" dirty="0">
                          <a:solidFill>
                            <a:schemeClr val="accent1">
                              <a:lumMod val="75000"/>
                            </a:schemeClr>
                          </a:solidFill>
                          <a:latin typeface="+mj-lt"/>
                          <a:ea typeface="+mj-ea"/>
                          <a:cs typeface="+mj-cs"/>
                        </a:rPr>
                        <a:t>Deciding what needs to be covered in the assessment and reported in the ES</a:t>
                      </a:r>
                    </a:p>
                  </a:txBody>
                  <a:tcPr>
                    <a:lnT w="57150" cap="flat" cmpd="sng" algn="ctr">
                      <a:noFill/>
                      <a:prstDash val="solid"/>
                      <a:round/>
                      <a:headEnd type="none" w="med" len="med"/>
                      <a:tailEnd type="none" w="med" len="med"/>
                    </a:lnT>
                  </a:tcPr>
                </a:tc>
                <a:extLst>
                  <a:ext uri="{0D108BD9-81ED-4DB2-BD59-A6C34878D82A}">
                    <a16:rowId xmlns:a16="http://schemas.microsoft.com/office/drawing/2014/main" val="2344171320"/>
                  </a:ext>
                </a:extLst>
              </a:tr>
              <a:tr h="606528">
                <a:tc>
                  <a:txBody>
                    <a:bodyPr/>
                    <a:lstStyle/>
                    <a:p>
                      <a:r>
                        <a:rPr lang="en-GB" sz="1800" b="0" kern="1200" dirty="0">
                          <a:solidFill>
                            <a:schemeClr val="accent1">
                              <a:lumMod val="75000"/>
                            </a:schemeClr>
                          </a:solidFill>
                          <a:latin typeface="+mj-lt"/>
                          <a:ea typeface="+mj-ea"/>
                          <a:cs typeface="+mj-cs"/>
                        </a:rPr>
                        <a:t>3. Assessment and Report</a:t>
                      </a:r>
                    </a:p>
                  </a:txBody>
                  <a:tcPr/>
                </a:tc>
                <a:tc>
                  <a:txBody>
                    <a:bodyPr/>
                    <a:lstStyle/>
                    <a:p>
                      <a:r>
                        <a:rPr lang="en-GB" sz="1800" b="0" kern="1200" dirty="0">
                          <a:solidFill>
                            <a:schemeClr val="accent1">
                              <a:lumMod val="75000"/>
                            </a:schemeClr>
                          </a:solidFill>
                          <a:latin typeface="+mj-lt"/>
                          <a:ea typeface="+mj-ea"/>
                          <a:cs typeface="+mj-cs"/>
                        </a:rPr>
                        <a:t>The ES has to include the likely significant environmental effects of the development</a:t>
                      </a:r>
                    </a:p>
                  </a:txBody>
                  <a:tcPr/>
                </a:tc>
                <a:extLst>
                  <a:ext uri="{0D108BD9-81ED-4DB2-BD59-A6C34878D82A}">
                    <a16:rowId xmlns:a16="http://schemas.microsoft.com/office/drawing/2014/main" val="2500604910"/>
                  </a:ext>
                </a:extLst>
              </a:tr>
              <a:tr h="866469">
                <a:tc>
                  <a:txBody>
                    <a:bodyPr/>
                    <a:lstStyle/>
                    <a:p>
                      <a:r>
                        <a:rPr lang="en-GB" sz="1800" b="0" kern="1200" dirty="0">
                          <a:solidFill>
                            <a:schemeClr val="accent1">
                              <a:lumMod val="75000"/>
                            </a:schemeClr>
                          </a:solidFill>
                          <a:latin typeface="+mj-lt"/>
                          <a:ea typeface="+mj-ea"/>
                          <a:cs typeface="+mj-cs"/>
                        </a:rPr>
                        <a:t>4. Review of Application</a:t>
                      </a:r>
                    </a:p>
                  </a:txBody>
                  <a:tcPr/>
                </a:tc>
                <a:tc>
                  <a:txBody>
                    <a:bodyPr/>
                    <a:lstStyle/>
                    <a:p>
                      <a:r>
                        <a:rPr lang="en-GB" sz="1800" b="0" kern="1200" dirty="0">
                          <a:solidFill>
                            <a:schemeClr val="accent1">
                              <a:lumMod val="75000"/>
                            </a:schemeClr>
                          </a:solidFill>
                          <a:latin typeface="+mj-lt"/>
                          <a:ea typeface="+mj-ea"/>
                          <a:cs typeface="+mj-cs"/>
                        </a:rPr>
                        <a:t>The ES and development application must be publicised so interested parties and the public have the opportunity to give their views on it. </a:t>
                      </a:r>
                    </a:p>
                  </a:txBody>
                  <a:tcPr/>
                </a:tc>
                <a:extLst>
                  <a:ext uri="{0D108BD9-81ED-4DB2-BD59-A6C34878D82A}">
                    <a16:rowId xmlns:a16="http://schemas.microsoft.com/office/drawing/2014/main" val="1193463471"/>
                  </a:ext>
                </a:extLst>
              </a:tr>
              <a:tr h="866469">
                <a:tc>
                  <a:txBody>
                    <a:bodyPr/>
                    <a:lstStyle/>
                    <a:p>
                      <a:r>
                        <a:rPr lang="en-GB" sz="1800" b="0" kern="1200" dirty="0">
                          <a:solidFill>
                            <a:schemeClr val="accent1">
                              <a:lumMod val="75000"/>
                            </a:schemeClr>
                          </a:solidFill>
                          <a:latin typeface="+mj-lt"/>
                          <a:ea typeface="+mj-ea"/>
                          <a:cs typeface="+mj-cs"/>
                        </a:rPr>
                        <a:t>5. Decision</a:t>
                      </a:r>
                    </a:p>
                  </a:txBody>
                  <a:tcPr/>
                </a:tc>
                <a:tc>
                  <a:txBody>
                    <a:bodyPr/>
                    <a:lstStyle/>
                    <a:p>
                      <a:r>
                        <a:rPr lang="en-GB" sz="1800" b="0" kern="1200" dirty="0">
                          <a:solidFill>
                            <a:schemeClr val="accent1">
                              <a:lumMod val="75000"/>
                            </a:schemeClr>
                          </a:solidFill>
                          <a:latin typeface="+mj-lt"/>
                          <a:ea typeface="+mj-ea"/>
                          <a:cs typeface="+mj-cs"/>
                        </a:rPr>
                        <a:t>The ES and any comments made on it must be taken into account by the competent authority before they decide whether to give consent. </a:t>
                      </a:r>
                    </a:p>
                  </a:txBody>
                  <a:tcPr/>
                </a:tc>
                <a:extLst>
                  <a:ext uri="{0D108BD9-81ED-4DB2-BD59-A6C34878D82A}">
                    <a16:rowId xmlns:a16="http://schemas.microsoft.com/office/drawing/2014/main" val="1461222222"/>
                  </a:ext>
                </a:extLst>
              </a:tr>
              <a:tr h="648000">
                <a:tc>
                  <a:txBody>
                    <a:bodyPr/>
                    <a:lstStyle/>
                    <a:p>
                      <a:r>
                        <a:rPr lang="en-GB" sz="1800" b="0" kern="1200" dirty="0">
                          <a:solidFill>
                            <a:schemeClr val="accent1">
                              <a:lumMod val="75000"/>
                            </a:schemeClr>
                          </a:solidFill>
                          <a:latin typeface="+mj-lt"/>
                          <a:ea typeface="+mj-ea"/>
                          <a:cs typeface="+mj-cs"/>
                        </a:rPr>
                        <a:t>6. Implementation and monitoring</a:t>
                      </a:r>
                    </a:p>
                  </a:txBody>
                  <a:tcPr/>
                </a:tc>
                <a:tc>
                  <a:txBody>
                    <a:bodyPr/>
                    <a:lstStyle/>
                    <a:p>
                      <a:r>
                        <a:rPr lang="en-GB" sz="1800" b="0" kern="1200" dirty="0">
                          <a:solidFill>
                            <a:schemeClr val="accent1">
                              <a:lumMod val="75000"/>
                            </a:schemeClr>
                          </a:solidFill>
                          <a:latin typeface="+mj-lt"/>
                          <a:ea typeface="+mj-ea"/>
                          <a:cs typeface="+mj-cs"/>
                        </a:rPr>
                        <a:t>The developer must commence any monitoring required by the competent authority.</a:t>
                      </a:r>
                    </a:p>
                  </a:txBody>
                  <a:tcPr/>
                </a:tc>
                <a:extLst>
                  <a:ext uri="{0D108BD9-81ED-4DB2-BD59-A6C34878D82A}">
                    <a16:rowId xmlns:a16="http://schemas.microsoft.com/office/drawing/2014/main" val="3477654954"/>
                  </a:ext>
                </a:extLst>
              </a:tr>
            </a:tbl>
          </a:graphicData>
        </a:graphic>
      </p:graphicFrame>
      <p:pic>
        <p:nvPicPr>
          <p:cNvPr id="2050" name="Picture 2" descr="What Is Environmental Impact Assessment? | The Motley Fool">
            <a:extLst>
              <a:ext uri="{FF2B5EF4-FFF2-40B4-BE49-F238E27FC236}">
                <a16:creationId xmlns:a16="http://schemas.microsoft.com/office/drawing/2014/main" id="{F5A12168-451C-9FE4-B993-640E3FA73D6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417"/>
          <a:stretch/>
        </p:blipFill>
        <p:spPr bwMode="auto">
          <a:xfrm>
            <a:off x="1018972" y="346187"/>
            <a:ext cx="3279407" cy="1501692"/>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2EAD9B53-19DE-B82F-84FD-CAB491116133}"/>
              </a:ext>
            </a:extLst>
          </p:cNvPr>
          <p:cNvPicPr>
            <a:picLocks noChangeAspect="1"/>
          </p:cNvPicPr>
          <p:nvPr/>
        </p:nvPicPr>
        <p:blipFill>
          <a:blip r:embed="rId4"/>
          <a:stretch>
            <a:fillRect/>
          </a:stretch>
        </p:blipFill>
        <p:spPr>
          <a:xfrm>
            <a:off x="59803" y="1901184"/>
            <a:ext cx="3200400" cy="3848100"/>
          </a:xfrm>
          <a:prstGeom prst="rect">
            <a:avLst/>
          </a:prstGeom>
        </p:spPr>
      </p:pic>
      <p:sp>
        <p:nvSpPr>
          <p:cNvPr id="11" name="TextBox 10">
            <a:extLst>
              <a:ext uri="{FF2B5EF4-FFF2-40B4-BE49-F238E27FC236}">
                <a16:creationId xmlns:a16="http://schemas.microsoft.com/office/drawing/2014/main" id="{1B07CE6B-DAE9-EE6E-37DB-0152A3020E74}"/>
              </a:ext>
            </a:extLst>
          </p:cNvPr>
          <p:cNvSpPr txBox="1"/>
          <p:nvPr/>
        </p:nvSpPr>
        <p:spPr>
          <a:xfrm>
            <a:off x="167242" y="5822697"/>
            <a:ext cx="3092961" cy="600164"/>
          </a:xfrm>
          <a:prstGeom prst="rect">
            <a:avLst/>
          </a:prstGeom>
          <a:noFill/>
        </p:spPr>
        <p:txBody>
          <a:bodyPr wrap="square">
            <a:spAutoFit/>
          </a:bodyPr>
          <a:lstStyle/>
          <a:p>
            <a:pPr algn="ctr"/>
            <a:r>
              <a:rPr lang="en-GB" sz="1100" dirty="0"/>
              <a:t>Source: United Nations University (2007)</a:t>
            </a:r>
          </a:p>
          <a:p>
            <a:pPr algn="ctr"/>
            <a:r>
              <a:rPr lang="en-GB" sz="1100" dirty="0"/>
              <a:t>https://wedocs.unep.org/bitstream/handle/20.500.11822/26503/EIA_Training_Resource_Manual.pdf</a:t>
            </a:r>
          </a:p>
        </p:txBody>
      </p:sp>
      <p:graphicFrame>
        <p:nvGraphicFramePr>
          <p:cNvPr id="16" name="Table 15">
            <a:extLst>
              <a:ext uri="{FF2B5EF4-FFF2-40B4-BE49-F238E27FC236}">
                <a16:creationId xmlns:a16="http://schemas.microsoft.com/office/drawing/2014/main" id="{F10BE779-6DFE-027B-B726-EFBDE7AE2019}"/>
              </a:ext>
            </a:extLst>
          </p:cNvPr>
          <p:cNvGraphicFramePr>
            <a:graphicFrameLocks noGrp="1"/>
          </p:cNvGraphicFramePr>
          <p:nvPr>
            <p:extLst>
              <p:ext uri="{D42A27DB-BD31-4B8C-83A1-F6EECF244321}">
                <p14:modId xmlns:p14="http://schemas.microsoft.com/office/powerpoint/2010/main" val="1203847656"/>
              </p:ext>
            </p:extLst>
          </p:nvPr>
        </p:nvGraphicFramePr>
        <p:xfrm>
          <a:off x="3442446" y="2716683"/>
          <a:ext cx="8425387" cy="701040"/>
        </p:xfrm>
        <a:graphic>
          <a:graphicData uri="http://schemas.openxmlformats.org/drawingml/2006/table">
            <a:tbl>
              <a:tblPr firstRow="1" bandRow="1">
                <a:tableStyleId>{3B4B98B0-60AC-42C2-AFA5-B58CD77FA1E5}</a:tableStyleId>
              </a:tblPr>
              <a:tblGrid>
                <a:gridCol w="1904777">
                  <a:extLst>
                    <a:ext uri="{9D8B030D-6E8A-4147-A177-3AD203B41FA5}">
                      <a16:colId xmlns:a16="http://schemas.microsoft.com/office/drawing/2014/main" val="1755412659"/>
                    </a:ext>
                  </a:extLst>
                </a:gridCol>
                <a:gridCol w="6520610">
                  <a:extLst>
                    <a:ext uri="{9D8B030D-6E8A-4147-A177-3AD203B41FA5}">
                      <a16:colId xmlns:a16="http://schemas.microsoft.com/office/drawing/2014/main" val="750510171"/>
                    </a:ext>
                  </a:extLst>
                </a:gridCol>
              </a:tblGrid>
              <a:tr h="685107">
                <a:tc>
                  <a:txBody>
                    <a:bodyPr/>
                    <a:lstStyle/>
                    <a:p>
                      <a:pPr marL="0" indent="0">
                        <a:buNone/>
                      </a:pPr>
                      <a:r>
                        <a:rPr lang="en-GB" sz="1900" b="1" kern="1200" dirty="0">
                          <a:solidFill>
                            <a:schemeClr val="accent1">
                              <a:lumMod val="75000"/>
                            </a:schemeClr>
                          </a:solidFill>
                          <a:latin typeface="+mj-lt"/>
                          <a:ea typeface="+mj-ea"/>
                          <a:cs typeface="+mj-cs"/>
                        </a:rPr>
                        <a:t>2. Scoping</a:t>
                      </a:r>
                    </a:p>
                  </a:txBody>
                  <a:tcPr>
                    <a:lnL w="28575" cap="flat" cmpd="sng" algn="ctr">
                      <a:solidFill>
                        <a:schemeClr val="accent1"/>
                      </a:solidFill>
                      <a:prstDash val="solid"/>
                      <a:round/>
                      <a:headEnd type="none" w="med" len="med"/>
                      <a:tailEnd type="none" w="med" len="med"/>
                    </a:lnL>
                    <a:lnR>
                      <a:noFill/>
                    </a:lnR>
                    <a:lnT w="28575" cap="flat" cmpd="sng" algn="ctr">
                      <a:solidFill>
                        <a:schemeClr val="accent1"/>
                      </a:solidFill>
                      <a:prstDash val="solid"/>
                      <a:round/>
                      <a:headEnd type="none" w="med" len="med"/>
                      <a:tailEnd type="none" w="med" len="med"/>
                    </a:lnT>
                    <a:lnB w="28575"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2000" b="0" kern="1200" dirty="0">
                          <a:solidFill>
                            <a:schemeClr val="accent1">
                              <a:lumMod val="75000"/>
                            </a:schemeClr>
                          </a:solidFill>
                          <a:latin typeface="+mn-lt"/>
                          <a:ea typeface="+mn-ea"/>
                          <a:cs typeface="+mn-cs"/>
                        </a:rPr>
                        <a:t>Deciding what needs to be covered in the assessment and reported in the ES</a:t>
                      </a:r>
                    </a:p>
                  </a:txBody>
                  <a:tcPr>
                    <a:lnL>
                      <a:noFill/>
                    </a:lnL>
                    <a:lnR w="28575" cap="flat" cmpd="sng" algn="ctr">
                      <a:solidFill>
                        <a:schemeClr val="accent1"/>
                      </a:solidFill>
                      <a:prstDash val="solid"/>
                      <a:round/>
                      <a:headEnd type="none" w="med" len="med"/>
                      <a:tailEnd type="none" w="med" len="med"/>
                    </a:lnR>
                    <a:lnT w="28575" cap="flat" cmpd="sng" algn="ctr">
                      <a:solidFill>
                        <a:schemeClr val="accent1"/>
                      </a:solidFill>
                      <a:prstDash val="solid"/>
                      <a:round/>
                      <a:headEnd type="none" w="med" len="med"/>
                      <a:tailEnd type="none" w="med" len="med"/>
                    </a:lnT>
                    <a:lnB w="28575"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770920110"/>
                  </a:ext>
                </a:extLst>
              </a:tr>
            </a:tbl>
          </a:graphicData>
        </a:graphic>
      </p:graphicFrame>
      <p:sp>
        <p:nvSpPr>
          <p:cNvPr id="17" name="TextBox 16">
            <a:extLst>
              <a:ext uri="{FF2B5EF4-FFF2-40B4-BE49-F238E27FC236}">
                <a16:creationId xmlns:a16="http://schemas.microsoft.com/office/drawing/2014/main" id="{60CC170C-14F2-B79B-ADEC-6DE116DD5BF7}"/>
              </a:ext>
            </a:extLst>
          </p:cNvPr>
          <p:cNvSpPr txBox="1"/>
          <p:nvPr/>
        </p:nvSpPr>
        <p:spPr>
          <a:xfrm>
            <a:off x="4381082" y="693107"/>
            <a:ext cx="7117428" cy="461665"/>
          </a:xfrm>
          <a:prstGeom prst="rect">
            <a:avLst/>
          </a:prstGeom>
          <a:noFill/>
        </p:spPr>
        <p:txBody>
          <a:bodyPr wrap="square" rtlCol="0">
            <a:spAutoFit/>
          </a:bodyPr>
          <a:lstStyle/>
          <a:p>
            <a:r>
              <a:rPr lang="en-GB" sz="2400" dirty="0"/>
              <a:t>After Screening comes Scoping.</a:t>
            </a:r>
            <a:endParaRPr lang="en-GB" dirty="0"/>
          </a:p>
        </p:txBody>
      </p:sp>
    </p:spTree>
    <p:extLst>
      <p:ext uri="{BB962C8B-B14F-4D97-AF65-F5344CB8AC3E}">
        <p14:creationId xmlns:p14="http://schemas.microsoft.com/office/powerpoint/2010/main" val="1053303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What is Scoping?</a:t>
            </a:r>
          </a:p>
        </p:txBody>
      </p:sp>
      <p:sp>
        <p:nvSpPr>
          <p:cNvPr id="12" name="TextBox 11">
            <a:extLst>
              <a:ext uri="{FF2B5EF4-FFF2-40B4-BE49-F238E27FC236}">
                <a16:creationId xmlns:a16="http://schemas.microsoft.com/office/drawing/2014/main" id="{38C4A143-C346-A5D7-3DFF-2CAF7FBCDBED}"/>
              </a:ext>
            </a:extLst>
          </p:cNvPr>
          <p:cNvSpPr txBox="1"/>
          <p:nvPr/>
        </p:nvSpPr>
        <p:spPr>
          <a:xfrm>
            <a:off x="532318" y="391886"/>
            <a:ext cx="11371575" cy="5632311"/>
          </a:xfrm>
          <a:prstGeom prst="rect">
            <a:avLst/>
          </a:prstGeom>
          <a:noFill/>
        </p:spPr>
        <p:txBody>
          <a:bodyPr wrap="square" rtlCol="0">
            <a:spAutoFit/>
          </a:bodyPr>
          <a:lstStyle/>
          <a:p>
            <a:pPr marL="285750" indent="-285750">
              <a:buFont typeface="Arial" panose="020B0604020202020204" pitchFamily="34" charset="0"/>
              <a:buChar char="•"/>
            </a:pPr>
            <a:r>
              <a:rPr lang="en-GB" sz="2400" dirty="0"/>
              <a:t>Scoping is the stage that:</a:t>
            </a:r>
          </a:p>
          <a:p>
            <a:pPr marL="742950" lvl="1" indent="-285750">
              <a:buFont typeface="Arial" panose="020B0604020202020204" pitchFamily="34" charset="0"/>
              <a:buChar char="•"/>
            </a:pPr>
            <a:r>
              <a:rPr lang="en-GB" sz="2400" dirty="0"/>
              <a:t>sets out </a:t>
            </a:r>
            <a:r>
              <a:rPr lang="en-GB" sz="2400" b="1" dirty="0"/>
              <a:t>what needs to be assessed </a:t>
            </a:r>
            <a:r>
              <a:rPr lang="en-GB" sz="2400" dirty="0"/>
              <a:t>in the EIA</a:t>
            </a:r>
          </a:p>
          <a:p>
            <a:pPr marL="742950" lvl="1" indent="-285750">
              <a:buFont typeface="Arial" panose="020B0604020202020204" pitchFamily="34" charset="0"/>
              <a:buChar char="•"/>
            </a:pPr>
            <a:r>
              <a:rPr lang="en-GB" sz="2400" dirty="0"/>
              <a:t>helps to </a:t>
            </a:r>
            <a:r>
              <a:rPr lang="en-GB" sz="2400" b="1" dirty="0"/>
              <a:t>define how to approach the assessment </a:t>
            </a:r>
            <a:r>
              <a:rPr lang="en-GB" sz="2400" dirty="0"/>
              <a:t>and </a:t>
            </a:r>
            <a:r>
              <a:rPr lang="en-GB" sz="2400" b="1" dirty="0"/>
              <a:t>what information may be needed</a:t>
            </a:r>
            <a:r>
              <a:rPr lang="en-GB" sz="2400" dirty="0"/>
              <a:t> to identify the likely significant effects from the development.</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For a developer in the early stages of planning, they may not know:</a:t>
            </a:r>
          </a:p>
          <a:p>
            <a:pPr marL="742950" lvl="1" indent="-285750">
              <a:buFont typeface="Arial" panose="020B0604020202020204" pitchFamily="34" charset="0"/>
              <a:buChar char="•"/>
            </a:pPr>
            <a:r>
              <a:rPr lang="en-GB" sz="2400" dirty="0"/>
              <a:t>The local ecology / hydrology that will be influenced</a:t>
            </a:r>
          </a:p>
          <a:p>
            <a:pPr marL="742950" lvl="1" indent="-285750">
              <a:buFont typeface="Arial" panose="020B0604020202020204" pitchFamily="34" charset="0"/>
              <a:buChar char="•"/>
            </a:pPr>
            <a:r>
              <a:rPr lang="en-GB" sz="2400" dirty="0"/>
              <a:t>Any existing special protections / additional regulations that exist in the vicinity</a:t>
            </a:r>
          </a:p>
          <a:p>
            <a:pPr marL="742950" lvl="1" indent="-285750">
              <a:buFont typeface="Arial" panose="020B0604020202020204" pitchFamily="34" charset="0"/>
              <a:buChar char="•"/>
            </a:pPr>
            <a:r>
              <a:rPr lang="en-GB" sz="2400" dirty="0"/>
              <a:t>Who the key stakeholders are that may be impacted (positively or negatively)</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The process should:</a:t>
            </a:r>
          </a:p>
          <a:p>
            <a:pPr marL="742950" lvl="1" indent="-285750">
              <a:buFont typeface="Arial" panose="020B0604020202020204" pitchFamily="34" charset="0"/>
              <a:buChar char="•"/>
            </a:pPr>
            <a:r>
              <a:rPr lang="en-GB" sz="2400" dirty="0"/>
              <a:t>Identify key issues to assess (and exclude those not of concern)</a:t>
            </a:r>
          </a:p>
          <a:p>
            <a:pPr marL="742950" lvl="1" indent="-285750">
              <a:buFont typeface="Arial" panose="020B0604020202020204" pitchFamily="34" charset="0"/>
              <a:buChar char="•"/>
            </a:pPr>
            <a:r>
              <a:rPr lang="en-GB" sz="2400" dirty="0"/>
              <a:t>Provide a terms of reference to follow for the assessment, and subsequent review</a:t>
            </a:r>
          </a:p>
          <a:p>
            <a:pPr marL="742950" lvl="1" indent="-285750">
              <a:buFont typeface="Arial" panose="020B0604020202020204" pitchFamily="34" charset="0"/>
              <a:buChar char="•"/>
            </a:pPr>
            <a:r>
              <a:rPr lang="en-GB" sz="2400" dirty="0"/>
              <a:t>Create an initial template for the Environmental Statement</a:t>
            </a:r>
          </a:p>
          <a:p>
            <a:pPr marL="742950" lvl="1" indent="-285750">
              <a:buFont typeface="Arial" panose="020B0604020202020204" pitchFamily="34" charset="0"/>
              <a:buChar char="•"/>
            </a:pPr>
            <a:r>
              <a:rPr lang="en-GB" sz="2400" dirty="0"/>
              <a:t>Include participation from stakeholders, experts, and the general public.</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4: EIA Scoping &amp; Reporting</a:t>
            </a:r>
          </a:p>
        </p:txBody>
      </p:sp>
    </p:spTree>
    <p:extLst>
      <p:ext uri="{BB962C8B-B14F-4D97-AF65-F5344CB8AC3E}">
        <p14:creationId xmlns:p14="http://schemas.microsoft.com/office/powerpoint/2010/main" val="27428282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What is Scoping?</a:t>
            </a:r>
          </a:p>
        </p:txBody>
      </p:sp>
      <p:sp>
        <p:nvSpPr>
          <p:cNvPr id="12" name="TextBox 11">
            <a:extLst>
              <a:ext uri="{FF2B5EF4-FFF2-40B4-BE49-F238E27FC236}">
                <a16:creationId xmlns:a16="http://schemas.microsoft.com/office/drawing/2014/main" id="{38C4A143-C346-A5D7-3DFF-2CAF7FBCDBED}"/>
              </a:ext>
            </a:extLst>
          </p:cNvPr>
          <p:cNvSpPr txBox="1"/>
          <p:nvPr/>
        </p:nvSpPr>
        <p:spPr>
          <a:xfrm>
            <a:off x="532318" y="391886"/>
            <a:ext cx="11371575" cy="1200329"/>
          </a:xfrm>
          <a:prstGeom prst="rect">
            <a:avLst/>
          </a:prstGeom>
          <a:noFill/>
        </p:spPr>
        <p:txBody>
          <a:bodyPr wrap="square" rtlCol="0">
            <a:spAutoFit/>
          </a:bodyPr>
          <a:lstStyle/>
          <a:p>
            <a:pPr algn="ctr"/>
            <a:r>
              <a:rPr lang="en-GB" sz="2400" dirty="0"/>
              <a:t>The below video is a summary from Netherlands. Note that they include Social impacts in their assessment. The process of scoping is the same, however, as in the UK.</a:t>
            </a:r>
          </a:p>
          <a:p>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4: EIA Scoping &amp; Reporting</a:t>
            </a:r>
          </a:p>
        </p:txBody>
      </p:sp>
      <p:pic>
        <p:nvPicPr>
          <p:cNvPr id="4" name="Online Media 3" title="ESIA process - step 2 - Scoping">
            <a:hlinkClick r:id="" action="ppaction://media"/>
            <a:extLst>
              <a:ext uri="{FF2B5EF4-FFF2-40B4-BE49-F238E27FC236}">
                <a16:creationId xmlns:a16="http://schemas.microsoft.com/office/drawing/2014/main" id="{2FB8627B-1C45-7E95-E30D-4BD06722B949}"/>
              </a:ext>
            </a:extLst>
          </p:cNvPr>
          <p:cNvPicPr>
            <a:picLocks noRot="1" noChangeAspect="1"/>
          </p:cNvPicPr>
          <p:nvPr>
            <a:videoFile r:link="rId1"/>
          </p:nvPr>
        </p:nvPicPr>
        <p:blipFill>
          <a:blip r:embed="rId3"/>
          <a:stretch>
            <a:fillRect/>
          </a:stretch>
        </p:blipFill>
        <p:spPr>
          <a:xfrm>
            <a:off x="1409863" y="1185348"/>
            <a:ext cx="9218989" cy="5208728"/>
          </a:xfrm>
          <a:prstGeom prst="rect">
            <a:avLst/>
          </a:prstGeom>
        </p:spPr>
      </p:pic>
    </p:spTree>
    <p:extLst>
      <p:ext uri="{BB962C8B-B14F-4D97-AF65-F5344CB8AC3E}">
        <p14:creationId xmlns:p14="http://schemas.microsoft.com/office/powerpoint/2010/main" val="2485326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Scoping Opinion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81801" y="461238"/>
            <a:ext cx="12028393" cy="5940088"/>
          </a:xfrm>
          <a:prstGeom prst="rect">
            <a:avLst/>
          </a:prstGeom>
          <a:noFill/>
        </p:spPr>
        <p:txBody>
          <a:bodyPr wrap="square" rtlCol="0">
            <a:spAutoFit/>
          </a:bodyPr>
          <a:lstStyle/>
          <a:p>
            <a:r>
              <a:rPr lang="en-GB" sz="2000" dirty="0"/>
              <a:t>You can request a Scoping Opinion from the EIA decision-maker. A scoping opinion sets out what the decision-maker expects to be included and excluded from the EIA. Decision-makers will consult with consultation bodies, before issuing their scoping opinion.</a:t>
            </a:r>
          </a:p>
          <a:p>
            <a:endParaRPr lang="en-GB" sz="2000" dirty="0"/>
          </a:p>
          <a:p>
            <a:r>
              <a:rPr lang="en-GB" sz="2000" dirty="0"/>
              <a:t>To request a scoping opinion, you need to provide the decision-maker with a scoping report.  </a:t>
            </a:r>
          </a:p>
          <a:p>
            <a:endParaRPr lang="en-GB" sz="2000" dirty="0"/>
          </a:p>
          <a:p>
            <a:r>
              <a:rPr lang="en-GB" sz="2000" dirty="0"/>
              <a:t>Examples of Scoping documents have been saved on Moodle under ‘EIA &gt; Scoping documents’</a:t>
            </a:r>
          </a:p>
          <a:p>
            <a:r>
              <a:rPr lang="en-GB" sz="2000" dirty="0"/>
              <a:t>Two current regional examples:</a:t>
            </a:r>
          </a:p>
          <a:p>
            <a:pPr algn="r"/>
            <a:r>
              <a:rPr lang="en-GB" sz="2000" dirty="0"/>
              <a:t>Project Erebus – Floating off-shore wind, Pembrokeshire</a:t>
            </a:r>
          </a:p>
          <a:p>
            <a:pPr algn="r"/>
            <a:r>
              <a:rPr lang="en-GB" sz="2000" dirty="0">
                <a:hlinkClick r:id="rId3"/>
              </a:rPr>
              <a:t>Erebus | Blue Gem Wind</a:t>
            </a:r>
            <a:endParaRPr lang="en-GB" sz="2000" dirty="0"/>
          </a:p>
          <a:p>
            <a:pPr algn="r"/>
            <a:r>
              <a:rPr lang="en-GB" sz="2000" dirty="0"/>
              <a:t>https://www.bluegemwind.com/our-projects/erebus/</a:t>
            </a:r>
          </a:p>
          <a:p>
            <a:pPr algn="r"/>
            <a:endParaRPr lang="en-GB" sz="2000" dirty="0"/>
          </a:p>
          <a:p>
            <a:endParaRPr lang="en-GB" sz="2000" dirty="0"/>
          </a:p>
          <a:p>
            <a:endParaRPr lang="en-GB" sz="2000" dirty="0"/>
          </a:p>
          <a:p>
            <a:endParaRPr lang="en-GB" sz="2000" dirty="0"/>
          </a:p>
          <a:p>
            <a:endParaRPr lang="en-GB" sz="2000" dirty="0"/>
          </a:p>
          <a:p>
            <a:r>
              <a:rPr lang="en-GB" sz="2000" dirty="0"/>
              <a:t>Project Dragon – Sustainable aviation fuel, Port Talbot</a:t>
            </a:r>
          </a:p>
          <a:p>
            <a:r>
              <a:rPr lang="en-GB" sz="2000" dirty="0" err="1">
                <a:hlinkClick r:id="rId4"/>
              </a:rPr>
              <a:t>LanzaTech</a:t>
            </a:r>
            <a:r>
              <a:rPr lang="en-GB" sz="2000" dirty="0">
                <a:hlinkClick r:id="rId4"/>
              </a:rPr>
              <a:t> - Project Dragon (lanzadragon.wales)</a:t>
            </a:r>
            <a:r>
              <a:rPr lang="en-GB" sz="2000" dirty="0"/>
              <a:t> </a:t>
            </a:r>
          </a:p>
          <a:p>
            <a:r>
              <a:rPr lang="en-GB" sz="2000" dirty="0"/>
              <a:t>https://www.lanzadragon.wales/</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4: EIA Scoping &amp; Reporting</a:t>
            </a:r>
          </a:p>
        </p:txBody>
      </p:sp>
      <p:pic>
        <p:nvPicPr>
          <p:cNvPr id="6" name="Picture 5">
            <a:extLst>
              <a:ext uri="{FF2B5EF4-FFF2-40B4-BE49-F238E27FC236}">
                <a16:creationId xmlns:a16="http://schemas.microsoft.com/office/drawing/2014/main" id="{F3EAADA6-C81E-6F2C-F35D-EE77F3A63599}"/>
              </a:ext>
            </a:extLst>
          </p:cNvPr>
          <p:cNvPicPr>
            <a:picLocks noChangeAspect="1"/>
          </p:cNvPicPr>
          <p:nvPr/>
        </p:nvPicPr>
        <p:blipFill>
          <a:blip r:embed="rId5"/>
          <a:stretch>
            <a:fillRect/>
          </a:stretch>
        </p:blipFill>
        <p:spPr>
          <a:xfrm>
            <a:off x="719419" y="3116333"/>
            <a:ext cx="4371458" cy="2214446"/>
          </a:xfrm>
          <a:prstGeom prst="rect">
            <a:avLst/>
          </a:prstGeom>
        </p:spPr>
      </p:pic>
      <p:pic>
        <p:nvPicPr>
          <p:cNvPr id="7" name="Online Media 6" title="Blue Gem Wind 2021 Animation - 2021">
            <a:hlinkClick r:id="" action="ppaction://media"/>
            <a:extLst>
              <a:ext uri="{FF2B5EF4-FFF2-40B4-BE49-F238E27FC236}">
                <a16:creationId xmlns:a16="http://schemas.microsoft.com/office/drawing/2014/main" id="{8FBA4069-8548-9A9B-7A83-B6B57286DFE6}"/>
              </a:ext>
            </a:extLst>
          </p:cNvPr>
          <p:cNvPicPr>
            <a:picLocks noRot="1" noChangeAspect="1"/>
          </p:cNvPicPr>
          <p:nvPr>
            <a:videoFile r:link="rId1"/>
          </p:nvPr>
        </p:nvPicPr>
        <p:blipFill>
          <a:blip r:embed="rId6"/>
          <a:stretch>
            <a:fillRect/>
          </a:stretch>
        </p:blipFill>
        <p:spPr>
          <a:xfrm>
            <a:off x="6927505" y="3934849"/>
            <a:ext cx="4480115" cy="2531265"/>
          </a:xfrm>
          <a:prstGeom prst="rect">
            <a:avLst/>
          </a:prstGeom>
        </p:spPr>
      </p:pic>
    </p:spTree>
    <p:extLst>
      <p:ext uri="{BB962C8B-B14F-4D97-AF65-F5344CB8AC3E}">
        <p14:creationId xmlns:p14="http://schemas.microsoft.com/office/powerpoint/2010/main" val="3177128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Consultation during scoping</a:t>
            </a:r>
          </a:p>
        </p:txBody>
      </p:sp>
      <p:sp>
        <p:nvSpPr>
          <p:cNvPr id="12" name="TextBox 11">
            <a:extLst>
              <a:ext uri="{FF2B5EF4-FFF2-40B4-BE49-F238E27FC236}">
                <a16:creationId xmlns:a16="http://schemas.microsoft.com/office/drawing/2014/main" id="{38C4A143-C346-A5D7-3DFF-2CAF7FBCDBED}"/>
              </a:ext>
            </a:extLst>
          </p:cNvPr>
          <p:cNvSpPr txBox="1"/>
          <p:nvPr/>
        </p:nvSpPr>
        <p:spPr>
          <a:xfrm>
            <a:off x="492560" y="483575"/>
            <a:ext cx="11382935" cy="830997"/>
          </a:xfrm>
          <a:prstGeom prst="rect">
            <a:avLst/>
          </a:prstGeom>
          <a:noFill/>
        </p:spPr>
        <p:txBody>
          <a:bodyPr wrap="square" rtlCol="0">
            <a:spAutoFit/>
          </a:bodyPr>
          <a:lstStyle/>
          <a:p>
            <a:r>
              <a:rPr lang="en-GB" sz="2400" dirty="0">
                <a:latin typeface="Comic Sans MS" panose="030F0702030302020204" pitchFamily="66" charset="0"/>
              </a:rPr>
              <a:t>Discuss: It is best practise for external third-party stakeholder to be contacted, informed, and consulted on a planned proposal. Why might that be?</a:t>
            </a:r>
            <a:endParaRPr lang="en-GB" dirty="0">
              <a:latin typeface="Comic Sans MS" panose="030F0702030302020204" pitchFamily="66" charset="0"/>
            </a:endParaRP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4: EIA Scoping &amp; Reporting</a:t>
            </a:r>
          </a:p>
        </p:txBody>
      </p:sp>
      <p:pic>
        <p:nvPicPr>
          <p:cNvPr id="7" name="Picture 6">
            <a:extLst>
              <a:ext uri="{FF2B5EF4-FFF2-40B4-BE49-F238E27FC236}">
                <a16:creationId xmlns:a16="http://schemas.microsoft.com/office/drawing/2014/main" id="{16E53AAF-2C1A-8A2F-ECC1-716A04BA7FD8}"/>
              </a:ext>
            </a:extLst>
          </p:cNvPr>
          <p:cNvPicPr>
            <a:picLocks noChangeAspect="1"/>
          </p:cNvPicPr>
          <p:nvPr/>
        </p:nvPicPr>
        <p:blipFill>
          <a:blip r:embed="rId3"/>
          <a:stretch>
            <a:fillRect/>
          </a:stretch>
        </p:blipFill>
        <p:spPr>
          <a:xfrm>
            <a:off x="3126974" y="1352623"/>
            <a:ext cx="3083206" cy="4750571"/>
          </a:xfrm>
          <a:prstGeom prst="rect">
            <a:avLst/>
          </a:prstGeom>
        </p:spPr>
      </p:pic>
      <p:pic>
        <p:nvPicPr>
          <p:cNvPr id="13" name="Picture 12">
            <a:extLst>
              <a:ext uri="{FF2B5EF4-FFF2-40B4-BE49-F238E27FC236}">
                <a16:creationId xmlns:a16="http://schemas.microsoft.com/office/drawing/2014/main" id="{7981982F-2EFE-B1C0-BBA9-4A63F751A766}"/>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20172" y="1265286"/>
            <a:ext cx="3267899" cy="2796601"/>
          </a:xfrm>
          <a:prstGeom prst="rect">
            <a:avLst/>
          </a:prstGeom>
        </p:spPr>
      </p:pic>
      <p:sp>
        <p:nvSpPr>
          <p:cNvPr id="15" name="TextBox 14">
            <a:extLst>
              <a:ext uri="{FF2B5EF4-FFF2-40B4-BE49-F238E27FC236}">
                <a16:creationId xmlns:a16="http://schemas.microsoft.com/office/drawing/2014/main" id="{A85C75C2-A4D7-F27A-15B6-47E9E8820FA9}"/>
              </a:ext>
            </a:extLst>
          </p:cNvPr>
          <p:cNvSpPr txBox="1"/>
          <p:nvPr/>
        </p:nvSpPr>
        <p:spPr>
          <a:xfrm>
            <a:off x="190001" y="4243270"/>
            <a:ext cx="2729754" cy="646331"/>
          </a:xfrm>
          <a:prstGeom prst="rect">
            <a:avLst/>
          </a:prstGeom>
          <a:noFill/>
        </p:spPr>
        <p:txBody>
          <a:bodyPr wrap="square">
            <a:spAutoFit/>
          </a:bodyPr>
          <a:lstStyle/>
          <a:p>
            <a:pPr algn="ctr"/>
            <a:r>
              <a:rPr lang="en-GB" sz="1800" dirty="0"/>
              <a:t>Consultations conducted by </a:t>
            </a:r>
            <a:r>
              <a:rPr lang="en-GB" sz="1800" b="1" dirty="0"/>
              <a:t>Project Dragon </a:t>
            </a:r>
            <a:endParaRPr lang="en-GB" b="1" dirty="0"/>
          </a:p>
        </p:txBody>
      </p:sp>
      <p:pic>
        <p:nvPicPr>
          <p:cNvPr id="17" name="Picture 16">
            <a:extLst>
              <a:ext uri="{FF2B5EF4-FFF2-40B4-BE49-F238E27FC236}">
                <a16:creationId xmlns:a16="http://schemas.microsoft.com/office/drawing/2014/main" id="{84D8454E-CF0F-7181-49BC-E150145753EB}"/>
              </a:ext>
            </a:extLst>
          </p:cNvPr>
          <p:cNvPicPr>
            <a:picLocks noChangeAspect="1"/>
          </p:cNvPicPr>
          <p:nvPr/>
        </p:nvPicPr>
        <p:blipFill>
          <a:blip r:embed="rId5"/>
          <a:stretch>
            <a:fillRect/>
          </a:stretch>
        </p:blipFill>
        <p:spPr>
          <a:xfrm>
            <a:off x="6210180" y="2418330"/>
            <a:ext cx="5665315" cy="3866247"/>
          </a:xfrm>
          <a:prstGeom prst="rect">
            <a:avLst/>
          </a:prstGeom>
        </p:spPr>
      </p:pic>
      <p:pic>
        <p:nvPicPr>
          <p:cNvPr id="19" name="Picture 18">
            <a:extLst>
              <a:ext uri="{FF2B5EF4-FFF2-40B4-BE49-F238E27FC236}">
                <a16:creationId xmlns:a16="http://schemas.microsoft.com/office/drawing/2014/main" id="{3C7ED177-E01C-FE60-8187-13B90B32BE0B}"/>
              </a:ext>
            </a:extLst>
          </p:cNvPr>
          <p:cNvPicPr>
            <a:picLocks noChangeAspect="1"/>
          </p:cNvPicPr>
          <p:nvPr/>
        </p:nvPicPr>
        <p:blipFill>
          <a:blip r:embed="rId6">
            <a:clrChange>
              <a:clrFrom>
                <a:srgbClr val="FFFFFF"/>
              </a:clrFrom>
              <a:clrTo>
                <a:srgbClr val="FFFFFF">
                  <a:alpha val="0"/>
                </a:srgbClr>
              </a:clrTo>
            </a:clrChange>
          </a:blip>
          <a:stretch>
            <a:fillRect/>
          </a:stretch>
        </p:blipFill>
        <p:spPr>
          <a:xfrm>
            <a:off x="6242918" y="1428815"/>
            <a:ext cx="4101241" cy="1172464"/>
          </a:xfrm>
          <a:prstGeom prst="rect">
            <a:avLst/>
          </a:prstGeom>
        </p:spPr>
      </p:pic>
      <p:sp>
        <p:nvSpPr>
          <p:cNvPr id="20" name="TextBox 19">
            <a:extLst>
              <a:ext uri="{FF2B5EF4-FFF2-40B4-BE49-F238E27FC236}">
                <a16:creationId xmlns:a16="http://schemas.microsoft.com/office/drawing/2014/main" id="{F5590B76-F13B-16BD-D896-81DEF56C8FD7}"/>
              </a:ext>
            </a:extLst>
          </p:cNvPr>
          <p:cNvSpPr txBox="1"/>
          <p:nvPr/>
        </p:nvSpPr>
        <p:spPr>
          <a:xfrm>
            <a:off x="9959291" y="1527127"/>
            <a:ext cx="2128767" cy="923330"/>
          </a:xfrm>
          <a:prstGeom prst="rect">
            <a:avLst/>
          </a:prstGeom>
          <a:noFill/>
        </p:spPr>
        <p:txBody>
          <a:bodyPr wrap="square">
            <a:spAutoFit/>
          </a:bodyPr>
          <a:lstStyle/>
          <a:p>
            <a:pPr algn="ctr"/>
            <a:r>
              <a:rPr lang="en-GB" sz="1800" dirty="0"/>
              <a:t>Consultations conducted by </a:t>
            </a:r>
            <a:r>
              <a:rPr lang="en-GB" sz="1800" b="1" dirty="0"/>
              <a:t>Project Erebus </a:t>
            </a:r>
            <a:endParaRPr lang="en-GB" b="1" dirty="0"/>
          </a:p>
        </p:txBody>
      </p:sp>
      <p:sp>
        <p:nvSpPr>
          <p:cNvPr id="24" name="TextBox 23">
            <a:extLst>
              <a:ext uri="{FF2B5EF4-FFF2-40B4-BE49-F238E27FC236}">
                <a16:creationId xmlns:a16="http://schemas.microsoft.com/office/drawing/2014/main" id="{5EBCF1FB-7D2E-8B2F-EBA6-60C256ABD0C9}"/>
              </a:ext>
            </a:extLst>
          </p:cNvPr>
          <p:cNvSpPr txBox="1"/>
          <p:nvPr/>
        </p:nvSpPr>
        <p:spPr>
          <a:xfrm>
            <a:off x="6136808" y="6100179"/>
            <a:ext cx="5844489" cy="577081"/>
          </a:xfrm>
          <a:prstGeom prst="rect">
            <a:avLst/>
          </a:prstGeom>
          <a:noFill/>
        </p:spPr>
        <p:txBody>
          <a:bodyPr wrap="square">
            <a:spAutoFit/>
          </a:bodyPr>
          <a:lstStyle/>
          <a:p>
            <a:pPr algn="ctr"/>
            <a:r>
              <a:rPr lang="en-GB" sz="1050" dirty="0">
                <a:hlinkClick r:id="rId7"/>
              </a:rPr>
              <a:t>Environmental Impact Assessment Scoping Report (bluegemwind.com)</a:t>
            </a:r>
            <a:r>
              <a:rPr lang="en-GB" sz="1050" dirty="0"/>
              <a:t> https://www.bluegemwind.com/wp-content/uploads/2020/07/SC1905-EIA-Scoping-Report-Project-Erebus-v1-3.pdf</a:t>
            </a:r>
          </a:p>
        </p:txBody>
      </p:sp>
      <p:sp>
        <p:nvSpPr>
          <p:cNvPr id="26" name="TextBox 25">
            <a:extLst>
              <a:ext uri="{FF2B5EF4-FFF2-40B4-BE49-F238E27FC236}">
                <a16:creationId xmlns:a16="http://schemas.microsoft.com/office/drawing/2014/main" id="{6F0919A9-E0C1-9E24-FF60-6959726D46A6}"/>
              </a:ext>
            </a:extLst>
          </p:cNvPr>
          <p:cNvSpPr txBox="1"/>
          <p:nvPr/>
        </p:nvSpPr>
        <p:spPr>
          <a:xfrm>
            <a:off x="212445" y="5044242"/>
            <a:ext cx="2745852" cy="1223412"/>
          </a:xfrm>
          <a:prstGeom prst="rect">
            <a:avLst/>
          </a:prstGeom>
          <a:noFill/>
        </p:spPr>
        <p:txBody>
          <a:bodyPr wrap="square">
            <a:spAutoFit/>
          </a:bodyPr>
          <a:lstStyle/>
          <a:p>
            <a:r>
              <a:rPr lang="en-GB" sz="1050" dirty="0"/>
              <a:t>Project Dragon Scoping report: https://static1.squarespace.com/static/642bee683ac3873e80d01c67/t/647db1ce2834a525a84f299d/1685959125024/LANT3006_Project+Dragon_EIA+Scoping+Report_Final+Issue+310523+%28inc+Appendix+1.1%2C+2.1%2C+2.2+and+14.1%29.pdf</a:t>
            </a:r>
          </a:p>
        </p:txBody>
      </p:sp>
      <p:cxnSp>
        <p:nvCxnSpPr>
          <p:cNvPr id="28" name="Straight Connector 27">
            <a:extLst>
              <a:ext uri="{FF2B5EF4-FFF2-40B4-BE49-F238E27FC236}">
                <a16:creationId xmlns:a16="http://schemas.microsoft.com/office/drawing/2014/main" id="{740D93EA-EBB7-F2B6-DEE8-7B53749E4056}"/>
              </a:ext>
            </a:extLst>
          </p:cNvPr>
          <p:cNvCxnSpPr>
            <a:cxnSpLocks/>
          </p:cNvCxnSpPr>
          <p:nvPr/>
        </p:nvCxnSpPr>
        <p:spPr>
          <a:xfrm>
            <a:off x="6210180" y="1335466"/>
            <a:ext cx="11242" cy="5130648"/>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20028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Consultation during scoping</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4: EIA Scoping &amp; Reporting</a:t>
            </a:r>
          </a:p>
        </p:txBody>
      </p:sp>
      <p:sp>
        <p:nvSpPr>
          <p:cNvPr id="4" name="TextBox 3">
            <a:extLst>
              <a:ext uri="{FF2B5EF4-FFF2-40B4-BE49-F238E27FC236}">
                <a16:creationId xmlns:a16="http://schemas.microsoft.com/office/drawing/2014/main" id="{E37C8497-4561-6D6B-67FA-3D0CED520616}"/>
              </a:ext>
            </a:extLst>
          </p:cNvPr>
          <p:cNvSpPr txBox="1"/>
          <p:nvPr/>
        </p:nvSpPr>
        <p:spPr>
          <a:xfrm>
            <a:off x="81801" y="461238"/>
            <a:ext cx="12028393" cy="4154984"/>
          </a:xfrm>
          <a:prstGeom prst="rect">
            <a:avLst/>
          </a:prstGeom>
          <a:noFill/>
        </p:spPr>
        <p:txBody>
          <a:bodyPr wrap="square" rtlCol="0">
            <a:spAutoFit/>
          </a:bodyPr>
          <a:lstStyle/>
          <a:p>
            <a:r>
              <a:rPr lang="en-GB" sz="2400" dirty="0"/>
              <a:t>Consultation with statutory and non-statutory bodies is essential and required during several stages of the process.</a:t>
            </a:r>
          </a:p>
          <a:p>
            <a:endParaRPr lang="en-GB" sz="2400" dirty="0"/>
          </a:p>
          <a:p>
            <a:r>
              <a:rPr lang="en-GB" sz="2400" dirty="0"/>
              <a:t>The </a:t>
            </a:r>
            <a:r>
              <a:rPr lang="en-GB" sz="2400" b="1" dirty="0"/>
              <a:t>developer</a:t>
            </a:r>
            <a:r>
              <a:rPr lang="en-GB" sz="2400" dirty="0"/>
              <a:t> can seek to contact these bodies directly, but are also advised to do so by the local planning authority (LPAs) during scoping. </a:t>
            </a:r>
          </a:p>
          <a:p>
            <a:endParaRPr lang="en-GB" sz="2400" dirty="0"/>
          </a:p>
          <a:p>
            <a:r>
              <a:rPr lang="en-GB" sz="2400" dirty="0"/>
              <a:t>The </a:t>
            </a:r>
            <a:r>
              <a:rPr lang="en-GB" sz="2400" b="1" dirty="0"/>
              <a:t>LPAs</a:t>
            </a:r>
            <a:r>
              <a:rPr lang="en-GB" sz="2400" dirty="0"/>
              <a:t> will also consult with Statutory agencies associated with the development type and location, both during initial scoping stages, and the final decision making.</a:t>
            </a:r>
          </a:p>
          <a:p>
            <a:r>
              <a:rPr lang="en-GB" sz="2400" dirty="0"/>
              <a:t>Example bodies include:</a:t>
            </a:r>
          </a:p>
          <a:p>
            <a:endParaRPr lang="en-GB" sz="2400" dirty="0"/>
          </a:p>
          <a:p>
            <a:endParaRPr lang="en-GB" sz="2400" dirty="0"/>
          </a:p>
        </p:txBody>
      </p:sp>
      <p:sp>
        <p:nvSpPr>
          <p:cNvPr id="9" name="TextBox 8">
            <a:extLst>
              <a:ext uri="{FF2B5EF4-FFF2-40B4-BE49-F238E27FC236}">
                <a16:creationId xmlns:a16="http://schemas.microsoft.com/office/drawing/2014/main" id="{A75AED90-40FE-9014-92E4-5819FB363C14}"/>
              </a:ext>
            </a:extLst>
          </p:cNvPr>
          <p:cNvSpPr txBox="1"/>
          <p:nvPr/>
        </p:nvSpPr>
        <p:spPr>
          <a:xfrm>
            <a:off x="312057" y="3977865"/>
            <a:ext cx="11350172" cy="2308324"/>
          </a:xfrm>
          <a:prstGeom prst="rect">
            <a:avLst/>
          </a:prstGeom>
          <a:noFill/>
        </p:spPr>
        <p:txBody>
          <a:bodyPr wrap="square" numCol="2">
            <a:spAutoFit/>
          </a:bodyPr>
          <a:lstStyle/>
          <a:p>
            <a:pPr marL="342900" indent="-342900">
              <a:buFont typeface="Arial" panose="020B0604020202020204" pitchFamily="34" charset="0"/>
              <a:buChar char="•"/>
            </a:pPr>
            <a:r>
              <a:rPr lang="en-GB" sz="2400" dirty="0"/>
              <a:t>Natural England / Natural Resources Wales</a:t>
            </a:r>
          </a:p>
          <a:p>
            <a:pPr marL="342900" indent="-342900">
              <a:buFont typeface="Arial" panose="020B0604020202020204" pitchFamily="34" charset="0"/>
              <a:buChar char="•"/>
            </a:pPr>
            <a:r>
              <a:rPr lang="en-GB" sz="2400" dirty="0"/>
              <a:t>Oil and Gas Commission</a:t>
            </a:r>
          </a:p>
          <a:p>
            <a:pPr marL="342900" indent="-342900">
              <a:buFont typeface="Arial" panose="020B0604020202020204" pitchFamily="34" charset="0"/>
              <a:buChar char="•"/>
            </a:pPr>
            <a:r>
              <a:rPr lang="en-GB" sz="2400" dirty="0"/>
              <a:t>Water / Electricity companies</a:t>
            </a:r>
          </a:p>
          <a:p>
            <a:pPr marL="342900" indent="-342900">
              <a:buFont typeface="Arial" panose="020B0604020202020204" pitchFamily="34" charset="0"/>
              <a:buChar char="•"/>
            </a:pPr>
            <a:r>
              <a:rPr lang="en-GB" sz="2400" dirty="0" err="1"/>
              <a:t>Telecommuncations</a:t>
            </a:r>
            <a:endParaRPr lang="en-GB" sz="2400" dirty="0"/>
          </a:p>
          <a:p>
            <a:pPr marL="342900" indent="-342900">
              <a:buFont typeface="Arial" panose="020B0604020202020204" pitchFamily="34" charset="0"/>
              <a:buChar char="•"/>
            </a:pPr>
            <a:r>
              <a:rPr lang="en-GB" sz="2400" dirty="0"/>
              <a:t>RSPB and Local Wildlife Trusts</a:t>
            </a:r>
          </a:p>
          <a:p>
            <a:pPr marL="342900" indent="-342900">
              <a:buFont typeface="Arial" panose="020B0604020202020204" pitchFamily="34" charset="0"/>
              <a:buChar char="•"/>
            </a:pPr>
            <a:r>
              <a:rPr lang="en-GB" sz="2400" dirty="0"/>
              <a:t>Farmers unions</a:t>
            </a:r>
          </a:p>
          <a:p>
            <a:pPr marL="342900" indent="-342900">
              <a:buFont typeface="Arial" panose="020B0604020202020204" pitchFamily="34" charset="0"/>
              <a:buChar char="•"/>
            </a:pPr>
            <a:r>
              <a:rPr lang="en-GB" sz="2400" dirty="0"/>
              <a:t>Heritage / Archaeological e.g. CADW, Natural England</a:t>
            </a:r>
          </a:p>
          <a:p>
            <a:pPr marL="342900" indent="-342900">
              <a:buFont typeface="Arial" panose="020B0604020202020204" pitchFamily="34" charset="0"/>
              <a:buChar char="•"/>
            </a:pPr>
            <a:r>
              <a:rPr lang="en-GB" sz="2400" dirty="0"/>
              <a:t>Countryside Agency </a:t>
            </a:r>
          </a:p>
          <a:p>
            <a:pPr marL="342900" indent="-342900">
              <a:buFont typeface="Arial" panose="020B0604020202020204" pitchFamily="34" charset="0"/>
              <a:buChar char="•"/>
            </a:pPr>
            <a:r>
              <a:rPr lang="en-GB" sz="2400" dirty="0"/>
              <a:t>Network Rail / Rail operators</a:t>
            </a:r>
          </a:p>
          <a:p>
            <a:pPr marL="342900" indent="-342900">
              <a:buFont typeface="Arial" panose="020B0604020202020204" pitchFamily="34" charset="0"/>
              <a:buChar char="•"/>
            </a:pPr>
            <a:r>
              <a:rPr lang="en-GB" sz="2400" dirty="0"/>
              <a:t>Public committees / Interest groups</a:t>
            </a:r>
          </a:p>
        </p:txBody>
      </p:sp>
    </p:spTree>
    <p:extLst>
      <p:ext uri="{BB962C8B-B14F-4D97-AF65-F5344CB8AC3E}">
        <p14:creationId xmlns:p14="http://schemas.microsoft.com/office/powerpoint/2010/main" val="8339752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What to include in a Scoping report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242048" y="638216"/>
            <a:ext cx="11665323" cy="1938992"/>
          </a:xfrm>
          <a:prstGeom prst="rect">
            <a:avLst/>
          </a:prstGeom>
          <a:noFill/>
        </p:spPr>
        <p:txBody>
          <a:bodyPr wrap="square" rtlCol="0">
            <a:spAutoFit/>
          </a:bodyPr>
          <a:lstStyle/>
          <a:p>
            <a:r>
              <a:rPr lang="en-GB" sz="2400" dirty="0"/>
              <a:t>A scoping report must include these legal requirements: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A description of the nature and purpose of the project and the possible effects on the environment.</a:t>
            </a:r>
          </a:p>
          <a:p>
            <a:pPr marL="285750" indent="-285750">
              <a:buFont typeface="Arial" panose="020B0604020202020204" pitchFamily="34" charset="0"/>
              <a:buChar char="•"/>
            </a:pP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4: EIA Scoping &amp; Reporting</a:t>
            </a:r>
          </a:p>
        </p:txBody>
      </p:sp>
      <p:pic>
        <p:nvPicPr>
          <p:cNvPr id="6" name="Picture 5">
            <a:extLst>
              <a:ext uri="{FF2B5EF4-FFF2-40B4-BE49-F238E27FC236}">
                <a16:creationId xmlns:a16="http://schemas.microsoft.com/office/drawing/2014/main" id="{E1B93027-26C4-BAD5-9842-337868447865}"/>
              </a:ext>
            </a:extLst>
          </p:cNvPr>
          <p:cNvPicPr>
            <a:picLocks noChangeAspect="1"/>
          </p:cNvPicPr>
          <p:nvPr/>
        </p:nvPicPr>
        <p:blipFill>
          <a:blip r:embed="rId2"/>
          <a:stretch>
            <a:fillRect/>
          </a:stretch>
        </p:blipFill>
        <p:spPr>
          <a:xfrm>
            <a:off x="4696352" y="2212227"/>
            <a:ext cx="7339197" cy="2917408"/>
          </a:xfrm>
          <a:prstGeom prst="rect">
            <a:avLst/>
          </a:prstGeom>
        </p:spPr>
      </p:pic>
      <p:sp>
        <p:nvSpPr>
          <p:cNvPr id="9" name="TextBox 8">
            <a:extLst>
              <a:ext uri="{FF2B5EF4-FFF2-40B4-BE49-F238E27FC236}">
                <a16:creationId xmlns:a16="http://schemas.microsoft.com/office/drawing/2014/main" id="{44401DF0-1FEF-26B3-3C1D-0096B0DD0EC2}"/>
              </a:ext>
            </a:extLst>
          </p:cNvPr>
          <p:cNvSpPr txBox="1"/>
          <p:nvPr/>
        </p:nvSpPr>
        <p:spPr>
          <a:xfrm>
            <a:off x="87406" y="2577208"/>
            <a:ext cx="4531659" cy="3693319"/>
          </a:xfrm>
          <a:prstGeom prst="rect">
            <a:avLst/>
          </a:prstGeom>
          <a:noFill/>
        </p:spPr>
        <p:txBody>
          <a:bodyPr wrap="square">
            <a:spAutoFit/>
          </a:bodyPr>
          <a:lstStyle/>
          <a:p>
            <a:pPr marL="285750" indent="-285750">
              <a:buFont typeface="Arial" panose="020B0604020202020204" pitchFamily="34" charset="0"/>
              <a:buChar char="•"/>
            </a:pPr>
            <a:r>
              <a:rPr lang="en-GB" dirty="0"/>
              <a:t>At this stage, simple checklists or matrices are often used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expectation is that the process aims to identify the key environmental issues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checklist / matrices ensure all options are considered, but helps to focus on the priority ones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Also helps to identify topics for exclusion – making for a more relevant, concise, and pragmatic EIA analysis</a:t>
            </a:r>
          </a:p>
        </p:txBody>
      </p:sp>
      <p:sp>
        <p:nvSpPr>
          <p:cNvPr id="13" name="TextBox 12">
            <a:extLst>
              <a:ext uri="{FF2B5EF4-FFF2-40B4-BE49-F238E27FC236}">
                <a16:creationId xmlns:a16="http://schemas.microsoft.com/office/drawing/2014/main" id="{82E1A96B-ED33-F1B1-7A92-C9C41A79CCF4}"/>
              </a:ext>
            </a:extLst>
          </p:cNvPr>
          <p:cNvSpPr txBox="1"/>
          <p:nvPr/>
        </p:nvSpPr>
        <p:spPr>
          <a:xfrm>
            <a:off x="5446059" y="5224413"/>
            <a:ext cx="6118412" cy="338554"/>
          </a:xfrm>
          <a:prstGeom prst="rect">
            <a:avLst/>
          </a:prstGeom>
          <a:noFill/>
        </p:spPr>
        <p:txBody>
          <a:bodyPr wrap="square">
            <a:spAutoFit/>
          </a:bodyPr>
          <a:lstStyle/>
          <a:p>
            <a:pPr algn="ctr"/>
            <a:r>
              <a:rPr lang="en-GB" sz="1600" dirty="0"/>
              <a:t>Example matrix adapted from Department for Environment (1995)</a:t>
            </a:r>
          </a:p>
        </p:txBody>
      </p:sp>
    </p:spTree>
    <p:extLst>
      <p:ext uri="{BB962C8B-B14F-4D97-AF65-F5344CB8AC3E}">
        <p14:creationId xmlns:p14="http://schemas.microsoft.com/office/powerpoint/2010/main" val="2569242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What to include in a Scoping report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242048" y="638216"/>
            <a:ext cx="11799793" cy="5262979"/>
          </a:xfrm>
          <a:prstGeom prst="rect">
            <a:avLst/>
          </a:prstGeom>
          <a:noFill/>
        </p:spPr>
        <p:txBody>
          <a:bodyPr wrap="square" rtlCol="0">
            <a:spAutoFit/>
          </a:bodyPr>
          <a:lstStyle/>
          <a:p>
            <a:r>
              <a:rPr lang="en-GB" sz="2400" dirty="0"/>
              <a:t>A scoping report must include these legal requirements: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A description of the nature and purpose of the project and the possible effects on the environment.</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Plans, charts or maps sufficient to identify the location of the activities to be carried out.</a:t>
            </a:r>
          </a:p>
          <a:p>
            <a:endParaRPr lang="en-GB" sz="2400" dirty="0"/>
          </a:p>
          <a:p>
            <a:r>
              <a:rPr lang="en-GB" sz="2400" dirty="0"/>
              <a:t>The structure of a scoping report should be the same as the intended final Environmental Statement.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purpose is in effect to clarify what aspects / elements will need to be considered in the Environmental Impact Assessment, and therefore the topics / headings will be the same.</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4: EIA Scoping &amp; Reporting</a:t>
            </a:r>
          </a:p>
        </p:txBody>
      </p:sp>
    </p:spTree>
    <p:extLst>
      <p:ext uri="{BB962C8B-B14F-4D97-AF65-F5344CB8AC3E}">
        <p14:creationId xmlns:p14="http://schemas.microsoft.com/office/powerpoint/2010/main" val="22724596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What to include in a Scoping report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71047" y="464471"/>
            <a:ext cx="11449902" cy="5878532"/>
          </a:xfrm>
          <a:prstGeom prst="rect">
            <a:avLst/>
          </a:prstGeom>
          <a:noFill/>
        </p:spPr>
        <p:txBody>
          <a:bodyPr wrap="square" rtlCol="0">
            <a:spAutoFit/>
          </a:bodyPr>
          <a:lstStyle/>
          <a:p>
            <a:r>
              <a:rPr lang="en-GB" sz="2400" dirty="0"/>
              <a:t>An Environmental Impact Assessment (EIA) needs to include the following:</a:t>
            </a:r>
          </a:p>
          <a:p>
            <a:r>
              <a:rPr lang="en-GB" sz="2400" dirty="0">
                <a:latin typeface="Comic Sans MS" panose="030F0702030302020204" pitchFamily="66" charset="0"/>
              </a:rPr>
              <a:t>ACTIVITY: Using an example scoping report, see if you can check whether the guideline structure has been followed in the scoping report. </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Description of project, location and purpose, including construction, operation, maintenance, and decommissioning. ­Include ancillary works, such as any cable corridors and temporary structures</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Description of reasonable alternatives</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Current state of the environment (baseline)</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Description of likely significant effects on these receptor topics:</a:t>
            </a:r>
          </a:p>
          <a:p>
            <a:pPr marL="800100" lvl="1" indent="-342900">
              <a:buFont typeface="Arial" panose="020B0604020202020204" pitchFamily="34" charset="0"/>
              <a:buChar char="•"/>
            </a:pPr>
            <a:r>
              <a:rPr lang="en-GB" sz="2000" dirty="0"/>
              <a:t>­Population and human health</a:t>
            </a:r>
          </a:p>
          <a:p>
            <a:pPr marL="800100" lvl="1" indent="-342900">
              <a:buFont typeface="Arial" panose="020B0604020202020204" pitchFamily="34" charset="0"/>
              <a:buChar char="•"/>
            </a:pPr>
            <a:r>
              <a:rPr lang="en-GB" sz="2000" dirty="0"/>
              <a:t>­Biodiversity, including protected species and habitats</a:t>
            </a:r>
          </a:p>
          <a:p>
            <a:pPr marL="800100" lvl="1" indent="-342900">
              <a:buFont typeface="Arial" panose="020B0604020202020204" pitchFamily="34" charset="0"/>
              <a:buChar char="•"/>
            </a:pPr>
            <a:r>
              <a:rPr lang="en-GB" sz="2000" dirty="0"/>
              <a:t>­Land, soil, water, air and climate</a:t>
            </a:r>
          </a:p>
          <a:p>
            <a:pPr marL="800100" lvl="1" indent="-342900">
              <a:buFont typeface="Arial" panose="020B0604020202020204" pitchFamily="34" charset="0"/>
              <a:buChar char="•"/>
            </a:pPr>
            <a:r>
              <a:rPr lang="en-GB" sz="2000" dirty="0"/>
              <a:t>­Material assets, cultural heritage and landscape</a:t>
            </a:r>
          </a:p>
          <a:p>
            <a:pPr marL="800100" lvl="1" indent="-342900">
              <a:buFont typeface="Arial" panose="020B0604020202020204" pitchFamily="34" charset="0"/>
              <a:buChar char="•"/>
            </a:pPr>
            <a:r>
              <a:rPr lang="en-GB" sz="2000" dirty="0"/>
              <a:t>­In-combination effects</a:t>
            </a:r>
          </a:p>
          <a:p>
            <a:pPr marL="342900" indent="-342900">
              <a:buFont typeface="Arial" panose="020B0604020202020204" pitchFamily="34" charset="0"/>
              <a:buChar char="•"/>
            </a:pP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4: EIA Scoping &amp; Reporting</a:t>
            </a:r>
          </a:p>
        </p:txBody>
      </p:sp>
    </p:spTree>
    <p:extLst>
      <p:ext uri="{BB962C8B-B14F-4D97-AF65-F5344CB8AC3E}">
        <p14:creationId xmlns:p14="http://schemas.microsoft.com/office/powerpoint/2010/main" val="23718880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What to include in a Scoping report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416859" y="638216"/>
            <a:ext cx="11570925" cy="5262979"/>
          </a:xfrm>
          <a:prstGeom prst="rect">
            <a:avLst/>
          </a:prstGeom>
          <a:noFill/>
        </p:spPr>
        <p:txBody>
          <a:bodyPr wrap="square" rtlCol="0">
            <a:spAutoFit/>
          </a:bodyPr>
          <a:lstStyle/>
          <a:p>
            <a:r>
              <a:rPr lang="en-GB" sz="2400" dirty="0"/>
              <a:t>An Environmental Impact Assessment (EIA) needs to include: </a:t>
            </a:r>
          </a:p>
          <a:p>
            <a:endParaRPr lang="en-GB" sz="2400" dirty="0"/>
          </a:p>
          <a:p>
            <a:pPr marL="342900" indent="-342900">
              <a:buFont typeface="Arial" panose="020B0604020202020204" pitchFamily="34" charset="0"/>
              <a:buChar char="•"/>
            </a:pPr>
            <a:r>
              <a:rPr lang="en-GB" sz="2400" dirty="0"/>
              <a:t>Description of direct, indirect, secondary, cumulative, transboundary, short, medium and long-term, permanent and temporary, positive and negative effects. </a:t>
            </a:r>
          </a:p>
          <a:p>
            <a:endParaRPr lang="en-GB" sz="2400" dirty="0"/>
          </a:p>
          <a:p>
            <a:pPr marL="342900" indent="-342900">
              <a:buFont typeface="Arial" panose="020B0604020202020204" pitchFamily="34" charset="0"/>
              <a:buChar char="•"/>
            </a:pPr>
            <a:r>
              <a:rPr lang="en-GB" sz="2400" dirty="0"/>
              <a:t>Description of evidence and methods to be used, including any gaps or uncertainties</a:t>
            </a:r>
          </a:p>
          <a:p>
            <a:endParaRPr lang="en-GB" sz="2400" dirty="0"/>
          </a:p>
          <a:p>
            <a:pPr marL="342900" indent="-342900">
              <a:buFont typeface="Arial" panose="020B0604020202020204" pitchFamily="34" charset="0"/>
              <a:buChar char="•"/>
            </a:pPr>
            <a:r>
              <a:rPr lang="en-GB" sz="2400" dirty="0"/>
              <a:t>Description of measures to avoid, reduce and mitigate adverse effects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Monitoring measures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Risk of major accidents or disasters, such as extreme weather events.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4: EIA Scoping &amp; Reporting</a:t>
            </a:r>
          </a:p>
        </p:txBody>
      </p:sp>
    </p:spTree>
    <p:extLst>
      <p:ext uri="{BB962C8B-B14F-4D97-AF65-F5344CB8AC3E}">
        <p14:creationId xmlns:p14="http://schemas.microsoft.com/office/powerpoint/2010/main" val="9027541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What to include in a Scoping report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73804" y="773081"/>
            <a:ext cx="4352837" cy="3600986"/>
          </a:xfrm>
          <a:prstGeom prst="rect">
            <a:avLst/>
          </a:prstGeom>
          <a:noFill/>
        </p:spPr>
        <p:txBody>
          <a:bodyPr wrap="square" rtlCol="0">
            <a:spAutoFit/>
          </a:bodyPr>
          <a:lstStyle/>
          <a:p>
            <a:pPr algn="ctr"/>
            <a:endParaRPr lang="en-GB" sz="2400" dirty="0"/>
          </a:p>
          <a:p>
            <a:pPr algn="ctr"/>
            <a:endParaRPr lang="en-GB" sz="2400" dirty="0"/>
          </a:p>
          <a:p>
            <a:pPr algn="ctr"/>
            <a:endParaRPr lang="en-GB" sz="2400" dirty="0"/>
          </a:p>
          <a:p>
            <a:pPr algn="ctr"/>
            <a:endParaRPr lang="en-GB" sz="2400" dirty="0"/>
          </a:p>
          <a:p>
            <a:pPr algn="ctr"/>
            <a:endParaRPr lang="en-GB" sz="2400" dirty="0"/>
          </a:p>
          <a:p>
            <a:pPr algn="ctr"/>
            <a:r>
              <a:rPr lang="en-GB" sz="2400" dirty="0"/>
              <a:t>EC guidance – Scoping Checklist: </a:t>
            </a:r>
          </a:p>
          <a:p>
            <a:pPr marL="0" indent="0" algn="ctr">
              <a:buNone/>
            </a:pPr>
            <a:r>
              <a:rPr lang="en-GB" sz="2400" dirty="0">
                <a:solidFill>
                  <a:schemeClr val="accent1">
                    <a:lumMod val="75000"/>
                  </a:schemeClr>
                </a:solidFill>
                <a:latin typeface="+mj-lt"/>
                <a:ea typeface="+mj-ea"/>
                <a:cs typeface="+mj-cs"/>
                <a:hlinkClick r:id="rId2">
                  <a:extLst>
                    <a:ext uri="{A12FA001-AC4F-418D-AE19-62706E023703}">
                      <ahyp:hlinkClr xmlns:ahyp="http://schemas.microsoft.com/office/drawing/2018/hyperlinkcolor" val="tx"/>
                    </a:ext>
                  </a:extLst>
                </a:hlinkClick>
              </a:rPr>
              <a:t>Scoping Checklist </a:t>
            </a:r>
            <a:endParaRPr lang="en-GB" sz="2400" dirty="0">
              <a:solidFill>
                <a:schemeClr val="accent1">
                  <a:lumMod val="75000"/>
                </a:schemeClr>
              </a:solidFill>
              <a:latin typeface="+mj-lt"/>
              <a:ea typeface="+mj-ea"/>
              <a:cs typeface="+mj-cs"/>
            </a:endParaRPr>
          </a:p>
          <a:p>
            <a:pPr marL="0" indent="0" algn="ctr">
              <a:buNone/>
            </a:pPr>
            <a:endParaRPr lang="en-GB" sz="2400" dirty="0">
              <a:solidFill>
                <a:schemeClr val="accent1">
                  <a:lumMod val="75000"/>
                </a:schemeClr>
              </a:solidFill>
              <a:latin typeface="+mj-lt"/>
              <a:ea typeface="+mj-ea"/>
              <a:cs typeface="+mj-cs"/>
            </a:endParaRPr>
          </a:p>
          <a:p>
            <a:pPr algn="ctr"/>
            <a:r>
              <a:rPr lang="en-GB" dirty="0"/>
              <a:t>https://ec.europa.eu/environment/archives/eia/eia-guidelines/scoping_checklist.pdf</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4: EIA Scoping &amp; Reporting</a:t>
            </a:r>
          </a:p>
        </p:txBody>
      </p:sp>
      <p:pic>
        <p:nvPicPr>
          <p:cNvPr id="6" name="Picture 5">
            <a:extLst>
              <a:ext uri="{FF2B5EF4-FFF2-40B4-BE49-F238E27FC236}">
                <a16:creationId xmlns:a16="http://schemas.microsoft.com/office/drawing/2014/main" id="{9C23DAD6-3D48-BDCB-9CEA-78DCE8A6243F}"/>
              </a:ext>
            </a:extLst>
          </p:cNvPr>
          <p:cNvPicPr>
            <a:picLocks noChangeAspect="1"/>
          </p:cNvPicPr>
          <p:nvPr/>
        </p:nvPicPr>
        <p:blipFill>
          <a:blip r:embed="rId3"/>
          <a:stretch>
            <a:fillRect/>
          </a:stretch>
        </p:blipFill>
        <p:spPr>
          <a:xfrm>
            <a:off x="4798867" y="470480"/>
            <a:ext cx="3795122" cy="5690443"/>
          </a:xfrm>
          <a:prstGeom prst="rect">
            <a:avLst/>
          </a:prstGeom>
        </p:spPr>
      </p:pic>
      <p:pic>
        <p:nvPicPr>
          <p:cNvPr id="7" name="Picture 6">
            <a:extLst>
              <a:ext uri="{FF2B5EF4-FFF2-40B4-BE49-F238E27FC236}">
                <a16:creationId xmlns:a16="http://schemas.microsoft.com/office/drawing/2014/main" id="{1F8B9011-D2BB-AA45-7FCC-63512145A222}"/>
              </a:ext>
            </a:extLst>
          </p:cNvPr>
          <p:cNvPicPr>
            <a:picLocks noChangeAspect="1"/>
          </p:cNvPicPr>
          <p:nvPr/>
        </p:nvPicPr>
        <p:blipFill>
          <a:blip r:embed="rId4"/>
          <a:stretch>
            <a:fillRect/>
          </a:stretch>
        </p:blipFill>
        <p:spPr>
          <a:xfrm>
            <a:off x="8485095" y="618569"/>
            <a:ext cx="3675272" cy="5630678"/>
          </a:xfrm>
          <a:prstGeom prst="rect">
            <a:avLst/>
          </a:prstGeom>
        </p:spPr>
      </p:pic>
      <p:sp>
        <p:nvSpPr>
          <p:cNvPr id="9" name="TextBox 8">
            <a:extLst>
              <a:ext uri="{FF2B5EF4-FFF2-40B4-BE49-F238E27FC236}">
                <a16:creationId xmlns:a16="http://schemas.microsoft.com/office/drawing/2014/main" id="{04B4A7AB-54ED-DA13-158D-CD7357A6A710}"/>
              </a:ext>
            </a:extLst>
          </p:cNvPr>
          <p:cNvSpPr txBox="1"/>
          <p:nvPr/>
        </p:nvSpPr>
        <p:spPr>
          <a:xfrm>
            <a:off x="5952946" y="6110747"/>
            <a:ext cx="5454674" cy="276999"/>
          </a:xfrm>
          <a:prstGeom prst="rect">
            <a:avLst/>
          </a:prstGeom>
          <a:noFill/>
        </p:spPr>
        <p:txBody>
          <a:bodyPr wrap="square">
            <a:spAutoFit/>
          </a:bodyPr>
          <a:lstStyle/>
          <a:p>
            <a:pPr algn="ctr"/>
            <a:r>
              <a:rPr lang="en-GB" sz="1200" dirty="0"/>
              <a:t>First part of the European Commission guidance Scoping Checklist</a:t>
            </a:r>
          </a:p>
        </p:txBody>
      </p:sp>
    </p:spTree>
    <p:extLst>
      <p:ext uri="{BB962C8B-B14F-4D97-AF65-F5344CB8AC3E}">
        <p14:creationId xmlns:p14="http://schemas.microsoft.com/office/powerpoint/2010/main" val="1874839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Example Scoping report</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4: EIA Scoping &amp; Reporting</a:t>
            </a:r>
          </a:p>
        </p:txBody>
      </p:sp>
      <p:pic>
        <p:nvPicPr>
          <p:cNvPr id="10" name="Picture 9">
            <a:extLst>
              <a:ext uri="{FF2B5EF4-FFF2-40B4-BE49-F238E27FC236}">
                <a16:creationId xmlns:a16="http://schemas.microsoft.com/office/drawing/2014/main" id="{FD84C16A-1DD4-C9FB-F370-0769FCEA0CEF}"/>
              </a:ext>
            </a:extLst>
          </p:cNvPr>
          <p:cNvPicPr>
            <a:picLocks noChangeAspect="1"/>
          </p:cNvPicPr>
          <p:nvPr/>
        </p:nvPicPr>
        <p:blipFill>
          <a:blip r:embed="rId2"/>
          <a:stretch>
            <a:fillRect/>
          </a:stretch>
        </p:blipFill>
        <p:spPr>
          <a:xfrm>
            <a:off x="5779041" y="571034"/>
            <a:ext cx="5926624" cy="5514226"/>
          </a:xfrm>
          <a:prstGeom prst="rect">
            <a:avLst/>
          </a:prstGeom>
        </p:spPr>
      </p:pic>
      <p:sp>
        <p:nvSpPr>
          <p:cNvPr id="11" name="TextBox 10">
            <a:extLst>
              <a:ext uri="{FF2B5EF4-FFF2-40B4-BE49-F238E27FC236}">
                <a16:creationId xmlns:a16="http://schemas.microsoft.com/office/drawing/2014/main" id="{69487A96-1765-F756-5AAB-53EF6BBF8306}"/>
              </a:ext>
            </a:extLst>
          </p:cNvPr>
          <p:cNvSpPr txBox="1"/>
          <p:nvPr/>
        </p:nvSpPr>
        <p:spPr>
          <a:xfrm>
            <a:off x="47065" y="773081"/>
            <a:ext cx="5540187" cy="5078313"/>
          </a:xfrm>
          <a:prstGeom prst="rect">
            <a:avLst/>
          </a:prstGeom>
          <a:noFill/>
        </p:spPr>
        <p:txBody>
          <a:bodyPr wrap="square" rtlCol="0">
            <a:spAutoFit/>
          </a:bodyPr>
          <a:lstStyle/>
          <a:p>
            <a:pPr algn="ctr"/>
            <a:r>
              <a:rPr lang="en-GB" sz="2400" dirty="0"/>
              <a:t>Project Dragon’s Scoping Report can be found via this link:</a:t>
            </a:r>
          </a:p>
          <a:p>
            <a:pPr marL="0" indent="0" algn="ctr">
              <a:buNone/>
            </a:pPr>
            <a:endParaRPr lang="en-GB" sz="2400" dirty="0">
              <a:solidFill>
                <a:schemeClr val="accent1">
                  <a:lumMod val="75000"/>
                </a:schemeClr>
              </a:solidFill>
              <a:latin typeface="+mj-lt"/>
              <a:ea typeface="+mj-ea"/>
              <a:cs typeface="+mj-cs"/>
            </a:endParaRPr>
          </a:p>
          <a:p>
            <a:pPr algn="ctr"/>
            <a:r>
              <a:rPr lang="en-GB" dirty="0">
                <a:hlinkClick r:id="rId3"/>
              </a:rPr>
              <a:t>https://www.lanzadragon.wales/s/LANT3006_Project-Dragon_EIA-Scoping-Report_Final-Issue-310523-inc-Appendix-11-21-22-and-141.pdf</a:t>
            </a:r>
            <a:endParaRPr lang="en-GB" dirty="0"/>
          </a:p>
          <a:p>
            <a:pPr algn="ctr"/>
            <a:endParaRPr lang="en-GB" dirty="0"/>
          </a:p>
          <a:p>
            <a:pPr algn="ctr"/>
            <a:r>
              <a:rPr lang="en-GB" sz="2400" dirty="0"/>
              <a:t>They also released a news feed article announcing they had submitted the report and that scoping process had helped them to identify key areas for the EIA assessment, as well as areas to exclude.</a:t>
            </a:r>
          </a:p>
          <a:p>
            <a:pPr algn="ctr"/>
            <a:endParaRPr lang="en-GB" sz="2400" dirty="0"/>
          </a:p>
          <a:p>
            <a:pPr algn="ctr"/>
            <a:r>
              <a:rPr lang="en-GB" dirty="0">
                <a:hlinkClick r:id="rId4"/>
              </a:rPr>
              <a:t>https://www.lanzadragon.wales/june-news</a:t>
            </a:r>
            <a:endParaRPr lang="en-GB" dirty="0"/>
          </a:p>
          <a:p>
            <a:pPr algn="ctr"/>
            <a:endParaRPr lang="en-GB" dirty="0"/>
          </a:p>
        </p:txBody>
      </p:sp>
    </p:spTree>
    <p:extLst>
      <p:ext uri="{BB962C8B-B14F-4D97-AF65-F5344CB8AC3E}">
        <p14:creationId xmlns:p14="http://schemas.microsoft.com/office/powerpoint/2010/main" val="11497891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Scoping Decision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02907" y="802109"/>
            <a:ext cx="7746939" cy="4893647"/>
          </a:xfrm>
          <a:prstGeom prst="rect">
            <a:avLst/>
          </a:prstGeom>
          <a:noFill/>
        </p:spPr>
        <p:txBody>
          <a:bodyPr wrap="square" rtlCol="0">
            <a:spAutoFit/>
          </a:bodyPr>
          <a:lstStyle/>
          <a:p>
            <a:r>
              <a:rPr lang="en-GB" sz="2400" dirty="0"/>
              <a:t>Having reviewed a Scoping Report, and consulted with the statutory consultants, the LPA must respond to the applicant’s Scoping Report via a Scoping Decision.</a:t>
            </a:r>
          </a:p>
          <a:p>
            <a:endParaRPr lang="en-GB" sz="2400" dirty="0"/>
          </a:p>
          <a:p>
            <a:r>
              <a:rPr lang="en-GB" sz="2400" dirty="0"/>
              <a:t>This decision outlines who was consulted, and reviews / appraises the submitted scoping report, outlining which elements require further attention, and whether anything has been missed.</a:t>
            </a:r>
          </a:p>
          <a:p>
            <a:endParaRPr lang="en-GB" sz="2400" dirty="0"/>
          </a:p>
          <a:p>
            <a:r>
              <a:rPr lang="en-GB" sz="2400" dirty="0"/>
              <a:t>It gives guidance to the applicant as to what to include in the assessment and subsequent report, how to format the report, and which stakeholders to consult during the process.</a:t>
            </a:r>
          </a:p>
          <a:p>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4: EIA Scoping &amp; Reporting</a:t>
            </a:r>
          </a:p>
        </p:txBody>
      </p:sp>
      <p:pic>
        <p:nvPicPr>
          <p:cNvPr id="6" name="Picture 5">
            <a:extLst>
              <a:ext uri="{FF2B5EF4-FFF2-40B4-BE49-F238E27FC236}">
                <a16:creationId xmlns:a16="http://schemas.microsoft.com/office/drawing/2014/main" id="{845F75C4-FBB8-4D80-BE2C-7437FDE99F44}"/>
              </a:ext>
            </a:extLst>
          </p:cNvPr>
          <p:cNvPicPr>
            <a:picLocks noChangeAspect="1"/>
          </p:cNvPicPr>
          <p:nvPr/>
        </p:nvPicPr>
        <p:blipFill>
          <a:blip r:embed="rId2"/>
          <a:stretch>
            <a:fillRect/>
          </a:stretch>
        </p:blipFill>
        <p:spPr>
          <a:xfrm>
            <a:off x="8352754" y="369332"/>
            <a:ext cx="3145755" cy="5081604"/>
          </a:xfrm>
          <a:prstGeom prst="rect">
            <a:avLst/>
          </a:prstGeom>
        </p:spPr>
      </p:pic>
      <p:sp>
        <p:nvSpPr>
          <p:cNvPr id="9" name="TextBox 8">
            <a:extLst>
              <a:ext uri="{FF2B5EF4-FFF2-40B4-BE49-F238E27FC236}">
                <a16:creationId xmlns:a16="http://schemas.microsoft.com/office/drawing/2014/main" id="{5BC080AE-9582-A610-3ADF-4C08BBC0795A}"/>
              </a:ext>
            </a:extLst>
          </p:cNvPr>
          <p:cNvSpPr txBox="1"/>
          <p:nvPr/>
        </p:nvSpPr>
        <p:spPr>
          <a:xfrm>
            <a:off x="7784327" y="5450451"/>
            <a:ext cx="4402062" cy="954107"/>
          </a:xfrm>
          <a:prstGeom prst="rect">
            <a:avLst/>
          </a:prstGeom>
          <a:noFill/>
        </p:spPr>
        <p:txBody>
          <a:bodyPr wrap="square">
            <a:spAutoFit/>
          </a:bodyPr>
          <a:lstStyle/>
          <a:p>
            <a:pPr algn="ctr"/>
            <a:r>
              <a:rPr lang="en-GB" sz="1400" dirty="0"/>
              <a:t>Due to the transboundary nature of the Global Centre for Rail Excellence proposal, both Neath Port Talbot and Powys County Council responded to the Scoping Report, and provided a 70-page joint Scoping Opinion.</a:t>
            </a:r>
          </a:p>
        </p:txBody>
      </p:sp>
    </p:spTree>
    <p:extLst>
      <p:ext uri="{BB962C8B-B14F-4D97-AF65-F5344CB8AC3E}">
        <p14:creationId xmlns:p14="http://schemas.microsoft.com/office/powerpoint/2010/main" val="28018837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4: EIA Scoping &amp; Reporting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 EIA Key Stages: Assessment and Report</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graphicFrame>
        <p:nvGraphicFramePr>
          <p:cNvPr id="3" name="Table 9">
            <a:extLst>
              <a:ext uri="{FF2B5EF4-FFF2-40B4-BE49-F238E27FC236}">
                <a16:creationId xmlns:a16="http://schemas.microsoft.com/office/drawing/2014/main" id="{305DCA00-E18F-BCB9-E536-007F1571897F}"/>
              </a:ext>
            </a:extLst>
          </p:cNvPr>
          <p:cNvGraphicFramePr>
            <a:graphicFrameLocks noGrp="1"/>
          </p:cNvGraphicFramePr>
          <p:nvPr/>
        </p:nvGraphicFramePr>
        <p:xfrm>
          <a:off x="3442447" y="1977634"/>
          <a:ext cx="8425387" cy="4488480"/>
        </p:xfrm>
        <a:graphic>
          <a:graphicData uri="http://schemas.openxmlformats.org/drawingml/2006/table">
            <a:tbl>
              <a:tblPr firstRow="1" bandRow="1">
                <a:tableStyleId>{3B4B98B0-60AC-42C2-AFA5-B58CD77FA1E5}</a:tableStyleId>
              </a:tblPr>
              <a:tblGrid>
                <a:gridCol w="1904777">
                  <a:extLst>
                    <a:ext uri="{9D8B030D-6E8A-4147-A177-3AD203B41FA5}">
                      <a16:colId xmlns:a16="http://schemas.microsoft.com/office/drawing/2014/main" val="3867670436"/>
                    </a:ext>
                  </a:extLst>
                </a:gridCol>
                <a:gridCol w="6520610">
                  <a:extLst>
                    <a:ext uri="{9D8B030D-6E8A-4147-A177-3AD203B41FA5}">
                      <a16:colId xmlns:a16="http://schemas.microsoft.com/office/drawing/2014/main" val="1625786905"/>
                    </a:ext>
                  </a:extLst>
                </a:gridCol>
              </a:tblGrid>
              <a:tr h="346587">
                <a:tc>
                  <a:txBody>
                    <a:bodyPr/>
                    <a:lstStyle/>
                    <a:p>
                      <a:r>
                        <a:rPr lang="en-GB" sz="1800" b="1" kern="1200" dirty="0">
                          <a:solidFill>
                            <a:schemeClr val="accent1">
                              <a:lumMod val="75000"/>
                            </a:schemeClr>
                          </a:solidFill>
                          <a:latin typeface="+mj-lt"/>
                          <a:ea typeface="+mj-ea"/>
                          <a:cs typeface="+mj-cs"/>
                        </a:rPr>
                        <a:t>Stage</a:t>
                      </a:r>
                    </a:p>
                  </a:txBody>
                  <a:tcPr>
                    <a:lnB w="57150" cap="flat" cmpd="sng" algn="ctr">
                      <a:noFill/>
                      <a:prstDash val="solid"/>
                      <a:round/>
                      <a:headEnd type="none" w="med" len="med"/>
                      <a:tailEnd type="none" w="med" len="med"/>
                    </a:lnB>
                  </a:tcPr>
                </a:tc>
                <a:tc>
                  <a:txBody>
                    <a:bodyPr/>
                    <a:lstStyle/>
                    <a:p>
                      <a:r>
                        <a:rPr lang="en-GB" sz="1800" b="1" kern="1200" dirty="0">
                          <a:solidFill>
                            <a:schemeClr val="accent1">
                              <a:lumMod val="75000"/>
                            </a:schemeClr>
                          </a:solidFill>
                          <a:latin typeface="+mj-lt"/>
                          <a:ea typeface="+mj-ea"/>
                          <a:cs typeface="+mj-cs"/>
                        </a:rPr>
                        <a:t>What’s involved</a:t>
                      </a:r>
                    </a:p>
                  </a:txBody>
                  <a:tcPr>
                    <a:lnB w="57150" cap="flat" cmpd="sng" algn="ctr">
                      <a:noFill/>
                      <a:prstDash val="solid"/>
                      <a:round/>
                      <a:headEnd type="none" w="med" len="med"/>
                      <a:tailEnd type="none" w="med" len="med"/>
                    </a:lnB>
                  </a:tcPr>
                </a:tc>
                <a:extLst>
                  <a:ext uri="{0D108BD9-81ED-4DB2-BD59-A6C34878D82A}">
                    <a16:rowId xmlns:a16="http://schemas.microsoft.com/office/drawing/2014/main" val="2089092215"/>
                  </a:ext>
                </a:extLst>
              </a:tr>
              <a:tr h="346587">
                <a:tc>
                  <a:txBody>
                    <a:bodyPr/>
                    <a:lstStyle/>
                    <a:p>
                      <a:pPr marL="0" indent="0">
                        <a:buNone/>
                      </a:pPr>
                      <a:r>
                        <a:rPr lang="en-GB" sz="1800" b="0" kern="1200" dirty="0">
                          <a:solidFill>
                            <a:schemeClr val="accent1">
                              <a:lumMod val="75000"/>
                            </a:schemeClr>
                          </a:solidFill>
                          <a:latin typeface="+mj-lt"/>
                          <a:ea typeface="+mj-ea"/>
                          <a:cs typeface="+mj-cs"/>
                        </a:rPr>
                        <a:t>1. Screening</a:t>
                      </a:r>
                    </a:p>
                  </a:txBody>
                  <a:tcPr>
                    <a:lnL w="57150" cap="flat" cmpd="sng" algn="ctr">
                      <a:noFill/>
                      <a:prstDash val="solid"/>
                      <a:round/>
                      <a:headEnd type="none" w="med" len="med"/>
                      <a:tailEnd type="none" w="med" len="med"/>
                    </a:lnL>
                    <a:lnR>
                      <a:noFill/>
                    </a:lnR>
                    <a:lnT w="57150" cap="flat" cmpd="sng" algn="ctr">
                      <a:noFill/>
                      <a:prstDash val="solid"/>
                      <a:round/>
                      <a:headEnd type="none" w="med" len="med"/>
                      <a:tailEnd type="none" w="med" len="med"/>
                    </a:lnT>
                    <a:lnB w="571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800" b="0" kern="1200" dirty="0">
                          <a:solidFill>
                            <a:schemeClr val="accent1">
                              <a:lumMod val="75000"/>
                            </a:schemeClr>
                          </a:solidFill>
                          <a:latin typeface="+mj-lt"/>
                          <a:ea typeface="+mj-ea"/>
                          <a:cs typeface="+mj-cs"/>
                        </a:rPr>
                        <a:t>Deciding if an EIA is required</a:t>
                      </a:r>
                    </a:p>
                  </a:txBody>
                  <a:tcPr>
                    <a:lnL>
                      <a:noFill/>
                    </a:lnL>
                    <a:lnR w="57150" cap="flat" cmpd="sng" algn="ctr">
                      <a:noFill/>
                      <a:prstDash val="solid"/>
                      <a:round/>
                      <a:headEnd type="none" w="med" len="med"/>
                      <a:tailEnd type="none" w="med" len="med"/>
                    </a:lnR>
                    <a:lnT w="57150" cap="flat" cmpd="sng" algn="ctr">
                      <a:noFill/>
                      <a:prstDash val="solid"/>
                      <a:round/>
                      <a:headEnd type="none" w="med" len="med"/>
                      <a:tailEnd type="none" w="med" len="med"/>
                    </a:lnT>
                    <a:lnB w="5715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13895358"/>
                  </a:ext>
                </a:extLst>
              </a:tr>
              <a:tr h="606528">
                <a:tc>
                  <a:txBody>
                    <a:bodyPr/>
                    <a:lstStyle/>
                    <a:p>
                      <a:r>
                        <a:rPr lang="en-GB" sz="1800" b="0" kern="1200" dirty="0">
                          <a:solidFill>
                            <a:schemeClr val="accent1">
                              <a:lumMod val="75000"/>
                            </a:schemeClr>
                          </a:solidFill>
                          <a:latin typeface="+mj-lt"/>
                          <a:ea typeface="+mj-ea"/>
                          <a:cs typeface="+mj-cs"/>
                        </a:rPr>
                        <a:t>2. Scoping</a:t>
                      </a:r>
                    </a:p>
                  </a:txBody>
                  <a:tcPr>
                    <a:lnT w="57150" cap="flat" cmpd="sng" algn="ctr">
                      <a:noFill/>
                      <a:prstDash val="solid"/>
                      <a:round/>
                      <a:headEnd type="none" w="med" len="med"/>
                      <a:tailEnd type="none" w="med" len="med"/>
                    </a:lnT>
                  </a:tcPr>
                </a:tc>
                <a:tc>
                  <a:txBody>
                    <a:bodyPr/>
                    <a:lstStyle/>
                    <a:p>
                      <a:r>
                        <a:rPr lang="en-GB" sz="1800" b="0" kern="1200" dirty="0">
                          <a:solidFill>
                            <a:schemeClr val="accent1">
                              <a:lumMod val="75000"/>
                            </a:schemeClr>
                          </a:solidFill>
                          <a:latin typeface="+mj-lt"/>
                          <a:ea typeface="+mj-ea"/>
                          <a:cs typeface="+mj-cs"/>
                        </a:rPr>
                        <a:t>Deciding what needs to be covered in the assessment and reported in the ES</a:t>
                      </a:r>
                    </a:p>
                  </a:txBody>
                  <a:tcPr>
                    <a:lnT w="57150" cap="flat" cmpd="sng" algn="ctr">
                      <a:noFill/>
                      <a:prstDash val="solid"/>
                      <a:round/>
                      <a:headEnd type="none" w="med" len="med"/>
                      <a:tailEnd type="none" w="med" len="med"/>
                    </a:lnT>
                  </a:tcPr>
                </a:tc>
                <a:extLst>
                  <a:ext uri="{0D108BD9-81ED-4DB2-BD59-A6C34878D82A}">
                    <a16:rowId xmlns:a16="http://schemas.microsoft.com/office/drawing/2014/main" val="2344171320"/>
                  </a:ext>
                </a:extLst>
              </a:tr>
              <a:tr h="606528">
                <a:tc>
                  <a:txBody>
                    <a:bodyPr/>
                    <a:lstStyle/>
                    <a:p>
                      <a:r>
                        <a:rPr lang="en-GB" sz="1800" b="0" kern="1200" dirty="0">
                          <a:solidFill>
                            <a:schemeClr val="accent1">
                              <a:lumMod val="75000"/>
                            </a:schemeClr>
                          </a:solidFill>
                          <a:latin typeface="+mj-lt"/>
                          <a:ea typeface="+mj-ea"/>
                          <a:cs typeface="+mj-cs"/>
                        </a:rPr>
                        <a:t>3. Assessment and Report</a:t>
                      </a:r>
                    </a:p>
                  </a:txBody>
                  <a:tcPr/>
                </a:tc>
                <a:tc>
                  <a:txBody>
                    <a:bodyPr/>
                    <a:lstStyle/>
                    <a:p>
                      <a:r>
                        <a:rPr lang="en-GB" sz="1800" b="0" kern="1200" dirty="0">
                          <a:solidFill>
                            <a:schemeClr val="accent1">
                              <a:lumMod val="75000"/>
                            </a:schemeClr>
                          </a:solidFill>
                          <a:latin typeface="+mj-lt"/>
                          <a:ea typeface="+mj-ea"/>
                          <a:cs typeface="+mj-cs"/>
                        </a:rPr>
                        <a:t>The ES has to include the likely significant environmental effects of the development</a:t>
                      </a:r>
                    </a:p>
                  </a:txBody>
                  <a:tcPr/>
                </a:tc>
                <a:extLst>
                  <a:ext uri="{0D108BD9-81ED-4DB2-BD59-A6C34878D82A}">
                    <a16:rowId xmlns:a16="http://schemas.microsoft.com/office/drawing/2014/main" val="2500604910"/>
                  </a:ext>
                </a:extLst>
              </a:tr>
              <a:tr h="866469">
                <a:tc>
                  <a:txBody>
                    <a:bodyPr/>
                    <a:lstStyle/>
                    <a:p>
                      <a:r>
                        <a:rPr lang="en-GB" sz="1800" b="0" kern="1200" dirty="0">
                          <a:solidFill>
                            <a:schemeClr val="accent1">
                              <a:lumMod val="75000"/>
                            </a:schemeClr>
                          </a:solidFill>
                          <a:latin typeface="+mj-lt"/>
                          <a:ea typeface="+mj-ea"/>
                          <a:cs typeface="+mj-cs"/>
                        </a:rPr>
                        <a:t>4. Review of Application</a:t>
                      </a:r>
                    </a:p>
                  </a:txBody>
                  <a:tcPr/>
                </a:tc>
                <a:tc>
                  <a:txBody>
                    <a:bodyPr/>
                    <a:lstStyle/>
                    <a:p>
                      <a:r>
                        <a:rPr lang="en-GB" sz="1800" b="0" kern="1200" dirty="0">
                          <a:solidFill>
                            <a:schemeClr val="accent1">
                              <a:lumMod val="75000"/>
                            </a:schemeClr>
                          </a:solidFill>
                          <a:latin typeface="+mj-lt"/>
                          <a:ea typeface="+mj-ea"/>
                          <a:cs typeface="+mj-cs"/>
                        </a:rPr>
                        <a:t>The ES and development application must be publicised so interested parties and the public have the opportunity to give their views on it. </a:t>
                      </a:r>
                    </a:p>
                  </a:txBody>
                  <a:tcPr/>
                </a:tc>
                <a:extLst>
                  <a:ext uri="{0D108BD9-81ED-4DB2-BD59-A6C34878D82A}">
                    <a16:rowId xmlns:a16="http://schemas.microsoft.com/office/drawing/2014/main" val="1193463471"/>
                  </a:ext>
                </a:extLst>
              </a:tr>
              <a:tr h="866469">
                <a:tc>
                  <a:txBody>
                    <a:bodyPr/>
                    <a:lstStyle/>
                    <a:p>
                      <a:r>
                        <a:rPr lang="en-GB" sz="1800" b="0" kern="1200" dirty="0">
                          <a:solidFill>
                            <a:schemeClr val="accent1">
                              <a:lumMod val="75000"/>
                            </a:schemeClr>
                          </a:solidFill>
                          <a:latin typeface="+mj-lt"/>
                          <a:ea typeface="+mj-ea"/>
                          <a:cs typeface="+mj-cs"/>
                        </a:rPr>
                        <a:t>5. Decision</a:t>
                      </a:r>
                    </a:p>
                  </a:txBody>
                  <a:tcPr/>
                </a:tc>
                <a:tc>
                  <a:txBody>
                    <a:bodyPr/>
                    <a:lstStyle/>
                    <a:p>
                      <a:r>
                        <a:rPr lang="en-GB" sz="1800" b="0" kern="1200" dirty="0">
                          <a:solidFill>
                            <a:schemeClr val="accent1">
                              <a:lumMod val="75000"/>
                            </a:schemeClr>
                          </a:solidFill>
                          <a:latin typeface="+mj-lt"/>
                          <a:ea typeface="+mj-ea"/>
                          <a:cs typeface="+mj-cs"/>
                        </a:rPr>
                        <a:t>The ES and any comments made on it must be taken into account by the competent authority before they decide whether to give consent. </a:t>
                      </a:r>
                    </a:p>
                  </a:txBody>
                  <a:tcPr/>
                </a:tc>
                <a:extLst>
                  <a:ext uri="{0D108BD9-81ED-4DB2-BD59-A6C34878D82A}">
                    <a16:rowId xmlns:a16="http://schemas.microsoft.com/office/drawing/2014/main" val="1461222222"/>
                  </a:ext>
                </a:extLst>
              </a:tr>
              <a:tr h="648000">
                <a:tc>
                  <a:txBody>
                    <a:bodyPr/>
                    <a:lstStyle/>
                    <a:p>
                      <a:r>
                        <a:rPr lang="en-GB" sz="1800" b="0" kern="1200" dirty="0">
                          <a:solidFill>
                            <a:schemeClr val="accent1">
                              <a:lumMod val="75000"/>
                            </a:schemeClr>
                          </a:solidFill>
                          <a:latin typeface="+mj-lt"/>
                          <a:ea typeface="+mj-ea"/>
                          <a:cs typeface="+mj-cs"/>
                        </a:rPr>
                        <a:t>6. Implementation and monitoring</a:t>
                      </a:r>
                    </a:p>
                  </a:txBody>
                  <a:tcPr/>
                </a:tc>
                <a:tc>
                  <a:txBody>
                    <a:bodyPr/>
                    <a:lstStyle/>
                    <a:p>
                      <a:r>
                        <a:rPr lang="en-GB" sz="1800" b="0" kern="1200" dirty="0">
                          <a:solidFill>
                            <a:schemeClr val="accent1">
                              <a:lumMod val="75000"/>
                            </a:schemeClr>
                          </a:solidFill>
                          <a:latin typeface="+mj-lt"/>
                          <a:ea typeface="+mj-ea"/>
                          <a:cs typeface="+mj-cs"/>
                        </a:rPr>
                        <a:t>The developer must commence any monitoring required by the competent authority.</a:t>
                      </a:r>
                    </a:p>
                  </a:txBody>
                  <a:tcPr/>
                </a:tc>
                <a:extLst>
                  <a:ext uri="{0D108BD9-81ED-4DB2-BD59-A6C34878D82A}">
                    <a16:rowId xmlns:a16="http://schemas.microsoft.com/office/drawing/2014/main" val="3477654954"/>
                  </a:ext>
                </a:extLst>
              </a:tr>
            </a:tbl>
          </a:graphicData>
        </a:graphic>
      </p:graphicFrame>
      <p:pic>
        <p:nvPicPr>
          <p:cNvPr id="2050" name="Picture 2" descr="What Is Environmental Impact Assessment? | The Motley Fool">
            <a:extLst>
              <a:ext uri="{FF2B5EF4-FFF2-40B4-BE49-F238E27FC236}">
                <a16:creationId xmlns:a16="http://schemas.microsoft.com/office/drawing/2014/main" id="{F5A12168-451C-9FE4-B993-640E3FA73D6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417"/>
          <a:stretch/>
        </p:blipFill>
        <p:spPr bwMode="auto">
          <a:xfrm>
            <a:off x="1018972" y="346187"/>
            <a:ext cx="3279407" cy="1501692"/>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2EAD9B53-19DE-B82F-84FD-CAB491116133}"/>
              </a:ext>
            </a:extLst>
          </p:cNvPr>
          <p:cNvPicPr>
            <a:picLocks noChangeAspect="1"/>
          </p:cNvPicPr>
          <p:nvPr/>
        </p:nvPicPr>
        <p:blipFill>
          <a:blip r:embed="rId4"/>
          <a:stretch>
            <a:fillRect/>
          </a:stretch>
        </p:blipFill>
        <p:spPr>
          <a:xfrm>
            <a:off x="59803" y="1901184"/>
            <a:ext cx="3200400" cy="3848100"/>
          </a:xfrm>
          <a:prstGeom prst="rect">
            <a:avLst/>
          </a:prstGeom>
        </p:spPr>
      </p:pic>
      <p:sp>
        <p:nvSpPr>
          <p:cNvPr id="11" name="TextBox 10">
            <a:extLst>
              <a:ext uri="{FF2B5EF4-FFF2-40B4-BE49-F238E27FC236}">
                <a16:creationId xmlns:a16="http://schemas.microsoft.com/office/drawing/2014/main" id="{1B07CE6B-DAE9-EE6E-37DB-0152A3020E74}"/>
              </a:ext>
            </a:extLst>
          </p:cNvPr>
          <p:cNvSpPr txBox="1"/>
          <p:nvPr/>
        </p:nvSpPr>
        <p:spPr>
          <a:xfrm>
            <a:off x="167242" y="5822697"/>
            <a:ext cx="3092961" cy="600164"/>
          </a:xfrm>
          <a:prstGeom prst="rect">
            <a:avLst/>
          </a:prstGeom>
          <a:noFill/>
        </p:spPr>
        <p:txBody>
          <a:bodyPr wrap="square">
            <a:spAutoFit/>
          </a:bodyPr>
          <a:lstStyle/>
          <a:p>
            <a:pPr algn="ctr"/>
            <a:r>
              <a:rPr lang="en-GB" sz="1100" dirty="0"/>
              <a:t>Source: United Nations University (2007)</a:t>
            </a:r>
          </a:p>
          <a:p>
            <a:pPr algn="ctr"/>
            <a:r>
              <a:rPr lang="en-GB" sz="1100" dirty="0"/>
              <a:t>https://wedocs.unep.org/bitstream/handle/20.500.11822/26503/EIA_Training_Resource_Manual.pdf</a:t>
            </a:r>
          </a:p>
        </p:txBody>
      </p:sp>
      <p:graphicFrame>
        <p:nvGraphicFramePr>
          <p:cNvPr id="16" name="Table 15">
            <a:extLst>
              <a:ext uri="{FF2B5EF4-FFF2-40B4-BE49-F238E27FC236}">
                <a16:creationId xmlns:a16="http://schemas.microsoft.com/office/drawing/2014/main" id="{F10BE779-6DFE-027B-B726-EFBDE7AE2019}"/>
              </a:ext>
            </a:extLst>
          </p:cNvPr>
          <p:cNvGraphicFramePr>
            <a:graphicFrameLocks noGrp="1"/>
          </p:cNvGraphicFramePr>
          <p:nvPr>
            <p:extLst>
              <p:ext uri="{D42A27DB-BD31-4B8C-83A1-F6EECF244321}">
                <p14:modId xmlns:p14="http://schemas.microsoft.com/office/powerpoint/2010/main" val="1152214289"/>
              </p:ext>
            </p:extLst>
          </p:nvPr>
        </p:nvGraphicFramePr>
        <p:xfrm>
          <a:off x="3442447" y="3343094"/>
          <a:ext cx="8425387" cy="640080"/>
        </p:xfrm>
        <a:graphic>
          <a:graphicData uri="http://schemas.openxmlformats.org/drawingml/2006/table">
            <a:tbl>
              <a:tblPr firstRow="1" bandRow="1">
                <a:tableStyleId>{3B4B98B0-60AC-42C2-AFA5-B58CD77FA1E5}</a:tableStyleId>
              </a:tblPr>
              <a:tblGrid>
                <a:gridCol w="1904777">
                  <a:extLst>
                    <a:ext uri="{9D8B030D-6E8A-4147-A177-3AD203B41FA5}">
                      <a16:colId xmlns:a16="http://schemas.microsoft.com/office/drawing/2014/main" val="1755412659"/>
                    </a:ext>
                  </a:extLst>
                </a:gridCol>
                <a:gridCol w="6520610">
                  <a:extLst>
                    <a:ext uri="{9D8B030D-6E8A-4147-A177-3AD203B41FA5}">
                      <a16:colId xmlns:a16="http://schemas.microsoft.com/office/drawing/2014/main" val="750510171"/>
                    </a:ext>
                  </a:extLst>
                </a:gridCol>
              </a:tblGrid>
              <a:tr h="452647">
                <a:tc>
                  <a:txBody>
                    <a:bodyPr/>
                    <a:lstStyle/>
                    <a:p>
                      <a:r>
                        <a:rPr lang="en-GB" sz="1800" b="1" kern="1200" dirty="0">
                          <a:solidFill>
                            <a:schemeClr val="accent1">
                              <a:lumMod val="75000"/>
                            </a:schemeClr>
                          </a:solidFill>
                          <a:latin typeface="+mj-lt"/>
                          <a:ea typeface="+mj-ea"/>
                          <a:cs typeface="+mj-cs"/>
                        </a:rPr>
                        <a:t>3. Assessment and Report</a:t>
                      </a:r>
                    </a:p>
                  </a:txBody>
                  <a:tcPr>
                    <a:lnL w="28575" cap="flat" cmpd="sng" algn="ctr">
                      <a:solidFill>
                        <a:schemeClr val="accent1"/>
                      </a:solidFill>
                      <a:prstDash val="solid"/>
                      <a:round/>
                      <a:headEnd type="none" w="med" len="med"/>
                      <a:tailEnd type="none" w="med" len="med"/>
                    </a:lnL>
                    <a:lnR>
                      <a:noFill/>
                    </a:lnR>
                    <a:lnT w="28575" cap="flat" cmpd="sng" algn="ctr">
                      <a:solidFill>
                        <a:schemeClr val="accent1"/>
                      </a:solidFill>
                      <a:prstDash val="solid"/>
                      <a:round/>
                      <a:headEnd type="none" w="med" len="med"/>
                      <a:tailEnd type="none" w="med" len="med"/>
                    </a:lnT>
                    <a:lnB w="28575"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solidFill>
                      <a:srgbClr val="DAE3F3"/>
                    </a:solidFill>
                  </a:tcPr>
                </a:tc>
                <a:tc>
                  <a:txBody>
                    <a:bodyPr/>
                    <a:lstStyle/>
                    <a:p>
                      <a:r>
                        <a:rPr lang="en-GB" sz="1800" b="1" kern="1200" dirty="0">
                          <a:solidFill>
                            <a:schemeClr val="accent1">
                              <a:lumMod val="75000"/>
                            </a:schemeClr>
                          </a:solidFill>
                          <a:latin typeface="+mj-lt"/>
                          <a:ea typeface="+mj-ea"/>
                          <a:cs typeface="+mj-cs"/>
                        </a:rPr>
                        <a:t>The ES has to include the likely significant environmental effects of the development</a:t>
                      </a:r>
                    </a:p>
                  </a:txBody>
                  <a:tcPr>
                    <a:lnL>
                      <a:noFill/>
                    </a:lnL>
                    <a:lnR w="28575" cap="flat" cmpd="sng" algn="ctr">
                      <a:solidFill>
                        <a:schemeClr val="accent1"/>
                      </a:solidFill>
                      <a:prstDash val="solid"/>
                      <a:round/>
                      <a:headEnd type="none" w="med" len="med"/>
                      <a:tailEnd type="none" w="med" len="med"/>
                    </a:lnR>
                    <a:lnT w="28575" cap="flat" cmpd="sng" algn="ctr">
                      <a:solidFill>
                        <a:schemeClr val="accent1"/>
                      </a:solidFill>
                      <a:prstDash val="solid"/>
                      <a:round/>
                      <a:headEnd type="none" w="med" len="med"/>
                      <a:tailEnd type="none" w="med" len="med"/>
                    </a:lnT>
                    <a:lnB w="28575"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solidFill>
                      <a:srgbClr val="DAE3F3"/>
                    </a:solidFill>
                  </a:tcPr>
                </a:tc>
                <a:extLst>
                  <a:ext uri="{0D108BD9-81ED-4DB2-BD59-A6C34878D82A}">
                    <a16:rowId xmlns:a16="http://schemas.microsoft.com/office/drawing/2014/main" val="2770920110"/>
                  </a:ext>
                </a:extLst>
              </a:tr>
            </a:tbl>
          </a:graphicData>
        </a:graphic>
      </p:graphicFrame>
      <p:sp>
        <p:nvSpPr>
          <p:cNvPr id="17" name="TextBox 16">
            <a:extLst>
              <a:ext uri="{FF2B5EF4-FFF2-40B4-BE49-F238E27FC236}">
                <a16:creationId xmlns:a16="http://schemas.microsoft.com/office/drawing/2014/main" id="{60CC170C-14F2-B79B-ADEC-6DE116DD5BF7}"/>
              </a:ext>
            </a:extLst>
          </p:cNvPr>
          <p:cNvSpPr txBox="1"/>
          <p:nvPr/>
        </p:nvSpPr>
        <p:spPr>
          <a:xfrm>
            <a:off x="4381081" y="693107"/>
            <a:ext cx="7751115" cy="1200329"/>
          </a:xfrm>
          <a:prstGeom prst="rect">
            <a:avLst/>
          </a:prstGeom>
          <a:noFill/>
        </p:spPr>
        <p:txBody>
          <a:bodyPr wrap="square" rtlCol="0">
            <a:spAutoFit/>
          </a:bodyPr>
          <a:lstStyle/>
          <a:p>
            <a:r>
              <a:rPr lang="en-GB" sz="2400" dirty="0"/>
              <a:t>Having determined the need for an EIA, a full assessment must be conducted, and the Environmental Statement (ES), produced.</a:t>
            </a:r>
            <a:endParaRPr lang="en-GB" dirty="0"/>
          </a:p>
        </p:txBody>
      </p:sp>
    </p:spTree>
    <p:extLst>
      <p:ext uri="{BB962C8B-B14F-4D97-AF65-F5344CB8AC3E}">
        <p14:creationId xmlns:p14="http://schemas.microsoft.com/office/powerpoint/2010/main" val="647574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What is the Assessment and Reporting stage?</a:t>
            </a:r>
          </a:p>
        </p:txBody>
      </p:sp>
      <p:sp>
        <p:nvSpPr>
          <p:cNvPr id="12" name="TextBox 11">
            <a:extLst>
              <a:ext uri="{FF2B5EF4-FFF2-40B4-BE49-F238E27FC236}">
                <a16:creationId xmlns:a16="http://schemas.microsoft.com/office/drawing/2014/main" id="{38C4A143-C346-A5D7-3DFF-2CAF7FBCDBED}"/>
              </a:ext>
            </a:extLst>
          </p:cNvPr>
          <p:cNvSpPr txBox="1"/>
          <p:nvPr/>
        </p:nvSpPr>
        <p:spPr>
          <a:xfrm>
            <a:off x="525059" y="490302"/>
            <a:ext cx="11371575" cy="1015663"/>
          </a:xfrm>
          <a:prstGeom prst="rect">
            <a:avLst/>
          </a:prstGeom>
          <a:noFill/>
        </p:spPr>
        <p:txBody>
          <a:bodyPr wrap="square" rtlCol="0">
            <a:spAutoFit/>
          </a:bodyPr>
          <a:lstStyle/>
          <a:p>
            <a:pPr algn="ctr"/>
            <a:r>
              <a:rPr lang="en-GB" sz="2000" dirty="0"/>
              <a:t>The below video is a summary of the assessment stage from Netherlands. Note that they include Social impacts in their assessment. The process of assessment is the same, however, as in the UK.</a:t>
            </a:r>
          </a:p>
          <a:p>
            <a:endParaRPr lang="en-GB" sz="20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4: EIA Scoping &amp; Reporting</a:t>
            </a:r>
          </a:p>
        </p:txBody>
      </p:sp>
      <p:pic>
        <p:nvPicPr>
          <p:cNvPr id="6" name="Online Media 5" title="ESIA process - step 3 - Assessment">
            <a:hlinkClick r:id="" action="ppaction://media"/>
            <a:extLst>
              <a:ext uri="{FF2B5EF4-FFF2-40B4-BE49-F238E27FC236}">
                <a16:creationId xmlns:a16="http://schemas.microsoft.com/office/drawing/2014/main" id="{7C6B347E-5F94-AD84-D3F6-B92BDF7945E9}"/>
              </a:ext>
            </a:extLst>
          </p:cNvPr>
          <p:cNvPicPr>
            <a:picLocks noRot="1" noChangeAspect="1"/>
          </p:cNvPicPr>
          <p:nvPr>
            <a:videoFile r:link="rId1"/>
          </p:nvPr>
        </p:nvPicPr>
        <p:blipFill>
          <a:blip r:embed="rId3"/>
          <a:stretch>
            <a:fillRect/>
          </a:stretch>
        </p:blipFill>
        <p:spPr>
          <a:xfrm>
            <a:off x="1535447" y="1182914"/>
            <a:ext cx="9350797" cy="5283200"/>
          </a:xfrm>
          <a:prstGeom prst="rect">
            <a:avLst/>
          </a:prstGeom>
        </p:spPr>
      </p:pic>
    </p:spTree>
    <p:extLst>
      <p:ext uri="{BB962C8B-B14F-4D97-AF65-F5344CB8AC3E}">
        <p14:creationId xmlns:p14="http://schemas.microsoft.com/office/powerpoint/2010/main" val="3445990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Environmental Statement</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278019" y="970899"/>
            <a:ext cx="8682521" cy="4893647"/>
          </a:xfrm>
          <a:prstGeom prst="rect">
            <a:avLst/>
          </a:prstGeom>
          <a:noFill/>
        </p:spPr>
        <p:txBody>
          <a:bodyPr wrap="square" rtlCol="0">
            <a:spAutoFit/>
          </a:bodyPr>
          <a:lstStyle/>
          <a:p>
            <a:r>
              <a:rPr lang="en-GB" sz="2400" dirty="0"/>
              <a:t>The applicant is responsible for the preparation of the Environmental Statement</a:t>
            </a:r>
          </a:p>
          <a:p>
            <a:endParaRPr lang="en-GB" sz="2400" dirty="0"/>
          </a:p>
          <a:p>
            <a:r>
              <a:rPr lang="en-GB" sz="2400" dirty="0"/>
              <a:t>In order to ensure completeness and quality, the applicant must ensure that it is prepared by competent experts. </a:t>
            </a:r>
          </a:p>
          <a:p>
            <a:endParaRPr lang="en-GB" sz="2400" dirty="0"/>
          </a:p>
          <a:p>
            <a:r>
              <a:rPr lang="en-GB" sz="2400" dirty="0"/>
              <a:t>It must be accompanied by a statement from the developer outlining the relevant expertise, or qualifications of such experts.</a:t>
            </a:r>
          </a:p>
          <a:p>
            <a:endParaRPr lang="en-GB" sz="2400" dirty="0"/>
          </a:p>
          <a:p>
            <a:r>
              <a:rPr lang="en-GB" sz="2400" dirty="0"/>
              <a:t>Note, this is a multi-disciplinary exercise, it requires various sectors of expertise, often not found within the applicant’s team, and therefore, usually requires external support by expert consultants e.g. ecologists / hydrologists etc.</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4: EIA Scoping &amp; Reporting</a:t>
            </a:r>
          </a:p>
        </p:txBody>
      </p:sp>
    </p:spTree>
    <p:extLst>
      <p:ext uri="{BB962C8B-B14F-4D97-AF65-F5344CB8AC3E}">
        <p14:creationId xmlns:p14="http://schemas.microsoft.com/office/powerpoint/2010/main" val="9457785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What to include in an Environmental Statement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365424" y="1341634"/>
            <a:ext cx="8682521" cy="1200329"/>
          </a:xfrm>
          <a:prstGeom prst="rect">
            <a:avLst/>
          </a:prstGeom>
          <a:noFill/>
        </p:spPr>
        <p:txBody>
          <a:bodyPr wrap="square" rtlCol="0">
            <a:spAutoFit/>
          </a:bodyPr>
          <a:lstStyle/>
          <a:p>
            <a:r>
              <a:rPr lang="en-GB" sz="2400" dirty="0"/>
              <a:t>TBC</a:t>
            </a:r>
          </a:p>
          <a:p>
            <a:endParaRPr lang="en-GB" sz="2400" dirty="0"/>
          </a:p>
          <a:p>
            <a:pPr marL="342900" indent="-342900">
              <a:buFont typeface="Arial" panose="020B0604020202020204" pitchFamily="34" charset="0"/>
              <a:buChar char="•"/>
            </a:pP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4: EIA Scoping &amp; Reporting</a:t>
            </a:r>
          </a:p>
        </p:txBody>
      </p:sp>
      <p:pic>
        <p:nvPicPr>
          <p:cNvPr id="6" name="Picture 5">
            <a:extLst>
              <a:ext uri="{FF2B5EF4-FFF2-40B4-BE49-F238E27FC236}">
                <a16:creationId xmlns:a16="http://schemas.microsoft.com/office/drawing/2014/main" id="{4FE746A3-D95E-0B93-D8EA-D458B831C8EE}"/>
              </a:ext>
            </a:extLst>
          </p:cNvPr>
          <p:cNvPicPr>
            <a:picLocks noChangeAspect="1"/>
          </p:cNvPicPr>
          <p:nvPr/>
        </p:nvPicPr>
        <p:blipFill>
          <a:blip r:embed="rId2"/>
          <a:stretch>
            <a:fillRect/>
          </a:stretch>
        </p:blipFill>
        <p:spPr>
          <a:xfrm>
            <a:off x="52066" y="369332"/>
            <a:ext cx="5352365" cy="6094146"/>
          </a:xfrm>
          <a:prstGeom prst="rect">
            <a:avLst/>
          </a:prstGeom>
        </p:spPr>
      </p:pic>
      <p:sp>
        <p:nvSpPr>
          <p:cNvPr id="7" name="TextBox 6">
            <a:extLst>
              <a:ext uri="{FF2B5EF4-FFF2-40B4-BE49-F238E27FC236}">
                <a16:creationId xmlns:a16="http://schemas.microsoft.com/office/drawing/2014/main" id="{CA002AA8-9DF1-8AB2-959F-18E84EFC7578}"/>
              </a:ext>
            </a:extLst>
          </p:cNvPr>
          <p:cNvSpPr txBox="1"/>
          <p:nvPr/>
        </p:nvSpPr>
        <p:spPr>
          <a:xfrm>
            <a:off x="5456498" y="1341634"/>
            <a:ext cx="6591447" cy="4154984"/>
          </a:xfrm>
          <a:prstGeom prst="rect">
            <a:avLst/>
          </a:prstGeom>
          <a:noFill/>
        </p:spPr>
        <p:txBody>
          <a:bodyPr wrap="square" rtlCol="0">
            <a:spAutoFit/>
          </a:bodyPr>
          <a:lstStyle/>
          <a:p>
            <a:r>
              <a:rPr lang="en-GB" sz="2400" dirty="0"/>
              <a:t>Schedule 4 provides guidance on what to include in the Environmental Statement</a:t>
            </a:r>
          </a:p>
          <a:p>
            <a:endParaRPr lang="en-GB" sz="2400" dirty="0"/>
          </a:p>
          <a:p>
            <a:r>
              <a:rPr lang="en-GB" sz="2400" dirty="0"/>
              <a:t>While the contents are stipulated, the specific methods and techniques are not, and therefore are left to the developer to determine (Glasson et al., 2012).</a:t>
            </a:r>
          </a:p>
          <a:p>
            <a:endParaRPr lang="en-GB" sz="2400" dirty="0"/>
          </a:p>
          <a:p>
            <a:r>
              <a:rPr lang="en-GB" sz="2400" dirty="0"/>
              <a:t>The reasoning is that each proposed development will be unique in setting and availability of information to the area.</a:t>
            </a:r>
          </a:p>
        </p:txBody>
      </p:sp>
    </p:spTree>
    <p:extLst>
      <p:ext uri="{BB962C8B-B14F-4D97-AF65-F5344CB8AC3E}">
        <p14:creationId xmlns:p14="http://schemas.microsoft.com/office/powerpoint/2010/main" val="16139401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21</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What to include in an Environmental Statement</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4: EIA Scoping &amp; Reporting</a:t>
            </a:r>
          </a:p>
        </p:txBody>
      </p:sp>
      <p:sp>
        <p:nvSpPr>
          <p:cNvPr id="7" name="TextBox 6">
            <a:extLst>
              <a:ext uri="{FF2B5EF4-FFF2-40B4-BE49-F238E27FC236}">
                <a16:creationId xmlns:a16="http://schemas.microsoft.com/office/drawing/2014/main" id="{CA002AA8-9DF1-8AB2-959F-18E84EFC7578}"/>
              </a:ext>
            </a:extLst>
          </p:cNvPr>
          <p:cNvSpPr txBox="1"/>
          <p:nvPr/>
        </p:nvSpPr>
        <p:spPr>
          <a:xfrm>
            <a:off x="4391018" y="972302"/>
            <a:ext cx="3560286" cy="3477875"/>
          </a:xfrm>
          <a:prstGeom prst="rect">
            <a:avLst/>
          </a:prstGeom>
          <a:noFill/>
        </p:spPr>
        <p:txBody>
          <a:bodyPr wrap="square" rtlCol="0">
            <a:spAutoFit/>
          </a:bodyPr>
          <a:lstStyle/>
          <a:p>
            <a:pPr algn="ctr"/>
            <a:r>
              <a:rPr lang="en-GB" sz="2200" dirty="0"/>
              <a:t>The Global Centre of Rail Excellence (GCRE) Environmental Statement ensured the structure of their Environmental Statement was referenced against the Schedule 4 guidelines, as a way of demonstrating compliance with the regulations and guidelines.</a:t>
            </a:r>
          </a:p>
        </p:txBody>
      </p:sp>
      <p:pic>
        <p:nvPicPr>
          <p:cNvPr id="9" name="Picture 8">
            <a:extLst>
              <a:ext uri="{FF2B5EF4-FFF2-40B4-BE49-F238E27FC236}">
                <a16:creationId xmlns:a16="http://schemas.microsoft.com/office/drawing/2014/main" id="{91DC0D18-1F27-B58C-54D4-F6058A30ABF8}"/>
              </a:ext>
            </a:extLst>
          </p:cNvPr>
          <p:cNvPicPr>
            <a:picLocks noChangeAspect="1"/>
          </p:cNvPicPr>
          <p:nvPr/>
        </p:nvPicPr>
        <p:blipFill>
          <a:blip r:embed="rId2"/>
          <a:stretch>
            <a:fillRect/>
          </a:stretch>
        </p:blipFill>
        <p:spPr>
          <a:xfrm>
            <a:off x="13563" y="493769"/>
            <a:ext cx="4353805" cy="5870461"/>
          </a:xfrm>
          <a:prstGeom prst="rect">
            <a:avLst/>
          </a:prstGeom>
        </p:spPr>
      </p:pic>
      <p:pic>
        <p:nvPicPr>
          <p:cNvPr id="11" name="Picture 10">
            <a:extLst>
              <a:ext uri="{FF2B5EF4-FFF2-40B4-BE49-F238E27FC236}">
                <a16:creationId xmlns:a16="http://schemas.microsoft.com/office/drawing/2014/main" id="{403112F5-BBC9-84A7-5150-963CE19DE37F}"/>
              </a:ext>
            </a:extLst>
          </p:cNvPr>
          <p:cNvPicPr>
            <a:picLocks noChangeAspect="1"/>
          </p:cNvPicPr>
          <p:nvPr/>
        </p:nvPicPr>
        <p:blipFill>
          <a:blip r:embed="rId3"/>
          <a:stretch>
            <a:fillRect/>
          </a:stretch>
        </p:blipFill>
        <p:spPr>
          <a:xfrm>
            <a:off x="8043865" y="387216"/>
            <a:ext cx="4134572" cy="5870461"/>
          </a:xfrm>
          <a:prstGeom prst="rect">
            <a:avLst/>
          </a:prstGeom>
        </p:spPr>
      </p:pic>
      <p:sp>
        <p:nvSpPr>
          <p:cNvPr id="14" name="TextBox 13">
            <a:extLst>
              <a:ext uri="{FF2B5EF4-FFF2-40B4-BE49-F238E27FC236}">
                <a16:creationId xmlns:a16="http://schemas.microsoft.com/office/drawing/2014/main" id="{E5342932-D166-BD1F-E6AB-EA41E70D620F}"/>
              </a:ext>
            </a:extLst>
          </p:cNvPr>
          <p:cNvSpPr txBox="1"/>
          <p:nvPr/>
        </p:nvSpPr>
        <p:spPr>
          <a:xfrm>
            <a:off x="4329107" y="5053147"/>
            <a:ext cx="3684107" cy="430887"/>
          </a:xfrm>
          <a:prstGeom prst="rect">
            <a:avLst/>
          </a:prstGeom>
          <a:noFill/>
        </p:spPr>
        <p:txBody>
          <a:bodyPr wrap="square">
            <a:spAutoFit/>
          </a:bodyPr>
          <a:lstStyle/>
          <a:p>
            <a:pPr algn="ctr"/>
            <a:r>
              <a:rPr lang="en-GB" sz="1100" dirty="0"/>
              <a:t>https://www.gov.wales/sites/default/files/consultations/2020-10/global-centre-of-rail-excellence-volume-1.pdf</a:t>
            </a:r>
          </a:p>
        </p:txBody>
      </p:sp>
    </p:spTree>
    <p:extLst>
      <p:ext uri="{BB962C8B-B14F-4D97-AF65-F5344CB8AC3E}">
        <p14:creationId xmlns:p14="http://schemas.microsoft.com/office/powerpoint/2010/main" val="15107539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22</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What to include in an Environmental Statement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275225" y="605034"/>
            <a:ext cx="11641545" cy="5632311"/>
          </a:xfrm>
          <a:prstGeom prst="rect">
            <a:avLst/>
          </a:prstGeom>
          <a:noFill/>
        </p:spPr>
        <p:txBody>
          <a:bodyPr wrap="square" rtlCol="0">
            <a:spAutoFit/>
          </a:bodyPr>
          <a:lstStyle/>
          <a:p>
            <a:r>
              <a:rPr lang="en-GB" sz="2400" dirty="0"/>
              <a:t>The Environmental Statement must contain the following information: </a:t>
            </a:r>
          </a:p>
          <a:p>
            <a:pPr marL="342900" indent="-342900">
              <a:buFont typeface="Arial" panose="020B0604020202020204" pitchFamily="34" charset="0"/>
              <a:buChar char="•"/>
            </a:pPr>
            <a:r>
              <a:rPr lang="en-GB" sz="2400" dirty="0"/>
              <a:t>A description of the development, including in particular:</a:t>
            </a:r>
          </a:p>
          <a:p>
            <a:pPr marL="342900" indent="-342900">
              <a:buFont typeface="Arial" panose="020B0604020202020204" pitchFamily="34" charset="0"/>
              <a:buChar char="•"/>
            </a:pPr>
            <a:endParaRPr lang="en-GB" sz="2400" dirty="0"/>
          </a:p>
          <a:p>
            <a:pPr marL="800100" lvl="1" indent="-342900">
              <a:buFont typeface="Arial" panose="020B0604020202020204" pitchFamily="34" charset="0"/>
              <a:buChar char="•"/>
            </a:pPr>
            <a:r>
              <a:rPr lang="en-GB" sz="2400" dirty="0"/>
              <a:t>A description of the </a:t>
            </a:r>
            <a:r>
              <a:rPr lang="en-GB" sz="2400" b="1" dirty="0"/>
              <a:t>location of the development</a:t>
            </a:r>
            <a:r>
              <a:rPr lang="en-GB" sz="2400" dirty="0"/>
              <a:t>;</a:t>
            </a:r>
          </a:p>
          <a:p>
            <a:pPr marL="800100" lvl="1" indent="-342900">
              <a:buFont typeface="Arial" panose="020B0604020202020204" pitchFamily="34" charset="0"/>
              <a:buChar char="•"/>
            </a:pPr>
            <a:r>
              <a:rPr lang="en-GB" sz="2400" dirty="0"/>
              <a:t>A description of the </a:t>
            </a:r>
            <a:r>
              <a:rPr lang="en-GB" sz="2400" b="1" dirty="0"/>
              <a:t>physical characteristics of the whole development</a:t>
            </a:r>
            <a:r>
              <a:rPr lang="en-GB" sz="2400" dirty="0"/>
              <a:t>, including, where relevant, requisite demolition works, and the land-use requirements during the construction and operational phases;</a:t>
            </a:r>
          </a:p>
          <a:p>
            <a:pPr marL="800100" lvl="1" indent="-342900">
              <a:buFont typeface="Arial" panose="020B0604020202020204" pitchFamily="34" charset="0"/>
              <a:buChar char="•"/>
            </a:pPr>
            <a:r>
              <a:rPr lang="en-GB" sz="2400" dirty="0"/>
              <a:t>A description of the </a:t>
            </a:r>
            <a:r>
              <a:rPr lang="en-GB" sz="2400" b="1" dirty="0"/>
              <a:t>main characteristics of the operational phase </a:t>
            </a:r>
            <a:r>
              <a:rPr lang="en-GB" sz="2400" dirty="0"/>
              <a:t>of the development (in particular any production process), for instance, energy demand and energy used, nature and quantity of the materials and natural resources (including water, land, soil and biodiversity) used;</a:t>
            </a:r>
          </a:p>
          <a:p>
            <a:pPr marL="800100" lvl="1" indent="-342900">
              <a:buFont typeface="Arial" panose="020B0604020202020204" pitchFamily="34" charset="0"/>
              <a:buChar char="•"/>
            </a:pPr>
            <a:r>
              <a:rPr lang="en-GB" sz="2400" dirty="0"/>
              <a:t>An </a:t>
            </a:r>
            <a:r>
              <a:rPr lang="en-GB" sz="2400" b="1" dirty="0"/>
              <a:t>estimate</a:t>
            </a:r>
            <a:r>
              <a:rPr lang="en-GB" sz="2400" dirty="0"/>
              <a:t>, by type and quantity, of </a:t>
            </a:r>
            <a:r>
              <a:rPr lang="en-GB" sz="2400" b="1" dirty="0"/>
              <a:t>expected residues and emissions </a:t>
            </a:r>
            <a:r>
              <a:rPr lang="en-GB" sz="2400" dirty="0"/>
              <a:t>(such as water, air, soil and subsoil pollution, noise, vibration, light, heat, radiation and quantities and types of waste produced during the construction and operation phases.</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4: EIA Scoping &amp; Reporting</a:t>
            </a:r>
          </a:p>
        </p:txBody>
      </p:sp>
    </p:spTree>
    <p:extLst>
      <p:ext uri="{BB962C8B-B14F-4D97-AF65-F5344CB8AC3E}">
        <p14:creationId xmlns:p14="http://schemas.microsoft.com/office/powerpoint/2010/main" val="10939950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23</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What to include in an Environmental Statement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275225" y="605034"/>
            <a:ext cx="11728089" cy="5693866"/>
          </a:xfrm>
          <a:prstGeom prst="rect">
            <a:avLst/>
          </a:prstGeom>
          <a:noFill/>
        </p:spPr>
        <p:txBody>
          <a:bodyPr wrap="square" rtlCol="0">
            <a:spAutoFit/>
          </a:bodyPr>
          <a:lstStyle/>
          <a:p>
            <a:r>
              <a:rPr lang="en-GB" sz="2400" dirty="0"/>
              <a:t>The Environmental Statement must contain the following information: </a:t>
            </a:r>
          </a:p>
          <a:p>
            <a:pPr marL="342900" indent="-342900">
              <a:buFont typeface="Arial" panose="020B0604020202020204" pitchFamily="34" charset="0"/>
              <a:buChar char="•"/>
            </a:pPr>
            <a:r>
              <a:rPr lang="en-GB" sz="2400" dirty="0"/>
              <a:t>A description of the reasonable </a:t>
            </a:r>
            <a:r>
              <a:rPr lang="en-GB" sz="2400" b="1" dirty="0"/>
              <a:t>alternatives</a:t>
            </a:r>
            <a:r>
              <a:rPr lang="en-GB" sz="2400" dirty="0"/>
              <a:t> (for example in terms of development design, technology, location, size and scale) studied by the developer, which are relevant to the proposed project and its specific characteristics, and an indication of the main reasons for selecting the chosen option, including a comparison of the environmental effects.</a:t>
            </a:r>
          </a:p>
          <a:p>
            <a:pPr marL="342900" indent="-342900">
              <a:buFont typeface="Arial" panose="020B0604020202020204" pitchFamily="34" charset="0"/>
              <a:buChar char="•"/>
            </a:pPr>
            <a:endParaRPr lang="en-GB" sz="2400" dirty="0"/>
          </a:p>
          <a:p>
            <a:pPr marL="800100" lvl="1" indent="-342900">
              <a:buFont typeface="Arial" panose="020B0604020202020204" pitchFamily="34" charset="0"/>
              <a:buChar char="•"/>
            </a:pPr>
            <a:r>
              <a:rPr lang="en-GB" sz="2000" dirty="0"/>
              <a:t>This forces the applicant to explore completely different proposals plans, and potentially identify different solutions which are potentially more beneficial than the original plan</a:t>
            </a:r>
          </a:p>
          <a:p>
            <a:pPr marL="800100" lvl="1" indent="-342900">
              <a:buFont typeface="Arial" panose="020B0604020202020204" pitchFamily="34" charset="0"/>
              <a:buChar char="•"/>
            </a:pPr>
            <a:endParaRPr lang="en-GB" sz="2000" dirty="0"/>
          </a:p>
          <a:p>
            <a:pPr marL="800100" lvl="1" indent="-342900">
              <a:buFont typeface="Arial" panose="020B0604020202020204" pitchFamily="34" charset="0"/>
              <a:buChar char="•"/>
            </a:pPr>
            <a:r>
              <a:rPr lang="en-GB" sz="2000" dirty="0"/>
              <a:t>Evidencing against alternatives also demonstrates that the final preferred option was the optimum given the viable constraints – depends on the relative scoring method used</a:t>
            </a:r>
          </a:p>
          <a:p>
            <a:pPr marL="800100" lvl="1" indent="-342900">
              <a:buFont typeface="Arial" panose="020B0604020202020204" pitchFamily="34" charset="0"/>
              <a:buChar char="•"/>
            </a:pPr>
            <a:endParaRPr lang="en-GB" sz="2000" dirty="0"/>
          </a:p>
          <a:p>
            <a:pPr marL="800100" lvl="1" indent="-342900">
              <a:buFont typeface="Arial" panose="020B0604020202020204" pitchFamily="34" charset="0"/>
              <a:buChar char="•"/>
            </a:pPr>
            <a:r>
              <a:rPr lang="en-GB" sz="2000" dirty="0"/>
              <a:t>Documenting the alternatives and associated planning decisions from pre-consultation discussions also demonstrates to stakeholders that their input has been taken on board and influenced the final design</a:t>
            </a:r>
          </a:p>
          <a:p>
            <a:pPr marL="800100" lvl="1" indent="-342900">
              <a:buFont typeface="Arial" panose="020B0604020202020204" pitchFamily="34" charset="0"/>
              <a:buChar char="•"/>
            </a:pPr>
            <a:endParaRPr lang="en-GB" sz="2000" dirty="0"/>
          </a:p>
          <a:p>
            <a:pPr marL="800100" lvl="1" indent="-342900">
              <a:buFont typeface="Arial" panose="020B0604020202020204" pitchFamily="34" charset="0"/>
              <a:buChar char="•"/>
            </a:pPr>
            <a:r>
              <a:rPr lang="en-GB" sz="2000" dirty="0"/>
              <a:t>Unlikely that any one option will be optimum for all involved parties, but their views must be referenced in the decision-making process</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4: EIA Scoping &amp; Reporting</a:t>
            </a:r>
          </a:p>
        </p:txBody>
      </p:sp>
    </p:spTree>
    <p:extLst>
      <p:ext uri="{BB962C8B-B14F-4D97-AF65-F5344CB8AC3E}">
        <p14:creationId xmlns:p14="http://schemas.microsoft.com/office/powerpoint/2010/main" val="28643899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24</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What to include in an Environmental Statement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275225" y="467148"/>
            <a:ext cx="11728089" cy="2185214"/>
          </a:xfrm>
          <a:prstGeom prst="rect">
            <a:avLst/>
          </a:prstGeom>
          <a:noFill/>
        </p:spPr>
        <p:txBody>
          <a:bodyPr wrap="square" rtlCol="0">
            <a:spAutoFit/>
          </a:bodyPr>
          <a:lstStyle/>
          <a:p>
            <a:r>
              <a:rPr lang="en-GB" sz="2400" dirty="0"/>
              <a:t>The Environmental Statement must contain the following information: </a:t>
            </a:r>
          </a:p>
          <a:p>
            <a:pPr marL="342900" indent="-342900">
              <a:buFont typeface="Arial" panose="020B0604020202020204" pitchFamily="34" charset="0"/>
              <a:buChar char="•"/>
            </a:pPr>
            <a:r>
              <a:rPr lang="en-GB" sz="2200" dirty="0"/>
              <a:t>A description of the reasonable </a:t>
            </a:r>
            <a:r>
              <a:rPr lang="en-GB" sz="2200" b="1" dirty="0"/>
              <a:t>alternatives</a:t>
            </a:r>
            <a:r>
              <a:rPr lang="en-GB" sz="2200" dirty="0"/>
              <a:t> (for example in terms of development design, technology, location, size and scale) studied by the developer, which are relevant to the proposed project and its specific characteristics, and an indication of the main reasons for selecting the chosen option, including a comparison of the environmental effects.</a:t>
            </a:r>
          </a:p>
          <a:p>
            <a:pPr marL="342900" indent="-342900">
              <a:buFont typeface="Arial" panose="020B0604020202020204" pitchFamily="34" charset="0"/>
              <a:buChar char="•"/>
            </a:pP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4: EIA Scoping &amp; Reporting</a:t>
            </a:r>
          </a:p>
        </p:txBody>
      </p:sp>
      <p:pic>
        <p:nvPicPr>
          <p:cNvPr id="9" name="Picture 8">
            <a:extLst>
              <a:ext uri="{FF2B5EF4-FFF2-40B4-BE49-F238E27FC236}">
                <a16:creationId xmlns:a16="http://schemas.microsoft.com/office/drawing/2014/main" id="{850FB78B-45E0-D1AE-635B-8A91299906BF}"/>
              </a:ext>
            </a:extLst>
          </p:cNvPr>
          <p:cNvPicPr>
            <a:picLocks noChangeAspect="1"/>
          </p:cNvPicPr>
          <p:nvPr/>
        </p:nvPicPr>
        <p:blipFill>
          <a:blip r:embed="rId2"/>
          <a:stretch>
            <a:fillRect/>
          </a:stretch>
        </p:blipFill>
        <p:spPr>
          <a:xfrm>
            <a:off x="374147" y="2348488"/>
            <a:ext cx="5721853" cy="3962536"/>
          </a:xfrm>
          <a:prstGeom prst="rect">
            <a:avLst/>
          </a:prstGeom>
        </p:spPr>
      </p:pic>
      <p:pic>
        <p:nvPicPr>
          <p:cNvPr id="11" name="Picture 10">
            <a:extLst>
              <a:ext uri="{FF2B5EF4-FFF2-40B4-BE49-F238E27FC236}">
                <a16:creationId xmlns:a16="http://schemas.microsoft.com/office/drawing/2014/main" id="{6DEA5211-73D9-E213-3B13-AAB4127CB141}"/>
              </a:ext>
            </a:extLst>
          </p:cNvPr>
          <p:cNvPicPr>
            <a:picLocks noChangeAspect="1"/>
          </p:cNvPicPr>
          <p:nvPr/>
        </p:nvPicPr>
        <p:blipFill>
          <a:blip r:embed="rId3"/>
          <a:stretch>
            <a:fillRect/>
          </a:stretch>
        </p:blipFill>
        <p:spPr>
          <a:xfrm>
            <a:off x="6435590" y="2412877"/>
            <a:ext cx="4972030" cy="2469469"/>
          </a:xfrm>
          <a:prstGeom prst="rect">
            <a:avLst/>
          </a:prstGeom>
        </p:spPr>
      </p:pic>
      <p:sp>
        <p:nvSpPr>
          <p:cNvPr id="14" name="TextBox 13">
            <a:extLst>
              <a:ext uri="{FF2B5EF4-FFF2-40B4-BE49-F238E27FC236}">
                <a16:creationId xmlns:a16="http://schemas.microsoft.com/office/drawing/2014/main" id="{F8754879-CF30-6ED7-66ED-21BC41C2235B}"/>
              </a:ext>
            </a:extLst>
          </p:cNvPr>
          <p:cNvSpPr txBox="1"/>
          <p:nvPr/>
        </p:nvSpPr>
        <p:spPr>
          <a:xfrm>
            <a:off x="6095998" y="4882346"/>
            <a:ext cx="5364843" cy="923330"/>
          </a:xfrm>
          <a:prstGeom prst="rect">
            <a:avLst/>
          </a:prstGeom>
          <a:noFill/>
        </p:spPr>
        <p:txBody>
          <a:bodyPr wrap="square">
            <a:spAutoFit/>
          </a:bodyPr>
          <a:lstStyle/>
          <a:p>
            <a:pPr algn="ctr"/>
            <a:r>
              <a:rPr lang="en-GB" sz="1800" dirty="0"/>
              <a:t>Example from the A487 New </a:t>
            </a:r>
            <a:r>
              <a:rPr lang="en-GB" sz="1800" dirty="0" err="1"/>
              <a:t>Dyfi</a:t>
            </a:r>
            <a:r>
              <a:rPr lang="en-GB" sz="1800" dirty="0"/>
              <a:t> Bridge – Design Options Report, illustrating the appraisal of three design options</a:t>
            </a:r>
            <a:endParaRPr lang="en-GB" dirty="0"/>
          </a:p>
        </p:txBody>
      </p:sp>
      <p:sp>
        <p:nvSpPr>
          <p:cNvPr id="18" name="TextBox 17">
            <a:extLst>
              <a:ext uri="{FF2B5EF4-FFF2-40B4-BE49-F238E27FC236}">
                <a16:creationId xmlns:a16="http://schemas.microsoft.com/office/drawing/2014/main" id="{4099A9A5-4D69-5C2B-B8FB-BF502F235E35}"/>
              </a:ext>
            </a:extLst>
          </p:cNvPr>
          <p:cNvSpPr txBox="1"/>
          <p:nvPr/>
        </p:nvSpPr>
        <p:spPr>
          <a:xfrm>
            <a:off x="6304642" y="5727450"/>
            <a:ext cx="5364843" cy="738664"/>
          </a:xfrm>
          <a:prstGeom prst="rect">
            <a:avLst/>
          </a:prstGeom>
          <a:noFill/>
        </p:spPr>
        <p:txBody>
          <a:bodyPr wrap="square">
            <a:spAutoFit/>
          </a:bodyPr>
          <a:lstStyle/>
          <a:p>
            <a:pPr algn="ctr"/>
            <a:r>
              <a:rPr lang="en-GB" sz="1400" dirty="0"/>
              <a:t>Source: https://www.gov.wales/sites/default/files/publications/2017-11/a487-new-dyfi-bridge-environmental-statement-appendix-3.3-design-options-report.pdf</a:t>
            </a:r>
          </a:p>
        </p:txBody>
      </p:sp>
    </p:spTree>
    <p:extLst>
      <p:ext uri="{BB962C8B-B14F-4D97-AF65-F5344CB8AC3E}">
        <p14:creationId xmlns:p14="http://schemas.microsoft.com/office/powerpoint/2010/main" val="6266739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25</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What to include in an Environmental Statement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275225" y="605034"/>
            <a:ext cx="11641545" cy="5632311"/>
          </a:xfrm>
          <a:prstGeom prst="rect">
            <a:avLst/>
          </a:prstGeom>
          <a:noFill/>
        </p:spPr>
        <p:txBody>
          <a:bodyPr wrap="square" rtlCol="0">
            <a:spAutoFit/>
          </a:bodyPr>
          <a:lstStyle/>
          <a:p>
            <a:r>
              <a:rPr lang="en-GB" sz="2400" dirty="0"/>
              <a:t>The Environmental Statement must contain the following information: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A description of the relevant aspects of the current state of the environment (</a:t>
            </a:r>
            <a:r>
              <a:rPr lang="en-GB" sz="2400" b="1" dirty="0"/>
              <a:t>baseline scenario</a:t>
            </a:r>
            <a:r>
              <a:rPr lang="en-GB" sz="2400" dirty="0"/>
              <a:t>) and an outline of the likely evolution thereof without implementation of the development as far as natural changes from the baseline scenario can be assessed with reasonable effort on the basis of the availability of environmental information and scientific knowledge.</a:t>
            </a:r>
          </a:p>
          <a:p>
            <a:pPr marL="342900" indent="-342900">
              <a:buFont typeface="Arial" panose="020B0604020202020204" pitchFamily="34" charset="0"/>
              <a:buChar char="•"/>
            </a:pPr>
            <a:endParaRPr lang="en-GB" sz="2400" dirty="0"/>
          </a:p>
          <a:p>
            <a:pPr marL="800100" lvl="1" indent="-342900">
              <a:buFont typeface="Arial" panose="020B0604020202020204" pitchFamily="34" charset="0"/>
              <a:buChar char="•"/>
            </a:pPr>
            <a:r>
              <a:rPr lang="en-GB" sz="2400" dirty="0"/>
              <a:t>Statutory consultees may have relevant information / data to support this element</a:t>
            </a:r>
          </a:p>
          <a:p>
            <a:pPr marL="800100" lvl="1" indent="-342900">
              <a:buFont typeface="Arial" panose="020B0604020202020204" pitchFamily="34" charset="0"/>
              <a:buChar char="•"/>
            </a:pPr>
            <a:r>
              <a:rPr lang="en-GB" sz="2400" dirty="0"/>
              <a:t>Digital / online resources have made data more accessible than before.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a:p>
            <a:pPr algn="ctr"/>
            <a:r>
              <a:rPr lang="en-GB" sz="2400" b="1" i="1" dirty="0">
                <a:latin typeface="Comic Sans MS" panose="030F0702030302020204" pitchFamily="66" charset="0"/>
              </a:rPr>
              <a:t>QUESTION: Why might the baseline scenario be needed when a planned future development may significantly alter the existing landscape away from that baseline?</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4: EIA Scoping &amp; Reporting</a:t>
            </a:r>
          </a:p>
        </p:txBody>
      </p:sp>
    </p:spTree>
    <p:extLst>
      <p:ext uri="{BB962C8B-B14F-4D97-AF65-F5344CB8AC3E}">
        <p14:creationId xmlns:p14="http://schemas.microsoft.com/office/powerpoint/2010/main" val="22177076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26</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What to include in an Environmental Statement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275226" y="605034"/>
            <a:ext cx="7366545" cy="5170646"/>
          </a:xfrm>
          <a:prstGeom prst="rect">
            <a:avLst/>
          </a:prstGeom>
          <a:noFill/>
        </p:spPr>
        <p:txBody>
          <a:bodyPr wrap="square" rtlCol="0">
            <a:spAutoFit/>
          </a:bodyPr>
          <a:lstStyle/>
          <a:p>
            <a:r>
              <a:rPr lang="en-GB" sz="2200" dirty="0"/>
              <a:t>The Environmental Statement must contain the following information: </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A description of the relevant aspects of the current state of the environment (</a:t>
            </a:r>
            <a:r>
              <a:rPr lang="en-GB" sz="2200" b="1" dirty="0"/>
              <a:t>baseline scenario</a:t>
            </a:r>
            <a:r>
              <a:rPr lang="en-GB" sz="2200" dirty="0"/>
              <a:t>) and an outline of the likely evolution thereof without implementation of the development as far as natural changes from the baseline scenario can be assessed with reasonable effort on the basis of the availability of environmental information and scientific knowledge.</a:t>
            </a:r>
          </a:p>
          <a:p>
            <a:pPr marL="342900" indent="-342900">
              <a:buFont typeface="Arial" panose="020B0604020202020204" pitchFamily="34" charset="0"/>
              <a:buChar char="•"/>
            </a:pPr>
            <a:endParaRPr lang="en-GB" sz="2200" dirty="0"/>
          </a:p>
          <a:p>
            <a:pPr marL="800100" lvl="1" indent="-342900">
              <a:buFont typeface="Arial" panose="020B0604020202020204" pitchFamily="34" charset="0"/>
              <a:buChar char="•"/>
            </a:pPr>
            <a:r>
              <a:rPr lang="en-GB" sz="2200" dirty="0"/>
              <a:t>Statutory consultees may have relevant information / data to support this element</a:t>
            </a:r>
          </a:p>
          <a:p>
            <a:pPr marL="800100" lvl="1" indent="-342900">
              <a:buFont typeface="Arial" panose="020B0604020202020204" pitchFamily="34" charset="0"/>
              <a:buChar char="•"/>
            </a:pPr>
            <a:r>
              <a:rPr lang="en-GB" sz="2200" dirty="0"/>
              <a:t>Digital / online resources have made data more accessible than before.</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4: EIA Scoping &amp; Reporting</a:t>
            </a:r>
          </a:p>
        </p:txBody>
      </p:sp>
      <p:pic>
        <p:nvPicPr>
          <p:cNvPr id="6" name="Picture 5">
            <a:extLst>
              <a:ext uri="{FF2B5EF4-FFF2-40B4-BE49-F238E27FC236}">
                <a16:creationId xmlns:a16="http://schemas.microsoft.com/office/drawing/2014/main" id="{75549EE0-6BE0-F696-6A0E-0AB4C3278BD2}"/>
              </a:ext>
            </a:extLst>
          </p:cNvPr>
          <p:cNvPicPr>
            <a:picLocks noChangeAspect="1"/>
          </p:cNvPicPr>
          <p:nvPr/>
        </p:nvPicPr>
        <p:blipFill>
          <a:blip r:embed="rId2"/>
          <a:stretch>
            <a:fillRect/>
          </a:stretch>
        </p:blipFill>
        <p:spPr>
          <a:xfrm>
            <a:off x="8316695" y="501469"/>
            <a:ext cx="2913299" cy="4217348"/>
          </a:xfrm>
          <a:prstGeom prst="rect">
            <a:avLst/>
          </a:prstGeom>
          <a:ln>
            <a:solidFill>
              <a:schemeClr val="tx1"/>
            </a:solidFill>
          </a:ln>
        </p:spPr>
      </p:pic>
      <p:sp>
        <p:nvSpPr>
          <p:cNvPr id="9" name="TextBox 8">
            <a:extLst>
              <a:ext uri="{FF2B5EF4-FFF2-40B4-BE49-F238E27FC236}">
                <a16:creationId xmlns:a16="http://schemas.microsoft.com/office/drawing/2014/main" id="{92B0B64A-4A5E-1E2E-87B4-5C03491FBD87}"/>
              </a:ext>
            </a:extLst>
          </p:cNvPr>
          <p:cNvSpPr txBox="1"/>
          <p:nvPr/>
        </p:nvSpPr>
        <p:spPr>
          <a:xfrm>
            <a:off x="7315200" y="4718817"/>
            <a:ext cx="4601574" cy="1815882"/>
          </a:xfrm>
          <a:prstGeom prst="rect">
            <a:avLst/>
          </a:prstGeom>
          <a:noFill/>
        </p:spPr>
        <p:txBody>
          <a:bodyPr wrap="square">
            <a:spAutoFit/>
          </a:bodyPr>
          <a:lstStyle/>
          <a:p>
            <a:pPr algn="ctr"/>
            <a:r>
              <a:rPr lang="en-GB" sz="1400" dirty="0"/>
              <a:t>Example guidance from a statutory consultant, NRW, on baseline and monitoring requirements for marine and coastal EIA developments</a:t>
            </a:r>
          </a:p>
          <a:p>
            <a:pPr algn="ctr"/>
            <a:r>
              <a:rPr lang="en-GB" sz="1400" dirty="0"/>
              <a:t>Source: </a:t>
            </a:r>
            <a:r>
              <a:rPr lang="en-GB" sz="1400" dirty="0">
                <a:hlinkClick r:id="rId3"/>
              </a:rPr>
              <a:t>https://cdn.naturalresources.wales/media/689057/guidance-on-best-practice-for-marine-and-coastal-physical-processes-baseline-survey-and-monitoring-requirements-to-inform-eia-of-major-developement-projects.pdf</a:t>
            </a:r>
            <a:endParaRPr lang="en-GB" sz="1400" dirty="0"/>
          </a:p>
        </p:txBody>
      </p:sp>
    </p:spTree>
    <p:extLst>
      <p:ext uri="{BB962C8B-B14F-4D97-AF65-F5344CB8AC3E}">
        <p14:creationId xmlns:p14="http://schemas.microsoft.com/office/powerpoint/2010/main" val="42943953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27</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What to include in an Environmental Statement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275225" y="605034"/>
            <a:ext cx="11641545" cy="461665"/>
          </a:xfrm>
          <a:prstGeom prst="rect">
            <a:avLst/>
          </a:prstGeom>
          <a:noFill/>
        </p:spPr>
        <p:txBody>
          <a:bodyPr wrap="square" rtlCol="0">
            <a:spAutoFit/>
          </a:bodyPr>
          <a:lstStyle/>
          <a:p>
            <a:r>
              <a:rPr lang="en-GB" sz="2400" dirty="0"/>
              <a:t>Both the alternatives and the baseline scenario should consider a “do-nothing” component</a:t>
            </a:r>
            <a:endParaRPr lang="en-GB" sz="2400" dirty="0">
              <a:latin typeface="Comic Sans MS" panose="030F0702030302020204" pitchFamily="66" charset="0"/>
            </a:endParaRP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4: EIA Scoping &amp; Reporting</a:t>
            </a:r>
          </a:p>
        </p:txBody>
      </p:sp>
      <p:pic>
        <p:nvPicPr>
          <p:cNvPr id="9" name="Picture 8">
            <a:extLst>
              <a:ext uri="{FF2B5EF4-FFF2-40B4-BE49-F238E27FC236}">
                <a16:creationId xmlns:a16="http://schemas.microsoft.com/office/drawing/2014/main" id="{45507E52-FB1E-CBDE-2AAB-17209708EE7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00977" y="1139372"/>
            <a:ext cx="5130658" cy="5113594"/>
          </a:xfrm>
          <a:prstGeom prst="rect">
            <a:avLst/>
          </a:prstGeom>
        </p:spPr>
      </p:pic>
      <p:sp>
        <p:nvSpPr>
          <p:cNvPr id="11" name="TextBox 10">
            <a:extLst>
              <a:ext uri="{FF2B5EF4-FFF2-40B4-BE49-F238E27FC236}">
                <a16:creationId xmlns:a16="http://schemas.microsoft.com/office/drawing/2014/main" id="{D2ABFE4B-EE64-20A7-343D-2446D68707EB}"/>
              </a:ext>
            </a:extLst>
          </p:cNvPr>
          <p:cNvSpPr txBox="1"/>
          <p:nvPr/>
        </p:nvSpPr>
        <p:spPr>
          <a:xfrm>
            <a:off x="5609768" y="1617229"/>
            <a:ext cx="6121400" cy="4154984"/>
          </a:xfrm>
          <a:prstGeom prst="rect">
            <a:avLst/>
          </a:prstGeom>
          <a:noFill/>
        </p:spPr>
        <p:txBody>
          <a:bodyPr wrap="square">
            <a:spAutoFit/>
          </a:bodyPr>
          <a:lstStyle/>
          <a:p>
            <a:r>
              <a:rPr lang="en-GB" sz="2400" dirty="0"/>
              <a:t>In doing so, the project highlights the magnitude of the effect from the development away from projected scenario without the development</a:t>
            </a:r>
          </a:p>
          <a:p>
            <a:endParaRPr lang="en-GB" sz="2400" dirty="0"/>
          </a:p>
          <a:p>
            <a:r>
              <a:rPr lang="en-GB" sz="2400" dirty="0"/>
              <a:t>This can be detrimental or beneficial effects</a:t>
            </a:r>
          </a:p>
          <a:p>
            <a:endParaRPr lang="en-GB" sz="2400" dirty="0"/>
          </a:p>
          <a:p>
            <a:r>
              <a:rPr lang="en-GB" sz="2400" dirty="0"/>
              <a:t>The purpose is to ensure the developer, through the EIA process, identifies these issues and addresses them in the planning process, resulting in a reduced proposed impact.</a:t>
            </a:r>
          </a:p>
        </p:txBody>
      </p:sp>
    </p:spTree>
    <p:extLst>
      <p:ext uri="{BB962C8B-B14F-4D97-AF65-F5344CB8AC3E}">
        <p14:creationId xmlns:p14="http://schemas.microsoft.com/office/powerpoint/2010/main" val="13009627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28</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What to include in an Environmental Statement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275225" y="605034"/>
            <a:ext cx="11916775" cy="5970865"/>
          </a:xfrm>
          <a:prstGeom prst="rect">
            <a:avLst/>
          </a:prstGeom>
          <a:noFill/>
        </p:spPr>
        <p:txBody>
          <a:bodyPr wrap="square" rtlCol="0">
            <a:spAutoFit/>
          </a:bodyPr>
          <a:lstStyle/>
          <a:p>
            <a:r>
              <a:rPr lang="en-GB" sz="2400" dirty="0"/>
              <a:t>The Environmental Statement must contain the following information: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 A description of the factors likely to be significantly affected by the development: </a:t>
            </a:r>
          </a:p>
          <a:p>
            <a:pPr marL="800100" lvl="1" indent="-342900">
              <a:buFont typeface="Arial" panose="020B0604020202020204" pitchFamily="34" charset="0"/>
              <a:buChar char="•"/>
            </a:pPr>
            <a:r>
              <a:rPr lang="en-GB" sz="2200" dirty="0"/>
              <a:t>population, </a:t>
            </a:r>
          </a:p>
          <a:p>
            <a:pPr marL="800100" lvl="1" indent="-342900">
              <a:buFont typeface="Arial" panose="020B0604020202020204" pitchFamily="34" charset="0"/>
              <a:buChar char="•"/>
            </a:pPr>
            <a:r>
              <a:rPr lang="en-GB" sz="2200" dirty="0"/>
              <a:t>human health, </a:t>
            </a:r>
          </a:p>
          <a:p>
            <a:pPr marL="800100" lvl="1" indent="-342900">
              <a:buFont typeface="Arial" panose="020B0604020202020204" pitchFamily="34" charset="0"/>
              <a:buChar char="•"/>
            </a:pPr>
            <a:r>
              <a:rPr lang="en-GB" sz="2200" dirty="0"/>
              <a:t>biodiversity (for example fauna and flora), </a:t>
            </a:r>
          </a:p>
          <a:p>
            <a:pPr marL="800100" lvl="1" indent="-342900">
              <a:buFont typeface="Arial" panose="020B0604020202020204" pitchFamily="34" charset="0"/>
              <a:buChar char="•"/>
            </a:pPr>
            <a:r>
              <a:rPr lang="en-GB" sz="2200" dirty="0"/>
              <a:t>land (for example land take), </a:t>
            </a:r>
          </a:p>
          <a:p>
            <a:pPr marL="800100" lvl="1" indent="-342900">
              <a:buFont typeface="Arial" panose="020B0604020202020204" pitchFamily="34" charset="0"/>
              <a:buChar char="•"/>
            </a:pPr>
            <a:r>
              <a:rPr lang="en-GB" sz="2200" dirty="0"/>
              <a:t>soil (for example organic matter, erosion, compaction, sealing), </a:t>
            </a:r>
          </a:p>
          <a:p>
            <a:pPr marL="800100" lvl="1" indent="-342900">
              <a:buFont typeface="Arial" panose="020B0604020202020204" pitchFamily="34" charset="0"/>
              <a:buChar char="•"/>
            </a:pPr>
            <a:r>
              <a:rPr lang="en-GB" sz="2200" dirty="0"/>
              <a:t>water (for example hydro-morphological changes, quantity and quality), </a:t>
            </a:r>
          </a:p>
          <a:p>
            <a:pPr marL="800100" lvl="1" indent="-342900">
              <a:buFont typeface="Arial" panose="020B0604020202020204" pitchFamily="34" charset="0"/>
              <a:buChar char="•"/>
            </a:pPr>
            <a:r>
              <a:rPr lang="en-GB" sz="2200" dirty="0"/>
              <a:t>air, </a:t>
            </a:r>
          </a:p>
          <a:p>
            <a:pPr marL="800100" lvl="1" indent="-342900">
              <a:buFont typeface="Arial" panose="020B0604020202020204" pitchFamily="34" charset="0"/>
              <a:buChar char="•"/>
            </a:pPr>
            <a:r>
              <a:rPr lang="en-GB" sz="2200" dirty="0"/>
              <a:t>climate (for example greenhouse gas emissions, impacts relevant to adaptation), </a:t>
            </a:r>
          </a:p>
          <a:p>
            <a:pPr marL="800100" lvl="1" indent="-342900">
              <a:buFont typeface="Arial" panose="020B0604020202020204" pitchFamily="34" charset="0"/>
              <a:buChar char="•"/>
            </a:pPr>
            <a:r>
              <a:rPr lang="en-GB" sz="2200" dirty="0"/>
              <a:t>material assets, </a:t>
            </a:r>
          </a:p>
          <a:p>
            <a:pPr marL="800100" lvl="1" indent="-342900">
              <a:buFont typeface="Arial" panose="020B0604020202020204" pitchFamily="34" charset="0"/>
              <a:buChar char="•"/>
            </a:pPr>
            <a:r>
              <a:rPr lang="en-GB" sz="2200" dirty="0"/>
              <a:t>cultural heritage, including architectural and archaeological aspects, </a:t>
            </a:r>
          </a:p>
          <a:p>
            <a:pPr marL="800100" lvl="1" indent="-342900">
              <a:buFont typeface="Arial" panose="020B0604020202020204" pitchFamily="34" charset="0"/>
              <a:buChar char="•"/>
            </a:pPr>
            <a:r>
              <a:rPr lang="en-GB" sz="2200" dirty="0"/>
              <a:t>landscape</a:t>
            </a:r>
          </a:p>
          <a:p>
            <a:pPr marL="800100" lvl="1" indent="-342900">
              <a:buFont typeface="Arial" panose="020B0604020202020204" pitchFamily="34" charset="0"/>
              <a:buChar char="•"/>
            </a:pPr>
            <a:endParaRPr lang="en-GB" sz="2200" dirty="0"/>
          </a:p>
          <a:p>
            <a:pPr algn="ctr"/>
            <a:r>
              <a:rPr lang="en-GB" sz="2200" b="1" i="1" dirty="0">
                <a:latin typeface="Comic Sans MS" panose="030F0702030302020204" pitchFamily="66" charset="0"/>
              </a:rPr>
              <a:t>QUESTION: Will all of these factors need to be assessed for every development?</a:t>
            </a:r>
          </a:p>
          <a:p>
            <a:pPr lvl="1"/>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4: EIA Scoping &amp; Reporting</a:t>
            </a:r>
          </a:p>
        </p:txBody>
      </p:sp>
    </p:spTree>
    <p:extLst>
      <p:ext uri="{BB962C8B-B14F-4D97-AF65-F5344CB8AC3E}">
        <p14:creationId xmlns:p14="http://schemas.microsoft.com/office/powerpoint/2010/main" val="29855186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29</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What to include in an Environmental Statement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275225" y="605034"/>
            <a:ext cx="11641545" cy="4893647"/>
          </a:xfrm>
          <a:prstGeom prst="rect">
            <a:avLst/>
          </a:prstGeom>
          <a:noFill/>
        </p:spPr>
        <p:txBody>
          <a:bodyPr wrap="square" rtlCol="0">
            <a:spAutoFit/>
          </a:bodyPr>
          <a:lstStyle/>
          <a:p>
            <a:r>
              <a:rPr lang="en-GB" sz="2400" dirty="0"/>
              <a:t>The Environmental Statement must contain the following information: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 A description of the </a:t>
            </a:r>
            <a:r>
              <a:rPr lang="en-GB" sz="2400" b="1" dirty="0"/>
              <a:t>likely significant effects </a:t>
            </a:r>
            <a:r>
              <a:rPr lang="en-GB" sz="2400" dirty="0"/>
              <a:t>of the development on the environment resulting from, amongst other things:</a:t>
            </a:r>
          </a:p>
          <a:p>
            <a:pPr marL="800100" lvl="1" indent="-342900">
              <a:buFont typeface="Arial" panose="020B0604020202020204" pitchFamily="34" charset="0"/>
              <a:buChar char="•"/>
            </a:pPr>
            <a:r>
              <a:rPr lang="en-GB" sz="2400" dirty="0"/>
              <a:t>The construction and existence of the development, including, where relevant, demolition works;</a:t>
            </a:r>
          </a:p>
          <a:p>
            <a:pPr marL="800100" lvl="1" indent="-342900">
              <a:buFont typeface="Arial" panose="020B0604020202020204" pitchFamily="34" charset="0"/>
              <a:buChar char="•"/>
            </a:pPr>
            <a:r>
              <a:rPr lang="en-GB" sz="2400" dirty="0"/>
              <a:t>The use of natural resources, in particular land, soil, water and biodiversity, considering as far as possible the sustainable availability of these resources;</a:t>
            </a:r>
          </a:p>
          <a:p>
            <a:pPr marL="800100" lvl="1" indent="-342900">
              <a:buFont typeface="Arial" panose="020B0604020202020204" pitchFamily="34" charset="0"/>
              <a:buChar char="•"/>
            </a:pPr>
            <a:r>
              <a:rPr lang="en-GB" sz="2400" dirty="0"/>
              <a:t>The emission of pollutants, noise, vibration, light, heat and radiation, the creation of nuisances, and the disposal and recovery of waste;</a:t>
            </a:r>
          </a:p>
          <a:p>
            <a:pPr marL="800100" lvl="1" indent="-342900">
              <a:buFont typeface="Arial" panose="020B0604020202020204" pitchFamily="34" charset="0"/>
              <a:buChar char="•"/>
            </a:pPr>
            <a:r>
              <a:rPr lang="en-GB" sz="2400" dirty="0"/>
              <a:t>the risks to human health, cultural heritage or the environment (for example due to accidents or disasters);</a:t>
            </a:r>
          </a:p>
          <a:p>
            <a:pPr marL="342900" indent="-342900">
              <a:buFont typeface="Arial" panose="020B0604020202020204" pitchFamily="34" charset="0"/>
              <a:buChar char="•"/>
            </a:pP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4: EIA Scoping &amp; Reporting</a:t>
            </a:r>
          </a:p>
        </p:txBody>
      </p:sp>
    </p:spTree>
    <p:extLst>
      <p:ext uri="{BB962C8B-B14F-4D97-AF65-F5344CB8AC3E}">
        <p14:creationId xmlns:p14="http://schemas.microsoft.com/office/powerpoint/2010/main" val="23682021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30</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What to include in an Environmental Statement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275225" y="605034"/>
            <a:ext cx="11641545" cy="1569660"/>
          </a:xfrm>
          <a:prstGeom prst="rect">
            <a:avLst/>
          </a:prstGeom>
          <a:noFill/>
        </p:spPr>
        <p:txBody>
          <a:bodyPr wrap="square" rtlCol="0">
            <a:spAutoFit/>
          </a:bodyPr>
          <a:lstStyle/>
          <a:p>
            <a:r>
              <a:rPr lang="en-GB" sz="2400" dirty="0"/>
              <a:t>The Environmental Statement must contain the following information: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 A description of the </a:t>
            </a:r>
            <a:r>
              <a:rPr lang="en-GB" sz="2400" b="1" dirty="0"/>
              <a:t>likely significant effects </a:t>
            </a:r>
            <a:r>
              <a:rPr lang="en-GB" sz="2400" dirty="0"/>
              <a:t>of the development on the environment resulting from, amongst other things:</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4: EIA Scoping &amp; Reporting</a:t>
            </a:r>
          </a:p>
        </p:txBody>
      </p:sp>
      <p:sp>
        <p:nvSpPr>
          <p:cNvPr id="6" name="TextBox 5">
            <a:extLst>
              <a:ext uri="{FF2B5EF4-FFF2-40B4-BE49-F238E27FC236}">
                <a16:creationId xmlns:a16="http://schemas.microsoft.com/office/drawing/2014/main" id="{153C593B-4948-61D2-C914-8E2E8C89C19D}"/>
              </a:ext>
            </a:extLst>
          </p:cNvPr>
          <p:cNvSpPr txBox="1"/>
          <p:nvPr/>
        </p:nvSpPr>
        <p:spPr>
          <a:xfrm>
            <a:off x="275225" y="2312910"/>
            <a:ext cx="6121400" cy="3477875"/>
          </a:xfrm>
          <a:prstGeom prst="rect">
            <a:avLst/>
          </a:prstGeom>
          <a:noFill/>
        </p:spPr>
        <p:txBody>
          <a:bodyPr wrap="square">
            <a:spAutoFit/>
          </a:bodyPr>
          <a:lstStyle/>
          <a:p>
            <a:pPr marL="342900" indent="-342900">
              <a:buFont typeface="Arial" panose="020B0604020202020204" pitchFamily="34" charset="0"/>
              <a:buChar char="•"/>
            </a:pPr>
            <a:r>
              <a:rPr lang="en-GB" sz="2000" dirty="0"/>
              <a:t>The cumulation of effects with other existing and/or approved projects, accounting for any existing environmental problems relating to areas of particular environmental importance likely to be affected or the use of natural resources;</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The impact of the project on climate (for example the nature and magnitude of greenhouse gas emissions) and the vulnerability of the project to climate change</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The technologies and the substances used.</a:t>
            </a:r>
          </a:p>
        </p:txBody>
      </p:sp>
      <p:pic>
        <p:nvPicPr>
          <p:cNvPr id="9" name="Picture 8">
            <a:extLst>
              <a:ext uri="{FF2B5EF4-FFF2-40B4-BE49-F238E27FC236}">
                <a16:creationId xmlns:a16="http://schemas.microsoft.com/office/drawing/2014/main" id="{C3B73CBA-EF64-08C5-315D-7331E4943040}"/>
              </a:ext>
            </a:extLst>
          </p:cNvPr>
          <p:cNvPicPr>
            <a:picLocks noChangeAspect="1"/>
          </p:cNvPicPr>
          <p:nvPr/>
        </p:nvPicPr>
        <p:blipFill>
          <a:blip r:embed="rId2"/>
          <a:stretch>
            <a:fillRect/>
          </a:stretch>
        </p:blipFill>
        <p:spPr>
          <a:xfrm>
            <a:off x="6465948" y="1867447"/>
            <a:ext cx="5331042" cy="4368800"/>
          </a:xfrm>
          <a:prstGeom prst="rect">
            <a:avLst/>
          </a:prstGeom>
          <a:ln>
            <a:solidFill>
              <a:schemeClr val="tx1"/>
            </a:solidFill>
          </a:ln>
        </p:spPr>
      </p:pic>
      <p:sp>
        <p:nvSpPr>
          <p:cNvPr id="11" name="TextBox 10">
            <a:extLst>
              <a:ext uri="{FF2B5EF4-FFF2-40B4-BE49-F238E27FC236}">
                <a16:creationId xmlns:a16="http://schemas.microsoft.com/office/drawing/2014/main" id="{A629A6D2-3C43-D2E2-4032-98C042E538DE}"/>
              </a:ext>
            </a:extLst>
          </p:cNvPr>
          <p:cNvSpPr txBox="1"/>
          <p:nvPr/>
        </p:nvSpPr>
        <p:spPr>
          <a:xfrm>
            <a:off x="6396625" y="6218104"/>
            <a:ext cx="5520145" cy="307777"/>
          </a:xfrm>
          <a:prstGeom prst="rect">
            <a:avLst/>
          </a:prstGeom>
          <a:noFill/>
        </p:spPr>
        <p:txBody>
          <a:bodyPr wrap="square">
            <a:spAutoFit/>
          </a:bodyPr>
          <a:lstStyle/>
          <a:p>
            <a:pPr algn="ctr"/>
            <a:r>
              <a:rPr lang="en-GB" sz="1400" dirty="0"/>
              <a:t>Swansea City Council Planning portal – example of cumulation of effects</a:t>
            </a:r>
          </a:p>
        </p:txBody>
      </p:sp>
    </p:spTree>
    <p:extLst>
      <p:ext uri="{BB962C8B-B14F-4D97-AF65-F5344CB8AC3E}">
        <p14:creationId xmlns:p14="http://schemas.microsoft.com/office/powerpoint/2010/main" val="28716698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31</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What to include in an Environmental Statement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275225" y="605034"/>
            <a:ext cx="11641545" cy="1569660"/>
          </a:xfrm>
          <a:prstGeom prst="rect">
            <a:avLst/>
          </a:prstGeom>
          <a:noFill/>
        </p:spPr>
        <p:txBody>
          <a:bodyPr wrap="square" rtlCol="0">
            <a:spAutoFit/>
          </a:bodyPr>
          <a:lstStyle/>
          <a:p>
            <a:r>
              <a:rPr lang="en-GB" sz="2400" dirty="0"/>
              <a:t>The Environmental Statement must contain the following information: </a:t>
            </a:r>
          </a:p>
          <a:p>
            <a:pPr marL="342900" indent="-342900">
              <a:buFont typeface="Arial" panose="020B0604020202020204" pitchFamily="34" charset="0"/>
              <a:buChar char="•"/>
            </a:pPr>
            <a:endParaRPr lang="en-GB" sz="2400" dirty="0"/>
          </a:p>
          <a:p>
            <a:pPr marL="800100" lvl="1"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4: EIA Scoping &amp; Reporting</a:t>
            </a:r>
          </a:p>
        </p:txBody>
      </p:sp>
      <p:pic>
        <p:nvPicPr>
          <p:cNvPr id="1026" name="Picture 2" descr="Cumulative impacts as illustrated in the European Commission's EIA guidelines (2001). Modified by Jorma Jantunen, Finnish Environment Institute. ">
            <a:extLst>
              <a:ext uri="{FF2B5EF4-FFF2-40B4-BE49-F238E27FC236}">
                <a16:creationId xmlns:a16="http://schemas.microsoft.com/office/drawing/2014/main" id="{DE58CFC9-BF15-58A3-BA4F-2711CD12CB2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546"/>
          <a:stretch/>
        </p:blipFill>
        <p:spPr bwMode="auto">
          <a:xfrm>
            <a:off x="5158570" y="1408636"/>
            <a:ext cx="6924573" cy="495817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044D42F-06AF-5947-F3E3-3C2E440AFAA6}"/>
              </a:ext>
            </a:extLst>
          </p:cNvPr>
          <p:cNvSpPr txBox="1"/>
          <p:nvPr/>
        </p:nvSpPr>
        <p:spPr>
          <a:xfrm>
            <a:off x="426908" y="1671732"/>
            <a:ext cx="4565289" cy="3785652"/>
          </a:xfrm>
          <a:prstGeom prst="rect">
            <a:avLst/>
          </a:prstGeom>
          <a:noFill/>
        </p:spPr>
        <p:txBody>
          <a:bodyPr wrap="square">
            <a:spAutoFit/>
          </a:bodyPr>
          <a:lstStyle/>
          <a:p>
            <a:pPr marL="342900" indent="-342900">
              <a:buFont typeface="Arial" panose="020B0604020202020204" pitchFamily="34" charset="0"/>
              <a:buChar char="•"/>
            </a:pPr>
            <a:r>
              <a:rPr lang="en-GB" sz="2400" dirty="0"/>
              <a:t>The description of the </a:t>
            </a:r>
            <a:r>
              <a:rPr lang="en-GB" sz="2400" b="1" dirty="0"/>
              <a:t>likely significant effects</a:t>
            </a:r>
            <a:r>
              <a:rPr lang="en-GB" sz="2400" dirty="0"/>
              <a:t> on the factors specified </a:t>
            </a:r>
            <a:r>
              <a:rPr lang="en-GB" sz="2400" b="1" dirty="0"/>
              <a:t>should cover the direct effects and any indirect, secondary, cumulative, transboundary, short-term, medium-term and long-term, permanent and temporary, positive and negative effects </a:t>
            </a:r>
            <a:r>
              <a:rPr lang="en-GB" sz="2400" dirty="0"/>
              <a:t>of the development. </a:t>
            </a:r>
          </a:p>
        </p:txBody>
      </p:sp>
    </p:spTree>
    <p:extLst>
      <p:ext uri="{BB962C8B-B14F-4D97-AF65-F5344CB8AC3E}">
        <p14:creationId xmlns:p14="http://schemas.microsoft.com/office/powerpoint/2010/main" val="9568584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32</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What to include in an Environmental Statement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275225" y="605034"/>
            <a:ext cx="11641545" cy="2677656"/>
          </a:xfrm>
          <a:prstGeom prst="rect">
            <a:avLst/>
          </a:prstGeom>
          <a:noFill/>
        </p:spPr>
        <p:txBody>
          <a:bodyPr wrap="square" rtlCol="0">
            <a:spAutoFit/>
          </a:bodyPr>
          <a:lstStyle/>
          <a:p>
            <a:r>
              <a:rPr lang="en-GB" sz="2400" dirty="0"/>
              <a:t>The Environmental Statement must contain the following information: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A description of the forecasting methods or evidence, used to identify and assess the significant effects on the environment, including details of difficulties (for example technical deficiencies or lack of knowledge) encountered compiling the required information and the main uncertainties involved.</a:t>
            </a:r>
          </a:p>
          <a:p>
            <a:pPr marL="342900" indent="-342900">
              <a:buFont typeface="Arial" panose="020B0604020202020204" pitchFamily="34" charset="0"/>
              <a:buChar char="•"/>
            </a:pP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4: EIA Scoping &amp; Reporting</a:t>
            </a:r>
          </a:p>
        </p:txBody>
      </p:sp>
    </p:spTree>
    <p:extLst>
      <p:ext uri="{BB962C8B-B14F-4D97-AF65-F5344CB8AC3E}">
        <p14:creationId xmlns:p14="http://schemas.microsoft.com/office/powerpoint/2010/main" val="120641437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33</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What to include in an Environmental Statement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275225" y="605034"/>
            <a:ext cx="11641545" cy="2862322"/>
          </a:xfrm>
          <a:prstGeom prst="rect">
            <a:avLst/>
          </a:prstGeom>
          <a:noFill/>
        </p:spPr>
        <p:txBody>
          <a:bodyPr wrap="square" rtlCol="0">
            <a:spAutoFit/>
          </a:bodyPr>
          <a:lstStyle/>
          <a:p>
            <a:r>
              <a:rPr lang="en-GB" sz="2400" dirty="0"/>
              <a:t>The Environmental Statement must contain the following information: </a:t>
            </a:r>
          </a:p>
          <a:p>
            <a:pPr marL="342900" indent="-342900">
              <a:buFont typeface="Arial" panose="020B0604020202020204" pitchFamily="34" charset="0"/>
              <a:buChar char="•"/>
            </a:pPr>
            <a:r>
              <a:rPr lang="en-GB" sz="2200" dirty="0"/>
              <a:t>A description of the </a:t>
            </a:r>
            <a:r>
              <a:rPr lang="en-GB" sz="2200" b="1" dirty="0"/>
              <a:t>expected significant adverse effects </a:t>
            </a:r>
            <a:r>
              <a:rPr lang="en-GB" sz="2200" dirty="0"/>
              <a:t>of the development on the environment deriving from the vulnerability of the development to </a:t>
            </a:r>
            <a:r>
              <a:rPr lang="en-GB" sz="2200" b="1" dirty="0"/>
              <a:t>risks of major accidents and/or disasters </a:t>
            </a:r>
            <a:r>
              <a:rPr lang="en-GB" sz="2200" dirty="0"/>
              <a:t>which are relevant to the project concerned. </a:t>
            </a:r>
          </a:p>
          <a:p>
            <a:pPr marL="342900" indent="-342900">
              <a:buFont typeface="Arial" panose="020B0604020202020204" pitchFamily="34" charset="0"/>
              <a:buChar char="•"/>
            </a:pPr>
            <a:r>
              <a:rPr lang="en-GB" sz="2200" dirty="0"/>
              <a:t>Where appropriate, this description should include </a:t>
            </a:r>
            <a:r>
              <a:rPr lang="en-GB" sz="2200" b="1" dirty="0"/>
              <a:t>measures envisaged to prevent or mitigate the significant adverse effects </a:t>
            </a:r>
            <a:r>
              <a:rPr lang="en-GB" sz="2200" dirty="0"/>
              <a:t>of such events on the environment and details of the preparedness for and proposed response to such emergencies.</a:t>
            </a:r>
          </a:p>
          <a:p>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4: EIA Scoping &amp; Reporting</a:t>
            </a:r>
          </a:p>
        </p:txBody>
      </p:sp>
      <p:graphicFrame>
        <p:nvGraphicFramePr>
          <p:cNvPr id="4" name="Table 5">
            <a:extLst>
              <a:ext uri="{FF2B5EF4-FFF2-40B4-BE49-F238E27FC236}">
                <a16:creationId xmlns:a16="http://schemas.microsoft.com/office/drawing/2014/main" id="{B75FE8D2-60A1-79F1-447E-DFB4A5064869}"/>
              </a:ext>
            </a:extLst>
          </p:cNvPr>
          <p:cNvGraphicFramePr>
            <a:graphicFrameLocks noGrp="1"/>
          </p:cNvGraphicFramePr>
          <p:nvPr>
            <p:extLst>
              <p:ext uri="{D42A27DB-BD31-4B8C-83A1-F6EECF244321}">
                <p14:modId xmlns:p14="http://schemas.microsoft.com/office/powerpoint/2010/main" val="74236837"/>
              </p:ext>
            </p:extLst>
          </p:nvPr>
        </p:nvGraphicFramePr>
        <p:xfrm>
          <a:off x="1651766" y="3135525"/>
          <a:ext cx="8977086" cy="2966720"/>
        </p:xfrm>
        <a:graphic>
          <a:graphicData uri="http://schemas.openxmlformats.org/drawingml/2006/table">
            <a:tbl>
              <a:tblPr firstRow="1" bandRow="1">
                <a:tableStyleId>{5C22544A-7EE6-4342-B048-85BDC9FD1C3A}</a:tableStyleId>
              </a:tblPr>
              <a:tblGrid>
                <a:gridCol w="4488543">
                  <a:extLst>
                    <a:ext uri="{9D8B030D-6E8A-4147-A177-3AD203B41FA5}">
                      <a16:colId xmlns:a16="http://schemas.microsoft.com/office/drawing/2014/main" val="3521233826"/>
                    </a:ext>
                  </a:extLst>
                </a:gridCol>
                <a:gridCol w="4488543">
                  <a:extLst>
                    <a:ext uri="{9D8B030D-6E8A-4147-A177-3AD203B41FA5}">
                      <a16:colId xmlns:a16="http://schemas.microsoft.com/office/drawing/2014/main" val="4138697523"/>
                    </a:ext>
                  </a:extLst>
                </a:gridCol>
              </a:tblGrid>
              <a:tr h="370840">
                <a:tc>
                  <a:txBody>
                    <a:bodyPr/>
                    <a:lstStyle/>
                    <a:p>
                      <a:r>
                        <a:rPr lang="en-GB" dirty="0"/>
                        <a:t>Option</a:t>
                      </a:r>
                    </a:p>
                  </a:txBody>
                  <a:tcPr/>
                </a:tc>
                <a:tc>
                  <a:txBody>
                    <a:bodyPr/>
                    <a:lstStyle/>
                    <a:p>
                      <a:r>
                        <a:rPr lang="en-GB" dirty="0"/>
                        <a:t>Example</a:t>
                      </a:r>
                    </a:p>
                  </a:txBody>
                  <a:tcPr/>
                </a:tc>
                <a:extLst>
                  <a:ext uri="{0D108BD9-81ED-4DB2-BD59-A6C34878D82A}">
                    <a16:rowId xmlns:a16="http://schemas.microsoft.com/office/drawing/2014/main" val="1095957554"/>
                  </a:ext>
                </a:extLst>
              </a:tr>
              <a:tr h="370840">
                <a:tc>
                  <a:txBody>
                    <a:bodyPr/>
                    <a:lstStyle/>
                    <a:p>
                      <a:r>
                        <a:rPr lang="en-GB" dirty="0"/>
                        <a:t>Avoid at source</a:t>
                      </a:r>
                    </a:p>
                  </a:txBody>
                  <a:tcPr/>
                </a:tc>
                <a:tc>
                  <a:txBody>
                    <a:bodyPr/>
                    <a:lstStyle/>
                    <a:p>
                      <a:r>
                        <a:rPr lang="en-GB" dirty="0"/>
                        <a:t>Avoid machinery</a:t>
                      </a:r>
                    </a:p>
                  </a:txBody>
                  <a:tcPr/>
                </a:tc>
                <a:extLst>
                  <a:ext uri="{0D108BD9-81ED-4DB2-BD59-A6C34878D82A}">
                    <a16:rowId xmlns:a16="http://schemas.microsoft.com/office/drawing/2014/main" val="1115986669"/>
                  </a:ext>
                </a:extLst>
              </a:tr>
              <a:tr h="370840">
                <a:tc>
                  <a:txBody>
                    <a:bodyPr/>
                    <a:lstStyle/>
                    <a:p>
                      <a:r>
                        <a:rPr lang="en-GB" dirty="0"/>
                        <a:t>Minimise impacts at source</a:t>
                      </a:r>
                    </a:p>
                  </a:txBody>
                  <a:tcPr/>
                </a:tc>
                <a:tc>
                  <a:txBody>
                    <a:bodyPr/>
                    <a:lstStyle/>
                    <a:p>
                      <a:r>
                        <a:rPr lang="en-GB" dirty="0"/>
                        <a:t>Use quiet machinery</a:t>
                      </a:r>
                    </a:p>
                  </a:txBody>
                  <a:tcPr/>
                </a:tc>
                <a:extLst>
                  <a:ext uri="{0D108BD9-81ED-4DB2-BD59-A6C34878D82A}">
                    <a16:rowId xmlns:a16="http://schemas.microsoft.com/office/drawing/2014/main" val="1179687772"/>
                  </a:ext>
                </a:extLst>
              </a:tr>
              <a:tr h="370840">
                <a:tc>
                  <a:txBody>
                    <a:bodyPr/>
                    <a:lstStyle/>
                    <a:p>
                      <a:r>
                        <a:rPr lang="en-GB" dirty="0"/>
                        <a:t>Abate impacts on site</a:t>
                      </a:r>
                    </a:p>
                  </a:txBody>
                  <a:tcPr/>
                </a:tc>
                <a:tc>
                  <a:txBody>
                    <a:bodyPr/>
                    <a:lstStyle/>
                    <a:p>
                      <a:r>
                        <a:rPr lang="en-GB" dirty="0"/>
                        <a:t>Use acoustic barriers</a:t>
                      </a:r>
                    </a:p>
                  </a:txBody>
                  <a:tcPr/>
                </a:tc>
                <a:extLst>
                  <a:ext uri="{0D108BD9-81ED-4DB2-BD59-A6C34878D82A}">
                    <a16:rowId xmlns:a16="http://schemas.microsoft.com/office/drawing/2014/main" val="2491132560"/>
                  </a:ext>
                </a:extLst>
              </a:tr>
              <a:tr h="370840">
                <a:tc>
                  <a:txBody>
                    <a:bodyPr/>
                    <a:lstStyle/>
                    <a:p>
                      <a:r>
                        <a:rPr lang="en-GB" dirty="0"/>
                        <a:t>Abate impacts at receptor</a:t>
                      </a:r>
                    </a:p>
                  </a:txBody>
                  <a:tcPr/>
                </a:tc>
                <a:tc>
                  <a:txBody>
                    <a:bodyPr/>
                    <a:lstStyle/>
                    <a:p>
                      <a:r>
                        <a:rPr lang="en-GB" dirty="0"/>
                        <a:t>Provide double glazing</a:t>
                      </a:r>
                    </a:p>
                  </a:txBody>
                  <a:tcPr/>
                </a:tc>
                <a:extLst>
                  <a:ext uri="{0D108BD9-81ED-4DB2-BD59-A6C34878D82A}">
                    <a16:rowId xmlns:a16="http://schemas.microsoft.com/office/drawing/2014/main" val="2790930891"/>
                  </a:ext>
                </a:extLst>
              </a:tr>
              <a:tr h="370840">
                <a:tc>
                  <a:txBody>
                    <a:bodyPr/>
                    <a:lstStyle/>
                    <a:p>
                      <a:r>
                        <a:rPr lang="en-GB" dirty="0"/>
                        <a:t>Repair impacts</a:t>
                      </a:r>
                    </a:p>
                  </a:txBody>
                  <a:tcPr/>
                </a:tc>
                <a:tc>
                  <a:txBody>
                    <a:bodyPr/>
                    <a:lstStyle/>
                    <a:p>
                      <a:r>
                        <a:rPr lang="en-GB" dirty="0"/>
                        <a:t>Monitor and remedy</a:t>
                      </a:r>
                    </a:p>
                  </a:txBody>
                  <a:tcPr/>
                </a:tc>
                <a:extLst>
                  <a:ext uri="{0D108BD9-81ED-4DB2-BD59-A6C34878D82A}">
                    <a16:rowId xmlns:a16="http://schemas.microsoft.com/office/drawing/2014/main" val="240479575"/>
                  </a:ext>
                </a:extLst>
              </a:tr>
              <a:tr h="370840">
                <a:tc>
                  <a:txBody>
                    <a:bodyPr/>
                    <a:lstStyle/>
                    <a:p>
                      <a:r>
                        <a:rPr lang="en-GB" dirty="0"/>
                        <a:t>Compensate in kind</a:t>
                      </a:r>
                    </a:p>
                  </a:txBody>
                  <a:tcPr/>
                </a:tc>
                <a:tc>
                  <a:txBody>
                    <a:bodyPr/>
                    <a:lstStyle/>
                    <a:p>
                      <a:r>
                        <a:rPr lang="en-GB" dirty="0"/>
                        <a:t>Move residents for duration of construction</a:t>
                      </a:r>
                    </a:p>
                  </a:txBody>
                  <a:tcPr/>
                </a:tc>
                <a:extLst>
                  <a:ext uri="{0D108BD9-81ED-4DB2-BD59-A6C34878D82A}">
                    <a16:rowId xmlns:a16="http://schemas.microsoft.com/office/drawing/2014/main" val="3754137441"/>
                  </a:ext>
                </a:extLst>
              </a:tr>
              <a:tr h="370840">
                <a:tc>
                  <a:txBody>
                    <a:bodyPr/>
                    <a:lstStyle/>
                    <a:p>
                      <a:r>
                        <a:rPr lang="en-GB" dirty="0"/>
                        <a:t>Other compensation and enhancement</a:t>
                      </a:r>
                    </a:p>
                  </a:txBody>
                  <a:tcPr/>
                </a:tc>
                <a:tc>
                  <a:txBody>
                    <a:bodyPr/>
                    <a:lstStyle/>
                    <a:p>
                      <a:r>
                        <a:rPr lang="en-GB" dirty="0"/>
                        <a:t>Liaise with residents</a:t>
                      </a:r>
                    </a:p>
                  </a:txBody>
                  <a:tcPr/>
                </a:tc>
                <a:extLst>
                  <a:ext uri="{0D108BD9-81ED-4DB2-BD59-A6C34878D82A}">
                    <a16:rowId xmlns:a16="http://schemas.microsoft.com/office/drawing/2014/main" val="2630352423"/>
                  </a:ext>
                </a:extLst>
              </a:tr>
            </a:tbl>
          </a:graphicData>
        </a:graphic>
      </p:graphicFrame>
      <p:sp>
        <p:nvSpPr>
          <p:cNvPr id="7" name="TextBox 6">
            <a:extLst>
              <a:ext uri="{FF2B5EF4-FFF2-40B4-BE49-F238E27FC236}">
                <a16:creationId xmlns:a16="http://schemas.microsoft.com/office/drawing/2014/main" id="{67EC8ECA-2F1F-927B-7131-5613C7763968}"/>
              </a:ext>
            </a:extLst>
          </p:cNvPr>
          <p:cNvSpPr txBox="1"/>
          <p:nvPr/>
        </p:nvSpPr>
        <p:spPr>
          <a:xfrm>
            <a:off x="1066800" y="6096782"/>
            <a:ext cx="9935029" cy="369332"/>
          </a:xfrm>
          <a:prstGeom prst="rect">
            <a:avLst/>
          </a:prstGeom>
          <a:noFill/>
        </p:spPr>
        <p:txBody>
          <a:bodyPr wrap="square">
            <a:spAutoFit/>
          </a:bodyPr>
          <a:lstStyle/>
          <a:p>
            <a:pPr algn="ctr"/>
            <a:r>
              <a:rPr lang="en-GB" sz="1800" dirty="0"/>
              <a:t>Mitigation </a:t>
            </a:r>
            <a:r>
              <a:rPr lang="en-GB" dirty="0"/>
              <a:t>hierarchy. Adapted from Department of Environment, Transport, and Regions (DETR) 1997</a:t>
            </a:r>
          </a:p>
        </p:txBody>
      </p:sp>
    </p:spTree>
    <p:extLst>
      <p:ext uri="{BB962C8B-B14F-4D97-AF65-F5344CB8AC3E}">
        <p14:creationId xmlns:p14="http://schemas.microsoft.com/office/powerpoint/2010/main" val="41832765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34</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What to include in an Environmental Statement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275225" y="605034"/>
            <a:ext cx="11641545" cy="3046988"/>
          </a:xfrm>
          <a:prstGeom prst="rect">
            <a:avLst/>
          </a:prstGeom>
          <a:noFill/>
        </p:spPr>
        <p:txBody>
          <a:bodyPr wrap="square" rtlCol="0">
            <a:spAutoFit/>
          </a:bodyPr>
          <a:lstStyle/>
          <a:p>
            <a:r>
              <a:rPr lang="en-GB" sz="2400" dirty="0"/>
              <a:t>The Environmental Statement must contain the following information: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A non-technical summary of the information</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A reference list detailing the sources used for the descriptions and assessments included in the environmental statement.</a:t>
            </a:r>
          </a:p>
          <a:p>
            <a:endParaRPr lang="en-GB" sz="2400" dirty="0"/>
          </a:p>
          <a:p>
            <a:pPr algn="ctr"/>
            <a:r>
              <a:rPr lang="en-GB" sz="2400" b="1" dirty="0">
                <a:latin typeface="Comic Sans MS" panose="030F0702030302020204" pitchFamily="66" charset="0"/>
              </a:rPr>
              <a:t>QUESTION: Why require the provision of a Non-Technical summary?</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4: EIA Scoping &amp; Reporting</a:t>
            </a:r>
          </a:p>
        </p:txBody>
      </p:sp>
    </p:spTree>
    <p:extLst>
      <p:ext uri="{BB962C8B-B14F-4D97-AF65-F5344CB8AC3E}">
        <p14:creationId xmlns:p14="http://schemas.microsoft.com/office/powerpoint/2010/main" val="12229439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35</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Application submission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275225" y="605034"/>
            <a:ext cx="11641545" cy="5632311"/>
          </a:xfrm>
          <a:prstGeom prst="rect">
            <a:avLst/>
          </a:prstGeom>
          <a:noFill/>
        </p:spPr>
        <p:txBody>
          <a:bodyPr wrap="square" rtlCol="0">
            <a:spAutoFit/>
          </a:bodyPr>
          <a:lstStyle/>
          <a:p>
            <a:r>
              <a:rPr lang="en-GB" sz="2400" dirty="0"/>
              <a:t>When an applicant intends to submit a planning application with an Environmental Statement, they should send the local planning authority (LPA) all the documents which must normally accompany a planning application as well as the Environmental Statement.</a:t>
            </a:r>
          </a:p>
          <a:p>
            <a:endParaRPr lang="en-GB" sz="2400" dirty="0"/>
          </a:p>
          <a:p>
            <a:r>
              <a:rPr lang="en-GB" sz="2400" dirty="0"/>
              <a:t>In addition, the applicant must also submit: </a:t>
            </a:r>
          </a:p>
          <a:p>
            <a:pPr marL="342900" indent="-342900">
              <a:buFont typeface="Arial" panose="020B0604020202020204" pitchFamily="34" charset="0"/>
              <a:buChar char="•"/>
            </a:pPr>
            <a:r>
              <a:rPr lang="en-GB" sz="2400" dirty="0"/>
              <a:t>One further copy of the Environmental Statement for onward transmission by the local planning authority to the Secretary of State;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A note of the name of everybody to whom the applicant has already sent, or intends to send, a copy of the Environmental Statement and the date on which the Environmental Statement was so served, where relevant;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Sufficient further copies of the Environmental Statement as are needed to allow the local planning authority to send one to each of the consultation bodies who have not received a copy directly from the applicant.</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4: EIA Scoping &amp; Reporting</a:t>
            </a:r>
          </a:p>
        </p:txBody>
      </p:sp>
    </p:spTree>
    <p:extLst>
      <p:ext uri="{BB962C8B-B14F-4D97-AF65-F5344CB8AC3E}">
        <p14:creationId xmlns:p14="http://schemas.microsoft.com/office/powerpoint/2010/main" val="22868441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3B6DE32F-1FA6-CEE2-88E5-5F13FFE95F21}"/>
              </a:ext>
            </a:extLst>
          </p:cNvPr>
          <p:cNvPicPr>
            <a:picLocks noChangeAspect="1"/>
          </p:cNvPicPr>
          <p:nvPr/>
        </p:nvPicPr>
        <p:blipFill rotWithShape="1">
          <a:blip r:embed="rId3"/>
          <a:srcRect t="1954" r="21470" b="20288"/>
          <a:stretch/>
        </p:blipFill>
        <p:spPr>
          <a:xfrm>
            <a:off x="6248400" y="1822517"/>
            <a:ext cx="5400261" cy="4322817"/>
          </a:xfrm>
          <a:prstGeom prst="rect">
            <a:avLst/>
          </a:prstGeom>
        </p:spPr>
      </p:pic>
      <p:pic>
        <p:nvPicPr>
          <p:cNvPr id="6" name="Picture 5">
            <a:extLst>
              <a:ext uri="{FF2B5EF4-FFF2-40B4-BE49-F238E27FC236}">
                <a16:creationId xmlns:a16="http://schemas.microsoft.com/office/drawing/2014/main" id="{B09AF642-31A9-F1BF-B90A-BDAEE13E6418}"/>
              </a:ext>
            </a:extLst>
          </p:cNvPr>
          <p:cNvPicPr>
            <a:picLocks noChangeAspect="1"/>
          </p:cNvPicPr>
          <p:nvPr/>
        </p:nvPicPr>
        <p:blipFill rotWithShape="1">
          <a:blip r:embed="rId4"/>
          <a:srcRect l="17252"/>
          <a:stretch/>
        </p:blipFill>
        <p:spPr>
          <a:xfrm>
            <a:off x="6244478" y="1822517"/>
            <a:ext cx="5556400" cy="4373737"/>
          </a:xfrm>
          <a:prstGeom prst="rect">
            <a:avLst/>
          </a:prstGeom>
        </p:spPr>
      </p:pic>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36</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 </a:t>
            </a:r>
            <a:r>
              <a:rPr lang="en-GB" b="1" dirty="0" err="1"/>
              <a:t>Coed</a:t>
            </a:r>
            <a:r>
              <a:rPr lang="en-GB" b="1" dirty="0"/>
              <a:t> Darcy EIA example</a:t>
            </a:r>
          </a:p>
        </p:txBody>
      </p:sp>
      <p:sp>
        <p:nvSpPr>
          <p:cNvPr id="12" name="TextBox 11">
            <a:extLst>
              <a:ext uri="{FF2B5EF4-FFF2-40B4-BE49-F238E27FC236}">
                <a16:creationId xmlns:a16="http://schemas.microsoft.com/office/drawing/2014/main" id="{38C4A143-C346-A5D7-3DFF-2CAF7FBCDBED}"/>
              </a:ext>
            </a:extLst>
          </p:cNvPr>
          <p:cNvSpPr txBox="1"/>
          <p:nvPr/>
        </p:nvSpPr>
        <p:spPr>
          <a:xfrm>
            <a:off x="102254" y="1678539"/>
            <a:ext cx="6144185" cy="4832092"/>
          </a:xfrm>
          <a:prstGeom prst="rect">
            <a:avLst/>
          </a:prstGeom>
          <a:noFill/>
        </p:spPr>
        <p:txBody>
          <a:bodyPr wrap="square" rtlCol="0">
            <a:spAutoFit/>
          </a:bodyPr>
          <a:lstStyle/>
          <a:p>
            <a:pPr marL="342900" indent="-342900">
              <a:buFont typeface="Arial" panose="020B0604020202020204" pitchFamily="34" charset="0"/>
              <a:buChar char="•"/>
            </a:pPr>
            <a:r>
              <a:rPr lang="en-GB" sz="2200" dirty="0"/>
              <a:t>Visit Neath Port Talbot planning portal and search for planning application: “P2021/1193”</a:t>
            </a:r>
          </a:p>
          <a:p>
            <a:pPr marL="800100" lvl="1" indent="-342900">
              <a:buFont typeface="Arial" panose="020B0604020202020204" pitchFamily="34" charset="0"/>
              <a:buChar char="•"/>
            </a:pPr>
            <a:r>
              <a:rPr lang="en-GB" sz="2200" dirty="0"/>
              <a:t>335 documents, or which 15 are the main Environmental Statement report</a:t>
            </a:r>
          </a:p>
          <a:p>
            <a:pPr marL="800100" lvl="1" indent="-342900">
              <a:buFont typeface="Arial" panose="020B0604020202020204" pitchFamily="34" charset="0"/>
              <a:buChar char="•"/>
            </a:pPr>
            <a:r>
              <a:rPr lang="en-GB" sz="2200" dirty="0"/>
              <a:t>The rest are mostly ES Appendices or Figures</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The ES Report (inc. chapters 1 – 14), the Non-technical summary, and the Scoping Opinion, can be found within the ‘Environmental Statements’ tile on Moodle, within the ‘</a:t>
            </a:r>
            <a:r>
              <a:rPr lang="en-GB" sz="2200" dirty="0" err="1"/>
              <a:t>Coed</a:t>
            </a:r>
            <a:r>
              <a:rPr lang="en-GB" sz="2200" dirty="0"/>
              <a:t> Darcy EIA documents’ folder.</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4: EIA Scoping &amp; Reporting</a:t>
            </a:r>
          </a:p>
        </p:txBody>
      </p:sp>
      <p:sp>
        <p:nvSpPr>
          <p:cNvPr id="4" name="AutoShape 2">
            <a:extLst>
              <a:ext uri="{FF2B5EF4-FFF2-40B4-BE49-F238E27FC236}">
                <a16:creationId xmlns:a16="http://schemas.microsoft.com/office/drawing/2014/main" id="{15A40123-6D28-F9C2-A8FE-52C0A91F2741}"/>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TextBox 8">
            <a:extLst>
              <a:ext uri="{FF2B5EF4-FFF2-40B4-BE49-F238E27FC236}">
                <a16:creationId xmlns:a16="http://schemas.microsoft.com/office/drawing/2014/main" id="{9C6F9707-696C-2E33-7A98-BEDD57752954}"/>
              </a:ext>
            </a:extLst>
          </p:cNvPr>
          <p:cNvSpPr txBox="1"/>
          <p:nvPr/>
        </p:nvSpPr>
        <p:spPr>
          <a:xfrm>
            <a:off x="0" y="441351"/>
            <a:ext cx="12087784" cy="1200329"/>
          </a:xfrm>
          <a:prstGeom prst="rect">
            <a:avLst/>
          </a:prstGeom>
          <a:noFill/>
        </p:spPr>
        <p:txBody>
          <a:bodyPr wrap="square">
            <a:spAutoFit/>
          </a:bodyPr>
          <a:lstStyle/>
          <a:p>
            <a:pPr marL="342900" indent="-342900">
              <a:buFont typeface="Arial" panose="020B0604020202020204" pitchFamily="34" charset="0"/>
              <a:buChar char="•"/>
            </a:pPr>
            <a:r>
              <a:rPr lang="en-GB" sz="2400" dirty="0" err="1"/>
              <a:t>Coed</a:t>
            </a:r>
            <a:r>
              <a:rPr lang="en-GB" sz="2400" dirty="0"/>
              <a:t> Darcy – “The Proposed Development proposes 2000 new homes, land for educational purposes (with a two-from entry primary school envisaged) with associated public open space, land for commercial uses and an extension to the existing </a:t>
            </a:r>
            <a:r>
              <a:rPr lang="en-GB" sz="2400" dirty="0" err="1"/>
              <a:t>Llandarcy</a:t>
            </a:r>
            <a:r>
              <a:rPr lang="en-GB" sz="2400" dirty="0"/>
              <a:t> Business Park”</a:t>
            </a:r>
          </a:p>
        </p:txBody>
      </p:sp>
      <p:pic>
        <p:nvPicPr>
          <p:cNvPr id="16" name="Picture 15">
            <a:extLst>
              <a:ext uri="{FF2B5EF4-FFF2-40B4-BE49-F238E27FC236}">
                <a16:creationId xmlns:a16="http://schemas.microsoft.com/office/drawing/2014/main" id="{AEAAB7A5-D0F4-FA3C-C173-AAE49E19E047}"/>
              </a:ext>
            </a:extLst>
          </p:cNvPr>
          <p:cNvPicPr>
            <a:picLocks noChangeAspect="1"/>
          </p:cNvPicPr>
          <p:nvPr/>
        </p:nvPicPr>
        <p:blipFill>
          <a:blip r:embed="rId5"/>
          <a:stretch>
            <a:fillRect/>
          </a:stretch>
        </p:blipFill>
        <p:spPr>
          <a:xfrm>
            <a:off x="1385019" y="3429000"/>
            <a:ext cx="3515891" cy="1312150"/>
          </a:xfrm>
          <a:prstGeom prst="rect">
            <a:avLst/>
          </a:prstGeom>
        </p:spPr>
      </p:pic>
    </p:spTree>
    <p:extLst>
      <p:ext uri="{BB962C8B-B14F-4D97-AF65-F5344CB8AC3E}">
        <p14:creationId xmlns:p14="http://schemas.microsoft.com/office/powerpoint/2010/main" val="636703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37</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Summary</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313652" y="363915"/>
            <a:ext cx="8609369" cy="5693866"/>
          </a:xfrm>
          <a:prstGeom prst="rect">
            <a:avLst/>
          </a:prstGeom>
          <a:noFill/>
        </p:spPr>
        <p:txBody>
          <a:bodyPr wrap="square" rtlCol="0">
            <a:spAutoFit/>
          </a:bodyPr>
          <a:lstStyle/>
          <a:p>
            <a:r>
              <a:rPr lang="en-GB" sz="2800" dirty="0"/>
              <a:t>In this lecture we covered:</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What a Scoping Report is – a process to determine what should be considered during the assessment process and who to consult</a:t>
            </a:r>
          </a:p>
          <a:p>
            <a:pPr marL="342900" indent="-342900">
              <a:buFont typeface="Arial" panose="020B0604020202020204" pitchFamily="34" charset="0"/>
              <a:buChar char="•"/>
            </a:pPr>
            <a:r>
              <a:rPr lang="en-GB" sz="2400" dirty="0"/>
              <a:t>What scoping should include (typical format / structure)</a:t>
            </a:r>
          </a:p>
          <a:p>
            <a:pPr marL="342900" indent="-342900">
              <a:buFont typeface="Arial" panose="020B0604020202020204" pitchFamily="34" charset="0"/>
              <a:buChar char="•"/>
            </a:pPr>
            <a:r>
              <a:rPr lang="en-GB" sz="2400" dirty="0"/>
              <a:t>How LPA’s respond (Scoping Decision)</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What the Environmental Statement should include:</a:t>
            </a:r>
          </a:p>
          <a:p>
            <a:pPr marL="800100" lvl="1" indent="-342900">
              <a:buFont typeface="Arial" panose="020B0604020202020204" pitchFamily="34" charset="0"/>
              <a:buChar char="•"/>
            </a:pPr>
            <a:r>
              <a:rPr lang="en-GB" sz="2400" dirty="0"/>
              <a:t>description and plan, </a:t>
            </a:r>
          </a:p>
          <a:p>
            <a:pPr marL="800100" lvl="1" indent="-342900">
              <a:buFont typeface="Arial" panose="020B0604020202020204" pitchFamily="34" charset="0"/>
              <a:buChar char="•"/>
            </a:pPr>
            <a:r>
              <a:rPr lang="en-GB" sz="2400" dirty="0"/>
              <a:t>alternatives, </a:t>
            </a:r>
          </a:p>
          <a:p>
            <a:pPr marL="800100" lvl="1" indent="-342900">
              <a:buFont typeface="Arial" panose="020B0604020202020204" pitchFamily="34" charset="0"/>
              <a:buChar char="•"/>
            </a:pPr>
            <a:r>
              <a:rPr lang="en-GB" sz="2400" dirty="0"/>
              <a:t>likely impacts, </a:t>
            </a:r>
          </a:p>
          <a:p>
            <a:pPr marL="800100" lvl="1" indent="-342900">
              <a:buFont typeface="Arial" panose="020B0604020202020204" pitchFamily="34" charset="0"/>
              <a:buChar char="•"/>
            </a:pPr>
            <a:r>
              <a:rPr lang="en-GB" sz="2400" dirty="0"/>
              <a:t>baseline scenario, </a:t>
            </a:r>
          </a:p>
          <a:p>
            <a:pPr marL="800100" lvl="1" indent="-342900">
              <a:buFont typeface="Arial" panose="020B0604020202020204" pitchFamily="34" charset="0"/>
              <a:buChar char="•"/>
            </a:pPr>
            <a:r>
              <a:rPr lang="en-GB" sz="2400" dirty="0"/>
              <a:t>prevention / mitigation, </a:t>
            </a:r>
          </a:p>
          <a:p>
            <a:pPr marL="800100" lvl="1" indent="-342900">
              <a:buFont typeface="Arial" panose="020B0604020202020204" pitchFamily="34" charset="0"/>
              <a:buChar char="•"/>
            </a:pPr>
            <a:r>
              <a:rPr lang="en-GB" sz="2400" dirty="0"/>
              <a:t>conclusions</a:t>
            </a:r>
            <a:endParaRPr lang="en-GB" sz="28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4: EIA Scoping &amp; Reporting</a:t>
            </a:r>
          </a:p>
        </p:txBody>
      </p:sp>
    </p:spTree>
    <p:extLst>
      <p:ext uri="{BB962C8B-B14F-4D97-AF65-F5344CB8AC3E}">
        <p14:creationId xmlns:p14="http://schemas.microsoft.com/office/powerpoint/2010/main" val="37606613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38</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Next Session</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221372" y="363915"/>
            <a:ext cx="8965016" cy="5878532"/>
          </a:xfrm>
          <a:prstGeom prst="rect">
            <a:avLst/>
          </a:prstGeom>
          <a:noFill/>
        </p:spPr>
        <p:txBody>
          <a:bodyPr wrap="square" rtlCol="0">
            <a:spAutoFit/>
          </a:bodyPr>
          <a:lstStyle/>
          <a:p>
            <a:r>
              <a:rPr lang="en-GB" sz="2800" dirty="0"/>
              <a:t>The next lecture will cover:</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800" dirty="0"/>
              <a:t>EIA Decision process</a:t>
            </a:r>
          </a:p>
          <a:p>
            <a:endParaRPr lang="en-GB" sz="2800" dirty="0"/>
          </a:p>
          <a:p>
            <a:r>
              <a:rPr lang="en-GB" sz="2800" dirty="0"/>
              <a:t>Suggested activities: </a:t>
            </a:r>
          </a:p>
          <a:p>
            <a:pPr marL="457200" indent="-457200">
              <a:buFontTx/>
              <a:buChar char="-"/>
            </a:pPr>
            <a:r>
              <a:rPr lang="en-GB" sz="2800" dirty="0"/>
              <a:t>Review your selected Environmental Statement -  				</a:t>
            </a:r>
            <a:r>
              <a:rPr lang="en-GB" sz="2800" b="1" i="0" dirty="0">
                <a:solidFill>
                  <a:srgbClr val="000000"/>
                </a:solidFill>
                <a:effectLst/>
                <a:latin typeface="Inter"/>
              </a:rPr>
              <a:t>P2024/0543</a:t>
            </a:r>
            <a:endParaRPr lang="en-GB" sz="2800" dirty="0"/>
          </a:p>
          <a:p>
            <a:pPr marL="457200" indent="-457200">
              <a:buFontTx/>
              <a:buChar char="-"/>
            </a:pPr>
            <a:r>
              <a:rPr lang="en-GB" sz="2800" dirty="0"/>
              <a:t>URL for ES documents (note, multiple docs): </a:t>
            </a:r>
            <a:r>
              <a:rPr lang="en-GB" sz="2000" dirty="0">
                <a:hlinkClick r:id="rId3"/>
              </a:rPr>
              <a:t>https://appsportal2.npt.gov.uk/ords/idocs12/f?p=Planning:2:0::NO::P2_REFERENCE:P2024/0543</a:t>
            </a:r>
            <a:endParaRPr lang="en-GB" sz="2000" dirty="0"/>
          </a:p>
          <a:p>
            <a:pPr marL="457200" indent="-457200">
              <a:buFontTx/>
              <a:buChar char="-"/>
            </a:pPr>
            <a:r>
              <a:rPr lang="en-GB" sz="2800" dirty="0"/>
              <a:t>Become familiar with the content</a:t>
            </a:r>
          </a:p>
          <a:p>
            <a:pPr marL="457200" indent="-457200">
              <a:buFontTx/>
              <a:buChar char="-"/>
            </a:pPr>
            <a:r>
              <a:rPr lang="en-GB" sz="2800" dirty="0"/>
              <a:t>Question if all aspects have been covered – if not, why?</a:t>
            </a:r>
          </a:p>
          <a:p>
            <a:pPr marL="457200" indent="-457200">
              <a:buFontTx/>
              <a:buChar char="-"/>
            </a:pPr>
            <a:r>
              <a:rPr lang="en-GB" sz="2800" dirty="0"/>
              <a:t>Was scoping conducted beforehand to guide the assessment / reporting / consultation process?</a:t>
            </a:r>
          </a:p>
          <a:p>
            <a:pPr marL="457200" indent="-457200">
              <a:buFontTx/>
              <a:buChar char="-"/>
            </a:pPr>
            <a:r>
              <a:rPr lang="en-GB" sz="2800" dirty="0"/>
              <a:t>Who was consulted, and how?</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4: EIA Scoping &amp; Reporting</a:t>
            </a:r>
          </a:p>
        </p:txBody>
      </p:sp>
    </p:spTree>
    <p:extLst>
      <p:ext uri="{BB962C8B-B14F-4D97-AF65-F5344CB8AC3E}">
        <p14:creationId xmlns:p14="http://schemas.microsoft.com/office/powerpoint/2010/main" val="35660958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39</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Questions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860114"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3"/>
              </a:rPr>
              <a:t>a.cunningham@uwtsd.ac.uk</a:t>
            </a:r>
            <a:endParaRPr lang="en-GB" dirty="0"/>
          </a:p>
          <a:p>
            <a:r>
              <a:rPr lang="en-GB" sz="2400" dirty="0"/>
              <a:t>Teams:	</a:t>
            </a:r>
            <a:r>
              <a:rPr lang="en-GB" sz="1400" dirty="0"/>
              <a:t>“ACNA6002 Environmental Assessment, Management, and </a:t>
            </a:r>
            <a:r>
              <a:rPr lang="en-GB" sz="1400" dirty="0" err="1"/>
              <a:t>Auditting</a:t>
            </a:r>
            <a:r>
              <a:rPr lang="en-GB" sz="1400" dirty="0"/>
              <a:t> 25/26_GRP”</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4: EIA Scoping &amp; Reporting</a:t>
            </a:r>
          </a:p>
        </p:txBody>
      </p:sp>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5222</Words>
  <Application>Microsoft Office PowerPoint</Application>
  <PresentationFormat>Widescreen</PresentationFormat>
  <Paragraphs>548</Paragraphs>
  <Slides>39</Slides>
  <Notes>6</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39</vt:i4>
      </vt:variant>
    </vt:vector>
  </HeadingPairs>
  <TitlesOfParts>
    <vt:vector size="45" baseType="lpstr">
      <vt:lpstr>Inter</vt:lpstr>
      <vt:lpstr>Arial</vt:lpstr>
      <vt:lpstr>Calibri</vt:lpstr>
      <vt:lpstr>Calibri Light</vt:lpstr>
      <vt:lpstr>Comic Sans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4</cp:revision>
  <dcterms:created xsi:type="dcterms:W3CDTF">2023-07-26T10:21:48Z</dcterms:created>
  <dcterms:modified xsi:type="dcterms:W3CDTF">2025-10-26T18:24:39Z</dcterms:modified>
</cp:coreProperties>
</file>