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8"/>
  </p:notesMasterIdLst>
  <p:sldIdLst>
    <p:sldId id="719" r:id="rId6"/>
    <p:sldId id="768" r:id="rId7"/>
    <p:sldId id="847" r:id="rId8"/>
    <p:sldId id="850" r:id="rId9"/>
    <p:sldId id="851" r:id="rId10"/>
    <p:sldId id="853" r:id="rId11"/>
    <p:sldId id="854" r:id="rId12"/>
    <p:sldId id="862" r:id="rId13"/>
    <p:sldId id="855" r:id="rId14"/>
    <p:sldId id="861" r:id="rId15"/>
    <p:sldId id="830" r:id="rId16"/>
    <p:sldId id="732" r:id="rId17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21E187-B115-4A46-911B-5D5DC7B491BC}" v="122" dt="2024-10-17T23:53:25.6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8" d="100"/>
          <a:sy n="88" d="100"/>
        </p:scale>
        <p:origin x="33" y="3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B21E187-B115-4A46-911B-5D5DC7B491BC}"/>
    <pc:docChg chg="undo custSel addSld delSld modSld sldOrd">
      <pc:chgData name="Jenifer Prince Devaraj" userId="c3fb109c-09d1-42a6-93f4-69472d709861" providerId="ADAL" clId="{3B21E187-B115-4A46-911B-5D5DC7B491BC}" dt="2024-10-18T00:01:25.954" v="1342" actId="6549"/>
      <pc:docMkLst>
        <pc:docMk/>
      </pc:docMkLst>
      <pc:sldChg chg="modSp mod">
        <pc:chgData name="Jenifer Prince Devaraj" userId="c3fb109c-09d1-42a6-93f4-69472d709861" providerId="ADAL" clId="{3B21E187-B115-4A46-911B-5D5DC7B491BC}" dt="2024-10-18T00:01:25.954" v="1342" actId="6549"/>
        <pc:sldMkLst>
          <pc:docMk/>
          <pc:sldMk cId="3119007398" sldId="719"/>
        </pc:sldMkLst>
        <pc:spChg chg="mod">
          <ac:chgData name="Jenifer Prince Devaraj" userId="c3fb109c-09d1-42a6-93f4-69472d709861" providerId="ADAL" clId="{3B21E187-B115-4A46-911B-5D5DC7B491BC}" dt="2024-10-18T00:01:25.954" v="1342" actId="6549"/>
          <ac:spMkLst>
            <pc:docMk/>
            <pc:sldMk cId="3119007398" sldId="719"/>
            <ac:spMk id="2" creationId="{16E5152E-3EBF-4999-0C54-CFE8AE6C2CB8}"/>
          </ac:spMkLst>
        </pc:spChg>
      </pc:sldChg>
      <pc:sldChg chg="modSp mod">
        <pc:chgData name="Jenifer Prince Devaraj" userId="c3fb109c-09d1-42a6-93f4-69472d709861" providerId="ADAL" clId="{3B21E187-B115-4A46-911B-5D5DC7B491BC}" dt="2024-10-16T18:52:54.755" v="1277" actId="313"/>
        <pc:sldMkLst>
          <pc:docMk/>
          <pc:sldMk cId="2008570622" sldId="768"/>
        </pc:sldMkLst>
        <pc:spChg chg="mod">
          <ac:chgData name="Jenifer Prince Devaraj" userId="c3fb109c-09d1-42a6-93f4-69472d709861" providerId="ADAL" clId="{3B21E187-B115-4A46-911B-5D5DC7B491BC}" dt="2024-10-16T00:12:55.450" v="1235" actId="1076"/>
          <ac:spMkLst>
            <pc:docMk/>
            <pc:sldMk cId="2008570622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B21E187-B115-4A46-911B-5D5DC7B491BC}" dt="2024-10-16T18:52:54.755" v="1277" actId="313"/>
          <ac:spMkLst>
            <pc:docMk/>
            <pc:sldMk cId="2008570622" sldId="768"/>
            <ac:spMk id="7" creationId="{B247BDBD-0B9F-BE85-20A3-8D20E13BBC12}"/>
          </ac:spMkLst>
        </pc:spChg>
      </pc:sldChg>
      <pc:sldChg chg="modSp add del mod">
        <pc:chgData name="Jenifer Prince Devaraj" userId="c3fb109c-09d1-42a6-93f4-69472d709861" providerId="ADAL" clId="{3B21E187-B115-4A46-911B-5D5DC7B491BC}" dt="2024-10-16T00:14:14.005" v="1251" actId="1076"/>
        <pc:sldMkLst>
          <pc:docMk/>
          <pc:sldMk cId="1470482929" sldId="830"/>
        </pc:sldMkLst>
        <pc:spChg chg="mod">
          <ac:chgData name="Jenifer Prince Devaraj" userId="c3fb109c-09d1-42a6-93f4-69472d709861" providerId="ADAL" clId="{3B21E187-B115-4A46-911B-5D5DC7B491BC}" dt="2024-10-16T00:14:14.005" v="1251" actId="1076"/>
          <ac:spMkLst>
            <pc:docMk/>
            <pc:sldMk cId="1470482929" sldId="830"/>
            <ac:spMk id="2" creationId="{599D6D5D-84A5-2599-8C62-A39AD58B7439}"/>
          </ac:spMkLst>
        </pc:spChg>
      </pc:sldChg>
      <pc:sldChg chg="del">
        <pc:chgData name="Jenifer Prince Devaraj" userId="c3fb109c-09d1-42a6-93f4-69472d709861" providerId="ADAL" clId="{3B21E187-B115-4A46-911B-5D5DC7B491BC}" dt="2024-10-16T00:05:09.906" v="1158" actId="47"/>
        <pc:sldMkLst>
          <pc:docMk/>
          <pc:sldMk cId="373846365" sldId="831"/>
        </pc:sldMkLst>
      </pc:sldChg>
      <pc:sldChg chg="del">
        <pc:chgData name="Jenifer Prince Devaraj" userId="c3fb109c-09d1-42a6-93f4-69472d709861" providerId="ADAL" clId="{3B21E187-B115-4A46-911B-5D5DC7B491BC}" dt="2024-10-16T00:05:10.621" v="1160" actId="47"/>
        <pc:sldMkLst>
          <pc:docMk/>
          <pc:sldMk cId="610249908" sldId="832"/>
        </pc:sldMkLst>
      </pc:sldChg>
      <pc:sldChg chg="del">
        <pc:chgData name="Jenifer Prince Devaraj" userId="c3fb109c-09d1-42a6-93f4-69472d709861" providerId="ADAL" clId="{3B21E187-B115-4A46-911B-5D5DC7B491BC}" dt="2024-10-16T00:05:10.246" v="1159" actId="47"/>
        <pc:sldMkLst>
          <pc:docMk/>
          <pc:sldMk cId="2367781291" sldId="833"/>
        </pc:sldMkLst>
      </pc:sldChg>
      <pc:sldChg chg="del">
        <pc:chgData name="Jenifer Prince Devaraj" userId="c3fb109c-09d1-42a6-93f4-69472d709861" providerId="ADAL" clId="{3B21E187-B115-4A46-911B-5D5DC7B491BC}" dt="2024-10-16T00:05:10.970" v="1161" actId="47"/>
        <pc:sldMkLst>
          <pc:docMk/>
          <pc:sldMk cId="3625469524" sldId="834"/>
        </pc:sldMkLst>
      </pc:sldChg>
      <pc:sldChg chg="del">
        <pc:chgData name="Jenifer Prince Devaraj" userId="c3fb109c-09d1-42a6-93f4-69472d709861" providerId="ADAL" clId="{3B21E187-B115-4A46-911B-5D5DC7B491BC}" dt="2024-10-16T00:05:11.456" v="1163" actId="47"/>
        <pc:sldMkLst>
          <pc:docMk/>
          <pc:sldMk cId="3941869385" sldId="835"/>
        </pc:sldMkLst>
      </pc:sldChg>
      <pc:sldChg chg="del">
        <pc:chgData name="Jenifer Prince Devaraj" userId="c3fb109c-09d1-42a6-93f4-69472d709861" providerId="ADAL" clId="{3B21E187-B115-4A46-911B-5D5DC7B491BC}" dt="2024-10-16T00:05:11.243" v="1162" actId="47"/>
        <pc:sldMkLst>
          <pc:docMk/>
          <pc:sldMk cId="215061217" sldId="836"/>
        </pc:sldMkLst>
      </pc:sldChg>
      <pc:sldChg chg="del">
        <pc:chgData name="Jenifer Prince Devaraj" userId="c3fb109c-09d1-42a6-93f4-69472d709861" providerId="ADAL" clId="{3B21E187-B115-4A46-911B-5D5DC7B491BC}" dt="2024-10-16T00:05:11.741" v="1164" actId="47"/>
        <pc:sldMkLst>
          <pc:docMk/>
          <pc:sldMk cId="2394289089" sldId="837"/>
        </pc:sldMkLst>
      </pc:sldChg>
      <pc:sldChg chg="del">
        <pc:chgData name="Jenifer Prince Devaraj" userId="c3fb109c-09d1-42a6-93f4-69472d709861" providerId="ADAL" clId="{3B21E187-B115-4A46-911B-5D5DC7B491BC}" dt="2024-10-16T00:05:11.979" v="1165" actId="47"/>
        <pc:sldMkLst>
          <pc:docMk/>
          <pc:sldMk cId="999969631" sldId="838"/>
        </pc:sldMkLst>
      </pc:sldChg>
      <pc:sldChg chg="del">
        <pc:chgData name="Jenifer Prince Devaraj" userId="c3fb109c-09d1-42a6-93f4-69472d709861" providerId="ADAL" clId="{3B21E187-B115-4A46-911B-5D5DC7B491BC}" dt="2024-10-16T00:05:12.237" v="1166" actId="47"/>
        <pc:sldMkLst>
          <pc:docMk/>
          <pc:sldMk cId="932623900" sldId="839"/>
        </pc:sldMkLst>
      </pc:sldChg>
      <pc:sldChg chg="del">
        <pc:chgData name="Jenifer Prince Devaraj" userId="c3fb109c-09d1-42a6-93f4-69472d709861" providerId="ADAL" clId="{3B21E187-B115-4A46-911B-5D5DC7B491BC}" dt="2024-10-16T00:05:12.516" v="1167" actId="47"/>
        <pc:sldMkLst>
          <pc:docMk/>
          <pc:sldMk cId="3088264877" sldId="840"/>
        </pc:sldMkLst>
      </pc:sldChg>
      <pc:sldChg chg="del">
        <pc:chgData name="Jenifer Prince Devaraj" userId="c3fb109c-09d1-42a6-93f4-69472d709861" providerId="ADAL" clId="{3B21E187-B115-4A46-911B-5D5DC7B491BC}" dt="2024-10-16T00:05:12.808" v="1168" actId="47"/>
        <pc:sldMkLst>
          <pc:docMk/>
          <pc:sldMk cId="1814614104" sldId="841"/>
        </pc:sldMkLst>
      </pc:sldChg>
      <pc:sldChg chg="del">
        <pc:chgData name="Jenifer Prince Devaraj" userId="c3fb109c-09d1-42a6-93f4-69472d709861" providerId="ADAL" clId="{3B21E187-B115-4A46-911B-5D5DC7B491BC}" dt="2024-10-16T00:05:13.093" v="1169" actId="47"/>
        <pc:sldMkLst>
          <pc:docMk/>
          <pc:sldMk cId="2540969433" sldId="842"/>
        </pc:sldMkLst>
      </pc:sldChg>
      <pc:sldChg chg="del">
        <pc:chgData name="Jenifer Prince Devaraj" userId="c3fb109c-09d1-42a6-93f4-69472d709861" providerId="ADAL" clId="{3B21E187-B115-4A46-911B-5D5DC7B491BC}" dt="2024-10-16T00:05:13.400" v="1170" actId="47"/>
        <pc:sldMkLst>
          <pc:docMk/>
          <pc:sldMk cId="2464426308" sldId="843"/>
        </pc:sldMkLst>
      </pc:sldChg>
      <pc:sldChg chg="del">
        <pc:chgData name="Jenifer Prince Devaraj" userId="c3fb109c-09d1-42a6-93f4-69472d709861" providerId="ADAL" clId="{3B21E187-B115-4A46-911B-5D5DC7B491BC}" dt="2024-10-16T00:05:14.205" v="1173" actId="47"/>
        <pc:sldMkLst>
          <pc:docMk/>
          <pc:sldMk cId="2112164240" sldId="844"/>
        </pc:sldMkLst>
      </pc:sldChg>
      <pc:sldChg chg="del">
        <pc:chgData name="Jenifer Prince Devaraj" userId="c3fb109c-09d1-42a6-93f4-69472d709861" providerId="ADAL" clId="{3B21E187-B115-4A46-911B-5D5DC7B491BC}" dt="2024-10-16T00:05:13.659" v="1171" actId="47"/>
        <pc:sldMkLst>
          <pc:docMk/>
          <pc:sldMk cId="1640716484" sldId="845"/>
        </pc:sldMkLst>
      </pc:sldChg>
      <pc:sldChg chg="del">
        <pc:chgData name="Jenifer Prince Devaraj" userId="c3fb109c-09d1-42a6-93f4-69472d709861" providerId="ADAL" clId="{3B21E187-B115-4A46-911B-5D5DC7B491BC}" dt="2024-10-16T00:05:13.928" v="1172" actId="47"/>
        <pc:sldMkLst>
          <pc:docMk/>
          <pc:sldMk cId="2297810393" sldId="846"/>
        </pc:sldMkLst>
      </pc:sldChg>
      <pc:sldChg chg="delSp modSp add mod ord">
        <pc:chgData name="Jenifer Prince Devaraj" userId="c3fb109c-09d1-42a6-93f4-69472d709861" providerId="ADAL" clId="{3B21E187-B115-4A46-911B-5D5DC7B491BC}" dt="2024-10-16T00:13:05.274" v="1238" actId="1076"/>
        <pc:sldMkLst>
          <pc:docMk/>
          <pc:sldMk cId="3747883172" sldId="847"/>
        </pc:sldMkLst>
        <pc:spChg chg="mod">
          <ac:chgData name="Jenifer Prince Devaraj" userId="c3fb109c-09d1-42a6-93f4-69472d709861" providerId="ADAL" clId="{3B21E187-B115-4A46-911B-5D5DC7B491BC}" dt="2024-10-16T00:13:05.274" v="1238" actId="1076"/>
          <ac:spMkLst>
            <pc:docMk/>
            <pc:sldMk cId="3747883172" sldId="84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B21E187-B115-4A46-911B-5D5DC7B491BC}" dt="2024-10-16T00:12:59.979" v="1237" actId="1076"/>
          <ac:spMkLst>
            <pc:docMk/>
            <pc:sldMk cId="3747883172" sldId="847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3B21E187-B115-4A46-911B-5D5DC7B491BC}" dt="2024-10-15T22:00:32.123" v="2" actId="478"/>
          <ac:picMkLst>
            <pc:docMk/>
            <pc:sldMk cId="3747883172" sldId="847"/>
            <ac:picMk id="6" creationId="{963E8CF7-ED1E-AB21-E722-5424930472C6}"/>
          </ac:picMkLst>
        </pc:picChg>
      </pc:sldChg>
      <pc:sldChg chg="addSp delSp modSp add del mod">
        <pc:chgData name="Jenifer Prince Devaraj" userId="c3fb109c-09d1-42a6-93f4-69472d709861" providerId="ADAL" clId="{3B21E187-B115-4A46-911B-5D5DC7B491BC}" dt="2024-10-17T23:54:05.731" v="1330" actId="47"/>
        <pc:sldMkLst>
          <pc:docMk/>
          <pc:sldMk cId="1068719486" sldId="848"/>
        </pc:sldMkLst>
        <pc:spChg chg="mod">
          <ac:chgData name="Jenifer Prince Devaraj" userId="c3fb109c-09d1-42a6-93f4-69472d709861" providerId="ADAL" clId="{3B21E187-B115-4A46-911B-5D5DC7B491BC}" dt="2024-10-16T00:13:41.767" v="1245" actId="1076"/>
          <ac:spMkLst>
            <pc:docMk/>
            <pc:sldMk cId="1068719486" sldId="84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B21E187-B115-4A46-911B-5D5DC7B491BC}" dt="2024-10-16T00:02:37.141" v="1115" actId="20577"/>
          <ac:spMkLst>
            <pc:docMk/>
            <pc:sldMk cId="1068719486" sldId="848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3B21E187-B115-4A46-911B-5D5DC7B491BC}" dt="2024-10-16T00:06:36.890" v="1176" actId="478"/>
          <ac:spMkLst>
            <pc:docMk/>
            <pc:sldMk cId="1068719486" sldId="848"/>
            <ac:spMk id="10" creationId="{3AA562B0-2BA8-EF7E-06B9-5013C9C4B65D}"/>
          </ac:spMkLst>
        </pc:spChg>
        <pc:spChg chg="add del mod">
          <ac:chgData name="Jenifer Prince Devaraj" userId="c3fb109c-09d1-42a6-93f4-69472d709861" providerId="ADAL" clId="{3B21E187-B115-4A46-911B-5D5DC7B491BC}" dt="2024-10-16T00:06:42.837" v="1178" actId="478"/>
          <ac:spMkLst>
            <pc:docMk/>
            <pc:sldMk cId="1068719486" sldId="848"/>
            <ac:spMk id="11" creationId="{43756F22-1CED-10B5-9F8D-415EBB45AE7F}"/>
          </ac:spMkLst>
        </pc:spChg>
        <pc:spChg chg="add del mod">
          <ac:chgData name="Jenifer Prince Devaraj" userId="c3fb109c-09d1-42a6-93f4-69472d709861" providerId="ADAL" clId="{3B21E187-B115-4A46-911B-5D5DC7B491BC}" dt="2024-10-16T00:06:48.477" v="1180" actId="478"/>
          <ac:spMkLst>
            <pc:docMk/>
            <pc:sldMk cId="1068719486" sldId="848"/>
            <ac:spMk id="15" creationId="{E1761439-DFC0-318C-67B8-41ED13963988}"/>
          </ac:spMkLst>
        </pc:spChg>
        <pc:spChg chg="add del mod">
          <ac:chgData name="Jenifer Prince Devaraj" userId="c3fb109c-09d1-42a6-93f4-69472d709861" providerId="ADAL" clId="{3B21E187-B115-4A46-911B-5D5DC7B491BC}" dt="2024-10-16T00:06:45.844" v="1179" actId="478"/>
          <ac:spMkLst>
            <pc:docMk/>
            <pc:sldMk cId="1068719486" sldId="848"/>
            <ac:spMk id="16" creationId="{7349FA0B-77AF-B8E6-A1BA-991952E5C79D}"/>
          </ac:spMkLst>
        </pc:spChg>
        <pc:picChg chg="add del mod">
          <ac:chgData name="Jenifer Prince Devaraj" userId="c3fb109c-09d1-42a6-93f4-69472d709861" providerId="ADAL" clId="{3B21E187-B115-4A46-911B-5D5DC7B491BC}" dt="2024-10-15T23:40:21.949" v="758" actId="478"/>
          <ac:picMkLst>
            <pc:docMk/>
            <pc:sldMk cId="1068719486" sldId="848"/>
            <ac:picMk id="6" creationId="{658A5816-7B4C-B690-C3A2-20265AE3215E}"/>
          </ac:picMkLst>
        </pc:picChg>
        <pc:picChg chg="add del mod">
          <ac:chgData name="Jenifer Prince Devaraj" userId="c3fb109c-09d1-42a6-93f4-69472d709861" providerId="ADAL" clId="{3B21E187-B115-4A46-911B-5D5DC7B491BC}" dt="2024-10-16T00:06:40.180" v="1177" actId="478"/>
          <ac:picMkLst>
            <pc:docMk/>
            <pc:sldMk cId="1068719486" sldId="848"/>
            <ac:picMk id="9" creationId="{ABF4B87F-48F2-1A41-C65D-E97387626822}"/>
          </ac:picMkLst>
        </pc:picChg>
        <pc:picChg chg="add del mod">
          <ac:chgData name="Jenifer Prince Devaraj" userId="c3fb109c-09d1-42a6-93f4-69472d709861" providerId="ADAL" clId="{3B21E187-B115-4A46-911B-5D5DC7B491BC}" dt="2024-10-16T00:06:40.180" v="1177" actId="478"/>
          <ac:picMkLst>
            <pc:docMk/>
            <pc:sldMk cId="1068719486" sldId="848"/>
            <ac:picMk id="13" creationId="{0334BF50-E3FA-E8C1-7A0F-B6EA2578B777}"/>
          </ac:picMkLst>
        </pc:picChg>
        <pc:picChg chg="add del mod">
          <ac:chgData name="Jenifer Prince Devaraj" userId="c3fb109c-09d1-42a6-93f4-69472d709861" providerId="ADAL" clId="{3B21E187-B115-4A46-911B-5D5DC7B491BC}" dt="2024-10-15T23:43:05.419" v="818" actId="478"/>
          <ac:picMkLst>
            <pc:docMk/>
            <pc:sldMk cId="1068719486" sldId="848"/>
            <ac:picMk id="14" creationId="{FA04EFDE-4A7D-4BA4-FDF2-099ECACB5361}"/>
          </ac:picMkLst>
        </pc:picChg>
        <pc:picChg chg="add del mod">
          <ac:chgData name="Jenifer Prince Devaraj" userId="c3fb109c-09d1-42a6-93f4-69472d709861" providerId="ADAL" clId="{3B21E187-B115-4A46-911B-5D5DC7B491BC}" dt="2024-10-15T23:43:20.446" v="822" actId="478"/>
          <ac:picMkLst>
            <pc:docMk/>
            <pc:sldMk cId="1068719486" sldId="848"/>
            <ac:picMk id="17" creationId="{9CB911BD-D9EB-0CFA-44EC-0D284943CD0B}"/>
          </ac:picMkLst>
        </pc:picChg>
        <pc:picChg chg="add del mod">
          <ac:chgData name="Jenifer Prince Devaraj" userId="c3fb109c-09d1-42a6-93f4-69472d709861" providerId="ADAL" clId="{3B21E187-B115-4A46-911B-5D5DC7B491BC}" dt="2024-10-16T00:06:45.844" v="1179" actId="478"/>
          <ac:picMkLst>
            <pc:docMk/>
            <pc:sldMk cId="1068719486" sldId="848"/>
            <ac:picMk id="19" creationId="{7CC305D6-DD5F-56D8-C33B-D5DDE2210047}"/>
          </ac:picMkLst>
        </pc:picChg>
        <pc:picChg chg="add del mod">
          <ac:chgData name="Jenifer Prince Devaraj" userId="c3fb109c-09d1-42a6-93f4-69472d709861" providerId="ADAL" clId="{3B21E187-B115-4A46-911B-5D5DC7B491BC}" dt="2024-10-16T00:06:45.844" v="1179" actId="478"/>
          <ac:picMkLst>
            <pc:docMk/>
            <pc:sldMk cId="1068719486" sldId="848"/>
            <ac:picMk id="21" creationId="{372CAA45-1D9E-5153-982C-D81ACEB63E3A}"/>
          </ac:picMkLst>
        </pc:picChg>
        <pc:picChg chg="add mod">
          <ac:chgData name="Jenifer Prince Devaraj" userId="c3fb109c-09d1-42a6-93f4-69472d709861" providerId="ADAL" clId="{3B21E187-B115-4A46-911B-5D5DC7B491BC}" dt="2024-10-16T00:07:59.796" v="1189" actId="1076"/>
          <ac:picMkLst>
            <pc:docMk/>
            <pc:sldMk cId="1068719486" sldId="848"/>
            <ac:picMk id="28" creationId="{02BED469-B1FD-674B-92B8-F2BCB408D9AA}"/>
          </ac:picMkLst>
        </pc:picChg>
        <pc:picChg chg="add mod">
          <ac:chgData name="Jenifer Prince Devaraj" userId="c3fb109c-09d1-42a6-93f4-69472d709861" providerId="ADAL" clId="{3B21E187-B115-4A46-911B-5D5DC7B491BC}" dt="2024-10-16T00:08:08.123" v="1191" actId="1076"/>
          <ac:picMkLst>
            <pc:docMk/>
            <pc:sldMk cId="1068719486" sldId="848"/>
            <ac:picMk id="30" creationId="{733989AE-8821-C66A-AFA3-975EB79CA20E}"/>
          </ac:picMkLst>
        </pc:picChg>
        <pc:cxnChg chg="add del mod">
          <ac:chgData name="Jenifer Prince Devaraj" userId="c3fb109c-09d1-42a6-93f4-69472d709861" providerId="ADAL" clId="{3B21E187-B115-4A46-911B-5D5DC7B491BC}" dt="2024-10-15T23:43:46.060" v="830" actId="478"/>
          <ac:cxnSpMkLst>
            <pc:docMk/>
            <pc:sldMk cId="1068719486" sldId="848"/>
            <ac:cxnSpMk id="23" creationId="{6DDBAA71-D80D-3ECF-4B9D-D565051D8EDF}"/>
          </ac:cxnSpMkLst>
        </pc:cxnChg>
        <pc:cxnChg chg="add del mod">
          <ac:chgData name="Jenifer Prince Devaraj" userId="c3fb109c-09d1-42a6-93f4-69472d709861" providerId="ADAL" clId="{3B21E187-B115-4A46-911B-5D5DC7B491BC}" dt="2024-10-16T00:06:50.095" v="1181" actId="478"/>
          <ac:cxnSpMkLst>
            <pc:docMk/>
            <pc:sldMk cId="1068719486" sldId="848"/>
            <ac:cxnSpMk id="26" creationId="{C014CA4C-50A5-4AE4-1645-4DF5345182C4}"/>
          </ac:cxnSpMkLst>
        </pc:cxnChg>
      </pc:sldChg>
      <pc:sldChg chg="modSp add del mod">
        <pc:chgData name="Jenifer Prince Devaraj" userId="c3fb109c-09d1-42a6-93f4-69472d709861" providerId="ADAL" clId="{3B21E187-B115-4A46-911B-5D5DC7B491BC}" dt="2024-10-16T00:05:08.771" v="1157" actId="47"/>
        <pc:sldMkLst>
          <pc:docMk/>
          <pc:sldMk cId="279225387" sldId="849"/>
        </pc:sldMkLst>
        <pc:spChg chg="mod">
          <ac:chgData name="Jenifer Prince Devaraj" userId="c3fb109c-09d1-42a6-93f4-69472d709861" providerId="ADAL" clId="{3B21E187-B115-4A46-911B-5D5DC7B491BC}" dt="2024-10-15T22:04:07.405" v="49" actId="179"/>
          <ac:spMkLst>
            <pc:docMk/>
            <pc:sldMk cId="279225387" sldId="849"/>
            <ac:spMk id="7" creationId="{B247BDBD-0B9F-BE85-20A3-8D20E13BBC12}"/>
          </ac:spMkLst>
        </pc:spChg>
      </pc:sldChg>
      <pc:sldChg chg="modSp add mod">
        <pc:chgData name="Jenifer Prince Devaraj" userId="c3fb109c-09d1-42a6-93f4-69472d709861" providerId="ADAL" clId="{3B21E187-B115-4A46-911B-5D5DC7B491BC}" dt="2024-10-17T23:41:06.753" v="1281" actId="113"/>
        <pc:sldMkLst>
          <pc:docMk/>
          <pc:sldMk cId="2249934779" sldId="850"/>
        </pc:sldMkLst>
        <pc:spChg chg="mod">
          <ac:chgData name="Jenifer Prince Devaraj" userId="c3fb109c-09d1-42a6-93f4-69472d709861" providerId="ADAL" clId="{3B21E187-B115-4A46-911B-5D5DC7B491BC}" dt="2024-10-16T00:13:10.401" v="1239" actId="1076"/>
          <ac:spMkLst>
            <pc:docMk/>
            <pc:sldMk cId="2249934779" sldId="85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B21E187-B115-4A46-911B-5D5DC7B491BC}" dt="2024-10-17T23:41:06.753" v="1281" actId="113"/>
          <ac:spMkLst>
            <pc:docMk/>
            <pc:sldMk cId="2249934779" sldId="850"/>
            <ac:spMk id="7" creationId="{B247BDBD-0B9F-BE85-20A3-8D20E13BBC12}"/>
          </ac:spMkLst>
        </pc:spChg>
      </pc:sldChg>
      <pc:sldChg chg="addSp delSp modSp add mod">
        <pc:chgData name="Jenifer Prince Devaraj" userId="c3fb109c-09d1-42a6-93f4-69472d709861" providerId="ADAL" clId="{3B21E187-B115-4A46-911B-5D5DC7B491BC}" dt="2024-10-17T23:56:46.869" v="1338" actId="1076"/>
        <pc:sldMkLst>
          <pc:docMk/>
          <pc:sldMk cId="1957232902" sldId="851"/>
        </pc:sldMkLst>
        <pc:spChg chg="mod">
          <ac:chgData name="Jenifer Prince Devaraj" userId="c3fb109c-09d1-42a6-93f4-69472d709861" providerId="ADAL" clId="{3B21E187-B115-4A46-911B-5D5DC7B491BC}" dt="2024-10-16T00:13:15.512" v="1240" actId="1076"/>
          <ac:spMkLst>
            <pc:docMk/>
            <pc:sldMk cId="1957232902" sldId="85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B21E187-B115-4A46-911B-5D5DC7B491BC}" dt="2024-10-15T23:04:33.984" v="172" actId="1076"/>
          <ac:spMkLst>
            <pc:docMk/>
            <pc:sldMk cId="1957232902" sldId="851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3B21E187-B115-4A46-911B-5D5DC7B491BC}" dt="2024-10-15T23:12:25.411" v="293" actId="1076"/>
          <ac:spMkLst>
            <pc:docMk/>
            <pc:sldMk cId="1957232902" sldId="851"/>
            <ac:spMk id="8" creationId="{270BB557-7E06-1AA1-A898-51E89529FCB3}"/>
          </ac:spMkLst>
        </pc:spChg>
        <pc:spChg chg="add mod">
          <ac:chgData name="Jenifer Prince Devaraj" userId="c3fb109c-09d1-42a6-93f4-69472d709861" providerId="ADAL" clId="{3B21E187-B115-4A46-911B-5D5DC7B491BC}" dt="2024-10-15T23:12:39.638" v="345" actId="1037"/>
          <ac:spMkLst>
            <pc:docMk/>
            <pc:sldMk cId="1957232902" sldId="851"/>
            <ac:spMk id="28" creationId="{04C5B2F9-8533-9392-7480-D71BDAB85154}"/>
          </ac:spMkLst>
        </pc:spChg>
        <pc:spChg chg="add mod">
          <ac:chgData name="Jenifer Prince Devaraj" userId="c3fb109c-09d1-42a6-93f4-69472d709861" providerId="ADAL" clId="{3B21E187-B115-4A46-911B-5D5DC7B491BC}" dt="2024-10-15T23:12:39.638" v="345" actId="1037"/>
          <ac:spMkLst>
            <pc:docMk/>
            <pc:sldMk cId="1957232902" sldId="851"/>
            <ac:spMk id="29" creationId="{0CAF9EA8-27A4-A4BD-5194-CC494EA1D845}"/>
          </ac:spMkLst>
        </pc:spChg>
        <pc:spChg chg="add mod">
          <ac:chgData name="Jenifer Prince Devaraj" userId="c3fb109c-09d1-42a6-93f4-69472d709861" providerId="ADAL" clId="{3B21E187-B115-4A46-911B-5D5DC7B491BC}" dt="2024-10-15T23:12:39.638" v="345" actId="1037"/>
          <ac:spMkLst>
            <pc:docMk/>
            <pc:sldMk cId="1957232902" sldId="851"/>
            <ac:spMk id="30" creationId="{2F981DAD-78E9-9F93-616A-5E1415BDEEB3}"/>
          </ac:spMkLst>
        </pc:spChg>
        <pc:spChg chg="add mod">
          <ac:chgData name="Jenifer Prince Devaraj" userId="c3fb109c-09d1-42a6-93f4-69472d709861" providerId="ADAL" clId="{3B21E187-B115-4A46-911B-5D5DC7B491BC}" dt="2024-10-15T23:09:46.088" v="263" actId="1076"/>
          <ac:spMkLst>
            <pc:docMk/>
            <pc:sldMk cId="1957232902" sldId="851"/>
            <ac:spMk id="31" creationId="{4BFB7097-1A4F-4D18-266D-960891A23727}"/>
          </ac:spMkLst>
        </pc:spChg>
        <pc:spChg chg="add mod">
          <ac:chgData name="Jenifer Prince Devaraj" userId="c3fb109c-09d1-42a6-93f4-69472d709861" providerId="ADAL" clId="{3B21E187-B115-4A46-911B-5D5DC7B491BC}" dt="2024-10-15T23:12:39.638" v="345" actId="1037"/>
          <ac:spMkLst>
            <pc:docMk/>
            <pc:sldMk cId="1957232902" sldId="851"/>
            <ac:spMk id="32" creationId="{4988D919-FF00-A424-0FC3-AD0CAD855485}"/>
          </ac:spMkLst>
        </pc:spChg>
        <pc:spChg chg="add mod">
          <ac:chgData name="Jenifer Prince Devaraj" userId="c3fb109c-09d1-42a6-93f4-69472d709861" providerId="ADAL" clId="{3B21E187-B115-4A46-911B-5D5DC7B491BC}" dt="2024-10-15T23:12:39.638" v="345" actId="1037"/>
          <ac:spMkLst>
            <pc:docMk/>
            <pc:sldMk cId="1957232902" sldId="851"/>
            <ac:spMk id="33" creationId="{B9F83790-C2DE-726A-DC15-03A425FFCE9D}"/>
          </ac:spMkLst>
        </pc:spChg>
        <pc:spChg chg="add mod">
          <ac:chgData name="Jenifer Prince Devaraj" userId="c3fb109c-09d1-42a6-93f4-69472d709861" providerId="ADAL" clId="{3B21E187-B115-4A46-911B-5D5DC7B491BC}" dt="2024-10-15T23:12:39.638" v="345" actId="1037"/>
          <ac:spMkLst>
            <pc:docMk/>
            <pc:sldMk cId="1957232902" sldId="851"/>
            <ac:spMk id="34" creationId="{636EEDB3-4A23-783D-9BA6-086FE1725EAB}"/>
          </ac:spMkLst>
        </pc:spChg>
        <pc:spChg chg="add mod">
          <ac:chgData name="Jenifer Prince Devaraj" userId="c3fb109c-09d1-42a6-93f4-69472d709861" providerId="ADAL" clId="{3B21E187-B115-4A46-911B-5D5DC7B491BC}" dt="2024-10-15T23:12:39.638" v="345" actId="1037"/>
          <ac:spMkLst>
            <pc:docMk/>
            <pc:sldMk cId="1957232902" sldId="851"/>
            <ac:spMk id="35" creationId="{906C4DF7-CE96-1123-2360-6685CE613850}"/>
          </ac:spMkLst>
        </pc:spChg>
        <pc:spChg chg="add mod">
          <ac:chgData name="Jenifer Prince Devaraj" userId="c3fb109c-09d1-42a6-93f4-69472d709861" providerId="ADAL" clId="{3B21E187-B115-4A46-911B-5D5DC7B491BC}" dt="2024-10-15T23:12:39.638" v="345" actId="1037"/>
          <ac:spMkLst>
            <pc:docMk/>
            <pc:sldMk cId="1957232902" sldId="851"/>
            <ac:spMk id="36" creationId="{695AA964-06D8-4F53-330A-D4C109F6E152}"/>
          </ac:spMkLst>
        </pc:spChg>
        <pc:spChg chg="add mod">
          <ac:chgData name="Jenifer Prince Devaraj" userId="c3fb109c-09d1-42a6-93f4-69472d709861" providerId="ADAL" clId="{3B21E187-B115-4A46-911B-5D5DC7B491BC}" dt="2024-10-15T23:12:39.638" v="345" actId="1037"/>
          <ac:spMkLst>
            <pc:docMk/>
            <pc:sldMk cId="1957232902" sldId="851"/>
            <ac:spMk id="37" creationId="{5E04C8E3-F615-D1F5-C99A-CE57DD0A703B}"/>
          </ac:spMkLst>
        </pc:spChg>
        <pc:spChg chg="add mod">
          <ac:chgData name="Jenifer Prince Devaraj" userId="c3fb109c-09d1-42a6-93f4-69472d709861" providerId="ADAL" clId="{3B21E187-B115-4A46-911B-5D5DC7B491BC}" dt="2024-10-15T23:12:49.307" v="368" actId="1076"/>
          <ac:spMkLst>
            <pc:docMk/>
            <pc:sldMk cId="1957232902" sldId="851"/>
            <ac:spMk id="40" creationId="{2D821189-6D55-1AB1-8D7D-CB6BA97FFAE3}"/>
          </ac:spMkLst>
        </pc:spChg>
        <pc:picChg chg="add del mod">
          <ac:chgData name="Jenifer Prince Devaraj" userId="c3fb109c-09d1-42a6-93f4-69472d709861" providerId="ADAL" clId="{3B21E187-B115-4A46-911B-5D5DC7B491BC}" dt="2024-10-17T23:56:43.694" v="1336" actId="478"/>
          <ac:picMkLst>
            <pc:docMk/>
            <pc:sldMk cId="1957232902" sldId="851"/>
            <ac:picMk id="6" creationId="{8145C31C-2DE0-6534-8977-59D63A48A821}"/>
          </ac:picMkLst>
        </pc:picChg>
        <pc:picChg chg="add mod">
          <ac:chgData name="Jenifer Prince Devaraj" userId="c3fb109c-09d1-42a6-93f4-69472d709861" providerId="ADAL" clId="{3B21E187-B115-4A46-911B-5D5DC7B491BC}" dt="2024-10-17T23:56:46.869" v="1338" actId="1076"/>
          <ac:picMkLst>
            <pc:docMk/>
            <pc:sldMk cId="1957232902" sldId="851"/>
            <ac:picMk id="9" creationId="{081CA880-35AA-9160-3DE9-9AA38641ACE0}"/>
          </ac:picMkLst>
        </pc:picChg>
        <pc:picChg chg="add mod">
          <ac:chgData name="Jenifer Prince Devaraj" userId="c3fb109c-09d1-42a6-93f4-69472d709861" providerId="ADAL" clId="{3B21E187-B115-4A46-911B-5D5DC7B491BC}" dt="2024-10-15T23:12:39.638" v="345" actId="1037"/>
          <ac:picMkLst>
            <pc:docMk/>
            <pc:sldMk cId="1957232902" sldId="851"/>
            <ac:picMk id="10" creationId="{85DB854F-6CBC-DCBF-5318-0A43ECF19997}"/>
          </ac:picMkLst>
        </pc:picChg>
        <pc:picChg chg="add mod">
          <ac:chgData name="Jenifer Prince Devaraj" userId="c3fb109c-09d1-42a6-93f4-69472d709861" providerId="ADAL" clId="{3B21E187-B115-4A46-911B-5D5DC7B491BC}" dt="2024-10-15T23:12:45.387" v="367" actId="1037"/>
          <ac:picMkLst>
            <pc:docMk/>
            <pc:sldMk cId="1957232902" sldId="851"/>
            <ac:picMk id="39" creationId="{DB5C2E0C-59C4-82FC-194B-819ADC76DC3E}"/>
          </ac:picMkLst>
        </pc:picChg>
        <pc:picChg chg="add mod">
          <ac:chgData name="Jenifer Prince Devaraj" userId="c3fb109c-09d1-42a6-93f4-69472d709861" providerId="ADAL" clId="{3B21E187-B115-4A46-911B-5D5DC7B491BC}" dt="2024-10-15T23:13:05.842" v="374" actId="1076"/>
          <ac:picMkLst>
            <pc:docMk/>
            <pc:sldMk cId="1957232902" sldId="851"/>
            <ac:picMk id="42" creationId="{FFFFC8BA-039F-138A-217E-9ECB78EDE53A}"/>
          </ac:picMkLst>
        </pc:picChg>
        <pc:cxnChg chg="add mod">
          <ac:chgData name="Jenifer Prince Devaraj" userId="c3fb109c-09d1-42a6-93f4-69472d709861" providerId="ADAL" clId="{3B21E187-B115-4A46-911B-5D5DC7B491BC}" dt="2024-10-15T23:12:39.638" v="345" actId="1037"/>
          <ac:cxnSpMkLst>
            <pc:docMk/>
            <pc:sldMk cId="1957232902" sldId="851"/>
            <ac:cxnSpMk id="12" creationId="{790D9C87-0CBC-3E8E-721B-8C55C33674CD}"/>
          </ac:cxnSpMkLst>
        </pc:cxnChg>
        <pc:cxnChg chg="add mod">
          <ac:chgData name="Jenifer Prince Devaraj" userId="c3fb109c-09d1-42a6-93f4-69472d709861" providerId="ADAL" clId="{3B21E187-B115-4A46-911B-5D5DC7B491BC}" dt="2024-10-15T23:12:39.638" v="345" actId="1037"/>
          <ac:cxnSpMkLst>
            <pc:docMk/>
            <pc:sldMk cId="1957232902" sldId="851"/>
            <ac:cxnSpMk id="13" creationId="{F3908C0E-B080-A3B8-AF93-9052FA09678B}"/>
          </ac:cxnSpMkLst>
        </pc:cxnChg>
        <pc:cxnChg chg="add mod">
          <ac:chgData name="Jenifer Prince Devaraj" userId="c3fb109c-09d1-42a6-93f4-69472d709861" providerId="ADAL" clId="{3B21E187-B115-4A46-911B-5D5DC7B491BC}" dt="2024-10-15T23:12:39.638" v="345" actId="1037"/>
          <ac:cxnSpMkLst>
            <pc:docMk/>
            <pc:sldMk cId="1957232902" sldId="851"/>
            <ac:cxnSpMk id="15" creationId="{D86B67DB-478B-9349-6443-24EA53013D39}"/>
          </ac:cxnSpMkLst>
        </pc:cxnChg>
        <pc:cxnChg chg="add mod">
          <ac:chgData name="Jenifer Prince Devaraj" userId="c3fb109c-09d1-42a6-93f4-69472d709861" providerId="ADAL" clId="{3B21E187-B115-4A46-911B-5D5DC7B491BC}" dt="2024-10-15T23:12:39.638" v="345" actId="1037"/>
          <ac:cxnSpMkLst>
            <pc:docMk/>
            <pc:sldMk cId="1957232902" sldId="851"/>
            <ac:cxnSpMk id="18" creationId="{D202FA92-8C8B-D472-2997-9DE441946737}"/>
          </ac:cxnSpMkLst>
        </pc:cxnChg>
        <pc:cxnChg chg="add del">
          <ac:chgData name="Jenifer Prince Devaraj" userId="c3fb109c-09d1-42a6-93f4-69472d709861" providerId="ADAL" clId="{3B21E187-B115-4A46-911B-5D5DC7B491BC}" dt="2024-10-15T23:07:04.450" v="230" actId="11529"/>
          <ac:cxnSpMkLst>
            <pc:docMk/>
            <pc:sldMk cId="1957232902" sldId="851"/>
            <ac:cxnSpMk id="22" creationId="{DD00A101-DFAE-6289-C1DE-47D45CD6CB4A}"/>
          </ac:cxnSpMkLst>
        </pc:cxnChg>
        <pc:cxnChg chg="add mod">
          <ac:chgData name="Jenifer Prince Devaraj" userId="c3fb109c-09d1-42a6-93f4-69472d709861" providerId="ADAL" clId="{3B21E187-B115-4A46-911B-5D5DC7B491BC}" dt="2024-10-15T23:12:39.638" v="345" actId="1037"/>
          <ac:cxnSpMkLst>
            <pc:docMk/>
            <pc:sldMk cId="1957232902" sldId="851"/>
            <ac:cxnSpMk id="24" creationId="{C65ADECA-8D96-50C9-881A-EB899823DEA4}"/>
          </ac:cxnSpMkLst>
        </pc:cxnChg>
        <pc:cxnChg chg="add mod">
          <ac:chgData name="Jenifer Prince Devaraj" userId="c3fb109c-09d1-42a6-93f4-69472d709861" providerId="ADAL" clId="{3B21E187-B115-4A46-911B-5D5DC7B491BC}" dt="2024-10-15T23:12:39.638" v="345" actId="1037"/>
          <ac:cxnSpMkLst>
            <pc:docMk/>
            <pc:sldMk cId="1957232902" sldId="851"/>
            <ac:cxnSpMk id="25" creationId="{A7A0CDC5-96D6-A8E4-DE63-625A2CAC7F3F}"/>
          </ac:cxnSpMkLst>
        </pc:cxnChg>
        <pc:cxnChg chg="add mod">
          <ac:chgData name="Jenifer Prince Devaraj" userId="c3fb109c-09d1-42a6-93f4-69472d709861" providerId="ADAL" clId="{3B21E187-B115-4A46-911B-5D5DC7B491BC}" dt="2024-10-15T23:12:39.638" v="345" actId="1037"/>
          <ac:cxnSpMkLst>
            <pc:docMk/>
            <pc:sldMk cId="1957232902" sldId="851"/>
            <ac:cxnSpMk id="26" creationId="{CC3514FF-0A73-A719-DF9F-23242029DEAF}"/>
          </ac:cxnSpMkLst>
        </pc:cxnChg>
        <pc:cxnChg chg="add mod">
          <ac:chgData name="Jenifer Prince Devaraj" userId="c3fb109c-09d1-42a6-93f4-69472d709861" providerId="ADAL" clId="{3B21E187-B115-4A46-911B-5D5DC7B491BC}" dt="2024-10-15T23:12:39.638" v="345" actId="1037"/>
          <ac:cxnSpMkLst>
            <pc:docMk/>
            <pc:sldMk cId="1957232902" sldId="851"/>
            <ac:cxnSpMk id="27" creationId="{B5A2ECED-7D4B-123A-8A4B-EC1760E550F3}"/>
          </ac:cxnSpMkLst>
        </pc:cxnChg>
      </pc:sldChg>
      <pc:sldChg chg="addSp delSp modSp add del mod">
        <pc:chgData name="Jenifer Prince Devaraj" userId="c3fb109c-09d1-42a6-93f4-69472d709861" providerId="ADAL" clId="{3B21E187-B115-4A46-911B-5D5DC7B491BC}" dt="2024-10-18T00:00:34.030" v="1339" actId="47"/>
        <pc:sldMkLst>
          <pc:docMk/>
          <pc:sldMk cId="1582844001" sldId="852"/>
        </pc:sldMkLst>
        <pc:spChg chg="mod">
          <ac:chgData name="Jenifer Prince Devaraj" userId="c3fb109c-09d1-42a6-93f4-69472d709861" providerId="ADAL" clId="{3B21E187-B115-4A46-911B-5D5DC7B491BC}" dt="2024-10-16T00:13:20.375" v="1241" actId="1076"/>
          <ac:spMkLst>
            <pc:docMk/>
            <pc:sldMk cId="1582844001" sldId="852"/>
            <ac:spMk id="2" creationId="{599D6D5D-84A5-2599-8C62-A39AD58B7439}"/>
          </ac:spMkLst>
        </pc:spChg>
        <pc:spChg chg="del mod">
          <ac:chgData name="Jenifer Prince Devaraj" userId="c3fb109c-09d1-42a6-93f4-69472d709861" providerId="ADAL" clId="{3B21E187-B115-4A46-911B-5D5DC7B491BC}" dt="2024-10-15T23:13:53.015" v="402" actId="478"/>
          <ac:spMkLst>
            <pc:docMk/>
            <pc:sldMk cId="1582844001" sldId="852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3B21E187-B115-4A46-911B-5D5DC7B491BC}" dt="2024-10-15T23:16:58.086" v="481" actId="14100"/>
          <ac:spMkLst>
            <pc:docMk/>
            <pc:sldMk cId="1582844001" sldId="852"/>
            <ac:spMk id="8" creationId="{270BB557-7E06-1AA1-A898-51E89529FCB3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28" creationId="{04C5B2F9-8533-9392-7480-D71BDAB85154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29" creationId="{0CAF9EA8-27A4-A4BD-5194-CC494EA1D845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30" creationId="{2F981DAD-78E9-9F93-616A-5E1415BDEEB3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32" creationId="{4988D919-FF00-A424-0FC3-AD0CAD855485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33" creationId="{B9F83790-C2DE-726A-DC15-03A425FFCE9D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34" creationId="{636EEDB3-4A23-783D-9BA6-086FE1725EAB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35" creationId="{906C4DF7-CE96-1123-2360-6685CE613850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36" creationId="{695AA964-06D8-4F53-330A-D4C109F6E152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37" creationId="{5E04C8E3-F615-D1F5-C99A-CE57DD0A703B}"/>
          </ac:spMkLst>
        </pc:spChg>
        <pc:spChg chg="del">
          <ac:chgData name="Jenifer Prince Devaraj" userId="c3fb109c-09d1-42a6-93f4-69472d709861" providerId="ADAL" clId="{3B21E187-B115-4A46-911B-5D5DC7B491BC}" dt="2024-10-15T23:13:31.953" v="381" actId="478"/>
          <ac:spMkLst>
            <pc:docMk/>
            <pc:sldMk cId="1582844001" sldId="852"/>
            <ac:spMk id="40" creationId="{2D821189-6D55-1AB1-8D7D-CB6BA97FFAE3}"/>
          </ac:spMkLst>
        </pc:spChg>
        <pc:picChg chg="del">
          <ac:chgData name="Jenifer Prince Devaraj" userId="c3fb109c-09d1-42a6-93f4-69472d709861" providerId="ADAL" clId="{3B21E187-B115-4A46-911B-5D5DC7B491BC}" dt="2024-10-15T23:13:24.420" v="379" actId="478"/>
          <ac:picMkLst>
            <pc:docMk/>
            <pc:sldMk cId="1582844001" sldId="852"/>
            <ac:picMk id="6" creationId="{8145C31C-2DE0-6534-8977-59D63A48A821}"/>
          </ac:picMkLst>
        </pc:picChg>
        <pc:picChg chg="add mod">
          <ac:chgData name="Jenifer Prince Devaraj" userId="c3fb109c-09d1-42a6-93f4-69472d709861" providerId="ADAL" clId="{3B21E187-B115-4A46-911B-5D5DC7B491BC}" dt="2024-10-15T23:16:59.943" v="482" actId="1076"/>
          <ac:picMkLst>
            <pc:docMk/>
            <pc:sldMk cId="1582844001" sldId="852"/>
            <ac:picMk id="9" creationId="{354EB8F8-9F38-1B61-7F7E-5306631DE145}"/>
          </ac:picMkLst>
        </pc:picChg>
        <pc:picChg chg="del">
          <ac:chgData name="Jenifer Prince Devaraj" userId="c3fb109c-09d1-42a6-93f4-69472d709861" providerId="ADAL" clId="{3B21E187-B115-4A46-911B-5D5DC7B491BC}" dt="2024-10-15T23:13:19.638" v="377" actId="478"/>
          <ac:picMkLst>
            <pc:docMk/>
            <pc:sldMk cId="1582844001" sldId="852"/>
            <ac:picMk id="10" creationId="{85DB854F-6CBC-DCBF-5318-0A43ECF19997}"/>
          </ac:picMkLst>
        </pc:picChg>
        <pc:picChg chg="del">
          <ac:chgData name="Jenifer Prince Devaraj" userId="c3fb109c-09d1-42a6-93f4-69472d709861" providerId="ADAL" clId="{3B21E187-B115-4A46-911B-5D5DC7B491BC}" dt="2024-10-15T23:13:17.933" v="376" actId="478"/>
          <ac:picMkLst>
            <pc:docMk/>
            <pc:sldMk cId="1582844001" sldId="852"/>
            <ac:picMk id="39" creationId="{DB5C2E0C-59C4-82FC-194B-819ADC76DC3E}"/>
          </ac:picMkLst>
        </pc:picChg>
        <pc:picChg chg="del">
          <ac:chgData name="Jenifer Prince Devaraj" userId="c3fb109c-09d1-42a6-93f4-69472d709861" providerId="ADAL" clId="{3B21E187-B115-4A46-911B-5D5DC7B491BC}" dt="2024-10-15T23:13:33.589" v="382" actId="478"/>
          <ac:picMkLst>
            <pc:docMk/>
            <pc:sldMk cId="1582844001" sldId="852"/>
            <ac:picMk id="42" creationId="{FFFFC8BA-039F-138A-217E-9ECB78EDE53A}"/>
          </ac:picMkLst>
        </pc:picChg>
        <pc:cxnChg chg="del">
          <ac:chgData name="Jenifer Prince Devaraj" userId="c3fb109c-09d1-42a6-93f4-69472d709861" providerId="ADAL" clId="{3B21E187-B115-4A46-911B-5D5DC7B491BC}" dt="2024-10-15T23:13:31.953" v="381" actId="478"/>
          <ac:cxnSpMkLst>
            <pc:docMk/>
            <pc:sldMk cId="1582844001" sldId="852"/>
            <ac:cxnSpMk id="12" creationId="{790D9C87-0CBC-3E8E-721B-8C55C33674CD}"/>
          </ac:cxnSpMkLst>
        </pc:cxnChg>
        <pc:cxnChg chg="del">
          <ac:chgData name="Jenifer Prince Devaraj" userId="c3fb109c-09d1-42a6-93f4-69472d709861" providerId="ADAL" clId="{3B21E187-B115-4A46-911B-5D5DC7B491BC}" dt="2024-10-15T23:13:31.953" v="381" actId="478"/>
          <ac:cxnSpMkLst>
            <pc:docMk/>
            <pc:sldMk cId="1582844001" sldId="852"/>
            <ac:cxnSpMk id="13" creationId="{F3908C0E-B080-A3B8-AF93-9052FA09678B}"/>
          </ac:cxnSpMkLst>
        </pc:cxnChg>
        <pc:cxnChg chg="del">
          <ac:chgData name="Jenifer Prince Devaraj" userId="c3fb109c-09d1-42a6-93f4-69472d709861" providerId="ADAL" clId="{3B21E187-B115-4A46-911B-5D5DC7B491BC}" dt="2024-10-15T23:13:31.953" v="381" actId="478"/>
          <ac:cxnSpMkLst>
            <pc:docMk/>
            <pc:sldMk cId="1582844001" sldId="852"/>
            <ac:cxnSpMk id="15" creationId="{D86B67DB-478B-9349-6443-24EA53013D39}"/>
          </ac:cxnSpMkLst>
        </pc:cxnChg>
        <pc:cxnChg chg="del">
          <ac:chgData name="Jenifer Prince Devaraj" userId="c3fb109c-09d1-42a6-93f4-69472d709861" providerId="ADAL" clId="{3B21E187-B115-4A46-911B-5D5DC7B491BC}" dt="2024-10-15T23:13:31.953" v="381" actId="478"/>
          <ac:cxnSpMkLst>
            <pc:docMk/>
            <pc:sldMk cId="1582844001" sldId="852"/>
            <ac:cxnSpMk id="18" creationId="{D202FA92-8C8B-D472-2997-9DE441946737}"/>
          </ac:cxnSpMkLst>
        </pc:cxnChg>
        <pc:cxnChg chg="del">
          <ac:chgData name="Jenifer Prince Devaraj" userId="c3fb109c-09d1-42a6-93f4-69472d709861" providerId="ADAL" clId="{3B21E187-B115-4A46-911B-5D5DC7B491BC}" dt="2024-10-15T23:13:31.953" v="381" actId="478"/>
          <ac:cxnSpMkLst>
            <pc:docMk/>
            <pc:sldMk cId="1582844001" sldId="852"/>
            <ac:cxnSpMk id="24" creationId="{C65ADECA-8D96-50C9-881A-EB899823DEA4}"/>
          </ac:cxnSpMkLst>
        </pc:cxnChg>
        <pc:cxnChg chg="del">
          <ac:chgData name="Jenifer Prince Devaraj" userId="c3fb109c-09d1-42a6-93f4-69472d709861" providerId="ADAL" clId="{3B21E187-B115-4A46-911B-5D5DC7B491BC}" dt="2024-10-15T23:13:31.953" v="381" actId="478"/>
          <ac:cxnSpMkLst>
            <pc:docMk/>
            <pc:sldMk cId="1582844001" sldId="852"/>
            <ac:cxnSpMk id="25" creationId="{A7A0CDC5-96D6-A8E4-DE63-625A2CAC7F3F}"/>
          </ac:cxnSpMkLst>
        </pc:cxnChg>
        <pc:cxnChg chg="del">
          <ac:chgData name="Jenifer Prince Devaraj" userId="c3fb109c-09d1-42a6-93f4-69472d709861" providerId="ADAL" clId="{3B21E187-B115-4A46-911B-5D5DC7B491BC}" dt="2024-10-15T23:13:31.953" v="381" actId="478"/>
          <ac:cxnSpMkLst>
            <pc:docMk/>
            <pc:sldMk cId="1582844001" sldId="852"/>
            <ac:cxnSpMk id="26" creationId="{CC3514FF-0A73-A719-DF9F-23242029DEAF}"/>
          </ac:cxnSpMkLst>
        </pc:cxnChg>
        <pc:cxnChg chg="del">
          <ac:chgData name="Jenifer Prince Devaraj" userId="c3fb109c-09d1-42a6-93f4-69472d709861" providerId="ADAL" clId="{3B21E187-B115-4A46-911B-5D5DC7B491BC}" dt="2024-10-15T23:13:31.953" v="381" actId="478"/>
          <ac:cxnSpMkLst>
            <pc:docMk/>
            <pc:sldMk cId="1582844001" sldId="852"/>
            <ac:cxnSpMk id="27" creationId="{B5A2ECED-7D4B-123A-8A4B-EC1760E550F3}"/>
          </ac:cxnSpMkLst>
        </pc:cxnChg>
      </pc:sldChg>
      <pc:sldChg chg="addSp delSp modSp add mod">
        <pc:chgData name="Jenifer Prince Devaraj" userId="c3fb109c-09d1-42a6-93f4-69472d709861" providerId="ADAL" clId="{3B21E187-B115-4A46-911B-5D5DC7B491BC}" dt="2024-10-17T23:51:27.789" v="1303"/>
        <pc:sldMkLst>
          <pc:docMk/>
          <pc:sldMk cId="2754253130" sldId="853"/>
        </pc:sldMkLst>
        <pc:spChg chg="mod">
          <ac:chgData name="Jenifer Prince Devaraj" userId="c3fb109c-09d1-42a6-93f4-69472d709861" providerId="ADAL" clId="{3B21E187-B115-4A46-911B-5D5DC7B491BC}" dt="2024-10-16T00:13:25.385" v="1242" actId="1076"/>
          <ac:spMkLst>
            <pc:docMk/>
            <pc:sldMk cId="2754253130" sldId="85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B21E187-B115-4A46-911B-5D5DC7B491BC}" dt="2024-10-17T23:43:11.500" v="1284" actId="207"/>
          <ac:spMkLst>
            <pc:docMk/>
            <pc:sldMk cId="2754253130" sldId="853"/>
            <ac:spMk id="4" creationId="{06D94E0E-5F9E-DB4F-209D-AEE1684F823F}"/>
          </ac:spMkLst>
        </pc:spChg>
        <pc:spChg chg="mod">
          <ac:chgData name="Jenifer Prince Devaraj" userId="c3fb109c-09d1-42a6-93f4-69472d709861" providerId="ADAL" clId="{3B21E187-B115-4A46-911B-5D5DC7B491BC}" dt="2024-10-15T23:34:17.579" v="675" actId="1076"/>
          <ac:spMkLst>
            <pc:docMk/>
            <pc:sldMk cId="2754253130" sldId="853"/>
            <ac:spMk id="8" creationId="{270BB557-7E06-1AA1-A898-51E89529FCB3}"/>
          </ac:spMkLst>
        </pc:spChg>
        <pc:spChg chg="add mod">
          <ac:chgData name="Jenifer Prince Devaraj" userId="c3fb109c-09d1-42a6-93f4-69472d709861" providerId="ADAL" clId="{3B21E187-B115-4A46-911B-5D5DC7B491BC}" dt="2024-10-15T23:34:21.031" v="676" actId="1076"/>
          <ac:spMkLst>
            <pc:docMk/>
            <pc:sldMk cId="2754253130" sldId="853"/>
            <ac:spMk id="15" creationId="{E4CC8C47-3FEA-A4F5-394D-69471F568700}"/>
          </ac:spMkLst>
        </pc:spChg>
        <pc:spChg chg="add mod">
          <ac:chgData name="Jenifer Prince Devaraj" userId="c3fb109c-09d1-42a6-93f4-69472d709861" providerId="ADAL" clId="{3B21E187-B115-4A46-911B-5D5DC7B491BC}" dt="2024-10-15T23:34:36.418" v="680" actId="1076"/>
          <ac:spMkLst>
            <pc:docMk/>
            <pc:sldMk cId="2754253130" sldId="853"/>
            <ac:spMk id="17" creationId="{A438771C-21AA-45BB-6F46-F0D8AEB3F076}"/>
          </ac:spMkLst>
        </pc:spChg>
        <pc:picChg chg="add mod">
          <ac:chgData name="Jenifer Prince Devaraj" userId="c3fb109c-09d1-42a6-93f4-69472d709861" providerId="ADAL" clId="{3B21E187-B115-4A46-911B-5D5DC7B491BC}" dt="2024-10-15T23:34:00.703" v="667" actId="1076"/>
          <ac:picMkLst>
            <pc:docMk/>
            <pc:sldMk cId="2754253130" sldId="853"/>
            <ac:picMk id="6" creationId="{3F9B080A-4034-05FF-8EFB-F532B08AC06F}"/>
          </ac:picMkLst>
        </pc:picChg>
        <pc:picChg chg="del">
          <ac:chgData name="Jenifer Prince Devaraj" userId="c3fb109c-09d1-42a6-93f4-69472d709861" providerId="ADAL" clId="{3B21E187-B115-4A46-911B-5D5DC7B491BC}" dt="2024-10-15T23:18:44.931" v="484" actId="478"/>
          <ac:picMkLst>
            <pc:docMk/>
            <pc:sldMk cId="2754253130" sldId="853"/>
            <ac:picMk id="9" creationId="{354EB8F8-9F38-1B61-7F7E-5306631DE145}"/>
          </ac:picMkLst>
        </pc:picChg>
        <pc:picChg chg="add mod">
          <ac:chgData name="Jenifer Prince Devaraj" userId="c3fb109c-09d1-42a6-93f4-69472d709861" providerId="ADAL" clId="{3B21E187-B115-4A46-911B-5D5DC7B491BC}" dt="2024-10-17T23:49:31.944" v="1289" actId="1076"/>
          <ac:picMkLst>
            <pc:docMk/>
            <pc:sldMk cId="2754253130" sldId="853"/>
            <ac:picMk id="9" creationId="{49F62000-3E71-84CC-7F80-147AF31AE59C}"/>
          </ac:picMkLst>
        </pc:picChg>
        <pc:picChg chg="add mod">
          <ac:chgData name="Jenifer Prince Devaraj" userId="c3fb109c-09d1-42a6-93f4-69472d709861" providerId="ADAL" clId="{3B21E187-B115-4A46-911B-5D5DC7B491BC}" dt="2024-10-15T23:34:03.044" v="668" actId="1076"/>
          <ac:picMkLst>
            <pc:docMk/>
            <pc:sldMk cId="2754253130" sldId="853"/>
            <ac:picMk id="10" creationId="{3457CA8B-61EF-5A38-8D16-7253CE350D9D}"/>
          </ac:picMkLst>
        </pc:picChg>
        <pc:picChg chg="add mod">
          <ac:chgData name="Jenifer Prince Devaraj" userId="c3fb109c-09d1-42a6-93f4-69472d709861" providerId="ADAL" clId="{3B21E187-B115-4A46-911B-5D5DC7B491BC}" dt="2024-10-15T23:34:07.039" v="670" actId="1076"/>
          <ac:picMkLst>
            <pc:docMk/>
            <pc:sldMk cId="2754253130" sldId="853"/>
            <ac:picMk id="12" creationId="{4B1E1994-C300-C7B7-75B8-364C38215E6F}"/>
          </ac:picMkLst>
        </pc:picChg>
        <pc:picChg chg="add mod">
          <ac:chgData name="Jenifer Prince Devaraj" userId="c3fb109c-09d1-42a6-93f4-69472d709861" providerId="ADAL" clId="{3B21E187-B115-4A46-911B-5D5DC7B491BC}" dt="2024-10-15T23:34:04.632" v="669" actId="1076"/>
          <ac:picMkLst>
            <pc:docMk/>
            <pc:sldMk cId="2754253130" sldId="853"/>
            <ac:picMk id="14" creationId="{05D8B4B4-F4F8-BB9D-F0E2-32E14A8A1145}"/>
          </ac:picMkLst>
        </pc:picChg>
        <pc:picChg chg="add mod">
          <ac:chgData name="Jenifer Prince Devaraj" userId="c3fb109c-09d1-42a6-93f4-69472d709861" providerId="ADAL" clId="{3B21E187-B115-4A46-911B-5D5DC7B491BC}" dt="2024-10-17T23:51:27.789" v="1303"/>
          <ac:picMkLst>
            <pc:docMk/>
            <pc:sldMk cId="2754253130" sldId="853"/>
            <ac:picMk id="16" creationId="{3C0AABC7-8D24-C528-2E2A-184588E26179}"/>
          </ac:picMkLst>
        </pc:picChg>
        <pc:picChg chg="add del mod">
          <ac:chgData name="Jenifer Prince Devaraj" userId="c3fb109c-09d1-42a6-93f4-69472d709861" providerId="ADAL" clId="{3B21E187-B115-4A46-911B-5D5DC7B491BC}" dt="2024-10-17T23:49:23.329" v="1285" actId="478"/>
          <ac:picMkLst>
            <pc:docMk/>
            <pc:sldMk cId="2754253130" sldId="853"/>
            <ac:picMk id="18" creationId="{62554750-36A5-40DD-A733-7D59CB048EA0}"/>
          </ac:picMkLst>
        </pc:picChg>
        <pc:picChg chg="add del mod">
          <ac:chgData name="Jenifer Prince Devaraj" userId="c3fb109c-09d1-42a6-93f4-69472d709861" providerId="ADAL" clId="{3B21E187-B115-4A46-911B-5D5DC7B491BC}" dt="2024-10-15T23:26:28.066" v="620" actId="22"/>
          <ac:picMkLst>
            <pc:docMk/>
            <pc:sldMk cId="2754253130" sldId="853"/>
            <ac:picMk id="20" creationId="{E6C263AA-64D7-CAED-EFB6-10059B49B739}"/>
          </ac:picMkLst>
        </pc:picChg>
        <pc:picChg chg="add mod">
          <ac:chgData name="Jenifer Prince Devaraj" userId="c3fb109c-09d1-42a6-93f4-69472d709861" providerId="ADAL" clId="{3B21E187-B115-4A46-911B-5D5DC7B491BC}" dt="2024-10-15T23:34:31.520" v="679" actId="1076"/>
          <ac:picMkLst>
            <pc:docMk/>
            <pc:sldMk cId="2754253130" sldId="853"/>
            <ac:picMk id="22" creationId="{B74A4EE8-E91E-70B6-0E5F-DBB29385C1BE}"/>
          </ac:picMkLst>
        </pc:picChg>
      </pc:sldChg>
      <pc:sldChg chg="addSp delSp modSp add mod">
        <pc:chgData name="Jenifer Prince Devaraj" userId="c3fb109c-09d1-42a6-93f4-69472d709861" providerId="ADAL" clId="{3B21E187-B115-4A46-911B-5D5DC7B491BC}" dt="2024-10-17T23:51:36.756" v="1304"/>
        <pc:sldMkLst>
          <pc:docMk/>
          <pc:sldMk cId="2811182201" sldId="854"/>
        </pc:sldMkLst>
        <pc:spChg chg="mod">
          <ac:chgData name="Jenifer Prince Devaraj" userId="c3fb109c-09d1-42a6-93f4-69472d709861" providerId="ADAL" clId="{3B21E187-B115-4A46-911B-5D5DC7B491BC}" dt="2024-10-16T00:13:30.634" v="1243" actId="1076"/>
          <ac:spMkLst>
            <pc:docMk/>
            <pc:sldMk cId="2811182201" sldId="854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3B21E187-B115-4A46-911B-5D5DC7B491BC}" dt="2024-10-15T23:25:12.864" v="612" actId="478"/>
          <ac:spMkLst>
            <pc:docMk/>
            <pc:sldMk cId="2811182201" sldId="854"/>
            <ac:spMk id="8" creationId="{270BB557-7E06-1AA1-A898-51E89529FCB3}"/>
          </ac:spMkLst>
        </pc:spChg>
        <pc:spChg chg="add mod">
          <ac:chgData name="Jenifer Prince Devaraj" userId="c3fb109c-09d1-42a6-93f4-69472d709861" providerId="ADAL" clId="{3B21E187-B115-4A46-911B-5D5DC7B491BC}" dt="2024-10-17T23:51:02.598" v="1299" actId="1076"/>
          <ac:spMkLst>
            <pc:docMk/>
            <pc:sldMk cId="2811182201" sldId="854"/>
            <ac:spMk id="9" creationId="{E27A3006-57A4-239C-0FC0-AEC6DAE188CD}"/>
          </ac:spMkLst>
        </pc:spChg>
        <pc:spChg chg="add del mod">
          <ac:chgData name="Jenifer Prince Devaraj" userId="c3fb109c-09d1-42a6-93f4-69472d709861" providerId="ADAL" clId="{3B21E187-B115-4A46-911B-5D5DC7B491BC}" dt="2024-10-15T23:28:29.864" v="629" actId="478"/>
          <ac:spMkLst>
            <pc:docMk/>
            <pc:sldMk cId="2811182201" sldId="854"/>
            <ac:spMk id="11" creationId="{FA6ED10B-A638-F888-3A42-A3E5E9EE1FBE}"/>
          </ac:spMkLst>
        </pc:spChg>
        <pc:picChg chg="add mod">
          <ac:chgData name="Jenifer Prince Devaraj" userId="c3fb109c-09d1-42a6-93f4-69472d709861" providerId="ADAL" clId="{3B21E187-B115-4A46-911B-5D5DC7B491BC}" dt="2024-10-17T23:51:14.991" v="1302" actId="1076"/>
          <ac:picMkLst>
            <pc:docMk/>
            <pc:sldMk cId="2811182201" sldId="854"/>
            <ac:picMk id="4" creationId="{FB60FE13-52C4-8296-B849-0F7A8BA7F944}"/>
          </ac:picMkLst>
        </pc:picChg>
        <pc:picChg chg="del">
          <ac:chgData name="Jenifer Prince Devaraj" userId="c3fb109c-09d1-42a6-93f4-69472d709861" providerId="ADAL" clId="{3B21E187-B115-4A46-911B-5D5DC7B491BC}" dt="2024-10-15T23:20:54.379" v="496" actId="478"/>
          <ac:picMkLst>
            <pc:docMk/>
            <pc:sldMk cId="2811182201" sldId="854"/>
            <ac:picMk id="6" creationId="{3F9B080A-4034-05FF-8EFB-F532B08AC06F}"/>
          </ac:picMkLst>
        </pc:picChg>
        <pc:picChg chg="add mod">
          <ac:chgData name="Jenifer Prince Devaraj" userId="c3fb109c-09d1-42a6-93f4-69472d709861" providerId="ADAL" clId="{3B21E187-B115-4A46-911B-5D5DC7B491BC}" dt="2024-10-17T23:51:14.991" v="1302" actId="1076"/>
          <ac:picMkLst>
            <pc:docMk/>
            <pc:sldMk cId="2811182201" sldId="854"/>
            <ac:picMk id="6" creationId="{67053FBC-FD14-1A71-797E-C525FFC979D3}"/>
          </ac:picMkLst>
        </pc:picChg>
        <pc:picChg chg="add del mod">
          <ac:chgData name="Jenifer Prince Devaraj" userId="c3fb109c-09d1-42a6-93f4-69472d709861" providerId="ADAL" clId="{3B21E187-B115-4A46-911B-5D5DC7B491BC}" dt="2024-10-15T23:25:20.580" v="614" actId="478"/>
          <ac:picMkLst>
            <pc:docMk/>
            <pc:sldMk cId="2811182201" sldId="854"/>
            <ac:picMk id="7" creationId="{2A15EC03-73A9-6FB5-9DAE-855AE9D5ED56}"/>
          </ac:picMkLst>
        </pc:picChg>
        <pc:picChg chg="del">
          <ac:chgData name="Jenifer Prince Devaraj" userId="c3fb109c-09d1-42a6-93f4-69472d709861" providerId="ADAL" clId="{3B21E187-B115-4A46-911B-5D5DC7B491BC}" dt="2024-10-15T23:20:59.190" v="499" actId="478"/>
          <ac:picMkLst>
            <pc:docMk/>
            <pc:sldMk cId="2811182201" sldId="854"/>
            <ac:picMk id="10" creationId="{3457CA8B-61EF-5A38-8D16-7253CE350D9D}"/>
          </ac:picMkLst>
        </pc:picChg>
        <pc:picChg chg="del">
          <ac:chgData name="Jenifer Prince Devaraj" userId="c3fb109c-09d1-42a6-93f4-69472d709861" providerId="ADAL" clId="{3B21E187-B115-4A46-911B-5D5DC7B491BC}" dt="2024-10-15T23:22:00.878" v="533" actId="478"/>
          <ac:picMkLst>
            <pc:docMk/>
            <pc:sldMk cId="2811182201" sldId="854"/>
            <ac:picMk id="12" creationId="{4B1E1994-C300-C7B7-75B8-364C38215E6F}"/>
          </ac:picMkLst>
        </pc:picChg>
        <pc:picChg chg="del">
          <ac:chgData name="Jenifer Prince Devaraj" userId="c3fb109c-09d1-42a6-93f4-69472d709861" providerId="ADAL" clId="{3B21E187-B115-4A46-911B-5D5DC7B491BC}" dt="2024-10-15T23:28:32.987" v="631" actId="478"/>
          <ac:picMkLst>
            <pc:docMk/>
            <pc:sldMk cId="2811182201" sldId="854"/>
            <ac:picMk id="14" creationId="{05D8B4B4-F4F8-BB9D-F0E2-32E14A8A1145}"/>
          </ac:picMkLst>
        </pc:picChg>
        <pc:picChg chg="add mod">
          <ac:chgData name="Jenifer Prince Devaraj" userId="c3fb109c-09d1-42a6-93f4-69472d709861" providerId="ADAL" clId="{3B21E187-B115-4A46-911B-5D5DC7B491BC}" dt="2024-10-17T23:51:36.756" v="1304"/>
          <ac:picMkLst>
            <pc:docMk/>
            <pc:sldMk cId="2811182201" sldId="854"/>
            <ac:picMk id="15" creationId="{1E65AFB4-CF14-E094-C4EB-79BEF832CFC7}"/>
          </ac:picMkLst>
        </pc:picChg>
        <pc:picChg chg="add del mod">
          <ac:chgData name="Jenifer Prince Devaraj" userId="c3fb109c-09d1-42a6-93f4-69472d709861" providerId="ADAL" clId="{3B21E187-B115-4A46-911B-5D5DC7B491BC}" dt="2024-10-15T23:28:31.390" v="630" actId="478"/>
          <ac:picMkLst>
            <pc:docMk/>
            <pc:sldMk cId="2811182201" sldId="854"/>
            <ac:picMk id="17" creationId="{4DBD1C2D-E32F-7EFD-5C7A-C09AE83BEB4A}"/>
          </ac:picMkLst>
        </pc:picChg>
        <pc:picChg chg="add mod">
          <ac:chgData name="Jenifer Prince Devaraj" userId="c3fb109c-09d1-42a6-93f4-69472d709861" providerId="ADAL" clId="{3B21E187-B115-4A46-911B-5D5DC7B491BC}" dt="2024-10-17T23:50:58.031" v="1298" actId="1076"/>
          <ac:picMkLst>
            <pc:docMk/>
            <pc:sldMk cId="2811182201" sldId="854"/>
            <ac:picMk id="19" creationId="{049922B3-E865-21C1-49D2-19DF52A18566}"/>
          </ac:picMkLst>
        </pc:picChg>
        <pc:picChg chg="add mod">
          <ac:chgData name="Jenifer Prince Devaraj" userId="c3fb109c-09d1-42a6-93f4-69472d709861" providerId="ADAL" clId="{3B21E187-B115-4A46-911B-5D5DC7B491BC}" dt="2024-10-17T23:50:56.448" v="1297" actId="1076"/>
          <ac:picMkLst>
            <pc:docMk/>
            <pc:sldMk cId="2811182201" sldId="854"/>
            <ac:picMk id="21" creationId="{8341B8CA-60F3-29F6-C62D-DBF17D55F9E9}"/>
          </ac:picMkLst>
        </pc:picChg>
        <pc:picChg chg="add del mod">
          <ac:chgData name="Jenifer Prince Devaraj" userId="c3fb109c-09d1-42a6-93f4-69472d709861" providerId="ADAL" clId="{3B21E187-B115-4A46-911B-5D5DC7B491BC}" dt="2024-10-17T23:50:45.078" v="1292" actId="478"/>
          <ac:picMkLst>
            <pc:docMk/>
            <pc:sldMk cId="2811182201" sldId="854"/>
            <ac:picMk id="23" creationId="{534C461B-A8A7-D9A6-04B1-8B1F736B4E9C}"/>
          </ac:picMkLst>
        </pc:picChg>
        <pc:picChg chg="add del mod">
          <ac:chgData name="Jenifer Prince Devaraj" userId="c3fb109c-09d1-42a6-93f4-69472d709861" providerId="ADAL" clId="{3B21E187-B115-4A46-911B-5D5DC7B491BC}" dt="2024-10-17T23:50:43.209" v="1291" actId="478"/>
          <ac:picMkLst>
            <pc:docMk/>
            <pc:sldMk cId="2811182201" sldId="854"/>
            <ac:picMk id="25" creationId="{FEAA10D0-B192-5891-83E7-25DE43099F73}"/>
          </ac:picMkLst>
        </pc:picChg>
        <pc:picChg chg="add del mod">
          <ac:chgData name="Jenifer Prince Devaraj" userId="c3fb109c-09d1-42a6-93f4-69472d709861" providerId="ADAL" clId="{3B21E187-B115-4A46-911B-5D5DC7B491BC}" dt="2024-10-17T23:50:46.702" v="1293" actId="478"/>
          <ac:picMkLst>
            <pc:docMk/>
            <pc:sldMk cId="2811182201" sldId="854"/>
            <ac:picMk id="27" creationId="{10018D15-160C-B7FA-E68E-F1AB0C730622}"/>
          </ac:picMkLst>
        </pc:picChg>
        <pc:picChg chg="add del mod">
          <ac:chgData name="Jenifer Prince Devaraj" userId="c3fb109c-09d1-42a6-93f4-69472d709861" providerId="ADAL" clId="{3B21E187-B115-4A46-911B-5D5DC7B491BC}" dt="2024-10-15T23:30:57.690" v="652" actId="478"/>
          <ac:picMkLst>
            <pc:docMk/>
            <pc:sldMk cId="2811182201" sldId="854"/>
            <ac:picMk id="29" creationId="{5C41B653-18BD-6312-B037-6C29299E34A4}"/>
          </ac:picMkLst>
        </pc:picChg>
        <pc:picChg chg="add del mod">
          <ac:chgData name="Jenifer Prince Devaraj" userId="c3fb109c-09d1-42a6-93f4-69472d709861" providerId="ADAL" clId="{3B21E187-B115-4A46-911B-5D5DC7B491BC}" dt="2024-10-15T23:31:12.516" v="656" actId="478"/>
          <ac:picMkLst>
            <pc:docMk/>
            <pc:sldMk cId="2811182201" sldId="854"/>
            <ac:picMk id="31" creationId="{2F236086-71E4-BD30-5D3E-A7AC1C6881FF}"/>
          </ac:picMkLst>
        </pc:picChg>
        <pc:picChg chg="add del mod">
          <ac:chgData name="Jenifer Prince Devaraj" userId="c3fb109c-09d1-42a6-93f4-69472d709861" providerId="ADAL" clId="{3B21E187-B115-4A46-911B-5D5DC7B491BC}" dt="2024-10-17T23:50:48.159" v="1294" actId="478"/>
          <ac:picMkLst>
            <pc:docMk/>
            <pc:sldMk cId="2811182201" sldId="854"/>
            <ac:picMk id="33" creationId="{A26C524F-4B7A-A983-8772-AE9D7C8FA4F1}"/>
          </ac:picMkLst>
        </pc:picChg>
      </pc:sldChg>
      <pc:sldChg chg="addSp delSp modSp add mod">
        <pc:chgData name="Jenifer Prince Devaraj" userId="c3fb109c-09d1-42a6-93f4-69472d709861" providerId="ADAL" clId="{3B21E187-B115-4A46-911B-5D5DC7B491BC}" dt="2024-10-17T23:53:25.648" v="1329"/>
        <pc:sldMkLst>
          <pc:docMk/>
          <pc:sldMk cId="3052963544" sldId="855"/>
        </pc:sldMkLst>
        <pc:spChg chg="mod">
          <ac:chgData name="Jenifer Prince Devaraj" userId="c3fb109c-09d1-42a6-93f4-69472d709861" providerId="ADAL" clId="{3B21E187-B115-4A46-911B-5D5DC7B491BC}" dt="2024-10-16T00:13:35.553" v="1244" actId="1076"/>
          <ac:spMkLst>
            <pc:docMk/>
            <pc:sldMk cId="3052963544" sldId="855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3B21E187-B115-4A46-911B-5D5DC7B491BC}" dt="2024-10-15T23:35:36.179" v="690" actId="478"/>
          <ac:spMkLst>
            <pc:docMk/>
            <pc:sldMk cId="3052963544" sldId="855"/>
            <ac:spMk id="9" creationId="{E27A3006-57A4-239C-0FC0-AEC6DAE188CD}"/>
          </ac:spMkLst>
        </pc:spChg>
        <pc:picChg chg="add mod">
          <ac:chgData name="Jenifer Prince Devaraj" userId="c3fb109c-09d1-42a6-93f4-69472d709861" providerId="ADAL" clId="{3B21E187-B115-4A46-911B-5D5DC7B491BC}" dt="2024-10-17T23:53:21.688" v="1328" actId="1076"/>
          <ac:picMkLst>
            <pc:docMk/>
            <pc:sldMk cId="3052963544" sldId="855"/>
            <ac:picMk id="4" creationId="{05611ED2-D1F8-44EA-E745-3799217CC956}"/>
          </ac:picMkLst>
        </pc:picChg>
        <pc:picChg chg="add mod">
          <ac:chgData name="Jenifer Prince Devaraj" userId="c3fb109c-09d1-42a6-93f4-69472d709861" providerId="ADAL" clId="{3B21E187-B115-4A46-911B-5D5DC7B491BC}" dt="2024-10-17T23:53:17.951" v="1326" actId="1076"/>
          <ac:picMkLst>
            <pc:docMk/>
            <pc:sldMk cId="3052963544" sldId="855"/>
            <ac:picMk id="6" creationId="{0F820AD1-E9B5-E449-8E17-382E3A87FF82}"/>
          </ac:picMkLst>
        </pc:picChg>
        <pc:picChg chg="add mod">
          <ac:chgData name="Jenifer Prince Devaraj" userId="c3fb109c-09d1-42a6-93f4-69472d709861" providerId="ADAL" clId="{3B21E187-B115-4A46-911B-5D5DC7B491BC}" dt="2024-10-17T23:53:21.688" v="1328" actId="1076"/>
          <ac:picMkLst>
            <pc:docMk/>
            <pc:sldMk cId="3052963544" sldId="855"/>
            <ac:picMk id="7" creationId="{B5B0F11D-0B2A-FF01-9A91-B7317AF86000}"/>
          </ac:picMkLst>
        </pc:picChg>
        <pc:picChg chg="add mod">
          <ac:chgData name="Jenifer Prince Devaraj" userId="c3fb109c-09d1-42a6-93f4-69472d709861" providerId="ADAL" clId="{3B21E187-B115-4A46-911B-5D5DC7B491BC}" dt="2024-10-17T23:53:09.175" v="1322" actId="1076"/>
          <ac:picMkLst>
            <pc:docMk/>
            <pc:sldMk cId="3052963544" sldId="855"/>
            <ac:picMk id="8" creationId="{9890C78D-3DBE-25F2-8030-0A83F2DFE0E0}"/>
          </ac:picMkLst>
        </pc:picChg>
        <pc:picChg chg="add mod">
          <ac:chgData name="Jenifer Prince Devaraj" userId="c3fb109c-09d1-42a6-93f4-69472d709861" providerId="ADAL" clId="{3B21E187-B115-4A46-911B-5D5DC7B491BC}" dt="2024-10-17T23:53:25.648" v="1329"/>
          <ac:picMkLst>
            <pc:docMk/>
            <pc:sldMk cId="3052963544" sldId="855"/>
            <ac:picMk id="11" creationId="{FB57DAED-B126-A740-6C0E-A2DA0819E47A}"/>
          </ac:picMkLst>
        </pc:picChg>
        <pc:picChg chg="add mod">
          <ac:chgData name="Jenifer Prince Devaraj" userId="c3fb109c-09d1-42a6-93f4-69472d709861" providerId="ADAL" clId="{3B21E187-B115-4A46-911B-5D5DC7B491BC}" dt="2024-10-17T23:53:10.612" v="1323" actId="1076"/>
          <ac:picMkLst>
            <pc:docMk/>
            <pc:sldMk cId="3052963544" sldId="855"/>
            <ac:picMk id="13" creationId="{2E1EB47B-BB4C-0A59-3E8D-44BEBBC5F5EC}"/>
          </ac:picMkLst>
        </pc:picChg>
        <pc:picChg chg="del">
          <ac:chgData name="Jenifer Prince Devaraj" userId="c3fb109c-09d1-42a6-93f4-69472d709861" providerId="ADAL" clId="{3B21E187-B115-4A46-911B-5D5DC7B491BC}" dt="2024-10-15T23:36:15.552" v="701" actId="478"/>
          <ac:picMkLst>
            <pc:docMk/>
            <pc:sldMk cId="3052963544" sldId="855"/>
            <ac:picMk id="15" creationId="{1E65AFB4-CF14-E094-C4EB-79BEF832CFC7}"/>
          </ac:picMkLst>
        </pc:picChg>
        <pc:picChg chg="add mod">
          <ac:chgData name="Jenifer Prince Devaraj" userId="c3fb109c-09d1-42a6-93f4-69472d709861" providerId="ADAL" clId="{3B21E187-B115-4A46-911B-5D5DC7B491BC}" dt="2024-10-17T23:53:12.888" v="1324" actId="1076"/>
          <ac:picMkLst>
            <pc:docMk/>
            <pc:sldMk cId="3052963544" sldId="855"/>
            <ac:picMk id="16" creationId="{0EA87986-C20C-8785-385D-B4088323618F}"/>
          </ac:picMkLst>
        </pc:picChg>
        <pc:picChg chg="del">
          <ac:chgData name="Jenifer Prince Devaraj" userId="c3fb109c-09d1-42a6-93f4-69472d709861" providerId="ADAL" clId="{3B21E187-B115-4A46-911B-5D5DC7B491BC}" dt="2024-10-15T23:36:01.009" v="693" actId="478"/>
          <ac:picMkLst>
            <pc:docMk/>
            <pc:sldMk cId="3052963544" sldId="855"/>
            <ac:picMk id="19" creationId="{049922B3-E865-21C1-49D2-19DF52A18566}"/>
          </ac:picMkLst>
        </pc:picChg>
        <pc:picChg chg="del">
          <ac:chgData name="Jenifer Prince Devaraj" userId="c3fb109c-09d1-42a6-93f4-69472d709861" providerId="ADAL" clId="{3B21E187-B115-4A46-911B-5D5DC7B491BC}" dt="2024-10-15T23:36:14.131" v="700" actId="478"/>
          <ac:picMkLst>
            <pc:docMk/>
            <pc:sldMk cId="3052963544" sldId="855"/>
            <ac:picMk id="21" creationId="{8341B8CA-60F3-29F6-C62D-DBF17D55F9E9}"/>
          </ac:picMkLst>
        </pc:picChg>
        <pc:picChg chg="del">
          <ac:chgData name="Jenifer Prince Devaraj" userId="c3fb109c-09d1-42a6-93f4-69472d709861" providerId="ADAL" clId="{3B21E187-B115-4A46-911B-5D5DC7B491BC}" dt="2024-10-15T23:36:07.590" v="696" actId="478"/>
          <ac:picMkLst>
            <pc:docMk/>
            <pc:sldMk cId="3052963544" sldId="855"/>
            <ac:picMk id="23" creationId="{534C461B-A8A7-D9A6-04B1-8B1F736B4E9C}"/>
          </ac:picMkLst>
        </pc:picChg>
        <pc:picChg chg="del">
          <ac:chgData name="Jenifer Prince Devaraj" userId="c3fb109c-09d1-42a6-93f4-69472d709861" providerId="ADAL" clId="{3B21E187-B115-4A46-911B-5D5DC7B491BC}" dt="2024-10-15T23:36:12.745" v="699" actId="478"/>
          <ac:picMkLst>
            <pc:docMk/>
            <pc:sldMk cId="3052963544" sldId="855"/>
            <ac:picMk id="25" creationId="{FEAA10D0-B192-5891-83E7-25DE43099F73}"/>
          </ac:picMkLst>
        </pc:picChg>
        <pc:picChg chg="del">
          <ac:chgData name="Jenifer Prince Devaraj" userId="c3fb109c-09d1-42a6-93f4-69472d709861" providerId="ADAL" clId="{3B21E187-B115-4A46-911B-5D5DC7B491BC}" dt="2024-10-15T23:36:09.124" v="697" actId="478"/>
          <ac:picMkLst>
            <pc:docMk/>
            <pc:sldMk cId="3052963544" sldId="855"/>
            <ac:picMk id="27" creationId="{10018D15-160C-B7FA-E68E-F1AB0C730622}"/>
          </ac:picMkLst>
        </pc:picChg>
        <pc:picChg chg="del">
          <ac:chgData name="Jenifer Prince Devaraj" userId="c3fb109c-09d1-42a6-93f4-69472d709861" providerId="ADAL" clId="{3B21E187-B115-4A46-911B-5D5DC7B491BC}" dt="2024-10-15T23:36:10.496" v="698" actId="478"/>
          <ac:picMkLst>
            <pc:docMk/>
            <pc:sldMk cId="3052963544" sldId="855"/>
            <ac:picMk id="33" creationId="{A26C524F-4B7A-A983-8772-AE9D7C8FA4F1}"/>
          </ac:picMkLst>
        </pc:picChg>
      </pc:sldChg>
      <pc:sldChg chg="addSp delSp modSp add del mod">
        <pc:chgData name="Jenifer Prince Devaraj" userId="c3fb109c-09d1-42a6-93f4-69472d709861" providerId="ADAL" clId="{3B21E187-B115-4A46-911B-5D5DC7B491BC}" dt="2024-10-17T23:54:06.216" v="1331" actId="47"/>
        <pc:sldMkLst>
          <pc:docMk/>
          <pc:sldMk cId="201229639" sldId="856"/>
        </pc:sldMkLst>
        <pc:spChg chg="mod">
          <ac:chgData name="Jenifer Prince Devaraj" userId="c3fb109c-09d1-42a6-93f4-69472d709861" providerId="ADAL" clId="{3B21E187-B115-4A46-911B-5D5DC7B491BC}" dt="2024-10-16T00:13:47.227" v="1246" actId="1076"/>
          <ac:spMkLst>
            <pc:docMk/>
            <pc:sldMk cId="201229639" sldId="856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3B21E187-B115-4A46-911B-5D5DC7B491BC}" dt="2024-10-16T00:08:16.288" v="1195" actId="478"/>
          <ac:spMkLst>
            <pc:docMk/>
            <pc:sldMk cId="201229639" sldId="856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3B21E187-B115-4A46-911B-5D5DC7B491BC}" dt="2024-10-16T00:08:32.313" v="1201" actId="1076"/>
          <ac:picMkLst>
            <pc:docMk/>
            <pc:sldMk cId="201229639" sldId="856"/>
            <ac:picMk id="6" creationId="{623F73A2-D7FB-37FD-8EF8-90055A1F2E0D}"/>
          </ac:picMkLst>
        </pc:picChg>
        <pc:picChg chg="add del mod">
          <ac:chgData name="Jenifer Prince Devaraj" userId="c3fb109c-09d1-42a6-93f4-69472d709861" providerId="ADAL" clId="{3B21E187-B115-4A46-911B-5D5DC7B491BC}" dt="2024-10-16T00:08:57.836" v="1204" actId="478"/>
          <ac:picMkLst>
            <pc:docMk/>
            <pc:sldMk cId="201229639" sldId="856"/>
            <ac:picMk id="9" creationId="{AD3229EE-A27E-54D2-047E-4A759B90A1D4}"/>
          </ac:picMkLst>
        </pc:picChg>
        <pc:picChg chg="add del mod">
          <ac:chgData name="Jenifer Prince Devaraj" userId="c3fb109c-09d1-42a6-93f4-69472d709861" providerId="ADAL" clId="{3B21E187-B115-4A46-911B-5D5DC7B491BC}" dt="2024-10-16T00:09:13.235" v="1207" actId="478"/>
          <ac:picMkLst>
            <pc:docMk/>
            <pc:sldMk cId="201229639" sldId="856"/>
            <ac:picMk id="11" creationId="{BC936A8B-07F1-E6D1-AD8B-0424C4503A87}"/>
          </ac:picMkLst>
        </pc:picChg>
        <pc:picChg chg="add mod">
          <ac:chgData name="Jenifer Prince Devaraj" userId="c3fb109c-09d1-42a6-93f4-69472d709861" providerId="ADAL" clId="{3B21E187-B115-4A46-911B-5D5DC7B491BC}" dt="2024-10-16T00:09:31.074" v="1214" actId="1076"/>
          <ac:picMkLst>
            <pc:docMk/>
            <pc:sldMk cId="201229639" sldId="856"/>
            <ac:picMk id="13" creationId="{335CD907-4B95-6190-0691-09307C8AEE8B}"/>
          </ac:picMkLst>
        </pc:picChg>
        <pc:picChg chg="del">
          <ac:chgData name="Jenifer Prince Devaraj" userId="c3fb109c-09d1-42a6-93f4-69472d709861" providerId="ADAL" clId="{3B21E187-B115-4A46-911B-5D5DC7B491BC}" dt="2024-10-16T00:08:14.048" v="1194" actId="478"/>
          <ac:picMkLst>
            <pc:docMk/>
            <pc:sldMk cId="201229639" sldId="856"/>
            <ac:picMk id="28" creationId="{02BED469-B1FD-674B-92B8-F2BCB408D9AA}"/>
          </ac:picMkLst>
        </pc:picChg>
        <pc:picChg chg="del">
          <ac:chgData name="Jenifer Prince Devaraj" userId="c3fb109c-09d1-42a6-93f4-69472d709861" providerId="ADAL" clId="{3B21E187-B115-4A46-911B-5D5DC7B491BC}" dt="2024-10-16T00:08:12.762" v="1193" actId="478"/>
          <ac:picMkLst>
            <pc:docMk/>
            <pc:sldMk cId="201229639" sldId="856"/>
            <ac:picMk id="30" creationId="{733989AE-8821-C66A-AFA3-975EB79CA20E}"/>
          </ac:picMkLst>
        </pc:picChg>
      </pc:sldChg>
      <pc:sldChg chg="addSp delSp modSp add del mod">
        <pc:chgData name="Jenifer Prince Devaraj" userId="c3fb109c-09d1-42a6-93f4-69472d709861" providerId="ADAL" clId="{3B21E187-B115-4A46-911B-5D5DC7B491BC}" dt="2024-10-16T00:06:52.058" v="1182" actId="47"/>
        <pc:sldMkLst>
          <pc:docMk/>
          <pc:sldMk cId="685141609" sldId="856"/>
        </pc:sldMkLst>
        <pc:spChg chg="mod">
          <ac:chgData name="Jenifer Prince Devaraj" userId="c3fb109c-09d1-42a6-93f4-69472d709861" providerId="ADAL" clId="{3B21E187-B115-4A46-911B-5D5DC7B491BC}" dt="2024-10-15T23:44:49.781" v="856" actId="20577"/>
          <ac:spMkLst>
            <pc:docMk/>
            <pc:sldMk cId="685141609" sldId="856"/>
            <ac:spMk id="10" creationId="{3AA562B0-2BA8-EF7E-06B9-5013C9C4B65D}"/>
          </ac:spMkLst>
        </pc:spChg>
        <pc:spChg chg="del">
          <ac:chgData name="Jenifer Prince Devaraj" userId="c3fb109c-09d1-42a6-93f4-69472d709861" providerId="ADAL" clId="{3B21E187-B115-4A46-911B-5D5DC7B491BC}" dt="2024-10-15T23:45:21.130" v="861" actId="478"/>
          <ac:spMkLst>
            <pc:docMk/>
            <pc:sldMk cId="685141609" sldId="856"/>
            <ac:spMk id="11" creationId="{43756F22-1CED-10B5-9F8D-415EBB45AE7F}"/>
          </ac:spMkLst>
        </pc:spChg>
        <pc:spChg chg="mod">
          <ac:chgData name="Jenifer Prince Devaraj" userId="c3fb109c-09d1-42a6-93f4-69472d709861" providerId="ADAL" clId="{3B21E187-B115-4A46-911B-5D5DC7B491BC}" dt="2024-10-15T23:51:02.147" v="921" actId="1076"/>
          <ac:spMkLst>
            <pc:docMk/>
            <pc:sldMk cId="685141609" sldId="856"/>
            <ac:spMk id="15" creationId="{E1761439-DFC0-318C-67B8-41ED13963988}"/>
          </ac:spMkLst>
        </pc:spChg>
        <pc:spChg chg="add del mod">
          <ac:chgData name="Jenifer Prince Devaraj" userId="c3fb109c-09d1-42a6-93f4-69472d709861" providerId="ADAL" clId="{3B21E187-B115-4A46-911B-5D5DC7B491BC}" dt="2024-10-15T23:51:04.938" v="922" actId="1076"/>
          <ac:spMkLst>
            <pc:docMk/>
            <pc:sldMk cId="685141609" sldId="856"/>
            <ac:spMk id="16" creationId="{7349FA0B-77AF-B8E6-A1BA-991952E5C79D}"/>
          </ac:spMkLst>
        </pc:spChg>
        <pc:spChg chg="add mod">
          <ac:chgData name="Jenifer Prince Devaraj" userId="c3fb109c-09d1-42a6-93f4-69472d709861" providerId="ADAL" clId="{3B21E187-B115-4A46-911B-5D5DC7B491BC}" dt="2024-10-15T23:52:08.912" v="968" actId="1076"/>
          <ac:spMkLst>
            <pc:docMk/>
            <pc:sldMk cId="685141609" sldId="856"/>
            <ac:spMk id="33" creationId="{F9F5896E-2204-4794-A4C5-34644BC68E3E}"/>
          </ac:spMkLst>
        </pc:spChg>
        <pc:picChg chg="add mod">
          <ac:chgData name="Jenifer Prince Devaraj" userId="c3fb109c-09d1-42a6-93f4-69472d709861" providerId="ADAL" clId="{3B21E187-B115-4A46-911B-5D5DC7B491BC}" dt="2024-10-15T23:45:43.168" v="866" actId="1076"/>
          <ac:picMkLst>
            <pc:docMk/>
            <pc:sldMk cId="685141609" sldId="856"/>
            <ac:picMk id="6" creationId="{F0E0C80E-41D5-4021-F602-0F65115A3EC4}"/>
          </ac:picMkLst>
        </pc:picChg>
        <pc:picChg chg="del">
          <ac:chgData name="Jenifer Prince Devaraj" userId="c3fb109c-09d1-42a6-93f4-69472d709861" providerId="ADAL" clId="{3B21E187-B115-4A46-911B-5D5DC7B491BC}" dt="2024-10-15T23:45:05.825" v="857" actId="478"/>
          <ac:picMkLst>
            <pc:docMk/>
            <pc:sldMk cId="685141609" sldId="856"/>
            <ac:picMk id="9" creationId="{ABF4B87F-48F2-1A41-C65D-E97387626822}"/>
          </ac:picMkLst>
        </pc:picChg>
        <pc:picChg chg="add mod">
          <ac:chgData name="Jenifer Prince Devaraj" userId="c3fb109c-09d1-42a6-93f4-69472d709861" providerId="ADAL" clId="{3B21E187-B115-4A46-911B-5D5DC7B491BC}" dt="2024-10-15T23:45:40.547" v="865" actId="1076"/>
          <ac:picMkLst>
            <pc:docMk/>
            <pc:sldMk cId="685141609" sldId="856"/>
            <ac:picMk id="12" creationId="{95DD2BC8-B539-44F1-24DC-E068E08F002D}"/>
          </ac:picMkLst>
        </pc:picChg>
        <pc:picChg chg="del">
          <ac:chgData name="Jenifer Prince Devaraj" userId="c3fb109c-09d1-42a6-93f4-69472d709861" providerId="ADAL" clId="{3B21E187-B115-4A46-911B-5D5DC7B491BC}" dt="2024-10-15T23:45:22.799" v="862" actId="478"/>
          <ac:picMkLst>
            <pc:docMk/>
            <pc:sldMk cId="685141609" sldId="856"/>
            <ac:picMk id="13" creationId="{0334BF50-E3FA-E8C1-7A0F-B6EA2578B777}"/>
          </ac:picMkLst>
        </pc:picChg>
        <pc:picChg chg="add mod">
          <ac:chgData name="Jenifer Prince Devaraj" userId="c3fb109c-09d1-42a6-93f4-69472d709861" providerId="ADAL" clId="{3B21E187-B115-4A46-911B-5D5DC7B491BC}" dt="2024-10-15T23:51:06.821" v="923" actId="1076"/>
          <ac:picMkLst>
            <pc:docMk/>
            <pc:sldMk cId="685141609" sldId="856"/>
            <ac:picMk id="17" creationId="{6814C5D0-E69C-C1AD-0B26-F131EF1EB065}"/>
          </ac:picMkLst>
        </pc:picChg>
        <pc:picChg chg="del">
          <ac:chgData name="Jenifer Prince Devaraj" userId="c3fb109c-09d1-42a6-93f4-69472d709861" providerId="ADAL" clId="{3B21E187-B115-4A46-911B-5D5DC7B491BC}" dt="2024-10-15T23:49:03.688" v="899" actId="478"/>
          <ac:picMkLst>
            <pc:docMk/>
            <pc:sldMk cId="685141609" sldId="856"/>
            <ac:picMk id="19" creationId="{7CC305D6-DD5F-56D8-C33B-D5DDE2210047}"/>
          </ac:picMkLst>
        </pc:picChg>
        <pc:picChg chg="add mod">
          <ac:chgData name="Jenifer Prince Devaraj" userId="c3fb109c-09d1-42a6-93f4-69472d709861" providerId="ADAL" clId="{3B21E187-B115-4A46-911B-5D5DC7B491BC}" dt="2024-10-15T23:51:08.895" v="924" actId="1076"/>
          <ac:picMkLst>
            <pc:docMk/>
            <pc:sldMk cId="685141609" sldId="856"/>
            <ac:picMk id="20" creationId="{8D9E7FC7-AE27-F814-435F-A336C408B392}"/>
          </ac:picMkLst>
        </pc:picChg>
        <pc:picChg chg="add del">
          <ac:chgData name="Jenifer Prince Devaraj" userId="c3fb109c-09d1-42a6-93f4-69472d709861" providerId="ADAL" clId="{3B21E187-B115-4A46-911B-5D5DC7B491BC}" dt="2024-10-15T23:48:05" v="888" actId="478"/>
          <ac:picMkLst>
            <pc:docMk/>
            <pc:sldMk cId="685141609" sldId="856"/>
            <ac:picMk id="21" creationId="{372CAA45-1D9E-5153-982C-D81ACEB63E3A}"/>
          </ac:picMkLst>
        </pc:picChg>
        <pc:picChg chg="add mod">
          <ac:chgData name="Jenifer Prince Devaraj" userId="c3fb109c-09d1-42a6-93f4-69472d709861" providerId="ADAL" clId="{3B21E187-B115-4A46-911B-5D5DC7B491BC}" dt="2024-10-15T23:51:10.695" v="925" actId="1076"/>
          <ac:picMkLst>
            <pc:docMk/>
            <pc:sldMk cId="685141609" sldId="856"/>
            <ac:picMk id="23" creationId="{29DF5209-0B0B-88CF-8CE1-C7B6B6A1D497}"/>
          </ac:picMkLst>
        </pc:picChg>
        <pc:picChg chg="add mod">
          <ac:chgData name="Jenifer Prince Devaraj" userId="c3fb109c-09d1-42a6-93f4-69472d709861" providerId="ADAL" clId="{3B21E187-B115-4A46-911B-5D5DC7B491BC}" dt="2024-10-15T23:51:12.468" v="926" actId="1076"/>
          <ac:picMkLst>
            <pc:docMk/>
            <pc:sldMk cId="685141609" sldId="856"/>
            <ac:picMk id="25" creationId="{95BAA286-EDEE-F362-5533-D70DBD37860E}"/>
          </ac:picMkLst>
        </pc:picChg>
        <pc:picChg chg="add mod">
          <ac:chgData name="Jenifer Prince Devaraj" userId="c3fb109c-09d1-42a6-93f4-69472d709861" providerId="ADAL" clId="{3B21E187-B115-4A46-911B-5D5DC7B491BC}" dt="2024-10-15T23:51:14.924" v="927" actId="1076"/>
          <ac:picMkLst>
            <pc:docMk/>
            <pc:sldMk cId="685141609" sldId="856"/>
            <ac:picMk id="28" creationId="{7C4D3CFC-27F5-CD15-E390-D6BB5F5B89FF}"/>
          </ac:picMkLst>
        </pc:picChg>
        <pc:picChg chg="add del mod">
          <ac:chgData name="Jenifer Prince Devaraj" userId="c3fb109c-09d1-42a6-93f4-69472d709861" providerId="ADAL" clId="{3B21E187-B115-4A46-911B-5D5DC7B491BC}" dt="2024-10-15T23:50:56.923" v="920" actId="478"/>
          <ac:picMkLst>
            <pc:docMk/>
            <pc:sldMk cId="685141609" sldId="856"/>
            <ac:picMk id="30" creationId="{4EF34CE1-DBD1-0279-FB2F-026AA14D9613}"/>
          </ac:picMkLst>
        </pc:picChg>
        <pc:picChg chg="add mod">
          <ac:chgData name="Jenifer Prince Devaraj" userId="c3fb109c-09d1-42a6-93f4-69472d709861" providerId="ADAL" clId="{3B21E187-B115-4A46-911B-5D5DC7B491BC}" dt="2024-10-15T23:51:26.370" v="932" actId="1076"/>
          <ac:picMkLst>
            <pc:docMk/>
            <pc:sldMk cId="685141609" sldId="856"/>
            <ac:picMk id="32" creationId="{8086DE82-6C68-2EE6-9BD8-AE48D15ED5F8}"/>
          </ac:picMkLst>
        </pc:picChg>
      </pc:sldChg>
      <pc:sldChg chg="addSp delSp modSp add del mod">
        <pc:chgData name="Jenifer Prince Devaraj" userId="c3fb109c-09d1-42a6-93f4-69472d709861" providerId="ADAL" clId="{3B21E187-B115-4A46-911B-5D5DC7B491BC}" dt="2024-10-16T00:06:52.366" v="1183" actId="47"/>
        <pc:sldMkLst>
          <pc:docMk/>
          <pc:sldMk cId="915608908" sldId="857"/>
        </pc:sldMkLst>
        <pc:spChg chg="add mod">
          <ac:chgData name="Jenifer Prince Devaraj" userId="c3fb109c-09d1-42a6-93f4-69472d709861" providerId="ADAL" clId="{3B21E187-B115-4A46-911B-5D5DC7B491BC}" dt="2024-10-15T23:53:09.830" v="974" actId="1076"/>
          <ac:spMkLst>
            <pc:docMk/>
            <pc:sldMk cId="915608908" sldId="857"/>
            <ac:spMk id="4" creationId="{C6595EF2-90FA-6468-7812-367111CC3D12}"/>
          </ac:spMkLst>
        </pc:spChg>
        <pc:spChg chg="add mod">
          <ac:chgData name="Jenifer Prince Devaraj" userId="c3fb109c-09d1-42a6-93f4-69472d709861" providerId="ADAL" clId="{3B21E187-B115-4A46-911B-5D5DC7B491BC}" dt="2024-10-15T23:53:24.837" v="979" actId="20577"/>
          <ac:spMkLst>
            <pc:docMk/>
            <pc:sldMk cId="915608908" sldId="857"/>
            <ac:spMk id="8" creationId="{4D4FADDB-5386-1834-FD1D-0ED01AD0206C}"/>
          </ac:spMkLst>
        </pc:spChg>
        <pc:spChg chg="del">
          <ac:chgData name="Jenifer Prince Devaraj" userId="c3fb109c-09d1-42a6-93f4-69472d709861" providerId="ADAL" clId="{3B21E187-B115-4A46-911B-5D5DC7B491BC}" dt="2024-10-15T23:53:05.609" v="972" actId="478"/>
          <ac:spMkLst>
            <pc:docMk/>
            <pc:sldMk cId="915608908" sldId="857"/>
            <ac:spMk id="10" creationId="{3AA562B0-2BA8-EF7E-06B9-5013C9C4B65D}"/>
          </ac:spMkLst>
        </pc:spChg>
        <pc:spChg chg="del">
          <ac:chgData name="Jenifer Prince Devaraj" userId="c3fb109c-09d1-42a6-93f4-69472d709861" providerId="ADAL" clId="{3B21E187-B115-4A46-911B-5D5DC7B491BC}" dt="2024-10-15T23:55:17.339" v="1039" actId="478"/>
          <ac:spMkLst>
            <pc:docMk/>
            <pc:sldMk cId="915608908" sldId="857"/>
            <ac:spMk id="15" creationId="{E1761439-DFC0-318C-67B8-41ED13963988}"/>
          </ac:spMkLst>
        </pc:spChg>
        <pc:spChg chg="del">
          <ac:chgData name="Jenifer Prince Devaraj" userId="c3fb109c-09d1-42a6-93f4-69472d709861" providerId="ADAL" clId="{3B21E187-B115-4A46-911B-5D5DC7B491BC}" dt="2024-10-15T23:55:14.331" v="1038" actId="478"/>
          <ac:spMkLst>
            <pc:docMk/>
            <pc:sldMk cId="915608908" sldId="857"/>
            <ac:spMk id="16" creationId="{7349FA0B-77AF-B8E6-A1BA-991952E5C79D}"/>
          </ac:spMkLst>
        </pc:spChg>
        <pc:spChg chg="add del mod">
          <ac:chgData name="Jenifer Prince Devaraj" userId="c3fb109c-09d1-42a6-93f4-69472d709861" providerId="ADAL" clId="{3B21E187-B115-4A46-911B-5D5DC7B491BC}" dt="2024-10-15T23:54:28.873" v="996" actId="478"/>
          <ac:spMkLst>
            <pc:docMk/>
            <pc:sldMk cId="915608908" sldId="857"/>
            <ac:spMk id="21" creationId="{C06F6D07-889E-9FB6-61E1-73852BC972CB}"/>
          </ac:spMkLst>
        </pc:spChg>
        <pc:spChg chg="mod">
          <ac:chgData name="Jenifer Prince Devaraj" userId="c3fb109c-09d1-42a6-93f4-69472d709861" providerId="ADAL" clId="{3B21E187-B115-4A46-911B-5D5DC7B491BC}" dt="2024-10-15T23:57:41.422" v="1067" actId="1076"/>
          <ac:spMkLst>
            <pc:docMk/>
            <pc:sldMk cId="915608908" sldId="857"/>
            <ac:spMk id="33" creationId="{F9F5896E-2204-4794-A4C5-34644BC68E3E}"/>
          </ac:spMkLst>
        </pc:spChg>
        <pc:spChg chg="add mod">
          <ac:chgData name="Jenifer Prince Devaraj" userId="c3fb109c-09d1-42a6-93f4-69472d709861" providerId="ADAL" clId="{3B21E187-B115-4A46-911B-5D5DC7B491BC}" dt="2024-10-15T23:54:58.668" v="1033" actId="20577"/>
          <ac:spMkLst>
            <pc:docMk/>
            <pc:sldMk cId="915608908" sldId="857"/>
            <ac:spMk id="34" creationId="{BDC58406-6CFB-80ED-56C6-6FDCEF06839D}"/>
          </ac:spMkLst>
        </pc:spChg>
        <pc:picChg chg="del">
          <ac:chgData name="Jenifer Prince Devaraj" userId="c3fb109c-09d1-42a6-93f4-69472d709861" providerId="ADAL" clId="{3B21E187-B115-4A46-911B-5D5DC7B491BC}" dt="2024-10-15T23:53:03.305" v="971" actId="478"/>
          <ac:picMkLst>
            <pc:docMk/>
            <pc:sldMk cId="915608908" sldId="857"/>
            <ac:picMk id="6" creationId="{F0E0C80E-41D5-4021-F602-0F65115A3EC4}"/>
          </ac:picMkLst>
        </pc:picChg>
        <pc:picChg chg="add del mod">
          <ac:chgData name="Jenifer Prince Devaraj" userId="c3fb109c-09d1-42a6-93f4-69472d709861" providerId="ADAL" clId="{3B21E187-B115-4A46-911B-5D5DC7B491BC}" dt="2024-10-15T23:53:35.639" v="980" actId="478"/>
          <ac:picMkLst>
            <pc:docMk/>
            <pc:sldMk cId="915608908" sldId="857"/>
            <ac:picMk id="9" creationId="{90C9C605-22FE-5C93-CA2F-0BE388A8150F}"/>
          </ac:picMkLst>
        </pc:picChg>
        <pc:picChg chg="add del mod">
          <ac:chgData name="Jenifer Prince Devaraj" userId="c3fb109c-09d1-42a6-93f4-69472d709861" providerId="ADAL" clId="{3B21E187-B115-4A46-911B-5D5DC7B491BC}" dt="2024-10-15T23:53:49.291" v="984" actId="478"/>
          <ac:picMkLst>
            <pc:docMk/>
            <pc:sldMk cId="915608908" sldId="857"/>
            <ac:picMk id="11" creationId="{5BF2B2DA-E5DE-DD41-B081-E8806E2F6BAF}"/>
          </ac:picMkLst>
        </pc:picChg>
        <pc:picChg chg="del">
          <ac:chgData name="Jenifer Prince Devaraj" userId="c3fb109c-09d1-42a6-93f4-69472d709861" providerId="ADAL" clId="{3B21E187-B115-4A46-911B-5D5DC7B491BC}" dt="2024-10-15T23:53:01.864" v="970" actId="478"/>
          <ac:picMkLst>
            <pc:docMk/>
            <pc:sldMk cId="915608908" sldId="857"/>
            <ac:picMk id="12" creationId="{95DD2BC8-B539-44F1-24DC-E068E08F002D}"/>
          </ac:picMkLst>
        </pc:picChg>
        <pc:picChg chg="add del mod">
          <ac:chgData name="Jenifer Prince Devaraj" userId="c3fb109c-09d1-42a6-93f4-69472d709861" providerId="ADAL" clId="{3B21E187-B115-4A46-911B-5D5DC7B491BC}" dt="2024-10-15T23:54:04.504" v="988" actId="478"/>
          <ac:picMkLst>
            <pc:docMk/>
            <pc:sldMk cId="915608908" sldId="857"/>
            <ac:picMk id="13" creationId="{9137042B-AF04-AF97-4EAD-78C179FEA8C4}"/>
          </ac:picMkLst>
        </pc:picChg>
        <pc:picChg chg="add del mod">
          <ac:chgData name="Jenifer Prince Devaraj" userId="c3fb109c-09d1-42a6-93f4-69472d709861" providerId="ADAL" clId="{3B21E187-B115-4A46-911B-5D5DC7B491BC}" dt="2024-10-15T23:54:22.822" v="993" actId="478"/>
          <ac:picMkLst>
            <pc:docMk/>
            <pc:sldMk cId="915608908" sldId="857"/>
            <ac:picMk id="14" creationId="{16881C8A-EBFD-4DDF-C457-70D6F43BBA91}"/>
          </ac:picMkLst>
        </pc:picChg>
        <pc:picChg chg="del">
          <ac:chgData name="Jenifer Prince Devaraj" userId="c3fb109c-09d1-42a6-93f4-69472d709861" providerId="ADAL" clId="{3B21E187-B115-4A46-911B-5D5DC7B491BC}" dt="2024-10-15T23:55:18.757" v="1040" actId="478"/>
          <ac:picMkLst>
            <pc:docMk/>
            <pc:sldMk cId="915608908" sldId="857"/>
            <ac:picMk id="17" creationId="{6814C5D0-E69C-C1AD-0B26-F131EF1EB065}"/>
          </ac:picMkLst>
        </pc:picChg>
        <pc:picChg chg="add del mod">
          <ac:chgData name="Jenifer Prince Devaraj" userId="c3fb109c-09d1-42a6-93f4-69472d709861" providerId="ADAL" clId="{3B21E187-B115-4A46-911B-5D5DC7B491BC}" dt="2024-10-15T23:54:24.462" v="994" actId="478"/>
          <ac:picMkLst>
            <pc:docMk/>
            <pc:sldMk cId="915608908" sldId="857"/>
            <ac:picMk id="18" creationId="{7EEC39F7-D8D4-096B-756C-38E839A02E64}"/>
          </ac:picMkLst>
        </pc:picChg>
        <pc:picChg chg="add del mod">
          <ac:chgData name="Jenifer Prince Devaraj" userId="c3fb109c-09d1-42a6-93f4-69472d709861" providerId="ADAL" clId="{3B21E187-B115-4A46-911B-5D5DC7B491BC}" dt="2024-10-15T23:54:26.266" v="995" actId="478"/>
          <ac:picMkLst>
            <pc:docMk/>
            <pc:sldMk cId="915608908" sldId="857"/>
            <ac:picMk id="19" creationId="{F855860C-9F53-9283-078D-C9402AC0C2FF}"/>
          </ac:picMkLst>
        </pc:picChg>
        <pc:picChg chg="del">
          <ac:chgData name="Jenifer Prince Devaraj" userId="c3fb109c-09d1-42a6-93f4-69472d709861" providerId="ADAL" clId="{3B21E187-B115-4A46-911B-5D5DC7B491BC}" dt="2024-10-15T23:55:20.209" v="1041" actId="478"/>
          <ac:picMkLst>
            <pc:docMk/>
            <pc:sldMk cId="915608908" sldId="857"/>
            <ac:picMk id="20" creationId="{8D9E7FC7-AE27-F814-435F-A336C408B392}"/>
          </ac:picMkLst>
        </pc:picChg>
        <pc:picChg chg="del">
          <ac:chgData name="Jenifer Prince Devaraj" userId="c3fb109c-09d1-42a6-93f4-69472d709861" providerId="ADAL" clId="{3B21E187-B115-4A46-911B-5D5DC7B491BC}" dt="2024-10-15T23:55:23.691" v="1043" actId="478"/>
          <ac:picMkLst>
            <pc:docMk/>
            <pc:sldMk cId="915608908" sldId="857"/>
            <ac:picMk id="23" creationId="{29DF5209-0B0B-88CF-8CE1-C7B6B6A1D497}"/>
          </ac:picMkLst>
        </pc:picChg>
        <pc:picChg chg="add mod">
          <ac:chgData name="Jenifer Prince Devaraj" userId="c3fb109c-09d1-42a6-93f4-69472d709861" providerId="ADAL" clId="{3B21E187-B115-4A46-911B-5D5DC7B491BC}" dt="2024-10-15T23:53:41.302" v="983" actId="1076"/>
          <ac:picMkLst>
            <pc:docMk/>
            <pc:sldMk cId="915608908" sldId="857"/>
            <ac:picMk id="24" creationId="{DF9AD7A4-3953-6511-E45A-BE7A69A60961}"/>
          </ac:picMkLst>
        </pc:picChg>
        <pc:picChg chg="del">
          <ac:chgData name="Jenifer Prince Devaraj" userId="c3fb109c-09d1-42a6-93f4-69472d709861" providerId="ADAL" clId="{3B21E187-B115-4A46-911B-5D5DC7B491BC}" dt="2024-10-15T23:55:25.442" v="1044" actId="478"/>
          <ac:picMkLst>
            <pc:docMk/>
            <pc:sldMk cId="915608908" sldId="857"/>
            <ac:picMk id="25" creationId="{95BAA286-EDEE-F362-5533-D70DBD37860E}"/>
          </ac:picMkLst>
        </pc:picChg>
        <pc:picChg chg="del">
          <ac:chgData name="Jenifer Prince Devaraj" userId="c3fb109c-09d1-42a6-93f4-69472d709861" providerId="ADAL" clId="{3B21E187-B115-4A46-911B-5D5DC7B491BC}" dt="2024-10-15T23:55:27.095" v="1045" actId="478"/>
          <ac:picMkLst>
            <pc:docMk/>
            <pc:sldMk cId="915608908" sldId="857"/>
            <ac:picMk id="28" creationId="{7C4D3CFC-27F5-CD15-E390-D6BB5F5B89FF}"/>
          </ac:picMkLst>
        </pc:picChg>
        <pc:picChg chg="add mod">
          <ac:chgData name="Jenifer Prince Devaraj" userId="c3fb109c-09d1-42a6-93f4-69472d709861" providerId="ADAL" clId="{3B21E187-B115-4A46-911B-5D5DC7B491BC}" dt="2024-10-15T23:54:34.483" v="998" actId="1076"/>
          <ac:picMkLst>
            <pc:docMk/>
            <pc:sldMk cId="915608908" sldId="857"/>
            <ac:picMk id="29" creationId="{D6ADCDD4-F65C-E357-BD3F-E3A79E94C6E5}"/>
          </ac:picMkLst>
        </pc:picChg>
        <pc:picChg chg="add mod">
          <ac:chgData name="Jenifer Prince Devaraj" userId="c3fb109c-09d1-42a6-93f4-69472d709861" providerId="ADAL" clId="{3B21E187-B115-4A46-911B-5D5DC7B491BC}" dt="2024-10-15T23:54:36.102" v="999" actId="1076"/>
          <ac:picMkLst>
            <pc:docMk/>
            <pc:sldMk cId="915608908" sldId="857"/>
            <ac:picMk id="31" creationId="{76712F65-1E72-4429-8AE7-F0A6E01C3593}"/>
          </ac:picMkLst>
        </pc:picChg>
        <pc:picChg chg="del">
          <ac:chgData name="Jenifer Prince Devaraj" userId="c3fb109c-09d1-42a6-93f4-69472d709861" providerId="ADAL" clId="{3B21E187-B115-4A46-911B-5D5DC7B491BC}" dt="2024-10-15T23:55:28.668" v="1046" actId="478"/>
          <ac:picMkLst>
            <pc:docMk/>
            <pc:sldMk cId="915608908" sldId="857"/>
            <ac:picMk id="32" creationId="{8086DE82-6C68-2EE6-9BD8-AE48D15ED5F8}"/>
          </ac:picMkLst>
        </pc:picChg>
        <pc:picChg chg="add mod">
          <ac:chgData name="Jenifer Prince Devaraj" userId="c3fb109c-09d1-42a6-93f4-69472d709861" providerId="ADAL" clId="{3B21E187-B115-4A46-911B-5D5DC7B491BC}" dt="2024-10-15T23:55:10.001" v="1036" actId="1076"/>
          <ac:picMkLst>
            <pc:docMk/>
            <pc:sldMk cId="915608908" sldId="857"/>
            <ac:picMk id="36" creationId="{A0500F2F-2FE4-6BB1-28C6-68321B5C0BDE}"/>
          </ac:picMkLst>
        </pc:picChg>
        <pc:picChg chg="add mod">
          <ac:chgData name="Jenifer Prince Devaraj" userId="c3fb109c-09d1-42a6-93f4-69472d709861" providerId="ADAL" clId="{3B21E187-B115-4A46-911B-5D5DC7B491BC}" dt="2024-10-15T23:55:40.727" v="1049" actId="1076"/>
          <ac:picMkLst>
            <pc:docMk/>
            <pc:sldMk cId="915608908" sldId="857"/>
            <ac:picMk id="38" creationId="{284E63DD-E0CD-1E91-85E1-0645D994C9AD}"/>
          </ac:picMkLst>
        </pc:picChg>
        <pc:picChg chg="add del mod">
          <ac:chgData name="Jenifer Prince Devaraj" userId="c3fb109c-09d1-42a6-93f4-69472d709861" providerId="ADAL" clId="{3B21E187-B115-4A46-911B-5D5DC7B491BC}" dt="2024-10-15T23:55:54.322" v="1055" actId="22"/>
          <ac:picMkLst>
            <pc:docMk/>
            <pc:sldMk cId="915608908" sldId="857"/>
            <ac:picMk id="40" creationId="{6B3740BF-9190-301D-378F-53D7C63AE5D7}"/>
          </ac:picMkLst>
        </pc:picChg>
        <pc:picChg chg="add mod">
          <ac:chgData name="Jenifer Prince Devaraj" userId="c3fb109c-09d1-42a6-93f4-69472d709861" providerId="ADAL" clId="{3B21E187-B115-4A46-911B-5D5DC7B491BC}" dt="2024-10-15T23:56:05.459" v="1058" actId="1076"/>
          <ac:picMkLst>
            <pc:docMk/>
            <pc:sldMk cId="915608908" sldId="857"/>
            <ac:picMk id="42" creationId="{2CA9750A-5184-5A70-071E-56613D099682}"/>
          </ac:picMkLst>
        </pc:picChg>
        <pc:picChg chg="add mod">
          <ac:chgData name="Jenifer Prince Devaraj" userId="c3fb109c-09d1-42a6-93f4-69472d709861" providerId="ADAL" clId="{3B21E187-B115-4A46-911B-5D5DC7B491BC}" dt="2024-10-15T23:56:16.110" v="1061" actId="1076"/>
          <ac:picMkLst>
            <pc:docMk/>
            <pc:sldMk cId="915608908" sldId="857"/>
            <ac:picMk id="44" creationId="{ED0E4338-D63A-EA81-1A54-9436143079F2}"/>
          </ac:picMkLst>
        </pc:picChg>
        <pc:picChg chg="add del">
          <ac:chgData name="Jenifer Prince Devaraj" userId="c3fb109c-09d1-42a6-93f4-69472d709861" providerId="ADAL" clId="{3B21E187-B115-4A46-911B-5D5DC7B491BC}" dt="2024-10-15T23:56:34.408" v="1063" actId="22"/>
          <ac:picMkLst>
            <pc:docMk/>
            <pc:sldMk cId="915608908" sldId="857"/>
            <ac:picMk id="46" creationId="{E0170D39-7DB9-CECF-EA7A-EB8B8ED284DC}"/>
          </ac:picMkLst>
        </pc:picChg>
        <pc:picChg chg="add mod">
          <ac:chgData name="Jenifer Prince Devaraj" userId="c3fb109c-09d1-42a6-93f4-69472d709861" providerId="ADAL" clId="{3B21E187-B115-4A46-911B-5D5DC7B491BC}" dt="2024-10-15T23:57:38.268" v="1066" actId="1076"/>
          <ac:picMkLst>
            <pc:docMk/>
            <pc:sldMk cId="915608908" sldId="857"/>
            <ac:picMk id="48" creationId="{B0660786-D123-58C8-C6F0-6922CEA83CA0}"/>
          </ac:picMkLst>
        </pc:picChg>
        <pc:cxnChg chg="mod">
          <ac:chgData name="Jenifer Prince Devaraj" userId="c3fb109c-09d1-42a6-93f4-69472d709861" providerId="ADAL" clId="{3B21E187-B115-4A46-911B-5D5DC7B491BC}" dt="2024-10-15T23:55:22.351" v="1042" actId="1076"/>
          <ac:cxnSpMkLst>
            <pc:docMk/>
            <pc:sldMk cId="915608908" sldId="857"/>
            <ac:cxnSpMk id="26" creationId="{C014CA4C-50A5-4AE4-1645-4DF5345182C4}"/>
          </ac:cxnSpMkLst>
        </pc:cxnChg>
      </pc:sldChg>
      <pc:sldChg chg="addSp modSp add del mod">
        <pc:chgData name="Jenifer Prince Devaraj" userId="c3fb109c-09d1-42a6-93f4-69472d709861" providerId="ADAL" clId="{3B21E187-B115-4A46-911B-5D5DC7B491BC}" dt="2024-10-17T23:54:06.751" v="1332" actId="47"/>
        <pc:sldMkLst>
          <pc:docMk/>
          <pc:sldMk cId="2733500776" sldId="857"/>
        </pc:sldMkLst>
        <pc:spChg chg="mod">
          <ac:chgData name="Jenifer Prince Devaraj" userId="c3fb109c-09d1-42a6-93f4-69472d709861" providerId="ADAL" clId="{3B21E187-B115-4A46-911B-5D5DC7B491BC}" dt="2024-10-16T00:13:51.889" v="1247" actId="1076"/>
          <ac:spMkLst>
            <pc:docMk/>
            <pc:sldMk cId="2733500776" sldId="857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3B21E187-B115-4A46-911B-5D5DC7B491BC}" dt="2024-10-16T00:10:14.736" v="1216" actId="1076"/>
          <ac:picMkLst>
            <pc:docMk/>
            <pc:sldMk cId="2733500776" sldId="857"/>
            <ac:picMk id="6" creationId="{1BF9C7E6-C6D1-C4E5-1940-2125ACF871CB}"/>
          </ac:picMkLst>
        </pc:picChg>
        <pc:picChg chg="add mod">
          <ac:chgData name="Jenifer Prince Devaraj" userId="c3fb109c-09d1-42a6-93f4-69472d709861" providerId="ADAL" clId="{3B21E187-B115-4A46-911B-5D5DC7B491BC}" dt="2024-10-16T00:10:38.016" v="1218" actId="1076"/>
          <ac:picMkLst>
            <pc:docMk/>
            <pc:sldMk cId="2733500776" sldId="857"/>
            <ac:picMk id="8" creationId="{D2D4B534-2382-59C8-1FB1-BF2CDB76E39E}"/>
          </ac:picMkLst>
        </pc:picChg>
      </pc:sldChg>
      <pc:sldChg chg="addSp delSp modSp add del mod">
        <pc:chgData name="Jenifer Prince Devaraj" userId="c3fb109c-09d1-42a6-93f4-69472d709861" providerId="ADAL" clId="{3B21E187-B115-4A46-911B-5D5DC7B491BC}" dt="2024-10-16T00:06:52.694" v="1184" actId="47"/>
        <pc:sldMkLst>
          <pc:docMk/>
          <pc:sldMk cId="1435955376" sldId="858"/>
        </pc:sldMkLst>
        <pc:spChg chg="mod">
          <ac:chgData name="Jenifer Prince Devaraj" userId="c3fb109c-09d1-42a6-93f4-69472d709861" providerId="ADAL" clId="{3B21E187-B115-4A46-911B-5D5DC7B491BC}" dt="2024-10-15T23:58:06.619" v="1070" actId="20577"/>
          <ac:spMkLst>
            <pc:docMk/>
            <pc:sldMk cId="1435955376" sldId="858"/>
            <ac:spMk id="8" creationId="{4D4FADDB-5386-1834-FD1D-0ED01AD0206C}"/>
          </ac:spMkLst>
        </pc:spChg>
        <pc:spChg chg="mod">
          <ac:chgData name="Jenifer Prince Devaraj" userId="c3fb109c-09d1-42a6-93f4-69472d709861" providerId="ADAL" clId="{3B21E187-B115-4A46-911B-5D5DC7B491BC}" dt="2024-10-16T00:01:14.004" v="1110" actId="1076"/>
          <ac:spMkLst>
            <pc:docMk/>
            <pc:sldMk cId="1435955376" sldId="858"/>
            <ac:spMk id="33" creationId="{F9F5896E-2204-4794-A4C5-34644BC68E3E}"/>
          </ac:spMkLst>
        </pc:spChg>
        <pc:spChg chg="del">
          <ac:chgData name="Jenifer Prince Devaraj" userId="c3fb109c-09d1-42a6-93f4-69472d709861" providerId="ADAL" clId="{3B21E187-B115-4A46-911B-5D5DC7B491BC}" dt="2024-10-16T00:00:04.709" v="1088" actId="478"/>
          <ac:spMkLst>
            <pc:docMk/>
            <pc:sldMk cId="1435955376" sldId="858"/>
            <ac:spMk id="34" creationId="{BDC58406-6CFB-80ED-56C6-6FDCEF06839D}"/>
          </ac:spMkLst>
        </pc:spChg>
        <pc:picChg chg="add mod">
          <ac:chgData name="Jenifer Prince Devaraj" userId="c3fb109c-09d1-42a6-93f4-69472d709861" providerId="ADAL" clId="{3B21E187-B115-4A46-911B-5D5DC7B491BC}" dt="2024-10-15T23:59:16.083" v="1074" actId="1076"/>
          <ac:picMkLst>
            <pc:docMk/>
            <pc:sldMk cId="1435955376" sldId="858"/>
            <ac:picMk id="9" creationId="{10CFF48C-0FD6-C41B-0359-7AA64A1F5AEA}"/>
          </ac:picMkLst>
        </pc:picChg>
        <pc:picChg chg="add mod">
          <ac:chgData name="Jenifer Prince Devaraj" userId="c3fb109c-09d1-42a6-93f4-69472d709861" providerId="ADAL" clId="{3B21E187-B115-4A46-911B-5D5DC7B491BC}" dt="2024-10-15T23:59:33.354" v="1082" actId="1076"/>
          <ac:picMkLst>
            <pc:docMk/>
            <pc:sldMk cId="1435955376" sldId="858"/>
            <ac:picMk id="11" creationId="{00A531A1-A3CF-4B5E-6FBE-AF926A5BAB5A}"/>
          </ac:picMkLst>
        </pc:picChg>
        <pc:picChg chg="add mod">
          <ac:chgData name="Jenifer Prince Devaraj" userId="c3fb109c-09d1-42a6-93f4-69472d709861" providerId="ADAL" clId="{3B21E187-B115-4A46-911B-5D5DC7B491BC}" dt="2024-10-15T23:59:56.066" v="1087" actId="1076"/>
          <ac:picMkLst>
            <pc:docMk/>
            <pc:sldMk cId="1435955376" sldId="858"/>
            <ac:picMk id="13" creationId="{8939B0E0-B11D-5C83-BD5A-C9D78FD5BB6B}"/>
          </ac:picMkLst>
        </pc:picChg>
        <pc:picChg chg="add mod">
          <ac:chgData name="Jenifer Prince Devaraj" userId="c3fb109c-09d1-42a6-93f4-69472d709861" providerId="ADAL" clId="{3B21E187-B115-4A46-911B-5D5DC7B491BC}" dt="2024-10-16T00:00:13.955" v="1093" actId="1076"/>
          <ac:picMkLst>
            <pc:docMk/>
            <pc:sldMk cId="1435955376" sldId="858"/>
            <ac:picMk id="15" creationId="{F040F842-94A0-68C8-99A6-EF9CADE67FF5}"/>
          </ac:picMkLst>
        </pc:picChg>
        <pc:picChg chg="add mod">
          <ac:chgData name="Jenifer Prince Devaraj" userId="c3fb109c-09d1-42a6-93f4-69472d709861" providerId="ADAL" clId="{3B21E187-B115-4A46-911B-5D5DC7B491BC}" dt="2024-10-16T00:00:33.110" v="1099" actId="1076"/>
          <ac:picMkLst>
            <pc:docMk/>
            <pc:sldMk cId="1435955376" sldId="858"/>
            <ac:picMk id="17" creationId="{E8407A5A-F540-CF38-5554-5BA385EF6D44}"/>
          </ac:picMkLst>
        </pc:picChg>
        <pc:picChg chg="add mod">
          <ac:chgData name="Jenifer Prince Devaraj" userId="c3fb109c-09d1-42a6-93f4-69472d709861" providerId="ADAL" clId="{3B21E187-B115-4A46-911B-5D5DC7B491BC}" dt="2024-10-16T00:00:56.227" v="1103" actId="1076"/>
          <ac:picMkLst>
            <pc:docMk/>
            <pc:sldMk cId="1435955376" sldId="858"/>
            <ac:picMk id="19" creationId="{EE7AF9FD-F0B0-BFE6-77D2-E4B7E3C3A2E3}"/>
          </ac:picMkLst>
        </pc:picChg>
        <pc:picChg chg="add mod">
          <ac:chgData name="Jenifer Prince Devaraj" userId="c3fb109c-09d1-42a6-93f4-69472d709861" providerId="ADAL" clId="{3B21E187-B115-4A46-911B-5D5DC7B491BC}" dt="2024-10-16T00:01:10.933" v="1109" actId="1076"/>
          <ac:picMkLst>
            <pc:docMk/>
            <pc:sldMk cId="1435955376" sldId="858"/>
            <ac:picMk id="21" creationId="{43A1B58B-F044-BEDE-9B2C-EA6DBB128BD2}"/>
          </ac:picMkLst>
        </pc:picChg>
        <pc:picChg chg="del">
          <ac:chgData name="Jenifer Prince Devaraj" userId="c3fb109c-09d1-42a6-93f4-69472d709861" providerId="ADAL" clId="{3B21E187-B115-4A46-911B-5D5DC7B491BC}" dt="2024-10-15T23:59:11.196" v="1071" actId="478"/>
          <ac:picMkLst>
            <pc:docMk/>
            <pc:sldMk cId="1435955376" sldId="858"/>
            <ac:picMk id="24" creationId="{DF9AD7A4-3953-6511-E45A-BE7A69A60961}"/>
          </ac:picMkLst>
        </pc:picChg>
        <pc:picChg chg="del">
          <ac:chgData name="Jenifer Prince Devaraj" userId="c3fb109c-09d1-42a6-93f4-69472d709861" providerId="ADAL" clId="{3B21E187-B115-4A46-911B-5D5DC7B491BC}" dt="2024-10-15T23:59:22.635" v="1075" actId="478"/>
          <ac:picMkLst>
            <pc:docMk/>
            <pc:sldMk cId="1435955376" sldId="858"/>
            <ac:picMk id="29" creationId="{D6ADCDD4-F65C-E357-BD3F-E3A79E94C6E5}"/>
          </ac:picMkLst>
        </pc:picChg>
        <pc:picChg chg="del">
          <ac:chgData name="Jenifer Prince Devaraj" userId="c3fb109c-09d1-42a6-93f4-69472d709861" providerId="ADAL" clId="{3B21E187-B115-4A46-911B-5D5DC7B491BC}" dt="2024-10-15T23:59:50.556" v="1083" actId="478"/>
          <ac:picMkLst>
            <pc:docMk/>
            <pc:sldMk cId="1435955376" sldId="858"/>
            <ac:picMk id="31" creationId="{76712F65-1E72-4429-8AE7-F0A6E01C3593}"/>
          </ac:picMkLst>
        </pc:picChg>
        <pc:picChg chg="del">
          <ac:chgData name="Jenifer Prince Devaraj" userId="c3fb109c-09d1-42a6-93f4-69472d709861" providerId="ADAL" clId="{3B21E187-B115-4A46-911B-5D5DC7B491BC}" dt="2024-10-16T00:00:21.199" v="1094" actId="478"/>
          <ac:picMkLst>
            <pc:docMk/>
            <pc:sldMk cId="1435955376" sldId="858"/>
            <ac:picMk id="36" creationId="{A0500F2F-2FE4-6BB1-28C6-68321B5C0BDE}"/>
          </ac:picMkLst>
        </pc:picChg>
        <pc:picChg chg="del">
          <ac:chgData name="Jenifer Prince Devaraj" userId="c3fb109c-09d1-42a6-93f4-69472d709861" providerId="ADAL" clId="{3B21E187-B115-4A46-911B-5D5DC7B491BC}" dt="2024-10-16T00:00:50.284" v="1100" actId="478"/>
          <ac:picMkLst>
            <pc:docMk/>
            <pc:sldMk cId="1435955376" sldId="858"/>
            <ac:picMk id="38" creationId="{284E63DD-E0CD-1E91-85E1-0645D994C9AD}"/>
          </ac:picMkLst>
        </pc:picChg>
        <pc:picChg chg="del">
          <ac:chgData name="Jenifer Prince Devaraj" userId="c3fb109c-09d1-42a6-93f4-69472d709861" providerId="ADAL" clId="{3B21E187-B115-4A46-911B-5D5DC7B491BC}" dt="2024-10-16T00:01:02.849" v="1104" actId="478"/>
          <ac:picMkLst>
            <pc:docMk/>
            <pc:sldMk cId="1435955376" sldId="858"/>
            <ac:picMk id="42" creationId="{2CA9750A-5184-5A70-071E-56613D099682}"/>
          </ac:picMkLst>
        </pc:picChg>
        <pc:picChg chg="del">
          <ac:chgData name="Jenifer Prince Devaraj" userId="c3fb109c-09d1-42a6-93f4-69472d709861" providerId="ADAL" clId="{3B21E187-B115-4A46-911B-5D5DC7B491BC}" dt="2024-10-16T00:01:04.236" v="1105" actId="478"/>
          <ac:picMkLst>
            <pc:docMk/>
            <pc:sldMk cId="1435955376" sldId="858"/>
            <ac:picMk id="44" creationId="{ED0E4338-D63A-EA81-1A54-9436143079F2}"/>
          </ac:picMkLst>
        </pc:picChg>
        <pc:picChg chg="del">
          <ac:chgData name="Jenifer Prince Devaraj" userId="c3fb109c-09d1-42a6-93f4-69472d709861" providerId="ADAL" clId="{3B21E187-B115-4A46-911B-5D5DC7B491BC}" dt="2024-10-16T00:01:06.123" v="1106" actId="478"/>
          <ac:picMkLst>
            <pc:docMk/>
            <pc:sldMk cId="1435955376" sldId="858"/>
            <ac:picMk id="48" creationId="{B0660786-D123-58C8-C6F0-6922CEA83CA0}"/>
          </ac:picMkLst>
        </pc:picChg>
      </pc:sldChg>
      <pc:sldChg chg="addSp modSp add del mod">
        <pc:chgData name="Jenifer Prince Devaraj" userId="c3fb109c-09d1-42a6-93f4-69472d709861" providerId="ADAL" clId="{3B21E187-B115-4A46-911B-5D5DC7B491BC}" dt="2024-10-17T23:54:07.334" v="1333" actId="47"/>
        <pc:sldMkLst>
          <pc:docMk/>
          <pc:sldMk cId="3479909890" sldId="858"/>
        </pc:sldMkLst>
        <pc:spChg chg="mod">
          <ac:chgData name="Jenifer Prince Devaraj" userId="c3fb109c-09d1-42a6-93f4-69472d709861" providerId="ADAL" clId="{3B21E187-B115-4A46-911B-5D5DC7B491BC}" dt="2024-10-16T00:13:56.314" v="1248" actId="1076"/>
          <ac:spMkLst>
            <pc:docMk/>
            <pc:sldMk cId="3479909890" sldId="858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3B21E187-B115-4A46-911B-5D5DC7B491BC}" dt="2024-10-16T00:10:47.496" v="1220" actId="1076"/>
          <ac:picMkLst>
            <pc:docMk/>
            <pc:sldMk cId="3479909890" sldId="858"/>
            <ac:picMk id="6" creationId="{A0464CE4-EB54-9593-7EEA-0514C900AF79}"/>
          </ac:picMkLst>
        </pc:picChg>
      </pc:sldChg>
      <pc:sldChg chg="addSp delSp modSp add del mod">
        <pc:chgData name="Jenifer Prince Devaraj" userId="c3fb109c-09d1-42a6-93f4-69472d709861" providerId="ADAL" clId="{3B21E187-B115-4A46-911B-5D5DC7B491BC}" dt="2024-10-16T00:06:53.014" v="1185" actId="47"/>
        <pc:sldMkLst>
          <pc:docMk/>
          <pc:sldMk cId="838240198" sldId="859"/>
        </pc:sldMkLst>
        <pc:spChg chg="mod">
          <ac:chgData name="Jenifer Prince Devaraj" userId="c3fb109c-09d1-42a6-93f4-69472d709861" providerId="ADAL" clId="{3B21E187-B115-4A46-911B-5D5DC7B491BC}" dt="2024-10-16T00:02:54.775" v="1118" actId="20577"/>
          <ac:spMkLst>
            <pc:docMk/>
            <pc:sldMk cId="838240198" sldId="859"/>
            <ac:spMk id="8" creationId="{4D4FADDB-5386-1834-FD1D-0ED01AD0206C}"/>
          </ac:spMkLst>
        </pc:spChg>
        <pc:spChg chg="mod">
          <ac:chgData name="Jenifer Prince Devaraj" userId="c3fb109c-09d1-42a6-93f4-69472d709861" providerId="ADAL" clId="{3B21E187-B115-4A46-911B-5D5DC7B491BC}" dt="2024-10-16T00:05:01.570" v="1155" actId="1076"/>
          <ac:spMkLst>
            <pc:docMk/>
            <pc:sldMk cId="838240198" sldId="859"/>
            <ac:spMk id="33" creationId="{F9F5896E-2204-4794-A4C5-34644BC68E3E}"/>
          </ac:spMkLst>
        </pc:spChg>
        <pc:picChg chg="del">
          <ac:chgData name="Jenifer Prince Devaraj" userId="c3fb109c-09d1-42a6-93f4-69472d709861" providerId="ADAL" clId="{3B21E187-B115-4A46-911B-5D5DC7B491BC}" dt="2024-10-16T00:02:56.446" v="1119" actId="478"/>
          <ac:picMkLst>
            <pc:docMk/>
            <pc:sldMk cId="838240198" sldId="859"/>
            <ac:picMk id="9" creationId="{10CFF48C-0FD6-C41B-0359-7AA64A1F5AEA}"/>
          </ac:picMkLst>
        </pc:picChg>
        <pc:picChg chg="add del">
          <ac:chgData name="Jenifer Prince Devaraj" userId="c3fb109c-09d1-42a6-93f4-69472d709861" providerId="ADAL" clId="{3B21E187-B115-4A46-911B-5D5DC7B491BC}" dt="2024-10-16T00:02:58.866" v="1121" actId="22"/>
          <ac:picMkLst>
            <pc:docMk/>
            <pc:sldMk cId="838240198" sldId="859"/>
            <ac:picMk id="10" creationId="{52B99E34-F2A2-7201-E152-DAAC83989C0E}"/>
          </ac:picMkLst>
        </pc:picChg>
        <pc:picChg chg="del">
          <ac:chgData name="Jenifer Prince Devaraj" userId="c3fb109c-09d1-42a6-93f4-69472d709861" providerId="ADAL" clId="{3B21E187-B115-4A46-911B-5D5DC7B491BC}" dt="2024-10-16T00:03:13.340" v="1122" actId="478"/>
          <ac:picMkLst>
            <pc:docMk/>
            <pc:sldMk cId="838240198" sldId="859"/>
            <ac:picMk id="11" creationId="{00A531A1-A3CF-4B5E-6FBE-AF926A5BAB5A}"/>
          </ac:picMkLst>
        </pc:picChg>
        <pc:picChg chg="del">
          <ac:chgData name="Jenifer Prince Devaraj" userId="c3fb109c-09d1-42a6-93f4-69472d709861" providerId="ADAL" clId="{3B21E187-B115-4A46-911B-5D5DC7B491BC}" dt="2024-10-16T00:03:24.775" v="1126" actId="478"/>
          <ac:picMkLst>
            <pc:docMk/>
            <pc:sldMk cId="838240198" sldId="859"/>
            <ac:picMk id="13" creationId="{8939B0E0-B11D-5C83-BD5A-C9D78FD5BB6B}"/>
          </ac:picMkLst>
        </pc:picChg>
        <pc:picChg chg="add mod">
          <ac:chgData name="Jenifer Prince Devaraj" userId="c3fb109c-09d1-42a6-93f4-69472d709861" providerId="ADAL" clId="{3B21E187-B115-4A46-911B-5D5DC7B491BC}" dt="2024-10-16T00:03:18.482" v="1125" actId="1076"/>
          <ac:picMkLst>
            <pc:docMk/>
            <pc:sldMk cId="838240198" sldId="859"/>
            <ac:picMk id="14" creationId="{0850D78B-789B-6EC1-DA64-C5A5E608EBE0}"/>
          </ac:picMkLst>
        </pc:picChg>
        <pc:picChg chg="del">
          <ac:chgData name="Jenifer Prince Devaraj" userId="c3fb109c-09d1-42a6-93f4-69472d709861" providerId="ADAL" clId="{3B21E187-B115-4A46-911B-5D5DC7B491BC}" dt="2024-10-16T00:03:48.265" v="1135" actId="478"/>
          <ac:picMkLst>
            <pc:docMk/>
            <pc:sldMk cId="838240198" sldId="859"/>
            <ac:picMk id="15" creationId="{F040F842-94A0-68C8-99A6-EF9CADE67FF5}"/>
          </ac:picMkLst>
        </pc:picChg>
        <pc:picChg chg="del">
          <ac:chgData name="Jenifer Prince Devaraj" userId="c3fb109c-09d1-42a6-93f4-69472d709861" providerId="ADAL" clId="{3B21E187-B115-4A46-911B-5D5DC7B491BC}" dt="2024-10-16T00:04:10.266" v="1140" actId="478"/>
          <ac:picMkLst>
            <pc:docMk/>
            <pc:sldMk cId="838240198" sldId="859"/>
            <ac:picMk id="17" creationId="{E8407A5A-F540-CF38-5554-5BA385EF6D44}"/>
          </ac:picMkLst>
        </pc:picChg>
        <pc:picChg chg="add mod">
          <ac:chgData name="Jenifer Prince Devaraj" userId="c3fb109c-09d1-42a6-93f4-69472d709861" providerId="ADAL" clId="{3B21E187-B115-4A46-911B-5D5DC7B491BC}" dt="2024-10-16T00:03:33.189" v="1131" actId="1076"/>
          <ac:picMkLst>
            <pc:docMk/>
            <pc:sldMk cId="838240198" sldId="859"/>
            <ac:picMk id="18" creationId="{3A218914-2138-A101-3B57-CA6F1715712B}"/>
          </ac:picMkLst>
        </pc:picChg>
        <pc:picChg chg="del">
          <ac:chgData name="Jenifer Prince Devaraj" userId="c3fb109c-09d1-42a6-93f4-69472d709861" providerId="ADAL" clId="{3B21E187-B115-4A46-911B-5D5DC7B491BC}" dt="2024-10-16T00:04:36.291" v="1148" actId="478"/>
          <ac:picMkLst>
            <pc:docMk/>
            <pc:sldMk cId="838240198" sldId="859"/>
            <ac:picMk id="19" creationId="{EE7AF9FD-F0B0-BFE6-77D2-E4B7E3C3A2E3}"/>
          </ac:picMkLst>
        </pc:picChg>
        <pc:picChg chg="del">
          <ac:chgData name="Jenifer Prince Devaraj" userId="c3fb109c-09d1-42a6-93f4-69472d709861" providerId="ADAL" clId="{3B21E187-B115-4A46-911B-5D5DC7B491BC}" dt="2024-10-16T00:04:50.721" v="1151" actId="478"/>
          <ac:picMkLst>
            <pc:docMk/>
            <pc:sldMk cId="838240198" sldId="859"/>
            <ac:picMk id="21" creationId="{43A1B58B-F044-BEDE-9B2C-EA6DBB128BD2}"/>
          </ac:picMkLst>
        </pc:picChg>
        <pc:picChg chg="add mod">
          <ac:chgData name="Jenifer Prince Devaraj" userId="c3fb109c-09d1-42a6-93f4-69472d709861" providerId="ADAL" clId="{3B21E187-B115-4A46-911B-5D5DC7B491BC}" dt="2024-10-16T00:03:46.831" v="1134" actId="1076"/>
          <ac:picMkLst>
            <pc:docMk/>
            <pc:sldMk cId="838240198" sldId="859"/>
            <ac:picMk id="22" creationId="{C5D53B99-62BA-F1A7-1CEA-B1A76E073C92}"/>
          </ac:picMkLst>
        </pc:picChg>
        <pc:picChg chg="add mod">
          <ac:chgData name="Jenifer Prince Devaraj" userId="c3fb109c-09d1-42a6-93f4-69472d709861" providerId="ADAL" clId="{3B21E187-B115-4A46-911B-5D5DC7B491BC}" dt="2024-10-16T00:04:04.006" v="1139" actId="1076"/>
          <ac:picMkLst>
            <pc:docMk/>
            <pc:sldMk cId="838240198" sldId="859"/>
            <ac:picMk id="24" creationId="{B2516007-1D84-3031-F10F-5AA50BBBD609}"/>
          </ac:picMkLst>
        </pc:picChg>
        <pc:picChg chg="add mod">
          <ac:chgData name="Jenifer Prince Devaraj" userId="c3fb109c-09d1-42a6-93f4-69472d709861" providerId="ADAL" clId="{3B21E187-B115-4A46-911B-5D5DC7B491BC}" dt="2024-10-16T00:04:19.168" v="1145" actId="1076"/>
          <ac:picMkLst>
            <pc:docMk/>
            <pc:sldMk cId="838240198" sldId="859"/>
            <ac:picMk id="27" creationId="{B9AED5E7-3355-A03D-DAA2-65EC0482B5B4}"/>
          </ac:picMkLst>
        </pc:picChg>
        <pc:picChg chg="add mod">
          <ac:chgData name="Jenifer Prince Devaraj" userId="c3fb109c-09d1-42a6-93f4-69472d709861" providerId="ADAL" clId="{3B21E187-B115-4A46-911B-5D5DC7B491BC}" dt="2024-10-16T00:04:42.286" v="1150" actId="1076"/>
          <ac:picMkLst>
            <pc:docMk/>
            <pc:sldMk cId="838240198" sldId="859"/>
            <ac:picMk id="29" creationId="{4C2E1E26-C61E-C0F6-B25A-1A4DD3287903}"/>
          </ac:picMkLst>
        </pc:picChg>
        <pc:picChg chg="add mod">
          <ac:chgData name="Jenifer Prince Devaraj" userId="c3fb109c-09d1-42a6-93f4-69472d709861" providerId="ADAL" clId="{3B21E187-B115-4A46-911B-5D5DC7B491BC}" dt="2024-10-16T00:05:04.743" v="1156" actId="14100"/>
          <ac:picMkLst>
            <pc:docMk/>
            <pc:sldMk cId="838240198" sldId="859"/>
            <ac:picMk id="31" creationId="{E95D6FEE-0F40-9547-7905-570B35DB491D}"/>
          </ac:picMkLst>
        </pc:picChg>
      </pc:sldChg>
      <pc:sldChg chg="addSp modSp add del mod">
        <pc:chgData name="Jenifer Prince Devaraj" userId="c3fb109c-09d1-42a6-93f4-69472d709861" providerId="ADAL" clId="{3B21E187-B115-4A46-911B-5D5DC7B491BC}" dt="2024-10-17T23:54:08.908" v="1334" actId="47"/>
        <pc:sldMkLst>
          <pc:docMk/>
          <pc:sldMk cId="4002517084" sldId="859"/>
        </pc:sldMkLst>
        <pc:spChg chg="mod">
          <ac:chgData name="Jenifer Prince Devaraj" userId="c3fb109c-09d1-42a6-93f4-69472d709861" providerId="ADAL" clId="{3B21E187-B115-4A46-911B-5D5DC7B491BC}" dt="2024-10-16T00:14:00.976" v="1249" actId="1076"/>
          <ac:spMkLst>
            <pc:docMk/>
            <pc:sldMk cId="4002517084" sldId="859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3B21E187-B115-4A46-911B-5D5DC7B491BC}" dt="2024-10-16T00:11:14.970" v="1222" actId="1076"/>
          <ac:picMkLst>
            <pc:docMk/>
            <pc:sldMk cId="4002517084" sldId="859"/>
            <ac:picMk id="6" creationId="{665F8751-8879-7B4A-C513-C0F77C762D37}"/>
          </ac:picMkLst>
        </pc:picChg>
        <pc:picChg chg="add mod">
          <ac:chgData name="Jenifer Prince Devaraj" userId="c3fb109c-09d1-42a6-93f4-69472d709861" providerId="ADAL" clId="{3B21E187-B115-4A46-911B-5D5DC7B491BC}" dt="2024-10-16T00:11:25.419" v="1224" actId="1076"/>
          <ac:picMkLst>
            <pc:docMk/>
            <pc:sldMk cId="4002517084" sldId="859"/>
            <ac:picMk id="8" creationId="{9E3F55A9-591A-394A-41B2-AA9F29BB97C0}"/>
          </ac:picMkLst>
        </pc:picChg>
      </pc:sldChg>
      <pc:sldChg chg="addSp delSp modSp add del mod">
        <pc:chgData name="Jenifer Prince Devaraj" userId="c3fb109c-09d1-42a6-93f4-69472d709861" providerId="ADAL" clId="{3B21E187-B115-4A46-911B-5D5DC7B491BC}" dt="2024-10-17T23:54:09.797" v="1335" actId="47"/>
        <pc:sldMkLst>
          <pc:docMk/>
          <pc:sldMk cId="2182936630" sldId="860"/>
        </pc:sldMkLst>
        <pc:spChg chg="mod">
          <ac:chgData name="Jenifer Prince Devaraj" userId="c3fb109c-09d1-42a6-93f4-69472d709861" providerId="ADAL" clId="{3B21E187-B115-4A46-911B-5D5DC7B491BC}" dt="2024-10-16T00:14:08.539" v="1250" actId="1076"/>
          <ac:spMkLst>
            <pc:docMk/>
            <pc:sldMk cId="2182936630" sldId="860"/>
            <ac:spMk id="2" creationId="{599D6D5D-84A5-2599-8C62-A39AD58B7439}"/>
          </ac:spMkLst>
        </pc:spChg>
        <pc:picChg chg="del">
          <ac:chgData name="Jenifer Prince Devaraj" userId="c3fb109c-09d1-42a6-93f4-69472d709861" providerId="ADAL" clId="{3B21E187-B115-4A46-911B-5D5DC7B491BC}" dt="2024-10-16T00:11:31.264" v="1227" actId="478"/>
          <ac:picMkLst>
            <pc:docMk/>
            <pc:sldMk cId="2182936630" sldId="860"/>
            <ac:picMk id="6" creationId="{665F8751-8879-7B4A-C513-C0F77C762D37}"/>
          </ac:picMkLst>
        </pc:picChg>
        <pc:picChg chg="add mod">
          <ac:chgData name="Jenifer Prince Devaraj" userId="c3fb109c-09d1-42a6-93f4-69472d709861" providerId="ADAL" clId="{3B21E187-B115-4A46-911B-5D5DC7B491BC}" dt="2024-10-16T00:11:55.503" v="1233" actId="1076"/>
          <ac:picMkLst>
            <pc:docMk/>
            <pc:sldMk cId="2182936630" sldId="860"/>
            <ac:picMk id="7" creationId="{29645D6B-8365-439E-CEEE-8E1950C8848B}"/>
          </ac:picMkLst>
        </pc:picChg>
        <pc:picChg chg="del">
          <ac:chgData name="Jenifer Prince Devaraj" userId="c3fb109c-09d1-42a6-93f4-69472d709861" providerId="ADAL" clId="{3B21E187-B115-4A46-911B-5D5DC7B491BC}" dt="2024-10-16T00:11:29.796" v="1226" actId="478"/>
          <ac:picMkLst>
            <pc:docMk/>
            <pc:sldMk cId="2182936630" sldId="860"/>
            <ac:picMk id="8" creationId="{9E3F55A9-591A-394A-41B2-AA9F29BB97C0}"/>
          </ac:picMkLst>
        </pc:picChg>
        <pc:picChg chg="add mod">
          <ac:chgData name="Jenifer Prince Devaraj" userId="c3fb109c-09d1-42a6-93f4-69472d709861" providerId="ADAL" clId="{3B21E187-B115-4A46-911B-5D5DC7B491BC}" dt="2024-10-16T00:11:52.745" v="1232" actId="1076"/>
          <ac:picMkLst>
            <pc:docMk/>
            <pc:sldMk cId="2182936630" sldId="860"/>
            <ac:picMk id="10" creationId="{6BD1260B-3DEF-407B-2547-A8DFB5A647A8}"/>
          </ac:picMkLst>
        </pc:picChg>
      </pc:sldChg>
      <pc:sldChg chg="addSp delSp modSp new mod">
        <pc:chgData name="Jenifer Prince Devaraj" userId="c3fb109c-09d1-42a6-93f4-69472d709861" providerId="ADAL" clId="{3B21E187-B115-4A46-911B-5D5DC7B491BC}" dt="2024-10-16T18:53:24.023" v="1279"/>
        <pc:sldMkLst>
          <pc:docMk/>
          <pc:sldMk cId="1951486971" sldId="861"/>
        </pc:sldMkLst>
        <pc:spChg chg="del">
          <ac:chgData name="Jenifer Prince Devaraj" userId="c3fb109c-09d1-42a6-93f4-69472d709861" providerId="ADAL" clId="{3B21E187-B115-4A46-911B-5D5DC7B491BC}" dt="2024-10-16T18:47:34.959" v="1255" actId="478"/>
          <ac:spMkLst>
            <pc:docMk/>
            <pc:sldMk cId="1951486971" sldId="861"/>
            <ac:spMk id="2" creationId="{66322FE1-1B59-8107-F29E-655617758C84}"/>
          </ac:spMkLst>
        </pc:spChg>
        <pc:spChg chg="del">
          <ac:chgData name="Jenifer Prince Devaraj" userId="c3fb109c-09d1-42a6-93f4-69472d709861" providerId="ADAL" clId="{3B21E187-B115-4A46-911B-5D5DC7B491BC}" dt="2024-10-16T18:47:38.442" v="1256" actId="478"/>
          <ac:spMkLst>
            <pc:docMk/>
            <pc:sldMk cId="1951486971" sldId="861"/>
            <ac:spMk id="3" creationId="{E3B76D9E-42B9-40F3-3124-7DF12684182A}"/>
          </ac:spMkLst>
        </pc:spChg>
        <pc:spChg chg="del">
          <ac:chgData name="Jenifer Prince Devaraj" userId="c3fb109c-09d1-42a6-93f4-69472d709861" providerId="ADAL" clId="{3B21E187-B115-4A46-911B-5D5DC7B491BC}" dt="2024-10-16T18:53:23.514" v="1278" actId="478"/>
          <ac:spMkLst>
            <pc:docMk/>
            <pc:sldMk cId="1951486971" sldId="861"/>
            <ac:spMk id="4" creationId="{9220F7A8-2223-E8EA-5B26-5C4B12B94F7A}"/>
          </ac:spMkLst>
        </pc:spChg>
        <pc:spChg chg="add mod">
          <ac:chgData name="Jenifer Prince Devaraj" userId="c3fb109c-09d1-42a6-93f4-69472d709861" providerId="ADAL" clId="{3B21E187-B115-4A46-911B-5D5DC7B491BC}" dt="2024-10-16T18:53:24.023" v="1279"/>
          <ac:spMkLst>
            <pc:docMk/>
            <pc:sldMk cId="1951486971" sldId="861"/>
            <ac:spMk id="8" creationId="{85DC707A-D34B-61F5-6B46-7A985612A938}"/>
          </ac:spMkLst>
        </pc:spChg>
        <pc:picChg chg="add mod">
          <ac:chgData name="Jenifer Prince Devaraj" userId="c3fb109c-09d1-42a6-93f4-69472d709861" providerId="ADAL" clId="{3B21E187-B115-4A46-911B-5D5DC7B491BC}" dt="2024-10-16T18:51:34.231" v="1258" actId="1076"/>
          <ac:picMkLst>
            <pc:docMk/>
            <pc:sldMk cId="1951486971" sldId="861"/>
            <ac:picMk id="7" creationId="{8F6B5A50-81CE-636E-8A58-4796D9F41E8E}"/>
          </ac:picMkLst>
        </pc:picChg>
      </pc:sldChg>
      <pc:sldChg chg="addSp delSp modSp add mod">
        <pc:chgData name="Jenifer Prince Devaraj" userId="c3fb109c-09d1-42a6-93f4-69472d709861" providerId="ADAL" clId="{3B21E187-B115-4A46-911B-5D5DC7B491BC}" dt="2024-10-17T23:52:41.936" v="1320"/>
        <pc:sldMkLst>
          <pc:docMk/>
          <pc:sldMk cId="1545784515" sldId="862"/>
        </pc:sldMkLst>
        <pc:spChg chg="del">
          <ac:chgData name="Jenifer Prince Devaraj" userId="c3fb109c-09d1-42a6-93f4-69472d709861" providerId="ADAL" clId="{3B21E187-B115-4A46-911B-5D5DC7B491BC}" dt="2024-10-17T23:51:57.645" v="1305" actId="478"/>
          <ac:spMkLst>
            <pc:docMk/>
            <pc:sldMk cId="1545784515" sldId="862"/>
            <ac:spMk id="9" creationId="{E27A3006-57A4-239C-0FC0-AEC6DAE188CD}"/>
          </ac:spMkLst>
        </pc:spChg>
        <pc:picChg chg="add mod">
          <ac:chgData name="Jenifer Prince Devaraj" userId="c3fb109c-09d1-42a6-93f4-69472d709861" providerId="ADAL" clId="{3B21E187-B115-4A46-911B-5D5DC7B491BC}" dt="2024-10-17T23:52:34.381" v="1318" actId="1076"/>
          <ac:picMkLst>
            <pc:docMk/>
            <pc:sldMk cId="1545784515" sldId="862"/>
            <ac:picMk id="4" creationId="{EF94C549-4AA9-7134-C3F6-921D879BF121}"/>
          </ac:picMkLst>
        </pc:picChg>
        <pc:picChg chg="add mod">
          <ac:chgData name="Jenifer Prince Devaraj" userId="c3fb109c-09d1-42a6-93f4-69472d709861" providerId="ADAL" clId="{3B21E187-B115-4A46-911B-5D5DC7B491BC}" dt="2024-10-17T23:52:36.671" v="1319" actId="1076"/>
          <ac:picMkLst>
            <pc:docMk/>
            <pc:sldMk cId="1545784515" sldId="862"/>
            <ac:picMk id="6" creationId="{95A9534A-61D7-4BA8-C590-904788841CE1}"/>
          </ac:picMkLst>
        </pc:picChg>
        <pc:picChg chg="del">
          <ac:chgData name="Jenifer Prince Devaraj" userId="c3fb109c-09d1-42a6-93f4-69472d709861" providerId="ADAL" clId="{3B21E187-B115-4A46-911B-5D5DC7B491BC}" dt="2024-10-17T23:51:59.135" v="1306" actId="478"/>
          <ac:picMkLst>
            <pc:docMk/>
            <pc:sldMk cId="1545784515" sldId="862"/>
            <ac:picMk id="15" creationId="{1E65AFB4-CF14-E094-C4EB-79BEF832CFC7}"/>
          </ac:picMkLst>
        </pc:picChg>
        <pc:picChg chg="del">
          <ac:chgData name="Jenifer Prince Devaraj" userId="c3fb109c-09d1-42a6-93f4-69472d709861" providerId="ADAL" clId="{3B21E187-B115-4A46-911B-5D5DC7B491BC}" dt="2024-10-17T23:52:02.090" v="1307" actId="478"/>
          <ac:picMkLst>
            <pc:docMk/>
            <pc:sldMk cId="1545784515" sldId="862"/>
            <ac:picMk id="19" creationId="{049922B3-E865-21C1-49D2-19DF52A18566}"/>
          </ac:picMkLst>
        </pc:picChg>
        <pc:picChg chg="del">
          <ac:chgData name="Jenifer Prince Devaraj" userId="c3fb109c-09d1-42a6-93f4-69472d709861" providerId="ADAL" clId="{3B21E187-B115-4A46-911B-5D5DC7B491BC}" dt="2024-10-17T23:52:03.524" v="1308" actId="478"/>
          <ac:picMkLst>
            <pc:docMk/>
            <pc:sldMk cId="1545784515" sldId="862"/>
            <ac:picMk id="21" creationId="{8341B8CA-60F3-29F6-C62D-DBF17D55F9E9}"/>
          </ac:picMkLst>
        </pc:picChg>
        <pc:picChg chg="mod">
          <ac:chgData name="Jenifer Prince Devaraj" userId="c3fb109c-09d1-42a6-93f4-69472d709861" providerId="ADAL" clId="{3B21E187-B115-4A46-911B-5D5DC7B491BC}" dt="2024-10-17T23:52:24.728" v="1314" actId="1076"/>
          <ac:picMkLst>
            <pc:docMk/>
            <pc:sldMk cId="1545784515" sldId="862"/>
            <ac:picMk id="23" creationId="{534C461B-A8A7-D9A6-04B1-8B1F736B4E9C}"/>
          </ac:picMkLst>
        </pc:picChg>
        <pc:picChg chg="mod">
          <ac:chgData name="Jenifer Prince Devaraj" userId="c3fb109c-09d1-42a6-93f4-69472d709861" providerId="ADAL" clId="{3B21E187-B115-4A46-911B-5D5DC7B491BC}" dt="2024-10-17T23:52:41.936" v="1320"/>
          <ac:picMkLst>
            <pc:docMk/>
            <pc:sldMk cId="1545784515" sldId="862"/>
            <ac:picMk id="25" creationId="{FEAA10D0-B192-5891-83E7-25DE43099F73}"/>
          </ac:picMkLst>
        </pc:picChg>
        <pc:picChg chg="mod">
          <ac:chgData name="Jenifer Prince Devaraj" userId="c3fb109c-09d1-42a6-93f4-69472d709861" providerId="ADAL" clId="{3B21E187-B115-4A46-911B-5D5DC7B491BC}" dt="2024-10-17T23:52:29.339" v="1316" actId="1076"/>
          <ac:picMkLst>
            <pc:docMk/>
            <pc:sldMk cId="1545784515" sldId="862"/>
            <ac:picMk id="27" creationId="{10018D15-160C-B7FA-E68E-F1AB0C730622}"/>
          </ac:picMkLst>
        </pc:picChg>
        <pc:picChg chg="mod">
          <ac:chgData name="Jenifer Prince Devaraj" userId="c3fb109c-09d1-42a6-93f4-69472d709861" providerId="ADAL" clId="{3B21E187-B115-4A46-911B-5D5DC7B491BC}" dt="2024-10-17T23:52:26.867" v="1315" actId="1076"/>
          <ac:picMkLst>
            <pc:docMk/>
            <pc:sldMk cId="1545784515" sldId="862"/>
            <ac:picMk id="33" creationId="{A26C524F-4B7A-A983-8772-AE9D7C8FA4F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12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7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4.png"/><Relationship Id="rId7" Type="http://schemas.openxmlformats.org/officeDocument/2006/relationships/image" Target="../media/image6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7</a:t>
            </a:r>
          </a:p>
          <a:p>
            <a:r>
              <a:rPr lang="en-GB" sz="2400" b="1" dirty="0">
                <a:latin typeface="Arial"/>
                <a:cs typeface="Arial"/>
              </a:rPr>
              <a:t>Topic			: Convolution </a:t>
            </a:r>
            <a:r>
              <a:rPr lang="en-GB" sz="2400" b="1">
                <a:latin typeface="Arial"/>
                <a:cs typeface="Arial"/>
              </a:rPr>
              <a:t>in DFT</a:t>
            </a:r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Convolution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169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Convolution in Discrete Signals.</a:t>
            </a: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Convolution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10195" y="1568052"/>
            <a:ext cx="9742761" cy="38881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Convolution 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88988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Convolution is a mathematical operation that combines two functions (or sequences) to produce a third function.</a:t>
            </a:r>
          </a:p>
          <a:p>
            <a:pPr marL="788988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 signal processing, convolution is used to determine the output of a system given an input signal and the system's impulse response.                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883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0190" y="-5686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Convolution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10195" y="1568052"/>
            <a:ext cx="10303376" cy="4801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Convolution </a:t>
            </a:r>
          </a:p>
          <a:p>
            <a:pPr marL="7889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Linear convolution: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linear convolution models how a system responds over time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without periodic constraints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which is common in real-world signal processing applications.</a:t>
            </a:r>
          </a:p>
          <a:p>
            <a:pPr marL="7889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Circular convolution: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circular convolution models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periodic signals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which is often used in digital systems with memory or where signals are treated as periodic for computational convenience.</a:t>
            </a:r>
          </a:p>
          <a:p>
            <a:pPr marL="788988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934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9176" y="-7628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Convolution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54395"/>
            <a:ext cx="10303376" cy="14977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Convolution </a:t>
            </a:r>
          </a:p>
          <a:p>
            <a:pPr marL="446088" algn="just">
              <a:lnSpc>
                <a:spcPct val="20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0BB557-7E06-1AA1-A898-51E89529FCB3}"/>
              </a:ext>
            </a:extLst>
          </p:cNvPr>
          <p:cNvSpPr txBox="1"/>
          <p:nvPr/>
        </p:nvSpPr>
        <p:spPr>
          <a:xfrm>
            <a:off x="385082" y="3100704"/>
            <a:ext cx="534488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(a) Linear Convolution Method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5DB854F-6CBC-DCBF-5318-0A43ECF199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7066" y="3487790"/>
            <a:ext cx="3444717" cy="3017270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90D9C87-0CBC-3E8E-721B-8C55C33674CD}"/>
              </a:ext>
            </a:extLst>
          </p:cNvPr>
          <p:cNvCxnSpPr/>
          <p:nvPr/>
        </p:nvCxnSpPr>
        <p:spPr>
          <a:xfrm flipV="1">
            <a:off x="4933179" y="3972204"/>
            <a:ext cx="580430" cy="44631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3908C0E-B080-A3B8-AF93-9052FA09678B}"/>
              </a:ext>
            </a:extLst>
          </p:cNvPr>
          <p:cNvCxnSpPr>
            <a:cxnSpLocks/>
          </p:cNvCxnSpPr>
          <p:nvPr/>
        </p:nvCxnSpPr>
        <p:spPr>
          <a:xfrm flipV="1">
            <a:off x="4933179" y="3918677"/>
            <a:ext cx="1116245" cy="50964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86B67DB-478B-9349-6443-24EA53013D39}"/>
              </a:ext>
            </a:extLst>
          </p:cNvPr>
          <p:cNvCxnSpPr>
            <a:cxnSpLocks/>
          </p:cNvCxnSpPr>
          <p:nvPr/>
        </p:nvCxnSpPr>
        <p:spPr>
          <a:xfrm flipV="1">
            <a:off x="4985652" y="3908874"/>
            <a:ext cx="1611085" cy="50964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202FA92-8C8B-D472-2997-9DE441946737}"/>
              </a:ext>
            </a:extLst>
          </p:cNvPr>
          <p:cNvCxnSpPr>
            <a:cxnSpLocks/>
          </p:cNvCxnSpPr>
          <p:nvPr/>
        </p:nvCxnSpPr>
        <p:spPr>
          <a:xfrm flipV="1">
            <a:off x="4933179" y="3896711"/>
            <a:ext cx="2273158" cy="5266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65ADECA-8D96-50C9-881A-EB899823DEA4}"/>
              </a:ext>
            </a:extLst>
          </p:cNvPr>
          <p:cNvCxnSpPr/>
          <p:nvPr/>
        </p:nvCxnSpPr>
        <p:spPr>
          <a:xfrm>
            <a:off x="5491301" y="3982007"/>
            <a:ext cx="0" cy="44631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A7A0CDC5-96D6-A8E4-DE63-625A2CAC7F3F}"/>
              </a:ext>
            </a:extLst>
          </p:cNvPr>
          <p:cNvCxnSpPr/>
          <p:nvPr/>
        </p:nvCxnSpPr>
        <p:spPr>
          <a:xfrm>
            <a:off x="6049424" y="3950341"/>
            <a:ext cx="0" cy="44631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CC3514FF-0A73-A719-DF9F-23242029DEAF}"/>
              </a:ext>
            </a:extLst>
          </p:cNvPr>
          <p:cNvCxnSpPr/>
          <p:nvPr/>
        </p:nvCxnSpPr>
        <p:spPr>
          <a:xfrm>
            <a:off x="6530887" y="3919444"/>
            <a:ext cx="0" cy="44631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5A2ECED-7D4B-123A-8A4B-EC1760E550F3}"/>
              </a:ext>
            </a:extLst>
          </p:cNvPr>
          <p:cNvCxnSpPr/>
          <p:nvPr/>
        </p:nvCxnSpPr>
        <p:spPr>
          <a:xfrm>
            <a:off x="7162259" y="3892230"/>
            <a:ext cx="0" cy="44631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04C5B2F9-8533-9392-7480-D71BDAB85154}"/>
              </a:ext>
            </a:extLst>
          </p:cNvPr>
          <p:cNvSpPr/>
          <p:nvPr/>
        </p:nvSpPr>
        <p:spPr>
          <a:xfrm>
            <a:off x="5698666" y="4554590"/>
            <a:ext cx="178825" cy="1632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CAF9EA8-27A4-A4BD-5194-CC494EA1D845}"/>
              </a:ext>
            </a:extLst>
          </p:cNvPr>
          <p:cNvSpPr/>
          <p:nvPr/>
        </p:nvSpPr>
        <p:spPr>
          <a:xfrm>
            <a:off x="6215738" y="4570079"/>
            <a:ext cx="178825" cy="1632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F981DAD-78E9-9F93-616A-5E1415BDEEB3}"/>
              </a:ext>
            </a:extLst>
          </p:cNvPr>
          <p:cNvSpPr/>
          <p:nvPr/>
        </p:nvSpPr>
        <p:spPr>
          <a:xfrm>
            <a:off x="5698666" y="5101597"/>
            <a:ext cx="178825" cy="1632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988D919-FF00-A424-0FC3-AD0CAD855485}"/>
              </a:ext>
            </a:extLst>
          </p:cNvPr>
          <p:cNvSpPr/>
          <p:nvPr/>
        </p:nvSpPr>
        <p:spPr>
          <a:xfrm>
            <a:off x="6797818" y="4570079"/>
            <a:ext cx="178825" cy="1632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9F83790-C2DE-726A-DC15-03A425FFCE9D}"/>
              </a:ext>
            </a:extLst>
          </p:cNvPr>
          <p:cNvSpPr/>
          <p:nvPr/>
        </p:nvSpPr>
        <p:spPr>
          <a:xfrm>
            <a:off x="6215738" y="5101597"/>
            <a:ext cx="178825" cy="1632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36EEDB3-4A23-783D-9BA6-086FE1725EAB}"/>
              </a:ext>
            </a:extLst>
          </p:cNvPr>
          <p:cNvSpPr/>
          <p:nvPr/>
        </p:nvSpPr>
        <p:spPr>
          <a:xfrm>
            <a:off x="5698666" y="5640042"/>
            <a:ext cx="178825" cy="1632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06C4DF7-CE96-1123-2360-6685CE613850}"/>
              </a:ext>
            </a:extLst>
          </p:cNvPr>
          <p:cNvSpPr/>
          <p:nvPr/>
        </p:nvSpPr>
        <p:spPr>
          <a:xfrm>
            <a:off x="6797817" y="5117086"/>
            <a:ext cx="178825" cy="1632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95AA964-06D8-4F53-330A-D4C109F6E152}"/>
              </a:ext>
            </a:extLst>
          </p:cNvPr>
          <p:cNvSpPr/>
          <p:nvPr/>
        </p:nvSpPr>
        <p:spPr>
          <a:xfrm>
            <a:off x="6305150" y="5648604"/>
            <a:ext cx="178825" cy="1632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E04C8E3-F615-D1F5-C99A-CE57DD0A703B}"/>
              </a:ext>
            </a:extLst>
          </p:cNvPr>
          <p:cNvSpPr/>
          <p:nvPr/>
        </p:nvSpPr>
        <p:spPr>
          <a:xfrm>
            <a:off x="6797817" y="5647787"/>
            <a:ext cx="178825" cy="1632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DB5C2E0C-59C4-82FC-194B-819ADC76DC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880" y="3672928"/>
            <a:ext cx="3006532" cy="2633458"/>
          </a:xfrm>
          <a:prstGeom prst="rect">
            <a:avLst/>
          </a:prstGeom>
        </p:spPr>
      </p:pic>
      <p:sp>
        <p:nvSpPr>
          <p:cNvPr id="40" name="Arrow: Right 39">
            <a:extLst>
              <a:ext uri="{FF2B5EF4-FFF2-40B4-BE49-F238E27FC236}">
                <a16:creationId xmlns:a16="http://schemas.microsoft.com/office/drawing/2014/main" id="{2D821189-6D55-1AB1-8D7D-CB6BA97FFAE3}"/>
              </a:ext>
            </a:extLst>
          </p:cNvPr>
          <p:cNvSpPr/>
          <p:nvPr/>
        </p:nvSpPr>
        <p:spPr>
          <a:xfrm>
            <a:off x="3390412" y="4572512"/>
            <a:ext cx="914400" cy="62621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FFFFC8BA-039F-138A-217E-9ECB78EDE5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4037" y="4579883"/>
            <a:ext cx="4349810" cy="4728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81CA880-35AA-9160-3DE9-9AA38641AC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880" y="2043938"/>
            <a:ext cx="9982200" cy="80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232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1076" y="-3798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Convolution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0BB557-7E06-1AA1-A898-51E89529FCB3}"/>
              </a:ext>
            </a:extLst>
          </p:cNvPr>
          <p:cNvSpPr txBox="1"/>
          <p:nvPr/>
        </p:nvSpPr>
        <p:spPr>
          <a:xfrm>
            <a:off x="53640" y="1246850"/>
            <a:ext cx="10042860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(b) Circular Convolution Method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	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9B080A-4034-05FF-8EFB-F532B08AC0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718" y="3247327"/>
            <a:ext cx="2808515" cy="18913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457CA8B-61EF-5A38-8D16-7253CE350D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766" y="2601003"/>
            <a:ext cx="2120674" cy="3715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B1E1994-C300-C7B7-75B8-364C38215E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5263" y="2455641"/>
            <a:ext cx="2271033" cy="46236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5D8B4B4-F4F8-BB9D-F0E2-32E14A8A11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8187" y="3429000"/>
            <a:ext cx="2547813" cy="173930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E4CC8C47-3FEA-A4F5-394D-69471F568700}"/>
                  </a:ext>
                </a:extLst>
              </p:cNvPr>
              <p:cNvSpPr txBox="1"/>
              <p:nvPr/>
            </p:nvSpPr>
            <p:spPr>
              <a:xfrm>
                <a:off x="6546412" y="2326270"/>
                <a:ext cx="227103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Book Antiqua" panose="02040602050305030304" pitchFamily="18" charset="0"/>
                  </a:rPr>
                  <a:t>Folded Sequence of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E4CC8C47-3FEA-A4F5-394D-69471F5687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6412" y="2326270"/>
                <a:ext cx="2271033" cy="646331"/>
              </a:xfrm>
              <a:prstGeom prst="rect">
                <a:avLst/>
              </a:prstGeom>
              <a:blipFill>
                <a:blip r:embed="rId6"/>
                <a:stretch>
                  <a:fillRect l="-2419" t="-47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Picture 15">
            <a:extLst>
              <a:ext uri="{FF2B5EF4-FFF2-40B4-BE49-F238E27FC236}">
                <a16:creationId xmlns:a16="http://schemas.microsoft.com/office/drawing/2014/main" id="{3C0AABC7-8D24-C528-2E2A-184588E261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53211" y="3387344"/>
            <a:ext cx="2857433" cy="173930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A438771C-21AA-45BB-6F46-F0D8AEB3F076}"/>
                  </a:ext>
                </a:extLst>
              </p:cNvPr>
              <p:cNvSpPr txBox="1"/>
              <p:nvPr/>
            </p:nvSpPr>
            <p:spPr>
              <a:xfrm>
                <a:off x="9600511" y="2326270"/>
                <a:ext cx="227103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Book Antiqua" panose="02040602050305030304" pitchFamily="18" charset="0"/>
                  </a:rPr>
                  <a:t>Product Sequence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𝑖𝑠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A438771C-21AA-45BB-6F46-F0D8AEB3F07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00511" y="2326270"/>
                <a:ext cx="2271033" cy="646331"/>
              </a:xfrm>
              <a:prstGeom prst="rect">
                <a:avLst/>
              </a:prstGeom>
              <a:blipFill>
                <a:blip r:embed="rId9"/>
                <a:stretch>
                  <a:fillRect l="-2419" t="-4717" r="-43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" name="Picture 21">
            <a:extLst>
              <a:ext uri="{FF2B5EF4-FFF2-40B4-BE49-F238E27FC236}">
                <a16:creationId xmlns:a16="http://schemas.microsoft.com/office/drawing/2014/main" id="{B74A4EE8-E91E-70B6-0E5F-DBB29385C1B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65229" y="2653785"/>
            <a:ext cx="1800225" cy="33337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06D94E0E-5F9E-DB4F-209D-AEE1684F823F}"/>
              </a:ext>
            </a:extLst>
          </p:cNvPr>
          <p:cNvSpPr/>
          <p:nvPr/>
        </p:nvSpPr>
        <p:spPr>
          <a:xfrm>
            <a:off x="4610100" y="3526971"/>
            <a:ext cx="381000" cy="1739307"/>
          </a:xfrm>
          <a:prstGeom prst="ellipse">
            <a:avLst/>
          </a:prstGeom>
          <a:solidFill>
            <a:srgbClr val="4472C4">
              <a:alpha val="14118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F62000-3E71-84CC-7F80-147AF31AE59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511350" y="3339775"/>
            <a:ext cx="2680650" cy="189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253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5633" y="4608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Convolution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27A3006-57A4-239C-0FC0-AEC6DAE188CD}"/>
                  </a:ext>
                </a:extLst>
              </p:cNvPr>
              <p:cNvSpPr txBox="1"/>
              <p:nvPr/>
            </p:nvSpPr>
            <p:spPr>
              <a:xfrm>
                <a:off x="3710852" y="2198010"/>
                <a:ext cx="2471057" cy="9169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Book Antiqua" panose="02040602050305030304" pitchFamily="18" charset="0"/>
                  </a:rPr>
                  <a:t>Folded Sequence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𝑟𝑜𝑡𝑎𝑡𝑒𝑑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𝑎𝑛𝑡𝑖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𝑐𝑙𝑜𝑐𝑘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𝑤𝑖𝑠𝑒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𝑜𝑛𝑒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𝑡𝑖𝑚𝑒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𝑖𝑠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27A3006-57A4-239C-0FC0-AEC6DAE188C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0852" y="2198010"/>
                <a:ext cx="2471057" cy="916982"/>
              </a:xfrm>
              <a:prstGeom prst="rect">
                <a:avLst/>
              </a:prstGeom>
              <a:blipFill>
                <a:blip r:embed="rId2"/>
                <a:stretch>
                  <a:fillRect l="-2222" t="-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14">
            <a:extLst>
              <a:ext uri="{FF2B5EF4-FFF2-40B4-BE49-F238E27FC236}">
                <a16:creationId xmlns:a16="http://schemas.microsoft.com/office/drawing/2014/main" id="{1E65AFB4-CF14-E094-C4EB-79BEF832CFC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467099" y="3304205"/>
            <a:ext cx="2803071" cy="168787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49922B3-E865-21C1-49D2-19DF52A185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1680" y="2198010"/>
            <a:ext cx="2419350" cy="6477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341B8CA-60F3-29F6-C62D-DBF17D55F9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0110" y="3151415"/>
            <a:ext cx="1907710" cy="18920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60FE13-52C4-8296-B849-0F7A8BA7F9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698" y="3100772"/>
            <a:ext cx="2808515" cy="18913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053FBC-FD14-1A71-797E-C525FFC979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46" y="2454448"/>
            <a:ext cx="2120674" cy="371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182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5633" y="4608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Convolution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34C461B-A8A7-D9A6-04B1-8B1F736B4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642" y="2629058"/>
            <a:ext cx="2543175" cy="5334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EAA10D0-B192-5891-83E7-25DE43099F7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004272" y="3480816"/>
            <a:ext cx="2980117" cy="189200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0018D15-160C-B7FA-E68E-F1AB0C7306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9112" y="2527837"/>
            <a:ext cx="2543175" cy="48577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26C524F-4B7A-A983-8772-AE9D7C8FA4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7558" y="3535730"/>
            <a:ext cx="2273087" cy="199423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F94C549-4AA9-7134-C3F6-921D879BF1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2368" y="3266891"/>
            <a:ext cx="3279030" cy="22081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A9534A-61D7-4BA8-C590-904788841C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190" y="2629058"/>
            <a:ext cx="2120674" cy="371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784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1834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Convolution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820AD1-E9B5-E449-8E17-382E3A87F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0811" y="2399720"/>
            <a:ext cx="2838450" cy="5143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90C78D-3DBE-25F2-8030-0A83F2DFE0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8368" y="2399720"/>
            <a:ext cx="2381250" cy="6381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57DAED-B126-A740-6C0E-A2DA0819E47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170066" y="3429000"/>
            <a:ext cx="2549195" cy="16437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E1EB47B-BB4C-0A59-3E8D-44BEBBC5F5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368" y="3314360"/>
            <a:ext cx="2218407" cy="178593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EA87986-C20C-8785-385D-B408832361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68342" y="5450922"/>
            <a:ext cx="2841171" cy="4526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5611ED2-D1F8-44EA-E745-3799217CC9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2368" y="3208994"/>
            <a:ext cx="2808515" cy="18913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B0F11D-0B2A-FF01-9A91-B7317AF860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416" y="2562670"/>
            <a:ext cx="2120674" cy="371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963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0CEEA-C0B4-2E88-A3CE-C3F782A54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6B5A50-81CE-636E-8A58-4796D9F41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6" y="1475156"/>
            <a:ext cx="9829800" cy="8667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DC707A-D34B-61F5-6B46-7A985612A93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14869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Convolution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89497" y="2208173"/>
            <a:ext cx="11332210" cy="2602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</a:t>
            </a:r>
            <a:r>
              <a:rPr lang="en-GB" sz="20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Salivahanan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Digital Signal Processing , Thirded., New Delhi, 2015.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4829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331</Words>
  <Application>Microsoft Office PowerPoint</Application>
  <PresentationFormat>Widescreen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4</vt:lpstr>
      <vt:lpstr>PowerPoint Presentation</vt:lpstr>
      <vt:lpstr>Convolution</vt:lpstr>
      <vt:lpstr>Convolution</vt:lpstr>
      <vt:lpstr>Convolution</vt:lpstr>
      <vt:lpstr>Convolution</vt:lpstr>
      <vt:lpstr>Convolution</vt:lpstr>
      <vt:lpstr>Convolution</vt:lpstr>
      <vt:lpstr>Convolution</vt:lpstr>
      <vt:lpstr>Convolution</vt:lpstr>
      <vt:lpstr>PowerPoint Presentation</vt:lpstr>
      <vt:lpstr>Convolution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2024-10-18T00:01:26Z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