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62" r:id="rId8"/>
    <p:sldId id="263" r:id="rId9"/>
    <p:sldId id="264" r:id="rId10"/>
    <p:sldId id="265" r:id="rId11"/>
    <p:sldId id="267" r:id="rId12"/>
    <p:sldId id="266" r:id="rId13"/>
    <p:sldId id="270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5241B6-FD48-23B7-CDD5-4762FDA23B98}" v="238" dt="2024-02-21T17:19:27.869"/>
    <p1510:client id="{49B4A3DC-7021-F38F-CCB6-A3FD8D8D919C}" v="755" dt="2024-02-21T10:17:57.136"/>
    <p1510:client id="{C03361A7-28B2-4B2E-A119-BA0B2B4D317F}" v="11" dt="2024-02-21T10:51:13.8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7" d="100"/>
          <a:sy n="67" d="100"/>
        </p:scale>
        <p:origin x="4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o Leung" userId="S::z.leung@uwtsd.ac.uk::a08ca5a1-307c-496d-ab60-1a1000b53ffc" providerId="AD" clId="Web-{49B4A3DC-7021-F38F-CCB6-A3FD8D8D919C}"/>
    <pc:docChg chg="addSld modSld addMainMaster delMainMaster">
      <pc:chgData name="Zeno Leung" userId="S::z.leung@uwtsd.ac.uk::a08ca5a1-307c-496d-ab60-1a1000b53ffc" providerId="AD" clId="Web-{49B4A3DC-7021-F38F-CCB6-A3FD8D8D919C}" dt="2024-02-21T10:17:57.136" v="753" actId="20577"/>
      <pc:docMkLst>
        <pc:docMk/>
      </pc:docMkLst>
      <pc:sldChg chg="addSp modSp mod setBg modClrScheme chgLayout">
        <pc:chgData name="Zeno Leung" userId="S::z.leung@uwtsd.ac.uk::a08ca5a1-307c-496d-ab60-1a1000b53ffc" providerId="AD" clId="Web-{49B4A3DC-7021-F38F-CCB6-A3FD8D8D919C}" dt="2024-02-21T09:34:58.761" v="20" actId="20577"/>
        <pc:sldMkLst>
          <pc:docMk/>
          <pc:sldMk cId="109857222" sldId="256"/>
        </pc:sldMkLst>
        <pc:spChg chg="mod">
          <ac:chgData name="Zeno Leung" userId="S::z.leung@uwtsd.ac.uk::a08ca5a1-307c-496d-ab60-1a1000b53ffc" providerId="AD" clId="Web-{49B4A3DC-7021-F38F-CCB6-A3FD8D8D919C}" dt="2024-02-21T09:34:37.385" v="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Zeno Leung" userId="S::z.leung@uwtsd.ac.uk::a08ca5a1-307c-496d-ab60-1a1000b53ffc" providerId="AD" clId="Web-{49B4A3DC-7021-F38F-CCB6-A3FD8D8D919C}" dt="2024-02-21T09:34:58.761" v="20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Zeno Leung" userId="S::z.leung@uwtsd.ac.uk::a08ca5a1-307c-496d-ab60-1a1000b53ffc" providerId="AD" clId="Web-{49B4A3DC-7021-F38F-CCB6-A3FD8D8D919C}" dt="2024-02-21T09:34:12.352" v="0"/>
          <ac:spMkLst>
            <pc:docMk/>
            <pc:sldMk cId="109857222" sldId="256"/>
            <ac:spMk id="9" creationId="{6CA2C65D-0168-1245-86C8-62A8A6F7B813}"/>
          </ac:spMkLst>
        </pc:spChg>
        <pc:spChg chg="add">
          <ac:chgData name="Zeno Leung" userId="S::z.leung@uwtsd.ac.uk::a08ca5a1-307c-496d-ab60-1a1000b53ffc" providerId="AD" clId="Web-{49B4A3DC-7021-F38F-CCB6-A3FD8D8D919C}" dt="2024-02-21T09:34:12.352" v="0"/>
          <ac:spMkLst>
            <pc:docMk/>
            <pc:sldMk cId="109857222" sldId="256"/>
            <ac:spMk id="11" creationId="{4029224B-C0FC-EC47-B248-0D4271BC7FC3}"/>
          </ac:spMkLst>
        </pc:spChg>
        <pc:spChg chg="add">
          <ac:chgData name="Zeno Leung" userId="S::z.leung@uwtsd.ac.uk::a08ca5a1-307c-496d-ab60-1a1000b53ffc" providerId="AD" clId="Web-{49B4A3DC-7021-F38F-CCB6-A3FD8D8D919C}" dt="2024-02-21T09:34:12.352" v="0"/>
          <ac:spMkLst>
            <pc:docMk/>
            <pc:sldMk cId="109857222" sldId="256"/>
            <ac:spMk id="13" creationId="{755E9273-3717-C94C-9BFF-75E87E47C46A}"/>
          </ac:spMkLst>
        </pc:spChg>
        <pc:picChg chg="add">
          <ac:chgData name="Zeno Leung" userId="S::z.leung@uwtsd.ac.uk::a08ca5a1-307c-496d-ab60-1a1000b53ffc" providerId="AD" clId="Web-{49B4A3DC-7021-F38F-CCB6-A3FD8D8D919C}" dt="2024-02-21T09:34:12.352" v="0"/>
          <ac:picMkLst>
            <pc:docMk/>
            <pc:sldMk cId="109857222" sldId="256"/>
            <ac:picMk id="4" creationId="{3C205872-7660-CF35-863F-D6C1BA851679}"/>
          </ac:picMkLst>
        </pc:picChg>
      </pc:sldChg>
      <pc:sldChg chg="addSp modSp new mod modClrScheme chgLayout">
        <pc:chgData name="Zeno Leung" userId="S::z.leung@uwtsd.ac.uk::a08ca5a1-307c-496d-ab60-1a1000b53ffc" providerId="AD" clId="Web-{49B4A3DC-7021-F38F-CCB6-A3FD8D8D919C}" dt="2024-02-21T10:17:44.589" v="752"/>
        <pc:sldMkLst>
          <pc:docMk/>
          <pc:sldMk cId="2093300134" sldId="257"/>
        </pc:sldMkLst>
        <pc:spChg chg="mod ord">
          <ac:chgData name="Zeno Leung" userId="S::z.leung@uwtsd.ac.uk::a08ca5a1-307c-496d-ab60-1a1000b53ffc" providerId="AD" clId="Web-{49B4A3DC-7021-F38F-CCB6-A3FD8D8D919C}" dt="2024-02-21T10:17:02.931" v="745"/>
          <ac:spMkLst>
            <pc:docMk/>
            <pc:sldMk cId="2093300134" sldId="257"/>
            <ac:spMk id="2" creationId="{3D10FD9E-9558-A178-91E2-6182748819AF}"/>
          </ac:spMkLst>
        </pc:spChg>
        <pc:spChg chg="mod ord">
          <ac:chgData name="Zeno Leung" userId="S::z.leung@uwtsd.ac.uk::a08ca5a1-307c-496d-ab60-1a1000b53ffc" providerId="AD" clId="Web-{49B4A3DC-7021-F38F-CCB6-A3FD8D8D919C}" dt="2024-02-21T10:17:27.822" v="750"/>
          <ac:spMkLst>
            <pc:docMk/>
            <pc:sldMk cId="2093300134" sldId="257"/>
            <ac:spMk id="3" creationId="{1890F708-9F6B-BDF9-F9E1-C5513B2F15A4}"/>
          </ac:spMkLst>
        </pc:spChg>
        <pc:spChg chg="add mod ord">
          <ac:chgData name="Zeno Leung" userId="S::z.leung@uwtsd.ac.uk::a08ca5a1-307c-496d-ab60-1a1000b53ffc" providerId="AD" clId="Web-{49B4A3DC-7021-F38F-CCB6-A3FD8D8D919C}" dt="2024-02-21T10:17:44.589" v="752"/>
          <ac:spMkLst>
            <pc:docMk/>
            <pc:sldMk cId="2093300134" sldId="257"/>
            <ac:spMk id="4" creationId="{C72B0908-F883-D962-5A22-47E2D36CDEB7}"/>
          </ac:spMkLst>
        </pc:spChg>
      </pc:sldChg>
      <pc:sldChg chg="addSp modSp new mod setBg setClrOvrMap">
        <pc:chgData name="Zeno Leung" userId="S::z.leung@uwtsd.ac.uk::a08ca5a1-307c-496d-ab60-1a1000b53ffc" providerId="AD" clId="Web-{49B4A3DC-7021-F38F-CCB6-A3FD8D8D919C}" dt="2024-02-21T09:40:42.947" v="88" actId="20577"/>
        <pc:sldMkLst>
          <pc:docMk/>
          <pc:sldMk cId="1583360804" sldId="258"/>
        </pc:sldMkLst>
        <pc:spChg chg="mod">
          <ac:chgData name="Zeno Leung" userId="S::z.leung@uwtsd.ac.uk::a08ca5a1-307c-496d-ab60-1a1000b53ffc" providerId="AD" clId="Web-{49B4A3DC-7021-F38F-CCB6-A3FD8D8D919C}" dt="2024-02-21T09:38:24.035" v="51"/>
          <ac:spMkLst>
            <pc:docMk/>
            <pc:sldMk cId="1583360804" sldId="258"/>
            <ac:spMk id="2" creationId="{DE5B232D-1EDE-82F3-AA77-1F43221FB7F1}"/>
          </ac:spMkLst>
        </pc:spChg>
        <pc:spChg chg="mod">
          <ac:chgData name="Zeno Leung" userId="S::z.leung@uwtsd.ac.uk::a08ca5a1-307c-496d-ab60-1a1000b53ffc" providerId="AD" clId="Web-{49B4A3DC-7021-F38F-CCB6-A3FD8D8D919C}" dt="2024-02-21T09:40:42.947" v="88" actId="20577"/>
          <ac:spMkLst>
            <pc:docMk/>
            <pc:sldMk cId="1583360804" sldId="258"/>
            <ac:spMk id="3" creationId="{09A69E78-6CA1-50B5-F303-43C27F7F87EE}"/>
          </ac:spMkLst>
        </pc:spChg>
        <pc:spChg chg="add">
          <ac:chgData name="Zeno Leung" userId="S::z.leung@uwtsd.ac.uk::a08ca5a1-307c-496d-ab60-1a1000b53ffc" providerId="AD" clId="Web-{49B4A3DC-7021-F38F-CCB6-A3FD8D8D919C}" dt="2024-02-21T09:38:24.035" v="51"/>
          <ac:spMkLst>
            <pc:docMk/>
            <pc:sldMk cId="1583360804" sldId="258"/>
            <ac:spMk id="9" creationId="{F367E596-6364-884D-8ECA-DABD757BD267}"/>
          </ac:spMkLst>
        </pc:spChg>
        <pc:spChg chg="add">
          <ac:chgData name="Zeno Leung" userId="S::z.leung@uwtsd.ac.uk::a08ca5a1-307c-496d-ab60-1a1000b53ffc" providerId="AD" clId="Web-{49B4A3DC-7021-F38F-CCB6-A3FD8D8D919C}" dt="2024-02-21T09:38:24.035" v="51"/>
          <ac:spMkLst>
            <pc:docMk/>
            <pc:sldMk cId="1583360804" sldId="258"/>
            <ac:spMk id="11" creationId="{6C7511A4-6FBF-0246-AB44-3B819A707DED}"/>
          </ac:spMkLst>
        </pc:spChg>
        <pc:spChg chg="add">
          <ac:chgData name="Zeno Leung" userId="S::z.leung@uwtsd.ac.uk::a08ca5a1-307c-496d-ab60-1a1000b53ffc" providerId="AD" clId="Web-{49B4A3DC-7021-F38F-CCB6-A3FD8D8D919C}" dt="2024-02-21T09:38:24.035" v="51"/>
          <ac:spMkLst>
            <pc:docMk/>
            <pc:sldMk cId="1583360804" sldId="258"/>
            <ac:spMk id="13" creationId="{17857F1F-17F7-9144-8BBA-AD63FC0AA6A3}"/>
          </ac:spMkLst>
        </pc:spChg>
        <pc:spChg chg="add">
          <ac:chgData name="Zeno Leung" userId="S::z.leung@uwtsd.ac.uk::a08ca5a1-307c-496d-ab60-1a1000b53ffc" providerId="AD" clId="Web-{49B4A3DC-7021-F38F-CCB6-A3FD8D8D919C}" dt="2024-02-21T09:38:24.035" v="51"/>
          <ac:spMkLst>
            <pc:docMk/>
            <pc:sldMk cId="1583360804" sldId="258"/>
            <ac:spMk id="15" creationId="{8D56D3E8-B102-DF4E-8F6F-48B290222219}"/>
          </ac:spMkLst>
        </pc:spChg>
        <pc:picChg chg="add mod ord">
          <ac:chgData name="Zeno Leung" userId="S::z.leung@uwtsd.ac.uk::a08ca5a1-307c-496d-ab60-1a1000b53ffc" providerId="AD" clId="Web-{49B4A3DC-7021-F38F-CCB6-A3FD8D8D919C}" dt="2024-02-21T09:38:24.035" v="51"/>
          <ac:picMkLst>
            <pc:docMk/>
            <pc:sldMk cId="1583360804" sldId="258"/>
            <ac:picMk id="4" creationId="{B334FAB7-E391-C3E4-455C-9D0DE71B6653}"/>
          </ac:picMkLst>
        </pc:picChg>
      </pc:sldChg>
      <pc:sldChg chg="modSp new">
        <pc:chgData name="Zeno Leung" userId="S::z.leung@uwtsd.ac.uk::a08ca5a1-307c-496d-ab60-1a1000b53ffc" providerId="AD" clId="Web-{49B4A3DC-7021-F38F-CCB6-A3FD8D8D919C}" dt="2024-02-21T09:45:24.459" v="148" actId="20577"/>
        <pc:sldMkLst>
          <pc:docMk/>
          <pc:sldMk cId="3306162102" sldId="259"/>
        </pc:sldMkLst>
        <pc:spChg chg="mod">
          <ac:chgData name="Zeno Leung" userId="S::z.leung@uwtsd.ac.uk::a08ca5a1-307c-496d-ab60-1a1000b53ffc" providerId="AD" clId="Web-{49B4A3DC-7021-F38F-CCB6-A3FD8D8D919C}" dt="2024-02-21T09:40:55.370" v="94" actId="20577"/>
          <ac:spMkLst>
            <pc:docMk/>
            <pc:sldMk cId="3306162102" sldId="259"/>
            <ac:spMk id="2" creationId="{1EBDF938-4FF0-CF9B-55C9-D67BC2BFE961}"/>
          </ac:spMkLst>
        </pc:spChg>
        <pc:spChg chg="mod">
          <ac:chgData name="Zeno Leung" userId="S::z.leung@uwtsd.ac.uk::a08ca5a1-307c-496d-ab60-1a1000b53ffc" providerId="AD" clId="Web-{49B4A3DC-7021-F38F-CCB6-A3FD8D8D919C}" dt="2024-02-21T09:45:24.459" v="148" actId="20577"/>
          <ac:spMkLst>
            <pc:docMk/>
            <pc:sldMk cId="3306162102" sldId="259"/>
            <ac:spMk id="3" creationId="{D56DDBB0-ACD0-371E-4310-5C06C4B915BF}"/>
          </ac:spMkLst>
        </pc:spChg>
      </pc:sldChg>
      <pc:sldChg chg="addSp delSp modSp new mod setBg">
        <pc:chgData name="Zeno Leung" userId="S::z.leung@uwtsd.ac.uk::a08ca5a1-307c-496d-ab60-1a1000b53ffc" providerId="AD" clId="Web-{49B4A3DC-7021-F38F-CCB6-A3FD8D8D919C}" dt="2024-02-21T09:47:39.824" v="166"/>
        <pc:sldMkLst>
          <pc:docMk/>
          <pc:sldMk cId="1866987045" sldId="260"/>
        </pc:sldMkLst>
        <pc:spChg chg="mod">
          <ac:chgData name="Zeno Leung" userId="S::z.leung@uwtsd.ac.uk::a08ca5a1-307c-496d-ab60-1a1000b53ffc" providerId="AD" clId="Web-{49B4A3DC-7021-F38F-CCB6-A3FD8D8D919C}" dt="2024-02-21T09:47:39.824" v="166"/>
          <ac:spMkLst>
            <pc:docMk/>
            <pc:sldMk cId="1866987045" sldId="260"/>
            <ac:spMk id="2" creationId="{A402C0CF-3DE5-BECD-DDAE-053144301B59}"/>
          </ac:spMkLst>
        </pc:spChg>
        <pc:spChg chg="mod">
          <ac:chgData name="Zeno Leung" userId="S::z.leung@uwtsd.ac.uk::a08ca5a1-307c-496d-ab60-1a1000b53ffc" providerId="AD" clId="Web-{49B4A3DC-7021-F38F-CCB6-A3FD8D8D919C}" dt="2024-02-21T09:47:39.824" v="166"/>
          <ac:spMkLst>
            <pc:docMk/>
            <pc:sldMk cId="1866987045" sldId="260"/>
            <ac:spMk id="3" creationId="{E2A1379A-1C69-6DC3-F444-CF8A0DCEAE2D}"/>
          </ac:spMkLst>
        </pc:spChg>
        <pc:spChg chg="add del">
          <ac:chgData name="Zeno Leung" userId="S::z.leung@uwtsd.ac.uk::a08ca5a1-307c-496d-ab60-1a1000b53ffc" providerId="AD" clId="Web-{49B4A3DC-7021-F38F-CCB6-A3FD8D8D919C}" dt="2024-02-21T09:47:39.824" v="165"/>
          <ac:spMkLst>
            <pc:docMk/>
            <pc:sldMk cId="1866987045" sldId="260"/>
            <ac:spMk id="9" creationId="{579E3846-8D0B-B14A-817A-7FAC9DDAB4D8}"/>
          </ac:spMkLst>
        </pc:spChg>
        <pc:spChg chg="add del">
          <ac:chgData name="Zeno Leung" userId="S::z.leung@uwtsd.ac.uk::a08ca5a1-307c-496d-ab60-1a1000b53ffc" providerId="AD" clId="Web-{49B4A3DC-7021-F38F-CCB6-A3FD8D8D919C}" dt="2024-02-21T09:47:39.824" v="165"/>
          <ac:spMkLst>
            <pc:docMk/>
            <pc:sldMk cId="1866987045" sldId="260"/>
            <ac:spMk id="11" creationId="{EAB1217A-7C36-3A41-8536-BC68C4521095}"/>
          </ac:spMkLst>
        </pc:spChg>
        <pc:spChg chg="add del">
          <ac:chgData name="Zeno Leung" userId="S::z.leung@uwtsd.ac.uk::a08ca5a1-307c-496d-ab60-1a1000b53ffc" providerId="AD" clId="Web-{49B4A3DC-7021-F38F-CCB6-A3FD8D8D919C}" dt="2024-02-21T09:47:39.824" v="165"/>
          <ac:spMkLst>
            <pc:docMk/>
            <pc:sldMk cId="1866987045" sldId="260"/>
            <ac:spMk id="13" creationId="{DCA5172B-100A-154D-8648-280629D67DD0}"/>
          </ac:spMkLst>
        </pc:spChg>
        <pc:spChg chg="add">
          <ac:chgData name="Zeno Leung" userId="S::z.leung@uwtsd.ac.uk::a08ca5a1-307c-496d-ab60-1a1000b53ffc" providerId="AD" clId="Web-{49B4A3DC-7021-F38F-CCB6-A3FD8D8D919C}" dt="2024-02-21T09:47:39.824" v="166"/>
          <ac:spMkLst>
            <pc:docMk/>
            <pc:sldMk cId="1866987045" sldId="260"/>
            <ac:spMk id="15" creationId="{579E3846-8D0B-B14A-817A-7FAC9DDAB4D8}"/>
          </ac:spMkLst>
        </pc:spChg>
        <pc:spChg chg="add">
          <ac:chgData name="Zeno Leung" userId="S::z.leung@uwtsd.ac.uk::a08ca5a1-307c-496d-ab60-1a1000b53ffc" providerId="AD" clId="Web-{49B4A3DC-7021-F38F-CCB6-A3FD8D8D919C}" dt="2024-02-21T09:47:39.824" v="166"/>
          <ac:spMkLst>
            <pc:docMk/>
            <pc:sldMk cId="1866987045" sldId="260"/>
            <ac:spMk id="16" creationId="{A27CA9A8-2E1B-1E43-B7A6-45B44037C763}"/>
          </ac:spMkLst>
        </pc:spChg>
        <pc:spChg chg="add">
          <ac:chgData name="Zeno Leung" userId="S::z.leung@uwtsd.ac.uk::a08ca5a1-307c-496d-ab60-1a1000b53ffc" providerId="AD" clId="Web-{49B4A3DC-7021-F38F-CCB6-A3FD8D8D919C}" dt="2024-02-21T09:47:39.824" v="166"/>
          <ac:spMkLst>
            <pc:docMk/>
            <pc:sldMk cId="1866987045" sldId="260"/>
            <ac:spMk id="17" creationId="{DCA5172B-100A-154D-8648-280629D67DD0}"/>
          </ac:spMkLst>
        </pc:spChg>
        <pc:picChg chg="add mod">
          <ac:chgData name="Zeno Leung" userId="S::z.leung@uwtsd.ac.uk::a08ca5a1-307c-496d-ab60-1a1000b53ffc" providerId="AD" clId="Web-{49B4A3DC-7021-F38F-CCB6-A3FD8D8D919C}" dt="2024-02-21T09:47:39.824" v="166"/>
          <ac:picMkLst>
            <pc:docMk/>
            <pc:sldMk cId="1866987045" sldId="260"/>
            <ac:picMk id="4" creationId="{91B18E49-51EB-7FFD-C222-B2E040C75B00}"/>
          </ac:picMkLst>
        </pc:picChg>
      </pc:sldChg>
      <pc:sldChg chg="addSp modSp add replId">
        <pc:chgData name="Zeno Leung" userId="S::z.leung@uwtsd.ac.uk::a08ca5a1-307c-496d-ab60-1a1000b53ffc" providerId="AD" clId="Web-{49B4A3DC-7021-F38F-CCB6-A3FD8D8D919C}" dt="2024-02-21T09:50:27.816" v="228" actId="1076"/>
        <pc:sldMkLst>
          <pc:docMk/>
          <pc:sldMk cId="1658010422" sldId="261"/>
        </pc:sldMkLst>
        <pc:spChg chg="mod">
          <ac:chgData name="Zeno Leung" userId="S::z.leung@uwtsd.ac.uk::a08ca5a1-307c-496d-ab60-1a1000b53ffc" providerId="AD" clId="Web-{49B4A3DC-7021-F38F-CCB6-A3FD8D8D919C}" dt="2024-02-21T09:48:03.403" v="172" actId="20577"/>
          <ac:spMkLst>
            <pc:docMk/>
            <pc:sldMk cId="1658010422" sldId="261"/>
            <ac:spMk id="2" creationId="{A402C0CF-3DE5-BECD-DDAE-053144301B59}"/>
          </ac:spMkLst>
        </pc:spChg>
        <pc:spChg chg="mod">
          <ac:chgData name="Zeno Leung" userId="S::z.leung@uwtsd.ac.uk::a08ca5a1-307c-496d-ab60-1a1000b53ffc" providerId="AD" clId="Web-{49B4A3DC-7021-F38F-CCB6-A3FD8D8D919C}" dt="2024-02-21T09:50:08.456" v="217" actId="20577"/>
          <ac:spMkLst>
            <pc:docMk/>
            <pc:sldMk cId="1658010422" sldId="261"/>
            <ac:spMk id="3" creationId="{E2A1379A-1C69-6DC3-F444-CF8A0DCEAE2D}"/>
          </ac:spMkLst>
        </pc:spChg>
        <pc:spChg chg="add mod">
          <ac:chgData name="Zeno Leung" userId="S::z.leung@uwtsd.ac.uk::a08ca5a1-307c-496d-ab60-1a1000b53ffc" providerId="AD" clId="Web-{49B4A3DC-7021-F38F-CCB6-A3FD8D8D919C}" dt="2024-02-21T09:50:27.816" v="228" actId="1076"/>
          <ac:spMkLst>
            <pc:docMk/>
            <pc:sldMk cId="1658010422" sldId="261"/>
            <ac:spMk id="5" creationId="{0138B5E5-F360-6675-DEE9-4FCA010F6F4D}"/>
          </ac:spMkLst>
        </pc:spChg>
      </pc:sldChg>
      <pc:sldChg chg="addSp modSp new mod modClrScheme chgLayout">
        <pc:chgData name="Zeno Leung" userId="S::z.leung@uwtsd.ac.uk::a08ca5a1-307c-496d-ab60-1a1000b53ffc" providerId="AD" clId="Web-{49B4A3DC-7021-F38F-CCB6-A3FD8D8D919C}" dt="2024-02-21T10:04:54.728" v="458" actId="20577"/>
        <pc:sldMkLst>
          <pc:docMk/>
          <pc:sldMk cId="1092986875" sldId="262"/>
        </pc:sldMkLst>
        <pc:spChg chg="mod ord">
          <ac:chgData name="Zeno Leung" userId="S::z.leung@uwtsd.ac.uk::a08ca5a1-307c-496d-ab60-1a1000b53ffc" providerId="AD" clId="Web-{49B4A3DC-7021-F38F-CCB6-A3FD8D8D919C}" dt="2024-02-21T09:52:33.696" v="234"/>
          <ac:spMkLst>
            <pc:docMk/>
            <pc:sldMk cId="1092986875" sldId="262"/>
            <ac:spMk id="2" creationId="{93895121-73EE-D404-7CFC-0B08B28A83C4}"/>
          </ac:spMkLst>
        </pc:spChg>
        <pc:spChg chg="mod ord">
          <ac:chgData name="Zeno Leung" userId="S::z.leung@uwtsd.ac.uk::a08ca5a1-307c-496d-ab60-1a1000b53ffc" providerId="AD" clId="Web-{49B4A3DC-7021-F38F-CCB6-A3FD8D8D919C}" dt="2024-02-21T10:04:46.931" v="449" actId="14100"/>
          <ac:spMkLst>
            <pc:docMk/>
            <pc:sldMk cId="1092986875" sldId="262"/>
            <ac:spMk id="3" creationId="{4F01B519-213C-C0D2-0756-66A7A45C49CB}"/>
          </ac:spMkLst>
        </pc:spChg>
        <pc:spChg chg="add mod ord">
          <ac:chgData name="Zeno Leung" userId="S::z.leung@uwtsd.ac.uk::a08ca5a1-307c-496d-ab60-1a1000b53ffc" providerId="AD" clId="Web-{49B4A3DC-7021-F38F-CCB6-A3FD8D8D919C}" dt="2024-02-21T10:04:09.804" v="424" actId="20577"/>
          <ac:spMkLst>
            <pc:docMk/>
            <pc:sldMk cId="1092986875" sldId="262"/>
            <ac:spMk id="4" creationId="{32A6510E-5084-9F88-C1E3-86F8813BD5B7}"/>
          </ac:spMkLst>
        </pc:spChg>
        <pc:spChg chg="add mod ord">
          <ac:chgData name="Zeno Leung" userId="S::z.leung@uwtsd.ac.uk::a08ca5a1-307c-496d-ab60-1a1000b53ffc" providerId="AD" clId="Web-{49B4A3DC-7021-F38F-CCB6-A3FD8D8D919C}" dt="2024-02-21T10:04:15.039" v="425" actId="20577"/>
          <ac:spMkLst>
            <pc:docMk/>
            <pc:sldMk cId="1092986875" sldId="262"/>
            <ac:spMk id="5" creationId="{3C51C219-6516-B3A0-9FF4-5DAC85DF9BEE}"/>
          </ac:spMkLst>
        </pc:spChg>
        <pc:spChg chg="add mod ord">
          <ac:chgData name="Zeno Leung" userId="S::z.leung@uwtsd.ac.uk::a08ca5a1-307c-496d-ab60-1a1000b53ffc" providerId="AD" clId="Web-{49B4A3DC-7021-F38F-CCB6-A3FD8D8D919C}" dt="2024-02-21T10:04:54.728" v="458" actId="20577"/>
          <ac:spMkLst>
            <pc:docMk/>
            <pc:sldMk cId="1092986875" sldId="262"/>
            <ac:spMk id="6" creationId="{9F78CED0-0CDD-97C9-984D-65B95BE9B67B}"/>
          </ac:spMkLst>
        </pc:spChg>
      </pc:sldChg>
      <pc:sldChg chg="delSp modSp new mod modClrScheme chgLayout">
        <pc:chgData name="Zeno Leung" userId="S::z.leung@uwtsd.ac.uk::a08ca5a1-307c-496d-ab60-1a1000b53ffc" providerId="AD" clId="Web-{49B4A3DC-7021-F38F-CCB6-A3FD8D8D919C}" dt="2024-02-21T10:09:25.364" v="569" actId="20577"/>
        <pc:sldMkLst>
          <pc:docMk/>
          <pc:sldMk cId="1004926384" sldId="263"/>
        </pc:sldMkLst>
        <pc:spChg chg="mod ord">
          <ac:chgData name="Zeno Leung" userId="S::z.leung@uwtsd.ac.uk::a08ca5a1-307c-496d-ab60-1a1000b53ffc" providerId="AD" clId="Web-{49B4A3DC-7021-F38F-CCB6-A3FD8D8D919C}" dt="2024-02-21T10:05:43.027" v="463" actId="20577"/>
          <ac:spMkLst>
            <pc:docMk/>
            <pc:sldMk cId="1004926384" sldId="263"/>
            <ac:spMk id="2" creationId="{7D3C74B0-EA52-603D-F50A-40DF8B319472}"/>
          </ac:spMkLst>
        </pc:spChg>
        <pc:spChg chg="del">
          <ac:chgData name="Zeno Leung" userId="S::z.leung@uwtsd.ac.uk::a08ca5a1-307c-496d-ab60-1a1000b53ffc" providerId="AD" clId="Web-{49B4A3DC-7021-F38F-CCB6-A3FD8D8D919C}" dt="2024-02-21T10:05:17.932" v="459"/>
          <ac:spMkLst>
            <pc:docMk/>
            <pc:sldMk cId="1004926384" sldId="263"/>
            <ac:spMk id="3" creationId="{0CB07A18-BB40-81E2-E617-588C29F92A8F}"/>
          </ac:spMkLst>
        </pc:spChg>
        <pc:spChg chg="mod ord">
          <ac:chgData name="Zeno Leung" userId="S::z.leung@uwtsd.ac.uk::a08ca5a1-307c-496d-ab60-1a1000b53ffc" providerId="AD" clId="Web-{49B4A3DC-7021-F38F-CCB6-A3FD8D8D919C}" dt="2024-02-21T10:09:25.364" v="569" actId="20577"/>
          <ac:spMkLst>
            <pc:docMk/>
            <pc:sldMk cId="1004926384" sldId="263"/>
            <ac:spMk id="4" creationId="{9B343B33-595B-B081-5596-D6803E69B90C}"/>
          </ac:spMkLst>
        </pc:spChg>
        <pc:spChg chg="del">
          <ac:chgData name="Zeno Leung" userId="S::z.leung@uwtsd.ac.uk::a08ca5a1-307c-496d-ab60-1a1000b53ffc" providerId="AD" clId="Web-{49B4A3DC-7021-F38F-CCB6-A3FD8D8D919C}" dt="2024-02-21T10:05:17.932" v="459"/>
          <ac:spMkLst>
            <pc:docMk/>
            <pc:sldMk cId="1004926384" sldId="263"/>
            <ac:spMk id="5" creationId="{4219840E-4515-3649-16ED-0BFDB8E28F14}"/>
          </ac:spMkLst>
        </pc:spChg>
        <pc:spChg chg="del">
          <ac:chgData name="Zeno Leung" userId="S::z.leung@uwtsd.ac.uk::a08ca5a1-307c-496d-ab60-1a1000b53ffc" providerId="AD" clId="Web-{49B4A3DC-7021-F38F-CCB6-A3FD8D8D919C}" dt="2024-02-21T10:05:17.932" v="459"/>
          <ac:spMkLst>
            <pc:docMk/>
            <pc:sldMk cId="1004926384" sldId="263"/>
            <ac:spMk id="6" creationId="{7091EEC7-31A9-410C-0090-72758223F771}"/>
          </ac:spMkLst>
        </pc:spChg>
      </pc:sldChg>
      <pc:sldChg chg="modSp new">
        <pc:chgData name="Zeno Leung" userId="S::z.leung@uwtsd.ac.uk::a08ca5a1-307c-496d-ab60-1a1000b53ffc" providerId="AD" clId="Web-{49B4A3DC-7021-F38F-CCB6-A3FD8D8D919C}" dt="2024-02-21T10:09:44.303" v="578" actId="20577"/>
        <pc:sldMkLst>
          <pc:docMk/>
          <pc:sldMk cId="480555815" sldId="264"/>
        </pc:sldMkLst>
        <pc:spChg chg="mod">
          <ac:chgData name="Zeno Leung" userId="S::z.leung@uwtsd.ac.uk::a08ca5a1-307c-496d-ab60-1a1000b53ffc" providerId="AD" clId="Web-{49B4A3DC-7021-F38F-CCB6-A3FD8D8D919C}" dt="2024-02-21T10:09:44.303" v="578" actId="20577"/>
          <ac:spMkLst>
            <pc:docMk/>
            <pc:sldMk cId="480555815" sldId="264"/>
            <ac:spMk id="2" creationId="{42132172-7B6A-7557-1421-6706CA0A5829}"/>
          </ac:spMkLst>
        </pc:spChg>
      </pc:sldChg>
      <pc:sldChg chg="modSp new">
        <pc:chgData name="Zeno Leung" userId="S::z.leung@uwtsd.ac.uk::a08ca5a1-307c-496d-ab60-1a1000b53ffc" providerId="AD" clId="Web-{49B4A3DC-7021-F38F-CCB6-A3FD8D8D919C}" dt="2024-02-21T10:11:05.259" v="625" actId="20577"/>
        <pc:sldMkLst>
          <pc:docMk/>
          <pc:sldMk cId="406351143" sldId="265"/>
        </pc:sldMkLst>
        <pc:spChg chg="mod">
          <ac:chgData name="Zeno Leung" userId="S::z.leung@uwtsd.ac.uk::a08ca5a1-307c-496d-ab60-1a1000b53ffc" providerId="AD" clId="Web-{49B4A3DC-7021-F38F-CCB6-A3FD8D8D919C}" dt="2024-02-21T10:11:05.259" v="625" actId="20577"/>
          <ac:spMkLst>
            <pc:docMk/>
            <pc:sldMk cId="406351143" sldId="265"/>
            <ac:spMk id="2" creationId="{9815CA6E-1322-EEED-28B1-B44E684834FE}"/>
          </ac:spMkLst>
        </pc:spChg>
        <pc:spChg chg="mod">
          <ac:chgData name="Zeno Leung" userId="S::z.leung@uwtsd.ac.uk::a08ca5a1-307c-496d-ab60-1a1000b53ffc" providerId="AD" clId="Web-{49B4A3DC-7021-F38F-CCB6-A3FD8D8D919C}" dt="2024-02-21T10:10:58.462" v="619" actId="20577"/>
          <ac:spMkLst>
            <pc:docMk/>
            <pc:sldMk cId="406351143" sldId="265"/>
            <ac:spMk id="3" creationId="{DDA91415-A329-CD50-7911-8FEE20C6BB34}"/>
          </ac:spMkLst>
        </pc:spChg>
      </pc:sldChg>
      <pc:sldChg chg="modSp new">
        <pc:chgData name="Zeno Leung" userId="S::z.leung@uwtsd.ac.uk::a08ca5a1-307c-496d-ab60-1a1000b53ffc" providerId="AD" clId="Web-{49B4A3DC-7021-F38F-CCB6-A3FD8D8D919C}" dt="2024-02-21T10:17:57.136" v="753" actId="20577"/>
        <pc:sldMkLst>
          <pc:docMk/>
          <pc:sldMk cId="996896508" sldId="266"/>
        </pc:sldMkLst>
        <pc:spChg chg="mod">
          <ac:chgData name="Zeno Leung" userId="S::z.leung@uwtsd.ac.uk::a08ca5a1-307c-496d-ab60-1a1000b53ffc" providerId="AD" clId="Web-{49B4A3DC-7021-F38F-CCB6-A3FD8D8D919C}" dt="2024-02-21T10:11:23.541" v="633" actId="20577"/>
          <ac:spMkLst>
            <pc:docMk/>
            <pc:sldMk cId="996896508" sldId="266"/>
            <ac:spMk id="2" creationId="{314775AC-4F3F-BC8F-3691-CEC0C060F186}"/>
          </ac:spMkLst>
        </pc:spChg>
        <pc:spChg chg="mod">
          <ac:chgData name="Zeno Leung" userId="S::z.leung@uwtsd.ac.uk::a08ca5a1-307c-496d-ab60-1a1000b53ffc" providerId="AD" clId="Web-{49B4A3DC-7021-F38F-CCB6-A3FD8D8D919C}" dt="2024-02-21T10:17:57.136" v="753" actId="20577"/>
          <ac:spMkLst>
            <pc:docMk/>
            <pc:sldMk cId="996896508" sldId="266"/>
            <ac:spMk id="3" creationId="{633E8897-BB07-F836-0DB8-6A33FA5D932F}"/>
          </ac:spMkLst>
        </pc:spChg>
      </pc:sldChg>
      <pc:sldChg chg="addSp delSp modSp new">
        <pc:chgData name="Zeno Leung" userId="S::z.leung@uwtsd.ac.uk::a08ca5a1-307c-496d-ab60-1a1000b53ffc" providerId="AD" clId="Web-{49B4A3DC-7021-F38F-CCB6-A3FD8D8D919C}" dt="2024-02-21T10:15:18.833" v="667" actId="1076"/>
        <pc:sldMkLst>
          <pc:docMk/>
          <pc:sldMk cId="4160017461" sldId="267"/>
        </pc:sldMkLst>
        <pc:spChg chg="mod">
          <ac:chgData name="Zeno Leung" userId="S::z.leung@uwtsd.ac.uk::a08ca5a1-307c-496d-ab60-1a1000b53ffc" providerId="AD" clId="Web-{49B4A3DC-7021-F38F-CCB6-A3FD8D8D919C}" dt="2024-02-21T10:15:18.833" v="667" actId="1076"/>
          <ac:spMkLst>
            <pc:docMk/>
            <pc:sldMk cId="4160017461" sldId="267"/>
            <ac:spMk id="2" creationId="{0C4AD153-42A0-56F7-1B86-E5BC1788E522}"/>
          </ac:spMkLst>
        </pc:spChg>
        <pc:spChg chg="del mod">
          <ac:chgData name="Zeno Leung" userId="S::z.leung@uwtsd.ac.uk::a08ca5a1-307c-496d-ab60-1a1000b53ffc" providerId="AD" clId="Web-{49B4A3DC-7021-F38F-CCB6-A3FD8D8D919C}" dt="2024-02-21T10:14:02.517" v="653"/>
          <ac:spMkLst>
            <pc:docMk/>
            <pc:sldMk cId="4160017461" sldId="267"/>
            <ac:spMk id="3" creationId="{E710E32F-FC76-6FF0-E20F-F8671FF2CA7C}"/>
          </ac:spMkLst>
        </pc:spChg>
        <pc:spChg chg="add del mod">
          <ac:chgData name="Zeno Leung" userId="S::z.leung@uwtsd.ac.uk::a08ca5a1-307c-496d-ab60-1a1000b53ffc" providerId="AD" clId="Web-{49B4A3DC-7021-F38F-CCB6-A3FD8D8D919C}" dt="2024-02-21T10:14:11.892" v="654"/>
          <ac:spMkLst>
            <pc:docMk/>
            <pc:sldMk cId="4160017461" sldId="267"/>
            <ac:spMk id="6" creationId="{AF3378B8-01A0-894A-0C82-4F7928817A12}"/>
          </ac:spMkLst>
        </pc:spChg>
        <pc:spChg chg="add mod">
          <ac:chgData name="Zeno Leung" userId="S::z.leung@uwtsd.ac.uk::a08ca5a1-307c-496d-ab60-1a1000b53ffc" providerId="AD" clId="Web-{49B4A3DC-7021-F38F-CCB6-A3FD8D8D919C}" dt="2024-02-21T10:15:00.754" v="663"/>
          <ac:spMkLst>
            <pc:docMk/>
            <pc:sldMk cId="4160017461" sldId="267"/>
            <ac:spMk id="7" creationId="{032AA48D-F38F-2034-AF84-4A37358D7AF0}"/>
          </ac:spMkLst>
        </pc:spChg>
        <pc:grpChg chg="add mod">
          <ac:chgData name="Zeno Leung" userId="S::z.leung@uwtsd.ac.uk::a08ca5a1-307c-496d-ab60-1a1000b53ffc" providerId="AD" clId="Web-{49B4A3DC-7021-F38F-CCB6-A3FD8D8D919C}" dt="2024-02-21T10:15:15.676" v="666" actId="14100"/>
          <ac:grpSpMkLst>
            <pc:docMk/>
            <pc:sldMk cId="4160017461" sldId="267"/>
            <ac:grpSpMk id="8" creationId="{95459F56-075F-4C0E-D793-FBFA97517761}"/>
          </ac:grpSpMkLst>
        </pc:grpChg>
        <pc:picChg chg="add mod">
          <ac:chgData name="Zeno Leung" userId="S::z.leung@uwtsd.ac.uk::a08ca5a1-307c-496d-ab60-1a1000b53ffc" providerId="AD" clId="Web-{49B4A3DC-7021-F38F-CCB6-A3FD8D8D919C}" dt="2024-02-21T10:14:30.346" v="659" actId="14100"/>
          <ac:picMkLst>
            <pc:docMk/>
            <pc:sldMk cId="4160017461" sldId="267"/>
            <ac:picMk id="4" creationId="{2363D2F2-7251-2C40-B7B8-1F59F89303B7}"/>
          </ac:picMkLst>
        </pc:picChg>
      </pc:sldChg>
      <pc:sldMasterChg chg="del delSldLayout">
        <pc:chgData name="Zeno Leung" userId="S::z.leung@uwtsd.ac.uk::a08ca5a1-307c-496d-ab60-1a1000b53ffc" providerId="AD" clId="Web-{49B4A3DC-7021-F38F-CCB6-A3FD8D8D919C}" dt="2024-02-21T09:34:12.352" v="0"/>
        <pc:sldMasterMkLst>
          <pc:docMk/>
          <pc:sldMasterMk cId="2460954070" sldId="2147483660"/>
        </pc:sldMasterMkLst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Zeno Leung" userId="S::z.leung@uwtsd.ac.uk::a08ca5a1-307c-496d-ab60-1a1000b53ffc" providerId="AD" clId="Web-{49B4A3DC-7021-F38F-CCB6-A3FD8D8D919C}" dt="2024-02-21T09:34:12.352" v="0"/>
        <pc:sldMasterMkLst>
          <pc:docMk/>
          <pc:sldMasterMk cId="505201786" sldId="2147483763"/>
        </pc:sldMasterMkLst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3234212946" sldId="2147483752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3235097238" sldId="2147483753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4268027631" sldId="2147483754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321255482" sldId="2147483755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3774038006" sldId="2147483756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3865370249" sldId="2147483757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1973155505" sldId="2147483758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716325247" sldId="2147483759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2199678826" sldId="2147483760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1147110782" sldId="2147483761"/>
          </pc:sldLayoutMkLst>
        </pc:sldLayoutChg>
        <pc:sldLayoutChg chg="add">
          <pc:chgData name="Zeno Leung" userId="S::z.leung@uwtsd.ac.uk::a08ca5a1-307c-496d-ab60-1a1000b53ffc" providerId="AD" clId="Web-{49B4A3DC-7021-F38F-CCB6-A3FD8D8D919C}" dt="2024-02-21T09:34:12.352" v="0"/>
          <pc:sldLayoutMkLst>
            <pc:docMk/>
            <pc:sldMasterMk cId="505201786" sldId="2147483763"/>
            <pc:sldLayoutMk cId="1132227605" sldId="2147483762"/>
          </pc:sldLayoutMkLst>
        </pc:sldLayoutChg>
      </pc:sldMasterChg>
    </pc:docChg>
  </pc:docChgLst>
  <pc:docChgLst>
    <pc:chgData name="Zeno Leung" userId="a08ca5a1-307c-496d-ab60-1a1000b53ffc" providerId="ADAL" clId="{C03361A7-28B2-4B2E-A119-BA0B2B4D317F}"/>
    <pc:docChg chg="undo custSel addSld delSld modSld">
      <pc:chgData name="Zeno Leung" userId="a08ca5a1-307c-496d-ab60-1a1000b53ffc" providerId="ADAL" clId="{C03361A7-28B2-4B2E-A119-BA0B2B4D317F}" dt="2024-02-21T11:03:22.339" v="1186" actId="14100"/>
      <pc:docMkLst>
        <pc:docMk/>
      </pc:docMkLst>
      <pc:sldChg chg="modSp mod">
        <pc:chgData name="Zeno Leung" userId="a08ca5a1-307c-496d-ab60-1a1000b53ffc" providerId="ADAL" clId="{C03361A7-28B2-4B2E-A119-BA0B2B4D317F}" dt="2024-02-21T10:43:14.142" v="52" actId="6549"/>
        <pc:sldMkLst>
          <pc:docMk/>
          <pc:sldMk cId="109857222" sldId="256"/>
        </pc:sldMkLst>
        <pc:spChg chg="mod">
          <ac:chgData name="Zeno Leung" userId="a08ca5a1-307c-496d-ab60-1a1000b53ffc" providerId="ADAL" clId="{C03361A7-28B2-4B2E-A119-BA0B2B4D317F}" dt="2024-02-21T10:43:14.142" v="52" actId="6549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mod setClrOvrMap">
        <pc:chgData name="Zeno Leung" userId="a08ca5a1-307c-496d-ab60-1a1000b53ffc" providerId="ADAL" clId="{C03361A7-28B2-4B2E-A119-BA0B2B4D317F}" dt="2024-02-21T10:45:34.515" v="84" actId="26606"/>
        <pc:sldMkLst>
          <pc:docMk/>
          <pc:sldMk cId="1583360804" sldId="258"/>
        </pc:sldMkLst>
        <pc:spChg chg="mod">
          <ac:chgData name="Zeno Leung" userId="a08ca5a1-307c-496d-ab60-1a1000b53ffc" providerId="ADAL" clId="{C03361A7-28B2-4B2E-A119-BA0B2B4D317F}" dt="2024-02-21T10:45:26.699" v="82" actId="26606"/>
          <ac:spMkLst>
            <pc:docMk/>
            <pc:sldMk cId="1583360804" sldId="258"/>
            <ac:spMk id="2" creationId="{DE5B232D-1EDE-82F3-AA77-1F43221FB7F1}"/>
          </ac:spMkLst>
        </pc:spChg>
        <pc:spChg chg="mod">
          <ac:chgData name="Zeno Leung" userId="a08ca5a1-307c-496d-ab60-1a1000b53ffc" providerId="ADAL" clId="{C03361A7-28B2-4B2E-A119-BA0B2B4D317F}" dt="2024-02-21T10:45:26.699" v="82" actId="26606"/>
          <ac:spMkLst>
            <pc:docMk/>
            <pc:sldMk cId="1583360804" sldId="258"/>
            <ac:spMk id="3" creationId="{09A69E78-6CA1-50B5-F303-43C27F7F87EE}"/>
          </ac:spMkLst>
        </pc:spChg>
        <pc:spChg chg="del">
          <ac:chgData name="Zeno Leung" userId="a08ca5a1-307c-496d-ab60-1a1000b53ffc" providerId="ADAL" clId="{C03361A7-28B2-4B2E-A119-BA0B2B4D317F}" dt="2024-02-21T10:45:26.699" v="82" actId="26606"/>
          <ac:spMkLst>
            <pc:docMk/>
            <pc:sldMk cId="1583360804" sldId="258"/>
            <ac:spMk id="9" creationId="{F367E596-6364-884D-8ECA-DABD757BD267}"/>
          </ac:spMkLst>
        </pc:spChg>
        <pc:spChg chg="del">
          <ac:chgData name="Zeno Leung" userId="a08ca5a1-307c-496d-ab60-1a1000b53ffc" providerId="ADAL" clId="{C03361A7-28B2-4B2E-A119-BA0B2B4D317F}" dt="2024-02-21T10:45:26.699" v="82" actId="26606"/>
          <ac:spMkLst>
            <pc:docMk/>
            <pc:sldMk cId="1583360804" sldId="258"/>
            <ac:spMk id="11" creationId="{6C7511A4-6FBF-0246-AB44-3B819A707DED}"/>
          </ac:spMkLst>
        </pc:spChg>
        <pc:spChg chg="del">
          <ac:chgData name="Zeno Leung" userId="a08ca5a1-307c-496d-ab60-1a1000b53ffc" providerId="ADAL" clId="{C03361A7-28B2-4B2E-A119-BA0B2B4D317F}" dt="2024-02-21T10:45:26.699" v="82" actId="26606"/>
          <ac:spMkLst>
            <pc:docMk/>
            <pc:sldMk cId="1583360804" sldId="258"/>
            <ac:spMk id="13" creationId="{17857F1F-17F7-9144-8BBA-AD63FC0AA6A3}"/>
          </ac:spMkLst>
        </pc:spChg>
        <pc:spChg chg="del">
          <ac:chgData name="Zeno Leung" userId="a08ca5a1-307c-496d-ab60-1a1000b53ffc" providerId="ADAL" clId="{C03361A7-28B2-4B2E-A119-BA0B2B4D317F}" dt="2024-02-21T10:45:26.699" v="82" actId="26606"/>
          <ac:spMkLst>
            <pc:docMk/>
            <pc:sldMk cId="1583360804" sldId="258"/>
            <ac:spMk id="15" creationId="{8D56D3E8-B102-DF4E-8F6F-48B290222219}"/>
          </ac:spMkLst>
        </pc:spChg>
        <pc:spChg chg="add del">
          <ac:chgData name="Zeno Leung" userId="a08ca5a1-307c-496d-ab60-1a1000b53ffc" providerId="ADAL" clId="{C03361A7-28B2-4B2E-A119-BA0B2B4D317F}" dt="2024-02-21T10:45:34.515" v="84" actId="26606"/>
          <ac:spMkLst>
            <pc:docMk/>
            <pc:sldMk cId="1583360804" sldId="258"/>
            <ac:spMk id="1031" creationId="{579E3846-8D0B-B14A-817A-7FAC9DDAB4D8}"/>
          </ac:spMkLst>
        </pc:spChg>
        <pc:spChg chg="add del">
          <ac:chgData name="Zeno Leung" userId="a08ca5a1-307c-496d-ab60-1a1000b53ffc" providerId="ADAL" clId="{C03361A7-28B2-4B2E-A119-BA0B2B4D317F}" dt="2024-02-21T10:45:34.515" v="84" actId="26606"/>
          <ac:spMkLst>
            <pc:docMk/>
            <pc:sldMk cId="1583360804" sldId="258"/>
            <ac:spMk id="1033" creationId="{A27CA9A8-2E1B-1E43-B7A6-45B44037C763}"/>
          </ac:spMkLst>
        </pc:spChg>
        <pc:spChg chg="add del">
          <ac:chgData name="Zeno Leung" userId="a08ca5a1-307c-496d-ab60-1a1000b53ffc" providerId="ADAL" clId="{C03361A7-28B2-4B2E-A119-BA0B2B4D317F}" dt="2024-02-21T10:45:34.515" v="84" actId="26606"/>
          <ac:spMkLst>
            <pc:docMk/>
            <pc:sldMk cId="1583360804" sldId="258"/>
            <ac:spMk id="1035" creationId="{DCA5172B-100A-154D-8648-280629D67DD0}"/>
          </ac:spMkLst>
        </pc:spChg>
        <pc:spChg chg="add">
          <ac:chgData name="Zeno Leung" userId="a08ca5a1-307c-496d-ab60-1a1000b53ffc" providerId="ADAL" clId="{C03361A7-28B2-4B2E-A119-BA0B2B4D317F}" dt="2024-02-21T10:45:34.515" v="84" actId="26606"/>
          <ac:spMkLst>
            <pc:docMk/>
            <pc:sldMk cId="1583360804" sldId="258"/>
            <ac:spMk id="1040" creationId="{579E3846-8D0B-B14A-817A-7FAC9DDAB4D8}"/>
          </ac:spMkLst>
        </pc:spChg>
        <pc:spChg chg="add">
          <ac:chgData name="Zeno Leung" userId="a08ca5a1-307c-496d-ab60-1a1000b53ffc" providerId="ADAL" clId="{C03361A7-28B2-4B2E-A119-BA0B2B4D317F}" dt="2024-02-21T10:45:34.515" v="84" actId="26606"/>
          <ac:spMkLst>
            <pc:docMk/>
            <pc:sldMk cId="1583360804" sldId="258"/>
            <ac:spMk id="1042" creationId="{A27CA9A8-2E1B-1E43-B7A6-45B44037C763}"/>
          </ac:spMkLst>
        </pc:spChg>
        <pc:spChg chg="add">
          <ac:chgData name="Zeno Leung" userId="a08ca5a1-307c-496d-ab60-1a1000b53ffc" providerId="ADAL" clId="{C03361A7-28B2-4B2E-A119-BA0B2B4D317F}" dt="2024-02-21T10:45:34.515" v="84" actId="26606"/>
          <ac:spMkLst>
            <pc:docMk/>
            <pc:sldMk cId="1583360804" sldId="258"/>
            <ac:spMk id="1044" creationId="{DCA5172B-100A-154D-8648-280629D67DD0}"/>
          </ac:spMkLst>
        </pc:spChg>
        <pc:picChg chg="del">
          <ac:chgData name="Zeno Leung" userId="a08ca5a1-307c-496d-ab60-1a1000b53ffc" providerId="ADAL" clId="{C03361A7-28B2-4B2E-A119-BA0B2B4D317F}" dt="2024-02-21T10:44:38.960" v="80" actId="478"/>
          <ac:picMkLst>
            <pc:docMk/>
            <pc:sldMk cId="1583360804" sldId="258"/>
            <ac:picMk id="4" creationId="{B334FAB7-E391-C3E4-455C-9D0DE71B6653}"/>
          </ac:picMkLst>
        </pc:picChg>
        <pc:picChg chg="add mod">
          <ac:chgData name="Zeno Leung" userId="a08ca5a1-307c-496d-ab60-1a1000b53ffc" providerId="ADAL" clId="{C03361A7-28B2-4B2E-A119-BA0B2B4D317F}" dt="2024-02-21T10:45:34.515" v="84" actId="26606"/>
          <ac:picMkLst>
            <pc:docMk/>
            <pc:sldMk cId="1583360804" sldId="258"/>
            <ac:picMk id="1026" creationId="{B541DD64-07EB-2BDA-2342-68CC9D4ECC2F}"/>
          </ac:picMkLst>
        </pc:picChg>
      </pc:sldChg>
      <pc:sldChg chg="modSp mod">
        <pc:chgData name="Zeno Leung" userId="a08ca5a1-307c-496d-ab60-1a1000b53ffc" providerId="ADAL" clId="{C03361A7-28B2-4B2E-A119-BA0B2B4D317F}" dt="2024-02-21T10:48:25.240" v="385" actId="20577"/>
        <pc:sldMkLst>
          <pc:docMk/>
          <pc:sldMk cId="3306162102" sldId="259"/>
        </pc:sldMkLst>
        <pc:spChg chg="mod">
          <ac:chgData name="Zeno Leung" userId="a08ca5a1-307c-496d-ab60-1a1000b53ffc" providerId="ADAL" clId="{C03361A7-28B2-4B2E-A119-BA0B2B4D317F}" dt="2024-02-21T10:47:25.643" v="328" actId="1076"/>
          <ac:spMkLst>
            <pc:docMk/>
            <pc:sldMk cId="3306162102" sldId="259"/>
            <ac:spMk id="2" creationId="{1EBDF938-4FF0-CF9B-55C9-D67BC2BFE961}"/>
          </ac:spMkLst>
        </pc:spChg>
        <pc:spChg chg="mod">
          <ac:chgData name="Zeno Leung" userId="a08ca5a1-307c-496d-ab60-1a1000b53ffc" providerId="ADAL" clId="{C03361A7-28B2-4B2E-A119-BA0B2B4D317F}" dt="2024-02-21T10:48:25.240" v="385" actId="20577"/>
          <ac:spMkLst>
            <pc:docMk/>
            <pc:sldMk cId="3306162102" sldId="259"/>
            <ac:spMk id="3" creationId="{D56DDBB0-ACD0-371E-4310-5C06C4B915BF}"/>
          </ac:spMkLst>
        </pc:spChg>
      </pc:sldChg>
      <pc:sldChg chg="addSp delSp modSp mod setClrOvrMap">
        <pc:chgData name="Zeno Leung" userId="a08ca5a1-307c-496d-ab60-1a1000b53ffc" providerId="ADAL" clId="{C03361A7-28B2-4B2E-A119-BA0B2B4D317F}" dt="2024-02-21T10:50:07.709" v="402" actId="27614"/>
        <pc:sldMkLst>
          <pc:docMk/>
          <pc:sldMk cId="1866987045" sldId="260"/>
        </pc:sldMkLst>
        <pc:spChg chg="mod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2" creationId="{A402C0CF-3DE5-BECD-DDAE-053144301B59}"/>
          </ac:spMkLst>
        </pc:spChg>
        <pc:spChg chg="mod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3" creationId="{E2A1379A-1C69-6DC3-F444-CF8A0DCEAE2D}"/>
          </ac:spMkLst>
        </pc:spChg>
        <pc:spChg chg="del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15" creationId="{579E3846-8D0B-B14A-817A-7FAC9DDAB4D8}"/>
          </ac:spMkLst>
        </pc:spChg>
        <pc:spChg chg="del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16" creationId="{A27CA9A8-2E1B-1E43-B7A6-45B44037C763}"/>
          </ac:spMkLst>
        </pc:spChg>
        <pc:spChg chg="del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17" creationId="{DCA5172B-100A-154D-8648-280629D67DD0}"/>
          </ac:spMkLst>
        </pc:spChg>
        <pc:spChg chg="add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2055" creationId="{F367E596-6364-884D-8ECA-DABD757BD267}"/>
          </ac:spMkLst>
        </pc:spChg>
        <pc:spChg chg="add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2057" creationId="{6C7511A4-6FBF-0246-AB44-3B819A707DED}"/>
          </ac:spMkLst>
        </pc:spChg>
        <pc:spChg chg="add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2059" creationId="{17857F1F-17F7-9144-8BBA-AD63FC0AA6A3}"/>
          </ac:spMkLst>
        </pc:spChg>
        <pc:spChg chg="add">
          <ac:chgData name="Zeno Leung" userId="a08ca5a1-307c-496d-ab60-1a1000b53ffc" providerId="ADAL" clId="{C03361A7-28B2-4B2E-A119-BA0B2B4D317F}" dt="2024-02-21T10:50:02.254" v="401" actId="26606"/>
          <ac:spMkLst>
            <pc:docMk/>
            <pc:sldMk cId="1866987045" sldId="260"/>
            <ac:spMk id="2061" creationId="{8D56D3E8-B102-DF4E-8F6F-48B290222219}"/>
          </ac:spMkLst>
        </pc:spChg>
        <pc:picChg chg="add del">
          <ac:chgData name="Zeno Leung" userId="a08ca5a1-307c-496d-ab60-1a1000b53ffc" providerId="ADAL" clId="{C03361A7-28B2-4B2E-A119-BA0B2B4D317F}" dt="2024-02-21T10:49:58.536" v="400" actId="478"/>
          <ac:picMkLst>
            <pc:docMk/>
            <pc:sldMk cId="1866987045" sldId="260"/>
            <ac:picMk id="4" creationId="{91B18E49-51EB-7FFD-C222-B2E040C75B00}"/>
          </ac:picMkLst>
        </pc:picChg>
        <pc:picChg chg="add del mod ord">
          <ac:chgData name="Zeno Leung" userId="a08ca5a1-307c-496d-ab60-1a1000b53ffc" providerId="ADAL" clId="{C03361A7-28B2-4B2E-A119-BA0B2B4D317F}" dt="2024-02-21T10:50:07.709" v="402" actId="27614"/>
          <ac:picMkLst>
            <pc:docMk/>
            <pc:sldMk cId="1866987045" sldId="260"/>
            <ac:picMk id="2050" creationId="{2643581A-AC2C-0AD2-B197-D8D060D9AB04}"/>
          </ac:picMkLst>
        </pc:picChg>
      </pc:sldChg>
      <pc:sldChg chg="delSp del mod">
        <pc:chgData name="Zeno Leung" userId="a08ca5a1-307c-496d-ab60-1a1000b53ffc" providerId="ADAL" clId="{C03361A7-28B2-4B2E-A119-BA0B2B4D317F}" dt="2024-02-21T10:52:42.592" v="575" actId="47"/>
        <pc:sldMkLst>
          <pc:docMk/>
          <pc:sldMk cId="1658010422" sldId="261"/>
        </pc:sldMkLst>
        <pc:spChg chg="del">
          <ac:chgData name="Zeno Leung" userId="a08ca5a1-307c-496d-ab60-1a1000b53ffc" providerId="ADAL" clId="{C03361A7-28B2-4B2E-A119-BA0B2B4D317F}" dt="2024-02-21T10:50:16.863" v="405" actId="21"/>
          <ac:spMkLst>
            <pc:docMk/>
            <pc:sldMk cId="1658010422" sldId="261"/>
            <ac:spMk id="5" creationId="{0138B5E5-F360-6675-DEE9-4FCA010F6F4D}"/>
          </ac:spMkLst>
        </pc:spChg>
      </pc:sldChg>
      <pc:sldChg chg="modSp mod">
        <pc:chgData name="Zeno Leung" userId="a08ca5a1-307c-496d-ab60-1a1000b53ffc" providerId="ADAL" clId="{C03361A7-28B2-4B2E-A119-BA0B2B4D317F}" dt="2024-02-21T10:59:24.535" v="913" actId="6549"/>
        <pc:sldMkLst>
          <pc:docMk/>
          <pc:sldMk cId="1092986875" sldId="262"/>
        </pc:sldMkLst>
        <pc:spChg chg="mod">
          <ac:chgData name="Zeno Leung" userId="a08ca5a1-307c-496d-ab60-1a1000b53ffc" providerId="ADAL" clId="{C03361A7-28B2-4B2E-A119-BA0B2B4D317F}" dt="2024-02-21T10:58:09.937" v="776" actId="6549"/>
          <ac:spMkLst>
            <pc:docMk/>
            <pc:sldMk cId="1092986875" sldId="262"/>
            <ac:spMk id="3" creationId="{4F01B519-213C-C0D2-0756-66A7A45C49CB}"/>
          </ac:spMkLst>
        </pc:spChg>
        <pc:spChg chg="mod">
          <ac:chgData name="Zeno Leung" userId="a08ca5a1-307c-496d-ab60-1a1000b53ffc" providerId="ADAL" clId="{C03361A7-28B2-4B2E-A119-BA0B2B4D317F}" dt="2024-02-21T10:59:24.535" v="913" actId="6549"/>
          <ac:spMkLst>
            <pc:docMk/>
            <pc:sldMk cId="1092986875" sldId="262"/>
            <ac:spMk id="6" creationId="{9F78CED0-0CDD-97C9-984D-65B95BE9B67B}"/>
          </ac:spMkLst>
        </pc:spChg>
      </pc:sldChg>
      <pc:sldChg chg="modSp mod">
        <pc:chgData name="Zeno Leung" userId="a08ca5a1-307c-496d-ab60-1a1000b53ffc" providerId="ADAL" clId="{C03361A7-28B2-4B2E-A119-BA0B2B4D317F}" dt="2024-02-21T11:01:16.243" v="1060" actId="6549"/>
        <pc:sldMkLst>
          <pc:docMk/>
          <pc:sldMk cId="1004926384" sldId="263"/>
        </pc:sldMkLst>
        <pc:spChg chg="mod">
          <ac:chgData name="Zeno Leung" userId="a08ca5a1-307c-496d-ab60-1a1000b53ffc" providerId="ADAL" clId="{C03361A7-28B2-4B2E-A119-BA0B2B4D317F}" dt="2024-02-21T11:01:16.243" v="1060" actId="6549"/>
          <ac:spMkLst>
            <pc:docMk/>
            <pc:sldMk cId="1004926384" sldId="263"/>
            <ac:spMk id="4" creationId="{9B343B33-595B-B081-5596-D6803E69B90C}"/>
          </ac:spMkLst>
        </pc:spChg>
      </pc:sldChg>
      <pc:sldChg chg="modSp mod">
        <pc:chgData name="Zeno Leung" userId="a08ca5a1-307c-496d-ab60-1a1000b53ffc" providerId="ADAL" clId="{C03361A7-28B2-4B2E-A119-BA0B2B4D317F}" dt="2024-02-21T11:03:22.339" v="1186" actId="14100"/>
        <pc:sldMkLst>
          <pc:docMk/>
          <pc:sldMk cId="406351143" sldId="265"/>
        </pc:sldMkLst>
        <pc:spChg chg="mod">
          <ac:chgData name="Zeno Leung" userId="a08ca5a1-307c-496d-ab60-1a1000b53ffc" providerId="ADAL" clId="{C03361A7-28B2-4B2E-A119-BA0B2B4D317F}" dt="2024-02-21T11:03:22.339" v="1186" actId="14100"/>
          <ac:spMkLst>
            <pc:docMk/>
            <pc:sldMk cId="406351143" sldId="265"/>
            <ac:spMk id="3" creationId="{DDA91415-A329-CD50-7911-8FEE20C6BB34}"/>
          </ac:spMkLst>
        </pc:spChg>
      </pc:sldChg>
      <pc:sldChg chg="addSp delSp modSp add del mod setBg delDesignElem">
        <pc:chgData name="Zeno Leung" userId="a08ca5a1-307c-496d-ab60-1a1000b53ffc" providerId="ADAL" clId="{C03361A7-28B2-4B2E-A119-BA0B2B4D317F}" dt="2024-02-21T10:51:28.170" v="436" actId="47"/>
        <pc:sldMkLst>
          <pc:docMk/>
          <pc:sldMk cId="130469105" sldId="268"/>
        </pc:sldMkLst>
        <pc:spChg chg="mod">
          <ac:chgData name="Zeno Leung" userId="a08ca5a1-307c-496d-ab60-1a1000b53ffc" providerId="ADAL" clId="{C03361A7-28B2-4B2E-A119-BA0B2B4D317F}" dt="2024-02-21T10:50:45.870" v="408" actId="207"/>
          <ac:spMkLst>
            <pc:docMk/>
            <pc:sldMk cId="130469105" sldId="268"/>
            <ac:spMk id="2" creationId="{A402C0CF-3DE5-BECD-DDAE-053144301B59}"/>
          </ac:spMkLst>
        </pc:spChg>
        <pc:spChg chg="add del mod">
          <ac:chgData name="Zeno Leung" userId="a08ca5a1-307c-496d-ab60-1a1000b53ffc" providerId="ADAL" clId="{C03361A7-28B2-4B2E-A119-BA0B2B4D317F}" dt="2024-02-21T10:51:08.355" v="415" actId="21"/>
          <ac:spMkLst>
            <pc:docMk/>
            <pc:sldMk cId="130469105" sldId="268"/>
            <ac:spMk id="5" creationId="{0138B5E5-F360-6675-DEE9-4FCA010F6F4D}"/>
          </ac:spMkLst>
        </pc:spChg>
        <pc:spChg chg="del">
          <ac:chgData name="Zeno Leung" userId="a08ca5a1-307c-496d-ab60-1a1000b53ffc" providerId="ADAL" clId="{C03361A7-28B2-4B2E-A119-BA0B2B4D317F}" dt="2024-02-21T10:50:10.867" v="404"/>
          <ac:spMkLst>
            <pc:docMk/>
            <pc:sldMk cId="130469105" sldId="268"/>
            <ac:spMk id="2055" creationId="{F367E596-6364-884D-8ECA-DABD757BD267}"/>
          </ac:spMkLst>
        </pc:spChg>
        <pc:spChg chg="del">
          <ac:chgData name="Zeno Leung" userId="a08ca5a1-307c-496d-ab60-1a1000b53ffc" providerId="ADAL" clId="{C03361A7-28B2-4B2E-A119-BA0B2B4D317F}" dt="2024-02-21T10:50:10.867" v="404"/>
          <ac:spMkLst>
            <pc:docMk/>
            <pc:sldMk cId="130469105" sldId="268"/>
            <ac:spMk id="2057" creationId="{6C7511A4-6FBF-0246-AB44-3B819A707DED}"/>
          </ac:spMkLst>
        </pc:spChg>
        <pc:spChg chg="del">
          <ac:chgData name="Zeno Leung" userId="a08ca5a1-307c-496d-ab60-1a1000b53ffc" providerId="ADAL" clId="{C03361A7-28B2-4B2E-A119-BA0B2B4D317F}" dt="2024-02-21T10:50:10.867" v="404"/>
          <ac:spMkLst>
            <pc:docMk/>
            <pc:sldMk cId="130469105" sldId="268"/>
            <ac:spMk id="2059" creationId="{17857F1F-17F7-9144-8BBA-AD63FC0AA6A3}"/>
          </ac:spMkLst>
        </pc:spChg>
        <pc:spChg chg="del">
          <ac:chgData name="Zeno Leung" userId="a08ca5a1-307c-496d-ab60-1a1000b53ffc" providerId="ADAL" clId="{C03361A7-28B2-4B2E-A119-BA0B2B4D317F}" dt="2024-02-21T10:50:10.867" v="404"/>
          <ac:spMkLst>
            <pc:docMk/>
            <pc:sldMk cId="130469105" sldId="268"/>
            <ac:spMk id="2061" creationId="{8D56D3E8-B102-DF4E-8F6F-48B290222219}"/>
          </ac:spMkLst>
        </pc:spChg>
      </pc:sldChg>
      <pc:sldChg chg="addSp modSp add mod">
        <pc:chgData name="Zeno Leung" userId="a08ca5a1-307c-496d-ab60-1a1000b53ffc" providerId="ADAL" clId="{C03361A7-28B2-4B2E-A119-BA0B2B4D317F}" dt="2024-02-21T10:52:39.511" v="574" actId="6549"/>
        <pc:sldMkLst>
          <pc:docMk/>
          <pc:sldMk cId="430530050" sldId="269"/>
        </pc:sldMkLst>
        <pc:spChg chg="mod">
          <ac:chgData name="Zeno Leung" userId="a08ca5a1-307c-496d-ab60-1a1000b53ffc" providerId="ADAL" clId="{C03361A7-28B2-4B2E-A119-BA0B2B4D317F}" dt="2024-02-21T10:51:21.471" v="435" actId="6549"/>
          <ac:spMkLst>
            <pc:docMk/>
            <pc:sldMk cId="430530050" sldId="269"/>
            <ac:spMk id="2" creationId="{A402C0CF-3DE5-BECD-DDAE-053144301B59}"/>
          </ac:spMkLst>
        </pc:spChg>
        <pc:spChg chg="mod">
          <ac:chgData name="Zeno Leung" userId="a08ca5a1-307c-496d-ab60-1a1000b53ffc" providerId="ADAL" clId="{C03361A7-28B2-4B2E-A119-BA0B2B4D317F}" dt="2024-02-21T10:52:39.511" v="574" actId="6549"/>
          <ac:spMkLst>
            <pc:docMk/>
            <pc:sldMk cId="430530050" sldId="269"/>
            <ac:spMk id="3" creationId="{E2A1379A-1C69-6DC3-F444-CF8A0DCEAE2D}"/>
          </ac:spMkLst>
        </pc:spChg>
        <pc:spChg chg="add mod">
          <ac:chgData name="Zeno Leung" userId="a08ca5a1-307c-496d-ab60-1a1000b53ffc" providerId="ADAL" clId="{C03361A7-28B2-4B2E-A119-BA0B2B4D317F}" dt="2024-02-21T10:51:13.887" v="416"/>
          <ac:spMkLst>
            <pc:docMk/>
            <pc:sldMk cId="430530050" sldId="269"/>
            <ac:spMk id="5" creationId="{0138B5E5-F360-6675-DEE9-4FCA010F6F4D}"/>
          </ac:spMkLst>
        </pc:spChg>
      </pc:sldChg>
      <pc:sldChg chg="addSp delSp add del setBg delDesignElem">
        <pc:chgData name="Zeno Leung" userId="a08ca5a1-307c-496d-ab60-1a1000b53ffc" providerId="ADAL" clId="{C03361A7-28B2-4B2E-A119-BA0B2B4D317F}" dt="2024-02-21T10:50:58.711" v="411"/>
        <pc:sldMkLst>
          <pc:docMk/>
          <pc:sldMk cId="3507351074" sldId="269"/>
        </pc:sldMkLst>
        <pc:spChg chg="add del">
          <ac:chgData name="Zeno Leung" userId="a08ca5a1-307c-496d-ab60-1a1000b53ffc" providerId="ADAL" clId="{C03361A7-28B2-4B2E-A119-BA0B2B4D317F}" dt="2024-02-21T10:50:58.711" v="411"/>
          <ac:spMkLst>
            <pc:docMk/>
            <pc:sldMk cId="3507351074" sldId="269"/>
            <ac:spMk id="2055" creationId="{F367E596-6364-884D-8ECA-DABD757BD267}"/>
          </ac:spMkLst>
        </pc:spChg>
        <pc:spChg chg="add del">
          <ac:chgData name="Zeno Leung" userId="a08ca5a1-307c-496d-ab60-1a1000b53ffc" providerId="ADAL" clId="{C03361A7-28B2-4B2E-A119-BA0B2B4D317F}" dt="2024-02-21T10:50:58.711" v="411"/>
          <ac:spMkLst>
            <pc:docMk/>
            <pc:sldMk cId="3507351074" sldId="269"/>
            <ac:spMk id="2057" creationId="{6C7511A4-6FBF-0246-AB44-3B819A707DED}"/>
          </ac:spMkLst>
        </pc:spChg>
        <pc:spChg chg="add del">
          <ac:chgData name="Zeno Leung" userId="a08ca5a1-307c-496d-ab60-1a1000b53ffc" providerId="ADAL" clId="{C03361A7-28B2-4B2E-A119-BA0B2B4D317F}" dt="2024-02-21T10:50:58.711" v="411"/>
          <ac:spMkLst>
            <pc:docMk/>
            <pc:sldMk cId="3507351074" sldId="269"/>
            <ac:spMk id="2059" creationId="{17857F1F-17F7-9144-8BBA-AD63FC0AA6A3}"/>
          </ac:spMkLst>
        </pc:spChg>
        <pc:spChg chg="add del">
          <ac:chgData name="Zeno Leung" userId="a08ca5a1-307c-496d-ab60-1a1000b53ffc" providerId="ADAL" clId="{C03361A7-28B2-4B2E-A119-BA0B2B4D317F}" dt="2024-02-21T10:50:58.711" v="411"/>
          <ac:spMkLst>
            <pc:docMk/>
            <pc:sldMk cId="3507351074" sldId="269"/>
            <ac:spMk id="2061" creationId="{8D56D3E8-B102-DF4E-8F6F-48B290222219}"/>
          </ac:spMkLst>
        </pc:spChg>
      </pc:sldChg>
    </pc:docChg>
  </pc:docChgLst>
  <pc:docChgLst>
    <pc:chgData name="Zeno Leung" userId="S::z.leung@uwtsd.ac.uk::a08ca5a1-307c-496d-ab60-1a1000b53ffc" providerId="AD" clId="Web-{385241B6-FD48-23B7-CDD5-4762FDA23B98}"/>
    <pc:docChg chg="addSld modSld">
      <pc:chgData name="Zeno Leung" userId="S::z.leung@uwtsd.ac.uk::a08ca5a1-307c-496d-ab60-1a1000b53ffc" providerId="AD" clId="Web-{385241B6-FD48-23B7-CDD5-4762FDA23B98}" dt="2024-02-21T17:19:27.869" v="240" actId="14100"/>
      <pc:docMkLst>
        <pc:docMk/>
      </pc:docMkLst>
      <pc:sldChg chg="modSp">
        <pc:chgData name="Zeno Leung" userId="S::z.leung@uwtsd.ac.uk::a08ca5a1-307c-496d-ab60-1a1000b53ffc" providerId="AD" clId="Web-{385241B6-FD48-23B7-CDD5-4762FDA23B98}" dt="2024-02-21T17:13:28.613" v="17" actId="20577"/>
        <pc:sldMkLst>
          <pc:docMk/>
          <pc:sldMk cId="996896508" sldId="266"/>
        </pc:sldMkLst>
        <pc:spChg chg="mod">
          <ac:chgData name="Zeno Leung" userId="S::z.leung@uwtsd.ac.uk::a08ca5a1-307c-496d-ab60-1a1000b53ffc" providerId="AD" clId="Web-{385241B6-FD48-23B7-CDD5-4762FDA23B98}" dt="2024-02-21T17:13:28.613" v="17" actId="20577"/>
          <ac:spMkLst>
            <pc:docMk/>
            <pc:sldMk cId="996896508" sldId="266"/>
            <ac:spMk id="3" creationId="{633E8897-BB07-F836-0DB8-6A33FA5D932F}"/>
          </ac:spMkLst>
        </pc:spChg>
      </pc:sldChg>
      <pc:sldChg chg="delSp modSp new mod setBg">
        <pc:chgData name="Zeno Leung" userId="S::z.leung@uwtsd.ac.uk::a08ca5a1-307c-496d-ab60-1a1000b53ffc" providerId="AD" clId="Web-{385241B6-FD48-23B7-CDD5-4762FDA23B98}" dt="2024-02-21T17:19:27.869" v="240" actId="14100"/>
        <pc:sldMkLst>
          <pc:docMk/>
          <pc:sldMk cId="462509545" sldId="270"/>
        </pc:sldMkLst>
        <pc:spChg chg="del">
          <ac:chgData name="Zeno Leung" userId="S::z.leung@uwtsd.ac.uk::a08ca5a1-307c-496d-ab60-1a1000b53ffc" providerId="AD" clId="Web-{385241B6-FD48-23B7-CDD5-4762FDA23B98}" dt="2024-02-21T17:18:28.228" v="223"/>
          <ac:spMkLst>
            <pc:docMk/>
            <pc:sldMk cId="462509545" sldId="270"/>
            <ac:spMk id="2" creationId="{ECCB2D97-39A6-C9B5-0492-FDB4DF7B0650}"/>
          </ac:spMkLst>
        </pc:spChg>
        <pc:spChg chg="mod">
          <ac:chgData name="Zeno Leung" userId="S::z.leung@uwtsd.ac.uk::a08ca5a1-307c-496d-ab60-1a1000b53ffc" providerId="AD" clId="Web-{385241B6-FD48-23B7-CDD5-4762FDA23B98}" dt="2024-02-21T17:19:27.869" v="240" actId="14100"/>
          <ac:spMkLst>
            <pc:docMk/>
            <pc:sldMk cId="462509545" sldId="270"/>
            <ac:spMk id="3" creationId="{C4A1D379-EDB5-9F6B-4018-D361BE99D5E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1D227D51-204B-ED48-AF9A-0BE9633FE04A}"/>
              </a:ext>
            </a:extLst>
          </p:cNvPr>
          <p:cNvSpPr/>
          <p:nvPr/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57A23F45-CDAE-8A40-8DE7-92A0BBC119B7}"/>
              </a:ext>
            </a:extLst>
          </p:cNvPr>
          <p:cNvSpPr/>
          <p:nvPr/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546383-CCC4-544B-B0D8-DE78DE39BB78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D1728-714F-2942-A0D1-82FF9419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8035342" cy="2722164"/>
          </a:xfrm>
        </p:spPr>
        <p:txBody>
          <a:bodyPr anchor="b"/>
          <a:lstStyle>
            <a:lvl1pPr algn="l">
              <a:defRPr sz="8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072D4-1496-3347-BBF8-5879DF263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8035342" cy="88290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C724-B499-364B-AEB5-B6517F6A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7105" y="5708747"/>
            <a:ext cx="3882843" cy="365125"/>
          </a:xfrm>
        </p:spPr>
        <p:txBody>
          <a:bodyPr/>
          <a:lstStyle>
            <a:lvl1pPr>
              <a:defRPr sz="1400"/>
            </a:lvl1pPr>
          </a:lstStyle>
          <a:p>
            <a:fld id="{73C3BD54-29B9-3D42-B178-776ED395AA85}" type="datetimeFigureOut">
              <a:rPr lang="en-US" smtClean="0"/>
              <a:pPr/>
              <a:t>2/21/2024</a:t>
            </a:fld>
            <a:endParaRPr lang="en-US" sz="14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3889C-A4E9-B24E-818F-46A1124C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F50F-250E-6D45-AEBC-2573FED0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212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9F291BE0-7A7E-D04F-974F-9F4577FB2F46}"/>
              </a:ext>
            </a:extLst>
          </p:cNvPr>
          <p:cNvSpPr/>
          <p:nvPr/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BD33FF1F-6094-0B4A-A3E4-6B0D9283DB44}"/>
              </a:ext>
            </a:extLst>
          </p:cNvPr>
          <p:cNvSpPr/>
          <p:nvPr/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78A6D9C-C7A5-414B-8CB7-E31470D7D28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D850E-6310-C04D-8CAC-B7FA9F332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7FB3-5DFC-6547-9567-C0ABE874C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7D2DB-A7B1-204E-8416-E938952B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24BA1-E2D0-1E4B-9DB3-664FE27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E64B2-36E4-5A4E-A78A-A629829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97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C97F6C6D-13AE-FD40-841C-4AB96460C390}"/>
              </a:ext>
            </a:extLst>
          </p:cNvPr>
          <p:cNvSpPr/>
          <p:nvPr/>
        </p:nvSpPr>
        <p:spPr>
          <a:xfrm>
            <a:off x="4291015" y="1096772"/>
            <a:ext cx="7436404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24E27617-2112-2342-9FF1-39F2A241CCCC}"/>
              </a:ext>
            </a:extLst>
          </p:cNvPr>
          <p:cNvSpPr/>
          <p:nvPr/>
        </p:nvSpPr>
        <p:spPr>
          <a:xfrm>
            <a:off x="408637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33CE582-7AFE-D048-B5BC-212A12A28F25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EAEF4-E84F-CF40-B27B-01E1D2AF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1881951"/>
            <a:ext cx="7335836" cy="1987707"/>
          </a:xfrm>
        </p:spPr>
        <p:txBody>
          <a:bodyPr anchor="b"/>
          <a:lstStyle>
            <a:lvl1pPr>
              <a:defRPr sz="6000" spc="-15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7B7E1-CC48-2441-975D-F1A5412B8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49" y="3869661"/>
            <a:ext cx="7335836" cy="94846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26218-1FCF-7A4D-B138-D1B1DE91A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4204-038C-FD4B-8E1C-0A9967BF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59AB9-E1C6-C841-B423-FD2BB13C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27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057A-C120-5E4E-BB74-223EB6D0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B7BE-6258-C84C-8242-9865D136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111" y="2691637"/>
            <a:ext cx="4946643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D23CD-80DB-5740-AE68-76414CA31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6903" y="2691637"/>
            <a:ext cx="4946639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E0921-9102-1440-B315-778888723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7802F-1937-2F43-8FF4-846135D6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09C72-E794-4F4F-8E09-D4883EED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FEFA3E2-0F30-664C-AAE4-DE6526B5C71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D7AFF-BC7E-BA41-9C64-B5F9619C0EA1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671D2311-E9B8-F041-A7B8-D5696903F22A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5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9CA91-F119-0244-888A-95539A84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10" y="1204721"/>
            <a:ext cx="8266175" cy="14447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A3EAC-4422-D548-8D7F-E9944566F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691638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140CA2-88A9-CC42-A375-8B87E47CC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3515550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F960C-714E-2E4A-8141-A88F38274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76866" y="2691162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97BC24-C907-EC4B-872D-17429A657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6866" y="3515074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E2A045-4283-3C47-B125-68CF3B19F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BC25BC-2C98-574D-BCCD-E36CAB07F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5C95A-7789-E042-8471-D442D9BB5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DF1BA5B-EDD8-B648-8A3E-E2B3570B1EA0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7476360-629C-DE48-85B7-F4BE6CC457D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C5F6C588-FC1B-3147-AFA1-CD7D76C5AEAC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038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5401-5318-7045-8AE3-B1A99F2D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2F55F-EB76-AE49-B554-12B65B63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B6E6E-D81E-C44A-AC54-CBE0134C1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025B9-9F46-3049-9977-0119B96D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760068-EADA-2B4B-9819-CF981184FAE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DA7622-137E-184A-A93C-8DBB10318AE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54FB0990-6F8D-B048-8309-19B0D1A41033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37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F81DD-2B1F-3444-8023-DD52318F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927EE3-DAA3-D948-B8FD-48417540B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32D4-FFBF-6C47-A6C9-D55196D9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D5541-7726-BA46-8BFA-BF6AA8D42BD7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97F434CF-7503-CE4F-8426-C312C6315AD0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DBFB2F-FE34-E349-9484-C275FBE3161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155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DCFD-BEE6-AC49-BABD-D8B89C3B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DE035-8260-4443-B1D9-A9C8D584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813" y="1508252"/>
            <a:ext cx="5606518" cy="40458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1AA53-7507-D04B-9B8E-6A4F7122E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68295"/>
            <a:ext cx="4114800" cy="31858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6E11F-3003-0745-ACAB-FAA4E67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C11A6-59AC-FE45-8A1C-9DDC00582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6F51E-1A94-034C-BBEE-C26A3AF0E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0B7D330-76C0-224C-9C3C-27C4D2B0DDB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5464D55-5C51-844B-A38A-8143590FB934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FD988250-C554-DE44-B887-57D0B2AA8E37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32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6C7C-36AD-9A4E-8524-8F44E883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15248-4C80-3348-A8A9-6C9F5D32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31151" y="1096772"/>
            <a:ext cx="6096270" cy="57612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B3083-CA16-C54A-B130-7BEE6DF9D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70666"/>
            <a:ext cx="4114800" cy="31834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6EB5-D7D1-E247-B9D7-D319E5AAB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F6CC-F5C4-9847-BADB-8B7441C8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63FE4-B2F5-7741-B517-533F1C98C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80A771-7D8E-0F4A-93A3-B977667D338E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9320FA-0E3A-2749-9085-DF30FA26F4BD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A3DF5D0-8A2C-A049-9132-EE1EF7D014D4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67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9F6C0E12-251D-EA44-BF81-4ABDFBB94321}"/>
              </a:ext>
            </a:extLst>
          </p:cNvPr>
          <p:cNvSpPr/>
          <p:nvPr/>
        </p:nvSpPr>
        <p:spPr>
          <a:xfrm>
            <a:off x="7087169" y="1096772"/>
            <a:ext cx="465222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C5FF4-095A-114E-87B6-73C7ADFF9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E6EC9-9650-2042-8581-5B4082F94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0800-B373-3B40-B187-30AFE44C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4C1C-C790-B449-8C06-78E8303F9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E620-F86B-F447-AB06-DDAB3919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487CB5-43E0-974C-9DDC-252A8A37107F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9CB83EF-4143-5A45-9B3A-9E70DD50253B}"/>
              </a:ext>
            </a:extLst>
          </p:cNvPr>
          <p:cNvSpPr/>
          <p:nvPr/>
        </p:nvSpPr>
        <p:spPr>
          <a:xfrm>
            <a:off x="11415183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110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DF801-FF8E-6247-9065-D9304CD609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5667" y="1204722"/>
            <a:ext cx="1853360" cy="467664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E2615-7E4D-AB47-ACE6-236D716D7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73667" y="1204722"/>
            <a:ext cx="8274047" cy="46969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1F0223-5AC9-374E-BD0C-344F67E2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EDD42-54A1-E648-8829-140EC4C5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DF8F-8DBC-8A47-8000-5BA35DF9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CE2A98-5154-A544-BE2A-FDC0811C19A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4EC832-8181-5643-8A62-117E43F0E498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24AF3281-BC22-374D-A461-8B3181F600AA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227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952BFD-D607-6845-9C7B-1C8D3B4E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52FF-3B04-8245-BF0B-89C9E2933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691638"/>
            <a:ext cx="8267296" cy="318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99BFE-CBDD-C344-A21E-44A52F11B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5149" y="594969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 smtClean="0">
                <a:latin typeface="+mn-lt"/>
              </a:defRPr>
            </a:lvl1pPr>
          </a:lstStyle>
          <a:p>
            <a:fld id="{73C3BD54-29B9-3D42-B178-776ED395AA85}" type="datetimeFigureOut">
              <a:rPr lang="en-US" smtClean="0"/>
              <a:pPr/>
              <a:t>2/21/2024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371C0-3DCE-0743-946F-C7540DD7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543179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2ADB-4517-194F-8B4B-A9D26B3C02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3024" y="511175"/>
            <a:ext cx="914400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201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–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3882844" cy="2722164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0000"/>
                </a:solidFill>
                <a:ea typeface="+mj-lt"/>
                <a:cs typeface="+mj-lt"/>
              </a:rPr>
              <a:t>Exploring the factors that influence eating behaviour among postgraduate students in a public university 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3882844" cy="88290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Zeno Leung</a:t>
            </a:r>
          </a:p>
          <a:p>
            <a:r>
              <a:rPr lang="en-GB" dirty="0"/>
              <a:t>Feb 21, 2024</a:t>
            </a:r>
          </a:p>
        </p:txBody>
      </p:sp>
      <p:pic>
        <p:nvPicPr>
          <p:cNvPr id="4" name="Picture 3" descr="Coloured pencils inside a pencil holder which is on top of a wood table">
            <a:extLst>
              <a:ext uri="{FF2B5EF4-FFF2-40B4-BE49-F238E27FC236}">
                <a16:creationId xmlns:a16="http://schemas.microsoft.com/office/drawing/2014/main" id="{3C205872-7660-CF35-863F-D6C1BA8516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84" r="-3" b="-3"/>
          <a:stretch/>
        </p:blipFill>
        <p:spPr>
          <a:xfrm>
            <a:off x="5224242" y="10"/>
            <a:ext cx="6967758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4029224B-C0FC-EC47-B248-0D4271BC7F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575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0FD9E-9558-A178-91E2-618274881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90F708-9F6B-BDF9-F9E1-C5513B2F15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/>
              <a:buChar char="Ø"/>
            </a:pPr>
            <a:r>
              <a:rPr lang="en-GB" sz="2800" dirty="0"/>
              <a:t>Introduction</a:t>
            </a:r>
          </a:p>
          <a:p>
            <a:pPr>
              <a:buFont typeface="Wingdings"/>
              <a:buChar char="Ø"/>
            </a:pPr>
            <a:r>
              <a:rPr lang="en-GB" sz="2800" dirty="0"/>
              <a:t>Rationale</a:t>
            </a:r>
          </a:p>
          <a:p>
            <a:pPr>
              <a:buFont typeface="Wingdings"/>
              <a:buChar char="Ø"/>
            </a:pPr>
            <a:r>
              <a:rPr lang="en-GB" sz="2800" dirty="0"/>
              <a:t>Research Objectives</a:t>
            </a:r>
          </a:p>
          <a:p>
            <a:pPr>
              <a:buFont typeface="Wingdings"/>
              <a:buChar char="Ø"/>
            </a:pPr>
            <a:r>
              <a:rPr lang="en-GB" sz="2800" dirty="0"/>
              <a:t>Research Design</a:t>
            </a:r>
          </a:p>
          <a:p>
            <a:pPr>
              <a:buFont typeface="Wingdings"/>
              <a:buChar char="Ø"/>
            </a:pPr>
            <a:r>
              <a:rPr lang="en-GB" sz="2800" dirty="0"/>
              <a:t>Data 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B0908-F883-D962-5A22-47E2D36CDEB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,Sans-Serif"/>
              <a:buChar char="Ø"/>
            </a:pPr>
            <a:r>
              <a:rPr lang="en-GB" sz="2800">
                <a:latin typeface="Tenorite"/>
                <a:cs typeface="Arial"/>
              </a:rPr>
              <a:t>Ethical Considerations</a:t>
            </a:r>
            <a:endParaRPr lang="en-US" sz="2800">
              <a:solidFill>
                <a:srgbClr val="808080"/>
              </a:solidFill>
              <a:latin typeface="Tenorite"/>
              <a:cs typeface="Arial"/>
            </a:endParaRPr>
          </a:p>
          <a:p>
            <a:pPr>
              <a:buFont typeface="Wingdings,Sans-Serif"/>
              <a:buChar char="Ø"/>
            </a:pPr>
            <a:r>
              <a:rPr lang="en-GB" sz="2800">
                <a:latin typeface="Tenorite"/>
                <a:cs typeface="Arial"/>
              </a:rPr>
              <a:t>Implications</a:t>
            </a:r>
            <a:endParaRPr lang="en-US" sz="2800">
              <a:solidFill>
                <a:srgbClr val="808080"/>
              </a:solidFill>
              <a:latin typeface="Tenorite"/>
              <a:cs typeface="Arial"/>
            </a:endParaRPr>
          </a:p>
          <a:p>
            <a:pPr>
              <a:buFont typeface="Wingdings,Sans-Serif"/>
              <a:buChar char="Ø"/>
            </a:pPr>
            <a:r>
              <a:rPr lang="en-GB" sz="2800">
                <a:latin typeface="Tenorite"/>
                <a:cs typeface="Arial"/>
              </a:rPr>
              <a:t>Schedule of Work</a:t>
            </a:r>
            <a:endParaRPr lang="en-US" sz="2800">
              <a:solidFill>
                <a:srgbClr val="808080"/>
              </a:solidFill>
              <a:latin typeface="Tenorite"/>
              <a:cs typeface="Arial"/>
            </a:endParaRPr>
          </a:p>
          <a:p>
            <a:pPr>
              <a:buFont typeface="Wingdings,Sans-Serif"/>
              <a:buChar char="Ø"/>
            </a:pPr>
            <a:r>
              <a:rPr lang="en-GB" sz="2800">
                <a:latin typeface="Tenorite"/>
                <a:cs typeface="Arial"/>
              </a:rPr>
              <a:t>References</a:t>
            </a:r>
            <a:endParaRPr lang="en-US" sz="2800">
              <a:solidFill>
                <a:srgbClr val="808080"/>
              </a:solidFill>
              <a:latin typeface="Tenorite"/>
              <a:cs typeface="Arial"/>
            </a:endParaRPr>
          </a:p>
          <a:p>
            <a:endParaRPr lang="en-GB" sz="2800" dirty="0">
              <a:latin typeface="Tenorite"/>
            </a:endParaRPr>
          </a:p>
        </p:txBody>
      </p:sp>
    </p:spTree>
    <p:extLst>
      <p:ext uri="{BB962C8B-B14F-4D97-AF65-F5344CB8AC3E}">
        <p14:creationId xmlns:p14="http://schemas.microsoft.com/office/powerpoint/2010/main" val="2093300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579E3846-8D0B-B14A-817A-7FAC9DDA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5B232D-1EDE-82F3-AA77-1F43221FB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5066001" cy="1446550"/>
          </a:xfrm>
        </p:spPr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69E78-6CA1-50B5-F303-43C27F7F8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5066001" cy="3188586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buFont typeface="Wingdings"/>
              <a:buChar char="ü"/>
            </a:pPr>
            <a:r>
              <a:rPr lang="en-GB" sz="1700">
                <a:ea typeface="+mn-lt"/>
                <a:cs typeface="+mn-lt"/>
              </a:rPr>
              <a:t>Healthy eating behaviours are crucial for the overall well-being and academic success of postgraduate students.</a:t>
            </a:r>
          </a:p>
          <a:p>
            <a:pPr>
              <a:lnSpc>
                <a:spcPct val="90000"/>
              </a:lnSpc>
              <a:buFont typeface="Wingdings"/>
              <a:buChar char="ü"/>
            </a:pPr>
            <a:r>
              <a:rPr lang="en-GB" sz="1700">
                <a:ea typeface="+mn-lt"/>
                <a:cs typeface="+mn-lt"/>
              </a:rPr>
              <a:t>However, there is a lack of comprehensive understanding regarding the factors that influence eating behaviour among this specific demographic within public university settings.</a:t>
            </a:r>
          </a:p>
          <a:p>
            <a:pPr>
              <a:lnSpc>
                <a:spcPct val="90000"/>
              </a:lnSpc>
              <a:buFont typeface="Wingdings"/>
              <a:buChar char="ü"/>
            </a:pPr>
            <a:endParaRPr lang="en-GB" sz="1700">
              <a:ea typeface="+mn-lt"/>
              <a:cs typeface="+mn-lt"/>
            </a:endParaRPr>
          </a:p>
          <a:p>
            <a:pPr>
              <a:lnSpc>
                <a:spcPct val="90000"/>
              </a:lnSpc>
              <a:buFont typeface="Wingdings"/>
              <a:buChar char="ü"/>
            </a:pPr>
            <a:r>
              <a:rPr lang="en-GB" sz="1700">
                <a:ea typeface="+mn-lt"/>
                <a:cs typeface="+mn-lt"/>
              </a:rPr>
              <a:t>This proposal outlines a quantitative research study aimed at exploring the factors that shape eating behaviour among postgraduate students.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541DD64-07EB-2BDA-2342-68CC9D4EC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r="33783" b="-2"/>
          <a:stretch/>
        </p:blipFill>
        <p:spPr bwMode="auto">
          <a:xfrm>
            <a:off x="6163734" y="1096772"/>
            <a:ext cx="5571066" cy="576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Cross 1041">
            <a:extLst>
              <a:ext uri="{FF2B5EF4-FFF2-40B4-BE49-F238E27FC236}">
                <a16:creationId xmlns:a16="http://schemas.microsoft.com/office/drawing/2014/main" id="{A27CA9A8-2E1B-1E43-B7A6-45B44037C7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19990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4" name="Rectangle 1043">
            <a:extLst>
              <a:ext uri="{FF2B5EF4-FFF2-40B4-BE49-F238E27FC236}">
                <a16:creationId xmlns:a16="http://schemas.microsoft.com/office/drawing/2014/main" id="{DCA5172B-100A-154D-8648-280629D6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360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DF938-4FF0-CF9B-55C9-D67BC2BFE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271271"/>
            <a:ext cx="8267296" cy="1446550"/>
          </a:xfrm>
        </p:spPr>
        <p:txBody>
          <a:bodyPr/>
          <a:lstStyle/>
          <a:p>
            <a:r>
              <a:rPr lang="en-GB" dirty="0"/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6DDBB0-ACD0-371E-4310-5C06C4B91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1314450"/>
            <a:ext cx="10902950" cy="520487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/>
              <a:buChar char="ü"/>
            </a:pP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Understanding the factors that influence eating behaviour among students is essential for addressing the unique challenges they face in maintaining their health.</a:t>
            </a:r>
          </a:p>
          <a:p>
            <a:pPr>
              <a:buFont typeface="Wingdings"/>
              <a:buChar char="ü"/>
            </a:pP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Postgraduate students often experience high levels of stress, time constraints, and demanding academic schedules, which may impact their food choices and eating patterns.</a:t>
            </a:r>
          </a:p>
          <a:p>
            <a:pPr>
              <a:buFont typeface="Wingdings"/>
              <a:buChar char="ü"/>
            </a:pP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Additionally, the availability of healthy food options on campus and socio-demographic factors such as age, gender, and cultural background may further influence their dietary habits.</a:t>
            </a:r>
          </a:p>
          <a:p>
            <a:pPr>
              <a:buFont typeface="Wingdings"/>
              <a:buChar char="ü"/>
            </a:pP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By exploring these factors, this study seeks to provide evidence-based insights that can inform the development of targeted interventions and campus policies aimed at promoting healthier eating behaviours among postgraduate students.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62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367E596-6364-884D-8ECA-DABD757BD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A plate of food with fork and spoons&#10;&#10;Description automatically generated">
            <a:extLst>
              <a:ext uri="{FF2B5EF4-FFF2-40B4-BE49-F238E27FC236}">
                <a16:creationId xmlns:a16="http://schemas.microsoft.com/office/drawing/2014/main" id="{2643581A-AC2C-0AD2-B197-D8D060D9AB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5" b="5655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">
            <a:extLst>
              <a:ext uri="{FF2B5EF4-FFF2-40B4-BE49-F238E27FC236}">
                <a16:creationId xmlns:a16="http://schemas.microsoft.com/office/drawing/2014/main" id="{6C7511A4-6FBF-0246-AB44-3B819A707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0549940" cy="6858000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17857F1F-17F7-9144-8BBA-AD63FC0AA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02C0CF-3DE5-BECD-DDAE-053144301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</p:spPr>
        <p:txBody>
          <a:bodyPr>
            <a:normAutofit/>
          </a:bodyPr>
          <a:lstStyle/>
          <a:p>
            <a:r>
              <a:rPr lang="en-GB" dirty="0"/>
              <a:t>Research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1379A-1C69-6DC3-F444-CF8A0DCEA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8267296" cy="3188586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457200">
              <a:buAutoNum type="arabicPeriod"/>
            </a:pPr>
            <a:r>
              <a:rPr lang="en-GB" dirty="0">
                <a:ea typeface="+mn-lt"/>
                <a:cs typeface="+mn-lt"/>
              </a:rPr>
              <a:t>To identify dietary patterns and food choices among postgraduate students.</a:t>
            </a:r>
          </a:p>
          <a:p>
            <a:pPr marL="457200" indent="-457200">
              <a:buAutoNum type="arabicPeriod"/>
            </a:pPr>
            <a:endParaRPr lang="en-GB" dirty="0">
              <a:ea typeface="+mn-lt"/>
              <a:cs typeface="+mn-lt"/>
            </a:endParaRPr>
          </a:p>
          <a:p>
            <a:pPr marL="457200" indent="-457200">
              <a:buAutoNum type="arabicPeriod"/>
            </a:pPr>
            <a:r>
              <a:rPr lang="en-GB" dirty="0">
                <a:ea typeface="+mn-lt"/>
                <a:cs typeface="+mn-lt"/>
              </a:rPr>
              <a:t>To investigate the influence of socio-demographic factors on eating behaviour.</a:t>
            </a:r>
          </a:p>
          <a:p>
            <a:pPr>
              <a:buAutoNum type="arabicPeriod"/>
            </a:pPr>
            <a:endParaRPr lang="en-GB" dirty="0"/>
          </a:p>
        </p:txBody>
      </p:sp>
      <p:sp>
        <p:nvSpPr>
          <p:cNvPr id="2061" name="Cross 2060">
            <a:extLst>
              <a:ext uri="{FF2B5EF4-FFF2-40B4-BE49-F238E27FC236}">
                <a16:creationId xmlns:a16="http://schemas.microsoft.com/office/drawing/2014/main" id="{8D56D3E8-B102-DF4E-8F6F-48B290222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250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870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367E596-6364-884D-8ECA-DABD757BD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pic>
        <p:nvPicPr>
          <p:cNvPr id="2050" name="Picture 2" descr="A plate of food with fork and spoons&#10;&#10;Description automatically generated">
            <a:extLst>
              <a:ext uri="{FF2B5EF4-FFF2-40B4-BE49-F238E27FC236}">
                <a16:creationId xmlns:a16="http://schemas.microsoft.com/office/drawing/2014/main" id="{2643581A-AC2C-0AD2-B197-D8D060D9AB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5" b="5655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">
            <a:extLst>
              <a:ext uri="{FF2B5EF4-FFF2-40B4-BE49-F238E27FC236}">
                <a16:creationId xmlns:a16="http://schemas.microsoft.com/office/drawing/2014/main" id="{6C7511A4-6FBF-0246-AB44-3B819A707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0549940" cy="6858000"/>
          </a:xfrm>
          <a:prstGeom prst="rect">
            <a:avLst/>
          </a:prstGeom>
          <a:gradFill flip="none" rotWithShape="1">
            <a:gsLst>
              <a:gs pos="32000">
                <a:schemeClr val="bg1">
                  <a:alpha val="67000"/>
                </a:schemeClr>
              </a:gs>
              <a:gs pos="0">
                <a:schemeClr val="bg1">
                  <a:alpha val="55000"/>
                </a:schemeClr>
              </a:gs>
              <a:gs pos="99000">
                <a:schemeClr val="bg1">
                  <a:alpha val="5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6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  <a:sym typeface="Avenir Next"/>
            </a:endParaRPr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17857F1F-17F7-9144-8BBA-AD63FC0AA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02C0CF-3DE5-BECD-DDAE-053144301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</p:spPr>
        <p:txBody>
          <a:bodyPr>
            <a:normAutofit/>
          </a:bodyPr>
          <a:lstStyle/>
          <a:p>
            <a:r>
              <a:rPr lang="en-GB" dirty="0"/>
              <a:t>Research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1379A-1C69-6DC3-F444-CF8A0DCEA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8267296" cy="3188586"/>
          </a:xfrm>
        </p:spPr>
        <p:txBody>
          <a:bodyPr vert="horz" lIns="91440" tIns="45720" rIns="91440" bIns="45720" rtlCol="0">
            <a:normAutofit/>
          </a:bodyPr>
          <a:lstStyle/>
          <a:p>
            <a:pPr marL="457200" indent="-457200">
              <a:buAutoNum type="arabicPeriod"/>
            </a:pPr>
            <a:r>
              <a:rPr lang="en-GB" dirty="0">
                <a:ea typeface="+mn-lt"/>
                <a:cs typeface="+mn-lt"/>
              </a:rPr>
              <a:t>What are the common dietary patterns and food choices among postgraduate students?</a:t>
            </a:r>
          </a:p>
          <a:p>
            <a:pPr marL="457200" indent="-457200">
              <a:buAutoNum type="arabicPeriod"/>
            </a:pPr>
            <a:endParaRPr lang="en-GB" dirty="0">
              <a:ea typeface="+mn-lt"/>
              <a:cs typeface="+mn-lt"/>
            </a:endParaRPr>
          </a:p>
          <a:p>
            <a:pPr marL="457200" indent="-457200">
              <a:buAutoNum type="arabicPeriod"/>
            </a:pPr>
            <a:r>
              <a:rPr lang="en-GB" dirty="0">
                <a:ea typeface="+mn-lt"/>
                <a:cs typeface="+mn-lt"/>
              </a:rPr>
              <a:t>What are the socio-demographic factors influencing on eating behaviour of postgraduate students?</a:t>
            </a:r>
          </a:p>
          <a:p>
            <a:pPr>
              <a:buAutoNum type="arabicPeriod"/>
            </a:pPr>
            <a:endParaRPr lang="en-GB" dirty="0"/>
          </a:p>
        </p:txBody>
      </p:sp>
      <p:sp>
        <p:nvSpPr>
          <p:cNvPr id="2061" name="Cross 2060">
            <a:extLst>
              <a:ext uri="{FF2B5EF4-FFF2-40B4-BE49-F238E27FC236}">
                <a16:creationId xmlns:a16="http://schemas.microsoft.com/office/drawing/2014/main" id="{8D56D3E8-B102-DF4E-8F6F-48B290222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250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38B5E5-F360-6675-DEE9-4FCA010F6F4D}"/>
              </a:ext>
            </a:extLst>
          </p:cNvPr>
          <p:cNvSpPr txBox="1"/>
          <p:nvPr/>
        </p:nvSpPr>
        <p:spPr>
          <a:xfrm>
            <a:off x="5738659" y="226945"/>
            <a:ext cx="958645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4400" b="1" dirty="0">
                <a:solidFill>
                  <a:srgbClr val="FF0000"/>
                </a:solidFill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4305300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95121-73EE-D404-7CFC-0B08B28A8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Design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6510E-5084-9F88-C1E3-86F8813BD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064832"/>
            <a:ext cx="4946644" cy="82391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1B519-213C-C0D2-0756-66A7A45C4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2888744"/>
            <a:ext cx="4946644" cy="3755101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>
              <a:buFont typeface="Wingdings"/>
              <a:buChar char="ü"/>
            </a:pPr>
            <a:r>
              <a:rPr lang="en-GB" dirty="0"/>
              <a:t>Cross-sectional quantitative approach</a:t>
            </a:r>
            <a:endParaRPr lang="en-US" dirty="0"/>
          </a:p>
          <a:p>
            <a:pPr>
              <a:buFont typeface="Wingdings"/>
              <a:buChar char="ü"/>
            </a:pPr>
            <a:r>
              <a:rPr lang="en-GB" dirty="0"/>
              <a:t>Self-administered online survey</a:t>
            </a:r>
          </a:p>
          <a:p>
            <a:pPr>
              <a:buFont typeface="Wingdings"/>
              <a:buChar char="ü"/>
            </a:pPr>
            <a:endParaRPr lang="en-GB" dirty="0">
              <a:ea typeface="+mn-lt"/>
              <a:cs typeface="+mn-lt"/>
            </a:endParaRPr>
          </a:p>
          <a:p>
            <a:pPr>
              <a:buFont typeface="Wingdings"/>
              <a:buChar char="ü"/>
            </a:pPr>
            <a:r>
              <a:rPr lang="en-GB" b="0" i="0" dirty="0">
                <a:solidFill>
                  <a:srgbClr val="0D0D0D"/>
                </a:solidFill>
                <a:effectLst/>
                <a:latin typeface="Söhne"/>
              </a:rPr>
              <a:t>The Diet and Behaviour Scale (DABS) (Richards et al., 2015) will be adopted to measure participants’ eating habits, while</a:t>
            </a:r>
          </a:p>
          <a:p>
            <a:pPr>
              <a:buFont typeface="Wingdings"/>
              <a:buChar char="ü"/>
            </a:pPr>
            <a:r>
              <a:rPr lang="en-GB" dirty="0"/>
              <a:t>other data including </a:t>
            </a:r>
            <a:r>
              <a:rPr lang="en-GB" b="0" i="0" dirty="0">
                <a:solidFill>
                  <a:srgbClr val="0D0D0D"/>
                </a:solidFill>
                <a:effectLst/>
                <a:latin typeface="Söhne"/>
              </a:rPr>
              <a:t>socio-demographic information, perceived stress levels, time constraints, and availability of healthy food options </a:t>
            </a:r>
            <a:r>
              <a:rPr lang="en-GB" dirty="0"/>
              <a:t>will also be collected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1C219-6516-B3A0-9FF4-5DAC85DF9B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39995" y="2064356"/>
            <a:ext cx="4946644" cy="82391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Sampling, Participants &amp; Recruitment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78CED0-0CDD-97C9-984D-65B95BE9B6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1446" y="2888268"/>
            <a:ext cx="5413433" cy="3521585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>
              <a:buFont typeface="Wingdings"/>
              <a:buChar char="ü"/>
            </a:pPr>
            <a:r>
              <a:rPr lang="en-GB" dirty="0"/>
              <a:t>Convenience sampling</a:t>
            </a:r>
            <a:endParaRPr lang="en-US" dirty="0"/>
          </a:p>
          <a:p>
            <a:pPr>
              <a:buFont typeface="Wingdings"/>
              <a:buChar char="ü"/>
            </a:pPr>
            <a:r>
              <a:rPr lang="en-GB" dirty="0"/>
              <a:t>Inclusion – UWTSD postgraduate students</a:t>
            </a:r>
          </a:p>
          <a:p>
            <a:pPr>
              <a:buFont typeface="Wingdings"/>
              <a:buChar char="ü"/>
            </a:pPr>
            <a:r>
              <a:rPr lang="en-GB" dirty="0"/>
              <a:t>Exclusion – non-postgraduate students</a:t>
            </a:r>
          </a:p>
          <a:p>
            <a:pPr>
              <a:buFont typeface="Wingdings"/>
              <a:buChar char="ü"/>
            </a:pPr>
            <a:r>
              <a:rPr lang="en-GB" dirty="0"/>
              <a:t>Expected no. of responses: 150</a:t>
            </a:r>
          </a:p>
          <a:p>
            <a:pPr>
              <a:buFont typeface="Wingdings"/>
              <a:buChar char="ü"/>
            </a:pPr>
            <a:endParaRPr lang="en-GB" dirty="0"/>
          </a:p>
          <a:p>
            <a:pPr>
              <a:buFont typeface="Wingdings"/>
              <a:buChar char="ü"/>
            </a:pPr>
            <a:r>
              <a:rPr lang="en-GB" dirty="0"/>
              <a:t>Mass emails to be sent to all UWTSD students, screening questions will be used to locate the target group</a:t>
            </a:r>
          </a:p>
          <a:p>
            <a:pPr>
              <a:buFont typeface="Wingdings"/>
              <a:buChar char="ü"/>
            </a:pPr>
            <a:r>
              <a:rPr lang="en-GB" dirty="0"/>
              <a:t>Voluntary participation</a:t>
            </a:r>
          </a:p>
        </p:txBody>
      </p:sp>
    </p:spTree>
    <p:extLst>
      <p:ext uri="{BB962C8B-B14F-4D97-AF65-F5344CB8AC3E}">
        <p14:creationId xmlns:p14="http://schemas.microsoft.com/office/powerpoint/2010/main" val="1092986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C74B0-EA52-603D-F50A-40DF8B319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343B33-595B-B081-5596-D6803E69B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10000231" cy="318858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Font typeface="Wingdings"/>
              <a:buChar char="ü"/>
            </a:pPr>
            <a:r>
              <a:rPr lang="en-GB" sz="2800" dirty="0">
                <a:solidFill>
                  <a:srgbClr val="000000"/>
                </a:solidFill>
                <a:ea typeface="+mn-lt"/>
                <a:cs typeface="+mn-lt"/>
              </a:rPr>
              <a:t>Descriptive statistics for understanding overall patterns of eating behaviour among students - frequencies and percentages, mean, SD, range, etc.</a:t>
            </a:r>
          </a:p>
          <a:p>
            <a:pPr>
              <a:buFont typeface="Wingdings"/>
              <a:buChar char="ü"/>
            </a:pPr>
            <a:endParaRPr lang="en-GB" sz="2800" dirty="0">
              <a:solidFill>
                <a:srgbClr val="000000"/>
              </a:solidFill>
              <a:ea typeface="+mn-lt"/>
              <a:cs typeface="+mn-lt"/>
            </a:endParaRPr>
          </a:p>
          <a:p>
            <a:pPr>
              <a:buFont typeface="Wingdings"/>
              <a:buChar char="ü"/>
            </a:pPr>
            <a:r>
              <a:rPr lang="en-GB" sz="2800" dirty="0">
                <a:solidFill>
                  <a:srgbClr val="000000"/>
                </a:solidFill>
                <a:ea typeface="+mn-lt"/>
                <a:cs typeface="+mn-lt"/>
              </a:rPr>
              <a:t>Inferential statistical tests for understanding factors influencing student choices – T-test, chi-square test, ANOVA, regression analysis etc.</a:t>
            </a:r>
            <a:endParaRPr lang="en-GB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926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32172-7B6A-7557-1421-6706CA0A5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DCD8C-BCBB-8A29-9688-0BDA01AEB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555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5CA6E-1322-EEED-28B1-B44E68483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Implications and Contributions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A91415-A329-CD50-7911-8FEE20C6B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49" y="2428875"/>
            <a:ext cx="9655175" cy="345134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/>
              <a:buChar char="ü"/>
            </a:pPr>
            <a:r>
              <a:rPr lang="en-GB" sz="2800" b="0" i="0" dirty="0">
                <a:solidFill>
                  <a:srgbClr val="0D0D0D"/>
                </a:solidFill>
                <a:effectLst/>
                <a:latin typeface="Söhne"/>
              </a:rPr>
              <a:t>The findings will provide valuable insights into the factors influencing eating behaviour among postgraduate students in UWTSD;</a:t>
            </a:r>
          </a:p>
          <a:p>
            <a:pPr>
              <a:buFont typeface="Wingdings"/>
              <a:buChar char="ü"/>
            </a:pPr>
            <a:endParaRPr lang="en-GB" sz="2800" b="0" i="0" dirty="0">
              <a:solidFill>
                <a:srgbClr val="0D0D0D"/>
              </a:solidFill>
              <a:effectLst/>
              <a:latin typeface="Söhne"/>
            </a:endParaRPr>
          </a:p>
          <a:p>
            <a:pPr>
              <a:buFont typeface="Wingdings"/>
              <a:buChar char="ü"/>
            </a:pPr>
            <a:r>
              <a:rPr lang="en-GB" sz="2800" b="0" i="0" dirty="0">
                <a:solidFill>
                  <a:srgbClr val="0D0D0D"/>
                </a:solidFill>
                <a:effectLst/>
                <a:latin typeface="Söhne"/>
              </a:rPr>
              <a:t>contributing to the development of targeted interventions and policies aimed at promoting healthy eating habits and overall well-being among the target population. </a:t>
            </a:r>
          </a:p>
        </p:txBody>
      </p:sp>
    </p:spTree>
    <p:extLst>
      <p:ext uri="{BB962C8B-B14F-4D97-AF65-F5344CB8AC3E}">
        <p14:creationId xmlns:p14="http://schemas.microsoft.com/office/powerpoint/2010/main" val="406351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D153-42A0-56F7-1B86-E5BC1788E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472" y="688527"/>
            <a:ext cx="8267296" cy="844325"/>
          </a:xfrm>
        </p:spPr>
        <p:txBody>
          <a:bodyPr/>
          <a:lstStyle/>
          <a:p>
            <a:r>
              <a:rPr lang="en-GB" dirty="0"/>
              <a:t>Schedule of Work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5459F56-075F-4C0E-D793-FBFA97517761}"/>
              </a:ext>
            </a:extLst>
          </p:cNvPr>
          <p:cNvGrpSpPr/>
          <p:nvPr/>
        </p:nvGrpSpPr>
        <p:grpSpPr>
          <a:xfrm>
            <a:off x="725129" y="1855838"/>
            <a:ext cx="10864643" cy="4571999"/>
            <a:chOff x="663677" y="2249128"/>
            <a:chExt cx="10262418" cy="4338483"/>
          </a:xfrm>
        </p:grpSpPr>
        <p:pic>
          <p:nvPicPr>
            <p:cNvPr id="4" name="Picture 3" descr="A screenshot of a graph&#10;&#10;Description automatically generated">
              <a:extLst>
                <a:ext uri="{FF2B5EF4-FFF2-40B4-BE49-F238E27FC236}">
                  <a16:creationId xmlns:a16="http://schemas.microsoft.com/office/drawing/2014/main" id="{2363D2F2-7251-2C40-B7B8-1F59F89303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3677" y="2254524"/>
              <a:ext cx="10176387" cy="4303113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32AA48D-F38F-2034-AF84-4A37358D7AF0}"/>
                </a:ext>
              </a:extLst>
            </p:cNvPr>
            <p:cNvSpPr/>
            <p:nvPr/>
          </p:nvSpPr>
          <p:spPr>
            <a:xfrm>
              <a:off x="8271386" y="2249128"/>
              <a:ext cx="2654709" cy="433848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60017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775AC-4F3F-BC8F-3691-CEC0C060F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E8897-BB07-F836-0DB8-6A33FA5D9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/>
              <a:buChar char="ü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8965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1D379-EDB5-9F6B-4018-D361BE99D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1201258"/>
            <a:ext cx="10351590" cy="534011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/>
              <a:buChar char="Ø"/>
            </a:pPr>
            <a:r>
              <a:rPr lang="en-GB" sz="4000" dirty="0">
                <a:latin typeface="Seaford Display"/>
              </a:rPr>
              <a:t>Please note that I have not inserted any in-text citation in my slides (except DABS in slide 7), because this proposal is just for demo purpose.</a:t>
            </a:r>
            <a:endParaRPr lang="en-US" sz="4000" dirty="0">
              <a:latin typeface="Seaford Display"/>
            </a:endParaRPr>
          </a:p>
          <a:p>
            <a:pPr>
              <a:buFont typeface="Wingdings"/>
              <a:buChar char="Ø"/>
            </a:pPr>
            <a:endParaRPr lang="en-GB" sz="4000" dirty="0">
              <a:latin typeface="Seaford Display"/>
            </a:endParaRPr>
          </a:p>
          <a:p>
            <a:pPr>
              <a:buFont typeface="Wingdings"/>
              <a:buChar char="Ø"/>
            </a:pPr>
            <a:r>
              <a:rPr lang="en-GB" sz="4000" dirty="0">
                <a:latin typeface="Seaford Display"/>
              </a:rPr>
              <a:t>You are expected to have relevant references in sections such as Introduction, </a:t>
            </a:r>
            <a:r>
              <a:rPr lang="en-GB" sz="4000" dirty="0">
                <a:latin typeface="Seaford Display"/>
                <a:cs typeface="Arial"/>
              </a:rPr>
              <a:t>Rationale, Research Objectives, Research Design and Ethical Considerations</a:t>
            </a:r>
            <a:endParaRPr lang="en-GB" sz="4000" dirty="0">
              <a:latin typeface="Seaford Display"/>
            </a:endParaRPr>
          </a:p>
        </p:txBody>
      </p:sp>
    </p:spTree>
    <p:extLst>
      <p:ext uri="{BB962C8B-B14F-4D97-AF65-F5344CB8AC3E}">
        <p14:creationId xmlns:p14="http://schemas.microsoft.com/office/powerpoint/2010/main" val="462509545"/>
      </p:ext>
    </p:extLst>
  </p:cSld>
  <p:clrMapOvr>
    <a:masterClrMapping/>
  </p:clrMapOvr>
</p:sld>
</file>

<file path=ppt/theme/theme1.xml><?xml version="1.0" encoding="utf-8"?>
<a:theme xmlns:a="http://schemas.openxmlformats.org/drawingml/2006/main" name="MadridVTI">
  <a:themeElements>
    <a:clrScheme name="AnalogousFromRegularSeed_2SEEDS">
      <a:dk1>
        <a:srgbClr val="000000"/>
      </a:dk1>
      <a:lt1>
        <a:srgbClr val="FFFFFF"/>
      </a:lt1>
      <a:dk2>
        <a:srgbClr val="1B2F2F"/>
      </a:dk2>
      <a:lt2>
        <a:srgbClr val="F3F1F0"/>
      </a:lt2>
      <a:accent1>
        <a:srgbClr val="3B9EB1"/>
      </a:accent1>
      <a:accent2>
        <a:srgbClr val="46B196"/>
      </a:accent2>
      <a:accent3>
        <a:srgbClr val="4D7FC3"/>
      </a:accent3>
      <a:accent4>
        <a:srgbClr val="B13B3E"/>
      </a:accent4>
      <a:accent5>
        <a:srgbClr val="C37B4D"/>
      </a:accent5>
      <a:accent6>
        <a:srgbClr val="B19B3B"/>
      </a:accent6>
      <a:hlink>
        <a:srgbClr val="BF5641"/>
      </a:hlink>
      <a:folHlink>
        <a:srgbClr val="7F7F7F"/>
      </a:folHlink>
    </a:clrScheme>
    <a:fontScheme name="Madrid">
      <a:majorFont>
        <a:latin typeface="Seaford Display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ridVTI" id="{5F675924-ADDD-6B4C-A2D4-69150D1F0C16}" vid="{BEA84270-19BD-7342-8ABF-EFF1668AF1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464</Words>
  <Application>Microsoft Office PowerPoint</Application>
  <PresentationFormat>Widescreen</PresentationFormat>
  <Paragraphs>58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MadridVTI</vt:lpstr>
      <vt:lpstr>Exploring the factors that influence eating behaviour among postgraduate students in a public university </vt:lpstr>
      <vt:lpstr>Contents</vt:lpstr>
      <vt:lpstr>Introduction</vt:lpstr>
      <vt:lpstr>Rationale</vt:lpstr>
      <vt:lpstr>Research Objectives</vt:lpstr>
      <vt:lpstr>Research Questions</vt:lpstr>
      <vt:lpstr>Research Design</vt:lpstr>
      <vt:lpstr>Data Analysis</vt:lpstr>
      <vt:lpstr>Ethical considerations</vt:lpstr>
      <vt:lpstr>Implications and Contributions</vt:lpstr>
      <vt:lpstr>Schedule of Work </vt:lpstr>
      <vt:lpstr>References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Zeno Leung</cp:lastModifiedBy>
  <cp:revision>284</cp:revision>
  <dcterms:created xsi:type="dcterms:W3CDTF">2024-02-21T09:33:51Z</dcterms:created>
  <dcterms:modified xsi:type="dcterms:W3CDTF">2024-02-21T17:19:35Z</dcterms:modified>
</cp:coreProperties>
</file>