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9" r:id="rId1"/>
  </p:sldMasterIdLst>
  <p:notesMasterIdLst>
    <p:notesMasterId r:id="rId50"/>
  </p:notesMasterIdLst>
  <p:handoutMasterIdLst>
    <p:handoutMasterId r:id="rId51"/>
  </p:handoutMasterIdLst>
  <p:sldIdLst>
    <p:sldId id="342" r:id="rId2"/>
    <p:sldId id="357" r:id="rId3"/>
    <p:sldId id="264" r:id="rId4"/>
    <p:sldId id="352" r:id="rId5"/>
    <p:sldId id="358" r:id="rId6"/>
    <p:sldId id="257" r:id="rId7"/>
    <p:sldId id="359" r:id="rId8"/>
    <p:sldId id="356" r:id="rId9"/>
    <p:sldId id="348" r:id="rId10"/>
    <p:sldId id="362" r:id="rId11"/>
    <p:sldId id="368" r:id="rId12"/>
    <p:sldId id="350" r:id="rId13"/>
    <p:sldId id="361" r:id="rId14"/>
    <p:sldId id="360" r:id="rId15"/>
    <p:sldId id="389" r:id="rId16"/>
    <p:sldId id="364" r:id="rId17"/>
    <p:sldId id="365" r:id="rId18"/>
    <p:sldId id="367" r:id="rId19"/>
    <p:sldId id="366" r:id="rId20"/>
    <p:sldId id="325" r:id="rId21"/>
    <p:sldId id="326" r:id="rId22"/>
    <p:sldId id="353" r:id="rId23"/>
    <p:sldId id="369" r:id="rId24"/>
    <p:sldId id="370" r:id="rId25"/>
    <p:sldId id="346" r:id="rId26"/>
    <p:sldId id="328" r:id="rId27"/>
    <p:sldId id="329" r:id="rId28"/>
    <p:sldId id="354" r:id="rId29"/>
    <p:sldId id="373" r:id="rId30"/>
    <p:sldId id="374" r:id="rId31"/>
    <p:sldId id="375" r:id="rId32"/>
    <p:sldId id="376" r:id="rId33"/>
    <p:sldId id="371" r:id="rId34"/>
    <p:sldId id="377" r:id="rId35"/>
    <p:sldId id="378" r:id="rId36"/>
    <p:sldId id="379" r:id="rId37"/>
    <p:sldId id="380" r:id="rId38"/>
    <p:sldId id="381" r:id="rId39"/>
    <p:sldId id="382" r:id="rId40"/>
    <p:sldId id="383" r:id="rId41"/>
    <p:sldId id="384" r:id="rId42"/>
    <p:sldId id="385" r:id="rId43"/>
    <p:sldId id="386" r:id="rId44"/>
    <p:sldId id="387" r:id="rId45"/>
    <p:sldId id="333" r:id="rId46"/>
    <p:sldId id="388" r:id="rId47"/>
    <p:sldId id="331" r:id="rId48"/>
    <p:sldId id="334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  <p:ext uri="{1BD7E111-0CB8-44D6-8891-C1BB2F81B7CC}">
      <p1710:readonlyRecommended xmlns:p1710="http://schemas.microsoft.com/office/powerpoint/2017/10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744D51-9F93-E181-0E7F-B90DCDB0E8D9}" v="5" dt="2020-03-02T11:15:20.679"/>
    <p1510:client id="{0BDCBF1A-F9E7-90DF-0C49-F34D5DF1B230}" v="50" dt="2020-01-09T16:46:19.808"/>
    <p1510:client id="{1B9172BC-C590-F4A6-DE72-735771E85729}" v="70" dt="2020-01-13T14:41:51.667"/>
    <p1510:client id="{28E5A9D8-599C-8775-D155-4B57747EF78C}" v="7" dt="2020-01-13T15:56:38.971"/>
    <p1510:client id="{53734110-5EDD-0610-F164-B67CAEF17F4E}" v="81" dt="2020-01-09T09:37:55.598"/>
    <p1510:client id="{5AC7917D-C6A1-4422-820C-918B063B4EFD}" v="22" dt="2020-01-14T12:03:23.917"/>
    <p1510:client id="{7A906344-F790-571E-38A6-BBD081D00D68}" v="53" dt="2020-01-09T09:22:17.738"/>
    <p1510:client id="{89959985-689D-138A-7C67-43C004094736}" v="584" dt="2020-01-13T16:11:22.184"/>
    <p1510:client id="{A48E550F-4722-43DC-D488-0971B2816D12}" v="198" dt="2020-01-10T08:51:26.172"/>
    <p1510:client id="{C0E7CD90-AEA1-9316-8708-3E363CA18BE3}" v="717" dt="2020-01-10T12:15:19.694"/>
    <p1510:client id="{F9014369-CEF4-9909-2768-2F371B4AECDF}" v="3870" dt="2020-01-09T16:35:22.376"/>
    <p1510:client id="{FCE68687-5CCF-55E8-5EDC-804BF1905E17}" v="1433" dt="2020-01-10T09:45:12.9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Evans" userId="S::n.evans@uwtsd.ac.uk::73f80963-43f3-41cc-b629-1f52622eac76" providerId="AD" clId="Web-{0BDCBF1A-F9E7-90DF-0C49-F34D5DF1B230}"/>
    <pc:docChg chg="modSld">
      <pc:chgData name="Nia Evans" userId="S::n.evans@uwtsd.ac.uk::73f80963-43f3-41cc-b629-1f52622eac76" providerId="AD" clId="Web-{0BDCBF1A-F9E7-90DF-0C49-F34D5DF1B230}" dt="2020-01-09T16:46:16.042" v="20"/>
      <pc:docMkLst>
        <pc:docMk/>
      </pc:docMkLst>
      <pc:sldChg chg="modSp">
        <pc:chgData name="Nia Evans" userId="S::n.evans@uwtsd.ac.uk::73f80963-43f3-41cc-b629-1f52622eac76" providerId="AD" clId="Web-{0BDCBF1A-F9E7-90DF-0C49-F34D5DF1B230}" dt="2020-01-09T16:46:16.042" v="20"/>
        <pc:sldMkLst>
          <pc:docMk/>
          <pc:sldMk cId="4233177577" sldId="371"/>
        </pc:sldMkLst>
        <pc:graphicFrameChg chg="mod modGraphic">
          <ac:chgData name="Nia Evans" userId="S::n.evans@uwtsd.ac.uk::73f80963-43f3-41cc-b629-1f52622eac76" providerId="AD" clId="Web-{0BDCBF1A-F9E7-90DF-0C49-F34D5DF1B230}" dt="2020-01-09T16:46:16.042" v="20"/>
          <ac:graphicFrameMkLst>
            <pc:docMk/>
            <pc:sldMk cId="4233177577" sldId="371"/>
            <ac:graphicFrameMk id="4" creationId="{56CB583A-088E-4814-BC2D-5AA513825095}"/>
          </ac:graphicFrameMkLst>
        </pc:graphicFrameChg>
      </pc:sldChg>
    </pc:docChg>
  </pc:docChgLst>
  <pc:docChgLst>
    <pc:chgData name="Nia Evans" userId="S::n.evans@uwtsd.ac.uk::73f80963-43f3-41cc-b629-1f52622eac76" providerId="AD" clId="Web-{1B9172BC-C590-F4A6-DE72-735771E85729}"/>
    <pc:docChg chg="addSld modSld sldOrd">
      <pc:chgData name="Nia Evans" userId="S::n.evans@uwtsd.ac.uk::73f80963-43f3-41cc-b629-1f52622eac76" providerId="AD" clId="Web-{1B9172BC-C590-F4A6-DE72-735771E85729}" dt="2020-01-13T14:41:51.667" v="69" actId="20577"/>
      <pc:docMkLst>
        <pc:docMk/>
      </pc:docMkLst>
      <pc:sldChg chg="modSp">
        <pc:chgData name="Nia Evans" userId="S::n.evans@uwtsd.ac.uk::73f80963-43f3-41cc-b629-1f52622eac76" providerId="AD" clId="Web-{1B9172BC-C590-F4A6-DE72-735771E85729}" dt="2020-01-13T14:40:13.933" v="2" actId="20577"/>
        <pc:sldMkLst>
          <pc:docMk/>
          <pc:sldMk cId="1231869989" sldId="361"/>
        </pc:sldMkLst>
        <pc:spChg chg="mod">
          <ac:chgData name="Nia Evans" userId="S::n.evans@uwtsd.ac.uk::73f80963-43f3-41cc-b629-1f52622eac76" providerId="AD" clId="Web-{1B9172BC-C590-F4A6-DE72-735771E85729}" dt="2020-01-13T14:40:13.933" v="2" actId="20577"/>
          <ac:spMkLst>
            <pc:docMk/>
            <pc:sldMk cId="1231869989" sldId="361"/>
            <ac:spMk id="3" creationId="{87FD51E0-DACA-4C66-8D2B-BA4995C6D3FA}"/>
          </ac:spMkLst>
        </pc:spChg>
      </pc:sldChg>
      <pc:sldChg chg="modSp add ord replId">
        <pc:chgData name="Nia Evans" userId="S::n.evans@uwtsd.ac.uk::73f80963-43f3-41cc-b629-1f52622eac76" providerId="AD" clId="Web-{1B9172BC-C590-F4A6-DE72-735771E85729}" dt="2020-01-13T14:41:51.667" v="68" actId="20577"/>
        <pc:sldMkLst>
          <pc:docMk/>
          <pc:sldMk cId="2249398073" sldId="389"/>
        </pc:sldMkLst>
        <pc:spChg chg="mod">
          <ac:chgData name="Nia Evans" userId="S::n.evans@uwtsd.ac.uk::73f80963-43f3-41cc-b629-1f52622eac76" providerId="AD" clId="Web-{1B9172BC-C590-F4A6-DE72-735771E85729}" dt="2020-01-13T14:41:51.667" v="68" actId="20577"/>
          <ac:spMkLst>
            <pc:docMk/>
            <pc:sldMk cId="2249398073" sldId="389"/>
            <ac:spMk id="2" creationId="{322CBCC6-356F-408F-B115-3A498E88D291}"/>
          </ac:spMkLst>
        </pc:spChg>
      </pc:sldChg>
    </pc:docChg>
  </pc:docChgLst>
  <pc:docChgLst>
    <pc:chgData name="Nia Evans" userId="S::n.evans@uwtsd.ac.uk::73f80963-43f3-41cc-b629-1f52622eac76" providerId="AD" clId="Web-{7A906344-F790-571E-38A6-BBD081D00D68}"/>
    <pc:docChg chg="modSld">
      <pc:chgData name="Nia Evans" userId="S::n.evans@uwtsd.ac.uk::73f80963-43f3-41cc-b629-1f52622eac76" providerId="AD" clId="Web-{7A906344-F790-571E-38A6-BBD081D00D68}" dt="2020-01-09T09:22:17.738" v="51" actId="20577"/>
      <pc:docMkLst>
        <pc:docMk/>
      </pc:docMkLst>
      <pc:sldChg chg="modSp">
        <pc:chgData name="Nia Evans" userId="S::n.evans@uwtsd.ac.uk::73f80963-43f3-41cc-b629-1f52622eac76" providerId="AD" clId="Web-{7A906344-F790-571E-38A6-BBD081D00D68}" dt="2020-01-09T09:22:13.957" v="49" actId="20577"/>
        <pc:sldMkLst>
          <pc:docMk/>
          <pc:sldMk cId="2997236283" sldId="342"/>
        </pc:sldMkLst>
        <pc:spChg chg="mod">
          <ac:chgData name="Nia Evans" userId="S::n.evans@uwtsd.ac.uk::73f80963-43f3-41cc-b629-1f52622eac76" providerId="AD" clId="Web-{7A906344-F790-571E-38A6-BBD081D00D68}" dt="2020-01-09T09:22:13.957" v="49" actId="20577"/>
          <ac:spMkLst>
            <pc:docMk/>
            <pc:sldMk cId="2997236283" sldId="342"/>
            <ac:spMk id="2" creationId="{21698C23-9D8C-4446-BE17-A73B1E48D74F}"/>
          </ac:spMkLst>
        </pc:spChg>
        <pc:spChg chg="mod">
          <ac:chgData name="Nia Evans" userId="S::n.evans@uwtsd.ac.uk::73f80963-43f3-41cc-b629-1f52622eac76" providerId="AD" clId="Web-{7A906344-F790-571E-38A6-BBD081D00D68}" dt="2020-01-09T09:21:51.223" v="20" actId="20577"/>
          <ac:spMkLst>
            <pc:docMk/>
            <pc:sldMk cId="2997236283" sldId="342"/>
            <ac:spMk id="3" creationId="{8ED56267-21D4-EC43-A714-9CE239FF8FD9}"/>
          </ac:spMkLst>
        </pc:spChg>
      </pc:sldChg>
    </pc:docChg>
  </pc:docChgLst>
  <pc:docChgLst>
    <pc:chgData name="Nia Evans" userId="S::n.evans@uwtsd.ac.uk::73f80963-43f3-41cc-b629-1f52622eac76" providerId="AD" clId="Web-{53734110-5EDD-0610-F164-B67CAEF17F4E}"/>
    <pc:docChg chg="modSld">
      <pc:chgData name="Nia Evans" userId="S::n.evans@uwtsd.ac.uk::73f80963-43f3-41cc-b629-1f52622eac76" providerId="AD" clId="Web-{53734110-5EDD-0610-F164-B67CAEF17F4E}" dt="2020-01-09T09:37:55.598" v="80" actId="20577"/>
      <pc:docMkLst>
        <pc:docMk/>
      </pc:docMkLst>
      <pc:sldChg chg="modSp">
        <pc:chgData name="Nia Evans" userId="S::n.evans@uwtsd.ac.uk::73f80963-43f3-41cc-b629-1f52622eac76" providerId="AD" clId="Web-{53734110-5EDD-0610-F164-B67CAEF17F4E}" dt="2020-01-09T09:37:55.598" v="79" actId="20577"/>
        <pc:sldMkLst>
          <pc:docMk/>
          <pc:sldMk cId="1455937240" sldId="257"/>
        </pc:sldMkLst>
        <pc:spChg chg="mod">
          <ac:chgData name="Nia Evans" userId="S::n.evans@uwtsd.ac.uk::73f80963-43f3-41cc-b629-1f52622eac76" providerId="AD" clId="Web-{53734110-5EDD-0610-F164-B67CAEF17F4E}" dt="2020-01-09T09:37:55.598" v="79" actId="20577"/>
          <ac:spMkLst>
            <pc:docMk/>
            <pc:sldMk cId="1455937240" sldId="257"/>
            <ac:spMk id="3" creationId="{00000000-0000-0000-0000-000000000000}"/>
          </ac:spMkLst>
        </pc:spChg>
      </pc:sldChg>
    </pc:docChg>
  </pc:docChgLst>
  <pc:docChgLst>
    <pc:chgData name="Nia Evans" userId="S::n.evans@uwtsd.ac.uk::73f80963-43f3-41cc-b629-1f52622eac76" providerId="AD" clId="Web-{89959985-689D-138A-7C67-43C004094736}"/>
    <pc:docChg chg="modSld">
      <pc:chgData name="Nia Evans" userId="S::n.evans@uwtsd.ac.uk::73f80963-43f3-41cc-b629-1f52622eac76" providerId="AD" clId="Web-{89959985-689D-138A-7C67-43C004094736}" dt="2020-01-13T16:11:22.184" v="584" actId="20577"/>
      <pc:docMkLst>
        <pc:docMk/>
      </pc:docMkLst>
      <pc:sldChg chg="modSp">
        <pc:chgData name="Nia Evans" userId="S::n.evans@uwtsd.ac.uk::73f80963-43f3-41cc-b629-1f52622eac76" providerId="AD" clId="Web-{89959985-689D-138A-7C67-43C004094736}" dt="2020-01-13T16:08:06.291" v="582" actId="20577"/>
        <pc:sldMkLst>
          <pc:docMk/>
          <pc:sldMk cId="2249398073" sldId="389"/>
        </pc:sldMkLst>
        <pc:spChg chg="mod">
          <ac:chgData name="Nia Evans" userId="S::n.evans@uwtsd.ac.uk::73f80963-43f3-41cc-b629-1f52622eac76" providerId="AD" clId="Web-{89959985-689D-138A-7C67-43C004094736}" dt="2020-01-13T15:59:47.597" v="37" actId="20577"/>
          <ac:spMkLst>
            <pc:docMk/>
            <pc:sldMk cId="2249398073" sldId="389"/>
            <ac:spMk id="2" creationId="{322CBCC6-356F-408F-B115-3A498E88D291}"/>
          </ac:spMkLst>
        </pc:spChg>
        <pc:spChg chg="mod">
          <ac:chgData name="Nia Evans" userId="S::n.evans@uwtsd.ac.uk::73f80963-43f3-41cc-b629-1f52622eac76" providerId="AD" clId="Web-{89959985-689D-138A-7C67-43C004094736}" dt="2020-01-13T16:08:06.291" v="582" actId="20577"/>
          <ac:spMkLst>
            <pc:docMk/>
            <pc:sldMk cId="2249398073" sldId="389"/>
            <ac:spMk id="3" creationId="{87FD51E0-DACA-4C66-8D2B-BA4995C6D3FA}"/>
          </ac:spMkLst>
        </pc:spChg>
      </pc:sldChg>
    </pc:docChg>
  </pc:docChgLst>
  <pc:docChgLst>
    <pc:chgData name="Nia Evans" userId="S::n.evans@uwtsd.ac.uk::73f80963-43f3-41cc-b629-1f52622eac76" providerId="AD" clId="Web-{A48E550F-4722-43DC-D488-0971B2816D12}"/>
    <pc:docChg chg="addSld modSld">
      <pc:chgData name="Nia Evans" userId="S::n.evans@uwtsd.ac.uk::73f80963-43f3-41cc-b629-1f52622eac76" providerId="AD" clId="Web-{A48E550F-4722-43DC-D488-0971B2816D12}" dt="2020-01-10T08:51:10.437" v="124"/>
      <pc:docMkLst>
        <pc:docMk/>
      </pc:docMkLst>
      <pc:sldChg chg="modSp mod setBg">
        <pc:chgData name="Nia Evans" userId="S::n.evans@uwtsd.ac.uk::73f80963-43f3-41cc-b629-1f52622eac76" providerId="AD" clId="Web-{A48E550F-4722-43DC-D488-0971B2816D12}" dt="2020-01-10T08:51:10.437" v="124"/>
        <pc:sldMkLst>
          <pc:docMk/>
          <pc:sldMk cId="1969498249" sldId="354"/>
        </pc:sldMkLst>
        <pc:graphicFrameChg chg="mod modGraphic">
          <ac:chgData name="Nia Evans" userId="S::n.evans@uwtsd.ac.uk::73f80963-43f3-41cc-b629-1f52622eac76" providerId="AD" clId="Web-{A48E550F-4722-43DC-D488-0971B2816D12}" dt="2020-01-10T08:51:10.437" v="124"/>
          <ac:graphicFrameMkLst>
            <pc:docMk/>
            <pc:sldMk cId="1969498249" sldId="354"/>
            <ac:graphicFrameMk id="4" creationId="{56CB583A-088E-4814-BC2D-5AA513825095}"/>
          </ac:graphicFrameMkLst>
        </pc:graphicFrameChg>
      </pc:sldChg>
      <pc:sldChg chg="addSp delSp modSp">
        <pc:chgData name="Nia Evans" userId="S::n.evans@uwtsd.ac.uk::73f80963-43f3-41cc-b629-1f52622eac76" providerId="AD" clId="Web-{A48E550F-4722-43DC-D488-0971B2816D12}" dt="2020-01-10T08:43:01.578" v="6" actId="1076"/>
        <pc:sldMkLst>
          <pc:docMk/>
          <pc:sldMk cId="1949463456" sldId="368"/>
        </pc:sldMkLst>
        <pc:spChg chg="add del mod">
          <ac:chgData name="Nia Evans" userId="S::n.evans@uwtsd.ac.uk::73f80963-43f3-41cc-b629-1f52622eac76" providerId="AD" clId="Web-{A48E550F-4722-43DC-D488-0971B2816D12}" dt="2020-01-10T08:42:50.734" v="3"/>
          <ac:spMkLst>
            <pc:docMk/>
            <pc:sldMk cId="1949463456" sldId="368"/>
            <ac:spMk id="6" creationId="{4AC81433-6A11-47E9-8607-0259EA824F35}"/>
          </ac:spMkLst>
        </pc:spChg>
        <pc:picChg chg="add mod">
          <ac:chgData name="Nia Evans" userId="S::n.evans@uwtsd.ac.uk::73f80963-43f3-41cc-b629-1f52622eac76" providerId="AD" clId="Web-{A48E550F-4722-43DC-D488-0971B2816D12}" dt="2020-01-10T08:43:01.578" v="6" actId="1076"/>
          <ac:picMkLst>
            <pc:docMk/>
            <pc:sldMk cId="1949463456" sldId="368"/>
            <ac:picMk id="2" creationId="{73943230-51A5-4EF3-8965-2254F664E475}"/>
          </ac:picMkLst>
        </pc:picChg>
        <pc:picChg chg="del">
          <ac:chgData name="Nia Evans" userId="S::n.evans@uwtsd.ac.uk::73f80963-43f3-41cc-b629-1f52622eac76" providerId="AD" clId="Web-{A48E550F-4722-43DC-D488-0971B2816D12}" dt="2020-01-10T08:42:47.109" v="1"/>
          <ac:picMkLst>
            <pc:docMk/>
            <pc:sldMk cId="1949463456" sldId="368"/>
            <ac:picMk id="4" creationId="{581915FF-67EE-41AE-8F0B-184C171D0A9A}"/>
          </ac:picMkLst>
        </pc:picChg>
      </pc:sldChg>
      <pc:sldChg chg="modSp">
        <pc:chgData name="Nia Evans" userId="S::n.evans@uwtsd.ac.uk::73f80963-43f3-41cc-b629-1f52622eac76" providerId="AD" clId="Web-{A48E550F-4722-43DC-D488-0971B2816D12}" dt="2020-01-10T08:48:33.593" v="80"/>
        <pc:sldMkLst>
          <pc:docMk/>
          <pc:sldMk cId="4233177577" sldId="371"/>
        </pc:sldMkLst>
        <pc:graphicFrameChg chg="mod modGraphic">
          <ac:chgData name="Nia Evans" userId="S::n.evans@uwtsd.ac.uk::73f80963-43f3-41cc-b629-1f52622eac76" providerId="AD" clId="Web-{A48E550F-4722-43DC-D488-0971B2816D12}" dt="2020-01-10T08:48:33.593" v="80"/>
          <ac:graphicFrameMkLst>
            <pc:docMk/>
            <pc:sldMk cId="4233177577" sldId="371"/>
            <ac:graphicFrameMk id="4" creationId="{56CB583A-088E-4814-BC2D-5AA513825095}"/>
          </ac:graphicFrameMkLst>
        </pc:graphicFrameChg>
      </pc:sldChg>
      <pc:sldChg chg="modSp add replId">
        <pc:chgData name="Nia Evans" userId="S::n.evans@uwtsd.ac.uk::73f80963-43f3-41cc-b629-1f52622eac76" providerId="AD" clId="Web-{A48E550F-4722-43DC-D488-0971B2816D12}" dt="2020-01-10T08:44:29.218" v="14" actId="14100"/>
        <pc:sldMkLst>
          <pc:docMk/>
          <pc:sldMk cId="2850938072" sldId="372"/>
        </pc:sldMkLst>
        <pc:picChg chg="mod">
          <ac:chgData name="Nia Evans" userId="S::n.evans@uwtsd.ac.uk::73f80963-43f3-41cc-b629-1f52622eac76" providerId="AD" clId="Web-{A48E550F-4722-43DC-D488-0971B2816D12}" dt="2020-01-10T08:44:29.218" v="14" actId="14100"/>
          <ac:picMkLst>
            <pc:docMk/>
            <pc:sldMk cId="2850938072" sldId="372"/>
            <ac:picMk id="2" creationId="{73943230-51A5-4EF3-8965-2254F664E475}"/>
          </ac:picMkLst>
        </pc:picChg>
      </pc:sldChg>
    </pc:docChg>
  </pc:docChgLst>
  <pc:docChgLst>
    <pc:chgData name="Nia Evans" userId="S::n.evans@uwtsd.ac.uk::73f80963-43f3-41cc-b629-1f52622eac76" providerId="AD" clId="Web-{09744D51-9F93-E181-0E7F-B90DCDB0E8D9}"/>
    <pc:docChg chg="delSld">
      <pc:chgData name="Nia Evans" userId="S::n.evans@uwtsd.ac.uk::73f80963-43f3-41cc-b629-1f52622eac76" providerId="AD" clId="Web-{09744D51-9F93-E181-0E7F-B90DCDB0E8D9}" dt="2020-03-02T11:15:20.679" v="4"/>
      <pc:docMkLst>
        <pc:docMk/>
      </pc:docMkLst>
      <pc:sldChg chg="del">
        <pc:chgData name="Nia Evans" userId="S::n.evans@uwtsd.ac.uk::73f80963-43f3-41cc-b629-1f52622eac76" providerId="AD" clId="Web-{09744D51-9F93-E181-0E7F-B90DCDB0E8D9}" dt="2020-03-02T11:14:01.960" v="0"/>
        <pc:sldMkLst>
          <pc:docMk/>
          <pc:sldMk cId="1165918081" sldId="332"/>
        </pc:sldMkLst>
      </pc:sldChg>
      <pc:sldChg chg="del">
        <pc:chgData name="Nia Evans" userId="S::n.evans@uwtsd.ac.uk::73f80963-43f3-41cc-b629-1f52622eac76" providerId="AD" clId="Web-{09744D51-9F93-E181-0E7F-B90DCDB0E8D9}" dt="2020-03-02T11:15:20.679" v="4"/>
        <pc:sldMkLst>
          <pc:docMk/>
          <pc:sldMk cId="1212481119" sldId="341"/>
        </pc:sldMkLst>
      </pc:sldChg>
      <pc:sldChg chg="del">
        <pc:chgData name="Nia Evans" userId="S::n.evans@uwtsd.ac.uk::73f80963-43f3-41cc-b629-1f52622eac76" providerId="AD" clId="Web-{09744D51-9F93-E181-0E7F-B90DCDB0E8D9}" dt="2020-03-02T11:14:36.710" v="1"/>
        <pc:sldMkLst>
          <pc:docMk/>
          <pc:sldMk cId="1077708367" sldId="351"/>
        </pc:sldMkLst>
      </pc:sldChg>
      <pc:sldChg chg="del">
        <pc:chgData name="Nia Evans" userId="S::n.evans@uwtsd.ac.uk::73f80963-43f3-41cc-b629-1f52622eac76" providerId="AD" clId="Web-{09744D51-9F93-E181-0E7F-B90DCDB0E8D9}" dt="2020-03-02T11:14:53.804" v="2"/>
        <pc:sldMkLst>
          <pc:docMk/>
          <pc:sldMk cId="2301743707" sldId="355"/>
        </pc:sldMkLst>
      </pc:sldChg>
      <pc:sldChg chg="del">
        <pc:chgData name="Nia Evans" userId="S::n.evans@uwtsd.ac.uk::73f80963-43f3-41cc-b629-1f52622eac76" providerId="AD" clId="Web-{09744D51-9F93-E181-0E7F-B90DCDB0E8D9}" dt="2020-03-02T11:15:03.194" v="3"/>
        <pc:sldMkLst>
          <pc:docMk/>
          <pc:sldMk cId="2850938072" sldId="372"/>
        </pc:sldMkLst>
      </pc:sldChg>
    </pc:docChg>
  </pc:docChgLst>
  <pc:docChgLst>
    <pc:chgData name="Nia Evans" userId="S::n.evans@uwtsd.ac.uk::73f80963-43f3-41cc-b629-1f52622eac76" providerId="AD" clId="Web-{5AC7917D-C6A1-4422-820C-918B063B4EFD}"/>
    <pc:docChg chg="modSld sldOrd">
      <pc:chgData name="Nia Evans" userId="S::n.evans@uwtsd.ac.uk::73f80963-43f3-41cc-b629-1f52622eac76" providerId="AD" clId="Web-{5AC7917D-C6A1-4422-820C-918B063B4EFD}" dt="2020-01-14T11:13:52.623" v="19" actId="20577"/>
      <pc:docMkLst>
        <pc:docMk/>
      </pc:docMkLst>
      <pc:sldChg chg="ord">
        <pc:chgData name="Nia Evans" userId="S::n.evans@uwtsd.ac.uk::73f80963-43f3-41cc-b629-1f52622eac76" providerId="AD" clId="Web-{5AC7917D-C6A1-4422-820C-918B063B4EFD}" dt="2020-01-14T10:56:50.741" v="15"/>
        <pc:sldMkLst>
          <pc:docMk/>
          <pc:sldMk cId="1509558034" sldId="333"/>
        </pc:sldMkLst>
      </pc:sldChg>
      <pc:sldChg chg="modSp addAnim modAnim">
        <pc:chgData name="Nia Evans" userId="S::n.evans@uwtsd.ac.uk::73f80963-43f3-41cc-b629-1f52622eac76" providerId="AD" clId="Web-{5AC7917D-C6A1-4422-820C-918B063B4EFD}" dt="2020-01-14T10:55:50.101" v="11"/>
        <pc:sldMkLst>
          <pc:docMk/>
          <pc:sldMk cId="1856441438" sldId="364"/>
        </pc:sldMkLst>
        <pc:spChg chg="mod">
          <ac:chgData name="Nia Evans" userId="S::n.evans@uwtsd.ac.uk::73f80963-43f3-41cc-b629-1f52622eac76" providerId="AD" clId="Web-{5AC7917D-C6A1-4422-820C-918B063B4EFD}" dt="2020-01-14T10:55:32.945" v="3" actId="20577"/>
          <ac:spMkLst>
            <pc:docMk/>
            <pc:sldMk cId="1856441438" sldId="364"/>
            <ac:spMk id="11" creationId="{1BCF92C0-7756-4B27-B6B1-F18A620B06A4}"/>
          </ac:spMkLst>
        </pc:spChg>
      </pc:sldChg>
      <pc:sldChg chg="modSp">
        <pc:chgData name="Nia Evans" userId="S::n.evans@uwtsd.ac.uk::73f80963-43f3-41cc-b629-1f52622eac76" providerId="AD" clId="Web-{5AC7917D-C6A1-4422-820C-918B063B4EFD}" dt="2020-01-14T11:13:52.623" v="19" actId="20577"/>
        <pc:sldMkLst>
          <pc:docMk/>
          <pc:sldMk cId="3334611482" sldId="366"/>
        </pc:sldMkLst>
        <pc:spChg chg="mod">
          <ac:chgData name="Nia Evans" userId="S::n.evans@uwtsd.ac.uk::73f80963-43f3-41cc-b629-1f52622eac76" providerId="AD" clId="Web-{5AC7917D-C6A1-4422-820C-918B063B4EFD}" dt="2020-01-14T11:13:52.623" v="19" actId="20577"/>
          <ac:spMkLst>
            <pc:docMk/>
            <pc:sldMk cId="3334611482" sldId="366"/>
            <ac:spMk id="12" creationId="{571C8880-1547-40C3-A61E-7C4C586FFF85}"/>
          </ac:spMkLst>
        </pc:spChg>
      </pc:sldChg>
    </pc:docChg>
  </pc:docChgLst>
  <pc:docChgLst>
    <pc:chgData name="Nia Evans" userId="S::n.evans@uwtsd.ac.uk::73f80963-43f3-41cc-b629-1f52622eac76" providerId="AD" clId="Web-{F9014369-CEF4-9909-2768-2F371B4AECDF}"/>
    <pc:docChg chg="addSld delSld modSld sldOrd">
      <pc:chgData name="Nia Evans" userId="S::n.evans@uwtsd.ac.uk::73f80963-43f3-41cc-b629-1f52622eac76" providerId="AD" clId="Web-{F9014369-CEF4-9909-2768-2F371B4AECDF}" dt="2020-01-09T16:35:22.376" v="3848"/>
      <pc:docMkLst>
        <pc:docMk/>
      </pc:docMkLst>
      <pc:sldChg chg="modSp ord">
        <pc:chgData name="Nia Evans" userId="S::n.evans@uwtsd.ac.uk::73f80963-43f3-41cc-b629-1f52622eac76" providerId="AD" clId="Web-{F9014369-CEF4-9909-2768-2F371B4AECDF}" dt="2020-01-09T10:36:13.761" v="1084"/>
        <pc:sldMkLst>
          <pc:docMk/>
          <pc:sldMk cId="1455937240" sldId="257"/>
        </pc:sldMkLst>
        <pc:spChg chg="mod">
          <ac:chgData name="Nia Evans" userId="S::n.evans@uwtsd.ac.uk::73f80963-43f3-41cc-b629-1f52622eac76" providerId="AD" clId="Web-{F9014369-CEF4-9909-2768-2F371B4AECDF}" dt="2020-01-09T09:51:33.608" v="503" actId="20577"/>
          <ac:spMkLst>
            <pc:docMk/>
            <pc:sldMk cId="1455937240" sldId="257"/>
            <ac:spMk id="3" creationId="{00000000-0000-0000-0000-000000000000}"/>
          </ac:spMkLst>
        </pc:spChg>
      </pc:sldChg>
      <pc:sldChg chg="del">
        <pc:chgData name="Nia Evans" userId="S::n.evans@uwtsd.ac.uk::73f80963-43f3-41cc-b629-1f52622eac76" providerId="AD" clId="Web-{F9014369-CEF4-9909-2768-2F371B4AECDF}" dt="2020-01-09T16:15:56.448" v="3271"/>
        <pc:sldMkLst>
          <pc:docMk/>
          <pc:sldMk cId="2608614333" sldId="258"/>
        </pc:sldMkLst>
      </pc:sldChg>
      <pc:sldChg chg="addSp delSp modSp">
        <pc:chgData name="Nia Evans" userId="S::n.evans@uwtsd.ac.uk::73f80963-43f3-41cc-b629-1f52622eac76" providerId="AD" clId="Web-{F9014369-CEF4-9909-2768-2F371B4AECDF}" dt="2020-01-09T10:11:25.994" v="899"/>
        <pc:sldMkLst>
          <pc:docMk/>
          <pc:sldMk cId="3835278642" sldId="264"/>
        </pc:sldMkLst>
        <pc:spChg chg="del mod">
          <ac:chgData name="Nia Evans" userId="S::n.evans@uwtsd.ac.uk::73f80963-43f3-41cc-b629-1f52622eac76" providerId="AD" clId="Web-{F9014369-CEF4-9909-2768-2F371B4AECDF}" dt="2020-01-09T10:10:05.496" v="849"/>
          <ac:spMkLst>
            <pc:docMk/>
            <pc:sldMk cId="3835278642" sldId="264"/>
            <ac:spMk id="4" creationId="{FF5A7969-6FE9-DC42-B5B4-D4371FE2A695}"/>
          </ac:spMkLst>
        </pc:spChg>
        <pc:spChg chg="add mod">
          <ac:chgData name="Nia Evans" userId="S::n.evans@uwtsd.ac.uk::73f80963-43f3-41cc-b629-1f52622eac76" providerId="AD" clId="Web-{F9014369-CEF4-9909-2768-2F371B4AECDF}" dt="2020-01-09T10:11:18.854" v="898" actId="14100"/>
          <ac:spMkLst>
            <pc:docMk/>
            <pc:sldMk cId="3835278642" sldId="264"/>
            <ac:spMk id="6" creationId="{16BEE235-7671-4E04-941C-40A3BA40B9D0}"/>
          </ac:spMkLst>
        </pc:spChg>
        <pc:spChg chg="add del">
          <ac:chgData name="Nia Evans" userId="S::n.evans@uwtsd.ac.uk::73f80963-43f3-41cc-b629-1f52622eac76" providerId="AD" clId="Web-{F9014369-CEF4-9909-2768-2F371B4AECDF}" dt="2020-01-09T10:11:25.994" v="899"/>
          <ac:spMkLst>
            <pc:docMk/>
            <pc:sldMk cId="3835278642" sldId="264"/>
            <ac:spMk id="7" creationId="{263BD6CB-47D2-4101-A55C-C0DC4D1AA845}"/>
          </ac:spMkLst>
        </pc:spChg>
        <pc:spChg chg="mod">
          <ac:chgData name="Nia Evans" userId="S::n.evans@uwtsd.ac.uk::73f80963-43f3-41cc-b629-1f52622eac76" providerId="AD" clId="Web-{F9014369-CEF4-9909-2768-2F371B4AECDF}" dt="2020-01-09T10:08:32.199" v="797" actId="1076"/>
          <ac:spMkLst>
            <pc:docMk/>
            <pc:sldMk cId="3835278642" sldId="264"/>
            <ac:spMk id="10" creationId="{B7E1453B-11D0-FD4D-8B94-5744A3E0396E}"/>
          </ac:spMkLst>
        </pc:spChg>
        <pc:picChg chg="add mod">
          <ac:chgData name="Nia Evans" userId="S::n.evans@uwtsd.ac.uk::73f80963-43f3-41cc-b629-1f52622eac76" providerId="AD" clId="Web-{F9014369-CEF4-9909-2768-2F371B4AECDF}" dt="2020-01-09T10:02:25.566" v="577" actId="1076"/>
          <ac:picMkLst>
            <pc:docMk/>
            <pc:sldMk cId="3835278642" sldId="264"/>
            <ac:picMk id="2" creationId="{8A7119BF-DD99-46F0-AC9E-BEAA74221F82}"/>
          </ac:picMkLst>
        </pc:picChg>
        <pc:picChg chg="del">
          <ac:chgData name="Nia Evans" userId="S::n.evans@uwtsd.ac.uk::73f80963-43f3-41cc-b629-1f52622eac76" providerId="AD" clId="Web-{F9014369-CEF4-9909-2768-2F371B4AECDF}" dt="2020-01-09T09:56:13.435" v="529"/>
          <ac:picMkLst>
            <pc:docMk/>
            <pc:sldMk cId="3835278642" sldId="264"/>
            <ac:picMk id="8" creationId="{D1E68C76-48B6-6442-ADDF-4DD1C26C0DB7}"/>
          </ac:picMkLst>
        </pc:picChg>
      </pc:sldChg>
      <pc:sldChg chg="del">
        <pc:chgData name="Nia Evans" userId="S::n.evans@uwtsd.ac.uk::73f80963-43f3-41cc-b629-1f52622eac76" providerId="AD" clId="Web-{F9014369-CEF4-9909-2768-2F371B4AECDF}" dt="2020-01-09T16:16:00.588" v="3272"/>
        <pc:sldMkLst>
          <pc:docMk/>
          <pc:sldMk cId="1181097165" sldId="272"/>
        </pc:sldMkLst>
      </pc:sldChg>
      <pc:sldChg chg="del">
        <pc:chgData name="Nia Evans" userId="S::n.evans@uwtsd.ac.uk::73f80963-43f3-41cc-b629-1f52622eac76" providerId="AD" clId="Web-{F9014369-CEF4-9909-2768-2F371B4AECDF}" dt="2020-01-09T14:49:00.149" v="3038"/>
        <pc:sldMkLst>
          <pc:docMk/>
          <pc:sldMk cId="188313601" sldId="274"/>
        </pc:sldMkLst>
      </pc:sldChg>
      <pc:sldChg chg="del ord">
        <pc:chgData name="Nia Evans" userId="S::n.evans@uwtsd.ac.uk::73f80963-43f3-41cc-b629-1f52622eac76" providerId="AD" clId="Web-{F9014369-CEF4-9909-2768-2F371B4AECDF}" dt="2020-01-09T10:32:39.935" v="1000"/>
        <pc:sldMkLst>
          <pc:docMk/>
          <pc:sldMk cId="2178514324" sldId="282"/>
        </pc:sldMkLst>
      </pc:sldChg>
      <pc:sldChg chg="modSp">
        <pc:chgData name="Nia Evans" userId="S::n.evans@uwtsd.ac.uk::73f80963-43f3-41cc-b629-1f52622eac76" providerId="AD" clId="Web-{F9014369-CEF4-9909-2768-2F371B4AECDF}" dt="2020-01-09T16:19:27.058" v="3296"/>
        <pc:sldMkLst>
          <pc:docMk/>
          <pc:sldMk cId="12632969" sldId="326"/>
        </pc:sldMkLst>
        <pc:graphicFrameChg chg="mod modGraphic">
          <ac:chgData name="Nia Evans" userId="S::n.evans@uwtsd.ac.uk::73f80963-43f3-41cc-b629-1f52622eac76" providerId="AD" clId="Web-{F9014369-CEF4-9909-2768-2F371B4AECDF}" dt="2020-01-09T16:19:27.058" v="3296"/>
          <ac:graphicFrameMkLst>
            <pc:docMk/>
            <pc:sldMk cId="12632969" sldId="326"/>
            <ac:graphicFrameMk id="4" creationId="{00000000-0000-0000-0000-000000000000}"/>
          </ac:graphicFrameMkLst>
        </pc:graphicFrameChg>
      </pc:sldChg>
      <pc:sldChg chg="modSp">
        <pc:chgData name="Nia Evans" userId="S::n.evans@uwtsd.ac.uk::73f80963-43f3-41cc-b629-1f52622eac76" providerId="AD" clId="Web-{F9014369-CEF4-9909-2768-2F371B4AECDF}" dt="2020-01-09T16:20:10.168" v="3299" actId="1076"/>
        <pc:sldMkLst>
          <pc:docMk/>
          <pc:sldMk cId="2057267363" sldId="328"/>
        </pc:sldMkLst>
        <pc:spChg chg="mod">
          <ac:chgData name="Nia Evans" userId="S::n.evans@uwtsd.ac.uk::73f80963-43f3-41cc-b629-1f52622eac76" providerId="AD" clId="Web-{F9014369-CEF4-9909-2768-2F371B4AECDF}" dt="2020-01-09T16:20:10.168" v="3299" actId="1076"/>
          <ac:spMkLst>
            <pc:docMk/>
            <pc:sldMk cId="2057267363" sldId="328"/>
            <ac:spMk id="2" creationId="{00000000-0000-0000-0000-000000000000}"/>
          </ac:spMkLst>
        </pc:spChg>
        <pc:spChg chg="mod">
          <ac:chgData name="Nia Evans" userId="S::n.evans@uwtsd.ac.uk::73f80963-43f3-41cc-b629-1f52622eac76" providerId="AD" clId="Web-{F9014369-CEF4-9909-2768-2F371B4AECDF}" dt="2020-01-09T16:16:28.979" v="3276" actId="14100"/>
          <ac:spMkLst>
            <pc:docMk/>
            <pc:sldMk cId="2057267363" sldId="328"/>
            <ac:spMk id="3" creationId="{00000000-0000-0000-0000-000000000000}"/>
          </ac:spMkLst>
        </pc:spChg>
      </pc:sldChg>
      <pc:sldChg chg="modSp">
        <pc:chgData name="Nia Evans" userId="S::n.evans@uwtsd.ac.uk::73f80963-43f3-41cc-b629-1f52622eac76" providerId="AD" clId="Web-{F9014369-CEF4-9909-2768-2F371B4AECDF}" dt="2020-01-09T16:17:42.214" v="3294" actId="14100"/>
        <pc:sldMkLst>
          <pc:docMk/>
          <pc:sldMk cId="2005853241" sldId="329"/>
        </pc:sldMkLst>
        <pc:spChg chg="mod">
          <ac:chgData name="Nia Evans" userId="S::n.evans@uwtsd.ac.uk::73f80963-43f3-41cc-b629-1f52622eac76" providerId="AD" clId="Web-{F9014369-CEF4-9909-2768-2F371B4AECDF}" dt="2020-01-09T16:17:42.214" v="3294" actId="14100"/>
          <ac:spMkLst>
            <pc:docMk/>
            <pc:sldMk cId="2005853241" sldId="329"/>
            <ac:spMk id="2" creationId="{00000000-0000-0000-0000-000000000000}"/>
          </ac:spMkLst>
        </pc:spChg>
        <pc:graphicFrameChg chg="mod modGraphic">
          <ac:chgData name="Nia Evans" userId="S::n.evans@uwtsd.ac.uk::73f80963-43f3-41cc-b629-1f52622eac76" providerId="AD" clId="Web-{F9014369-CEF4-9909-2768-2F371B4AECDF}" dt="2020-01-09T16:16:53.260" v="3281" actId="1076"/>
          <ac:graphicFrameMkLst>
            <pc:docMk/>
            <pc:sldMk cId="2005853241" sldId="329"/>
            <ac:graphicFrameMk id="6" creationId="{00000000-0000-0000-0000-000000000000}"/>
          </ac:graphicFrameMkLst>
        </pc:graphicFrameChg>
      </pc:sldChg>
      <pc:sldChg chg="del">
        <pc:chgData name="Nia Evans" userId="S::n.evans@uwtsd.ac.uk::73f80963-43f3-41cc-b629-1f52622eac76" providerId="AD" clId="Web-{F9014369-CEF4-9909-2768-2F371B4AECDF}" dt="2020-01-09T11:46:13.988" v="1266"/>
        <pc:sldMkLst>
          <pc:docMk/>
          <pc:sldMk cId="948665145" sldId="330"/>
        </pc:sldMkLst>
      </pc:sldChg>
      <pc:sldChg chg="modSp">
        <pc:chgData name="Nia Evans" userId="S::n.evans@uwtsd.ac.uk::73f80963-43f3-41cc-b629-1f52622eac76" providerId="AD" clId="Web-{F9014369-CEF4-9909-2768-2F371B4AECDF}" dt="2020-01-09T14:48:44.884" v="3033" actId="20577"/>
        <pc:sldMkLst>
          <pc:docMk/>
          <pc:sldMk cId="1509558034" sldId="333"/>
        </pc:sldMkLst>
        <pc:spChg chg="mod">
          <ac:chgData name="Nia Evans" userId="S::n.evans@uwtsd.ac.uk::73f80963-43f3-41cc-b629-1f52622eac76" providerId="AD" clId="Web-{F9014369-CEF4-9909-2768-2F371B4AECDF}" dt="2020-01-09T14:48:44.884" v="3033" actId="20577"/>
          <ac:spMkLst>
            <pc:docMk/>
            <pc:sldMk cId="1509558034" sldId="333"/>
            <ac:spMk id="4" creationId="{00000000-0000-0000-0000-000000000000}"/>
          </ac:spMkLst>
        </pc:spChg>
      </pc:sldChg>
      <pc:sldChg chg="ord">
        <pc:chgData name="Nia Evans" userId="S::n.evans@uwtsd.ac.uk::73f80963-43f3-41cc-b629-1f52622eac76" providerId="AD" clId="Web-{F9014369-CEF4-9909-2768-2F371B4AECDF}" dt="2020-01-09T14:48:49.868" v="3036"/>
        <pc:sldMkLst>
          <pc:docMk/>
          <pc:sldMk cId="1212481119" sldId="341"/>
        </pc:sldMkLst>
      </pc:sldChg>
      <pc:sldChg chg="modSp">
        <pc:chgData name="Nia Evans" userId="S::n.evans@uwtsd.ac.uk::73f80963-43f3-41cc-b629-1f52622eac76" providerId="AD" clId="Web-{F9014369-CEF4-9909-2768-2F371B4AECDF}" dt="2020-01-09T09:56:52.823" v="536" actId="20577"/>
        <pc:sldMkLst>
          <pc:docMk/>
          <pc:sldMk cId="2997236283" sldId="342"/>
        </pc:sldMkLst>
        <pc:spChg chg="mod">
          <ac:chgData name="Nia Evans" userId="S::n.evans@uwtsd.ac.uk::73f80963-43f3-41cc-b629-1f52622eac76" providerId="AD" clId="Web-{F9014369-CEF4-9909-2768-2F371B4AECDF}" dt="2020-01-09T09:56:52.823" v="536" actId="20577"/>
          <ac:spMkLst>
            <pc:docMk/>
            <pc:sldMk cId="2997236283" sldId="342"/>
            <ac:spMk id="3" creationId="{8ED56267-21D4-EC43-A714-9CE239FF8FD9}"/>
          </ac:spMkLst>
        </pc:spChg>
      </pc:sldChg>
      <pc:sldChg chg="ord">
        <pc:chgData name="Nia Evans" userId="S::n.evans@uwtsd.ac.uk::73f80963-43f3-41cc-b629-1f52622eac76" providerId="AD" clId="Web-{F9014369-CEF4-9909-2768-2F371B4AECDF}" dt="2020-01-09T11:45:40.613" v="1265"/>
        <pc:sldMkLst>
          <pc:docMk/>
          <pc:sldMk cId="3455520822" sldId="348"/>
        </pc:sldMkLst>
      </pc:sldChg>
      <pc:sldChg chg="del">
        <pc:chgData name="Nia Evans" userId="S::n.evans@uwtsd.ac.uk::73f80963-43f3-41cc-b629-1f52622eac76" providerId="AD" clId="Web-{F9014369-CEF4-9909-2768-2F371B4AECDF}" dt="2020-01-09T14:49:03.759" v="3039"/>
        <pc:sldMkLst>
          <pc:docMk/>
          <pc:sldMk cId="3182113486" sldId="349"/>
        </pc:sldMkLst>
      </pc:sldChg>
      <pc:sldChg chg="ord">
        <pc:chgData name="Nia Evans" userId="S::n.evans@uwtsd.ac.uk::73f80963-43f3-41cc-b629-1f52622eac76" providerId="AD" clId="Web-{F9014369-CEF4-9909-2768-2F371B4AECDF}" dt="2020-01-09T13:02:49.251" v="2634"/>
        <pc:sldMkLst>
          <pc:docMk/>
          <pc:sldMk cId="1445744227" sldId="350"/>
        </pc:sldMkLst>
      </pc:sldChg>
      <pc:sldChg chg="modSp">
        <pc:chgData name="Nia Evans" userId="S::n.evans@uwtsd.ac.uk::73f80963-43f3-41cc-b629-1f52622eac76" providerId="AD" clId="Web-{F9014369-CEF4-9909-2768-2F371B4AECDF}" dt="2020-01-09T10:13:57.774" v="933" actId="1076"/>
        <pc:sldMkLst>
          <pc:docMk/>
          <pc:sldMk cId="1077708367" sldId="351"/>
        </pc:sldMkLst>
        <pc:spChg chg="mod">
          <ac:chgData name="Nia Evans" userId="S::n.evans@uwtsd.ac.uk::73f80963-43f3-41cc-b629-1f52622eac76" providerId="AD" clId="Web-{F9014369-CEF4-9909-2768-2F371B4AECDF}" dt="2020-01-09T10:13:57.774" v="933" actId="1076"/>
          <ac:spMkLst>
            <pc:docMk/>
            <pc:sldMk cId="1077708367" sldId="351"/>
            <ac:spMk id="2" creationId="{3AF8D079-2410-E849-BBF2-7BF9CDC11662}"/>
          </ac:spMkLst>
        </pc:spChg>
      </pc:sldChg>
      <pc:sldChg chg="addSp delSp modSp">
        <pc:chgData name="Nia Evans" userId="S::n.evans@uwtsd.ac.uk::73f80963-43f3-41cc-b629-1f52622eac76" providerId="AD" clId="Web-{F9014369-CEF4-9909-2768-2F371B4AECDF}" dt="2020-01-09T10:32:20.092" v="999" actId="14100"/>
        <pc:sldMkLst>
          <pc:docMk/>
          <pc:sldMk cId="247137996" sldId="352"/>
        </pc:sldMkLst>
        <pc:spChg chg="mod">
          <ac:chgData name="Nia Evans" userId="S::n.evans@uwtsd.ac.uk::73f80963-43f3-41cc-b629-1f52622eac76" providerId="AD" clId="Web-{F9014369-CEF4-9909-2768-2F371B4AECDF}" dt="2020-01-09T10:32:02.108" v="995" actId="14100"/>
          <ac:spMkLst>
            <pc:docMk/>
            <pc:sldMk cId="247137996" sldId="352"/>
            <ac:spMk id="2" creationId="{3AF8D079-2410-E849-BBF2-7BF9CDC11662}"/>
          </ac:spMkLst>
        </pc:spChg>
        <pc:spChg chg="del mod">
          <ac:chgData name="Nia Evans" userId="S::n.evans@uwtsd.ac.uk::73f80963-43f3-41cc-b629-1f52622eac76" providerId="AD" clId="Web-{F9014369-CEF4-9909-2768-2F371B4AECDF}" dt="2020-01-09T10:16:33.601" v="943"/>
          <ac:spMkLst>
            <pc:docMk/>
            <pc:sldMk cId="247137996" sldId="352"/>
            <ac:spMk id="3" creationId="{C94FA0AF-7A20-F144-AFA5-A93EC9DB382C}"/>
          </ac:spMkLst>
        </pc:spChg>
        <pc:spChg chg="add del mod">
          <ac:chgData name="Nia Evans" userId="S::n.evans@uwtsd.ac.uk::73f80963-43f3-41cc-b629-1f52622eac76" providerId="AD" clId="Web-{F9014369-CEF4-9909-2768-2F371B4AECDF}" dt="2020-01-09T10:24:14.971" v="963"/>
          <ac:spMkLst>
            <pc:docMk/>
            <pc:sldMk cId="247137996" sldId="352"/>
            <ac:spMk id="7" creationId="{5DB18A03-A261-417D-AB0F-53B7C00F21FF}"/>
          </ac:spMkLst>
        </pc:spChg>
        <pc:spChg chg="add del mod">
          <ac:chgData name="Nia Evans" userId="S::n.evans@uwtsd.ac.uk::73f80963-43f3-41cc-b629-1f52622eac76" providerId="AD" clId="Web-{F9014369-CEF4-9909-2768-2F371B4AECDF}" dt="2020-01-09T10:25:05.143" v="965"/>
          <ac:spMkLst>
            <pc:docMk/>
            <pc:sldMk cId="247137996" sldId="352"/>
            <ac:spMk id="11" creationId="{D2DCB30D-B6F5-4D64-BCFA-3CE454BD9884}"/>
          </ac:spMkLst>
        </pc:spChg>
        <pc:picChg chg="add del mod ord">
          <ac:chgData name="Nia Evans" userId="S::n.evans@uwtsd.ac.uk::73f80963-43f3-41cc-b629-1f52622eac76" providerId="AD" clId="Web-{F9014369-CEF4-9909-2768-2F371B4AECDF}" dt="2020-01-09T10:24:12.768" v="962"/>
          <ac:picMkLst>
            <pc:docMk/>
            <pc:sldMk cId="247137996" sldId="352"/>
            <ac:picMk id="4" creationId="{B04CD305-DE72-4A2A-AA8C-A30316A964D1}"/>
          </ac:picMkLst>
        </pc:picChg>
        <pc:picChg chg="add del mod ord">
          <ac:chgData name="Nia Evans" userId="S::n.evans@uwtsd.ac.uk::73f80963-43f3-41cc-b629-1f52622eac76" providerId="AD" clId="Web-{F9014369-CEF4-9909-2768-2F371B4AECDF}" dt="2020-01-09T10:24:27.253" v="964"/>
          <ac:picMkLst>
            <pc:docMk/>
            <pc:sldMk cId="247137996" sldId="352"/>
            <ac:picMk id="8" creationId="{10AC5841-2F34-4AFC-BE2F-90918B53F8F7}"/>
          </ac:picMkLst>
        </pc:picChg>
        <pc:picChg chg="add mod ord">
          <ac:chgData name="Nia Evans" userId="S::n.evans@uwtsd.ac.uk::73f80963-43f3-41cc-b629-1f52622eac76" providerId="AD" clId="Web-{F9014369-CEF4-9909-2768-2F371B4AECDF}" dt="2020-01-09T10:32:20.092" v="999" actId="14100"/>
          <ac:picMkLst>
            <pc:docMk/>
            <pc:sldMk cId="247137996" sldId="352"/>
            <ac:picMk id="12" creationId="{41F5BF62-7295-4F01-8371-017FC0D9B73C}"/>
          </ac:picMkLst>
        </pc:picChg>
      </pc:sldChg>
      <pc:sldChg chg="addSp delSp modSp">
        <pc:chgData name="Nia Evans" userId="S::n.evans@uwtsd.ac.uk::73f80963-43f3-41cc-b629-1f52622eac76" providerId="AD" clId="Web-{F9014369-CEF4-9909-2768-2F371B4AECDF}" dt="2020-01-09T15:16:20.477" v="3189" actId="20577"/>
        <pc:sldMkLst>
          <pc:docMk/>
          <pc:sldMk cId="4155061320" sldId="353"/>
        </pc:sldMkLst>
        <pc:spChg chg="mod">
          <ac:chgData name="Nia Evans" userId="S::n.evans@uwtsd.ac.uk::73f80963-43f3-41cc-b629-1f52622eac76" providerId="AD" clId="Web-{F9014369-CEF4-9909-2768-2F371B4AECDF}" dt="2020-01-09T15:15:59.164" v="3164" actId="20577"/>
          <ac:spMkLst>
            <pc:docMk/>
            <pc:sldMk cId="4155061320" sldId="353"/>
            <ac:spMk id="2" creationId="{20C36405-3D3F-D049-99EC-ABB9AE132E04}"/>
          </ac:spMkLst>
        </pc:spChg>
        <pc:spChg chg="del">
          <ac:chgData name="Nia Evans" userId="S::n.evans@uwtsd.ac.uk::73f80963-43f3-41cc-b629-1f52622eac76" providerId="AD" clId="Web-{F9014369-CEF4-9909-2768-2F371B4AECDF}" dt="2020-01-09T15:12:14.135" v="3081"/>
          <ac:spMkLst>
            <pc:docMk/>
            <pc:sldMk cId="4155061320" sldId="353"/>
            <ac:spMk id="3" creationId="{F688EEB8-470A-9341-8EA5-1319554A9639}"/>
          </ac:spMkLst>
        </pc:spChg>
        <pc:spChg chg="add mod">
          <ac:chgData name="Nia Evans" userId="S::n.evans@uwtsd.ac.uk::73f80963-43f3-41cc-b629-1f52622eac76" providerId="AD" clId="Web-{F9014369-CEF4-9909-2768-2F371B4AECDF}" dt="2020-01-09T15:13:45.650" v="3115" actId="14100"/>
          <ac:spMkLst>
            <pc:docMk/>
            <pc:sldMk cId="4155061320" sldId="353"/>
            <ac:spMk id="4" creationId="{3B53667F-E2E4-498C-8A1D-0A781C7876EE}"/>
          </ac:spMkLst>
        </pc:spChg>
        <pc:spChg chg="add mod">
          <ac:chgData name="Nia Evans" userId="S::n.evans@uwtsd.ac.uk::73f80963-43f3-41cc-b629-1f52622eac76" providerId="AD" clId="Web-{F9014369-CEF4-9909-2768-2F371B4AECDF}" dt="2020-01-09T15:15:05.821" v="3133" actId="20577"/>
          <ac:spMkLst>
            <pc:docMk/>
            <pc:sldMk cId="4155061320" sldId="353"/>
            <ac:spMk id="5" creationId="{0306CB68-A453-4432-A701-367AAD37A18D}"/>
          </ac:spMkLst>
        </pc:spChg>
        <pc:spChg chg="add mod">
          <ac:chgData name="Nia Evans" userId="S::n.evans@uwtsd.ac.uk::73f80963-43f3-41cc-b629-1f52622eac76" providerId="AD" clId="Web-{F9014369-CEF4-9909-2768-2F371B4AECDF}" dt="2020-01-09T15:16:20.477" v="3189" actId="20577"/>
          <ac:spMkLst>
            <pc:docMk/>
            <pc:sldMk cId="4155061320" sldId="353"/>
            <ac:spMk id="6" creationId="{E01AF4D5-5837-456D-B01E-AFCE9D941CCB}"/>
          </ac:spMkLst>
        </pc:spChg>
        <pc:spChg chg="add mod">
          <ac:chgData name="Nia Evans" userId="S::n.evans@uwtsd.ac.uk::73f80963-43f3-41cc-b629-1f52622eac76" providerId="AD" clId="Web-{F9014369-CEF4-9909-2768-2F371B4AECDF}" dt="2020-01-09T15:15:11.337" v="3139" actId="14100"/>
          <ac:spMkLst>
            <pc:docMk/>
            <pc:sldMk cId="4155061320" sldId="353"/>
            <ac:spMk id="7" creationId="{D1B110D2-548D-4B97-96CB-3DD5CDCE1B49}"/>
          </ac:spMkLst>
        </pc:spChg>
        <pc:spChg chg="add mod">
          <ac:chgData name="Nia Evans" userId="S::n.evans@uwtsd.ac.uk::73f80963-43f3-41cc-b629-1f52622eac76" providerId="AD" clId="Web-{F9014369-CEF4-9909-2768-2F371B4AECDF}" dt="2020-01-09T15:15:27.024" v="3152" actId="20577"/>
          <ac:spMkLst>
            <pc:docMk/>
            <pc:sldMk cId="4155061320" sldId="353"/>
            <ac:spMk id="8" creationId="{EDAA0BAB-CB9F-43E9-AF68-A82DE5793E67}"/>
          </ac:spMkLst>
        </pc:spChg>
        <pc:spChg chg="add mod">
          <ac:chgData name="Nia Evans" userId="S::n.evans@uwtsd.ac.uk::73f80963-43f3-41cc-b629-1f52622eac76" providerId="AD" clId="Web-{F9014369-CEF4-9909-2768-2F371B4AECDF}" dt="2020-01-09T15:15:23.712" v="3149" actId="20577"/>
          <ac:spMkLst>
            <pc:docMk/>
            <pc:sldMk cId="4155061320" sldId="353"/>
            <ac:spMk id="9" creationId="{FD0F934C-A8AA-4E02-B5B3-0D16F8B6877A}"/>
          </ac:spMkLst>
        </pc:spChg>
        <pc:spChg chg="add mod">
          <ac:chgData name="Nia Evans" userId="S::n.evans@uwtsd.ac.uk::73f80963-43f3-41cc-b629-1f52622eac76" providerId="AD" clId="Web-{F9014369-CEF4-9909-2768-2F371B4AECDF}" dt="2020-01-09T15:15:34.415" v="3158" actId="20577"/>
          <ac:spMkLst>
            <pc:docMk/>
            <pc:sldMk cId="4155061320" sldId="353"/>
            <ac:spMk id="10" creationId="{6FF4CF3A-200D-4DC2-B86F-3535F07F305F}"/>
          </ac:spMkLst>
        </pc:spChg>
        <pc:spChg chg="add mod">
          <ac:chgData name="Nia Evans" userId="S::n.evans@uwtsd.ac.uk::73f80963-43f3-41cc-b629-1f52622eac76" providerId="AD" clId="Web-{F9014369-CEF4-9909-2768-2F371B4AECDF}" dt="2020-01-09T15:15:31.149" v="3155" actId="20577"/>
          <ac:spMkLst>
            <pc:docMk/>
            <pc:sldMk cId="4155061320" sldId="353"/>
            <ac:spMk id="11" creationId="{7C81D861-3E25-4011-9684-59627DBAFDE8}"/>
          </ac:spMkLst>
        </pc:spChg>
      </pc:sldChg>
      <pc:sldChg chg="addSp delSp modSp">
        <pc:chgData name="Nia Evans" userId="S::n.evans@uwtsd.ac.uk::73f80963-43f3-41cc-b629-1f52622eac76" providerId="AD" clId="Web-{F9014369-CEF4-9909-2768-2F371B4AECDF}" dt="2020-01-09T16:34:12.453" v="3814"/>
        <pc:sldMkLst>
          <pc:docMk/>
          <pc:sldMk cId="1969498249" sldId="354"/>
        </pc:sldMkLst>
        <pc:spChg chg="mod">
          <ac:chgData name="Nia Evans" userId="S::n.evans@uwtsd.ac.uk::73f80963-43f3-41cc-b629-1f52622eac76" providerId="AD" clId="Web-{F9014369-CEF4-9909-2768-2F371B4AECDF}" dt="2020-01-09T16:34:00.969" v="3793" actId="1076"/>
          <ac:spMkLst>
            <pc:docMk/>
            <pc:sldMk cId="1969498249" sldId="354"/>
            <ac:spMk id="2" creationId="{3D15E3D0-2042-8944-9D49-7F6F516C0490}"/>
          </ac:spMkLst>
        </pc:spChg>
        <pc:spChg chg="del">
          <ac:chgData name="Nia Evans" userId="S::n.evans@uwtsd.ac.uk::73f80963-43f3-41cc-b629-1f52622eac76" providerId="AD" clId="Web-{F9014369-CEF4-9909-2768-2F371B4AECDF}" dt="2020-01-09T16:21:51.324" v="3365"/>
          <ac:spMkLst>
            <pc:docMk/>
            <pc:sldMk cId="1969498249" sldId="354"/>
            <ac:spMk id="3" creationId="{6AED79CC-8ECF-3D40-802B-649C873F2C37}"/>
          </ac:spMkLst>
        </pc:spChg>
        <pc:graphicFrameChg chg="add mod ord modGraphic">
          <ac:chgData name="Nia Evans" userId="S::n.evans@uwtsd.ac.uk::73f80963-43f3-41cc-b629-1f52622eac76" providerId="AD" clId="Web-{F9014369-CEF4-9909-2768-2F371B4AECDF}" dt="2020-01-09T16:34:12.453" v="3814"/>
          <ac:graphicFrameMkLst>
            <pc:docMk/>
            <pc:sldMk cId="1969498249" sldId="354"/>
            <ac:graphicFrameMk id="4" creationId="{56CB583A-088E-4814-BC2D-5AA513825095}"/>
          </ac:graphicFrameMkLst>
        </pc:graphicFrameChg>
      </pc:sldChg>
      <pc:sldChg chg="addSp delSp modSp ord delAnim">
        <pc:chgData name="Nia Evans" userId="S::n.evans@uwtsd.ac.uk::73f80963-43f3-41cc-b629-1f52622eac76" providerId="AD" clId="Web-{F9014369-CEF4-9909-2768-2F371B4AECDF}" dt="2020-01-09T10:13:23.696" v="916"/>
        <pc:sldMkLst>
          <pc:docMk/>
          <pc:sldMk cId="2301743707" sldId="355"/>
        </pc:sldMkLst>
        <pc:spChg chg="add del mod">
          <ac:chgData name="Nia Evans" userId="S::n.evans@uwtsd.ac.uk::73f80963-43f3-41cc-b629-1f52622eac76" providerId="AD" clId="Web-{F9014369-CEF4-9909-2768-2F371B4AECDF}" dt="2020-01-09T10:11:53.416" v="901"/>
          <ac:spMkLst>
            <pc:docMk/>
            <pc:sldMk cId="2301743707" sldId="355"/>
            <ac:spMk id="3" creationId="{E82B6B1C-0F1E-491E-B92C-A0987C12F026}"/>
          </ac:spMkLst>
        </pc:spChg>
        <pc:spChg chg="del">
          <ac:chgData name="Nia Evans" userId="S::n.evans@uwtsd.ac.uk::73f80963-43f3-41cc-b629-1f52622eac76" providerId="AD" clId="Web-{F9014369-CEF4-9909-2768-2F371B4AECDF}" dt="2020-01-09T10:08:16.777" v="784"/>
          <ac:spMkLst>
            <pc:docMk/>
            <pc:sldMk cId="2301743707" sldId="355"/>
            <ac:spMk id="4" creationId="{FF5A7969-6FE9-DC42-B5B4-D4371FE2A695}"/>
          </ac:spMkLst>
        </pc:spChg>
        <pc:spChg chg="add">
          <ac:chgData name="Nia Evans" userId="S::n.evans@uwtsd.ac.uk::73f80963-43f3-41cc-b629-1f52622eac76" providerId="AD" clId="Web-{F9014369-CEF4-9909-2768-2F371B4AECDF}" dt="2020-01-09T10:11:45.666" v="900"/>
          <ac:spMkLst>
            <pc:docMk/>
            <pc:sldMk cId="2301743707" sldId="355"/>
            <ac:spMk id="5" creationId="{46105BF1-F0BC-4076-96EF-BB4415EE9B83}"/>
          </ac:spMkLst>
        </pc:spChg>
        <pc:spChg chg="del mod">
          <ac:chgData name="Nia Evans" userId="S::n.evans@uwtsd.ac.uk::73f80963-43f3-41cc-b629-1f52622eac76" providerId="AD" clId="Web-{F9014369-CEF4-9909-2768-2F371B4AECDF}" dt="2020-01-09T10:07:34.622" v="779"/>
          <ac:spMkLst>
            <pc:docMk/>
            <pc:sldMk cId="2301743707" sldId="355"/>
            <ac:spMk id="10" creationId="{B7E1453B-11D0-FD4D-8B94-5744A3E0396E}"/>
          </ac:spMkLst>
        </pc:spChg>
        <pc:spChg chg="mod">
          <ac:chgData name="Nia Evans" userId="S::n.evans@uwtsd.ac.uk::73f80963-43f3-41cc-b629-1f52622eac76" providerId="AD" clId="Web-{F9014369-CEF4-9909-2768-2F371B4AECDF}" dt="2020-01-09T10:12:50.290" v="914" actId="1076"/>
          <ac:spMkLst>
            <pc:docMk/>
            <pc:sldMk cId="2301743707" sldId="355"/>
            <ac:spMk id="11" creationId="{C7F2DB4F-7468-5D42-9AC8-931679D32B65}"/>
          </ac:spMkLst>
        </pc:spChg>
        <pc:picChg chg="mod">
          <ac:chgData name="Nia Evans" userId="S::n.evans@uwtsd.ac.uk::73f80963-43f3-41cc-b629-1f52622eac76" providerId="AD" clId="Web-{F9014369-CEF4-9909-2768-2F371B4AECDF}" dt="2020-01-09T10:12:46.962" v="913" actId="1076"/>
          <ac:picMkLst>
            <pc:docMk/>
            <pc:sldMk cId="2301743707" sldId="355"/>
            <ac:picMk id="7" creationId="{BAA0507E-8937-6B4C-9162-3E25C523E628}"/>
          </ac:picMkLst>
        </pc:picChg>
        <pc:picChg chg="del">
          <ac:chgData name="Nia Evans" userId="S::n.evans@uwtsd.ac.uk::73f80963-43f3-41cc-b629-1f52622eac76" providerId="AD" clId="Web-{F9014369-CEF4-9909-2768-2F371B4AECDF}" dt="2020-01-09T10:07:37.168" v="780"/>
          <ac:picMkLst>
            <pc:docMk/>
            <pc:sldMk cId="2301743707" sldId="355"/>
            <ac:picMk id="8" creationId="{D1E68C76-48B6-6442-ADDF-4DD1C26C0DB7}"/>
          </ac:picMkLst>
        </pc:picChg>
        <pc:picChg chg="mod">
          <ac:chgData name="Nia Evans" userId="S::n.evans@uwtsd.ac.uk::73f80963-43f3-41cc-b629-1f52622eac76" providerId="AD" clId="Web-{F9014369-CEF4-9909-2768-2F371B4AECDF}" dt="2020-01-09T10:12:56.150" v="915" actId="1076"/>
          <ac:picMkLst>
            <pc:docMk/>
            <pc:sldMk cId="2301743707" sldId="355"/>
            <ac:picMk id="9" creationId="{7BC039A7-FF41-2642-9E16-3AD1CC9D3616}"/>
          </ac:picMkLst>
        </pc:picChg>
      </pc:sldChg>
      <pc:sldChg chg="addSp modSp new">
        <pc:chgData name="Nia Evans" userId="S::n.evans@uwtsd.ac.uk::73f80963-43f3-41cc-b629-1f52622eac76" providerId="AD" clId="Web-{F9014369-CEF4-9909-2768-2F371B4AECDF}" dt="2020-01-09T11:45:11.613" v="1262" actId="20577"/>
        <pc:sldMkLst>
          <pc:docMk/>
          <pc:sldMk cId="590369653" sldId="356"/>
        </pc:sldMkLst>
        <pc:spChg chg="mod">
          <ac:chgData name="Nia Evans" userId="S::n.evans@uwtsd.ac.uk::73f80963-43f3-41cc-b629-1f52622eac76" providerId="AD" clId="Web-{F9014369-CEF4-9909-2768-2F371B4AECDF}" dt="2020-01-09T11:41:58.206" v="1185" actId="1076"/>
          <ac:spMkLst>
            <pc:docMk/>
            <pc:sldMk cId="590369653" sldId="356"/>
            <ac:spMk id="2" creationId="{DF2F134F-55DA-4468-8799-106CA74BD791}"/>
          </ac:spMkLst>
        </pc:spChg>
        <pc:spChg chg="mod">
          <ac:chgData name="Nia Evans" userId="S::n.evans@uwtsd.ac.uk::73f80963-43f3-41cc-b629-1f52622eac76" providerId="AD" clId="Web-{F9014369-CEF4-9909-2768-2F371B4AECDF}" dt="2020-01-09T11:45:11.613" v="1262" actId="20577"/>
          <ac:spMkLst>
            <pc:docMk/>
            <pc:sldMk cId="590369653" sldId="356"/>
            <ac:spMk id="3" creationId="{9D408A19-933D-47FF-9932-6B5848373F52}"/>
          </ac:spMkLst>
        </pc:spChg>
        <pc:picChg chg="add mod">
          <ac:chgData name="Nia Evans" userId="S::n.evans@uwtsd.ac.uk::73f80963-43f3-41cc-b629-1f52622eac76" providerId="AD" clId="Web-{F9014369-CEF4-9909-2768-2F371B4AECDF}" dt="2020-01-09T11:45:04.832" v="1261" actId="1076"/>
          <ac:picMkLst>
            <pc:docMk/>
            <pc:sldMk cId="590369653" sldId="356"/>
            <ac:picMk id="5" creationId="{3F2C01DB-C471-4BD5-923C-3CCD6D7B5718}"/>
          </ac:picMkLst>
        </pc:picChg>
      </pc:sldChg>
      <pc:sldChg chg="modSp new">
        <pc:chgData name="Nia Evans" userId="S::n.evans@uwtsd.ac.uk::73f80963-43f3-41cc-b629-1f52622eac76" providerId="AD" clId="Web-{F9014369-CEF4-9909-2768-2F371B4AECDF}" dt="2020-01-09T10:20:04.114" v="956" actId="20577"/>
        <pc:sldMkLst>
          <pc:docMk/>
          <pc:sldMk cId="1670060397" sldId="357"/>
        </pc:sldMkLst>
        <pc:spChg chg="mod">
          <ac:chgData name="Nia Evans" userId="S::n.evans@uwtsd.ac.uk::73f80963-43f3-41cc-b629-1f52622eac76" providerId="AD" clId="Web-{F9014369-CEF4-9909-2768-2F371B4AECDF}" dt="2020-01-09T10:06:08.404" v="773" actId="1076"/>
          <ac:spMkLst>
            <pc:docMk/>
            <pc:sldMk cId="1670060397" sldId="357"/>
            <ac:spMk id="2" creationId="{633E5711-6209-41AE-A70C-E8BB5C3EBE74}"/>
          </ac:spMkLst>
        </pc:spChg>
        <pc:spChg chg="mod">
          <ac:chgData name="Nia Evans" userId="S::n.evans@uwtsd.ac.uk::73f80963-43f3-41cc-b629-1f52622eac76" providerId="AD" clId="Web-{F9014369-CEF4-9909-2768-2F371B4AECDF}" dt="2020-01-09T10:20:04.114" v="956" actId="20577"/>
          <ac:spMkLst>
            <pc:docMk/>
            <pc:sldMk cId="1670060397" sldId="357"/>
            <ac:spMk id="3" creationId="{8FF87B40-E73D-4518-AA0F-AC1D3275C2D4}"/>
          </ac:spMkLst>
        </pc:spChg>
      </pc:sldChg>
      <pc:sldChg chg="addSp delSp modSp new">
        <pc:chgData name="Nia Evans" userId="S::n.evans@uwtsd.ac.uk::73f80963-43f3-41cc-b629-1f52622eac76" providerId="AD" clId="Web-{F9014369-CEF4-9909-2768-2F371B4AECDF}" dt="2020-01-09T10:35:54.543" v="1083" actId="1076"/>
        <pc:sldMkLst>
          <pc:docMk/>
          <pc:sldMk cId="118751022" sldId="358"/>
        </pc:sldMkLst>
        <pc:spChg chg="mod">
          <ac:chgData name="Nia Evans" userId="S::n.evans@uwtsd.ac.uk::73f80963-43f3-41cc-b629-1f52622eac76" providerId="AD" clId="Web-{F9014369-CEF4-9909-2768-2F371B4AECDF}" dt="2020-01-09T10:35:54.543" v="1083" actId="1076"/>
          <ac:spMkLst>
            <pc:docMk/>
            <pc:sldMk cId="118751022" sldId="358"/>
            <ac:spMk id="2" creationId="{B5D94264-EF9A-407C-82A7-07E2F0CDD26C}"/>
          </ac:spMkLst>
        </pc:spChg>
        <pc:spChg chg="del">
          <ac:chgData name="Nia Evans" userId="S::n.evans@uwtsd.ac.uk::73f80963-43f3-41cc-b629-1f52622eac76" providerId="AD" clId="Web-{F9014369-CEF4-9909-2768-2F371B4AECDF}" dt="2020-01-09T10:18:32.287" v="946"/>
          <ac:spMkLst>
            <pc:docMk/>
            <pc:sldMk cId="118751022" sldId="358"/>
            <ac:spMk id="3" creationId="{7BDDED0F-14C7-4E92-9575-6113EE80BE17}"/>
          </ac:spMkLst>
        </pc:spChg>
        <pc:spChg chg="add mod">
          <ac:chgData name="Nia Evans" userId="S::n.evans@uwtsd.ac.uk::73f80963-43f3-41cc-b629-1f52622eac76" providerId="AD" clId="Web-{F9014369-CEF4-9909-2768-2F371B4AECDF}" dt="2020-01-09T10:35:51.465" v="1081" actId="20577"/>
          <ac:spMkLst>
            <pc:docMk/>
            <pc:sldMk cId="118751022" sldId="358"/>
            <ac:spMk id="6" creationId="{C90767B8-67C7-4FBA-BCC6-863B5D86A697}"/>
          </ac:spMkLst>
        </pc:spChg>
        <pc:picChg chg="add mod ord">
          <ac:chgData name="Nia Evans" userId="S::n.evans@uwtsd.ac.uk::73f80963-43f3-41cc-b629-1f52622eac76" providerId="AD" clId="Web-{F9014369-CEF4-9909-2768-2F371B4AECDF}" dt="2020-01-09T10:34:56.543" v="1056" actId="14100"/>
          <ac:picMkLst>
            <pc:docMk/>
            <pc:sldMk cId="118751022" sldId="358"/>
            <ac:picMk id="4" creationId="{53FA914B-B6A1-4CC9-AC61-39225FD3FF37}"/>
          </ac:picMkLst>
        </pc:picChg>
      </pc:sldChg>
      <pc:sldChg chg="modSp add ord replId">
        <pc:chgData name="Nia Evans" userId="S::n.evans@uwtsd.ac.uk::73f80963-43f3-41cc-b629-1f52622eac76" providerId="AD" clId="Web-{F9014369-CEF4-9909-2768-2F371B4AECDF}" dt="2020-01-09T13:02:18.360" v="2633" actId="1076"/>
        <pc:sldMkLst>
          <pc:docMk/>
          <pc:sldMk cId="913892897" sldId="359"/>
        </pc:sldMkLst>
        <pc:spChg chg="mod">
          <ac:chgData name="Nia Evans" userId="S::n.evans@uwtsd.ac.uk::73f80963-43f3-41cc-b629-1f52622eac76" providerId="AD" clId="Web-{F9014369-CEF4-9909-2768-2F371B4AECDF}" dt="2020-01-09T13:02:11.485" v="2629" actId="20577"/>
          <ac:spMkLst>
            <pc:docMk/>
            <pc:sldMk cId="913892897" sldId="359"/>
            <ac:spMk id="2" creationId="{3AF8D079-2410-E849-BBF2-7BF9CDC11662}"/>
          </ac:spMkLst>
        </pc:spChg>
        <pc:picChg chg="mod">
          <ac:chgData name="Nia Evans" userId="S::n.evans@uwtsd.ac.uk::73f80963-43f3-41cc-b629-1f52622eac76" providerId="AD" clId="Web-{F9014369-CEF4-9909-2768-2F371B4AECDF}" dt="2020-01-09T13:02:18.360" v="2633" actId="1076"/>
          <ac:picMkLst>
            <pc:docMk/>
            <pc:sldMk cId="913892897" sldId="359"/>
            <ac:picMk id="4" creationId="{B04CD305-DE72-4A2A-AA8C-A30316A964D1}"/>
          </ac:picMkLst>
        </pc:picChg>
      </pc:sldChg>
      <pc:sldChg chg="addSp delSp modSp add ord replId">
        <pc:chgData name="Nia Evans" userId="S::n.evans@uwtsd.ac.uk::73f80963-43f3-41cc-b629-1f52622eac76" providerId="AD" clId="Web-{F9014369-CEF4-9909-2768-2F371B4AECDF}" dt="2020-01-09T12:57:55.842" v="2594" actId="1076"/>
        <pc:sldMkLst>
          <pc:docMk/>
          <pc:sldMk cId="3268680548" sldId="360"/>
        </pc:sldMkLst>
        <pc:spChg chg="mod">
          <ac:chgData name="Nia Evans" userId="S::n.evans@uwtsd.ac.uk::73f80963-43f3-41cc-b629-1f52622eac76" providerId="AD" clId="Web-{F9014369-CEF4-9909-2768-2F371B4AECDF}" dt="2020-01-09T12:57:40.795" v="2588" actId="20577"/>
          <ac:spMkLst>
            <pc:docMk/>
            <pc:sldMk cId="3268680548" sldId="360"/>
            <ac:spMk id="2" creationId="{DF2F134F-55DA-4468-8799-106CA74BD791}"/>
          </ac:spMkLst>
        </pc:spChg>
        <pc:spChg chg="del">
          <ac:chgData name="Nia Evans" userId="S::n.evans@uwtsd.ac.uk::73f80963-43f3-41cc-b629-1f52622eac76" providerId="AD" clId="Web-{F9014369-CEF4-9909-2768-2F371B4AECDF}" dt="2020-01-09T11:53:41.241" v="1312"/>
          <ac:spMkLst>
            <pc:docMk/>
            <pc:sldMk cId="3268680548" sldId="360"/>
            <ac:spMk id="3" creationId="{9D408A19-933D-47FF-9932-6B5848373F52}"/>
          </ac:spMkLst>
        </pc:spChg>
        <pc:spChg chg="add del mod">
          <ac:chgData name="Nia Evans" userId="S::n.evans@uwtsd.ac.uk::73f80963-43f3-41cc-b629-1f52622eac76" providerId="AD" clId="Web-{F9014369-CEF4-9909-2768-2F371B4AECDF}" dt="2020-01-09T12:50:31.604" v="2460"/>
          <ac:spMkLst>
            <pc:docMk/>
            <pc:sldMk cId="3268680548" sldId="360"/>
            <ac:spMk id="6" creationId="{4D7C23DB-9596-474B-903E-6E03D4603722}"/>
          </ac:spMkLst>
        </pc:spChg>
        <pc:picChg chg="add mod">
          <ac:chgData name="Nia Evans" userId="S::n.evans@uwtsd.ac.uk::73f80963-43f3-41cc-b629-1f52622eac76" providerId="AD" clId="Web-{F9014369-CEF4-9909-2768-2F371B4AECDF}" dt="2020-01-09T12:57:55.842" v="2594" actId="1076"/>
          <ac:picMkLst>
            <pc:docMk/>
            <pc:sldMk cId="3268680548" sldId="360"/>
            <ac:picMk id="3" creationId="{599D5CF1-EF72-4C27-BEB7-7683F77B6C13}"/>
          </ac:picMkLst>
        </pc:picChg>
        <pc:picChg chg="del">
          <ac:chgData name="Nia Evans" userId="S::n.evans@uwtsd.ac.uk::73f80963-43f3-41cc-b629-1f52622eac76" providerId="AD" clId="Web-{F9014369-CEF4-9909-2768-2F371B4AECDF}" dt="2020-01-09T11:53:47.835" v="1313"/>
          <ac:picMkLst>
            <pc:docMk/>
            <pc:sldMk cId="3268680548" sldId="360"/>
            <ac:picMk id="5" creationId="{3F2C01DB-C471-4BD5-923C-3CCD6D7B5718}"/>
          </ac:picMkLst>
        </pc:picChg>
      </pc:sldChg>
      <pc:sldChg chg="addSp delSp modSp new ord">
        <pc:chgData name="Nia Evans" userId="S::n.evans@uwtsd.ac.uk::73f80963-43f3-41cc-b629-1f52622eac76" providerId="AD" clId="Web-{F9014369-CEF4-9909-2768-2F371B4AECDF}" dt="2020-01-09T12:50:07.463" v="2456" actId="1076"/>
        <pc:sldMkLst>
          <pc:docMk/>
          <pc:sldMk cId="1231869989" sldId="361"/>
        </pc:sldMkLst>
        <pc:spChg chg="mod">
          <ac:chgData name="Nia Evans" userId="S::n.evans@uwtsd.ac.uk::73f80963-43f3-41cc-b629-1f52622eac76" providerId="AD" clId="Web-{F9014369-CEF4-9909-2768-2F371B4AECDF}" dt="2020-01-09T12:42:35.600" v="2295" actId="20577"/>
          <ac:spMkLst>
            <pc:docMk/>
            <pc:sldMk cId="1231869989" sldId="361"/>
            <ac:spMk id="2" creationId="{322CBCC6-356F-408F-B115-3A498E88D291}"/>
          </ac:spMkLst>
        </pc:spChg>
        <pc:spChg chg="mod">
          <ac:chgData name="Nia Evans" userId="S::n.evans@uwtsd.ac.uk::73f80963-43f3-41cc-b629-1f52622eac76" providerId="AD" clId="Web-{F9014369-CEF4-9909-2768-2F371B4AECDF}" dt="2020-01-09T12:49:24.369" v="2446" actId="20577"/>
          <ac:spMkLst>
            <pc:docMk/>
            <pc:sldMk cId="1231869989" sldId="361"/>
            <ac:spMk id="3" creationId="{87FD51E0-DACA-4C66-8D2B-BA4995C6D3FA}"/>
          </ac:spMkLst>
        </pc:spChg>
        <pc:picChg chg="add mod">
          <ac:chgData name="Nia Evans" userId="S::n.evans@uwtsd.ac.uk::73f80963-43f3-41cc-b629-1f52622eac76" providerId="AD" clId="Web-{F9014369-CEF4-9909-2768-2F371B4AECDF}" dt="2020-01-09T12:50:07.463" v="2456" actId="1076"/>
          <ac:picMkLst>
            <pc:docMk/>
            <pc:sldMk cId="1231869989" sldId="361"/>
            <ac:picMk id="4" creationId="{E1D2929C-CC41-4819-93D7-C92D7BFD034B}"/>
          </ac:picMkLst>
        </pc:picChg>
        <pc:picChg chg="add del mod">
          <ac:chgData name="Nia Evans" userId="S::n.evans@uwtsd.ac.uk::73f80963-43f3-41cc-b629-1f52622eac76" providerId="AD" clId="Web-{F9014369-CEF4-9909-2768-2F371B4AECDF}" dt="2020-01-09T12:49:44.713" v="2452"/>
          <ac:picMkLst>
            <pc:docMk/>
            <pc:sldMk cId="1231869989" sldId="361"/>
            <ac:picMk id="6" creationId="{AED88632-2802-40F0-86D6-DA99A6A275B8}"/>
          </ac:picMkLst>
        </pc:picChg>
        <pc:picChg chg="add mod">
          <ac:chgData name="Nia Evans" userId="S::n.evans@uwtsd.ac.uk::73f80963-43f3-41cc-b629-1f52622eac76" providerId="AD" clId="Web-{F9014369-CEF4-9909-2768-2F371B4AECDF}" dt="2020-01-09T12:50:03.354" v="2455" actId="1076"/>
          <ac:picMkLst>
            <pc:docMk/>
            <pc:sldMk cId="1231869989" sldId="361"/>
            <ac:picMk id="8" creationId="{2350970C-AEC3-41E9-99BF-499973237FB2}"/>
          </ac:picMkLst>
        </pc:picChg>
      </pc:sldChg>
      <pc:sldChg chg="modSp add ord replId">
        <pc:chgData name="Nia Evans" userId="S::n.evans@uwtsd.ac.uk::73f80963-43f3-41cc-b629-1f52622eac76" providerId="AD" clId="Web-{F9014369-CEF4-9909-2768-2F371B4AECDF}" dt="2020-01-09T13:00:47.781" v="2595"/>
        <pc:sldMkLst>
          <pc:docMk/>
          <pc:sldMk cId="1885110962" sldId="362"/>
        </pc:sldMkLst>
        <pc:spChg chg="mod">
          <ac:chgData name="Nia Evans" userId="S::n.evans@uwtsd.ac.uk::73f80963-43f3-41cc-b629-1f52622eac76" providerId="AD" clId="Web-{F9014369-CEF4-9909-2768-2F371B4AECDF}" dt="2020-01-09T12:57:08.186" v="2570" actId="14100"/>
          <ac:spMkLst>
            <pc:docMk/>
            <pc:sldMk cId="1885110962" sldId="362"/>
            <ac:spMk id="10" creationId="{B7E1453B-11D0-FD4D-8B94-5744A3E0396E}"/>
          </ac:spMkLst>
        </pc:spChg>
        <pc:picChg chg="mod">
          <ac:chgData name="Nia Evans" userId="S::n.evans@uwtsd.ac.uk::73f80963-43f3-41cc-b629-1f52622eac76" providerId="AD" clId="Web-{F9014369-CEF4-9909-2768-2F371B4AECDF}" dt="2020-01-09T12:57:13.655" v="2571" actId="1076"/>
          <ac:picMkLst>
            <pc:docMk/>
            <pc:sldMk cId="1885110962" sldId="362"/>
            <ac:picMk id="2" creationId="{8A7119BF-DD99-46F0-AC9E-BEAA74221F82}"/>
          </ac:picMkLst>
        </pc:picChg>
      </pc:sldChg>
      <pc:sldChg chg="new del">
        <pc:chgData name="Nia Evans" userId="S::n.evans@uwtsd.ac.uk::73f80963-43f3-41cc-b629-1f52622eac76" providerId="AD" clId="Web-{F9014369-CEF4-9909-2768-2F371B4AECDF}" dt="2020-01-09T14:48:57.024" v="3037"/>
        <pc:sldMkLst>
          <pc:docMk/>
          <pc:sldMk cId="1439221301" sldId="363"/>
        </pc:sldMkLst>
      </pc:sldChg>
      <pc:sldChg chg="addSp delSp modSp add replId">
        <pc:chgData name="Nia Evans" userId="S::n.evans@uwtsd.ac.uk::73f80963-43f3-41cc-b629-1f52622eac76" providerId="AD" clId="Web-{F9014369-CEF4-9909-2768-2F371B4AECDF}" dt="2020-01-09T13:53:17.566" v="2856" actId="20577"/>
        <pc:sldMkLst>
          <pc:docMk/>
          <pc:sldMk cId="1856441438" sldId="364"/>
        </pc:sldMkLst>
        <pc:spChg chg="mod">
          <ac:chgData name="Nia Evans" userId="S::n.evans@uwtsd.ac.uk::73f80963-43f3-41cc-b629-1f52622eac76" providerId="AD" clId="Web-{F9014369-CEF4-9909-2768-2F371B4AECDF}" dt="2020-01-09T13:45:36.393" v="2776" actId="20577"/>
          <ac:spMkLst>
            <pc:docMk/>
            <pc:sldMk cId="1856441438" sldId="364"/>
            <ac:spMk id="2" creationId="{DF2F134F-55DA-4468-8799-106CA74BD791}"/>
          </ac:spMkLst>
        </pc:spChg>
        <pc:spChg chg="add del">
          <ac:chgData name="Nia Evans" userId="S::n.evans@uwtsd.ac.uk::73f80963-43f3-41cc-b629-1f52622eac76" providerId="AD" clId="Web-{F9014369-CEF4-9909-2768-2F371B4AECDF}" dt="2020-01-09T13:48:40.378" v="2789"/>
          <ac:spMkLst>
            <pc:docMk/>
            <pc:sldMk cId="1856441438" sldId="364"/>
            <ac:spMk id="6" creationId="{27C21913-984E-4CA1-ACD2-B63BC1823D73}"/>
          </ac:spMkLst>
        </pc:spChg>
        <pc:spChg chg="add del mod">
          <ac:chgData name="Nia Evans" userId="S::n.evans@uwtsd.ac.uk::73f80963-43f3-41cc-b629-1f52622eac76" providerId="AD" clId="Web-{F9014369-CEF4-9909-2768-2F371B4AECDF}" dt="2020-01-09T13:48:38.847" v="2788"/>
          <ac:spMkLst>
            <pc:docMk/>
            <pc:sldMk cId="1856441438" sldId="364"/>
            <ac:spMk id="7" creationId="{2925D25A-4E57-49E5-B731-D62E2F1DCEC6}"/>
          </ac:spMkLst>
        </pc:spChg>
        <pc:spChg chg="add mod">
          <ac:chgData name="Nia Evans" userId="S::n.evans@uwtsd.ac.uk::73f80963-43f3-41cc-b629-1f52622eac76" providerId="AD" clId="Web-{F9014369-CEF4-9909-2768-2F371B4AECDF}" dt="2020-01-09T13:50:21.738" v="2814" actId="1076"/>
          <ac:spMkLst>
            <pc:docMk/>
            <pc:sldMk cId="1856441438" sldId="364"/>
            <ac:spMk id="8" creationId="{BE77169E-54F3-4FD9-AEDA-2687EF4AB3D8}"/>
          </ac:spMkLst>
        </pc:spChg>
        <pc:spChg chg="add mod">
          <ac:chgData name="Nia Evans" userId="S::n.evans@uwtsd.ac.uk::73f80963-43f3-41cc-b629-1f52622eac76" providerId="AD" clId="Web-{F9014369-CEF4-9909-2768-2F371B4AECDF}" dt="2020-01-09T13:51:36.082" v="2841" actId="1076"/>
          <ac:spMkLst>
            <pc:docMk/>
            <pc:sldMk cId="1856441438" sldId="364"/>
            <ac:spMk id="9" creationId="{DED6EC2C-D074-4D95-A851-51E10500ECEF}"/>
          </ac:spMkLst>
        </pc:spChg>
        <pc:spChg chg="add mod">
          <ac:chgData name="Nia Evans" userId="S::n.evans@uwtsd.ac.uk::73f80963-43f3-41cc-b629-1f52622eac76" providerId="AD" clId="Web-{F9014369-CEF4-9909-2768-2F371B4AECDF}" dt="2020-01-09T13:53:17.566" v="2856" actId="20577"/>
          <ac:spMkLst>
            <pc:docMk/>
            <pc:sldMk cId="1856441438" sldId="364"/>
            <ac:spMk id="10" creationId="{B20CB297-0B4B-45E9-B67F-52BB5A027531}"/>
          </ac:spMkLst>
        </pc:spChg>
        <pc:spChg chg="add mod">
          <ac:chgData name="Nia Evans" userId="S::n.evans@uwtsd.ac.uk::73f80963-43f3-41cc-b629-1f52622eac76" providerId="AD" clId="Web-{F9014369-CEF4-9909-2768-2F371B4AECDF}" dt="2020-01-09T13:51:43.988" v="2847" actId="20577"/>
          <ac:spMkLst>
            <pc:docMk/>
            <pc:sldMk cId="1856441438" sldId="364"/>
            <ac:spMk id="11" creationId="{1BCF92C0-7756-4B27-B6B1-F18A620B06A4}"/>
          </ac:spMkLst>
        </pc:spChg>
        <pc:picChg chg="del">
          <ac:chgData name="Nia Evans" userId="S::n.evans@uwtsd.ac.uk::73f80963-43f3-41cc-b629-1f52622eac76" providerId="AD" clId="Web-{F9014369-CEF4-9909-2768-2F371B4AECDF}" dt="2020-01-09T13:44:37.361" v="2637"/>
          <ac:picMkLst>
            <pc:docMk/>
            <pc:sldMk cId="1856441438" sldId="364"/>
            <ac:picMk id="3" creationId="{599D5CF1-EF72-4C27-BEB7-7683F77B6C13}"/>
          </ac:picMkLst>
        </pc:picChg>
        <pc:picChg chg="add mod">
          <ac:chgData name="Nia Evans" userId="S::n.evans@uwtsd.ac.uk::73f80963-43f3-41cc-b629-1f52622eac76" providerId="AD" clId="Web-{F9014369-CEF4-9909-2768-2F371B4AECDF}" dt="2020-01-09T13:50:17.722" v="2813" actId="1076"/>
          <ac:picMkLst>
            <pc:docMk/>
            <pc:sldMk cId="1856441438" sldId="364"/>
            <ac:picMk id="4" creationId="{C319207A-8F27-4F8A-AF6A-F5023724F362}"/>
          </ac:picMkLst>
        </pc:picChg>
      </pc:sldChg>
      <pc:sldChg chg="addSp delSp modSp add replId">
        <pc:chgData name="Nia Evans" userId="S::n.evans@uwtsd.ac.uk::73f80963-43f3-41cc-b629-1f52622eac76" providerId="AD" clId="Web-{F9014369-CEF4-9909-2768-2F371B4AECDF}" dt="2020-01-09T14:27:01.339" v="2941"/>
        <pc:sldMkLst>
          <pc:docMk/>
          <pc:sldMk cId="3557546922" sldId="365"/>
        </pc:sldMkLst>
        <pc:spChg chg="add del mod">
          <ac:chgData name="Nia Evans" userId="S::n.evans@uwtsd.ac.uk::73f80963-43f3-41cc-b629-1f52622eac76" providerId="AD" clId="Web-{F9014369-CEF4-9909-2768-2F371B4AECDF}" dt="2020-01-09T14:19:14.587" v="2875"/>
          <ac:spMkLst>
            <pc:docMk/>
            <pc:sldMk cId="3557546922" sldId="365"/>
            <ac:spMk id="6" creationId="{A3110999-AF2C-4C13-8C2F-F0348198DC14}"/>
          </ac:spMkLst>
        </pc:spChg>
        <pc:spChg chg="add del mod">
          <ac:chgData name="Nia Evans" userId="S::n.evans@uwtsd.ac.uk::73f80963-43f3-41cc-b629-1f52622eac76" providerId="AD" clId="Web-{F9014369-CEF4-9909-2768-2F371B4AECDF}" dt="2020-01-09T14:27:01.339" v="2941"/>
          <ac:spMkLst>
            <pc:docMk/>
            <pc:sldMk cId="3557546922" sldId="365"/>
            <ac:spMk id="7" creationId="{8910204E-7B4E-4A7C-BD6A-77279E59E227}"/>
          </ac:spMkLst>
        </pc:spChg>
        <pc:spChg chg="mod">
          <ac:chgData name="Nia Evans" userId="S::n.evans@uwtsd.ac.uk::73f80963-43f3-41cc-b629-1f52622eac76" providerId="AD" clId="Web-{F9014369-CEF4-9909-2768-2F371B4AECDF}" dt="2020-01-09T14:25:30.073" v="2936" actId="1076"/>
          <ac:spMkLst>
            <pc:docMk/>
            <pc:sldMk cId="3557546922" sldId="365"/>
            <ac:spMk id="8" creationId="{BE77169E-54F3-4FD9-AEDA-2687EF4AB3D8}"/>
          </ac:spMkLst>
        </pc:spChg>
        <pc:spChg chg="del mod">
          <ac:chgData name="Nia Evans" userId="S::n.evans@uwtsd.ac.uk::73f80963-43f3-41cc-b629-1f52622eac76" providerId="AD" clId="Web-{F9014369-CEF4-9909-2768-2F371B4AECDF}" dt="2020-01-09T14:20:30.759" v="2887"/>
          <ac:spMkLst>
            <pc:docMk/>
            <pc:sldMk cId="3557546922" sldId="365"/>
            <ac:spMk id="9" creationId="{DED6EC2C-D074-4D95-A851-51E10500ECEF}"/>
          </ac:spMkLst>
        </pc:spChg>
        <pc:spChg chg="del mod">
          <ac:chgData name="Nia Evans" userId="S::n.evans@uwtsd.ac.uk::73f80963-43f3-41cc-b629-1f52622eac76" providerId="AD" clId="Web-{F9014369-CEF4-9909-2768-2F371B4AECDF}" dt="2020-01-09T14:26:54.807" v="2939"/>
          <ac:spMkLst>
            <pc:docMk/>
            <pc:sldMk cId="3557546922" sldId="365"/>
            <ac:spMk id="10" creationId="{B20CB297-0B4B-45E9-B67F-52BB5A027531}"/>
          </ac:spMkLst>
        </pc:spChg>
        <pc:spChg chg="del mod">
          <ac:chgData name="Nia Evans" userId="S::n.evans@uwtsd.ac.uk::73f80963-43f3-41cc-b629-1f52622eac76" providerId="AD" clId="Web-{F9014369-CEF4-9909-2768-2F371B4AECDF}" dt="2020-01-09T14:21:51.666" v="2894"/>
          <ac:spMkLst>
            <pc:docMk/>
            <pc:sldMk cId="3557546922" sldId="365"/>
            <ac:spMk id="11" creationId="{1BCF92C0-7756-4B27-B6B1-F18A620B06A4}"/>
          </ac:spMkLst>
        </pc:spChg>
        <pc:spChg chg="add">
          <ac:chgData name="Nia Evans" userId="S::n.evans@uwtsd.ac.uk::73f80963-43f3-41cc-b629-1f52622eac76" providerId="AD" clId="Web-{F9014369-CEF4-9909-2768-2F371B4AECDF}" dt="2020-01-09T14:26:56.620" v="2940"/>
          <ac:spMkLst>
            <pc:docMk/>
            <pc:sldMk cId="3557546922" sldId="365"/>
            <ac:spMk id="12" creationId="{571C8880-1547-40C3-A61E-7C4C586FFF85}"/>
          </ac:spMkLst>
        </pc:spChg>
        <pc:picChg chg="add mod modCrop">
          <ac:chgData name="Nia Evans" userId="S::n.evans@uwtsd.ac.uk::73f80963-43f3-41cc-b629-1f52622eac76" providerId="AD" clId="Web-{F9014369-CEF4-9909-2768-2F371B4AECDF}" dt="2020-01-09T14:23:37.197" v="2926" actId="1076"/>
          <ac:picMkLst>
            <pc:docMk/>
            <pc:sldMk cId="3557546922" sldId="365"/>
            <ac:picMk id="3" creationId="{EB930981-42DE-40E5-9AA6-E954B03EB975}"/>
          </ac:picMkLst>
        </pc:picChg>
        <pc:picChg chg="del">
          <ac:chgData name="Nia Evans" userId="S::n.evans@uwtsd.ac.uk::73f80963-43f3-41cc-b629-1f52622eac76" providerId="AD" clId="Web-{F9014369-CEF4-9909-2768-2F371B4AECDF}" dt="2020-01-09T13:55:01.957" v="2858"/>
          <ac:picMkLst>
            <pc:docMk/>
            <pc:sldMk cId="3557546922" sldId="365"/>
            <ac:picMk id="4" creationId="{C319207A-8F27-4F8A-AF6A-F5023724F362}"/>
          </ac:picMkLst>
        </pc:picChg>
      </pc:sldChg>
      <pc:sldChg chg="modSp add replId">
        <pc:chgData name="Nia Evans" userId="S::n.evans@uwtsd.ac.uk::73f80963-43f3-41cc-b629-1f52622eac76" providerId="AD" clId="Web-{F9014369-CEF4-9909-2768-2F371B4AECDF}" dt="2020-01-09T14:29:46.199" v="3007" actId="1076"/>
        <pc:sldMkLst>
          <pc:docMk/>
          <pc:sldMk cId="3334611482" sldId="366"/>
        </pc:sldMkLst>
        <pc:spChg chg="mod">
          <ac:chgData name="Nia Evans" userId="S::n.evans@uwtsd.ac.uk::73f80963-43f3-41cc-b629-1f52622eac76" providerId="AD" clId="Web-{F9014369-CEF4-9909-2768-2F371B4AECDF}" dt="2020-01-09T14:29:46.199" v="3007" actId="1076"/>
          <ac:spMkLst>
            <pc:docMk/>
            <pc:sldMk cId="3334611482" sldId="366"/>
            <ac:spMk id="8" creationId="{BE77169E-54F3-4FD9-AEDA-2687EF4AB3D8}"/>
          </ac:spMkLst>
        </pc:spChg>
        <pc:spChg chg="mod">
          <ac:chgData name="Nia Evans" userId="S::n.evans@uwtsd.ac.uk::73f80963-43f3-41cc-b629-1f52622eac76" providerId="AD" clId="Web-{F9014369-CEF4-9909-2768-2F371B4AECDF}" dt="2020-01-09T14:29:40.449" v="3006" actId="1076"/>
          <ac:spMkLst>
            <pc:docMk/>
            <pc:sldMk cId="3334611482" sldId="366"/>
            <ac:spMk id="12" creationId="{571C8880-1547-40C3-A61E-7C4C586FFF85}"/>
          </ac:spMkLst>
        </pc:spChg>
      </pc:sldChg>
      <pc:sldChg chg="modSp add replId">
        <pc:chgData name="Nia Evans" userId="S::n.evans@uwtsd.ac.uk::73f80963-43f3-41cc-b629-1f52622eac76" providerId="AD" clId="Web-{F9014369-CEF4-9909-2768-2F371B4AECDF}" dt="2020-01-09T14:47:45.541" v="3016" actId="20577"/>
        <pc:sldMkLst>
          <pc:docMk/>
          <pc:sldMk cId="1027656107" sldId="367"/>
        </pc:sldMkLst>
        <pc:spChg chg="mod">
          <ac:chgData name="Nia Evans" userId="S::n.evans@uwtsd.ac.uk::73f80963-43f3-41cc-b629-1f52622eac76" providerId="AD" clId="Web-{F9014369-CEF4-9909-2768-2F371B4AECDF}" dt="2020-01-09T14:47:45.541" v="3016" actId="20577"/>
          <ac:spMkLst>
            <pc:docMk/>
            <pc:sldMk cId="1027656107" sldId="367"/>
            <ac:spMk id="8" creationId="{BE77169E-54F3-4FD9-AEDA-2687EF4AB3D8}"/>
          </ac:spMkLst>
        </pc:spChg>
      </pc:sldChg>
      <pc:sldChg chg="addSp delSp modSp new ord">
        <pc:chgData name="Nia Evans" userId="S::n.evans@uwtsd.ac.uk::73f80963-43f3-41cc-b629-1f52622eac76" providerId="AD" clId="Web-{F9014369-CEF4-9909-2768-2F371B4AECDF}" dt="2020-01-09T14:59:51.783" v="3054"/>
        <pc:sldMkLst>
          <pc:docMk/>
          <pc:sldMk cId="1949463456" sldId="368"/>
        </pc:sldMkLst>
        <pc:spChg chg="del mod">
          <ac:chgData name="Nia Evans" userId="S::n.evans@uwtsd.ac.uk::73f80963-43f3-41cc-b629-1f52622eac76" providerId="AD" clId="Web-{F9014369-CEF4-9909-2768-2F371B4AECDF}" dt="2020-01-09T14:58:55.253" v="3046"/>
          <ac:spMkLst>
            <pc:docMk/>
            <pc:sldMk cId="1949463456" sldId="368"/>
            <ac:spMk id="2" creationId="{F514D2EF-33C1-4B19-B85D-B06F6A8C9900}"/>
          </ac:spMkLst>
        </pc:spChg>
        <pc:spChg chg="del">
          <ac:chgData name="Nia Evans" userId="S::n.evans@uwtsd.ac.uk::73f80963-43f3-41cc-b629-1f52622eac76" providerId="AD" clId="Web-{F9014369-CEF4-9909-2768-2F371B4AECDF}" dt="2020-01-09T14:58:16.722" v="3045"/>
          <ac:spMkLst>
            <pc:docMk/>
            <pc:sldMk cId="1949463456" sldId="368"/>
            <ac:spMk id="3" creationId="{A8ECBC9C-6A13-42F0-8AD6-7BF9C75D962F}"/>
          </ac:spMkLst>
        </pc:spChg>
        <pc:picChg chg="add mod ord modCrop">
          <ac:chgData name="Nia Evans" userId="S::n.evans@uwtsd.ac.uk::73f80963-43f3-41cc-b629-1f52622eac76" providerId="AD" clId="Web-{F9014369-CEF4-9909-2768-2F371B4AECDF}" dt="2020-01-09T14:59:22.971" v="3051" actId="1076"/>
          <ac:picMkLst>
            <pc:docMk/>
            <pc:sldMk cId="1949463456" sldId="368"/>
            <ac:picMk id="4" creationId="{581915FF-67EE-41AE-8F0B-184C171D0A9A}"/>
          </ac:picMkLst>
        </pc:picChg>
      </pc:sldChg>
      <pc:sldChg chg="modSp add replId">
        <pc:chgData name="Nia Evans" userId="S::n.evans@uwtsd.ac.uk::73f80963-43f3-41cc-b629-1f52622eac76" providerId="AD" clId="Web-{F9014369-CEF4-9909-2768-2F371B4AECDF}" dt="2020-01-09T15:17:21.132" v="3214" actId="20577"/>
        <pc:sldMkLst>
          <pc:docMk/>
          <pc:sldMk cId="824476925" sldId="369"/>
        </pc:sldMkLst>
        <pc:spChg chg="mod">
          <ac:chgData name="Nia Evans" userId="S::n.evans@uwtsd.ac.uk::73f80963-43f3-41cc-b629-1f52622eac76" providerId="AD" clId="Web-{F9014369-CEF4-9909-2768-2F371B4AECDF}" dt="2020-01-09T15:16:05.492" v="3184" actId="20577"/>
          <ac:spMkLst>
            <pc:docMk/>
            <pc:sldMk cId="824476925" sldId="369"/>
            <ac:spMk id="2" creationId="{20C36405-3D3F-D049-99EC-ABB9AE132E04}"/>
          </ac:spMkLst>
        </pc:spChg>
        <pc:spChg chg="mod">
          <ac:chgData name="Nia Evans" userId="S::n.evans@uwtsd.ac.uk::73f80963-43f3-41cc-b629-1f52622eac76" providerId="AD" clId="Web-{F9014369-CEF4-9909-2768-2F371B4AECDF}" dt="2020-01-09T15:16:29.242" v="3194" actId="20577"/>
          <ac:spMkLst>
            <pc:docMk/>
            <pc:sldMk cId="824476925" sldId="369"/>
            <ac:spMk id="4" creationId="{3B53667F-E2E4-498C-8A1D-0A781C7876EE}"/>
          </ac:spMkLst>
        </pc:spChg>
        <pc:spChg chg="mod">
          <ac:chgData name="Nia Evans" userId="S::n.evans@uwtsd.ac.uk::73f80963-43f3-41cc-b629-1f52622eac76" providerId="AD" clId="Web-{F9014369-CEF4-9909-2768-2F371B4AECDF}" dt="2020-01-09T15:16:46.680" v="3204" actId="20577"/>
          <ac:spMkLst>
            <pc:docMk/>
            <pc:sldMk cId="824476925" sldId="369"/>
            <ac:spMk id="8" creationId="{EDAA0BAB-CB9F-43E9-AF68-A82DE5793E67}"/>
          </ac:spMkLst>
        </pc:spChg>
        <pc:spChg chg="mod">
          <ac:chgData name="Nia Evans" userId="S::n.evans@uwtsd.ac.uk::73f80963-43f3-41cc-b629-1f52622eac76" providerId="AD" clId="Web-{F9014369-CEF4-9909-2768-2F371B4AECDF}" dt="2020-01-09T15:16:41.851" v="3199" actId="20577"/>
          <ac:spMkLst>
            <pc:docMk/>
            <pc:sldMk cId="824476925" sldId="369"/>
            <ac:spMk id="9" creationId="{FD0F934C-A8AA-4E02-B5B3-0D16F8B6877A}"/>
          </ac:spMkLst>
        </pc:spChg>
        <pc:spChg chg="mod">
          <ac:chgData name="Nia Evans" userId="S::n.evans@uwtsd.ac.uk::73f80963-43f3-41cc-b629-1f52622eac76" providerId="AD" clId="Web-{F9014369-CEF4-9909-2768-2F371B4AECDF}" dt="2020-01-09T15:17:21.132" v="3214" actId="20577"/>
          <ac:spMkLst>
            <pc:docMk/>
            <pc:sldMk cId="824476925" sldId="369"/>
            <ac:spMk id="10" creationId="{6FF4CF3A-200D-4DC2-B86F-3535F07F305F}"/>
          </ac:spMkLst>
        </pc:spChg>
        <pc:spChg chg="mod">
          <ac:chgData name="Nia Evans" userId="S::n.evans@uwtsd.ac.uk::73f80963-43f3-41cc-b629-1f52622eac76" providerId="AD" clId="Web-{F9014369-CEF4-9909-2768-2F371B4AECDF}" dt="2020-01-09T15:16:55.758" v="3209" actId="20577"/>
          <ac:spMkLst>
            <pc:docMk/>
            <pc:sldMk cId="824476925" sldId="369"/>
            <ac:spMk id="11" creationId="{7C81D861-3E25-4011-9684-59627DBAFDE8}"/>
          </ac:spMkLst>
        </pc:spChg>
      </pc:sldChg>
      <pc:sldChg chg="new del">
        <pc:chgData name="Nia Evans" userId="S::n.evans@uwtsd.ac.uk::73f80963-43f3-41cc-b629-1f52622eac76" providerId="AD" clId="Web-{F9014369-CEF4-9909-2768-2F371B4AECDF}" dt="2020-01-09T15:04:37.687" v="3056"/>
        <pc:sldMkLst>
          <pc:docMk/>
          <pc:sldMk cId="2471595309" sldId="369"/>
        </pc:sldMkLst>
      </pc:sldChg>
      <pc:sldChg chg="modSp add replId">
        <pc:chgData name="Nia Evans" userId="S::n.evans@uwtsd.ac.uk::73f80963-43f3-41cc-b629-1f52622eac76" providerId="AD" clId="Web-{F9014369-CEF4-9909-2768-2F371B4AECDF}" dt="2020-01-09T16:15:40.791" v="3270" actId="14100"/>
        <pc:sldMkLst>
          <pc:docMk/>
          <pc:sldMk cId="1907849526" sldId="370"/>
        </pc:sldMkLst>
        <pc:spChg chg="mod">
          <ac:chgData name="Nia Evans" userId="S::n.evans@uwtsd.ac.uk::73f80963-43f3-41cc-b629-1f52622eac76" providerId="AD" clId="Web-{F9014369-CEF4-9909-2768-2F371B4AECDF}" dt="2020-01-09T16:14:39.056" v="3224" actId="20577"/>
          <ac:spMkLst>
            <pc:docMk/>
            <pc:sldMk cId="1907849526" sldId="370"/>
            <ac:spMk id="2" creationId="{20C36405-3D3F-D049-99EC-ABB9AE132E04}"/>
          </ac:spMkLst>
        </pc:spChg>
        <pc:spChg chg="mod">
          <ac:chgData name="Nia Evans" userId="S::n.evans@uwtsd.ac.uk::73f80963-43f3-41cc-b629-1f52622eac76" providerId="AD" clId="Web-{F9014369-CEF4-9909-2768-2F371B4AECDF}" dt="2020-01-09T16:14:52.525" v="3231" actId="20577"/>
          <ac:spMkLst>
            <pc:docMk/>
            <pc:sldMk cId="1907849526" sldId="370"/>
            <ac:spMk id="4" creationId="{3B53667F-E2E4-498C-8A1D-0A781C7876EE}"/>
          </ac:spMkLst>
        </pc:spChg>
        <pc:spChg chg="mod">
          <ac:chgData name="Nia Evans" userId="S::n.evans@uwtsd.ac.uk::73f80963-43f3-41cc-b629-1f52622eac76" providerId="AD" clId="Web-{F9014369-CEF4-9909-2768-2F371B4AECDF}" dt="2020-01-09T16:14:54.807" v="3233" actId="20577"/>
          <ac:spMkLst>
            <pc:docMk/>
            <pc:sldMk cId="1907849526" sldId="370"/>
            <ac:spMk id="5" creationId="{0306CB68-A453-4432-A701-367AAD37A18D}"/>
          </ac:spMkLst>
        </pc:spChg>
        <pc:spChg chg="mod">
          <ac:chgData name="Nia Evans" userId="S::n.evans@uwtsd.ac.uk::73f80963-43f3-41cc-b629-1f52622eac76" providerId="AD" clId="Web-{F9014369-CEF4-9909-2768-2F371B4AECDF}" dt="2020-01-09T16:15:05.385" v="3245" actId="20577"/>
          <ac:spMkLst>
            <pc:docMk/>
            <pc:sldMk cId="1907849526" sldId="370"/>
            <ac:spMk id="6" creationId="{E01AF4D5-5837-456D-B01E-AFCE9D941CCB}"/>
          </ac:spMkLst>
        </pc:spChg>
        <pc:spChg chg="mod">
          <ac:chgData name="Nia Evans" userId="S::n.evans@uwtsd.ac.uk::73f80963-43f3-41cc-b629-1f52622eac76" providerId="AD" clId="Web-{F9014369-CEF4-9909-2768-2F371B4AECDF}" dt="2020-01-09T16:14:58.213" v="3238" actId="20577"/>
          <ac:spMkLst>
            <pc:docMk/>
            <pc:sldMk cId="1907849526" sldId="370"/>
            <ac:spMk id="7" creationId="{D1B110D2-548D-4B97-96CB-3DD5CDCE1B49}"/>
          </ac:spMkLst>
        </pc:spChg>
        <pc:spChg chg="mod">
          <ac:chgData name="Nia Evans" userId="S::n.evans@uwtsd.ac.uk::73f80963-43f3-41cc-b629-1f52622eac76" providerId="AD" clId="Web-{F9014369-CEF4-9909-2768-2F371B4AECDF}" dt="2020-01-09T16:15:14.963" v="3255" actId="20577"/>
          <ac:spMkLst>
            <pc:docMk/>
            <pc:sldMk cId="1907849526" sldId="370"/>
            <ac:spMk id="8" creationId="{EDAA0BAB-CB9F-43E9-AF68-A82DE5793E67}"/>
          </ac:spMkLst>
        </pc:spChg>
        <pc:spChg chg="mod">
          <ac:chgData name="Nia Evans" userId="S::n.evans@uwtsd.ac.uk::73f80963-43f3-41cc-b629-1f52622eac76" providerId="AD" clId="Web-{F9014369-CEF4-9909-2768-2F371B4AECDF}" dt="2020-01-09T16:15:08.885" v="3250" actId="20577"/>
          <ac:spMkLst>
            <pc:docMk/>
            <pc:sldMk cId="1907849526" sldId="370"/>
            <ac:spMk id="9" creationId="{FD0F934C-A8AA-4E02-B5B3-0D16F8B6877A}"/>
          </ac:spMkLst>
        </pc:spChg>
        <pc:spChg chg="mod">
          <ac:chgData name="Nia Evans" userId="S::n.evans@uwtsd.ac.uk::73f80963-43f3-41cc-b629-1f52622eac76" providerId="AD" clId="Web-{F9014369-CEF4-9909-2768-2F371B4AECDF}" dt="2020-01-09T16:15:40.791" v="3270" actId="14100"/>
          <ac:spMkLst>
            <pc:docMk/>
            <pc:sldMk cId="1907849526" sldId="370"/>
            <ac:spMk id="11" creationId="{7C81D861-3E25-4011-9684-59627DBAFDE8}"/>
          </ac:spMkLst>
        </pc:spChg>
      </pc:sldChg>
      <pc:sldChg chg="modSp add replId">
        <pc:chgData name="Nia Evans" userId="S::n.evans@uwtsd.ac.uk::73f80963-43f3-41cc-b629-1f52622eac76" providerId="AD" clId="Web-{F9014369-CEF4-9909-2768-2F371B4AECDF}" dt="2020-01-09T16:35:22.376" v="3848"/>
        <pc:sldMkLst>
          <pc:docMk/>
          <pc:sldMk cId="4233177577" sldId="371"/>
        </pc:sldMkLst>
        <pc:spChg chg="mod">
          <ac:chgData name="Nia Evans" userId="S::n.evans@uwtsd.ac.uk::73f80963-43f3-41cc-b629-1f52622eac76" providerId="AD" clId="Web-{F9014369-CEF4-9909-2768-2F371B4AECDF}" dt="2020-01-09T16:35:07.422" v="3822" actId="20577"/>
          <ac:spMkLst>
            <pc:docMk/>
            <pc:sldMk cId="4233177577" sldId="371"/>
            <ac:spMk id="2" creationId="{3D15E3D0-2042-8944-9D49-7F6F516C0490}"/>
          </ac:spMkLst>
        </pc:spChg>
        <pc:graphicFrameChg chg="mod modGraphic">
          <ac:chgData name="Nia Evans" userId="S::n.evans@uwtsd.ac.uk::73f80963-43f3-41cc-b629-1f52622eac76" providerId="AD" clId="Web-{F9014369-CEF4-9909-2768-2F371B4AECDF}" dt="2020-01-09T16:35:22.376" v="3848"/>
          <ac:graphicFrameMkLst>
            <pc:docMk/>
            <pc:sldMk cId="4233177577" sldId="371"/>
            <ac:graphicFrameMk id="4" creationId="{56CB583A-088E-4814-BC2D-5AA513825095}"/>
          </ac:graphicFrameMkLst>
        </pc:graphicFrameChg>
      </pc:sldChg>
    </pc:docChg>
  </pc:docChgLst>
  <pc:docChgLst>
    <pc:chgData name="Nia Evans" userId="S::n.evans@uwtsd.ac.uk::73f80963-43f3-41cc-b629-1f52622eac76" providerId="AD" clId="Web-{FCE68687-5CCF-55E8-5EDC-804BF1905E17}"/>
    <pc:docChg chg="addSld modSld sldOrd">
      <pc:chgData name="Nia Evans" userId="S::n.evans@uwtsd.ac.uk::73f80963-43f3-41cc-b629-1f52622eac76" providerId="AD" clId="Web-{FCE68687-5CCF-55E8-5EDC-804BF1905E17}" dt="2020-01-10T09:45:12.954" v="1335"/>
      <pc:docMkLst>
        <pc:docMk/>
      </pc:docMkLst>
      <pc:sldChg chg="ord">
        <pc:chgData name="Nia Evans" userId="S::n.evans@uwtsd.ac.uk::73f80963-43f3-41cc-b629-1f52622eac76" providerId="AD" clId="Web-{FCE68687-5CCF-55E8-5EDC-804BF1905E17}" dt="2020-01-10T09:43:18.391" v="1241"/>
        <pc:sldMkLst>
          <pc:docMk/>
          <pc:sldMk cId="1165918081" sldId="332"/>
        </pc:sldMkLst>
      </pc:sldChg>
      <pc:sldChg chg="ord">
        <pc:chgData name="Nia Evans" userId="S::n.evans@uwtsd.ac.uk::73f80963-43f3-41cc-b629-1f52622eac76" providerId="AD" clId="Web-{FCE68687-5CCF-55E8-5EDC-804BF1905E17}" dt="2020-01-10T09:43:01.984" v="1240"/>
        <pc:sldMkLst>
          <pc:docMk/>
          <pc:sldMk cId="1212481119" sldId="341"/>
        </pc:sldMkLst>
      </pc:sldChg>
      <pc:sldChg chg="ord">
        <pc:chgData name="Nia Evans" userId="S::n.evans@uwtsd.ac.uk::73f80963-43f3-41cc-b629-1f52622eac76" providerId="AD" clId="Web-{FCE68687-5CCF-55E8-5EDC-804BF1905E17}" dt="2020-01-10T09:40:29.077" v="1239"/>
        <pc:sldMkLst>
          <pc:docMk/>
          <pc:sldMk cId="549154588" sldId="346"/>
        </pc:sldMkLst>
      </pc:sldChg>
      <pc:sldChg chg="modSp">
        <pc:chgData name="Nia Evans" userId="S::n.evans@uwtsd.ac.uk::73f80963-43f3-41cc-b629-1f52622eac76" providerId="AD" clId="Web-{FCE68687-5CCF-55E8-5EDC-804BF1905E17}" dt="2020-01-10T09:17:28.022" v="370"/>
        <pc:sldMkLst>
          <pc:docMk/>
          <pc:sldMk cId="4233177577" sldId="371"/>
        </pc:sldMkLst>
        <pc:graphicFrameChg chg="mod modGraphic">
          <ac:chgData name="Nia Evans" userId="S::n.evans@uwtsd.ac.uk::73f80963-43f3-41cc-b629-1f52622eac76" providerId="AD" clId="Web-{FCE68687-5CCF-55E8-5EDC-804BF1905E17}" dt="2020-01-10T09:17:28.022" v="370"/>
          <ac:graphicFrameMkLst>
            <pc:docMk/>
            <pc:sldMk cId="4233177577" sldId="371"/>
            <ac:graphicFrameMk id="4" creationId="{56CB583A-088E-4814-BC2D-5AA513825095}"/>
          </ac:graphicFrameMkLst>
        </pc:graphicFrameChg>
      </pc:sldChg>
      <pc:sldChg chg="addSp delSp modSp new addAnim modAnim">
        <pc:chgData name="Nia Evans" userId="S::n.evans@uwtsd.ac.uk::73f80963-43f3-41cc-b629-1f52622eac76" providerId="AD" clId="Web-{FCE68687-5CCF-55E8-5EDC-804BF1905E17}" dt="2020-01-10T09:11:37.207" v="273" actId="20577"/>
        <pc:sldMkLst>
          <pc:docMk/>
          <pc:sldMk cId="1685549016" sldId="373"/>
        </pc:sldMkLst>
        <pc:spChg chg="mod">
          <ac:chgData name="Nia Evans" userId="S::n.evans@uwtsd.ac.uk::73f80963-43f3-41cc-b629-1f52622eac76" providerId="AD" clId="Web-{FCE68687-5CCF-55E8-5EDC-804BF1905E17}" dt="2020-01-10T08:58:37.234" v="60" actId="20577"/>
          <ac:spMkLst>
            <pc:docMk/>
            <pc:sldMk cId="1685549016" sldId="373"/>
            <ac:spMk id="2" creationId="{85E8E530-8448-4C90-801F-6F8621B7C170}"/>
          </ac:spMkLst>
        </pc:spChg>
        <pc:spChg chg="del mod">
          <ac:chgData name="Nia Evans" userId="S::n.evans@uwtsd.ac.uk::73f80963-43f3-41cc-b629-1f52622eac76" providerId="AD" clId="Web-{FCE68687-5CCF-55E8-5EDC-804BF1905E17}" dt="2020-01-10T08:58:51.406" v="68"/>
          <ac:spMkLst>
            <pc:docMk/>
            <pc:sldMk cId="1685549016" sldId="373"/>
            <ac:spMk id="3" creationId="{32563A1C-AF67-496E-B36D-263B34F32DDA}"/>
          </ac:spMkLst>
        </pc:spChg>
        <pc:spChg chg="add del mod">
          <ac:chgData name="Nia Evans" userId="S::n.evans@uwtsd.ac.uk::73f80963-43f3-41cc-b629-1f52622eac76" providerId="AD" clId="Web-{FCE68687-5CCF-55E8-5EDC-804BF1905E17}" dt="2020-01-10T08:59:06.047" v="69"/>
          <ac:spMkLst>
            <pc:docMk/>
            <pc:sldMk cId="1685549016" sldId="373"/>
            <ac:spMk id="5" creationId="{B8E53297-04BC-4321-A141-14E0622769BB}"/>
          </ac:spMkLst>
        </pc:spChg>
        <pc:spChg chg="add del mod">
          <ac:chgData name="Nia Evans" userId="S::n.evans@uwtsd.ac.uk::73f80963-43f3-41cc-b629-1f52622eac76" providerId="AD" clId="Web-{FCE68687-5CCF-55E8-5EDC-804BF1905E17}" dt="2020-01-10T09:01:45.923" v="77"/>
          <ac:spMkLst>
            <pc:docMk/>
            <pc:sldMk cId="1685549016" sldId="373"/>
            <ac:spMk id="9" creationId="{2254D8A1-5BDD-4E82-9FF4-7204084C40E8}"/>
          </ac:spMkLst>
        </pc:spChg>
        <pc:spChg chg="add mod">
          <ac:chgData name="Nia Evans" userId="S::n.evans@uwtsd.ac.uk::73f80963-43f3-41cc-b629-1f52622eac76" providerId="AD" clId="Web-{FCE68687-5CCF-55E8-5EDC-804BF1905E17}" dt="2020-01-10T09:11:37.207" v="273" actId="20577"/>
          <ac:spMkLst>
            <pc:docMk/>
            <pc:sldMk cId="1685549016" sldId="373"/>
            <ac:spMk id="11" creationId="{80A6EE60-0025-4829-8D3F-F2AF60CCE92F}"/>
          </ac:spMkLst>
        </pc:spChg>
        <pc:spChg chg="add mod">
          <ac:chgData name="Nia Evans" userId="S::n.evans@uwtsd.ac.uk::73f80963-43f3-41cc-b629-1f52622eac76" providerId="AD" clId="Web-{FCE68687-5CCF-55E8-5EDC-804BF1905E17}" dt="2020-01-10T09:06:17.018" v="110" actId="20577"/>
          <ac:spMkLst>
            <pc:docMk/>
            <pc:sldMk cId="1685549016" sldId="373"/>
            <ac:spMk id="13" creationId="{8E7BD583-7EF1-4558-9711-DEE2ADAA7648}"/>
          </ac:spMkLst>
        </pc:spChg>
        <pc:spChg chg="add mod">
          <ac:chgData name="Nia Evans" userId="S::n.evans@uwtsd.ac.uk::73f80963-43f3-41cc-b629-1f52622eac76" providerId="AD" clId="Web-{FCE68687-5CCF-55E8-5EDC-804BF1905E17}" dt="2020-01-10T09:08:20.816" v="171" actId="1076"/>
          <ac:spMkLst>
            <pc:docMk/>
            <pc:sldMk cId="1685549016" sldId="373"/>
            <ac:spMk id="14" creationId="{A3A0EDC0-53E3-4EBC-B8B0-08E3EC6E0EB6}"/>
          </ac:spMkLst>
        </pc:spChg>
        <pc:spChg chg="add mod">
          <ac:chgData name="Nia Evans" userId="S::n.evans@uwtsd.ac.uk::73f80963-43f3-41cc-b629-1f52622eac76" providerId="AD" clId="Web-{FCE68687-5CCF-55E8-5EDC-804BF1905E17}" dt="2020-01-10T09:07:57.878" v="160" actId="20577"/>
          <ac:spMkLst>
            <pc:docMk/>
            <pc:sldMk cId="1685549016" sldId="373"/>
            <ac:spMk id="15" creationId="{0EB6657A-26C8-4947-BEE9-A213B7D9895D}"/>
          </ac:spMkLst>
        </pc:spChg>
        <pc:spChg chg="add del mod">
          <ac:chgData name="Nia Evans" userId="S::n.evans@uwtsd.ac.uk::73f80963-43f3-41cc-b629-1f52622eac76" providerId="AD" clId="Web-{FCE68687-5CCF-55E8-5EDC-804BF1905E17}" dt="2020-01-10T09:07:37.034" v="155"/>
          <ac:spMkLst>
            <pc:docMk/>
            <pc:sldMk cId="1685549016" sldId="373"/>
            <ac:spMk id="16" creationId="{285DC624-FF03-4B6B-B9CD-2EEEBEA73605}"/>
          </ac:spMkLst>
        </pc:spChg>
        <pc:spChg chg="add del mod">
          <ac:chgData name="Nia Evans" userId="S::n.evans@uwtsd.ac.uk::73f80963-43f3-41cc-b629-1f52622eac76" providerId="AD" clId="Web-{FCE68687-5CCF-55E8-5EDC-804BF1905E17}" dt="2020-01-10T09:07:34.378" v="154"/>
          <ac:spMkLst>
            <pc:docMk/>
            <pc:sldMk cId="1685549016" sldId="373"/>
            <ac:spMk id="17" creationId="{4A066422-489F-46E8-AED0-ABB22B3965AD}"/>
          </ac:spMkLst>
        </pc:spChg>
        <pc:spChg chg="add mod">
          <ac:chgData name="Nia Evans" userId="S::n.evans@uwtsd.ac.uk::73f80963-43f3-41cc-b629-1f52622eac76" providerId="AD" clId="Web-{FCE68687-5CCF-55E8-5EDC-804BF1905E17}" dt="2020-01-10T09:08:18.331" v="170" actId="1076"/>
          <ac:spMkLst>
            <pc:docMk/>
            <pc:sldMk cId="1685549016" sldId="373"/>
            <ac:spMk id="18" creationId="{86901BC0-977F-4134-8900-FCE4DB0339E1}"/>
          </ac:spMkLst>
        </pc:spChg>
        <pc:picChg chg="add del mod ord">
          <ac:chgData name="Nia Evans" userId="S::n.evans@uwtsd.ac.uk::73f80963-43f3-41cc-b629-1f52622eac76" providerId="AD" clId="Web-{FCE68687-5CCF-55E8-5EDC-804BF1905E17}" dt="2020-01-10T08:59:15.906" v="70"/>
          <ac:picMkLst>
            <pc:docMk/>
            <pc:sldMk cId="1685549016" sldId="373"/>
            <ac:picMk id="6" creationId="{BB12D850-7E51-4FAE-9DDF-493F0B4EBDD6}"/>
          </ac:picMkLst>
        </pc:picChg>
      </pc:sldChg>
      <pc:sldChg chg="modSp add replId addAnim modAnim">
        <pc:chgData name="Nia Evans" userId="S::n.evans@uwtsd.ac.uk::73f80963-43f3-41cc-b629-1f52622eac76" providerId="AD" clId="Web-{FCE68687-5CCF-55E8-5EDC-804BF1905E17}" dt="2020-01-10T09:11:42.067" v="276" actId="20577"/>
        <pc:sldMkLst>
          <pc:docMk/>
          <pc:sldMk cId="310950509" sldId="374"/>
        </pc:sldMkLst>
        <pc:spChg chg="mod">
          <ac:chgData name="Nia Evans" userId="S::n.evans@uwtsd.ac.uk::73f80963-43f3-41cc-b629-1f52622eac76" providerId="AD" clId="Web-{FCE68687-5CCF-55E8-5EDC-804BF1905E17}" dt="2020-01-10T09:11:42.067" v="276" actId="20577"/>
          <ac:spMkLst>
            <pc:docMk/>
            <pc:sldMk cId="310950509" sldId="374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10:06.410" v="232" actId="20577"/>
          <ac:spMkLst>
            <pc:docMk/>
            <pc:sldMk cId="310950509" sldId="374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10:15.613" v="238" actId="20577"/>
          <ac:spMkLst>
            <pc:docMk/>
            <pc:sldMk cId="310950509" sldId="374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10:11.457" v="235" actId="20577"/>
          <ac:spMkLst>
            <pc:docMk/>
            <pc:sldMk cId="310950509" sldId="374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10:19.847" v="241" actId="20577"/>
          <ac:spMkLst>
            <pc:docMk/>
            <pc:sldMk cId="310950509" sldId="374"/>
            <ac:spMk id="18" creationId="{86901BC0-977F-4134-8900-FCE4DB0339E1}"/>
          </ac:spMkLst>
        </pc:spChg>
      </pc:sldChg>
      <pc:sldChg chg="modSp add replId addAnim modAnim">
        <pc:chgData name="Nia Evans" userId="S::n.evans@uwtsd.ac.uk::73f80963-43f3-41cc-b629-1f52622eac76" providerId="AD" clId="Web-{FCE68687-5CCF-55E8-5EDC-804BF1905E17}" dt="2020-01-10T09:11:46.035" v="279" actId="20577"/>
        <pc:sldMkLst>
          <pc:docMk/>
          <pc:sldMk cId="1801546510" sldId="375"/>
        </pc:sldMkLst>
        <pc:spChg chg="mod">
          <ac:chgData name="Nia Evans" userId="S::n.evans@uwtsd.ac.uk::73f80963-43f3-41cc-b629-1f52622eac76" providerId="AD" clId="Web-{FCE68687-5CCF-55E8-5EDC-804BF1905E17}" dt="2020-01-10T09:11:46.035" v="279" actId="20577"/>
          <ac:spMkLst>
            <pc:docMk/>
            <pc:sldMk cId="1801546510" sldId="375"/>
            <ac:spMk id="11" creationId="{80A6EE60-0025-4829-8D3F-F2AF60CCE92F}"/>
          </ac:spMkLst>
        </pc:spChg>
      </pc:sldChg>
      <pc:sldChg chg="modSp add replId">
        <pc:chgData name="Nia Evans" userId="S::n.evans@uwtsd.ac.uk::73f80963-43f3-41cc-b629-1f52622eac76" providerId="AD" clId="Web-{FCE68687-5CCF-55E8-5EDC-804BF1905E17}" dt="2020-01-10T09:13:31.489" v="338" actId="20577"/>
        <pc:sldMkLst>
          <pc:docMk/>
          <pc:sldMk cId="1088240920" sldId="376"/>
        </pc:sldMkLst>
        <pc:spChg chg="mod">
          <ac:chgData name="Nia Evans" userId="S::n.evans@uwtsd.ac.uk::73f80963-43f3-41cc-b629-1f52622eac76" providerId="AD" clId="Web-{FCE68687-5CCF-55E8-5EDC-804BF1905E17}" dt="2020-01-10T09:12:34.989" v="284" actId="20577"/>
          <ac:spMkLst>
            <pc:docMk/>
            <pc:sldMk cId="1088240920" sldId="376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13:19.083" v="327" actId="20577"/>
          <ac:spMkLst>
            <pc:docMk/>
            <pc:sldMk cId="1088240920" sldId="376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13:23.333" v="330" actId="20577"/>
          <ac:spMkLst>
            <pc:docMk/>
            <pc:sldMk cId="1088240920" sldId="376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13:27.177" v="333" actId="20577"/>
          <ac:spMkLst>
            <pc:docMk/>
            <pc:sldMk cId="1088240920" sldId="376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13:31.489" v="338" actId="20577"/>
          <ac:spMkLst>
            <pc:docMk/>
            <pc:sldMk cId="1088240920" sldId="376"/>
            <ac:spMk id="18" creationId="{86901BC0-977F-4134-8900-FCE4DB0339E1}"/>
          </ac:spMkLst>
        </pc:spChg>
      </pc:sldChg>
      <pc:sldChg chg="modSp add ord replId">
        <pc:chgData name="Nia Evans" userId="S::n.evans@uwtsd.ac.uk::73f80963-43f3-41cc-b629-1f52622eac76" providerId="AD" clId="Web-{FCE68687-5CCF-55E8-5EDC-804BF1905E17}" dt="2020-01-10T09:18:47.944" v="425" actId="20577"/>
        <pc:sldMkLst>
          <pc:docMk/>
          <pc:sldMk cId="2868388241" sldId="377"/>
        </pc:sldMkLst>
        <pc:spChg chg="mod">
          <ac:chgData name="Nia Evans" userId="S::n.evans@uwtsd.ac.uk::73f80963-43f3-41cc-b629-1f52622eac76" providerId="AD" clId="Web-{FCE68687-5CCF-55E8-5EDC-804BF1905E17}" dt="2020-01-10T09:17:52.538" v="377" actId="20577"/>
          <ac:spMkLst>
            <pc:docMk/>
            <pc:sldMk cId="2868388241" sldId="377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18:13.241" v="388" actId="20577"/>
          <ac:spMkLst>
            <pc:docMk/>
            <pc:sldMk cId="2868388241" sldId="377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18:26.194" v="399" actId="20577"/>
          <ac:spMkLst>
            <pc:docMk/>
            <pc:sldMk cId="2868388241" sldId="377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18:36.194" v="407" actId="20577"/>
          <ac:spMkLst>
            <pc:docMk/>
            <pc:sldMk cId="2868388241" sldId="377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18:47.944" v="425" actId="20577"/>
          <ac:spMkLst>
            <pc:docMk/>
            <pc:sldMk cId="2868388241" sldId="377"/>
            <ac:spMk id="18" creationId="{86901BC0-977F-4134-8900-FCE4DB0339E1}"/>
          </ac:spMkLst>
        </pc:spChg>
      </pc:sldChg>
      <pc:sldChg chg="modSp add replId">
        <pc:chgData name="Nia Evans" userId="S::n.evans@uwtsd.ac.uk::73f80963-43f3-41cc-b629-1f52622eac76" providerId="AD" clId="Web-{FCE68687-5CCF-55E8-5EDC-804BF1905E17}" dt="2020-01-10T09:20:20.929" v="475" actId="20577"/>
        <pc:sldMkLst>
          <pc:docMk/>
          <pc:sldMk cId="2657502301" sldId="378"/>
        </pc:sldMkLst>
        <pc:spChg chg="mod">
          <ac:chgData name="Nia Evans" userId="S::n.evans@uwtsd.ac.uk::73f80963-43f3-41cc-b629-1f52622eac76" providerId="AD" clId="Web-{FCE68687-5CCF-55E8-5EDC-804BF1905E17}" dt="2020-01-10T09:19:05.460" v="428" actId="20577"/>
          <ac:spMkLst>
            <pc:docMk/>
            <pc:sldMk cId="2657502301" sldId="378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19:26.027" v="439" actId="20577"/>
          <ac:spMkLst>
            <pc:docMk/>
            <pc:sldMk cId="2657502301" sldId="378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20:13.257" v="469" actId="20577"/>
          <ac:spMkLst>
            <pc:docMk/>
            <pc:sldMk cId="2657502301" sldId="378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20:17.132" v="472" actId="20577"/>
          <ac:spMkLst>
            <pc:docMk/>
            <pc:sldMk cId="2657502301" sldId="378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20:20.929" v="475" actId="20577"/>
          <ac:spMkLst>
            <pc:docMk/>
            <pc:sldMk cId="2657502301" sldId="378"/>
            <ac:spMk id="18" creationId="{86901BC0-977F-4134-8900-FCE4DB0339E1}"/>
          </ac:spMkLst>
        </pc:spChg>
      </pc:sldChg>
      <pc:sldChg chg="modSp add ord replId">
        <pc:chgData name="Nia Evans" userId="S::n.evans@uwtsd.ac.uk::73f80963-43f3-41cc-b629-1f52622eac76" providerId="AD" clId="Web-{FCE68687-5CCF-55E8-5EDC-804BF1905E17}" dt="2020-01-10T09:24:11.931" v="650"/>
        <pc:sldMkLst>
          <pc:docMk/>
          <pc:sldMk cId="3626009553" sldId="379"/>
        </pc:sldMkLst>
        <pc:spChg chg="mod">
          <ac:chgData name="Nia Evans" userId="S::n.evans@uwtsd.ac.uk::73f80963-43f3-41cc-b629-1f52622eac76" providerId="AD" clId="Web-{FCE68687-5CCF-55E8-5EDC-804BF1905E17}" dt="2020-01-10T09:22:13.414" v="486" actId="20577"/>
          <ac:spMkLst>
            <pc:docMk/>
            <pc:sldMk cId="3626009553" sldId="379"/>
            <ac:spMk id="2" creationId="{3D15E3D0-2042-8944-9D49-7F6F516C0490}"/>
          </ac:spMkLst>
        </pc:spChg>
        <pc:graphicFrameChg chg="mod modGraphic">
          <ac:chgData name="Nia Evans" userId="S::n.evans@uwtsd.ac.uk::73f80963-43f3-41cc-b629-1f52622eac76" providerId="AD" clId="Web-{FCE68687-5CCF-55E8-5EDC-804BF1905E17}" dt="2020-01-10T09:24:11.931" v="650"/>
          <ac:graphicFrameMkLst>
            <pc:docMk/>
            <pc:sldMk cId="3626009553" sldId="379"/>
            <ac:graphicFrameMk id="4" creationId="{56CB583A-088E-4814-BC2D-5AA513825095}"/>
          </ac:graphicFrameMkLst>
        </pc:graphicFrameChg>
      </pc:sldChg>
      <pc:sldChg chg="modSp add ord replId">
        <pc:chgData name="Nia Evans" userId="S::n.evans@uwtsd.ac.uk::73f80963-43f3-41cc-b629-1f52622eac76" providerId="AD" clId="Web-{FCE68687-5CCF-55E8-5EDC-804BF1905E17}" dt="2020-01-10T09:26:44.728" v="705" actId="20577"/>
        <pc:sldMkLst>
          <pc:docMk/>
          <pc:sldMk cId="3936478481" sldId="380"/>
        </pc:sldMkLst>
        <pc:spChg chg="mod">
          <ac:chgData name="Nia Evans" userId="S::n.evans@uwtsd.ac.uk::73f80963-43f3-41cc-b629-1f52622eac76" providerId="AD" clId="Web-{FCE68687-5CCF-55E8-5EDC-804BF1905E17}" dt="2020-01-10T09:24:38.431" v="659" actId="20577"/>
          <ac:spMkLst>
            <pc:docMk/>
            <pc:sldMk cId="3936478481" sldId="380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26:34.494" v="694" actId="20577"/>
          <ac:spMkLst>
            <pc:docMk/>
            <pc:sldMk cId="3936478481" sldId="380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26:38.682" v="699" actId="20577"/>
          <ac:spMkLst>
            <pc:docMk/>
            <pc:sldMk cId="3936478481" sldId="380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26:42.072" v="703" actId="20577"/>
          <ac:spMkLst>
            <pc:docMk/>
            <pc:sldMk cId="3936478481" sldId="380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26:44.728" v="705" actId="20577"/>
          <ac:spMkLst>
            <pc:docMk/>
            <pc:sldMk cId="3936478481" sldId="380"/>
            <ac:spMk id="18" creationId="{86901BC0-977F-4134-8900-FCE4DB0339E1}"/>
          </ac:spMkLst>
        </pc:spChg>
      </pc:sldChg>
      <pc:sldChg chg="modSp add replId">
        <pc:chgData name="Nia Evans" userId="S::n.evans@uwtsd.ac.uk::73f80963-43f3-41cc-b629-1f52622eac76" providerId="AD" clId="Web-{FCE68687-5CCF-55E8-5EDC-804BF1905E17}" dt="2020-01-10T09:27:39.869" v="745" actId="20577"/>
        <pc:sldMkLst>
          <pc:docMk/>
          <pc:sldMk cId="384928037" sldId="381"/>
        </pc:sldMkLst>
        <pc:spChg chg="mod">
          <ac:chgData name="Nia Evans" userId="S::n.evans@uwtsd.ac.uk::73f80963-43f3-41cc-b629-1f52622eac76" providerId="AD" clId="Web-{FCE68687-5CCF-55E8-5EDC-804BF1905E17}" dt="2020-01-10T09:26:53.932" v="709" actId="20577"/>
          <ac:spMkLst>
            <pc:docMk/>
            <pc:sldMk cId="384928037" sldId="381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27:26.119" v="736" actId="20577"/>
          <ac:spMkLst>
            <pc:docMk/>
            <pc:sldMk cId="384928037" sldId="381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27:29.572" v="739" actId="20577"/>
          <ac:spMkLst>
            <pc:docMk/>
            <pc:sldMk cId="384928037" sldId="381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27:34.932" v="742" actId="20577"/>
          <ac:spMkLst>
            <pc:docMk/>
            <pc:sldMk cId="384928037" sldId="381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27:39.869" v="745" actId="20577"/>
          <ac:spMkLst>
            <pc:docMk/>
            <pc:sldMk cId="384928037" sldId="381"/>
            <ac:spMk id="18" creationId="{86901BC0-977F-4134-8900-FCE4DB0339E1}"/>
          </ac:spMkLst>
        </pc:spChg>
      </pc:sldChg>
      <pc:sldChg chg="delSp modSp add replId delAnim">
        <pc:chgData name="Nia Evans" userId="S::n.evans@uwtsd.ac.uk::73f80963-43f3-41cc-b629-1f52622eac76" providerId="AD" clId="Web-{FCE68687-5CCF-55E8-5EDC-804BF1905E17}" dt="2020-01-10T09:31:23.121" v="790"/>
        <pc:sldMkLst>
          <pc:docMk/>
          <pc:sldMk cId="1891850077" sldId="382"/>
        </pc:sldMkLst>
        <pc:spChg chg="mod">
          <ac:chgData name="Nia Evans" userId="S::n.evans@uwtsd.ac.uk::73f80963-43f3-41cc-b629-1f52622eac76" providerId="AD" clId="Web-{FCE68687-5CCF-55E8-5EDC-804BF1905E17}" dt="2020-01-10T09:28:14.948" v="751" actId="20577"/>
          <ac:spMkLst>
            <pc:docMk/>
            <pc:sldMk cId="1891850077" sldId="382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31:02.058" v="779" actId="20577"/>
          <ac:spMkLst>
            <pc:docMk/>
            <pc:sldMk cId="1891850077" sldId="382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31:10.027" v="784" actId="20577"/>
          <ac:spMkLst>
            <pc:docMk/>
            <pc:sldMk cId="1891850077" sldId="382"/>
            <ac:spMk id="14" creationId="{A3A0EDC0-53E3-4EBC-B8B0-08E3EC6E0EB6}"/>
          </ac:spMkLst>
        </pc:spChg>
        <pc:spChg chg="del mod">
          <ac:chgData name="Nia Evans" userId="S::n.evans@uwtsd.ac.uk::73f80963-43f3-41cc-b629-1f52622eac76" providerId="AD" clId="Web-{FCE68687-5CCF-55E8-5EDC-804BF1905E17}" dt="2020-01-10T09:31:23.121" v="790"/>
          <ac:spMkLst>
            <pc:docMk/>
            <pc:sldMk cId="1891850077" sldId="382"/>
            <ac:spMk id="15" creationId="{0EB6657A-26C8-4947-BEE9-A213B7D9895D}"/>
          </ac:spMkLst>
        </pc:spChg>
        <pc:spChg chg="del mod">
          <ac:chgData name="Nia Evans" userId="S::n.evans@uwtsd.ac.uk::73f80963-43f3-41cc-b629-1f52622eac76" providerId="AD" clId="Web-{FCE68687-5CCF-55E8-5EDC-804BF1905E17}" dt="2020-01-10T09:31:20.636" v="789"/>
          <ac:spMkLst>
            <pc:docMk/>
            <pc:sldMk cId="1891850077" sldId="382"/>
            <ac:spMk id="18" creationId="{86901BC0-977F-4134-8900-FCE4DB0339E1}"/>
          </ac:spMkLst>
        </pc:spChg>
      </pc:sldChg>
      <pc:sldChg chg="modSp add ord replId">
        <pc:chgData name="Nia Evans" userId="S::n.evans@uwtsd.ac.uk::73f80963-43f3-41cc-b629-1f52622eac76" providerId="AD" clId="Web-{FCE68687-5CCF-55E8-5EDC-804BF1905E17}" dt="2020-01-10T09:33:59.247" v="919"/>
        <pc:sldMkLst>
          <pc:docMk/>
          <pc:sldMk cId="640139265" sldId="383"/>
        </pc:sldMkLst>
        <pc:spChg chg="mod">
          <ac:chgData name="Nia Evans" userId="S::n.evans@uwtsd.ac.uk::73f80963-43f3-41cc-b629-1f52622eac76" providerId="AD" clId="Web-{FCE68687-5CCF-55E8-5EDC-804BF1905E17}" dt="2020-01-10T09:32:14.512" v="794" actId="20577"/>
          <ac:spMkLst>
            <pc:docMk/>
            <pc:sldMk cId="640139265" sldId="383"/>
            <ac:spMk id="2" creationId="{3D15E3D0-2042-8944-9D49-7F6F516C0490}"/>
          </ac:spMkLst>
        </pc:spChg>
        <pc:graphicFrameChg chg="mod modGraphic">
          <ac:chgData name="Nia Evans" userId="S::n.evans@uwtsd.ac.uk::73f80963-43f3-41cc-b629-1f52622eac76" providerId="AD" clId="Web-{FCE68687-5CCF-55E8-5EDC-804BF1905E17}" dt="2020-01-10T09:33:59.247" v="919"/>
          <ac:graphicFrameMkLst>
            <pc:docMk/>
            <pc:sldMk cId="640139265" sldId="383"/>
            <ac:graphicFrameMk id="4" creationId="{56CB583A-088E-4814-BC2D-5AA513825095}"/>
          </ac:graphicFrameMkLst>
        </pc:graphicFrameChg>
      </pc:sldChg>
      <pc:sldChg chg="modSp add ord replId">
        <pc:chgData name="Nia Evans" userId="S::n.evans@uwtsd.ac.uk::73f80963-43f3-41cc-b629-1f52622eac76" providerId="AD" clId="Web-{FCE68687-5CCF-55E8-5EDC-804BF1905E17}" dt="2020-01-10T09:35:28.966" v="970" actId="20577"/>
        <pc:sldMkLst>
          <pc:docMk/>
          <pc:sldMk cId="82356450" sldId="384"/>
        </pc:sldMkLst>
        <pc:spChg chg="mod">
          <ac:chgData name="Nia Evans" userId="S::n.evans@uwtsd.ac.uk::73f80963-43f3-41cc-b629-1f52622eac76" providerId="AD" clId="Web-{FCE68687-5CCF-55E8-5EDC-804BF1905E17}" dt="2020-01-10T09:34:25.794" v="924" actId="20577"/>
          <ac:spMkLst>
            <pc:docMk/>
            <pc:sldMk cId="82356450" sldId="384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35:14.091" v="957" actId="20577"/>
          <ac:spMkLst>
            <pc:docMk/>
            <pc:sldMk cId="82356450" sldId="384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35:20.763" v="962" actId="20577"/>
          <ac:spMkLst>
            <pc:docMk/>
            <pc:sldMk cId="82356450" sldId="384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35:24.357" v="965" actId="20577"/>
          <ac:spMkLst>
            <pc:docMk/>
            <pc:sldMk cId="82356450" sldId="384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35:28.966" v="970" actId="20577"/>
          <ac:spMkLst>
            <pc:docMk/>
            <pc:sldMk cId="82356450" sldId="384"/>
            <ac:spMk id="18" creationId="{86901BC0-977F-4134-8900-FCE4DB0339E1}"/>
          </ac:spMkLst>
        </pc:spChg>
      </pc:sldChg>
      <pc:sldChg chg="modSp add ord replId">
        <pc:chgData name="Nia Evans" userId="S::n.evans@uwtsd.ac.uk::73f80963-43f3-41cc-b629-1f52622eac76" providerId="AD" clId="Web-{FCE68687-5CCF-55E8-5EDC-804BF1905E17}" dt="2020-01-10T09:38:51.045" v="1178" actId="1076"/>
        <pc:sldMkLst>
          <pc:docMk/>
          <pc:sldMk cId="1775208559" sldId="385"/>
        </pc:sldMkLst>
        <pc:spChg chg="mod">
          <ac:chgData name="Nia Evans" userId="S::n.evans@uwtsd.ac.uk::73f80963-43f3-41cc-b629-1f52622eac76" providerId="AD" clId="Web-{FCE68687-5CCF-55E8-5EDC-804BF1905E17}" dt="2020-01-10T09:36:42.248" v="976" actId="20577"/>
          <ac:spMkLst>
            <pc:docMk/>
            <pc:sldMk cId="1775208559" sldId="385"/>
            <ac:spMk id="2" creationId="{3D15E3D0-2042-8944-9D49-7F6F516C0490}"/>
          </ac:spMkLst>
        </pc:spChg>
        <pc:graphicFrameChg chg="mod modGraphic">
          <ac:chgData name="Nia Evans" userId="S::n.evans@uwtsd.ac.uk::73f80963-43f3-41cc-b629-1f52622eac76" providerId="AD" clId="Web-{FCE68687-5CCF-55E8-5EDC-804BF1905E17}" dt="2020-01-10T09:38:51.045" v="1178" actId="1076"/>
          <ac:graphicFrameMkLst>
            <pc:docMk/>
            <pc:sldMk cId="1775208559" sldId="385"/>
            <ac:graphicFrameMk id="4" creationId="{56CB583A-088E-4814-BC2D-5AA513825095}"/>
          </ac:graphicFrameMkLst>
        </pc:graphicFrameChg>
      </pc:sldChg>
      <pc:sldChg chg="modSp add ord replId">
        <pc:chgData name="Nia Evans" userId="S::n.evans@uwtsd.ac.uk::73f80963-43f3-41cc-b629-1f52622eac76" providerId="AD" clId="Web-{FCE68687-5CCF-55E8-5EDC-804BF1905E17}" dt="2020-01-10T09:39:45.624" v="1236" actId="20577"/>
        <pc:sldMkLst>
          <pc:docMk/>
          <pc:sldMk cId="3507581297" sldId="386"/>
        </pc:sldMkLst>
        <pc:spChg chg="mod">
          <ac:chgData name="Nia Evans" userId="S::n.evans@uwtsd.ac.uk::73f80963-43f3-41cc-b629-1f52622eac76" providerId="AD" clId="Web-{FCE68687-5CCF-55E8-5EDC-804BF1905E17}" dt="2020-01-10T09:39:01.592" v="1185" actId="20577"/>
          <ac:spMkLst>
            <pc:docMk/>
            <pc:sldMk cId="3507581297" sldId="386"/>
            <ac:spMk id="11" creationId="{80A6EE60-0025-4829-8D3F-F2AF60CCE92F}"/>
          </ac:spMkLst>
        </pc:spChg>
        <pc:spChg chg="mod">
          <ac:chgData name="Nia Evans" userId="S::n.evans@uwtsd.ac.uk::73f80963-43f3-41cc-b629-1f52622eac76" providerId="AD" clId="Web-{FCE68687-5CCF-55E8-5EDC-804BF1905E17}" dt="2020-01-10T09:39:34.311" v="1226" actId="20577"/>
          <ac:spMkLst>
            <pc:docMk/>
            <pc:sldMk cId="3507581297" sldId="386"/>
            <ac:spMk id="13" creationId="{8E7BD583-7EF1-4558-9711-DEE2ADAA7648}"/>
          </ac:spMkLst>
        </pc:spChg>
        <pc:spChg chg="mod">
          <ac:chgData name="Nia Evans" userId="S::n.evans@uwtsd.ac.uk::73f80963-43f3-41cc-b629-1f52622eac76" providerId="AD" clId="Web-{FCE68687-5CCF-55E8-5EDC-804BF1905E17}" dt="2020-01-10T09:39:38.264" v="1229" actId="20577"/>
          <ac:spMkLst>
            <pc:docMk/>
            <pc:sldMk cId="3507581297" sldId="386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FCE68687-5CCF-55E8-5EDC-804BF1905E17}" dt="2020-01-10T09:39:42.592" v="1234" actId="20577"/>
          <ac:spMkLst>
            <pc:docMk/>
            <pc:sldMk cId="3507581297" sldId="386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FCE68687-5CCF-55E8-5EDC-804BF1905E17}" dt="2020-01-10T09:39:45.624" v="1236" actId="20577"/>
          <ac:spMkLst>
            <pc:docMk/>
            <pc:sldMk cId="3507581297" sldId="386"/>
            <ac:spMk id="18" creationId="{86901BC0-977F-4134-8900-FCE4DB0339E1}"/>
          </ac:spMkLst>
        </pc:spChg>
      </pc:sldChg>
      <pc:sldChg chg="delSp modSp add replId">
        <pc:chgData name="Nia Evans" userId="S::n.evans@uwtsd.ac.uk::73f80963-43f3-41cc-b629-1f52622eac76" providerId="AD" clId="Web-{FCE68687-5CCF-55E8-5EDC-804BF1905E17}" dt="2020-01-10T09:45:12.954" v="1335"/>
        <pc:sldMkLst>
          <pc:docMk/>
          <pc:sldMk cId="3388039730" sldId="387"/>
        </pc:sldMkLst>
        <pc:spChg chg="mod">
          <ac:chgData name="Nia Evans" userId="S::n.evans@uwtsd.ac.uk::73f80963-43f3-41cc-b629-1f52622eac76" providerId="AD" clId="Web-{FCE68687-5CCF-55E8-5EDC-804BF1905E17}" dt="2020-01-10T09:45:08.391" v="1333" actId="20577"/>
          <ac:spMkLst>
            <pc:docMk/>
            <pc:sldMk cId="3388039730" sldId="387"/>
            <ac:spMk id="2" creationId="{85E8E530-8448-4C90-801F-6F8621B7C170}"/>
          </ac:spMkLst>
        </pc:spChg>
        <pc:spChg chg="del">
          <ac:chgData name="Nia Evans" userId="S::n.evans@uwtsd.ac.uk::73f80963-43f3-41cc-b629-1f52622eac76" providerId="AD" clId="Web-{FCE68687-5CCF-55E8-5EDC-804BF1905E17}" dt="2020-01-10T09:45:12.954" v="1335"/>
          <ac:spMkLst>
            <pc:docMk/>
            <pc:sldMk cId="3388039730" sldId="387"/>
            <ac:spMk id="11" creationId="{80A6EE60-0025-4829-8D3F-F2AF60CCE92F}"/>
          </ac:spMkLst>
        </pc:spChg>
      </pc:sldChg>
    </pc:docChg>
  </pc:docChgLst>
  <pc:docChgLst>
    <pc:chgData name="Nia Evans" userId="S::n.evans@uwtsd.ac.uk::73f80963-43f3-41cc-b629-1f52622eac76" providerId="AD" clId="Web-{28E5A9D8-599C-8775-D155-4B57747EF78C}"/>
    <pc:docChg chg="modSld">
      <pc:chgData name="Nia Evans" userId="S::n.evans@uwtsd.ac.uk::73f80963-43f3-41cc-b629-1f52622eac76" providerId="AD" clId="Web-{28E5A9D8-599C-8775-D155-4B57747EF78C}" dt="2020-01-13T15:56:38.971" v="6"/>
      <pc:docMkLst>
        <pc:docMk/>
      </pc:docMkLst>
      <pc:sldChg chg="delSp modSp">
        <pc:chgData name="Nia Evans" userId="S::n.evans@uwtsd.ac.uk::73f80963-43f3-41cc-b629-1f52622eac76" providerId="AD" clId="Web-{28E5A9D8-599C-8775-D155-4B57747EF78C}" dt="2020-01-13T15:56:38.971" v="6"/>
        <pc:sldMkLst>
          <pc:docMk/>
          <pc:sldMk cId="2249398073" sldId="389"/>
        </pc:sldMkLst>
        <pc:spChg chg="mod">
          <ac:chgData name="Nia Evans" userId="S::n.evans@uwtsd.ac.uk::73f80963-43f3-41cc-b629-1f52622eac76" providerId="AD" clId="Web-{28E5A9D8-599C-8775-D155-4B57747EF78C}" dt="2020-01-13T15:56:36.096" v="2" actId="20577"/>
          <ac:spMkLst>
            <pc:docMk/>
            <pc:sldMk cId="2249398073" sldId="389"/>
            <ac:spMk id="3" creationId="{87FD51E0-DACA-4C66-8D2B-BA4995C6D3FA}"/>
          </ac:spMkLst>
        </pc:spChg>
        <pc:picChg chg="del">
          <ac:chgData name="Nia Evans" userId="S::n.evans@uwtsd.ac.uk::73f80963-43f3-41cc-b629-1f52622eac76" providerId="AD" clId="Web-{28E5A9D8-599C-8775-D155-4B57747EF78C}" dt="2020-01-13T15:56:38.143" v="5"/>
          <ac:picMkLst>
            <pc:docMk/>
            <pc:sldMk cId="2249398073" sldId="389"/>
            <ac:picMk id="4" creationId="{E1D2929C-CC41-4819-93D7-C92D7BFD034B}"/>
          </ac:picMkLst>
        </pc:picChg>
        <pc:picChg chg="del">
          <ac:chgData name="Nia Evans" userId="S::n.evans@uwtsd.ac.uk::73f80963-43f3-41cc-b629-1f52622eac76" providerId="AD" clId="Web-{28E5A9D8-599C-8775-D155-4B57747EF78C}" dt="2020-01-13T15:56:38.971" v="6"/>
          <ac:picMkLst>
            <pc:docMk/>
            <pc:sldMk cId="2249398073" sldId="389"/>
            <ac:picMk id="8" creationId="{2350970C-AEC3-41E9-99BF-499973237FB2}"/>
          </ac:picMkLst>
        </pc:picChg>
      </pc:sldChg>
    </pc:docChg>
  </pc:docChgLst>
  <pc:docChgLst>
    <pc:chgData name="Nia Evans" userId="S::n.evans@uwtsd.ac.uk::73f80963-43f3-41cc-b629-1f52622eac76" providerId="AD" clId="Web-{C0E7CD90-AEA1-9316-8708-3E363CA18BE3}"/>
    <pc:docChg chg="addSld delSld modSld sldOrd">
      <pc:chgData name="Nia Evans" userId="S::n.evans@uwtsd.ac.uk::73f80963-43f3-41cc-b629-1f52622eac76" providerId="AD" clId="Web-{C0E7CD90-AEA1-9316-8708-3E363CA18BE3}" dt="2020-01-10T12:15:19.694" v="700"/>
      <pc:docMkLst>
        <pc:docMk/>
      </pc:docMkLst>
      <pc:sldChg chg="ord">
        <pc:chgData name="Nia Evans" userId="S::n.evans@uwtsd.ac.uk::73f80963-43f3-41cc-b629-1f52622eac76" providerId="AD" clId="Web-{C0E7CD90-AEA1-9316-8708-3E363CA18BE3}" dt="2020-01-10T12:15:19.694" v="700"/>
        <pc:sldMkLst>
          <pc:docMk/>
          <pc:sldMk cId="1212481119" sldId="341"/>
        </pc:sldMkLst>
      </pc:sldChg>
      <pc:sldChg chg="addSp delSp modSp delAnim">
        <pc:chgData name="Nia Evans" userId="S::n.evans@uwtsd.ac.uk::73f80963-43f3-41cc-b629-1f52622eac76" providerId="AD" clId="Web-{C0E7CD90-AEA1-9316-8708-3E363CA18BE3}" dt="2020-01-10T10:51:20.514" v="281" actId="1076"/>
        <pc:sldMkLst>
          <pc:docMk/>
          <pc:sldMk cId="3388039730" sldId="387"/>
        </pc:sldMkLst>
        <pc:spChg chg="mod">
          <ac:chgData name="Nia Evans" userId="S::n.evans@uwtsd.ac.uk::73f80963-43f3-41cc-b629-1f52622eac76" providerId="AD" clId="Web-{C0E7CD90-AEA1-9316-8708-3E363CA18BE3}" dt="2020-01-10T10:50:47.123" v="272" actId="1076"/>
          <ac:spMkLst>
            <pc:docMk/>
            <pc:sldMk cId="3388039730" sldId="387"/>
            <ac:spMk id="13" creationId="{8E7BD583-7EF1-4558-9711-DEE2ADAA7648}"/>
          </ac:spMkLst>
        </pc:spChg>
        <pc:spChg chg="del mod">
          <ac:chgData name="Nia Evans" userId="S::n.evans@uwtsd.ac.uk::73f80963-43f3-41cc-b629-1f52622eac76" providerId="AD" clId="Web-{C0E7CD90-AEA1-9316-8708-3E363CA18BE3}" dt="2020-01-10T10:00:34.914" v="61"/>
          <ac:spMkLst>
            <pc:docMk/>
            <pc:sldMk cId="3388039730" sldId="387"/>
            <ac:spMk id="14" creationId="{A3A0EDC0-53E3-4EBC-B8B0-08E3EC6E0EB6}"/>
          </ac:spMkLst>
        </pc:spChg>
        <pc:spChg chg="mod">
          <ac:chgData name="Nia Evans" userId="S::n.evans@uwtsd.ac.uk::73f80963-43f3-41cc-b629-1f52622eac76" providerId="AD" clId="Web-{C0E7CD90-AEA1-9316-8708-3E363CA18BE3}" dt="2020-01-10T10:50:42.358" v="271" actId="14100"/>
          <ac:spMkLst>
            <pc:docMk/>
            <pc:sldMk cId="3388039730" sldId="387"/>
            <ac:spMk id="15" creationId="{0EB6657A-26C8-4947-BEE9-A213B7D9895D}"/>
          </ac:spMkLst>
        </pc:spChg>
        <pc:spChg chg="mod">
          <ac:chgData name="Nia Evans" userId="S::n.evans@uwtsd.ac.uk::73f80963-43f3-41cc-b629-1f52622eac76" providerId="AD" clId="Web-{C0E7CD90-AEA1-9316-8708-3E363CA18BE3}" dt="2020-01-10T10:51:15.405" v="280" actId="14100"/>
          <ac:spMkLst>
            <pc:docMk/>
            <pc:sldMk cId="3388039730" sldId="387"/>
            <ac:spMk id="18" creationId="{86901BC0-977F-4134-8900-FCE4DB0339E1}"/>
          </ac:spMkLst>
        </pc:spChg>
        <pc:picChg chg="add mod">
          <ac:chgData name="Nia Evans" userId="S::n.evans@uwtsd.ac.uk::73f80963-43f3-41cc-b629-1f52622eac76" providerId="AD" clId="Web-{C0E7CD90-AEA1-9316-8708-3E363CA18BE3}" dt="2020-01-10T10:47:25.154" v="225" actId="1076"/>
          <ac:picMkLst>
            <pc:docMk/>
            <pc:sldMk cId="3388039730" sldId="387"/>
            <ac:picMk id="3" creationId="{D69FFF11-F8B5-44D4-9F26-AFF152E4F9CF}"/>
          </ac:picMkLst>
        </pc:picChg>
        <pc:picChg chg="add mod">
          <ac:chgData name="Nia Evans" userId="S::n.evans@uwtsd.ac.uk::73f80963-43f3-41cc-b629-1f52622eac76" providerId="AD" clId="Web-{C0E7CD90-AEA1-9316-8708-3E363CA18BE3}" dt="2020-01-10T10:51:20.514" v="281" actId="1076"/>
          <ac:picMkLst>
            <pc:docMk/>
            <pc:sldMk cId="3388039730" sldId="387"/>
            <ac:picMk id="4" creationId="{ED2D5B3B-3AD4-4730-AF4D-91BCE5C3D995}"/>
          </ac:picMkLst>
        </pc:picChg>
        <pc:picChg chg="add del mod">
          <ac:chgData name="Nia Evans" userId="S::n.evans@uwtsd.ac.uk::73f80963-43f3-41cc-b629-1f52622eac76" providerId="AD" clId="Web-{C0E7CD90-AEA1-9316-8708-3E363CA18BE3}" dt="2020-01-10T10:24:19.560" v="215"/>
          <ac:picMkLst>
            <pc:docMk/>
            <pc:sldMk cId="3388039730" sldId="387"/>
            <ac:picMk id="5" creationId="{C1CDDDA1-8B83-4391-A65B-9471AD9A9E24}"/>
          </ac:picMkLst>
        </pc:picChg>
        <pc:picChg chg="add del mod">
          <ac:chgData name="Nia Evans" userId="S::n.evans@uwtsd.ac.uk::73f80963-43f3-41cc-b629-1f52622eac76" providerId="AD" clId="Web-{C0E7CD90-AEA1-9316-8708-3E363CA18BE3}" dt="2020-01-10T10:29:09.139" v="218"/>
          <ac:picMkLst>
            <pc:docMk/>
            <pc:sldMk cId="3388039730" sldId="387"/>
            <ac:picMk id="7" creationId="{E31D0AE2-2C10-40E6-83B5-7879AA1448B4}"/>
          </ac:picMkLst>
        </pc:picChg>
      </pc:sldChg>
      <pc:sldChg chg="addSp delSp modSp new">
        <pc:chgData name="Nia Evans" userId="S::n.evans@uwtsd.ac.uk::73f80963-43f3-41cc-b629-1f52622eac76" providerId="AD" clId="Web-{C0E7CD90-AEA1-9316-8708-3E363CA18BE3}" dt="2020-01-10T12:15:01.022" v="699" actId="20577"/>
        <pc:sldMkLst>
          <pc:docMk/>
          <pc:sldMk cId="1809916361" sldId="388"/>
        </pc:sldMkLst>
        <pc:spChg chg="mod">
          <ac:chgData name="Nia Evans" userId="S::n.evans@uwtsd.ac.uk::73f80963-43f3-41cc-b629-1f52622eac76" providerId="AD" clId="Web-{C0E7CD90-AEA1-9316-8708-3E363CA18BE3}" dt="2020-01-10T11:13:13.424" v="412" actId="14100"/>
          <ac:spMkLst>
            <pc:docMk/>
            <pc:sldMk cId="1809916361" sldId="388"/>
            <ac:spMk id="2" creationId="{E41CD43D-A5E4-4C14-BE1E-8ACA1852AFF8}"/>
          </ac:spMkLst>
        </pc:spChg>
        <pc:spChg chg="del">
          <ac:chgData name="Nia Evans" userId="S::n.evans@uwtsd.ac.uk::73f80963-43f3-41cc-b629-1f52622eac76" providerId="AD" clId="Web-{C0E7CD90-AEA1-9316-8708-3E363CA18BE3}" dt="2020-01-10T11:11:24.286" v="295"/>
          <ac:spMkLst>
            <pc:docMk/>
            <pc:sldMk cId="1809916361" sldId="388"/>
            <ac:spMk id="3" creationId="{37D234D6-E755-4249-BDE5-47C80216BF07}"/>
          </ac:spMkLst>
        </pc:spChg>
        <pc:spChg chg="add mod">
          <ac:chgData name="Nia Evans" userId="S::n.evans@uwtsd.ac.uk::73f80963-43f3-41cc-b629-1f52622eac76" providerId="AD" clId="Web-{C0E7CD90-AEA1-9316-8708-3E363CA18BE3}" dt="2020-01-10T12:15:01.022" v="699" actId="20577"/>
          <ac:spMkLst>
            <pc:docMk/>
            <pc:sldMk cId="1809916361" sldId="388"/>
            <ac:spMk id="7" creationId="{739FC9E9-0570-4A85-9E47-5F68C22A8577}"/>
          </ac:spMkLst>
        </pc:spChg>
        <pc:picChg chg="add del mod ord">
          <ac:chgData name="Nia Evans" userId="S::n.evans@uwtsd.ac.uk::73f80963-43f3-41cc-b629-1f52622eac76" providerId="AD" clId="Web-{C0E7CD90-AEA1-9316-8708-3E363CA18BE3}" dt="2020-01-10T11:11:29.533" v="296"/>
          <ac:picMkLst>
            <pc:docMk/>
            <pc:sldMk cId="1809916361" sldId="388"/>
            <ac:picMk id="4" creationId="{8B88A8DB-9B61-407E-B946-AD5778C1AA39}"/>
          </ac:picMkLst>
        </pc:picChg>
      </pc:sldChg>
      <pc:sldChg chg="add del replId">
        <pc:chgData name="Nia Evans" userId="S::n.evans@uwtsd.ac.uk::73f80963-43f3-41cc-b629-1f52622eac76" providerId="AD" clId="Web-{C0E7CD90-AEA1-9316-8708-3E363CA18BE3}" dt="2020-01-10T11:06:51.595" v="288"/>
        <pc:sldMkLst>
          <pc:docMk/>
          <pc:sldMk cId="2974673836" sldId="388"/>
        </pc:sldMkLst>
      </pc:sldChg>
      <pc:sldChg chg="modSp add del replId">
        <pc:chgData name="Nia Evans" userId="S::n.evans@uwtsd.ac.uk::73f80963-43f3-41cc-b629-1f52622eac76" providerId="AD" clId="Web-{C0E7CD90-AEA1-9316-8708-3E363CA18BE3}" dt="2020-01-10T11:06:51.595" v="287"/>
        <pc:sldMkLst>
          <pc:docMk/>
          <pc:sldMk cId="2669084758" sldId="389"/>
        </pc:sldMkLst>
        <pc:spChg chg="mod">
          <ac:chgData name="Nia Evans" userId="S::n.evans@uwtsd.ac.uk::73f80963-43f3-41cc-b629-1f52622eac76" providerId="AD" clId="Web-{C0E7CD90-AEA1-9316-8708-3E363CA18BE3}" dt="2020-01-10T11:06:20.970" v="284" actId="20577"/>
          <ac:spMkLst>
            <pc:docMk/>
            <pc:sldMk cId="2669084758" sldId="389"/>
            <ac:spMk id="13" creationId="{8E7BD583-7EF1-4558-9711-DEE2ADAA764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C35A3A6-67BF-B540-9466-D73FBCAF49F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ADA31F-C91A-D54F-8473-BAF502455F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E7F15-05A0-6648-8B62-A832B76FF4E0}" type="datetimeFigureOut">
              <a:rPr lang="cy-GB" smtClean="0"/>
              <a:t>02/03/2020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F3271D-2A40-0340-A4B4-93FF988B0D1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CD384D-3CBA-B845-9320-63C11D93278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D9042-44C8-E54E-AC75-421BF154182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911936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5EAA45-2BC8-F340-A2F8-F547D784ACEB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8AED8A-F357-D24F-B67B-0021F2FF37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653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195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EFD9D-CAB0-4B7A-B839-155198F762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875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912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0717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328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2B1DD-67D0-3846-8A3C-08D4152705F2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997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6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822A4-8DA6-4447-9B1F-C5DB58435268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352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67598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90638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583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212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3389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435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656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4737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419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8242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426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24918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641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60567" y="2374400"/>
            <a:ext cx="5870800" cy="2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algn="ctr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1pPr>
            <a:lvl2pPr marL="1219170" lvl="1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2pPr>
            <a:lvl3pPr marL="1828754" lvl="2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3pPr>
            <a:lvl4pPr marL="2438339" lvl="3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4pPr>
            <a:lvl5pPr marL="3047924" lvl="4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5pPr>
            <a:lvl6pPr marL="3657509" lvl="5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6pPr>
            <a:lvl7pPr marL="4267093" lvl="6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7pPr>
            <a:lvl8pPr marL="4876678" lvl="7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8pPr>
            <a:lvl9pPr marL="5486263" lvl="8" indent="-491054" algn="ctr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9764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lin ang="5400012" scaled="0"/>
        </a:gra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069400" y="1630933"/>
            <a:ext cx="6053200" cy="3596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5515790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bg>
      <p:bgPr>
        <a:gradFill>
          <a:gsLst>
            <a:gs pos="0">
              <a:srgbClr val="8790B9"/>
            </a:gs>
            <a:gs pos="100000">
              <a:srgbClr val="D4ECFF"/>
            </a:gs>
          </a:gsLst>
          <a:lin ang="5400700" scaled="0"/>
        </a:gra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 txBox="1">
            <a:spLocks noGrp="1"/>
          </p:cNvSpPr>
          <p:nvPr>
            <p:ph type="body" idx="1"/>
          </p:nvPr>
        </p:nvSpPr>
        <p:spPr>
          <a:xfrm>
            <a:off x="609600" y="712769"/>
            <a:ext cx="109728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609585" lvl="0" indent="-304792" algn="ctr">
              <a:spcBef>
                <a:spcPts val="480"/>
              </a:spcBef>
              <a:spcAft>
                <a:spcPts val="1333"/>
              </a:spcAft>
              <a:buClr>
                <a:schemeClr val="lt1"/>
              </a:buClr>
              <a:buSzPts val="1400"/>
              <a:buNone/>
              <a:defRPr sz="1867">
                <a:solidFill>
                  <a:schemeClr val="lt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1" name="Google Shape;51;p10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8856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1"/>
            <a:ext cx="10972800" cy="37004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5FA6A-237A-4F6B-A414-7617F2E260E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51633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04784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48B5F0-6B30-754A-8A34-9B9DDFF3DC5B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89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5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05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0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  <p:sldLayoutId id="2147483942" r:id="rId13"/>
    <p:sldLayoutId id="2147483943" r:id="rId14"/>
    <p:sldLayoutId id="2147483944" r:id="rId15"/>
    <p:sldLayoutId id="2147483945" r:id="rId16"/>
    <p:sldLayoutId id="2147483946" r:id="rId17"/>
    <p:sldLayoutId id="2147483947" r:id="rId18"/>
    <p:sldLayoutId id="2147483948" r:id="rId19"/>
    <p:sldLayoutId id="2147483949" r:id="rId20"/>
    <p:sldLayoutId id="2147483950" r:id="rId21"/>
    <p:sldLayoutId id="2147483951" r:id="rId22"/>
  </p:sldLayoutIdLst>
  <p:transition>
    <p:fade thruBlk="1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hyperlink" Target="https://www.youtube.com/watch?v=h-zu72YpXKY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1835233" y="1124125"/>
            <a:ext cx="8689976" cy="18443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Y </a:t>
            </a:r>
            <a:r>
              <a:rPr lang="en-US" sz="4000" b="1" cap="all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Gymraeg</a:t>
            </a:r>
            <a:endParaRPr lang="en-US" sz="4000" b="1" cap="all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000" b="1" cap="all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000" b="1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800" b="1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(y </a:t>
            </a:r>
            <a:r>
              <a:rPr lang="en-US" sz="1800" b="1" cap="all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flwyddyn</a:t>
            </a:r>
            <a:r>
              <a:rPr lang="en-US" sz="1800" b="1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800" b="1" cap="all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gyntaf</a:t>
            </a:r>
            <a:r>
              <a:rPr lang="en-US" sz="1800" b="1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)</a:t>
            </a:r>
            <a:r>
              <a:rPr lang="en-US" sz="4000" b="1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453662" y="3559298"/>
            <a:ext cx="9653953" cy="1646302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4500" b="1" kern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4500" b="1" kern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4500" b="1" kern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4500" b="1" kern="0">
                <a:solidFill>
                  <a:schemeClr val="tx1"/>
                </a:solidFill>
                <a:latin typeface="American Typewriter"/>
              </a:rPr>
              <a:t>, </a:t>
            </a:r>
          </a:p>
          <a:p>
            <a:pPr algn="ctr">
              <a:spcAft>
                <a:spcPts val="600"/>
              </a:spcAft>
            </a:pPr>
            <a:r>
              <a:rPr lang="en-US" sz="4500" b="1" kern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4500" b="1" kern="0">
                <a:solidFill>
                  <a:schemeClr val="tx1"/>
                </a:solidFill>
                <a:latin typeface="American Typewriter"/>
              </a:rPr>
              <a:t> 14eg 2020</a:t>
            </a:r>
          </a:p>
          <a:p>
            <a:pPr algn="ctr">
              <a:spcAft>
                <a:spcPts val="600"/>
              </a:spcAft>
            </a:pPr>
            <a:r>
              <a:rPr lang="en-US" sz="4500" b="1" kern="0">
                <a:solidFill>
                  <a:schemeClr val="tx1"/>
                </a:solidFill>
                <a:latin typeface="American Typewriter"/>
              </a:rPr>
              <a:t>14.01.20</a:t>
            </a:r>
          </a:p>
        </p:txBody>
      </p:sp>
    </p:spTree>
    <p:extLst>
      <p:ext uri="{BB962C8B-B14F-4D97-AF65-F5344CB8AC3E}">
        <p14:creationId xmlns:p14="http://schemas.microsoft.com/office/powerpoint/2010/main" val="2997236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0834" y="146957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4400">
                <a:latin typeface="Segoe Print"/>
              </a:rPr>
              <a:t>Heddiw, </a:t>
            </a:r>
            <a:r>
              <a:rPr lang="en-GB" sz="4400" err="1">
                <a:latin typeface="Segoe Print"/>
              </a:rPr>
              <a:t>fe</a:t>
            </a:r>
            <a:r>
              <a:rPr lang="en-GB" sz="4400">
                <a:latin typeface="Segoe Print"/>
              </a:rPr>
              <a:t> </a:t>
            </a:r>
            <a:r>
              <a:rPr lang="en-GB" sz="4400" err="1">
                <a:latin typeface="Segoe Print"/>
              </a:rPr>
              <a:t>fyddwn</a:t>
            </a:r>
            <a:r>
              <a:rPr lang="en-GB" sz="4400">
                <a:latin typeface="Segoe Print"/>
              </a:rPr>
              <a:t> </a:t>
            </a:r>
            <a:r>
              <a:rPr lang="en-GB" sz="4400" err="1">
                <a:latin typeface="Segoe Print"/>
              </a:rPr>
              <a:t>ni</a:t>
            </a:r>
            <a:r>
              <a:rPr lang="en-GB" sz="4400">
                <a:latin typeface="Segoe Print"/>
              </a:rPr>
              <a:t>:</a:t>
            </a:r>
            <a:br>
              <a:rPr lang="en-GB" sz="4400">
                <a:latin typeface="Segoe Print"/>
              </a:rPr>
            </a:br>
            <a:r>
              <a:rPr lang="en-GB" sz="4400">
                <a:latin typeface="Segoe Print"/>
              </a:rPr>
              <a:t>Today we will: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87B40-E73D-4518-AA0F-AC1D3275C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370" y="2527982"/>
            <a:ext cx="1111398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err="1"/>
              <a:t>Awdit</a:t>
            </a:r>
            <a:r>
              <a:rPr lang="en-GB" sz="3200"/>
              <a:t> </a:t>
            </a:r>
            <a:r>
              <a:rPr lang="en-GB" sz="3200" err="1"/>
              <a:t>Iaith</a:t>
            </a:r>
            <a:r>
              <a:rPr lang="en-GB" sz="3200"/>
              <a:t> / Language audit</a:t>
            </a:r>
            <a:endParaRPr lang="en-US" sz="3200"/>
          </a:p>
          <a:p>
            <a:pPr marL="0" indent="0">
              <a:buNone/>
            </a:pPr>
            <a:endParaRPr lang="en-GB" sz="3200"/>
          </a:p>
          <a:p>
            <a:r>
              <a:rPr lang="en-GB" sz="3200" err="1"/>
              <a:t>Ble</a:t>
            </a:r>
            <a:r>
              <a:rPr lang="en-GB" sz="3200"/>
              <a:t> </a:t>
            </a:r>
            <a:r>
              <a:rPr lang="en-GB" sz="3200" err="1"/>
              <a:t>ydyn</a:t>
            </a:r>
            <a:r>
              <a:rPr lang="en-GB" sz="3200"/>
              <a:t> </a:t>
            </a:r>
            <a:r>
              <a:rPr lang="en-GB" sz="3200" err="1"/>
              <a:t>ni</a:t>
            </a:r>
            <a:r>
              <a:rPr lang="en-GB" sz="3200"/>
              <a:t> </a:t>
            </a:r>
            <a:r>
              <a:rPr lang="en-GB" sz="3200" err="1"/>
              <a:t>nawr</a:t>
            </a:r>
            <a:r>
              <a:rPr lang="en-GB" sz="3200"/>
              <a:t> o ran y </a:t>
            </a:r>
            <a:r>
              <a:rPr lang="en-GB" sz="3200" err="1"/>
              <a:t>Gymraeg</a:t>
            </a:r>
            <a:r>
              <a:rPr lang="en-GB" sz="3200"/>
              <a:t>?  / Where are we now?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060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942786" y="2277590"/>
            <a:ext cx="7526216" cy="1924898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>
                <a:solidFill>
                  <a:schemeClr val="accent4">
                    <a:lumMod val="50000"/>
                  </a:schemeClr>
                </a:solidFill>
              </a:rPr>
              <a:t> </a:t>
            </a:r>
            <a:r>
              <a:rPr lang="cy-GB" sz="4400">
                <a:solidFill>
                  <a:schemeClr val="accent1">
                    <a:lumMod val="10000"/>
                  </a:schemeClr>
                </a:solidFill>
              </a:rPr>
              <a:t>Beth ydy Cymreictod? </a:t>
            </a:r>
          </a:p>
          <a:p>
            <a:pPr algn="ctr"/>
            <a:endParaRPr lang="cy-GB" sz="360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r>
              <a:rPr lang="cy-GB" sz="3600" err="1">
                <a:solidFill>
                  <a:schemeClr val="accent1">
                    <a:lumMod val="10000"/>
                  </a:schemeClr>
                </a:solidFill>
                <a:latin typeface="Berlin Sans FB"/>
              </a:rPr>
              <a:t>What</a:t>
            </a:r>
            <a:r>
              <a:rPr lang="cy-GB" sz="3600">
                <a:solidFill>
                  <a:schemeClr val="accent1">
                    <a:lumMod val="10000"/>
                  </a:schemeClr>
                </a:solidFill>
                <a:latin typeface="Berlin Sans FB"/>
              </a:rPr>
              <a:t> is </a:t>
            </a:r>
            <a:r>
              <a:rPr lang="cy-GB" sz="3600" err="1">
                <a:solidFill>
                  <a:schemeClr val="accent1">
                    <a:lumMod val="10000"/>
                  </a:schemeClr>
                </a:solidFill>
                <a:latin typeface="Berlin Sans FB"/>
              </a:rPr>
              <a:t>being</a:t>
            </a:r>
            <a:r>
              <a:rPr lang="cy-GB" sz="3600">
                <a:solidFill>
                  <a:schemeClr val="accent1">
                    <a:lumMod val="10000"/>
                  </a:schemeClr>
                </a:solidFill>
                <a:latin typeface="Berlin Sans FB"/>
              </a:rPr>
              <a:t> Welsh?</a:t>
            </a:r>
          </a:p>
          <a:p>
            <a:pPr algn="ctr"/>
            <a:endParaRPr lang="en-US"/>
          </a:p>
        </p:txBody>
      </p:sp>
      <p:pic>
        <p:nvPicPr>
          <p:cNvPr id="2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8A7119BF-DD99-46F0-AC9E-BEAA74221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806" y="4433888"/>
            <a:ext cx="2543175" cy="180022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6BEE235-7671-4E04-941C-40A3BA40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369" y="220209"/>
            <a:ext cx="7244443" cy="911679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err="1">
                <a:latin typeface="Segoe Print"/>
              </a:rPr>
              <a:t>Trafodwch</a:t>
            </a:r>
            <a:r>
              <a:rPr lang="en-GB">
                <a:latin typeface="Segoe Print"/>
              </a:rPr>
              <a:t>:                   Discuss:</a:t>
            </a:r>
          </a:p>
        </p:txBody>
      </p:sp>
    </p:spTree>
    <p:extLst>
      <p:ext uri="{BB962C8B-B14F-4D97-AF65-F5344CB8AC3E}">
        <p14:creationId xmlns:p14="http://schemas.microsoft.com/office/powerpoint/2010/main" val="3835278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8D079-2410-E849-BBF2-7BF9CDC11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402" y="391886"/>
            <a:ext cx="4907581" cy="293092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Autofit/>
          </a:bodyPr>
          <a:lstStyle/>
          <a:p>
            <a:r>
              <a:rPr lang="en-US" sz="4000">
                <a:latin typeface="Segoe Print"/>
              </a:rPr>
              <a:t>Pam </a:t>
            </a:r>
            <a:r>
              <a:rPr lang="en-US" sz="4000" err="1">
                <a:latin typeface="Segoe Print"/>
              </a:rPr>
              <a:t>ydyn</a:t>
            </a:r>
            <a:r>
              <a:rPr lang="en-US" sz="4000">
                <a:latin typeface="Segoe Print"/>
              </a:rPr>
              <a:t> </a:t>
            </a:r>
            <a:r>
              <a:rPr lang="en-US" sz="4000" err="1">
                <a:latin typeface="Segoe Print"/>
              </a:rPr>
              <a:t>ni</a:t>
            </a:r>
            <a:r>
              <a:rPr lang="en-US" sz="4000">
                <a:latin typeface="Segoe Print"/>
              </a:rPr>
              <a:t> </a:t>
            </a:r>
            <a:r>
              <a:rPr lang="en-US" sz="4000" err="1">
                <a:latin typeface="Segoe Print"/>
              </a:rPr>
              <a:t>yma</a:t>
            </a:r>
            <a:r>
              <a:rPr lang="en-US" sz="4000">
                <a:latin typeface="Segoe Print"/>
              </a:rPr>
              <a:t>? </a:t>
            </a:r>
            <a:br>
              <a:rPr lang="en-US" sz="4000">
                <a:latin typeface="Segoe Print"/>
              </a:rPr>
            </a:br>
            <a:br>
              <a:rPr lang="en-US" sz="4000">
                <a:latin typeface="Segoe Print"/>
              </a:rPr>
            </a:br>
            <a:r>
              <a:rPr lang="en-US" sz="4000">
                <a:latin typeface="Segoe Print"/>
              </a:rPr>
              <a:t>Why are we here?</a:t>
            </a:r>
          </a:p>
        </p:txBody>
      </p:sp>
      <p:pic>
        <p:nvPicPr>
          <p:cNvPr id="12" name="Picture 12" descr="A close up of a map&#10;&#10;Description generated with high confidence">
            <a:extLst>
              <a:ext uri="{FF2B5EF4-FFF2-40B4-BE49-F238E27FC236}">
                <a16:creationId xmlns:a16="http://schemas.microsoft.com/office/drawing/2014/main" id="{41F5BF62-7295-4F01-8371-017FC0D9B7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09956" y="39769"/>
            <a:ext cx="5326401" cy="6761267"/>
          </a:xfrm>
        </p:spPr>
      </p:pic>
    </p:spTree>
    <p:extLst>
      <p:ext uri="{BB962C8B-B14F-4D97-AF65-F5344CB8AC3E}">
        <p14:creationId xmlns:p14="http://schemas.microsoft.com/office/powerpoint/2010/main" val="247137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94264-EF9A-407C-82A7-07E2F0CDD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2420" y="256675"/>
            <a:ext cx="8596668" cy="1320800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GB" b="1">
                <a:latin typeface="Segoe Print"/>
              </a:rPr>
              <a:t>Beth </a:t>
            </a:r>
            <a:r>
              <a:rPr lang="en-GB" b="1" err="1">
                <a:latin typeface="Segoe Print"/>
              </a:rPr>
              <a:t>wnaeth</a:t>
            </a:r>
            <a:r>
              <a:rPr lang="en-GB" b="1">
                <a:latin typeface="Segoe Print"/>
              </a:rPr>
              <a:t> y </a:t>
            </a:r>
            <a:r>
              <a:rPr lang="en-GB" b="1" err="1">
                <a:latin typeface="Segoe Print"/>
              </a:rPr>
              <a:t>Llywodraeth</a:t>
            </a:r>
            <a:r>
              <a:rPr lang="en-GB" b="1">
                <a:latin typeface="Segoe Print"/>
              </a:rPr>
              <a:t>?</a:t>
            </a:r>
            <a:br>
              <a:rPr lang="en-GB" b="1">
                <a:latin typeface="Segoe Print"/>
              </a:rPr>
            </a:br>
            <a:r>
              <a:rPr lang="en-GB" b="1">
                <a:latin typeface="Segoe Print"/>
              </a:rPr>
              <a:t>What did the Government do?</a:t>
            </a:r>
            <a:endParaRPr lang="en-US"/>
          </a:p>
        </p:txBody>
      </p:sp>
      <p:pic>
        <p:nvPicPr>
          <p:cNvPr id="4" name="Picture 4" descr="A picture containing shirt, man, sign, young&#10;&#10;Description generated with very high confidence">
            <a:extLst>
              <a:ext uri="{FF2B5EF4-FFF2-40B4-BE49-F238E27FC236}">
                <a16:creationId xmlns:a16="http://schemas.microsoft.com/office/drawing/2014/main" id="{53FA914B-B6A1-4CC9-AC61-39225FD3FF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1286" y="2043464"/>
            <a:ext cx="5585035" cy="463510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0767B8-67C7-4FBA-BCC6-863B5D86A697}"/>
              </a:ext>
            </a:extLst>
          </p:cNvPr>
          <p:cNvSpPr txBox="1"/>
          <p:nvPr/>
        </p:nvSpPr>
        <p:spPr>
          <a:xfrm>
            <a:off x="6602186" y="3159578"/>
            <a:ext cx="375012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This is a strategy for the whole of Wales, and we want every part of the country to share in the vision of a million Welsh speakers.  </a:t>
            </a:r>
            <a:endParaRPr lang="en-US">
              <a:latin typeface="Trebuchet MS" panose="020B0603020202020204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(page 7)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51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41" y="116632"/>
            <a:ext cx="9940991" cy="65527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14300" indent="0">
              <a:buNone/>
            </a:pPr>
            <a:r>
              <a:rPr lang="en-GB" sz="3200" b="1"/>
              <a:t>“</a:t>
            </a:r>
            <a:r>
              <a:rPr lang="en-GB" sz="2800" b="1" err="1"/>
              <a:t>Mae’r</a:t>
            </a:r>
            <a:r>
              <a:rPr lang="en-GB" sz="2800" b="1"/>
              <a:t> </a:t>
            </a:r>
            <a:r>
              <a:rPr lang="en-GB" sz="2800" b="1" err="1"/>
              <a:t>Gymraeg</a:t>
            </a:r>
            <a:r>
              <a:rPr lang="en-GB" sz="2800" b="1"/>
              <a:t> </a:t>
            </a:r>
            <a:r>
              <a:rPr lang="en-GB" sz="2800" b="1" err="1"/>
              <a:t>yn</a:t>
            </a:r>
            <a:r>
              <a:rPr lang="en-GB" sz="2800" b="1"/>
              <a:t> un o </a:t>
            </a:r>
            <a:r>
              <a:rPr lang="en-GB" sz="2800" b="1" err="1"/>
              <a:t>drysorau</a:t>
            </a:r>
            <a:r>
              <a:rPr lang="en-GB" sz="2800" b="1"/>
              <a:t> Cymru…… Ein </a:t>
            </a:r>
            <a:r>
              <a:rPr lang="en-GB" sz="2800" b="1" err="1"/>
              <a:t>huchelgais</a:t>
            </a:r>
            <a:r>
              <a:rPr lang="en-GB" sz="2800" b="1"/>
              <a:t> </a:t>
            </a:r>
            <a:r>
              <a:rPr lang="en-GB" sz="2800" b="1" err="1"/>
              <a:t>ni</a:t>
            </a:r>
            <a:r>
              <a:rPr lang="en-GB" sz="2800" b="1"/>
              <a:t> </a:t>
            </a:r>
            <a:r>
              <a:rPr lang="en-GB" sz="2800" b="1" err="1"/>
              <a:t>fel</a:t>
            </a:r>
            <a:r>
              <a:rPr lang="en-GB" sz="2800" b="1"/>
              <a:t> </a:t>
            </a:r>
            <a:r>
              <a:rPr lang="en-GB" sz="2800" b="1" err="1"/>
              <a:t>Llywodraeth</a:t>
            </a:r>
            <a:r>
              <a:rPr lang="en-GB" sz="2800" b="1"/>
              <a:t> Cymru </a:t>
            </a:r>
            <a:r>
              <a:rPr lang="en-GB" sz="2800" b="1" err="1"/>
              <a:t>yw</a:t>
            </a:r>
            <a:r>
              <a:rPr lang="en-GB" sz="2800" b="1"/>
              <a:t> </a:t>
            </a:r>
            <a:r>
              <a:rPr lang="en-GB" sz="2800" b="1" err="1"/>
              <a:t>gweld</a:t>
            </a:r>
            <a:r>
              <a:rPr lang="en-GB" sz="2800" b="1"/>
              <a:t> </a:t>
            </a:r>
            <a:r>
              <a:rPr lang="en-GB" sz="2800" b="1" err="1"/>
              <a:t>miliwn</a:t>
            </a:r>
            <a:r>
              <a:rPr lang="en-GB" sz="2800" b="1"/>
              <a:t> o </a:t>
            </a:r>
            <a:r>
              <a:rPr lang="en-GB" sz="2800" b="1" err="1"/>
              <a:t>bobl</a:t>
            </a:r>
            <a:r>
              <a:rPr lang="en-GB" sz="2800" b="1"/>
              <a:t> </a:t>
            </a:r>
            <a:r>
              <a:rPr lang="en-GB" sz="2800" b="1" err="1"/>
              <a:t>yn</a:t>
            </a:r>
            <a:r>
              <a:rPr lang="en-GB" sz="2800" b="1"/>
              <a:t> </a:t>
            </a:r>
            <a:r>
              <a:rPr lang="en-GB" sz="2800" b="1" err="1"/>
              <a:t>gallu</a:t>
            </a:r>
            <a:r>
              <a:rPr lang="en-GB" sz="2800" b="1"/>
              <a:t> </a:t>
            </a:r>
            <a:r>
              <a:rPr lang="en-GB" sz="2800" b="1" err="1"/>
              <a:t>mwynhau</a:t>
            </a:r>
            <a:r>
              <a:rPr lang="en-GB" sz="2800" b="1"/>
              <a:t> </a:t>
            </a:r>
            <a:r>
              <a:rPr lang="en-GB" sz="2800" b="1" err="1"/>
              <a:t>siarad</a:t>
            </a:r>
            <a:r>
              <a:rPr lang="en-GB" sz="2800" b="1"/>
              <a:t> a </a:t>
            </a:r>
            <a:r>
              <a:rPr lang="en-GB" sz="2800" b="1" err="1"/>
              <a:t>defnyddio’r</a:t>
            </a:r>
            <a:r>
              <a:rPr lang="en-GB" sz="2800" b="1"/>
              <a:t>  </a:t>
            </a:r>
            <a:r>
              <a:rPr lang="en-GB" sz="2800" b="1" err="1"/>
              <a:t>Gymraeg</a:t>
            </a:r>
            <a:r>
              <a:rPr lang="en-GB" sz="2800" b="1"/>
              <a:t> </a:t>
            </a:r>
            <a:r>
              <a:rPr lang="en-GB" sz="2800" b="1" err="1"/>
              <a:t>erbyn</a:t>
            </a:r>
            <a:r>
              <a:rPr lang="en-GB" sz="2800" b="1"/>
              <a:t> 2050.  Does dim </a:t>
            </a:r>
            <a:r>
              <a:rPr lang="en-GB" sz="2800" b="1" err="1"/>
              <a:t>dwywaith</a:t>
            </a:r>
            <a:r>
              <a:rPr lang="en-GB" sz="2800" b="1"/>
              <a:t> </a:t>
            </a:r>
            <a:r>
              <a:rPr lang="en-GB" sz="2800" b="1" err="1"/>
              <a:t>fod</a:t>
            </a:r>
            <a:r>
              <a:rPr lang="en-GB" sz="2800" b="1"/>
              <a:t> hon </a:t>
            </a:r>
            <a:r>
              <a:rPr lang="en-GB" sz="2800" b="1" u="sng" err="1"/>
              <a:t>yn</a:t>
            </a:r>
            <a:r>
              <a:rPr lang="en-GB" sz="2800" b="1" u="sng"/>
              <a:t> </a:t>
            </a:r>
            <a:r>
              <a:rPr lang="en-GB" sz="2800" b="1" u="sng" err="1"/>
              <a:t>uchelgais</a:t>
            </a:r>
            <a:r>
              <a:rPr lang="en-GB" sz="2800" b="1" u="sng"/>
              <a:t> </a:t>
            </a:r>
            <a:r>
              <a:rPr lang="en-GB" sz="2800" b="1" u="sng" err="1"/>
              <a:t>heriol</a:t>
            </a:r>
            <a:r>
              <a:rPr lang="en-GB" sz="2800" b="1"/>
              <a:t> ……”</a:t>
            </a:r>
            <a:endParaRPr lang="en-GB" sz="2800"/>
          </a:p>
          <a:p>
            <a:pPr marL="114300" indent="0">
              <a:buNone/>
            </a:pPr>
            <a:endParaRPr lang="en-GB" sz="1600"/>
          </a:p>
          <a:p>
            <a:pPr marL="114300" indent="0">
              <a:buNone/>
            </a:pPr>
            <a:r>
              <a:rPr lang="en-GB" sz="1600" err="1"/>
              <a:t>Rhagair</a:t>
            </a:r>
            <a:r>
              <a:rPr lang="en-GB" sz="1600"/>
              <a:t> Carwyn Jones AC (</a:t>
            </a:r>
            <a:r>
              <a:rPr lang="en-GB" sz="1600" err="1"/>
              <a:t>Prif</a:t>
            </a:r>
            <a:r>
              <a:rPr lang="en-GB" sz="1600"/>
              <a:t> </a:t>
            </a:r>
            <a:r>
              <a:rPr lang="en-GB" sz="1600" err="1"/>
              <a:t>Weinidog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2017) ac Alun Davies AC (</a:t>
            </a:r>
            <a:r>
              <a:rPr lang="en-GB" sz="1600" err="1"/>
              <a:t>Gweinidog</a:t>
            </a:r>
            <a:r>
              <a:rPr lang="en-GB" sz="1600"/>
              <a:t> y </a:t>
            </a:r>
            <a:r>
              <a:rPr lang="en-GB" sz="1600" err="1"/>
              <a:t>Gymraeg</a:t>
            </a:r>
            <a:r>
              <a:rPr lang="en-GB" sz="1600"/>
              <a:t> a </a:t>
            </a:r>
            <a:r>
              <a:rPr lang="en-GB" sz="1600" err="1"/>
              <a:t>Dysgu</a:t>
            </a:r>
            <a:r>
              <a:rPr lang="en-GB" sz="1600"/>
              <a:t> </a:t>
            </a:r>
            <a:r>
              <a:rPr lang="en-GB" sz="1600" err="1"/>
              <a:t>Gydol</a:t>
            </a:r>
            <a:r>
              <a:rPr lang="en-GB" sz="1600"/>
              <a:t> </a:t>
            </a:r>
            <a:r>
              <a:rPr lang="en-GB" sz="1600" err="1"/>
              <a:t>Oes</a:t>
            </a:r>
            <a:r>
              <a:rPr lang="en-GB" sz="1600"/>
              <a:t> </a:t>
            </a:r>
            <a:r>
              <a:rPr lang="en-GB" sz="1600" err="1"/>
              <a:t>yn</a:t>
            </a:r>
            <a:r>
              <a:rPr lang="en-GB" sz="1600"/>
              <a:t> 2017)</a:t>
            </a:r>
          </a:p>
          <a:p>
            <a:pPr marL="114300" indent="0">
              <a:buNone/>
            </a:pPr>
            <a:endParaRPr lang="en-GB" sz="1600"/>
          </a:p>
          <a:p>
            <a:pPr marL="114300" indent="0">
              <a:buNone/>
            </a:pPr>
            <a:r>
              <a:rPr lang="en-GB" sz="2800">
                <a:latin typeface="Berlin Sans FB"/>
              </a:rPr>
              <a:t>"The Welsh Language is one of the treasures of Wales.  It is part of what defines us as people and as a nation.  Our ambition as Welsh Government is to see the number of people able to enjoy speaking and using Welsh reach a million by 2050.  This is certainly a challenging ambition ….."</a:t>
            </a:r>
          </a:p>
          <a:p>
            <a:pPr marL="114300" indent="0">
              <a:buNone/>
            </a:pPr>
            <a:endParaRPr lang="en-GB" sz="1600"/>
          </a:p>
          <a:p>
            <a:pPr marL="114300" indent="0">
              <a:buNone/>
            </a:pPr>
            <a:r>
              <a:rPr lang="en-GB"/>
              <a:t>F</a:t>
            </a:r>
            <a:r>
              <a:rPr lang="en-GB" sz="1600"/>
              <a:t>oreword by Carwyn Jones AM (Fist Minister 2017) and Alun Davies AM (Minister for Lifelong learning and Welsh Language</a:t>
            </a:r>
            <a:r>
              <a:rPr lang="en-GB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55937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8D079-2410-E849-BBF2-7BF9CDC11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346" y="210457"/>
            <a:ext cx="11402762" cy="873277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>
                <a:latin typeface="Segoe Print"/>
              </a:rPr>
              <a:t>Pam </a:t>
            </a:r>
            <a:r>
              <a:rPr lang="en-US" err="1">
                <a:latin typeface="Segoe Print"/>
              </a:rPr>
              <a:t>ydyn</a:t>
            </a:r>
            <a:r>
              <a:rPr lang="en-US">
                <a:latin typeface="Segoe Print"/>
              </a:rPr>
              <a:t> </a:t>
            </a:r>
            <a:r>
              <a:rPr lang="en-US" err="1">
                <a:latin typeface="Segoe Print"/>
              </a:rPr>
              <a:t>ni</a:t>
            </a:r>
            <a:r>
              <a:rPr lang="en-US">
                <a:latin typeface="Segoe Print"/>
              </a:rPr>
              <a:t> yma?              Why are we here?</a:t>
            </a:r>
          </a:p>
        </p:txBody>
      </p:sp>
      <p:pic>
        <p:nvPicPr>
          <p:cNvPr id="4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B04CD305-DE72-4A2A-AA8C-A30316A964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65788" y="1404637"/>
            <a:ext cx="7071188" cy="4624630"/>
          </a:xfrm>
        </p:spPr>
      </p:pic>
    </p:spTree>
    <p:extLst>
      <p:ext uri="{BB962C8B-B14F-4D97-AF65-F5344CB8AC3E}">
        <p14:creationId xmlns:p14="http://schemas.microsoft.com/office/powerpoint/2010/main" val="913892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0978718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>
                <a:latin typeface="Segoe Print"/>
              </a:rPr>
              <a:t>Beth amdanom ni?         What about us?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8A19-933D-47FF-9932-6B5848373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04" y="1763581"/>
            <a:ext cx="10786617" cy="493643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3200" b="1">
                <a:ea typeface="+mn-lt"/>
                <a:cs typeface="+mn-lt"/>
              </a:rPr>
              <a:t>“… </a:t>
            </a:r>
            <a:r>
              <a:rPr lang="en-GB" sz="3200" b="1">
                <a:highlight>
                  <a:srgbClr val="FFFF00"/>
                </a:highlight>
                <a:ea typeface="+mn-lt"/>
                <a:cs typeface="+mn-lt"/>
              </a:rPr>
              <a:t>y system </a:t>
            </a:r>
            <a:r>
              <a:rPr lang="en-GB" sz="3200" b="1" err="1">
                <a:highlight>
                  <a:srgbClr val="FFFF00"/>
                </a:highlight>
                <a:ea typeface="+mn-lt"/>
                <a:cs typeface="+mn-lt"/>
              </a:rPr>
              <a:t>addysg</a:t>
            </a:r>
            <a:r>
              <a:rPr lang="en-GB" sz="3200" b="1">
                <a:highlight>
                  <a:srgbClr val="FFFF00"/>
                </a:highlight>
                <a:ea typeface="+mn-lt"/>
                <a:cs typeface="+mn-lt"/>
              </a:rPr>
              <a:t> a </a:t>
            </a:r>
            <a:r>
              <a:rPr lang="en-GB" sz="3200" b="1" err="1">
                <a:highlight>
                  <a:srgbClr val="FFFF00"/>
                </a:highlight>
                <a:ea typeface="+mn-lt"/>
                <a:cs typeface="+mn-lt"/>
              </a:rPr>
              <a:t>hyfforddiant</a:t>
            </a:r>
            <a:r>
              <a:rPr lang="en-GB" sz="3200" b="1">
                <a:ea typeface="+mn-lt"/>
                <a:cs typeface="+mn-lt"/>
              </a:rPr>
              <a:t> </a:t>
            </a:r>
            <a:r>
              <a:rPr lang="en-GB" sz="3200" b="1" err="1">
                <a:ea typeface="+mn-lt"/>
                <a:cs typeface="+mn-lt"/>
              </a:rPr>
              <a:t>yw’r</a:t>
            </a:r>
            <a:r>
              <a:rPr lang="en-GB" sz="3200" b="1">
                <a:ea typeface="+mn-lt"/>
                <a:cs typeface="+mn-lt"/>
              </a:rPr>
              <a:t> </a:t>
            </a:r>
            <a:r>
              <a:rPr lang="en-GB" sz="3200" b="1" err="1">
                <a:ea typeface="+mn-lt"/>
                <a:cs typeface="+mn-lt"/>
              </a:rPr>
              <a:t>prif</a:t>
            </a:r>
            <a:r>
              <a:rPr lang="en-GB" sz="3200" b="1">
                <a:ea typeface="+mn-lt"/>
                <a:cs typeface="+mn-lt"/>
              </a:rPr>
              <a:t> </a:t>
            </a:r>
            <a:r>
              <a:rPr lang="en-GB" sz="3200" b="1" err="1">
                <a:ea typeface="+mn-lt"/>
                <a:cs typeface="+mn-lt"/>
              </a:rPr>
              <a:t>ddull</a:t>
            </a:r>
            <a:r>
              <a:rPr lang="en-GB" sz="3200" b="1">
                <a:ea typeface="+mn-lt"/>
                <a:cs typeface="+mn-lt"/>
              </a:rPr>
              <a:t> o </a:t>
            </a:r>
            <a:r>
              <a:rPr lang="en-GB" sz="3200" b="1" err="1">
                <a:ea typeface="+mn-lt"/>
                <a:cs typeface="+mn-lt"/>
              </a:rPr>
              <a:t>greu</a:t>
            </a:r>
            <a:r>
              <a:rPr lang="en-GB" sz="3200" b="1">
                <a:ea typeface="+mn-lt"/>
                <a:cs typeface="+mn-lt"/>
              </a:rPr>
              <a:t> </a:t>
            </a:r>
            <a:r>
              <a:rPr lang="en-GB" sz="3200" b="1" err="1">
                <a:ea typeface="+mn-lt"/>
                <a:cs typeface="+mn-lt"/>
              </a:rPr>
              <a:t>siaradwyr</a:t>
            </a:r>
            <a:r>
              <a:rPr lang="en-GB" sz="3200" b="1">
                <a:ea typeface="+mn-lt"/>
                <a:cs typeface="+mn-lt"/>
              </a:rPr>
              <a:t> </a:t>
            </a:r>
            <a:r>
              <a:rPr lang="en-GB" sz="3200" b="1" err="1">
                <a:ea typeface="+mn-lt"/>
                <a:cs typeface="+mn-lt"/>
              </a:rPr>
              <a:t>Cymraeg</a:t>
            </a:r>
            <a:r>
              <a:rPr lang="en-GB" sz="3200" b="1">
                <a:ea typeface="+mn-lt"/>
                <a:cs typeface="+mn-lt"/>
              </a:rPr>
              <a:t> newydd.”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    (tud 31,  </a:t>
            </a:r>
            <a:r>
              <a:rPr lang="en-GB" err="1">
                <a:ea typeface="+mn-lt"/>
                <a:cs typeface="+mn-lt"/>
              </a:rPr>
              <a:t>Cymraeg</a:t>
            </a:r>
            <a:r>
              <a:rPr lang="en-GB">
                <a:ea typeface="+mn-lt"/>
                <a:cs typeface="+mn-lt"/>
              </a:rPr>
              <a:t> 2050 </a:t>
            </a:r>
            <a:r>
              <a:rPr lang="en-GB" err="1">
                <a:ea typeface="+mn-lt"/>
                <a:cs typeface="+mn-lt"/>
              </a:rPr>
              <a:t>Miliwn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Siaradwyr</a:t>
            </a:r>
            <a:r>
              <a:rPr lang="en-GB">
                <a:ea typeface="+mn-lt"/>
                <a:cs typeface="+mn-lt"/>
              </a:rPr>
              <a:t>)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algn="r"/>
            <a:endParaRPr lang="en-GB">
              <a:ea typeface="+mn-lt"/>
              <a:cs typeface="+mn-lt"/>
            </a:endParaRPr>
          </a:p>
          <a:p>
            <a:pPr algn="r"/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"</a:t>
            </a:r>
            <a:r>
              <a:rPr lang="en-GB" sz="3200">
                <a:latin typeface="Berlin Sans FB"/>
                <a:ea typeface="+mn-lt"/>
                <a:cs typeface="+mn-lt"/>
              </a:rPr>
              <a:t>….since there is a limit to the additional number of Welsh speakers which can be created by language transmission from one generation to the next, </a:t>
            </a:r>
            <a:r>
              <a:rPr lang="en-GB" sz="3200">
                <a:highlight>
                  <a:srgbClr val="FFFF00"/>
                </a:highlight>
                <a:latin typeface="Berlin Sans FB"/>
                <a:ea typeface="+mn-lt"/>
                <a:cs typeface="+mn-lt"/>
              </a:rPr>
              <a:t>the education and training system</a:t>
            </a:r>
            <a:r>
              <a:rPr lang="en-GB" sz="3200">
                <a:latin typeface="Berlin Sans FB"/>
                <a:ea typeface="+mn-lt"/>
                <a:cs typeface="+mn-lt"/>
              </a:rPr>
              <a:t> is the principal method of creating new Welsh speakers."</a:t>
            </a:r>
          </a:p>
          <a:p>
            <a:pPr marL="0" indent="0">
              <a:buNone/>
            </a:pPr>
            <a:r>
              <a:rPr lang="en-GB">
                <a:latin typeface="Trebuchet MS"/>
                <a:ea typeface="+mn-lt"/>
                <a:cs typeface="+mn-lt"/>
              </a:rPr>
              <a:t>     (</a:t>
            </a:r>
            <a:r>
              <a:rPr lang="en-GB"/>
              <a:t>page 31)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 descr="A picture containing shirt, man, sign, young&#10;&#10;Description generated with very high confidence">
            <a:extLst>
              <a:ext uri="{FF2B5EF4-FFF2-40B4-BE49-F238E27FC236}">
                <a16:creationId xmlns:a16="http://schemas.microsoft.com/office/drawing/2014/main" id="{3F2C01DB-C471-4BD5-923C-3CCD6D7B5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9006" y="2424465"/>
            <a:ext cx="2253500" cy="187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3696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CB4870A-823E-2F4F-AB82-75DD595157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662" y="308323"/>
            <a:ext cx="10972800" cy="524800"/>
          </a:xfrm>
        </p:spPr>
        <p:txBody>
          <a:bodyPr/>
          <a:lstStyle/>
          <a:p>
            <a:r>
              <a:rPr lang="cy-GB"/>
              <a:t>Yy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30362F-5FE6-CA41-9674-E55B496568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5691" y="164050"/>
            <a:ext cx="9027619" cy="6693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5520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346215" y="1557923"/>
            <a:ext cx="11432977" cy="3067898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>
                <a:solidFill>
                  <a:schemeClr val="accent4">
                    <a:lumMod val="50000"/>
                  </a:schemeClr>
                </a:solidFill>
              </a:rPr>
              <a:t> Pa brofiad(au) o'r iaith Gymraeg sydd gennych chi? </a:t>
            </a:r>
          </a:p>
          <a:p>
            <a:pPr algn="ctr"/>
            <a:endParaRPr lang="cy-GB" sz="360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r>
              <a:rPr lang="cy-GB" sz="3600" err="1">
                <a:solidFill>
                  <a:schemeClr val="accent1">
                    <a:lumMod val="10000"/>
                  </a:schemeClr>
                </a:solidFill>
                <a:latin typeface="Berlin Sans FB"/>
              </a:rPr>
              <a:t>What</a:t>
            </a:r>
            <a:r>
              <a:rPr lang="cy-GB" sz="3600">
                <a:solidFill>
                  <a:schemeClr val="accent1">
                    <a:lumMod val="10000"/>
                  </a:schemeClr>
                </a:solidFill>
                <a:latin typeface="Berlin Sans FB"/>
              </a:rPr>
              <a:t> is your experience of the Welsh language?</a:t>
            </a:r>
          </a:p>
          <a:p>
            <a:pPr algn="ctr"/>
            <a:endParaRPr lang="en-US"/>
          </a:p>
        </p:txBody>
      </p:sp>
      <p:pic>
        <p:nvPicPr>
          <p:cNvPr id="2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8A7119BF-DD99-46F0-AC9E-BEAA74221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139" y="4833031"/>
            <a:ext cx="2543175" cy="180022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6BEE235-7671-4E04-941C-40A3BA40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369" y="220209"/>
            <a:ext cx="7244443" cy="911679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err="1">
                <a:latin typeface="Segoe Print"/>
              </a:rPr>
              <a:t>Trafodwch</a:t>
            </a:r>
            <a:r>
              <a:rPr lang="en-GB">
                <a:latin typeface="Segoe Print"/>
              </a:rPr>
              <a:t>:                   Discuss:</a:t>
            </a:r>
          </a:p>
        </p:txBody>
      </p:sp>
    </p:spTree>
    <p:extLst>
      <p:ext uri="{BB962C8B-B14F-4D97-AF65-F5344CB8AC3E}">
        <p14:creationId xmlns:p14="http://schemas.microsoft.com/office/powerpoint/2010/main" val="1885110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3943230-51A5-4EF3-8965-2254F664E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7655" y="84840"/>
            <a:ext cx="4767262" cy="6690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4634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E335389-DF5A-9741-84A6-FC14F5ABC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285634-CA04-A64A-AD09-BBC2496FD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092" y="0"/>
            <a:ext cx="92558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744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CBCC6-356F-408F-B115-3A498E88D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22" y="342595"/>
            <a:ext cx="12003255" cy="84695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>
                <a:latin typeface="Segoe Print"/>
              </a:rPr>
              <a:t>Y Siarter Iaith Gymraeg / Welsh Language Charter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D51E0-DACA-4C66-8D2B-BA4995C6D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53" y="1488236"/>
            <a:ext cx="11183923" cy="388077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ea typeface="+mn-lt"/>
                <a:cs typeface="+mn-lt"/>
              </a:rPr>
              <a:t>Mae </a:t>
            </a:r>
            <a:r>
              <a:rPr lang="en-GB" err="1">
                <a:ea typeface="+mn-lt"/>
                <a:cs typeface="+mn-lt"/>
              </a:rPr>
              <a:t>Siarter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gynllun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newydd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mwyn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hybu’r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defnydd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Gymraeg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gymdeithasol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ysgolion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cynradd</a:t>
            </a:r>
            <a:r>
              <a:rPr lang="en-GB">
                <a:ea typeface="+mn-lt"/>
                <a:cs typeface="+mn-lt"/>
              </a:rPr>
              <a:t> Cymru.</a:t>
            </a:r>
            <a:endParaRPr lang="en-US"/>
          </a:p>
          <a:p>
            <a:pPr marL="0" indent="0">
              <a:buNone/>
            </a:pPr>
            <a:r>
              <a:rPr lang="en-GB"/>
              <a:t>     </a:t>
            </a:r>
            <a:r>
              <a:rPr lang="en-GB">
                <a:latin typeface="Berlin Sans FB"/>
              </a:rPr>
              <a:t>The Welsh Charter is a new project to encourage the use of Welsh socially in primary schools in Wales.</a:t>
            </a:r>
          </a:p>
          <a:p>
            <a:r>
              <a:rPr lang="en-GB">
                <a:ea typeface="+mn-lt"/>
                <a:cs typeface="+mn-lt"/>
              </a:rPr>
              <a:t>Mae </a:t>
            </a:r>
            <a:r>
              <a:rPr lang="en-GB" err="1">
                <a:ea typeface="+mn-lt"/>
                <a:cs typeface="+mn-lt"/>
              </a:rPr>
              <a:t>dau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gymeriad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newydd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wedi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cael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cyflwyno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sef</a:t>
            </a:r>
            <a:r>
              <a:rPr lang="en-GB">
                <a:ea typeface="+mn-lt"/>
                <a:cs typeface="+mn-lt"/>
              </a:rPr>
              <a:t> Seren a </a:t>
            </a:r>
            <a:r>
              <a:rPr lang="en-GB" err="1">
                <a:ea typeface="+mn-lt"/>
                <a:cs typeface="+mn-lt"/>
              </a:rPr>
              <a:t>Sbarc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    </a:t>
            </a:r>
            <a:r>
              <a:rPr lang="en-GB">
                <a:latin typeface="Berlin Sans FB"/>
                <a:ea typeface="+mn-lt"/>
                <a:cs typeface="+mn-lt"/>
              </a:rPr>
              <a:t>Two new heroes have been introduced in schools, Seren and </a:t>
            </a:r>
            <a:r>
              <a:rPr lang="en-GB" err="1">
                <a:latin typeface="Berlin Sans FB"/>
                <a:ea typeface="+mn-lt"/>
                <a:cs typeface="+mn-lt"/>
              </a:rPr>
              <a:t>Sbarc</a:t>
            </a:r>
            <a:r>
              <a:rPr lang="en-GB">
                <a:latin typeface="Berlin Sans FB"/>
                <a:ea typeface="+mn-lt"/>
                <a:cs typeface="+mn-lt"/>
              </a:rPr>
              <a:t>.</a:t>
            </a:r>
          </a:p>
          <a:p>
            <a:r>
              <a:rPr lang="en-GB" err="1">
                <a:ea typeface="+mn-lt"/>
                <a:cs typeface="+mn-lt"/>
              </a:rPr>
              <a:t>Fel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rhan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Siarter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mae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pob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unigol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cwblhau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ymarfer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sylfaenol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bennu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defnydd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o'r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iaith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datblygu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cynllun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gweithredu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i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weithio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tuag</a:t>
            </a:r>
            <a:r>
              <a:rPr lang="en-GB">
                <a:ea typeface="+mn-lt"/>
                <a:cs typeface="+mn-lt"/>
              </a:rPr>
              <a:t> at </a:t>
            </a:r>
            <a:r>
              <a:rPr lang="en-GB" err="1">
                <a:ea typeface="+mn-lt"/>
                <a:cs typeface="+mn-lt"/>
              </a:rPr>
              <a:t>wobr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efydd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arian</a:t>
            </a:r>
            <a:r>
              <a:rPr lang="en-GB">
                <a:ea typeface="+mn-lt"/>
                <a:cs typeface="+mn-lt"/>
              </a:rPr>
              <a:t> neu </a:t>
            </a:r>
            <a:r>
              <a:rPr lang="en-GB" err="1">
                <a:ea typeface="+mn-lt"/>
                <a:cs typeface="+mn-lt"/>
              </a:rPr>
              <a:t>aur</a:t>
            </a:r>
            <a:r>
              <a:rPr lang="en-GB">
                <a:ea typeface="+mn-lt"/>
                <a:cs typeface="+mn-lt"/>
              </a:rPr>
              <a:t>. </a:t>
            </a:r>
            <a:r>
              <a:rPr lang="en-GB" err="1">
                <a:ea typeface="+mn-lt"/>
                <a:cs typeface="+mn-lt"/>
              </a:rPr>
              <a:t>Mae'r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cynllun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annog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cyfranogiad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gan</a:t>
            </a:r>
            <a:r>
              <a:rPr lang="en-GB">
                <a:ea typeface="+mn-lt"/>
                <a:cs typeface="+mn-lt"/>
              </a:rPr>
              <a:t> bob </a:t>
            </a:r>
            <a:r>
              <a:rPr lang="en-GB" err="1">
                <a:ea typeface="+mn-lt"/>
                <a:cs typeface="+mn-lt"/>
              </a:rPr>
              <a:t>aelod</a:t>
            </a:r>
            <a:r>
              <a:rPr lang="en-GB">
                <a:ea typeface="+mn-lt"/>
                <a:cs typeface="+mn-lt"/>
              </a:rPr>
              <a:t> o </a:t>
            </a:r>
            <a:r>
              <a:rPr lang="en-GB" err="1">
                <a:ea typeface="+mn-lt"/>
                <a:cs typeface="+mn-lt"/>
              </a:rPr>
              <a:t>gymuned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- </a:t>
            </a:r>
            <a:r>
              <a:rPr lang="en-GB" err="1">
                <a:ea typeface="+mn-lt"/>
                <a:cs typeface="+mn-lt"/>
              </a:rPr>
              <a:t>yn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ddisgyblion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rhieni</a:t>
            </a:r>
            <a:r>
              <a:rPr lang="en-GB">
                <a:ea typeface="+mn-lt"/>
                <a:cs typeface="+mn-lt"/>
              </a:rPr>
              <a:t>, </a:t>
            </a:r>
            <a:r>
              <a:rPr lang="en-GB" err="1">
                <a:ea typeface="+mn-lt"/>
                <a:cs typeface="+mn-lt"/>
              </a:rPr>
              <a:t>llywodraethwyr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ysgol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a'r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gymuned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ehangach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     A</a:t>
            </a:r>
            <a:r>
              <a:rPr lang="en-GB">
                <a:latin typeface="Berlin Sans FB"/>
                <a:ea typeface="+mn-lt"/>
                <a:cs typeface="+mn-lt"/>
              </a:rPr>
              <a:t>s part of the Charter, each individual school completes a baseline exercise to determine current language    </a:t>
            </a:r>
          </a:p>
          <a:p>
            <a:pPr marL="0" indent="0">
              <a:buNone/>
            </a:pPr>
            <a:r>
              <a:rPr lang="en-GB">
                <a:latin typeface="Berlin Sans FB"/>
                <a:ea typeface="+mn-lt"/>
                <a:cs typeface="+mn-lt"/>
              </a:rPr>
              <a:t>             use before developing an action plan to work towards a bronze, silver or gold award. It encourages     </a:t>
            </a:r>
          </a:p>
          <a:p>
            <a:pPr marL="0" indent="0">
              <a:buNone/>
            </a:pPr>
            <a:r>
              <a:rPr lang="en-GB">
                <a:latin typeface="Berlin Sans FB"/>
                <a:ea typeface="+mn-lt"/>
                <a:cs typeface="+mn-lt"/>
              </a:rPr>
              <a:t>            participation from every member of the school community - pupils, parents, school governors and the wider </a:t>
            </a:r>
          </a:p>
          <a:p>
            <a:pPr marL="0" indent="0">
              <a:buNone/>
            </a:pPr>
            <a:r>
              <a:rPr lang="en-GB">
                <a:latin typeface="Berlin Sans FB"/>
                <a:ea typeface="+mn-lt"/>
                <a:cs typeface="+mn-lt"/>
              </a:rPr>
              <a:t>            community. </a:t>
            </a:r>
            <a:endParaRPr lang="en-GB">
              <a:latin typeface="Berlin Sans FB"/>
            </a:endParaRPr>
          </a:p>
          <a:p>
            <a:endParaRPr lang="en-GB"/>
          </a:p>
        </p:txBody>
      </p:sp>
      <p:pic>
        <p:nvPicPr>
          <p:cNvPr id="4" name="Picture 4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E1D2929C-CC41-4819-93D7-C92D7BFD0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067" y="4797979"/>
            <a:ext cx="1594153" cy="1937697"/>
          </a:xfrm>
          <a:prstGeom prst="rect">
            <a:avLst/>
          </a:prstGeom>
        </p:spPr>
      </p:pic>
      <p:pic>
        <p:nvPicPr>
          <p:cNvPr id="8" name="Picture 8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2350970C-AEC3-41E9-99BF-499973237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5045" y="4904952"/>
            <a:ext cx="1538749" cy="1833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8699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0978718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Beth allwch chi wneud?         What can you do?</a:t>
            </a:r>
          </a:p>
        </p:txBody>
      </p:sp>
      <p:pic>
        <p:nvPicPr>
          <p:cNvPr id="3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599D5CF1-EF72-4C27-BEB7-7683F77B6C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9719" y="1948902"/>
            <a:ext cx="5042207" cy="357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6805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CBCC6-356F-408F-B115-3A498E88D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22" y="342595"/>
            <a:ext cx="12003255" cy="84695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3100" err="1">
                <a:latin typeface="Segoe Print"/>
              </a:rPr>
              <a:t>Cwricwlwm</a:t>
            </a:r>
            <a:r>
              <a:rPr lang="en-GB" sz="3100">
                <a:latin typeface="Segoe Print"/>
              </a:rPr>
              <a:t> </a:t>
            </a:r>
            <a:r>
              <a:rPr lang="en-GB" sz="3100" err="1">
                <a:latin typeface="Segoe Print"/>
              </a:rPr>
              <a:t>i</a:t>
            </a:r>
            <a:r>
              <a:rPr lang="en-GB" sz="3100">
                <a:latin typeface="Segoe Print"/>
              </a:rPr>
              <a:t> </a:t>
            </a:r>
            <a:r>
              <a:rPr lang="en-GB" sz="3100" err="1">
                <a:latin typeface="Segoe Print"/>
              </a:rPr>
              <a:t>Gymru</a:t>
            </a:r>
            <a:r>
              <a:rPr lang="en-GB" sz="3100">
                <a:latin typeface="Segoe Print"/>
              </a:rPr>
              <a:t> 2022 / Curriculum for Wales</a:t>
            </a:r>
            <a:r>
              <a:rPr lang="en-GB">
                <a:latin typeface="Segoe Print"/>
              </a:rPr>
              <a:t> </a:t>
            </a:r>
            <a:r>
              <a:rPr lang="en-GB" sz="3100">
                <a:latin typeface="Segoe Print"/>
              </a:rPr>
              <a:t>2022 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D51E0-DACA-4C66-8D2B-BA4995C6D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729" y="1488236"/>
            <a:ext cx="11485847" cy="53005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3200" b="1" err="1"/>
              <a:t>Ydych</a:t>
            </a:r>
            <a:r>
              <a:rPr lang="en-GB" sz="3200" b="1"/>
              <a:t> chi </a:t>
            </a:r>
            <a:r>
              <a:rPr lang="en-GB" sz="3200" b="1" err="1"/>
              <a:t>wedi</a:t>
            </a:r>
            <a:r>
              <a:rPr lang="en-GB" sz="3200" b="1"/>
              <a:t> </a:t>
            </a:r>
            <a:r>
              <a:rPr lang="en-GB" sz="3200" b="1" err="1"/>
              <a:t>clywed</a:t>
            </a:r>
            <a:r>
              <a:rPr lang="en-GB" sz="3200" b="1"/>
              <a:t> ….   /   Have you heard ….?</a:t>
            </a:r>
            <a:endParaRPr lang="en-US" sz="3200" b="1"/>
          </a:p>
          <a:p>
            <a:pPr marL="0" indent="0">
              <a:buNone/>
            </a:pPr>
            <a:r>
              <a:rPr lang="en-GB" err="1">
                <a:ea typeface="+mn-lt"/>
                <a:cs typeface="+mn-lt"/>
              </a:rPr>
              <a:t>Dyma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fwriad</a:t>
            </a:r>
            <a:r>
              <a:rPr lang="en-GB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Llywdraeth</a:t>
            </a:r>
            <a:r>
              <a:rPr lang="en-GB">
                <a:ea typeface="+mn-lt"/>
                <a:cs typeface="+mn-lt"/>
              </a:rPr>
              <a:t> Cymru …. / These are the main aims of the Welsh Government: 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>
              <a:buFont typeface="Wingdings" charset="2"/>
              <a:buChar char="v"/>
            </a:pPr>
            <a:r>
              <a:rPr lang="en-GB">
                <a:ea typeface="+mn-lt"/>
                <a:cs typeface="+mn-lt"/>
              </a:rPr>
              <a:t>Our national mission is to raise standards, reduce the attainment gap, and deliver an education system that is a source of national pride and public confidence. Curriculum for Wales 2022, </a:t>
            </a:r>
            <a:r>
              <a:rPr lang="en-GB">
                <a:highlight>
                  <a:srgbClr val="FFFF00"/>
                </a:highlight>
                <a:ea typeface="+mn-lt"/>
                <a:cs typeface="+mn-lt"/>
              </a:rPr>
              <a:t>made in Wales </a:t>
            </a:r>
            <a:r>
              <a:rPr lang="en-GB">
                <a:ea typeface="+mn-lt"/>
                <a:cs typeface="+mn-lt"/>
              </a:rPr>
              <a:t>but shaped by the best from around the world, is fundamental to achieving that mission.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>
              <a:buFont typeface="Wingdings" charset="2"/>
              <a:buChar char="v"/>
            </a:pPr>
            <a:r>
              <a:rPr lang="en-GB">
                <a:ea typeface="+mn-lt"/>
                <a:cs typeface="+mn-lt"/>
              </a:rPr>
              <a:t>Both at a national level and at a setting and school level, the curriculum needs to prepare children and young people to thrive in a future where digital skills, adaptability and creativity are crucial, where there is a blend of experiences, knowledge and skills, and </a:t>
            </a:r>
            <a:r>
              <a:rPr lang="en-GB">
                <a:highlight>
                  <a:srgbClr val="FFFF00"/>
                </a:highlight>
                <a:ea typeface="+mn-lt"/>
                <a:cs typeface="+mn-lt"/>
              </a:rPr>
              <a:t>that is rooted in Welsh values and culture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>
              <a:buFont typeface="Wingdings" charset="2"/>
              <a:buChar char="v"/>
            </a:pPr>
            <a:r>
              <a:rPr lang="en-GB">
                <a:highlight>
                  <a:srgbClr val="FFFF00"/>
                </a:highlight>
                <a:ea typeface="+mn-lt"/>
                <a:cs typeface="+mn-lt"/>
              </a:rPr>
              <a:t>Welsh</a:t>
            </a:r>
            <a:r>
              <a:rPr lang="en-GB">
                <a:ea typeface="+mn-lt"/>
                <a:cs typeface="+mn-lt"/>
              </a:rPr>
              <a:t>, English, religious education, relationships and sexuality education, and the three cross-curricular responsibilities of literacy, numeracy and digital competence </a:t>
            </a:r>
            <a:r>
              <a:rPr lang="en-GB">
                <a:highlight>
                  <a:srgbClr val="FFFF00"/>
                </a:highlight>
                <a:ea typeface="+mn-lt"/>
                <a:cs typeface="+mn-lt"/>
              </a:rPr>
              <a:t>must be embedded in the areas of learning and experience as appropriate</a:t>
            </a:r>
            <a:r>
              <a:rPr lang="en-GB">
                <a:ea typeface="+mn-lt"/>
                <a:cs typeface="+mn-lt"/>
              </a:rPr>
              <a:t>.</a:t>
            </a: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398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pic>
        <p:nvPicPr>
          <p:cNvPr id="4" name="Picture 4" descr="A picture containing umbrella&#10;&#10;Description generated with very high confidence">
            <a:extLst>
              <a:ext uri="{FF2B5EF4-FFF2-40B4-BE49-F238E27FC236}">
                <a16:creationId xmlns:a16="http://schemas.microsoft.com/office/drawing/2014/main" id="{C319207A-8F27-4F8A-AF6A-F5023724F3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490" y="1433099"/>
            <a:ext cx="7328207" cy="5175966"/>
          </a:xfrm>
          <a:prstGeom prst="rect">
            <a:avLst/>
          </a:prstGeom>
        </p:spPr>
      </p:pic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>
            <a:off x="820360" y="1485282"/>
            <a:ext cx="2412999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Bore da!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DED6EC2C-D074-4D95-A851-51E10500ECEF}"/>
              </a:ext>
            </a:extLst>
          </p:cNvPr>
          <p:cNvSpPr/>
          <p:nvPr/>
        </p:nvSpPr>
        <p:spPr>
          <a:xfrm>
            <a:off x="288169" y="4642138"/>
            <a:ext cx="2945189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Noswaith dda!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evening!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B20CB297-0B4B-45E9-B67F-52BB5A027531}"/>
              </a:ext>
            </a:extLst>
          </p:cNvPr>
          <p:cNvSpPr/>
          <p:nvPr/>
        </p:nvSpPr>
        <p:spPr>
          <a:xfrm>
            <a:off x="8996740" y="1430853"/>
            <a:ext cx="2993570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Prynhawn da!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afternoon!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1BCF92C0-7756-4B27-B6B1-F18A620B06A4}"/>
              </a:ext>
            </a:extLst>
          </p:cNvPr>
          <p:cNvSpPr/>
          <p:nvPr/>
        </p:nvSpPr>
        <p:spPr>
          <a:xfrm>
            <a:off x="9383788" y="4605853"/>
            <a:ext cx="2412999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Nos da!</a:t>
            </a:r>
          </a:p>
          <a:p>
            <a:pPr algn="ctr"/>
            <a:endParaRPr lang="en-GB"/>
          </a:p>
          <a:p>
            <a:pPr algn="ctr"/>
            <a:r>
              <a:rPr lang="en-GB" dirty="0">
                <a:latin typeface="Berlin Sans FB"/>
              </a:rPr>
              <a:t>Good night!</a:t>
            </a:r>
          </a:p>
        </p:txBody>
      </p:sp>
    </p:spTree>
    <p:extLst>
      <p:ext uri="{BB962C8B-B14F-4D97-AF65-F5344CB8AC3E}">
        <p14:creationId xmlns:p14="http://schemas.microsoft.com/office/powerpoint/2010/main" val="185644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 rot="21000000">
            <a:off x="384932" y="1678806"/>
            <a:ext cx="4795760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Bore da! Pwy wyt ti?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 Who are you?</a:t>
            </a:r>
          </a:p>
        </p:txBody>
      </p:sp>
      <p:pic>
        <p:nvPicPr>
          <p:cNvPr id="3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B930981-42DE-40E5-9AA6-E954B03EB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" t="272" r="-865" b="18370"/>
          <a:stretch/>
        </p:blipFill>
        <p:spPr>
          <a:xfrm>
            <a:off x="3109481" y="3041948"/>
            <a:ext cx="4930311" cy="3196400"/>
          </a:xfrm>
          <a:prstGeom prst="rect">
            <a:avLst/>
          </a:prstGeom>
        </p:spPr>
      </p:pic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571C8880-1547-40C3-A61E-7C4C586FFF85}"/>
              </a:ext>
            </a:extLst>
          </p:cNvPr>
          <p:cNvSpPr/>
          <p:nvPr/>
        </p:nvSpPr>
        <p:spPr>
          <a:xfrm rot="780000">
            <a:off x="7242931" y="2204948"/>
            <a:ext cx="4505474" cy="1378855"/>
          </a:xfrm>
          <a:prstGeom prst="wedgeRoundRectCallou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/>
              <a:t>Bore da! Sam ydw i.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  I am Sam.</a:t>
            </a:r>
          </a:p>
        </p:txBody>
      </p:sp>
    </p:spTree>
    <p:extLst>
      <p:ext uri="{BB962C8B-B14F-4D97-AF65-F5344CB8AC3E}">
        <p14:creationId xmlns:p14="http://schemas.microsoft.com/office/powerpoint/2010/main" val="3557546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 rot="21000000">
            <a:off x="384932" y="1678806"/>
            <a:ext cx="4795760" cy="1276047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Bore da! Pwy </a:t>
            </a:r>
            <a:r>
              <a:rPr lang="en-GB" sz="3200">
                <a:highlight>
                  <a:srgbClr val="FFFF00"/>
                </a:highlight>
              </a:rPr>
              <a:t>ydych chi</a:t>
            </a:r>
            <a:r>
              <a:rPr lang="en-GB" sz="3200"/>
              <a:t>?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 Who are you?</a:t>
            </a:r>
          </a:p>
        </p:txBody>
      </p:sp>
      <p:pic>
        <p:nvPicPr>
          <p:cNvPr id="3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B930981-42DE-40E5-9AA6-E954B03EB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" t="272" r="-865" b="18370"/>
          <a:stretch/>
        </p:blipFill>
        <p:spPr>
          <a:xfrm>
            <a:off x="3109481" y="3041948"/>
            <a:ext cx="4930311" cy="3196400"/>
          </a:xfrm>
          <a:prstGeom prst="rect">
            <a:avLst/>
          </a:prstGeom>
        </p:spPr>
      </p:pic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571C8880-1547-40C3-A61E-7C4C586FFF85}"/>
              </a:ext>
            </a:extLst>
          </p:cNvPr>
          <p:cNvSpPr/>
          <p:nvPr/>
        </p:nvSpPr>
        <p:spPr>
          <a:xfrm rot="780000">
            <a:off x="7242931" y="2204948"/>
            <a:ext cx="4505474" cy="1378855"/>
          </a:xfrm>
          <a:prstGeom prst="wedgeRoundRectCallou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/>
              <a:t>Bore da! Sam ydw i.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Good morning!   I am Sam.</a:t>
            </a:r>
          </a:p>
        </p:txBody>
      </p:sp>
    </p:spTree>
    <p:extLst>
      <p:ext uri="{BB962C8B-B14F-4D97-AF65-F5344CB8AC3E}">
        <p14:creationId xmlns:p14="http://schemas.microsoft.com/office/powerpoint/2010/main" val="1027656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F134F-55DA-4468-8799-106CA74BD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653" y="251012"/>
            <a:ext cx="11075479" cy="910985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>
                <a:latin typeface="Segoe Print"/>
              </a:rPr>
              <a:t>Dechrau arni …...                    Getting started ….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BE77169E-54F3-4FD9-AEDA-2687EF4AB3D8}"/>
              </a:ext>
            </a:extLst>
          </p:cNvPr>
          <p:cNvSpPr/>
          <p:nvPr/>
        </p:nvSpPr>
        <p:spPr>
          <a:xfrm rot="21000000">
            <a:off x="136757" y="3571708"/>
            <a:ext cx="2896809" cy="1862666"/>
          </a:xfrm>
          <a:prstGeom prst="wedgeRoundRect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Helo! Elin ydw i.</a:t>
            </a:r>
          </a:p>
          <a:p>
            <a:pPr algn="ctr"/>
            <a:endParaRPr lang="en-GB"/>
          </a:p>
          <a:p>
            <a:pPr algn="ctr"/>
            <a:r>
              <a:rPr lang="en-GB">
                <a:latin typeface="Berlin Sans FB"/>
              </a:rPr>
              <a:t>Hello! I am Elin.</a:t>
            </a:r>
          </a:p>
        </p:txBody>
      </p:sp>
      <p:pic>
        <p:nvPicPr>
          <p:cNvPr id="3" name="Picture 4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B930981-42DE-40E5-9AA6-E954B03EB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1" t="272" r="-865" b="18370"/>
          <a:stretch/>
        </p:blipFill>
        <p:spPr>
          <a:xfrm>
            <a:off x="3109481" y="3041948"/>
            <a:ext cx="4930311" cy="3196400"/>
          </a:xfrm>
          <a:prstGeom prst="rect">
            <a:avLst/>
          </a:prstGeom>
        </p:spPr>
      </p:pic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571C8880-1547-40C3-A61E-7C4C586FFF85}"/>
              </a:ext>
            </a:extLst>
          </p:cNvPr>
          <p:cNvSpPr/>
          <p:nvPr/>
        </p:nvSpPr>
        <p:spPr>
          <a:xfrm>
            <a:off x="4708435" y="1214608"/>
            <a:ext cx="4505474" cy="1965474"/>
          </a:xfrm>
          <a:prstGeom prst="wedgeRoundRectCallout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dirty="0"/>
              <a:t>Bore da! Beth </a:t>
            </a:r>
            <a:r>
              <a:rPr lang="en-GB" sz="3200" dirty="0" err="1"/>
              <a:t>ydy</a:t>
            </a:r>
            <a:r>
              <a:rPr lang="en-GB" sz="3200" dirty="0"/>
              <a:t> </a:t>
            </a:r>
            <a:r>
              <a:rPr lang="en-GB" sz="3200" dirty="0" err="1"/>
              <a:t>dy</a:t>
            </a:r>
            <a:r>
              <a:rPr lang="en-GB" sz="3200" dirty="0"/>
              <a:t> </a:t>
            </a:r>
            <a:r>
              <a:rPr lang="en-GB" sz="3200" dirty="0" err="1"/>
              <a:t>enw</a:t>
            </a:r>
            <a:r>
              <a:rPr lang="en-GB" sz="3200" dirty="0"/>
              <a:t> di?</a:t>
            </a:r>
          </a:p>
          <a:p>
            <a:pPr algn="ctr"/>
            <a:endParaRPr lang="en-GB"/>
          </a:p>
          <a:p>
            <a:pPr algn="ctr"/>
            <a:r>
              <a:rPr lang="en-GB" dirty="0">
                <a:latin typeface="Berlin Sans FB"/>
              </a:rPr>
              <a:t>Good morning!   What is your name?</a:t>
            </a:r>
          </a:p>
        </p:txBody>
      </p:sp>
    </p:spTree>
    <p:extLst>
      <p:ext uri="{BB962C8B-B14F-4D97-AF65-F5344CB8AC3E}">
        <p14:creationId xmlns:p14="http://schemas.microsoft.com/office/powerpoint/2010/main" val="33346114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21725" y="613956"/>
            <a:ext cx="6283234" cy="5632311"/>
          </a:xfrm>
          <a:prstGeom prst="rect">
            <a:avLst/>
          </a:prstGeom>
          <a:solidFill>
            <a:schemeClr val="accent6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8000" b="1" err="1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Yr</a:t>
            </a:r>
            <a:endParaRPr lang="en-US" sz="8000" b="1">
              <a:latin typeface="American Typewriter" panose="02090604020004020304" pitchFamily="18" charset="77"/>
              <a:ea typeface="Segoe Print" charset="0"/>
              <a:cs typeface="Segoe Print" charset="0"/>
            </a:endParaRPr>
          </a:p>
          <a:p>
            <a:pPr algn="ctr">
              <a:lnSpc>
                <a:spcPct val="150000"/>
              </a:lnSpc>
            </a:pPr>
            <a:r>
              <a:rPr lang="en-US" sz="8000" b="1" err="1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Wyddor</a:t>
            </a:r>
            <a:r>
              <a:rPr lang="en-US" sz="8000" b="1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US" sz="8000" b="1" err="1">
                <a:latin typeface="American Typewriter" panose="02090604020004020304" pitchFamily="18" charset="77"/>
                <a:ea typeface="Segoe Print" charset="0"/>
                <a:cs typeface="Segoe Print" charset="0"/>
              </a:rPr>
              <a:t>Gymraeg</a:t>
            </a:r>
            <a:endParaRPr lang="en-US" sz="8000" b="1">
              <a:latin typeface="American Typewriter" panose="02090604020004020304" pitchFamily="18" charset="77"/>
              <a:ea typeface="Segoe Print" charset="0"/>
              <a:cs typeface="Segoe Prin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3814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21073"/>
              </p:ext>
            </p:extLst>
          </p:nvPr>
        </p:nvGraphicFramePr>
        <p:xfrm>
          <a:off x="332509" y="248984"/>
          <a:ext cx="9502842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3000" b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Wyddor</a:t>
                      </a:r>
                      <a:endParaRPr lang="en-US" sz="30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dd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ff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7988364" y="5392484"/>
            <a:ext cx="4723501" cy="1870330"/>
            <a:chOff x="-130629" y="5551882"/>
            <a:chExt cx="3683726" cy="1615828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1615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err="1"/>
                <a:t>Allwedd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Llafariaid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Llythrennau</a:t>
              </a:r>
              <a:r>
                <a:rPr lang="en-US" b="1"/>
                <a:t> </a:t>
              </a:r>
              <a:r>
                <a:rPr lang="en-US" b="1" err="1"/>
                <a:t>Dwbl</a:t>
              </a:r>
              <a:endParaRPr lang="en-US" b="1"/>
            </a:p>
          </p:txBody>
        </p:sp>
        <p:sp>
          <p:nvSpPr>
            <p:cNvPr id="3" name="Rectangle 2"/>
            <p:cNvSpPr/>
            <p:nvPr/>
          </p:nvSpPr>
          <p:spPr>
            <a:xfrm>
              <a:off x="137160" y="588844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37160" y="6288640"/>
              <a:ext cx="326572" cy="314236"/>
            </a:xfrm>
            <a:prstGeom prst="rect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3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6405-3D3F-D049-99EC-ABB9AE1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524" y="162076"/>
            <a:ext cx="9370763" cy="100632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4400">
                <a:latin typeface="Segoe Print"/>
              </a:rPr>
              <a:t>Beth </a:t>
            </a:r>
            <a:r>
              <a:rPr lang="en-US" sz="4400" err="1">
                <a:latin typeface="Segoe Print"/>
              </a:rPr>
              <a:t>sy’n</a:t>
            </a:r>
            <a:r>
              <a:rPr lang="en-US" sz="4400">
                <a:latin typeface="Segoe Print"/>
              </a:rPr>
              <a:t> </a:t>
            </a:r>
            <a:r>
              <a:rPr lang="en-US" sz="4400" err="1">
                <a:latin typeface="Segoe Print"/>
              </a:rPr>
              <a:t>dod</a:t>
            </a:r>
            <a:r>
              <a:rPr lang="en-US" sz="4400">
                <a:latin typeface="Segoe Print"/>
              </a:rPr>
              <a:t> ar ôl …...?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757162" y="2063448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w</a:t>
            </a:r>
            <a:endParaRPr lang="en-US" sz="72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2438399" y="3756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889447" y="2063447"/>
            <a:ext cx="1406675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13828" y="4264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1216781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054495" y="3152019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675638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41550613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6405-3D3F-D049-99EC-ABB9AE1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524" y="162076"/>
            <a:ext cx="9370763" cy="100632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4400">
                <a:latin typeface="Segoe Print"/>
              </a:rPr>
              <a:t>Beth </a:t>
            </a:r>
            <a:r>
              <a:rPr lang="en-US" sz="4400" err="1">
                <a:latin typeface="Segoe Print"/>
              </a:rPr>
              <a:t>sy’n</a:t>
            </a:r>
            <a:r>
              <a:rPr lang="en-US" sz="4400">
                <a:latin typeface="Segoe Print"/>
              </a:rPr>
              <a:t> </a:t>
            </a:r>
            <a:r>
              <a:rPr lang="en-US" sz="4400" err="1">
                <a:latin typeface="Segoe Print"/>
              </a:rPr>
              <a:t>dod</a:t>
            </a:r>
            <a:r>
              <a:rPr lang="en-US" sz="4400">
                <a:latin typeface="Segoe Print"/>
              </a:rPr>
              <a:t> cyn …...?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757162" y="2063448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2438399" y="3756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889447" y="2063447"/>
            <a:ext cx="1406675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ch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13828" y="4264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1216781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054495" y="3152019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675638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8244769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6405-3D3F-D049-99EC-ABB9AE13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9524" y="162076"/>
            <a:ext cx="9370763" cy="1006324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sz="4400">
                <a:latin typeface="Segoe Print"/>
              </a:rPr>
              <a:t>Beth </a:t>
            </a:r>
            <a:r>
              <a:rPr lang="en-US" sz="4400" err="1">
                <a:latin typeface="Segoe Print"/>
              </a:rPr>
              <a:t>sy’n</a:t>
            </a:r>
            <a:r>
              <a:rPr lang="en-US" sz="4400">
                <a:latin typeface="Segoe Print"/>
              </a:rPr>
              <a:t> </a:t>
            </a:r>
            <a:r>
              <a:rPr lang="en-US" sz="4400" err="1">
                <a:latin typeface="Segoe Print"/>
              </a:rPr>
              <a:t>dod</a:t>
            </a:r>
            <a:r>
              <a:rPr lang="en-US" sz="4400">
                <a:latin typeface="Segoe Print"/>
              </a:rPr>
              <a:t> cyn ac ar ôl…...?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757162" y="2063448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f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AF4D5-5837-456D-B01E-AFCE9D941CCB}"/>
              </a:ext>
            </a:extLst>
          </p:cNvPr>
          <p:cNvSpPr txBox="1"/>
          <p:nvPr/>
        </p:nvSpPr>
        <p:spPr>
          <a:xfrm>
            <a:off x="2438399" y="3756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889447" y="2063447"/>
            <a:ext cx="1406675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13828" y="4264781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1216781" y="5401733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9054495" y="3152019"/>
            <a:ext cx="1219199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i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675638" y="5401733"/>
            <a:ext cx="1739294" cy="12003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>
                <a:latin typeface="Segoe Print"/>
              </a:rPr>
              <a:t>ng</a:t>
            </a:r>
          </a:p>
        </p:txBody>
      </p:sp>
    </p:spTree>
    <p:extLst>
      <p:ext uri="{BB962C8B-B14F-4D97-AF65-F5344CB8AC3E}">
        <p14:creationId xmlns:p14="http://schemas.microsoft.com/office/powerpoint/2010/main" val="19078495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BD3D4F5-BBCA-0C40-A90C-738289AC5D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310" y="787399"/>
            <a:ext cx="7827817" cy="5218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1545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27382" y="260648"/>
            <a:ext cx="11415236" cy="973667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en-GB" sz="4000" b="1" err="1">
                <a:latin typeface="Segoe Print"/>
              </a:rPr>
              <a:t>Llafariaid</a:t>
            </a:r>
            <a:r>
              <a:rPr lang="en-GB" sz="4000" b="1">
                <a:latin typeface="Segoe Print"/>
              </a:rPr>
              <a:t> / Vowels: Two-letter sounds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864723" y="1458077"/>
            <a:ext cx="10762706" cy="527281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GB" sz="6600" b="1" err="1">
                <a:solidFill>
                  <a:schemeClr val="tx1"/>
                </a:solidFill>
              </a:rPr>
              <a:t>ai</a:t>
            </a:r>
            <a:r>
              <a:rPr lang="en-GB" sz="6600" b="1">
                <a:solidFill>
                  <a:schemeClr val="tx1"/>
                </a:solidFill>
              </a:rPr>
              <a:t>, ae, au</a:t>
            </a:r>
            <a:r>
              <a:rPr lang="en-GB" sz="6600"/>
              <a:t>	</a:t>
            </a:r>
            <a:r>
              <a:rPr lang="en-GB" sz="6600" i="1"/>
              <a:t>aisle</a:t>
            </a:r>
          </a:p>
          <a:p>
            <a:r>
              <a:rPr lang="en-GB" sz="6600" b="1"/>
              <a:t>aw	</a:t>
            </a:r>
            <a:r>
              <a:rPr lang="en-GB" sz="6600"/>
              <a:t>		</a:t>
            </a:r>
            <a:r>
              <a:rPr lang="en-GB" sz="6600" i="1"/>
              <a:t>cow</a:t>
            </a:r>
          </a:p>
          <a:p>
            <a:r>
              <a:rPr lang="en-GB" sz="6600" b="1" err="1"/>
              <a:t>eu</a:t>
            </a:r>
            <a:r>
              <a:rPr lang="en-GB" sz="6600" b="1"/>
              <a:t>, </a:t>
            </a:r>
            <a:r>
              <a:rPr lang="en-GB" sz="6600" b="1" err="1"/>
              <a:t>ei</a:t>
            </a:r>
            <a:r>
              <a:rPr lang="en-GB" sz="6600" b="1"/>
              <a:t>, </a:t>
            </a:r>
            <a:r>
              <a:rPr lang="en-GB" sz="6600" b="1" err="1"/>
              <a:t>ey</a:t>
            </a:r>
            <a:r>
              <a:rPr lang="en-GB" sz="6600"/>
              <a:t>	</a:t>
            </a:r>
            <a:r>
              <a:rPr lang="en-GB" sz="6600" i="1"/>
              <a:t>say</a:t>
            </a:r>
          </a:p>
          <a:p>
            <a:r>
              <a:rPr lang="en-GB" sz="6600" b="1" err="1"/>
              <a:t>oe</a:t>
            </a:r>
            <a:r>
              <a:rPr lang="en-GB" sz="6600" b="1"/>
              <a:t>, oi, </a:t>
            </a:r>
            <a:r>
              <a:rPr lang="en-GB" sz="6600" b="1" err="1"/>
              <a:t>ou</a:t>
            </a:r>
            <a:r>
              <a:rPr lang="en-GB" sz="6600"/>
              <a:t>	</a:t>
            </a:r>
            <a:r>
              <a:rPr lang="en-GB" sz="6600" i="1"/>
              <a:t>boy</a:t>
            </a:r>
          </a:p>
          <a:p>
            <a:r>
              <a:rPr lang="en-GB" sz="6600" b="1"/>
              <a:t>ow</a:t>
            </a:r>
            <a:r>
              <a:rPr lang="en-GB" sz="6600"/>
              <a:t>			</a:t>
            </a:r>
            <a:r>
              <a:rPr lang="en-GB" sz="6600" i="1"/>
              <a:t>own</a:t>
            </a:r>
          </a:p>
          <a:p>
            <a:r>
              <a:rPr lang="en-GB" sz="6600" b="1" err="1"/>
              <a:t>wy</a:t>
            </a:r>
            <a:r>
              <a:rPr lang="en-GB" sz="6600" b="1"/>
              <a:t>	</a:t>
            </a:r>
            <a:r>
              <a:rPr lang="en-GB" sz="6600"/>
              <a:t>		</a:t>
            </a:r>
            <a:r>
              <a:rPr lang="en-GB" sz="6600" err="1"/>
              <a:t>bwyd</a:t>
            </a:r>
            <a:endParaRPr lang="en-GB" sz="6600"/>
          </a:p>
        </p:txBody>
      </p:sp>
    </p:spTree>
    <p:extLst>
      <p:ext uri="{BB962C8B-B14F-4D97-AF65-F5344CB8AC3E}">
        <p14:creationId xmlns:p14="http://schemas.microsoft.com/office/powerpoint/2010/main" val="2057267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314095" y="163513"/>
            <a:ext cx="5478917" cy="804183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  <a:latin typeface="Segoe Print"/>
              </a:rPr>
              <a:t>Two vowel sounds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079132350"/>
              </p:ext>
            </p:extLst>
          </p:nvPr>
        </p:nvGraphicFramePr>
        <p:xfrm>
          <a:off x="647095" y="1112761"/>
          <a:ext cx="10431781" cy="528327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4478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8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850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63523">
                <a:tc>
                  <a:txBody>
                    <a:bodyPr/>
                    <a:lstStyle/>
                    <a:p>
                      <a:pPr algn="ctr"/>
                      <a:r>
                        <a:rPr lang="en-US" i="0" err="1"/>
                        <a:t>ai</a:t>
                      </a:r>
                      <a:r>
                        <a:rPr lang="en-US" i="0" baseline="0"/>
                        <a:t>  </a:t>
                      </a:r>
                      <a:r>
                        <a:rPr lang="en-US" i="0" err="1"/>
                        <a:t>ae</a:t>
                      </a:r>
                      <a:r>
                        <a:rPr lang="en-US" i="0"/>
                        <a:t>  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/>
                        <a:t>Similar to English </a:t>
                      </a:r>
                      <a:r>
                        <a:rPr lang="en-US" b="0" i="1"/>
                        <a:t>eye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i="0" u="none" err="1"/>
                        <a:t>gw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cad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Ow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n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llyg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d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bl</a:t>
                      </a:r>
                      <a:r>
                        <a:rPr lang="en-US" b="1" i="0" u="none" err="1"/>
                        <a:t>ai</a:t>
                      </a:r>
                      <a:r>
                        <a:rPr lang="en-US" b="0" i="0" u="none" err="1"/>
                        <a:t>dd</a:t>
                      </a:r>
                      <a:r>
                        <a:rPr lang="en-US" b="0" i="0" u="none"/>
                        <a:t> </a:t>
                      </a:r>
                    </a:p>
                    <a:p>
                      <a:r>
                        <a:rPr lang="en-US" b="0" i="0" u="none" err="1"/>
                        <a:t>ll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penn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chwar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on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gwasan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th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chw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r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</a:t>
                      </a:r>
                      <a:r>
                        <a:rPr lang="en-US" b="1" i="0" u="none" err="1"/>
                        <a:t>ae</a:t>
                      </a:r>
                      <a:r>
                        <a:rPr lang="en-US" b="0" i="0" u="none" err="1"/>
                        <a:t>af</a:t>
                      </a:r>
                      <a:endParaRPr lang="en-US" b="0" i="0" u="none"/>
                    </a:p>
                    <a:p>
                      <a:r>
                        <a:rPr lang="en-US" b="0" i="0" u="none" err="1"/>
                        <a:t>c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adnodd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bloci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esgidi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dechr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gol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, </a:t>
                      </a:r>
                      <a:r>
                        <a:rPr lang="en-US" b="0" i="0" u="none" err="1"/>
                        <a:t>llyfr</a:t>
                      </a:r>
                      <a:r>
                        <a:rPr lang="en-US" b="1" i="0" u="none" err="1"/>
                        <a:t>au</a:t>
                      </a:r>
                      <a:r>
                        <a:rPr lang="en-US" b="0" i="0" u="none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/>
                        <a:t>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cow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r</a:t>
                      </a:r>
                      <a:r>
                        <a:rPr lang="en-US" i="0" u="none"/>
                        <a:t>, 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yren</a:t>
                      </a:r>
                      <a:r>
                        <a:rPr lang="en-US" i="0" u="none"/>
                        <a:t>, c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s, </a:t>
                      </a:r>
                      <a:r>
                        <a:rPr lang="en-US" i="0" u="none" err="1"/>
                        <a:t>c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l</a:t>
                      </a:r>
                      <a:r>
                        <a:rPr lang="en-US" i="0" u="none"/>
                        <a:t>, d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n, </a:t>
                      </a:r>
                      <a:r>
                        <a:rPr lang="en-US" i="0" u="none" err="1"/>
                        <a:t>ll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n</a:t>
                      </a:r>
                      <a:r>
                        <a:rPr lang="en-US" i="0" u="none"/>
                        <a:t>, </a:t>
                      </a:r>
                      <a:r>
                        <a:rPr lang="en-US" i="0" u="none" err="1"/>
                        <a:t>rh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/>
                        <a:t>, b</a:t>
                      </a:r>
                      <a:r>
                        <a:rPr lang="en-US" b="1" i="0" u="none"/>
                        <a:t>aw</a:t>
                      </a:r>
                      <a:r>
                        <a:rPr lang="en-US" i="0" u="none"/>
                        <a:t>d, </a:t>
                      </a:r>
                      <a:r>
                        <a:rPr lang="en-US" i="0" u="none" err="1"/>
                        <a:t>M</a:t>
                      </a:r>
                      <a:r>
                        <a:rPr lang="en-US" b="1" i="0" u="none" err="1"/>
                        <a:t>aw</a:t>
                      </a:r>
                      <a:r>
                        <a:rPr lang="en-US" i="0" u="none" err="1"/>
                        <a:t>rth</a:t>
                      </a:r>
                      <a:endParaRPr lang="en-US" i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ei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eu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ey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/>
                        <a:t>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i="0" baseline="0" err="1"/>
                        <a:t>ei</a:t>
                      </a:r>
                      <a:r>
                        <a:rPr lang="en-US" i="0" baseline="0" err="1"/>
                        <a:t>ch</a:t>
                      </a:r>
                      <a:r>
                        <a:rPr lang="en-US" i="0" baseline="0"/>
                        <a:t>, </a:t>
                      </a:r>
                      <a:r>
                        <a:rPr lang="en-US" i="0" err="1"/>
                        <a:t>gw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n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dio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cyf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riad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gw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thgaredd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ei</a:t>
                      </a:r>
                      <a:r>
                        <a:rPr lang="en-US" i="0" err="1"/>
                        <a:t>liad</a:t>
                      </a:r>
                      <a:r>
                        <a:rPr lang="en-US" i="0"/>
                        <a:t>,  </a:t>
                      </a:r>
                      <a:r>
                        <a:rPr lang="en-US" i="0" err="1"/>
                        <a:t>dw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gwn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rwen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gol</a:t>
                      </a:r>
                      <a:r>
                        <a:rPr lang="en-US" b="1" i="0" err="1"/>
                        <a:t>eu</a:t>
                      </a:r>
                      <a:r>
                        <a:rPr lang="en-US" i="0" err="1"/>
                        <a:t>dy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Llangynd</a:t>
                      </a:r>
                      <a:r>
                        <a:rPr lang="en-US" b="1" i="0" err="1"/>
                        <a:t>ey</a:t>
                      </a:r>
                      <a:r>
                        <a:rPr lang="en-US" i="0" err="1"/>
                        <a:t>rn</a:t>
                      </a:r>
                      <a:r>
                        <a:rPr lang="en-US" i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i="0"/>
                        <a:t>  </a:t>
                      </a:r>
                      <a:r>
                        <a:rPr lang="en-US" b="1" i="0" err="1"/>
                        <a:t>oi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oe</a:t>
                      </a:r>
                      <a:r>
                        <a:rPr lang="en-US" b="1" i="0"/>
                        <a:t>  </a:t>
                      </a:r>
                      <a:r>
                        <a:rPr lang="en-US" b="1" i="0" err="1"/>
                        <a:t>ou</a:t>
                      </a:r>
                      <a:r>
                        <a:rPr lang="en-US" b="1" i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oy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boy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oi</a:t>
                      </a:r>
                      <a:r>
                        <a:rPr lang="en-US" i="0"/>
                        <a:t>, </a:t>
                      </a:r>
                    </a:p>
                    <a:p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r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dd</a:t>
                      </a:r>
                      <a:r>
                        <a:rPr lang="en-US" b="1" i="0" err="1"/>
                        <a:t>oe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den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oe</a:t>
                      </a:r>
                      <a:r>
                        <a:rPr lang="en-US" i="0" err="1"/>
                        <a:t>s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cyffr</a:t>
                      </a:r>
                      <a:r>
                        <a:rPr lang="en-US" b="1" i="0" err="1"/>
                        <a:t>ou</a:t>
                      </a:r>
                      <a:r>
                        <a:rPr lang="en-US" i="0" err="1"/>
                        <a:t>s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ou</a:t>
                      </a:r>
                      <a:r>
                        <a:rPr lang="en-US" i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153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ow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Similar to English </a:t>
                      </a:r>
                      <a:r>
                        <a:rPr lang="en-US" i="1" err="1"/>
                        <a:t>ow</a:t>
                      </a:r>
                      <a:r>
                        <a:rPr lang="en-US" i="0"/>
                        <a:t> in </a:t>
                      </a:r>
                      <a:r>
                        <a:rPr lang="en-US" i="1"/>
                        <a:t>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/>
                        <a:t>Ow</a:t>
                      </a:r>
                      <a:r>
                        <a:rPr lang="en-US" i="0"/>
                        <a:t>en, </a:t>
                      </a:r>
                      <a:r>
                        <a:rPr lang="en-US" i="0" err="1"/>
                        <a:t>cl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ch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tr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sus</a:t>
                      </a:r>
                      <a:r>
                        <a:rPr lang="en-US" i="0"/>
                        <a:t>, br</a:t>
                      </a:r>
                      <a:r>
                        <a:rPr lang="en-US" b="1" i="0"/>
                        <a:t>ow</a:t>
                      </a:r>
                      <a:r>
                        <a:rPr lang="en-US" i="0"/>
                        <a:t>n, </a:t>
                      </a:r>
                      <a:r>
                        <a:rPr lang="en-US" i="0" err="1"/>
                        <a:t>p</a:t>
                      </a:r>
                      <a:r>
                        <a:rPr lang="en-US" b="1" i="0" err="1"/>
                        <a:t>ow</a:t>
                      </a:r>
                      <a:r>
                        <a:rPr lang="en-US" i="0" err="1"/>
                        <a:t>len</a:t>
                      </a:r>
                      <a:r>
                        <a:rPr lang="en-US" i="0"/>
                        <a:t>,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31647">
                <a:tc>
                  <a:txBody>
                    <a:bodyPr/>
                    <a:lstStyle/>
                    <a:p>
                      <a:r>
                        <a:rPr lang="en-US" b="0" i="0" baseline="0"/>
                        <a:t>  </a:t>
                      </a:r>
                      <a:r>
                        <a:rPr lang="en-US" b="1" i="0" err="1"/>
                        <a:t>wy</a:t>
                      </a:r>
                      <a:endParaRPr lang="en-US" b="1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/>
                        <a:t>This</a:t>
                      </a:r>
                      <a:r>
                        <a:rPr lang="en-US" i="0" baseline="0"/>
                        <a:t> sound doesn’t occur in English</a:t>
                      </a:r>
                      <a:endParaRPr lang="en-US" i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err="1"/>
                        <a:t>s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ddfa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c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r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l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aden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d</a:t>
                      </a:r>
                      <a:r>
                        <a:rPr lang="en-US" b="1" i="0" err="1"/>
                        <a:t>wy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ll</a:t>
                      </a:r>
                      <a:r>
                        <a:rPr lang="en-US" b="1" i="0" err="1"/>
                        <a:t>wy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b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b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ta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rh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dd</a:t>
                      </a:r>
                      <a:r>
                        <a:rPr lang="en-US" i="0"/>
                        <a:t>, </a:t>
                      </a:r>
                      <a:r>
                        <a:rPr lang="en-US" i="0" err="1"/>
                        <a:t>eg</a:t>
                      </a:r>
                      <a:r>
                        <a:rPr lang="en-US" b="1" i="0" err="1"/>
                        <a:t>wy</a:t>
                      </a:r>
                      <a:r>
                        <a:rPr lang="en-US" i="0" err="1"/>
                        <a:t>l</a:t>
                      </a:r>
                      <a:r>
                        <a:rPr lang="en-US" i="0"/>
                        <a:t>,</a:t>
                      </a:r>
                      <a:r>
                        <a:rPr lang="en-US" i="0" baseline="0"/>
                        <a:t> </a:t>
                      </a:r>
                      <a:r>
                        <a:rPr lang="en-US" i="0" baseline="0" err="1"/>
                        <a:t>m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 err="1"/>
                        <a:t>dyn</a:t>
                      </a:r>
                      <a:r>
                        <a:rPr lang="en-US" i="0" baseline="0"/>
                        <a:t>, </a:t>
                      </a:r>
                      <a:r>
                        <a:rPr lang="en-US" i="0" baseline="0" err="1"/>
                        <a:t>ol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 err="1"/>
                        <a:t>n</a:t>
                      </a:r>
                      <a:r>
                        <a:rPr lang="en-US" i="0" baseline="0"/>
                        <a:t>, </a:t>
                      </a:r>
                      <a:r>
                        <a:rPr lang="en-US" i="0" baseline="0" err="1"/>
                        <a:t>ll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 err="1"/>
                        <a:t>nog</a:t>
                      </a:r>
                      <a:r>
                        <a:rPr lang="en-US" i="0" baseline="0"/>
                        <a:t>, </a:t>
                      </a:r>
                      <a:r>
                        <a:rPr lang="en-US" i="0" baseline="0" err="1"/>
                        <a:t>modr</a:t>
                      </a:r>
                      <a:r>
                        <a:rPr lang="en-US" b="1" i="0" baseline="0" err="1"/>
                        <a:t>wy</a:t>
                      </a:r>
                      <a:r>
                        <a:rPr lang="en-US" i="0" baseline="0"/>
                        <a:t>.</a:t>
                      </a:r>
                      <a:endParaRPr lang="en-US" i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58532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>
                <a:latin typeface="Segoe Print"/>
              </a:rPr>
              <a:t>Geiriau ar gyfer ymarfer eu darllen – ai, ae, au, aw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9410919"/>
              </p:ext>
            </p:extLst>
          </p:nvPr>
        </p:nvGraphicFramePr>
        <p:xfrm>
          <a:off x="181428" y="864809"/>
          <a:ext cx="11837764" cy="58644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cad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ai</a:t>
                      </a:r>
                      <a:r>
                        <a:rPr lang="en-GB" sz="3600" b="1" err="1"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llyg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ai</a:t>
                      </a:r>
                      <a:r>
                        <a:rPr lang="en-GB" sz="3600" b="1" err="1"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gw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ai</a:t>
                      </a:r>
                      <a:r>
                        <a:rPr lang="en-GB" sz="3600" b="1" err="1"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latin typeface="Trebuchet MS"/>
                        </a:rPr>
                        <a:t>Ow</a:t>
                      </a:r>
                      <a:r>
                        <a:rPr lang="en-GB" sz="3600" b="1">
                          <a:highlight>
                            <a:srgbClr val="FFFF00"/>
                          </a:highlight>
                          <a:latin typeface="Trebuchet MS"/>
                        </a:rPr>
                        <a:t>ai</a:t>
                      </a:r>
                      <a:r>
                        <a:rPr lang="en-GB" sz="3600" b="1"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ll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ae</a:t>
                      </a:r>
                      <a:r>
                        <a:rPr lang="en-GB" sz="3600" b="1" err="1">
                          <a:latin typeface="Trebuchet MS"/>
                        </a:rPr>
                        <a:t>th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chw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ae</a:t>
                      </a:r>
                      <a:r>
                        <a:rPr lang="en-GB" sz="3600" b="1" err="1"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penn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ae</a:t>
                      </a:r>
                      <a:r>
                        <a:rPr lang="en-GB" sz="3600" b="1" err="1">
                          <a:latin typeface="Trebuchet MS"/>
                        </a:rPr>
                        <a:t>th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c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bloci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esgidi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gol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llyfr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0772313"/>
                  </a:ext>
                </a:extLst>
              </a:tr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 err="1"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latin typeface="Trebuchet MS"/>
                        </a:rPr>
                        <a:t>c</a:t>
                      </a:r>
                      <a:r>
                        <a:rPr lang="en-GB" sz="3600" b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>
                          <a:latin typeface="Trebuchet MS"/>
                        </a:rPr>
                        <a:t>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c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 err="1">
                          <a:latin typeface="Trebuchet MS"/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latin typeface="Trebuchet MS"/>
                        </a:rPr>
                        <a:t>ll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 err="1"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258224"/>
                  </a:ext>
                </a:extLst>
              </a:tr>
              <a:tr h="1191628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>
                          <a:latin typeface="Trebuchet MS"/>
                        </a:rPr>
                        <a:t>d</a:t>
                      </a:r>
                      <a:r>
                        <a:rPr lang="en-GB" sz="3600" b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>
                          <a:latin typeface="Trebuchet MS"/>
                        </a:rPr>
                        <a:t>b</a:t>
                      </a:r>
                      <a:r>
                        <a:rPr lang="en-GB" sz="3600" b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 err="1">
                          <a:latin typeface="Trebuchet MS"/>
                        </a:rPr>
                        <a:t>M</a:t>
                      </a: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 err="1">
                          <a:latin typeface="Trebuchet MS"/>
                        </a:rPr>
                        <a:t>rth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 err="1">
                          <a:highlight>
                            <a:srgbClr val="FFFF00"/>
                          </a:highlight>
                          <a:latin typeface="Trebuchet MS"/>
                        </a:rPr>
                        <a:t>aw</a:t>
                      </a:r>
                      <a:r>
                        <a:rPr lang="en-GB" sz="3600" b="1" err="1">
                          <a:latin typeface="Trebuchet MS"/>
                        </a:rPr>
                        <a:t>yren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44357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94982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ai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gw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cad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gw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8110216" y="5062405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llyg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168554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ae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penn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chw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gwasan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31095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au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penn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chw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gwasan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180154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aw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b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aw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1088240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>
                <a:latin typeface="Segoe Print"/>
              </a:rPr>
              <a:t>Geiriau ar gyfer ymarfer eu darllen – ei, eu, ey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713928"/>
              </p:ext>
            </p:extLst>
          </p:nvPr>
        </p:nvGraphicFramePr>
        <p:xfrm>
          <a:off x="121897" y="2043528"/>
          <a:ext cx="11837764" cy="22895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ei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gw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ei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thio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t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ei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thio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n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ei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dio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ei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liad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dw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eu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gwn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eu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gol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eu</a:t>
                      </a:r>
                      <a:r>
                        <a:rPr lang="en-GB" sz="3600" b="1" err="1">
                          <a:solidFill>
                            <a:srgbClr val="FF0000"/>
                          </a:solidFill>
                          <a:latin typeface="Trebuchet MS"/>
                        </a:rPr>
                        <a:t>dy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31775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ei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ch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t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thio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n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dio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ei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liad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2868388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eu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dw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gwn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gol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dy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Eu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rwen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265750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 err="1">
                <a:latin typeface="Segoe Print"/>
              </a:rPr>
              <a:t>Geiriau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ar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gyfer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ymarfer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eu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darllen</a:t>
            </a:r>
            <a:r>
              <a:rPr lang="en-US" sz="1800" b="1">
                <a:latin typeface="Segoe Print"/>
              </a:rPr>
              <a:t> – oi, </a:t>
            </a:r>
            <a:r>
              <a:rPr lang="en-US" sz="1800" b="1" err="1">
                <a:latin typeface="Segoe Print"/>
              </a:rPr>
              <a:t>oe</a:t>
            </a:r>
            <a:r>
              <a:rPr lang="en-US" sz="1800" b="1">
                <a:latin typeface="Segoe Print"/>
              </a:rPr>
              <a:t>, </a:t>
            </a:r>
            <a:r>
              <a:rPr lang="en-US" sz="1800" b="1" err="1">
                <a:latin typeface="Segoe Print"/>
              </a:rPr>
              <a:t>ou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530540"/>
              </p:ext>
            </p:extLst>
          </p:nvPr>
        </p:nvGraphicFramePr>
        <p:xfrm>
          <a:off x="181428" y="864809"/>
          <a:ext cx="11837764" cy="348116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tr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rh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dd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den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oe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cyffr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ou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s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0070C0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 err="1">
                          <a:solidFill>
                            <a:srgbClr val="0070C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>
                        <a:solidFill>
                          <a:srgbClr val="0070C0"/>
                        </a:solidFill>
                        <a:highlight>
                          <a:srgbClr val="FFFF00"/>
                        </a:highlight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>
                        <a:solidFill>
                          <a:srgbClr val="0070C0"/>
                        </a:solidFill>
                        <a:highlight>
                          <a:srgbClr val="FFFF00"/>
                        </a:highlight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0772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60095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oi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tr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oi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3936478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oe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r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oe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den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38492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ou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cyffr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ou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s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189185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 err="1">
                <a:latin typeface="Segoe Print"/>
              </a:rPr>
              <a:t>Geiriau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ar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gyfer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ymarfer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eu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darllen</a:t>
            </a:r>
            <a:r>
              <a:rPr lang="en-US" sz="1800" b="1">
                <a:latin typeface="Segoe Print"/>
              </a:rPr>
              <a:t> – ow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840186"/>
              </p:ext>
            </p:extLst>
          </p:nvPr>
        </p:nvGraphicFramePr>
        <p:xfrm>
          <a:off x="121897" y="1388684"/>
          <a:ext cx="11837764" cy="228953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cl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tr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rh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 err="1">
                          <a:solidFill>
                            <a:schemeClr val="accent2"/>
                          </a:solidFill>
                          <a:latin typeface="Trebuchet MS"/>
                        </a:rPr>
                        <a:t>ch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br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ow</a:t>
                      </a:r>
                      <a:r>
                        <a:rPr lang="en-GB" sz="3600" b="1">
                          <a:solidFill>
                            <a:schemeClr val="accent2"/>
                          </a:solidFill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>
                        <a:solidFill>
                          <a:schemeClr val="accent2"/>
                        </a:solidFill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1">
                        <a:solidFill>
                          <a:schemeClr val="accent2"/>
                        </a:solidFill>
                        <a:latin typeface="Trebuchet MS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1392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>
                <a:latin typeface="Segoe Print"/>
              </a:rPr>
              <a:t>ow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cl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Segoe Print"/>
              </a:rPr>
              <a:t>br</a:t>
            </a:r>
            <a:r>
              <a:rPr lang="en-GB" sz="4000" b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>
                <a:solidFill>
                  <a:schemeClr val="tx1"/>
                </a:solidFill>
                <a:latin typeface="Segoe Print"/>
              </a:rPr>
              <a:t>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rh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ch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tr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ow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ch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8235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5E3D0-2042-8944-9D49-7F6F516C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8858" y="125791"/>
            <a:ext cx="6552573" cy="48623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1800" b="1" err="1">
                <a:latin typeface="Segoe Print"/>
              </a:rPr>
              <a:t>Geiriau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ar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gyfer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ymarfer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eu</a:t>
            </a:r>
            <a:r>
              <a:rPr lang="en-US" sz="1800" b="1">
                <a:latin typeface="Segoe Print"/>
              </a:rPr>
              <a:t> </a:t>
            </a:r>
            <a:r>
              <a:rPr lang="en-US" sz="1800" b="1" err="1">
                <a:latin typeface="Segoe Print"/>
              </a:rPr>
              <a:t>darllen</a:t>
            </a:r>
            <a:r>
              <a:rPr lang="en-US" sz="1800" b="1">
                <a:latin typeface="Segoe Print"/>
              </a:rPr>
              <a:t> – </a:t>
            </a:r>
            <a:r>
              <a:rPr lang="en-US" sz="1800" b="1" err="1">
                <a:latin typeface="Segoe Print"/>
              </a:rPr>
              <a:t>wy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CB583A-088E-4814-BC2D-5AA513825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860749"/>
              </p:ext>
            </p:extLst>
          </p:nvPr>
        </p:nvGraphicFramePr>
        <p:xfrm>
          <a:off x="121897" y="1519653"/>
          <a:ext cx="11837764" cy="348116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9441">
                  <a:extLst>
                    <a:ext uri="{9D8B030D-6E8A-4147-A177-3AD203B41FA5}">
                      <a16:colId xmlns:a16="http://schemas.microsoft.com/office/drawing/2014/main" val="1157545091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3017985643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1874402655"/>
                    </a:ext>
                  </a:extLst>
                </a:gridCol>
                <a:gridCol w="2959441">
                  <a:extLst>
                    <a:ext uri="{9D8B030D-6E8A-4147-A177-3AD203B41FA5}">
                      <a16:colId xmlns:a16="http://schemas.microsoft.com/office/drawing/2014/main" val="2463183842"/>
                    </a:ext>
                  </a:extLst>
                </a:gridCol>
              </a:tblGrid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s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ddfa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r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aden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6354785"/>
                  </a:ext>
                </a:extLst>
              </a:tr>
              <a:tr h="1097905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dwy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ll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b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rh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dd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6762277"/>
                  </a:ext>
                </a:extLst>
              </a:tr>
              <a:tr h="1191628"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ol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n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ll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nog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modr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eg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highlight>
                            <a:srgbClr val="FFFF00"/>
                          </a:highlight>
                          <a:latin typeface="Trebuchet MS"/>
                        </a:rPr>
                        <a:t>wy</a:t>
                      </a:r>
                      <a:r>
                        <a:rPr lang="en-GB" sz="3600" b="1" err="1">
                          <a:solidFill>
                            <a:srgbClr val="7030A0"/>
                          </a:solidFill>
                          <a:latin typeface="Trebuchet MS"/>
                        </a:rPr>
                        <a:t>l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0772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2085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mae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dweud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.....?           How do we say ….?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A6EE60-0025-4829-8D3F-F2AF60CCE92F}"/>
              </a:ext>
            </a:extLst>
          </p:cNvPr>
          <p:cNvSpPr txBox="1"/>
          <p:nvPr/>
        </p:nvSpPr>
        <p:spPr>
          <a:xfrm>
            <a:off x="4431185" y="3002623"/>
            <a:ext cx="2441762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9600" b="1" err="1">
                <a:latin typeface="Segoe Print"/>
              </a:rPr>
              <a:t>wy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805732" y="1716749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h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l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A0EDC0-53E3-4EBC-B8B0-08E3EC6E0EB6}"/>
              </a:ext>
            </a:extLst>
          </p:cNvPr>
          <p:cNvSpPr txBox="1"/>
          <p:nvPr/>
        </p:nvSpPr>
        <p:spPr>
          <a:xfrm>
            <a:off x="8110216" y="1823905"/>
            <a:ext cx="2787043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endParaRPr lang="en-GB" sz="4000" b="1">
              <a:solidFill>
                <a:schemeClr val="tx1"/>
              </a:solidFill>
              <a:highlight>
                <a:srgbClr val="FFFF00"/>
              </a:highlight>
              <a:latin typeface="Segoe Prin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758107" y="4931436"/>
            <a:ext cx="2429856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ll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nog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7788748" y="5062405"/>
            <a:ext cx="3406167" cy="70788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err="1">
                <a:solidFill>
                  <a:schemeClr val="tx1"/>
                </a:solidFill>
                <a:latin typeface="Segoe Print"/>
              </a:rPr>
              <a:t>b</a:t>
            </a:r>
            <a:r>
              <a:rPr lang="en-GB" sz="4000" b="1" err="1">
                <a:solidFill>
                  <a:schemeClr val="tx1"/>
                </a:solidFill>
                <a:highlight>
                  <a:srgbClr val="FFFF00"/>
                </a:highlight>
                <a:latin typeface="Segoe Print"/>
              </a:rPr>
              <a:t>wy</a:t>
            </a:r>
            <a:r>
              <a:rPr lang="en-GB" sz="4000" b="1" err="1">
                <a:solidFill>
                  <a:schemeClr val="tx1"/>
                </a:solidFill>
                <a:latin typeface="Segoe Print"/>
              </a:rPr>
              <a:t>ta</a:t>
            </a:r>
            <a:endParaRPr lang="en-GB" sz="4000" b="1">
              <a:solidFill>
                <a:schemeClr val="tx1"/>
              </a:solidFill>
              <a:latin typeface="Segoe Print"/>
            </a:endParaRPr>
          </a:p>
        </p:txBody>
      </p:sp>
    </p:spTree>
    <p:extLst>
      <p:ext uri="{BB962C8B-B14F-4D97-AF65-F5344CB8AC3E}">
        <p14:creationId xmlns:p14="http://schemas.microsoft.com/office/powerpoint/2010/main" val="350758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8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59" y="240506"/>
            <a:ext cx="11585136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err="1">
                <a:solidFill>
                  <a:schemeClr val="bg1"/>
                </a:solidFill>
                <a:latin typeface="Segoe Print"/>
              </a:rPr>
              <a:t>Sut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wyt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err="1">
                <a:solidFill>
                  <a:schemeClr val="bg1"/>
                </a:solidFill>
                <a:latin typeface="Segoe Print"/>
              </a:rPr>
              <a:t>ti</a:t>
            </a:r>
            <a:r>
              <a:rPr lang="en-GB" b="1">
                <a:solidFill>
                  <a:schemeClr val="bg1"/>
                </a:solidFill>
                <a:latin typeface="Segoe Print"/>
              </a:rPr>
              <a:t>?                                  How are you?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E7BD583-7EF1-4558-9711-DEE2ADAA7648}"/>
              </a:ext>
            </a:extLst>
          </p:cNvPr>
          <p:cNvSpPr txBox="1"/>
          <p:nvPr/>
        </p:nvSpPr>
        <p:spPr>
          <a:xfrm>
            <a:off x="2984702" y="1465590"/>
            <a:ext cx="5930293" cy="12003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err="1">
                <a:solidFill>
                  <a:schemeClr val="tx1"/>
                </a:solidFill>
                <a:latin typeface="Trebuchet MS"/>
              </a:rPr>
              <a:t>Rydw</a:t>
            </a:r>
            <a:r>
              <a:rPr lang="en-GB" sz="3600" b="1">
                <a:solidFill>
                  <a:schemeClr val="tx1"/>
                </a:solidFill>
                <a:latin typeface="Trebuchet MS"/>
              </a:rPr>
              <a:t>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i'n</a:t>
            </a:r>
            <a:r>
              <a:rPr lang="en-GB" sz="3600" b="1">
                <a:solidFill>
                  <a:schemeClr val="tx1"/>
                </a:solidFill>
                <a:latin typeface="Trebuchet MS"/>
              </a:rPr>
              <a:t> …</a:t>
            </a:r>
          </a:p>
          <a:p>
            <a:pPr algn="ctr"/>
            <a:r>
              <a:rPr lang="en-GB" sz="3600" b="1">
                <a:solidFill>
                  <a:schemeClr val="tx1"/>
                </a:solidFill>
                <a:latin typeface="Berlin Sans FB"/>
              </a:rPr>
              <a:t>I am ...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B6657A-26C8-4947-BEE9-A213B7D9895D}"/>
              </a:ext>
            </a:extLst>
          </p:cNvPr>
          <p:cNvSpPr txBox="1"/>
          <p:nvPr/>
        </p:nvSpPr>
        <p:spPr>
          <a:xfrm>
            <a:off x="496170" y="5184851"/>
            <a:ext cx="5012695" cy="12003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solidFill>
                  <a:schemeClr val="tx1"/>
                </a:solidFill>
                <a:latin typeface="Trebuchet MS"/>
              </a:rPr>
              <a:t>…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iawn</a:t>
            </a:r>
            <a:r>
              <a:rPr lang="en-GB" sz="3600" b="1">
                <a:solidFill>
                  <a:schemeClr val="tx1"/>
                </a:solidFill>
                <a:latin typeface="Trebuchet MS"/>
              </a:rPr>
              <a:t>,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diolch</a:t>
            </a:r>
            <a:r>
              <a:rPr lang="en-GB" sz="3600" b="1">
                <a:solidFill>
                  <a:schemeClr val="tx1"/>
                </a:solidFill>
                <a:latin typeface="Trebuchet MS"/>
              </a:rPr>
              <a:t>.</a:t>
            </a:r>
          </a:p>
          <a:p>
            <a:pPr algn="ctr"/>
            <a:r>
              <a:rPr lang="en-GB" sz="3600" b="1">
                <a:solidFill>
                  <a:schemeClr val="tx1"/>
                </a:solidFill>
                <a:latin typeface="Berlin Sans FB"/>
              </a:rPr>
              <a:t>… good, thank you.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6901BC0-977F-4134-8900-FCE4DB0339E1}"/>
              </a:ext>
            </a:extLst>
          </p:cNvPr>
          <p:cNvSpPr txBox="1"/>
          <p:nvPr/>
        </p:nvSpPr>
        <p:spPr>
          <a:xfrm>
            <a:off x="6011333" y="5180089"/>
            <a:ext cx="5787541" cy="12618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tx1"/>
                </a:solidFill>
                <a:latin typeface="Trebuchet MS"/>
              </a:rPr>
              <a:t>…</a:t>
            </a:r>
            <a:r>
              <a:rPr lang="en-GB" sz="3600" b="1">
                <a:solidFill>
                  <a:schemeClr val="tx1"/>
                </a:solidFill>
                <a:latin typeface="Trebuchet MS"/>
              </a:rPr>
              <a:t> </a:t>
            </a:r>
            <a:r>
              <a:rPr lang="en-GB" sz="3600" b="1" err="1">
                <a:solidFill>
                  <a:schemeClr val="tx1"/>
                </a:solidFill>
                <a:latin typeface="Trebuchet MS"/>
              </a:rPr>
              <a:t>weddol</a:t>
            </a:r>
            <a:r>
              <a:rPr lang="en-GB" sz="3600" b="1">
                <a:solidFill>
                  <a:schemeClr val="tx1"/>
                </a:solidFill>
                <a:latin typeface="Trebuchet MS"/>
              </a:rPr>
              <a:t>, diolch.</a:t>
            </a:r>
          </a:p>
          <a:p>
            <a:pPr algn="ctr"/>
            <a:r>
              <a:rPr lang="en-GB" sz="3600" b="1">
                <a:solidFill>
                  <a:schemeClr val="tx1"/>
                </a:solidFill>
                <a:latin typeface="Berlin Sans FB"/>
              </a:rPr>
              <a:t>… fairly well, thank you.</a:t>
            </a:r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D69FFF11-F8B5-44D4-9F26-AFF152E4F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480" y="2934638"/>
            <a:ext cx="1982704" cy="1998747"/>
          </a:xfrm>
          <a:prstGeom prst="rect">
            <a:avLst/>
          </a:prstGeom>
        </p:spPr>
      </p:pic>
      <p:pic>
        <p:nvPicPr>
          <p:cNvPr id="4" name="Picture 4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ED2D5B3B-3AD4-4730-AF4D-91BCE5C3D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8255" y="2936708"/>
            <a:ext cx="1987216" cy="1987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03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8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659254" y="599415"/>
            <a:ext cx="10747573" cy="54163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 err="1"/>
              <a:t>Prynhawn</a:t>
            </a:r>
            <a:r>
              <a:rPr lang="en-GB" sz="5000" b="1"/>
              <a:t> da! </a:t>
            </a:r>
            <a:r>
              <a:rPr lang="en-GB" sz="5000" b="1" err="1"/>
              <a:t>Prynhawn</a:t>
            </a:r>
            <a:r>
              <a:rPr lang="en-GB" sz="5000" b="1"/>
              <a:t> da!</a:t>
            </a:r>
            <a:br>
              <a:rPr lang="en-GB" sz="5000" b="1"/>
            </a:br>
            <a:r>
              <a:rPr lang="en-GB" sz="5000" b="1" err="1"/>
              <a:t>Sut</a:t>
            </a:r>
            <a:r>
              <a:rPr lang="en-GB" sz="5000" b="1"/>
              <a:t> 'dych chi?  </a:t>
            </a:r>
            <a:r>
              <a:rPr lang="en-GB" sz="5000" b="1" err="1"/>
              <a:t>Sut</a:t>
            </a:r>
            <a:r>
              <a:rPr lang="en-GB" sz="5000" b="1"/>
              <a:t> 'dych chi?</a:t>
            </a:r>
            <a:br>
              <a:rPr lang="en-GB" sz="5000" b="1"/>
            </a:br>
            <a:r>
              <a:rPr lang="en-GB" sz="5000" b="1"/>
              <a:t>Da </a:t>
            </a:r>
            <a:r>
              <a:rPr lang="en-GB" sz="5000" b="1" err="1"/>
              <a:t>iawn</a:t>
            </a:r>
            <a:r>
              <a:rPr lang="en-GB" sz="5000" b="1"/>
              <a:t>, diolch!  Da </a:t>
            </a:r>
            <a:r>
              <a:rPr lang="en-GB" sz="5000" b="1" err="1"/>
              <a:t>iawn</a:t>
            </a:r>
            <a:r>
              <a:rPr lang="en-GB" sz="5000" b="1"/>
              <a:t>, diolch!</a:t>
            </a:r>
            <a:br>
              <a:rPr lang="en-GB" sz="5000" b="1"/>
            </a:b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 </a:t>
            </a:r>
            <a:r>
              <a:rPr lang="en-GB" sz="5000" b="1" err="1"/>
              <a:t>Hwyl</a:t>
            </a:r>
            <a:r>
              <a:rPr lang="en-GB" sz="5000" b="1"/>
              <a:t> </a:t>
            </a:r>
            <a:r>
              <a:rPr lang="en-GB" sz="5000" b="1" err="1"/>
              <a:t>fawr</a:t>
            </a:r>
            <a:r>
              <a:rPr lang="en-GB" sz="5000" b="1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55803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D43D-A5E4-4C14-BE1E-8ACA1852A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66" y="264319"/>
            <a:ext cx="11656573" cy="808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>
                <a:latin typeface="Segoe Print"/>
              </a:rPr>
              <a:t>Rhowch gynnig arni …         Give it a try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39FC9E9-0570-4A85-9E47-5F68C22A8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7490" y="1458121"/>
            <a:ext cx="8596668" cy="46189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/>
              <a:t>A:   Bore da!</a:t>
            </a:r>
          </a:p>
          <a:p>
            <a:pPr marL="0" indent="0">
              <a:buNone/>
            </a:pPr>
            <a:r>
              <a:rPr lang="en-GB" sz="3200"/>
              <a:t>B:   Bore da!  Sut wyt ti?</a:t>
            </a:r>
          </a:p>
          <a:p>
            <a:pPr marL="0" indent="0">
              <a:buNone/>
            </a:pPr>
            <a:r>
              <a:rPr lang="en-GB" sz="3200"/>
              <a:t>A:   Rydw i'n iawn, diolch.  Sut wyt ti?</a:t>
            </a:r>
          </a:p>
          <a:p>
            <a:pPr marL="0" indent="0">
              <a:buNone/>
            </a:pPr>
            <a:r>
              <a:rPr lang="en-GB" sz="3200"/>
              <a:t>B:   Rydw i'n weddol, diolch.</a:t>
            </a:r>
          </a:p>
          <a:p>
            <a:pPr marL="0" indent="0">
              <a:buNone/>
            </a:pPr>
            <a:r>
              <a:rPr lang="en-GB" sz="3200"/>
              <a:t>A:   Pwy wyt ti?</a:t>
            </a:r>
          </a:p>
          <a:p>
            <a:pPr marL="0" indent="0">
              <a:buNone/>
            </a:pPr>
            <a:r>
              <a:rPr lang="en-GB" sz="3200"/>
              <a:t>B:   Sara ydw i.  Beth yw dy enw di?</a:t>
            </a:r>
          </a:p>
          <a:p>
            <a:pPr marL="0" indent="0">
              <a:buNone/>
            </a:pPr>
            <a:r>
              <a:rPr lang="en-GB" sz="3200"/>
              <a:t>A:   Rhys ydw i.  </a:t>
            </a:r>
          </a:p>
          <a:p>
            <a:pPr marL="0" indent="0">
              <a:buNone/>
            </a:pPr>
            <a:r>
              <a:rPr lang="en-GB" sz="3200"/>
              <a:t>B:   Hwyl fawr.</a:t>
            </a:r>
          </a:p>
        </p:txBody>
      </p:sp>
    </p:spTree>
    <p:extLst>
      <p:ext uri="{BB962C8B-B14F-4D97-AF65-F5344CB8AC3E}">
        <p14:creationId xmlns:p14="http://schemas.microsoft.com/office/powerpoint/2010/main" val="180991636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3053" y="880747"/>
            <a:ext cx="8851492" cy="5295331"/>
          </a:xfrm>
        </p:spPr>
        <p:txBody>
          <a:bodyPr>
            <a:normAutofit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000" b="1" err="1">
                <a:latin typeface="American Typewriter" panose="02090604020004020304" pitchFamily="18" charset="77"/>
              </a:rPr>
              <a:t>Ydy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pawb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yn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hapus</a:t>
            </a:r>
            <a:r>
              <a:rPr lang="en-US" sz="7000" b="1">
                <a:latin typeface="American Typewriter" panose="02090604020004020304" pitchFamily="18" charset="77"/>
              </a:rPr>
              <a:t>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7000" b="1">
              <a:latin typeface="American Typewriter" panose="02090604020004020304" pitchFamily="18" charset="77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000" b="1" err="1">
                <a:latin typeface="American Typewriter" panose="02090604020004020304" pitchFamily="18" charset="77"/>
              </a:rPr>
              <a:t>Unrhyw</a:t>
            </a:r>
            <a:r>
              <a:rPr lang="en-US" sz="7000" b="1">
                <a:latin typeface="American Typewriter" panose="02090604020004020304" pitchFamily="18" charset="77"/>
              </a:rPr>
              <a:t> </a:t>
            </a:r>
            <a:r>
              <a:rPr lang="en-US" sz="7000" b="1" err="1">
                <a:latin typeface="American Typewriter" panose="02090604020004020304" pitchFamily="18" charset="77"/>
              </a:rPr>
              <a:t>gwestiynau</a:t>
            </a:r>
            <a:r>
              <a:rPr lang="en-US" sz="7000" b="1">
                <a:latin typeface="American Typewriter" panose="02090604020004020304" pitchFamily="18" charset="77"/>
              </a:rPr>
              <a:t>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8778" y="2031034"/>
            <a:ext cx="3593706" cy="2994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966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377908" y="-932158"/>
            <a:ext cx="6053200" cy="3596000"/>
          </a:xfrm>
          <a:noFill/>
        </p:spPr>
        <p:txBody>
          <a:bodyPr>
            <a:normAutofit/>
          </a:bodyPr>
          <a:lstStyle/>
          <a:p>
            <a:pPr algn="ctr"/>
            <a:r>
              <a:rPr lang="en-GB" err="1"/>
              <a:t>Ffarwelio</a:t>
            </a:r>
            <a:br>
              <a:rPr lang="en-GB" u="sng"/>
            </a:br>
            <a:endParaRPr lang="en-GB" sz="400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5195888" y="1325563"/>
            <a:ext cx="6996112" cy="4525962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lvl="0"/>
            <a:r>
              <a:rPr lang="en-GB" sz="3200" b="1" err="1"/>
              <a:t>Hwyl</a:t>
            </a:r>
            <a:r>
              <a:rPr lang="en-GB" sz="3200" b="1"/>
              <a:t> </a:t>
            </a:r>
            <a:r>
              <a:rPr lang="en-GB" sz="3200" b="1" err="1"/>
              <a:t>fawr</a:t>
            </a:r>
            <a:r>
              <a:rPr lang="en-GB" sz="3200" b="1"/>
              <a:t>, </a:t>
            </a:r>
            <a:r>
              <a:rPr lang="en-GB" sz="3200" b="1" err="1"/>
              <a:t>ffrindiau</a:t>
            </a:r>
            <a:r>
              <a:rPr lang="en-GB" sz="3200" b="1"/>
              <a:t>!</a:t>
            </a:r>
            <a:br>
              <a:rPr lang="en-GB" sz="3200" b="1"/>
            </a:br>
            <a:r>
              <a:rPr lang="en-GB" sz="3200" b="1" err="1"/>
              <a:t>Hwyl</a:t>
            </a:r>
            <a:r>
              <a:rPr lang="en-GB" sz="3200" b="1"/>
              <a:t> </a:t>
            </a:r>
            <a:r>
              <a:rPr lang="en-GB" sz="3200" b="1" err="1"/>
              <a:t>fawr</a:t>
            </a:r>
            <a:r>
              <a:rPr lang="en-GB" sz="3200" b="1"/>
              <a:t>, </a:t>
            </a:r>
            <a:r>
              <a:rPr lang="en-GB" sz="3200" b="1" err="1"/>
              <a:t>ffrindiau</a:t>
            </a:r>
            <a:r>
              <a:rPr lang="en-GB" sz="3200" b="1"/>
              <a:t>!</a:t>
            </a:r>
            <a:br>
              <a:rPr lang="en-GB" sz="3200" b="1"/>
            </a:br>
            <a:r>
              <a:rPr lang="en-GB" sz="3200" b="1" err="1"/>
              <a:t>Hwyl</a:t>
            </a:r>
            <a:r>
              <a:rPr lang="en-GB" sz="3200" b="1"/>
              <a:t> </a:t>
            </a:r>
            <a:r>
              <a:rPr lang="en-GB" sz="3200" b="1" err="1"/>
              <a:t>fawr</a:t>
            </a:r>
            <a:r>
              <a:rPr lang="en-GB" sz="3200" b="1"/>
              <a:t>, </a:t>
            </a:r>
            <a:r>
              <a:rPr lang="en-GB" sz="3200" b="1" err="1"/>
              <a:t>ffrindiau</a:t>
            </a:r>
            <a:r>
              <a:rPr lang="en-GB" sz="3200" b="1"/>
              <a:t>!</a:t>
            </a:r>
            <a:br>
              <a:rPr lang="en-GB" sz="3200" b="1"/>
            </a:br>
            <a:r>
              <a:rPr lang="en-GB" sz="3200" b="1" err="1"/>
              <a:t>Mae’n</a:t>
            </a:r>
            <a:r>
              <a:rPr lang="en-GB" sz="3200" b="1"/>
              <a:t> </a:t>
            </a:r>
            <a:r>
              <a:rPr lang="en-GB" sz="3200" b="1" err="1"/>
              <a:t>amser</a:t>
            </a:r>
            <a:r>
              <a:rPr lang="en-GB" sz="3200" b="1"/>
              <a:t> </a:t>
            </a:r>
            <a:r>
              <a:rPr lang="en-GB" sz="3200" b="1" err="1"/>
              <a:t>dweud</a:t>
            </a:r>
            <a:r>
              <a:rPr lang="en-GB" sz="3200" b="1"/>
              <a:t> </a:t>
            </a:r>
            <a:r>
              <a:rPr lang="en-GB" sz="3200" b="1" err="1"/>
              <a:t>hwyl</a:t>
            </a:r>
            <a:r>
              <a:rPr lang="en-GB" sz="3200" b="1"/>
              <a:t> </a:t>
            </a:r>
            <a:r>
              <a:rPr lang="en-GB" sz="3200" b="1" err="1"/>
              <a:t>fawr</a:t>
            </a:r>
            <a:r>
              <a:rPr lang="en-GB" sz="3200" b="1"/>
              <a:t>!</a:t>
            </a:r>
            <a:br>
              <a:rPr lang="en-GB" sz="3200" b="1"/>
            </a:br>
            <a:endParaRPr lang="en-GB" sz="3200" b="1"/>
          </a:p>
          <a:p>
            <a:r>
              <a:rPr lang="en-GB" sz="3200" b="1" err="1"/>
              <a:t>Twdlŵ</a:t>
            </a:r>
            <a:r>
              <a:rPr lang="en-GB" sz="3200" b="1"/>
              <a:t> a </a:t>
            </a:r>
            <a:r>
              <a:rPr lang="en-GB" sz="3200" b="1" err="1"/>
              <a:t>bant</a:t>
            </a:r>
            <a:r>
              <a:rPr lang="en-GB" sz="3200" b="1"/>
              <a:t> â </a:t>
            </a:r>
            <a:r>
              <a:rPr lang="en-GB" sz="3200" b="1" err="1"/>
              <a:t>ni</a:t>
            </a:r>
            <a:r>
              <a:rPr lang="en-GB" sz="3200" b="1"/>
              <a:t>!</a:t>
            </a:r>
            <a:br>
              <a:rPr lang="en-GB" sz="3200" b="1"/>
            </a:br>
            <a:r>
              <a:rPr lang="en-GB" sz="3200" b="1" err="1"/>
              <a:t>Bant</a:t>
            </a:r>
            <a:r>
              <a:rPr lang="en-GB" sz="3200" b="1"/>
              <a:t> a </a:t>
            </a:r>
            <a:r>
              <a:rPr lang="en-GB" sz="3200" b="1" err="1"/>
              <a:t>ni</a:t>
            </a:r>
            <a:r>
              <a:rPr lang="en-GB" sz="3200" b="1"/>
              <a:t>! </a:t>
            </a:r>
            <a:r>
              <a:rPr lang="en-GB" sz="3200" b="1" err="1"/>
              <a:t>Bant</a:t>
            </a:r>
            <a:r>
              <a:rPr lang="en-GB" sz="3200" b="1"/>
              <a:t> â </a:t>
            </a:r>
            <a:r>
              <a:rPr lang="en-GB" sz="3200" b="1" err="1"/>
              <a:t>ni</a:t>
            </a:r>
            <a:r>
              <a:rPr lang="en-GB" sz="3200" b="1"/>
              <a:t>! </a:t>
            </a:r>
            <a:br>
              <a:rPr lang="en-GB" sz="3200" b="1"/>
            </a:br>
            <a:r>
              <a:rPr lang="en-GB" sz="3200" b="1" err="1"/>
              <a:t>Twdlŵ</a:t>
            </a:r>
            <a:r>
              <a:rPr lang="en-GB" sz="3200" b="1"/>
              <a:t> a </a:t>
            </a:r>
            <a:r>
              <a:rPr lang="en-GB" sz="3200" b="1" err="1"/>
              <a:t>bant</a:t>
            </a:r>
            <a:r>
              <a:rPr lang="en-GB" sz="3200" b="1"/>
              <a:t> â </a:t>
            </a:r>
            <a:r>
              <a:rPr lang="en-GB" sz="3200" b="1" err="1"/>
              <a:t>ni</a:t>
            </a:r>
            <a:r>
              <a:rPr lang="en-GB" sz="3200" b="1"/>
              <a:t>!</a:t>
            </a:r>
            <a:br>
              <a:rPr lang="en-GB" sz="3200" b="1"/>
            </a:br>
            <a:r>
              <a:rPr lang="en-GB" sz="3200" b="1" err="1"/>
              <a:t>Mae’n</a:t>
            </a:r>
            <a:r>
              <a:rPr lang="en-GB" sz="3200" b="1"/>
              <a:t> </a:t>
            </a:r>
            <a:r>
              <a:rPr lang="en-GB" sz="3200" b="1" err="1"/>
              <a:t>amser</a:t>
            </a:r>
            <a:r>
              <a:rPr lang="en-GB" sz="3200" b="1"/>
              <a:t> </a:t>
            </a:r>
            <a:r>
              <a:rPr lang="en-GB" sz="3200" b="1" err="1"/>
              <a:t>dweud</a:t>
            </a:r>
            <a:r>
              <a:rPr lang="en-GB" sz="3200" b="1"/>
              <a:t> </a:t>
            </a:r>
            <a:r>
              <a:rPr lang="en-GB" sz="3200" b="1" err="1"/>
              <a:t>hwyl</a:t>
            </a:r>
            <a:r>
              <a:rPr lang="en-GB" sz="3200" b="1"/>
              <a:t> </a:t>
            </a:r>
            <a:r>
              <a:rPr lang="en-GB" sz="3200" b="1" err="1"/>
              <a:t>fawr</a:t>
            </a:r>
            <a:r>
              <a:rPr lang="en-GB" sz="3200" b="1"/>
              <a:t>!</a:t>
            </a:r>
          </a:p>
          <a:p>
            <a:endParaRPr lang="en-GB"/>
          </a:p>
        </p:txBody>
      </p:sp>
      <p:pic>
        <p:nvPicPr>
          <p:cNvPr id="4" name="Picture 3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506" y="4482936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60013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{F1E3EC66-BA5A-B540-99FA-9E2A4F388C29}tf10001060</Template>
  <Application>Microsoft Office PowerPoint</Application>
  <PresentationFormat>Widescreen</PresentationFormat>
  <Slides>48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49" baseType="lpstr">
      <vt:lpstr>Facet</vt:lpstr>
      <vt:lpstr>PowerPoint Presentation</vt:lpstr>
      <vt:lpstr>Heddiw, fe fyddwn ni: Today we will: </vt:lpstr>
      <vt:lpstr>Trafodwch:                   Discuss:</vt:lpstr>
      <vt:lpstr>Pam ydyn ni yma?   Why are we here?</vt:lpstr>
      <vt:lpstr>Beth wnaeth y Llywodraeth? What did the Government do?</vt:lpstr>
      <vt:lpstr>PowerPoint Presentation</vt:lpstr>
      <vt:lpstr>Pam ydyn ni yma?              Why are we here?</vt:lpstr>
      <vt:lpstr>Beth amdanom ni?         What about us?</vt:lpstr>
      <vt:lpstr>PowerPoint Presentation</vt:lpstr>
      <vt:lpstr>Trafodwch:                   Discuss:</vt:lpstr>
      <vt:lpstr>PowerPoint Presentation</vt:lpstr>
      <vt:lpstr>PowerPoint Presentation</vt:lpstr>
      <vt:lpstr>Y Siarter Iaith Gymraeg / Welsh Language Charter</vt:lpstr>
      <vt:lpstr>Beth allwch chi wneud?         What can you do?</vt:lpstr>
      <vt:lpstr>Cwricwlwm i Gymru 2022 / Curriculum for Wales 2022 </vt:lpstr>
      <vt:lpstr>Dechrau arni …...                    Getting started ….</vt:lpstr>
      <vt:lpstr>Dechrau arni …...                    Getting started ….</vt:lpstr>
      <vt:lpstr>Dechrau arni …...                    Getting started ….</vt:lpstr>
      <vt:lpstr>Dechrau arni …...                    Getting started ….</vt:lpstr>
      <vt:lpstr>PowerPoint Presentation</vt:lpstr>
      <vt:lpstr>PowerPoint Presentation</vt:lpstr>
      <vt:lpstr>Beth sy’n dod ar ôl …...?</vt:lpstr>
      <vt:lpstr>Beth sy’n dod cyn …...?</vt:lpstr>
      <vt:lpstr>Beth sy’n dod cyn ac ar ôl…...?</vt:lpstr>
      <vt:lpstr>PowerPoint Presentation</vt:lpstr>
      <vt:lpstr>Llafariaid / Vowels: Two-letter sounds</vt:lpstr>
      <vt:lpstr>Two vowel sounds</vt:lpstr>
      <vt:lpstr>Geiriau ar gyfer ymarfer eu darllen – ai, ae, au, aw</vt:lpstr>
      <vt:lpstr>Sut mae dweud.....?           How do we say ….?</vt:lpstr>
      <vt:lpstr>Sut mae dweud.....?           How do we say ….?</vt:lpstr>
      <vt:lpstr>Sut mae dweud.....?           How do we say ….?</vt:lpstr>
      <vt:lpstr>Sut mae dweud.....?           How do we say ….?</vt:lpstr>
      <vt:lpstr>Geiriau ar gyfer ymarfer eu darllen – ei, eu, ey</vt:lpstr>
      <vt:lpstr>Sut mae dweud.....?           How do we say ….?</vt:lpstr>
      <vt:lpstr>Sut mae dweud.....?           How do we say ….?</vt:lpstr>
      <vt:lpstr>Geiriau ar gyfer ymarfer eu darllen – oi, oe, ou</vt:lpstr>
      <vt:lpstr>Sut mae dweud.....?           How do we say ….?</vt:lpstr>
      <vt:lpstr>Sut mae dweud.....?           How do we say ….?</vt:lpstr>
      <vt:lpstr>Sut mae dweud.....?           How do we say ….?</vt:lpstr>
      <vt:lpstr>Geiriau ar gyfer ymarfer eu darllen – ow</vt:lpstr>
      <vt:lpstr>Sut mae dweud.....?           How do we say ….?</vt:lpstr>
      <vt:lpstr>Geiriau ar gyfer ymarfer eu darllen – wy</vt:lpstr>
      <vt:lpstr>Sut mae dweud.....?           How do we say ….?</vt:lpstr>
      <vt:lpstr>Sut wyt ti?                                  How are you?</vt:lpstr>
      <vt:lpstr>PowerPoint Presentation</vt:lpstr>
      <vt:lpstr>Rhowch gynnig arni …         Give it a try …</vt:lpstr>
      <vt:lpstr>PowerPoint Presentation</vt:lpstr>
      <vt:lpstr>Ffarwelio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revision>19</cp:revision>
  <dcterms:created xsi:type="dcterms:W3CDTF">2020-01-08T15:41:54Z</dcterms:created>
  <dcterms:modified xsi:type="dcterms:W3CDTF">2020-03-02T11:15:21Z</dcterms:modified>
</cp:coreProperties>
</file>