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9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30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8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89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375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077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95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399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4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84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23917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75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2045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2282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397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14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34972-9659-4C9D-822D-E4502130FF17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C590D67-2FAD-4822-8077-4405E0042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2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hguides.org/wp-content/uploads/2015/01/PE-2014.16.0-DAD_MESH_TeachingApproachesSubmitted.pdf" TargetMode="External"/><Relationship Id="rId2" Type="http://schemas.openxmlformats.org/officeDocument/2006/relationships/hyperlink" Target="http://www.sportdevelopment.org.uk/index.php?option=com_content&amp;view=article&amp;id=748%3Athe-inclusion-spectrum&amp;catid=98%3Adisability-sport-a-physical-activity&amp;Itemid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ngminds.org.uk/find-help/conditions/adhd/?gclid=CjwKCAjw39reBRBJEiwAO1m0OafefDN77adq3vvQmmPDvol-LMUCKnazE5ke0emHSPp4h-9O0_EibhoCSmwQAvD_BwE#what-is-adhd" TargetMode="External"/><Relationship Id="rId4" Type="http://schemas.openxmlformats.org/officeDocument/2006/relationships/hyperlink" Target="https://sciencebasedmedicine.org/another-adhd-deni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340684"/>
              </p:ext>
            </p:extLst>
          </p:nvPr>
        </p:nvGraphicFramePr>
        <p:xfrm>
          <a:off x="528036" y="1648496"/>
          <a:ext cx="11217496" cy="47523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125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14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02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02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211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211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2029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2116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2116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28785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194355"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 dirty="0">
                          <a:effectLst/>
                        </a:rPr>
                        <a:t>BEFORE</a:t>
                      </a:r>
                      <a:r>
                        <a:rPr lang="en-GB" sz="900" u="none" strike="noStrike" dirty="0">
                          <a:effectLst/>
                        </a:rPr>
                        <a:t> submitting your work.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287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do you consider to be the best aspects of this work?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64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Which aspects do you consider could have been improved in this piece of work?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164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have you found most satisfying whilst undertaking this submission?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9139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ASSESSMENT CRITERIA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Learning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Outcomes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GRADE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740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Poor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0-25%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Unsatisfactory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26-39%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 – 49%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50 – 59%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Very 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60 – 69%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Excellent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70 – 85%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Exceptional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86– 100%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 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64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07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30%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07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Response to questions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1,2,3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64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Visual presentation and delivery skills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6426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927797" y="-41159"/>
            <a:ext cx="6011582" cy="172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School of Sport, Health &amp; Outdoor Education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Assessment Feedback Sheet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	                Student No./Name: 1600733/ Shane Brooks	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          Module:	Inclusion</a:t>
            </a:r>
            <a:r>
              <a:rPr kumimoji="0" lang="en-GB" altLang="en-US" sz="1200" b="1" i="0" u="none" strike="noStrike" cap="none" normalizeH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in physical education and youth sport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 Code:      SHSS5078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415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600257" y="2556108"/>
            <a:ext cx="3122147" cy="9947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598779" y="3012515"/>
            <a:ext cx="4942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b="0" i="0" dirty="0">
                <a:solidFill>
                  <a:srgbClr val="555454"/>
                </a:solidFill>
                <a:effectLst/>
                <a:latin typeface="Lato"/>
              </a:rPr>
              <a:t> Attention </a:t>
            </a:r>
            <a:r>
              <a:rPr lang="fr-FR" dirty="0">
                <a:solidFill>
                  <a:srgbClr val="555454"/>
                </a:solidFill>
                <a:latin typeface="Lato"/>
              </a:rPr>
              <a:t>D</a:t>
            </a:r>
            <a:r>
              <a:rPr lang="fr-FR" b="0" i="0" dirty="0">
                <a:solidFill>
                  <a:srgbClr val="555454"/>
                </a:solidFill>
                <a:effectLst/>
                <a:latin typeface="Lato"/>
              </a:rPr>
              <a:t>eficit </a:t>
            </a:r>
            <a:r>
              <a:rPr lang="fr-FR" dirty="0">
                <a:solidFill>
                  <a:srgbClr val="555454"/>
                </a:solidFill>
                <a:latin typeface="Lato"/>
              </a:rPr>
              <a:t>H</a:t>
            </a:r>
            <a:r>
              <a:rPr lang="fr-FR" b="0" i="0" dirty="0">
                <a:solidFill>
                  <a:srgbClr val="555454"/>
                </a:solidFill>
                <a:effectLst/>
                <a:latin typeface="Lato"/>
              </a:rPr>
              <a:t>yperactive </a:t>
            </a:r>
            <a:r>
              <a:rPr lang="fr-FR" dirty="0">
                <a:solidFill>
                  <a:srgbClr val="555454"/>
                </a:solidFill>
                <a:latin typeface="Lato"/>
              </a:rPr>
              <a:t>D</a:t>
            </a:r>
            <a:r>
              <a:rPr lang="fr-FR" b="0" i="0" dirty="0">
                <a:solidFill>
                  <a:srgbClr val="555454"/>
                </a:solidFill>
                <a:effectLst/>
                <a:latin typeface="Lato"/>
              </a:rPr>
              <a:t>isorder (ADHD)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44699" y="180305"/>
            <a:ext cx="45333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the symptoms of ADHD?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Feeling restless or fidgety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Talking a lot and interrupting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Becoming easily distracted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Finding it hard to concentrate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Saying or doing things without thinking</a:t>
            </a:r>
          </a:p>
          <a:p>
            <a:r>
              <a:rPr lang="en-GB" dirty="0"/>
              <a:t>(Youngminds.org, 2018)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1796" t="22399" r="34507" b="33400"/>
          <a:stretch/>
        </p:blipFill>
        <p:spPr>
          <a:xfrm>
            <a:off x="0" y="3719787"/>
            <a:ext cx="4580586" cy="320210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427495" y="180305"/>
            <a:ext cx="445970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Inclusion principles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Diversity enriches and strengthens all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All learners’ different learning styles and achievements are equally valued, respected and celebrated by society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All learners are enabled to fulfil their potential by taking into account individual requirements and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Support is guaranteed and fully resourced across the whole learning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All learners need friendship and support from people of their own 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All children and young people are educated together as equals in their local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Inclusive education is incompatible with segregated provision both within and outside mainstream education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58181" y="2665692"/>
            <a:ext cx="2864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solidFill>
                  <a:schemeClr val="bg1"/>
                </a:solidFill>
              </a:rPr>
              <a:t>A “socio-materialistic approach”</a:t>
            </a:r>
          </a:p>
        </p:txBody>
      </p:sp>
      <p:sp>
        <p:nvSpPr>
          <p:cNvPr id="8" name="Rectangle 7"/>
          <p:cNvSpPr/>
          <p:nvPr/>
        </p:nvSpPr>
        <p:spPr>
          <a:xfrm>
            <a:off x="3447166" y="5859631"/>
            <a:ext cx="50861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Direct instructional</a:t>
            </a:r>
          </a:p>
          <a:p>
            <a:pPr algn="ctr"/>
            <a:r>
              <a:rPr lang="en-US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Guided practice</a:t>
            </a:r>
            <a:endParaRPr lang="en-US" sz="2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922A80-9612-4004-918F-ED2B90288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586" y="326230"/>
            <a:ext cx="2292927" cy="22929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D4F5720-1356-45F9-B98B-C3557E1E31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64" t="24837" r="29783" b="22183"/>
          <a:stretch/>
        </p:blipFill>
        <p:spPr>
          <a:xfrm>
            <a:off x="7845380" y="4093349"/>
            <a:ext cx="4041820" cy="259727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FE24A61-7387-4396-B7A1-CF1183C6039C}"/>
              </a:ext>
            </a:extLst>
          </p:cNvPr>
          <p:cNvSpPr/>
          <p:nvPr/>
        </p:nvSpPr>
        <p:spPr>
          <a:xfrm>
            <a:off x="4598154" y="3536401"/>
            <a:ext cx="3067318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6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.Space</a:t>
            </a:r>
          </a:p>
          <a:p>
            <a:r>
              <a:rPr lang="en-US" sz="36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.Task</a:t>
            </a:r>
          </a:p>
          <a:p>
            <a:r>
              <a:rPr lang="en-US" sz="36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.Equipment</a:t>
            </a:r>
          </a:p>
          <a:p>
            <a:r>
              <a:rPr lang="en-US" sz="36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.People</a:t>
            </a:r>
          </a:p>
        </p:txBody>
      </p:sp>
    </p:spTree>
    <p:extLst>
      <p:ext uri="{BB962C8B-B14F-4D97-AF65-F5344CB8AC3E}">
        <p14:creationId xmlns:p14="http://schemas.microsoft.com/office/powerpoint/2010/main" val="51062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200" dirty="0"/>
              <a:t>Anderson, A., and R. Rumsey. (2002) “Channelling Energy Using Bodily kinaesthetic Intelligence: Helping Children with ADHD.” Physical and Health Education Journal 68 (3): 20– 26.</a:t>
            </a:r>
          </a:p>
          <a:p>
            <a:r>
              <a:rPr lang="en-GB" sz="1200" dirty="0"/>
              <a:t>Black and Stevenson, (2011) sports development: sport &amp; physical activity academic resources. </a:t>
            </a:r>
            <a:r>
              <a:rPr lang="en-GB" sz="1200" i="1" dirty="0"/>
              <a:t>The inclusion spectrum</a:t>
            </a:r>
            <a:r>
              <a:rPr lang="en-GB" sz="1200" dirty="0"/>
              <a:t> Available at: </a:t>
            </a:r>
            <a:r>
              <a:rPr lang="en-GB" sz="1200" dirty="0">
                <a:hlinkClick r:id="rId2"/>
              </a:rPr>
              <a:t>http://www.sportdevelopment.org.uk/index.php?option=com_content&amp;view=article&amp;id=748%3Athe-inclusion-spectrum&amp;catid=98%3Adisability-sport-a-physical-activity&amp;Itemid=1</a:t>
            </a:r>
            <a:r>
              <a:rPr lang="en-GB" sz="1200" dirty="0"/>
              <a:t> (accessed on 01/11/2018)</a:t>
            </a:r>
            <a:endParaRPr lang="en-GB" sz="1200" i="1" dirty="0"/>
          </a:p>
          <a:p>
            <a:r>
              <a:rPr lang="en-GB" sz="1200" dirty="0"/>
              <a:t>Block, B and Weatherford, G. (2013) quest: Embodied Identities: Using Kinesiology Programming Methods to Diminish the Hegemony of the Normal  65:1, 31-43</a:t>
            </a:r>
          </a:p>
          <a:p>
            <a:r>
              <a:rPr lang="en-GB" sz="1200" dirty="0" err="1"/>
              <a:t>Dail</a:t>
            </a:r>
            <a:r>
              <a:rPr lang="en-GB" sz="1200" dirty="0"/>
              <a:t>, T. and Smith, C. (2016) ‘Swimming and children with attention-deficit hyperactive disorder: A winning combination’  </a:t>
            </a:r>
            <a:r>
              <a:rPr lang="en-GB" sz="1200" i="1" dirty="0"/>
              <a:t>Journal of Physical Education, Recreation &amp; Dance</a:t>
            </a:r>
            <a:r>
              <a:rPr lang="en-GB" sz="1200" dirty="0"/>
              <a:t>, 87(8). pp.16-20.</a:t>
            </a:r>
          </a:p>
          <a:p>
            <a:r>
              <a:rPr lang="en-GB" sz="1200" dirty="0"/>
              <a:t>Black and Stevenson (2012) England athletics.  the inclusion spectrum: a model for inclusion in physical education and sport.</a:t>
            </a:r>
          </a:p>
          <a:p>
            <a:r>
              <a:rPr lang="en-GB" sz="1200" dirty="0"/>
              <a:t>Hansen, N., &amp; Philo, C. (2007). The normality of doing things differently: Bodies, spaces and disability geography. The Royal Dutch Geographical Society KNAG, 98(4), 493–506</a:t>
            </a:r>
          </a:p>
          <a:p>
            <a:r>
              <a:rPr lang="en-GB" sz="1200" dirty="0"/>
              <a:t>Meshguides.org, (2014), Q2a. What is the Direct Instruction approach in Physical Education? Available at: </a:t>
            </a:r>
            <a:r>
              <a:rPr lang="en-GB" sz="1200" dirty="0">
                <a:hlinkClick r:id="rId3"/>
              </a:rPr>
              <a:t>http://www.meshguides.org/wp-content/uploads/2015/01/PE-2014.16.0-DAD_MESH_TeachingApproachesSubmitted.pdf</a:t>
            </a:r>
            <a:r>
              <a:rPr lang="en-GB" sz="1200" dirty="0"/>
              <a:t> accessed on (01/11/2018)</a:t>
            </a:r>
          </a:p>
          <a:p>
            <a:r>
              <a:rPr lang="en-GB" sz="1200" dirty="0"/>
              <a:t>Science-based </a:t>
            </a:r>
            <a:r>
              <a:rPr lang="en-GB" sz="1200" dirty="0" err="1"/>
              <a:t>medicine:exploring</a:t>
            </a:r>
            <a:r>
              <a:rPr lang="en-GB" sz="1200" dirty="0"/>
              <a:t> issues &amp; controversies in science &amp; medicine. (2018) available at: </a:t>
            </a:r>
            <a:r>
              <a:rPr lang="en-GB" sz="1200" dirty="0">
                <a:hlinkClick r:id="rId4"/>
              </a:rPr>
              <a:t>https://sciencebasedmedicine.org/another-adhd-denier/</a:t>
            </a:r>
            <a:r>
              <a:rPr lang="en-GB" sz="1200" dirty="0"/>
              <a:t> (accessed on 01/11/2018)</a:t>
            </a:r>
          </a:p>
          <a:p>
            <a:r>
              <a:rPr lang="en-GB" sz="1200" dirty="0"/>
              <a:t>The alliance for inclusive education (2018) Our principles Inclusive education is the basis of lifelong equality available at: https://www.allfie.org.uk/about-us/our-principles/?gclid=CjwKCAjw39reBRBJEiwAO1m0Occ5mp_W896K_Rd8NsSH9y291ZNlup5usRmOLfI0GTdMTG9rQTGpARoC38YQAvD_BwE (accessed on 29/10/2018</a:t>
            </a:r>
          </a:p>
          <a:p>
            <a:r>
              <a:rPr lang="en-GB" sz="1200" dirty="0"/>
              <a:t> William Harvey, Shawn Wilkinson, Cindy </a:t>
            </a:r>
            <a:r>
              <a:rPr lang="en-GB" sz="1200" dirty="0" err="1"/>
              <a:t>Pressé</a:t>
            </a:r>
            <a:r>
              <a:rPr lang="en-GB" sz="1200" dirty="0"/>
              <a:t>, </a:t>
            </a:r>
            <a:r>
              <a:rPr lang="en-GB" sz="1200" dirty="0" err="1"/>
              <a:t>Ridha</a:t>
            </a:r>
            <a:r>
              <a:rPr lang="en-GB" sz="1200" dirty="0"/>
              <a:t> </a:t>
            </a:r>
            <a:r>
              <a:rPr lang="en-GB" sz="1200" dirty="0" err="1"/>
              <a:t>Joober</a:t>
            </a:r>
            <a:r>
              <a:rPr lang="en-GB" sz="1200" dirty="0"/>
              <a:t> &amp; Natalie </a:t>
            </a:r>
            <a:r>
              <a:rPr lang="en-GB" sz="1200" dirty="0" err="1"/>
              <a:t>Grizenko</a:t>
            </a:r>
            <a:r>
              <a:rPr lang="en-GB" sz="1200" dirty="0"/>
              <a:t> (2014) Children say the </a:t>
            </a:r>
            <a:r>
              <a:rPr lang="en-GB" sz="1200" dirty="0" err="1"/>
              <a:t>darndest</a:t>
            </a:r>
            <a:r>
              <a:rPr lang="en-GB" sz="1200" dirty="0"/>
              <a:t> things: physical activity and children with </a:t>
            </a:r>
            <a:r>
              <a:rPr lang="en-GB" sz="1200" dirty="0" err="1"/>
              <a:t>attentiondeficit</a:t>
            </a:r>
            <a:r>
              <a:rPr lang="en-GB" sz="1200" dirty="0"/>
              <a:t> hyperactivity disorder, Physical Education and Sport Pedagogy, 19:2, 205-220, DOI: 10.1080/17408989.2012.754000)</a:t>
            </a:r>
          </a:p>
          <a:p>
            <a:r>
              <a:rPr lang="en-GB" sz="1200" dirty="0"/>
              <a:t>Youngminds (2018) </a:t>
            </a:r>
            <a:r>
              <a:rPr lang="en-GB" sz="1200" i="1" dirty="0"/>
              <a:t>ADHD</a:t>
            </a:r>
            <a:r>
              <a:rPr lang="en-GB" sz="1200" dirty="0"/>
              <a:t> available at: </a:t>
            </a:r>
            <a:r>
              <a:rPr lang="en-GB" sz="1200" dirty="0">
                <a:hlinkClick r:id="rId5"/>
              </a:rPr>
              <a:t>https://youngminds.org.uk/find-help/conditions/adhd/?gclid=CjwKCAjw39reBRBJEiwAO1m0OafefDN77adq3vvQmmPDvol-LMUCKnazE5ke0emHSPp4h-9O0_EibhoCSmwQAvD_BwE#what-is-adhd</a:t>
            </a:r>
            <a:r>
              <a:rPr lang="en-GB" sz="1200" dirty="0"/>
              <a:t> (accessed on 29/10/2018).</a:t>
            </a:r>
          </a:p>
          <a:p>
            <a:r>
              <a:rPr lang="en-GB" sz="1200" dirty="0"/>
              <a:t>Youngminds (2018)</a:t>
            </a:r>
            <a:r>
              <a:rPr lang="en-GB" sz="1200" i="1" dirty="0"/>
              <a:t> ADHD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https://youngminds.org.uk/find-help/conditions/adhd/?gclid=CjwKCAjw39reBRBJEiwAO1m0OafefDN77adq3vvQmmPDvol-LMUCKnazE5ke0emHSPp4h-9O0_EibhoCSmwQAvD_BwE#what-is-adhd</a:t>
            </a:r>
            <a:r>
              <a:rPr lang="en-GB" sz="1200" dirty="0"/>
              <a:t>  (accessed on 29/10/2018).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3598970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714</TotalTime>
  <Words>793</Words>
  <Application>Microsoft Office PowerPoint</Application>
  <PresentationFormat>Widescreen</PresentationFormat>
  <Paragraphs>116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Calibri</vt:lpstr>
      <vt:lpstr>Lato</vt:lpstr>
      <vt:lpstr>MS Minngs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Shane Brooks</dc:creator>
  <cp:lastModifiedBy>shane brooks</cp:lastModifiedBy>
  <cp:revision>29</cp:revision>
  <dcterms:created xsi:type="dcterms:W3CDTF">2018-10-29T19:54:09Z</dcterms:created>
  <dcterms:modified xsi:type="dcterms:W3CDTF">2018-11-02T00:04:19Z</dcterms:modified>
</cp:coreProperties>
</file>