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590112-9661-4452-9A73-12EF48F06291}" v="29" dt="2026-02-14T17:28:34.0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1166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ia Malik" userId="fa051f250c1dd6f3" providerId="LiveId" clId="{FD2C12FF-25C4-4878-A0E2-CC42067AC2E4}"/>
    <pc:docChg chg="undo custSel addSld delSld modSld">
      <pc:chgData name="Nazia Malik" userId="fa051f250c1dd6f3" providerId="LiveId" clId="{FD2C12FF-25C4-4878-A0E2-CC42067AC2E4}" dt="2026-02-14T18:43:04.359" v="697" actId="20577"/>
      <pc:docMkLst>
        <pc:docMk/>
      </pc:docMkLst>
      <pc:sldChg chg="modSp del mod">
        <pc:chgData name="Nazia Malik" userId="fa051f250c1dd6f3" providerId="LiveId" clId="{FD2C12FF-25C4-4878-A0E2-CC42067AC2E4}" dt="2026-02-14T18:32:25.080" v="673" actId="47"/>
        <pc:sldMkLst>
          <pc:docMk/>
          <pc:sldMk cId="1858589909" sldId="256"/>
        </pc:sldMkLst>
        <pc:spChg chg="mod">
          <ac:chgData name="Nazia Malik" userId="fa051f250c1dd6f3" providerId="LiveId" clId="{FD2C12FF-25C4-4878-A0E2-CC42067AC2E4}" dt="2026-02-14T18:31:05.483" v="662" actId="14100"/>
          <ac:spMkLst>
            <pc:docMk/>
            <pc:sldMk cId="1858589909" sldId="256"/>
            <ac:spMk id="2" creationId="{10264DA7-DD6A-F438-2C31-FE0853A2FF03}"/>
          </ac:spMkLst>
        </pc:spChg>
        <pc:spChg chg="mod">
          <ac:chgData name="Nazia Malik" userId="fa051f250c1dd6f3" providerId="LiveId" clId="{FD2C12FF-25C4-4878-A0E2-CC42067AC2E4}" dt="2026-02-14T18:31:24.995" v="666" actId="27636"/>
          <ac:spMkLst>
            <pc:docMk/>
            <pc:sldMk cId="1858589909" sldId="256"/>
            <ac:spMk id="3" creationId="{47B382B0-3068-03AA-A03B-1397E8B5350F}"/>
          </ac:spMkLst>
        </pc:spChg>
      </pc:sldChg>
      <pc:sldChg chg="addSp modSp mod setBg">
        <pc:chgData name="Nazia Malik" userId="fa051f250c1dd6f3" providerId="LiveId" clId="{FD2C12FF-25C4-4878-A0E2-CC42067AC2E4}" dt="2026-02-14T18:43:04.359" v="697" actId="20577"/>
        <pc:sldMkLst>
          <pc:docMk/>
          <pc:sldMk cId="992864288" sldId="257"/>
        </pc:sldMkLst>
        <pc:spChg chg="mod">
          <ac:chgData name="Nazia Malik" userId="fa051f250c1dd6f3" providerId="LiveId" clId="{FD2C12FF-25C4-4878-A0E2-CC42067AC2E4}" dt="2026-02-14T18:43:04.359" v="697" actId="20577"/>
          <ac:spMkLst>
            <pc:docMk/>
            <pc:sldMk cId="992864288" sldId="257"/>
            <ac:spMk id="2" creationId="{85869C8C-07F6-EA89-1DE0-883A8549C19F}"/>
          </ac:spMkLst>
        </pc:spChg>
        <pc:spChg chg="mod">
          <ac:chgData name="Nazia Malik" userId="fa051f250c1dd6f3" providerId="LiveId" clId="{FD2C12FF-25C4-4878-A0E2-CC42067AC2E4}" dt="2026-02-14T17:29:05.085" v="409" actId="26606"/>
          <ac:spMkLst>
            <pc:docMk/>
            <pc:sldMk cId="992864288" sldId="257"/>
            <ac:spMk id="3" creationId="{E8D59274-1B6B-4043-D5A1-51BDA6D0CA7D}"/>
          </ac:spMkLst>
        </pc:spChg>
        <pc:spChg chg="add">
          <ac:chgData name="Nazia Malik" userId="fa051f250c1dd6f3" providerId="LiveId" clId="{FD2C12FF-25C4-4878-A0E2-CC42067AC2E4}" dt="2026-02-14T17:29:05.085" v="409" actId="26606"/>
          <ac:spMkLst>
            <pc:docMk/>
            <pc:sldMk cId="992864288" sldId="257"/>
            <ac:spMk id="8" creationId="{081EA652-8C6A-4E69-BEB9-170809474553}"/>
          </ac:spMkLst>
        </pc:spChg>
        <pc:spChg chg="add">
          <ac:chgData name="Nazia Malik" userId="fa051f250c1dd6f3" providerId="LiveId" clId="{FD2C12FF-25C4-4878-A0E2-CC42067AC2E4}" dt="2026-02-14T17:29:05.085" v="409" actId="26606"/>
          <ac:spMkLst>
            <pc:docMk/>
            <pc:sldMk cId="992864288" sldId="257"/>
            <ac:spMk id="10" creationId="{5298780A-33B9-4EA2-8F67-DE68AD62841B}"/>
          </ac:spMkLst>
        </pc:spChg>
        <pc:spChg chg="add">
          <ac:chgData name="Nazia Malik" userId="fa051f250c1dd6f3" providerId="LiveId" clId="{FD2C12FF-25C4-4878-A0E2-CC42067AC2E4}" dt="2026-02-14T17:29:05.085" v="409" actId="26606"/>
          <ac:spMkLst>
            <pc:docMk/>
            <pc:sldMk cId="992864288" sldId="257"/>
            <ac:spMk id="12" creationId="{7F488E8B-4E1E-4402-8935-D4E6C02615C7}"/>
          </ac:spMkLst>
        </pc:spChg>
      </pc:sldChg>
      <pc:sldChg chg="addSp delSp modSp mod setBg">
        <pc:chgData name="Nazia Malik" userId="fa051f250c1dd6f3" providerId="LiveId" clId="{FD2C12FF-25C4-4878-A0E2-CC42067AC2E4}" dt="2026-02-14T17:29:24.654" v="410" actId="26606"/>
        <pc:sldMkLst>
          <pc:docMk/>
          <pc:sldMk cId="1327837115" sldId="258"/>
        </pc:sldMkLst>
        <pc:spChg chg="mod">
          <ac:chgData name="Nazia Malik" userId="fa051f250c1dd6f3" providerId="LiveId" clId="{FD2C12FF-25C4-4878-A0E2-CC42067AC2E4}" dt="2026-02-14T17:29:24.654" v="410" actId="26606"/>
          <ac:spMkLst>
            <pc:docMk/>
            <pc:sldMk cId="1327837115" sldId="258"/>
            <ac:spMk id="2" creationId="{BBDF30F4-C723-41C8-7B5E-377A5CCB9351}"/>
          </ac:spMkLst>
        </pc:spChg>
        <pc:spChg chg="del mod">
          <ac:chgData name="Nazia Malik" userId="fa051f250c1dd6f3" providerId="LiveId" clId="{FD2C12FF-25C4-4878-A0E2-CC42067AC2E4}" dt="2026-02-14T17:29:24.654" v="410" actId="26606"/>
          <ac:spMkLst>
            <pc:docMk/>
            <pc:sldMk cId="1327837115" sldId="258"/>
            <ac:spMk id="3" creationId="{29A35F0C-10D1-BDFA-7FDD-EDA3D3788DC3}"/>
          </ac:spMkLst>
        </pc:spChg>
        <pc:spChg chg="add del">
          <ac:chgData name="Nazia Malik" userId="fa051f250c1dd6f3" providerId="LiveId" clId="{FD2C12FF-25C4-4878-A0E2-CC42067AC2E4}" dt="2026-02-14T17:13:40.923" v="113" actId="478"/>
          <ac:spMkLst>
            <pc:docMk/>
            <pc:sldMk cId="1327837115" sldId="258"/>
            <ac:spMk id="4" creationId="{25914139-845F-3663-DF37-9F5A08B9D439}"/>
          </ac:spMkLst>
        </pc:spChg>
        <pc:spChg chg="add del mod">
          <ac:chgData name="Nazia Malik" userId="fa051f250c1dd6f3" providerId="LiveId" clId="{FD2C12FF-25C4-4878-A0E2-CC42067AC2E4}" dt="2026-02-14T17:15:10.655" v="150"/>
          <ac:spMkLst>
            <pc:docMk/>
            <pc:sldMk cId="1327837115" sldId="258"/>
            <ac:spMk id="5" creationId="{2DB0001D-E0D4-4ECF-6911-DB56E725DB71}"/>
          </ac:spMkLst>
        </pc:spChg>
        <pc:spChg chg="add">
          <ac:chgData name="Nazia Malik" userId="fa051f250c1dd6f3" providerId="LiveId" clId="{FD2C12FF-25C4-4878-A0E2-CC42067AC2E4}" dt="2026-02-14T17:29:24.654" v="410" actId="26606"/>
          <ac:spMkLst>
            <pc:docMk/>
            <pc:sldMk cId="1327837115" sldId="258"/>
            <ac:spMk id="10" creationId="{B50AB553-2A96-4A92-96F2-93548E096954}"/>
          </ac:spMkLst>
        </pc:spChg>
        <pc:graphicFrameChg chg="add">
          <ac:chgData name="Nazia Malik" userId="fa051f250c1dd6f3" providerId="LiveId" clId="{FD2C12FF-25C4-4878-A0E2-CC42067AC2E4}" dt="2026-02-14T17:29:24.654" v="410" actId="26606"/>
          <ac:graphicFrameMkLst>
            <pc:docMk/>
            <pc:sldMk cId="1327837115" sldId="258"/>
            <ac:graphicFrameMk id="7" creationId="{537B7B40-BDE7-78C2-40F3-FE364E658234}"/>
          </ac:graphicFrameMkLst>
        </pc:graphicFrameChg>
        <pc:picChg chg="add">
          <ac:chgData name="Nazia Malik" userId="fa051f250c1dd6f3" providerId="LiveId" clId="{FD2C12FF-25C4-4878-A0E2-CC42067AC2E4}" dt="2026-02-14T17:29:24.654" v="410" actId="26606"/>
          <ac:picMkLst>
            <pc:docMk/>
            <pc:sldMk cId="1327837115" sldId="258"/>
            <ac:picMk id="6" creationId="{0A0BA499-627B-FD12-39AA-7DFE76D2FA7A}"/>
          </ac:picMkLst>
        </pc:picChg>
      </pc:sldChg>
      <pc:sldChg chg="addSp delSp modSp mod setBg">
        <pc:chgData name="Nazia Malik" userId="fa051f250c1dd6f3" providerId="LiveId" clId="{FD2C12FF-25C4-4878-A0E2-CC42067AC2E4}" dt="2026-02-14T17:29:44.557" v="411" actId="26606"/>
        <pc:sldMkLst>
          <pc:docMk/>
          <pc:sldMk cId="3260247127" sldId="259"/>
        </pc:sldMkLst>
        <pc:spChg chg="mod">
          <ac:chgData name="Nazia Malik" userId="fa051f250c1dd6f3" providerId="LiveId" clId="{FD2C12FF-25C4-4878-A0E2-CC42067AC2E4}" dt="2026-02-14T17:29:44.557" v="411" actId="26606"/>
          <ac:spMkLst>
            <pc:docMk/>
            <pc:sldMk cId="3260247127" sldId="259"/>
            <ac:spMk id="2" creationId="{BECD9940-3853-B15B-4070-747D0DC391FF}"/>
          </ac:spMkLst>
        </pc:spChg>
        <pc:spChg chg="mod">
          <ac:chgData name="Nazia Malik" userId="fa051f250c1dd6f3" providerId="LiveId" clId="{FD2C12FF-25C4-4878-A0E2-CC42067AC2E4}" dt="2026-02-14T17:29:44.557" v="411" actId="26606"/>
          <ac:spMkLst>
            <pc:docMk/>
            <pc:sldMk cId="3260247127" sldId="259"/>
            <ac:spMk id="3" creationId="{D545F359-FBFD-5000-B462-5012DB21D67C}"/>
          </ac:spMkLst>
        </pc:spChg>
        <pc:spChg chg="add del mod">
          <ac:chgData name="Nazia Malik" userId="fa051f250c1dd6f3" providerId="LiveId" clId="{FD2C12FF-25C4-4878-A0E2-CC42067AC2E4}" dt="2026-02-14T17:17:24.826" v="185"/>
          <ac:spMkLst>
            <pc:docMk/>
            <pc:sldMk cId="3260247127" sldId="259"/>
            <ac:spMk id="4" creationId="{1583E295-40B0-23A6-0F98-5D34715A7867}"/>
          </ac:spMkLst>
        </pc:spChg>
        <pc:spChg chg="add">
          <ac:chgData name="Nazia Malik" userId="fa051f250c1dd6f3" providerId="LiveId" clId="{FD2C12FF-25C4-4878-A0E2-CC42067AC2E4}" dt="2026-02-14T17:29:44.557" v="411" actId="26606"/>
          <ac:spMkLst>
            <pc:docMk/>
            <pc:sldMk cId="3260247127" sldId="259"/>
            <ac:spMk id="8" creationId="{081EA652-8C6A-4E69-BEB9-170809474553}"/>
          </ac:spMkLst>
        </pc:spChg>
        <pc:spChg chg="add">
          <ac:chgData name="Nazia Malik" userId="fa051f250c1dd6f3" providerId="LiveId" clId="{FD2C12FF-25C4-4878-A0E2-CC42067AC2E4}" dt="2026-02-14T17:29:44.557" v="411" actId="26606"/>
          <ac:spMkLst>
            <pc:docMk/>
            <pc:sldMk cId="3260247127" sldId="259"/>
            <ac:spMk id="10" creationId="{5298780A-33B9-4EA2-8F67-DE68AD62841B}"/>
          </ac:spMkLst>
        </pc:spChg>
        <pc:spChg chg="add">
          <ac:chgData name="Nazia Malik" userId="fa051f250c1dd6f3" providerId="LiveId" clId="{FD2C12FF-25C4-4878-A0E2-CC42067AC2E4}" dt="2026-02-14T17:29:44.557" v="411" actId="26606"/>
          <ac:spMkLst>
            <pc:docMk/>
            <pc:sldMk cId="3260247127" sldId="259"/>
            <ac:spMk id="12" creationId="{7F488E8B-4E1E-4402-8935-D4E6C02615C7}"/>
          </ac:spMkLst>
        </pc:spChg>
      </pc:sldChg>
      <pc:sldChg chg="addSp delSp modSp mod setBg">
        <pc:chgData name="Nazia Malik" userId="fa051f250c1dd6f3" providerId="LiveId" clId="{FD2C12FF-25C4-4878-A0E2-CC42067AC2E4}" dt="2026-02-14T17:32:07.709" v="430" actId="26606"/>
        <pc:sldMkLst>
          <pc:docMk/>
          <pc:sldMk cId="2729454565" sldId="260"/>
        </pc:sldMkLst>
        <pc:spChg chg="mod">
          <ac:chgData name="Nazia Malik" userId="fa051f250c1dd6f3" providerId="LiveId" clId="{FD2C12FF-25C4-4878-A0E2-CC42067AC2E4}" dt="2026-02-14T17:32:07.677" v="429" actId="26606"/>
          <ac:spMkLst>
            <pc:docMk/>
            <pc:sldMk cId="2729454565" sldId="260"/>
            <ac:spMk id="2" creationId="{5EF34F0F-F053-8001-2FF8-4CA9114A371A}"/>
          </ac:spMkLst>
        </pc:spChg>
        <pc:spChg chg="del mod">
          <ac:chgData name="Nazia Malik" userId="fa051f250c1dd6f3" providerId="LiveId" clId="{FD2C12FF-25C4-4878-A0E2-CC42067AC2E4}" dt="2026-02-14T17:29:58.129" v="412" actId="26606"/>
          <ac:spMkLst>
            <pc:docMk/>
            <pc:sldMk cId="2729454565" sldId="260"/>
            <ac:spMk id="3" creationId="{18A72C34-E3FC-A0EA-14CE-A48BDE2ADB92}"/>
          </ac:spMkLst>
        </pc:spChg>
        <pc:spChg chg="add del">
          <ac:chgData name="Nazia Malik" userId="fa051f250c1dd6f3" providerId="LiveId" clId="{FD2C12FF-25C4-4878-A0E2-CC42067AC2E4}" dt="2026-02-14T17:32:07.709" v="430" actId="26606"/>
          <ac:spMkLst>
            <pc:docMk/>
            <pc:sldMk cId="2729454565" sldId="260"/>
            <ac:spMk id="9" creationId="{081EA652-8C6A-4E69-BEB9-170809474553}"/>
          </ac:spMkLst>
        </pc:spChg>
        <pc:spChg chg="add del">
          <ac:chgData name="Nazia Malik" userId="fa051f250c1dd6f3" providerId="LiveId" clId="{FD2C12FF-25C4-4878-A0E2-CC42067AC2E4}" dt="2026-02-14T17:32:07.709" v="430" actId="26606"/>
          <ac:spMkLst>
            <pc:docMk/>
            <pc:sldMk cId="2729454565" sldId="260"/>
            <ac:spMk id="11" creationId="{5298780A-33B9-4EA2-8F67-DE68AD62841B}"/>
          </ac:spMkLst>
        </pc:spChg>
        <pc:spChg chg="add del">
          <ac:chgData name="Nazia Malik" userId="fa051f250c1dd6f3" providerId="LiveId" clId="{FD2C12FF-25C4-4878-A0E2-CC42067AC2E4}" dt="2026-02-14T17:32:07.709" v="430" actId="26606"/>
          <ac:spMkLst>
            <pc:docMk/>
            <pc:sldMk cId="2729454565" sldId="260"/>
            <ac:spMk id="13" creationId="{7F488E8B-4E1E-4402-8935-D4E6C02615C7}"/>
          </ac:spMkLst>
        </pc:spChg>
        <pc:spChg chg="add del">
          <ac:chgData name="Nazia Malik" userId="fa051f250c1dd6f3" providerId="LiveId" clId="{FD2C12FF-25C4-4878-A0E2-CC42067AC2E4}" dt="2026-02-14T17:32:07.677" v="429" actId="26606"/>
          <ac:spMkLst>
            <pc:docMk/>
            <pc:sldMk cId="2729454565" sldId="260"/>
            <ac:spMk id="18" creationId="{BACC6370-2D7E-4714-9D71-7542949D7D5D}"/>
          </ac:spMkLst>
        </pc:spChg>
        <pc:spChg chg="add del">
          <ac:chgData name="Nazia Malik" userId="fa051f250c1dd6f3" providerId="LiveId" clId="{FD2C12FF-25C4-4878-A0E2-CC42067AC2E4}" dt="2026-02-14T17:32:07.677" v="429" actId="26606"/>
          <ac:spMkLst>
            <pc:docMk/>
            <pc:sldMk cId="2729454565" sldId="260"/>
            <ac:spMk id="20" creationId="{F68B3F68-107C-434F-AA38-110D5EA91B85}"/>
          </ac:spMkLst>
        </pc:spChg>
        <pc:spChg chg="add del">
          <ac:chgData name="Nazia Malik" userId="fa051f250c1dd6f3" providerId="LiveId" clId="{FD2C12FF-25C4-4878-A0E2-CC42067AC2E4}" dt="2026-02-14T17:32:07.677" v="429" actId="26606"/>
          <ac:spMkLst>
            <pc:docMk/>
            <pc:sldMk cId="2729454565" sldId="260"/>
            <ac:spMk id="22" creationId="{AAD0DBB9-1A4B-4391-81D4-CB19F9AB918A}"/>
          </ac:spMkLst>
        </pc:spChg>
        <pc:spChg chg="add del">
          <ac:chgData name="Nazia Malik" userId="fa051f250c1dd6f3" providerId="LiveId" clId="{FD2C12FF-25C4-4878-A0E2-CC42067AC2E4}" dt="2026-02-14T17:32:07.677" v="429" actId="26606"/>
          <ac:spMkLst>
            <pc:docMk/>
            <pc:sldMk cId="2729454565" sldId="260"/>
            <ac:spMk id="24" creationId="{063BBA22-50EA-4C4D-BE05-F1CE4E63AA56}"/>
          </ac:spMkLst>
        </pc:spChg>
        <pc:spChg chg="add">
          <ac:chgData name="Nazia Malik" userId="fa051f250c1dd6f3" providerId="LiveId" clId="{FD2C12FF-25C4-4878-A0E2-CC42067AC2E4}" dt="2026-02-14T17:32:07.709" v="430" actId="26606"/>
          <ac:spMkLst>
            <pc:docMk/>
            <pc:sldMk cId="2729454565" sldId="260"/>
            <ac:spMk id="26" creationId="{081EA652-8C6A-4E69-BEB9-170809474553}"/>
          </ac:spMkLst>
        </pc:spChg>
        <pc:spChg chg="add">
          <ac:chgData name="Nazia Malik" userId="fa051f250c1dd6f3" providerId="LiveId" clId="{FD2C12FF-25C4-4878-A0E2-CC42067AC2E4}" dt="2026-02-14T17:32:07.709" v="430" actId="26606"/>
          <ac:spMkLst>
            <pc:docMk/>
            <pc:sldMk cId="2729454565" sldId="260"/>
            <ac:spMk id="27" creationId="{5298780A-33B9-4EA2-8F67-DE68AD62841B}"/>
          </ac:spMkLst>
        </pc:spChg>
        <pc:spChg chg="add">
          <ac:chgData name="Nazia Malik" userId="fa051f250c1dd6f3" providerId="LiveId" clId="{FD2C12FF-25C4-4878-A0E2-CC42067AC2E4}" dt="2026-02-14T17:32:07.709" v="430" actId="26606"/>
          <ac:spMkLst>
            <pc:docMk/>
            <pc:sldMk cId="2729454565" sldId="260"/>
            <ac:spMk id="28" creationId="{7F488E8B-4E1E-4402-8935-D4E6C02615C7}"/>
          </ac:spMkLst>
        </pc:spChg>
        <pc:graphicFrameChg chg="add mod modGraphic">
          <ac:chgData name="Nazia Malik" userId="fa051f250c1dd6f3" providerId="LiveId" clId="{FD2C12FF-25C4-4878-A0E2-CC42067AC2E4}" dt="2026-02-14T17:32:07.709" v="430" actId="26606"/>
          <ac:graphicFrameMkLst>
            <pc:docMk/>
            <pc:sldMk cId="2729454565" sldId="260"/>
            <ac:graphicFrameMk id="5" creationId="{709D75EE-35F0-63A5-0E94-3806B45DF2E1}"/>
          </ac:graphicFrameMkLst>
        </pc:graphicFrameChg>
      </pc:sldChg>
      <pc:sldChg chg="addSp delSp modSp mod setBg">
        <pc:chgData name="Nazia Malik" userId="fa051f250c1dd6f3" providerId="LiveId" clId="{FD2C12FF-25C4-4878-A0E2-CC42067AC2E4}" dt="2026-02-14T17:31:43.432" v="427" actId="26606"/>
        <pc:sldMkLst>
          <pc:docMk/>
          <pc:sldMk cId="2587704934" sldId="261"/>
        </pc:sldMkLst>
        <pc:spChg chg="mod">
          <ac:chgData name="Nazia Malik" userId="fa051f250c1dd6f3" providerId="LiveId" clId="{FD2C12FF-25C4-4878-A0E2-CC42067AC2E4}" dt="2026-02-14T17:31:43.432" v="427" actId="26606"/>
          <ac:spMkLst>
            <pc:docMk/>
            <pc:sldMk cId="2587704934" sldId="261"/>
            <ac:spMk id="2" creationId="{7FEA9521-388D-E185-6338-CF4FF2973CCF}"/>
          </ac:spMkLst>
        </pc:spChg>
        <pc:spChg chg="add del mod">
          <ac:chgData name="Nazia Malik" userId="fa051f250c1dd6f3" providerId="LiveId" clId="{FD2C12FF-25C4-4878-A0E2-CC42067AC2E4}" dt="2026-02-14T17:30:29.659" v="419" actId="26606"/>
          <ac:spMkLst>
            <pc:docMk/>
            <pc:sldMk cId="2587704934" sldId="261"/>
            <ac:spMk id="3" creationId="{D84E0673-03E9-5D13-CCCA-E33651CD3031}"/>
          </ac:spMkLst>
        </pc:spChg>
        <pc:spChg chg="add del mod">
          <ac:chgData name="Nazia Malik" userId="fa051f250c1dd6f3" providerId="LiveId" clId="{FD2C12FF-25C4-4878-A0E2-CC42067AC2E4}" dt="2026-02-14T17:20:20.525" v="217"/>
          <ac:spMkLst>
            <pc:docMk/>
            <pc:sldMk cId="2587704934" sldId="261"/>
            <ac:spMk id="4" creationId="{0F1BF094-C2E2-650E-3F06-C9F12B7B8EFE}"/>
          </ac:spMkLst>
        </pc:spChg>
        <pc:spChg chg="add del">
          <ac:chgData name="Nazia Malik" userId="fa051f250c1dd6f3" providerId="LiveId" clId="{FD2C12FF-25C4-4878-A0E2-CC42067AC2E4}" dt="2026-02-14T17:30:21.784" v="414" actId="26606"/>
          <ac:spMkLst>
            <pc:docMk/>
            <pc:sldMk cId="2587704934" sldId="261"/>
            <ac:spMk id="8" creationId="{A2679492-7988-4050-9056-542444452411}"/>
          </ac:spMkLst>
        </pc:spChg>
        <pc:spChg chg="add del">
          <ac:chgData name="Nazia Malik" userId="fa051f250c1dd6f3" providerId="LiveId" clId="{FD2C12FF-25C4-4878-A0E2-CC42067AC2E4}" dt="2026-02-14T17:31:43.432" v="427" actId="26606"/>
          <ac:spMkLst>
            <pc:docMk/>
            <pc:sldMk cId="2587704934" sldId="261"/>
            <ac:spMk id="9" creationId="{C0763A76-9F1C-4FC5-82B7-DD475DA461B2}"/>
          </ac:spMkLst>
        </pc:spChg>
        <pc:spChg chg="add del">
          <ac:chgData name="Nazia Malik" userId="fa051f250c1dd6f3" providerId="LiveId" clId="{FD2C12FF-25C4-4878-A0E2-CC42067AC2E4}" dt="2026-02-14T17:30:21.784" v="414" actId="26606"/>
          <ac:spMkLst>
            <pc:docMk/>
            <pc:sldMk cId="2587704934" sldId="261"/>
            <ac:spMk id="10" creationId="{B091B163-7D61-4891-ABCF-5C13D9C418D0}"/>
          </ac:spMkLst>
        </pc:spChg>
        <pc:spChg chg="add del">
          <ac:chgData name="Nazia Malik" userId="fa051f250c1dd6f3" providerId="LiveId" clId="{FD2C12FF-25C4-4878-A0E2-CC42067AC2E4}" dt="2026-02-14T17:31:43.432" v="427" actId="26606"/>
          <ac:spMkLst>
            <pc:docMk/>
            <pc:sldMk cId="2587704934" sldId="261"/>
            <ac:spMk id="11" creationId="{E81BF4F6-F2CF-4984-9D14-D6966D92F99F}"/>
          </ac:spMkLst>
        </pc:spChg>
        <pc:spChg chg="add mod ord">
          <ac:chgData name="Nazia Malik" userId="fa051f250c1dd6f3" providerId="LiveId" clId="{FD2C12FF-25C4-4878-A0E2-CC42067AC2E4}" dt="2026-02-14T17:31:43.432" v="427" actId="26606"/>
          <ac:spMkLst>
            <pc:docMk/>
            <pc:sldMk cId="2587704934" sldId="261"/>
            <ac:spMk id="13" creationId="{D84E0673-03E9-5D13-CCCA-E33651CD3031}"/>
          </ac:spMkLst>
        </pc:spChg>
        <pc:spChg chg="add">
          <ac:chgData name="Nazia Malik" userId="fa051f250c1dd6f3" providerId="LiveId" clId="{FD2C12FF-25C4-4878-A0E2-CC42067AC2E4}" dt="2026-02-14T17:31:43.432" v="427" actId="26606"/>
          <ac:spMkLst>
            <pc:docMk/>
            <pc:sldMk cId="2587704934" sldId="261"/>
            <ac:spMk id="19" creationId="{2EB492CD-616E-47F8-933B-5E2D952A0593}"/>
          </ac:spMkLst>
        </pc:spChg>
        <pc:spChg chg="add">
          <ac:chgData name="Nazia Malik" userId="fa051f250c1dd6f3" providerId="LiveId" clId="{FD2C12FF-25C4-4878-A0E2-CC42067AC2E4}" dt="2026-02-14T17:31:43.432" v="427" actId="26606"/>
          <ac:spMkLst>
            <pc:docMk/>
            <pc:sldMk cId="2587704934" sldId="261"/>
            <ac:spMk id="21" creationId="{59383CF9-23B5-4335-9B21-1791C4CF1C75}"/>
          </ac:spMkLst>
        </pc:spChg>
        <pc:spChg chg="add">
          <ac:chgData name="Nazia Malik" userId="fa051f250c1dd6f3" providerId="LiveId" clId="{FD2C12FF-25C4-4878-A0E2-CC42067AC2E4}" dt="2026-02-14T17:31:43.432" v="427" actId="26606"/>
          <ac:spMkLst>
            <pc:docMk/>
            <pc:sldMk cId="2587704934" sldId="261"/>
            <ac:spMk id="23" creationId="{0007FE00-9498-4706-B255-6437B0252C02}"/>
          </ac:spMkLst>
        </pc:spChg>
        <pc:grpChg chg="add del">
          <ac:chgData name="Nazia Malik" userId="fa051f250c1dd6f3" providerId="LiveId" clId="{FD2C12FF-25C4-4878-A0E2-CC42067AC2E4}" dt="2026-02-14T17:30:21.784" v="414" actId="26606"/>
          <ac:grpSpMkLst>
            <pc:docMk/>
            <pc:sldMk cId="2587704934" sldId="261"/>
            <ac:grpSpMk id="12" creationId="{0474DF76-993E-44DE-AFB0-C416182ACECF}"/>
          </ac:grpSpMkLst>
        </pc:grpChg>
        <pc:graphicFrameChg chg="add del">
          <ac:chgData name="Nazia Malik" userId="fa051f250c1dd6f3" providerId="LiveId" clId="{FD2C12FF-25C4-4878-A0E2-CC42067AC2E4}" dt="2026-02-14T17:30:24.043" v="416" actId="26606"/>
          <ac:graphicFrameMkLst>
            <pc:docMk/>
            <pc:sldMk cId="2587704934" sldId="261"/>
            <ac:graphicFrameMk id="5" creationId="{A7C699B8-46A2-D516-51F1-22D52EB08B96}"/>
          </ac:graphicFrameMkLst>
        </pc:graphicFrameChg>
        <pc:graphicFrameChg chg="add del">
          <ac:chgData name="Nazia Malik" userId="fa051f250c1dd6f3" providerId="LiveId" clId="{FD2C12FF-25C4-4878-A0E2-CC42067AC2E4}" dt="2026-02-14T17:30:29.628" v="418" actId="26606"/>
          <ac:graphicFrameMkLst>
            <pc:docMk/>
            <pc:sldMk cId="2587704934" sldId="261"/>
            <ac:graphicFrameMk id="7" creationId="{90BB613D-CBA4-2CC3-8EC4-8E0C416798C3}"/>
          </ac:graphicFrameMkLst>
        </pc:graphicFrameChg>
        <pc:picChg chg="add mod">
          <ac:chgData name="Nazia Malik" userId="fa051f250c1dd6f3" providerId="LiveId" clId="{FD2C12FF-25C4-4878-A0E2-CC42067AC2E4}" dt="2026-02-14T17:31:43.432" v="427" actId="26606"/>
          <ac:picMkLst>
            <pc:docMk/>
            <pc:sldMk cId="2587704934" sldId="261"/>
            <ac:picMk id="14" creationId="{C997EF99-2F55-109A-250B-56C6D4540A3E}"/>
          </ac:picMkLst>
        </pc:picChg>
        <pc:cxnChg chg="add del">
          <ac:chgData name="Nazia Malik" userId="fa051f250c1dd6f3" providerId="LiveId" clId="{FD2C12FF-25C4-4878-A0E2-CC42067AC2E4}" dt="2026-02-14T17:30:21.784" v="414" actId="26606"/>
          <ac:cxnSpMkLst>
            <pc:docMk/>
            <pc:sldMk cId="2587704934" sldId="261"/>
            <ac:cxnSpMk id="17" creationId="{C49DA8F6-BCC1-4447-B54C-57856834B94B}"/>
          </ac:cxnSpMkLst>
        </pc:cxnChg>
      </pc:sldChg>
      <pc:sldChg chg="addSp modSp mod setBg">
        <pc:chgData name="Nazia Malik" userId="fa051f250c1dd6f3" providerId="LiveId" clId="{FD2C12FF-25C4-4878-A0E2-CC42067AC2E4}" dt="2026-02-14T17:30:47.665" v="420" actId="26606"/>
        <pc:sldMkLst>
          <pc:docMk/>
          <pc:sldMk cId="2316829691" sldId="262"/>
        </pc:sldMkLst>
        <pc:spChg chg="mod">
          <ac:chgData name="Nazia Malik" userId="fa051f250c1dd6f3" providerId="LiveId" clId="{FD2C12FF-25C4-4878-A0E2-CC42067AC2E4}" dt="2026-02-14T17:30:47.665" v="420" actId="26606"/>
          <ac:spMkLst>
            <pc:docMk/>
            <pc:sldMk cId="2316829691" sldId="262"/>
            <ac:spMk id="2" creationId="{52D23FA1-787E-D9D3-1529-1C28051F4066}"/>
          </ac:spMkLst>
        </pc:spChg>
        <pc:spChg chg="mod">
          <ac:chgData name="Nazia Malik" userId="fa051f250c1dd6f3" providerId="LiveId" clId="{FD2C12FF-25C4-4878-A0E2-CC42067AC2E4}" dt="2026-02-14T17:30:47.665" v="420" actId="26606"/>
          <ac:spMkLst>
            <pc:docMk/>
            <pc:sldMk cId="2316829691" sldId="262"/>
            <ac:spMk id="3" creationId="{F8CDD617-D5A9-E1CF-9746-A5173BCADE00}"/>
          </ac:spMkLst>
        </pc:spChg>
        <pc:spChg chg="add">
          <ac:chgData name="Nazia Malik" userId="fa051f250c1dd6f3" providerId="LiveId" clId="{FD2C12FF-25C4-4878-A0E2-CC42067AC2E4}" dt="2026-02-14T17:30:47.665" v="420" actId="26606"/>
          <ac:spMkLst>
            <pc:docMk/>
            <pc:sldMk cId="2316829691" sldId="262"/>
            <ac:spMk id="8" creationId="{081EA652-8C6A-4E69-BEB9-170809474553}"/>
          </ac:spMkLst>
        </pc:spChg>
        <pc:spChg chg="add">
          <ac:chgData name="Nazia Malik" userId="fa051f250c1dd6f3" providerId="LiveId" clId="{FD2C12FF-25C4-4878-A0E2-CC42067AC2E4}" dt="2026-02-14T17:30:47.665" v="420" actId="26606"/>
          <ac:spMkLst>
            <pc:docMk/>
            <pc:sldMk cId="2316829691" sldId="262"/>
            <ac:spMk id="10" creationId="{5298780A-33B9-4EA2-8F67-DE68AD62841B}"/>
          </ac:spMkLst>
        </pc:spChg>
        <pc:spChg chg="add">
          <ac:chgData name="Nazia Malik" userId="fa051f250c1dd6f3" providerId="LiveId" clId="{FD2C12FF-25C4-4878-A0E2-CC42067AC2E4}" dt="2026-02-14T17:30:47.665" v="420" actId="26606"/>
          <ac:spMkLst>
            <pc:docMk/>
            <pc:sldMk cId="2316829691" sldId="262"/>
            <ac:spMk id="12" creationId="{7F488E8B-4E1E-4402-8935-D4E6C02615C7}"/>
          </ac:spMkLst>
        </pc:spChg>
        <pc:cxnChg chg="add">
          <ac:chgData name="Nazia Malik" userId="fa051f250c1dd6f3" providerId="LiveId" clId="{FD2C12FF-25C4-4878-A0E2-CC42067AC2E4}" dt="2026-02-14T17:30:47.665" v="420" actId="26606"/>
          <ac:cxnSpMkLst>
            <pc:docMk/>
            <pc:sldMk cId="2316829691" sldId="262"/>
            <ac:cxnSpMk id="14" creationId="{23AAC9B5-8015-485C-ACF9-A750390E9A56}"/>
          </ac:cxnSpMkLst>
        </pc:cxnChg>
      </pc:sldChg>
      <pc:sldChg chg="addSp delSp modSp mod setBg">
        <pc:chgData name="Nazia Malik" userId="fa051f250c1dd6f3" providerId="LiveId" clId="{FD2C12FF-25C4-4878-A0E2-CC42067AC2E4}" dt="2026-02-14T17:31:09.686" v="423" actId="26606"/>
        <pc:sldMkLst>
          <pc:docMk/>
          <pc:sldMk cId="505832091" sldId="263"/>
        </pc:sldMkLst>
        <pc:spChg chg="mod">
          <ac:chgData name="Nazia Malik" userId="fa051f250c1dd6f3" providerId="LiveId" clId="{FD2C12FF-25C4-4878-A0E2-CC42067AC2E4}" dt="2026-02-14T17:31:09.619" v="422" actId="26606"/>
          <ac:spMkLst>
            <pc:docMk/>
            <pc:sldMk cId="505832091" sldId="263"/>
            <ac:spMk id="2" creationId="{2AF667CA-5951-D690-8949-CF6B8F9F0978}"/>
          </ac:spMkLst>
        </pc:spChg>
        <pc:spChg chg="add del mod">
          <ac:chgData name="Nazia Malik" userId="fa051f250c1dd6f3" providerId="LiveId" clId="{FD2C12FF-25C4-4878-A0E2-CC42067AC2E4}" dt="2026-02-14T17:31:09.686" v="423" actId="26606"/>
          <ac:spMkLst>
            <pc:docMk/>
            <pc:sldMk cId="505832091" sldId="263"/>
            <ac:spMk id="3" creationId="{399193EC-BD4E-8A41-7DA8-995240BD33E0}"/>
          </ac:spMkLst>
        </pc:spChg>
        <pc:spChg chg="add">
          <ac:chgData name="Nazia Malik" userId="fa051f250c1dd6f3" providerId="LiveId" clId="{FD2C12FF-25C4-4878-A0E2-CC42067AC2E4}" dt="2026-02-14T17:21:32.947" v="223"/>
          <ac:spMkLst>
            <pc:docMk/>
            <pc:sldMk cId="505832091" sldId="263"/>
            <ac:spMk id="4" creationId="{B950001B-0C9F-833F-13BF-CA7D33B0107D}"/>
          </ac:spMkLst>
        </pc:spChg>
        <pc:spChg chg="add del mod">
          <ac:chgData name="Nazia Malik" userId="fa051f250c1dd6f3" providerId="LiveId" clId="{FD2C12FF-25C4-4878-A0E2-CC42067AC2E4}" dt="2026-02-14T17:24:12.075" v="378"/>
          <ac:spMkLst>
            <pc:docMk/>
            <pc:sldMk cId="505832091" sldId="263"/>
            <ac:spMk id="5" creationId="{5642F9F9-A79B-817B-B8FD-DEEF17CA702C}"/>
          </ac:spMkLst>
        </pc:spChg>
        <pc:spChg chg="add del mod">
          <ac:chgData name="Nazia Malik" userId="fa051f250c1dd6f3" providerId="LiveId" clId="{FD2C12FF-25C4-4878-A0E2-CC42067AC2E4}" dt="2026-02-14T17:24:12.075" v="380"/>
          <ac:spMkLst>
            <pc:docMk/>
            <pc:sldMk cId="505832091" sldId="263"/>
            <ac:spMk id="6" creationId="{EDE8A608-B3A6-FE5E-8904-14AEC9359F14}"/>
          </ac:spMkLst>
        </pc:spChg>
        <pc:spChg chg="add del">
          <ac:chgData name="Nazia Malik" userId="fa051f250c1dd6f3" providerId="LiveId" clId="{FD2C12FF-25C4-4878-A0E2-CC42067AC2E4}" dt="2026-02-14T17:31:09.619" v="422" actId="26606"/>
          <ac:spMkLst>
            <pc:docMk/>
            <pc:sldMk cId="505832091" sldId="263"/>
            <ac:spMk id="9" creationId="{081EA652-8C6A-4E69-BEB9-170809474553}"/>
          </ac:spMkLst>
        </pc:spChg>
        <pc:spChg chg="add del">
          <ac:chgData name="Nazia Malik" userId="fa051f250c1dd6f3" providerId="LiveId" clId="{FD2C12FF-25C4-4878-A0E2-CC42067AC2E4}" dt="2026-02-14T17:31:09.619" v="422" actId="26606"/>
          <ac:spMkLst>
            <pc:docMk/>
            <pc:sldMk cId="505832091" sldId="263"/>
            <ac:spMk id="11" creationId="{79FCBE05-E963-41B2-97FD-8631A61EB2A9}"/>
          </ac:spMkLst>
        </pc:spChg>
        <pc:spChg chg="add del">
          <ac:chgData name="Nazia Malik" userId="fa051f250c1dd6f3" providerId="LiveId" clId="{FD2C12FF-25C4-4878-A0E2-CC42067AC2E4}" dt="2026-02-14T17:31:09.619" v="422" actId="26606"/>
          <ac:spMkLst>
            <pc:docMk/>
            <pc:sldMk cId="505832091" sldId="263"/>
            <ac:spMk id="13" creationId="{5298780A-33B9-4EA2-8F67-DE68AD62841B}"/>
          </ac:spMkLst>
        </pc:spChg>
        <pc:spChg chg="add del">
          <ac:chgData name="Nazia Malik" userId="fa051f250c1dd6f3" providerId="LiveId" clId="{FD2C12FF-25C4-4878-A0E2-CC42067AC2E4}" dt="2026-02-14T17:31:09.619" v="422" actId="26606"/>
          <ac:spMkLst>
            <pc:docMk/>
            <pc:sldMk cId="505832091" sldId="263"/>
            <ac:spMk id="15" creationId="{4D233ACE-F3A1-4543-B9F4-425DDA579332}"/>
          </ac:spMkLst>
        </pc:spChg>
        <pc:graphicFrameChg chg="add del">
          <ac:chgData name="Nazia Malik" userId="fa051f250c1dd6f3" providerId="LiveId" clId="{FD2C12FF-25C4-4878-A0E2-CC42067AC2E4}" dt="2026-02-14T17:31:09.619" v="422" actId="26606"/>
          <ac:graphicFrameMkLst>
            <pc:docMk/>
            <pc:sldMk cId="505832091" sldId="263"/>
            <ac:graphicFrameMk id="7" creationId="{B0566EA5-74B0-2381-711C-786D64965616}"/>
          </ac:graphicFrameMkLst>
        </pc:graphicFrameChg>
        <pc:graphicFrameChg chg="add">
          <ac:chgData name="Nazia Malik" userId="fa051f250c1dd6f3" providerId="LiveId" clId="{FD2C12FF-25C4-4878-A0E2-CC42067AC2E4}" dt="2026-02-14T17:31:09.686" v="423" actId="26606"/>
          <ac:graphicFrameMkLst>
            <pc:docMk/>
            <pc:sldMk cId="505832091" sldId="263"/>
            <ac:graphicFrameMk id="17" creationId="{EEB7164A-B7B7-8078-5176-FB70FA4BE229}"/>
          </ac:graphicFrameMkLst>
        </pc:graphicFrameChg>
      </pc:sldChg>
      <pc:sldChg chg="addSp delSp modSp mod setBg">
        <pc:chgData name="Nazia Malik" userId="fa051f250c1dd6f3" providerId="LiveId" clId="{FD2C12FF-25C4-4878-A0E2-CC42067AC2E4}" dt="2026-02-14T17:31:20.850" v="426" actId="26606"/>
        <pc:sldMkLst>
          <pc:docMk/>
          <pc:sldMk cId="4086497772" sldId="264"/>
        </pc:sldMkLst>
        <pc:spChg chg="mod">
          <ac:chgData name="Nazia Malik" userId="fa051f250c1dd6f3" providerId="LiveId" clId="{FD2C12FF-25C4-4878-A0E2-CC42067AC2E4}" dt="2026-02-14T17:31:20.850" v="426" actId="26606"/>
          <ac:spMkLst>
            <pc:docMk/>
            <pc:sldMk cId="4086497772" sldId="264"/>
            <ac:spMk id="2" creationId="{10FCDC9C-31DC-E568-B7C4-90F5974C12F2}"/>
          </ac:spMkLst>
        </pc:spChg>
        <pc:spChg chg="del mod">
          <ac:chgData name="Nazia Malik" userId="fa051f250c1dd6f3" providerId="LiveId" clId="{FD2C12FF-25C4-4878-A0E2-CC42067AC2E4}" dt="2026-02-14T17:31:20.850" v="426" actId="26606"/>
          <ac:spMkLst>
            <pc:docMk/>
            <pc:sldMk cId="4086497772" sldId="264"/>
            <ac:spMk id="3" creationId="{644C2F76-C27F-3A3B-4AEF-C0EB83789D66}"/>
          </ac:spMkLst>
        </pc:spChg>
        <pc:spChg chg="add del">
          <ac:chgData name="Nazia Malik" userId="fa051f250c1dd6f3" providerId="LiveId" clId="{FD2C12FF-25C4-4878-A0E2-CC42067AC2E4}" dt="2026-02-14T17:31:20.784" v="425" actId="26606"/>
          <ac:spMkLst>
            <pc:docMk/>
            <pc:sldMk cId="4086497772" sldId="264"/>
            <ac:spMk id="8" creationId="{081EA652-8C6A-4E69-BEB9-170809474553}"/>
          </ac:spMkLst>
        </pc:spChg>
        <pc:spChg chg="add del">
          <ac:chgData name="Nazia Malik" userId="fa051f250c1dd6f3" providerId="LiveId" clId="{FD2C12FF-25C4-4878-A0E2-CC42067AC2E4}" dt="2026-02-14T17:31:20.784" v="425" actId="26606"/>
          <ac:spMkLst>
            <pc:docMk/>
            <pc:sldMk cId="4086497772" sldId="264"/>
            <ac:spMk id="10" creationId="{5298780A-33B9-4EA2-8F67-DE68AD62841B}"/>
          </ac:spMkLst>
        </pc:spChg>
        <pc:spChg chg="add del">
          <ac:chgData name="Nazia Malik" userId="fa051f250c1dd6f3" providerId="LiveId" clId="{FD2C12FF-25C4-4878-A0E2-CC42067AC2E4}" dt="2026-02-14T17:31:20.784" v="425" actId="26606"/>
          <ac:spMkLst>
            <pc:docMk/>
            <pc:sldMk cId="4086497772" sldId="264"/>
            <ac:spMk id="12" creationId="{7F488E8B-4E1E-4402-8935-D4E6C02615C7}"/>
          </ac:spMkLst>
        </pc:spChg>
        <pc:spChg chg="add">
          <ac:chgData name="Nazia Malik" userId="fa051f250c1dd6f3" providerId="LiveId" clId="{FD2C12FF-25C4-4878-A0E2-CC42067AC2E4}" dt="2026-02-14T17:31:20.850" v="426" actId="26606"/>
          <ac:spMkLst>
            <pc:docMk/>
            <pc:sldMk cId="4086497772" sldId="264"/>
            <ac:spMk id="14" creationId="{B50AB553-2A96-4A92-96F2-93548E096954}"/>
          </ac:spMkLst>
        </pc:spChg>
        <pc:graphicFrameChg chg="add">
          <ac:chgData name="Nazia Malik" userId="fa051f250c1dd6f3" providerId="LiveId" clId="{FD2C12FF-25C4-4878-A0E2-CC42067AC2E4}" dt="2026-02-14T17:31:20.850" v="426" actId="26606"/>
          <ac:graphicFrameMkLst>
            <pc:docMk/>
            <pc:sldMk cId="4086497772" sldId="264"/>
            <ac:graphicFrameMk id="5" creationId="{6A9DE62E-5490-AAC8-818F-7F80A7A6BC4C}"/>
          </ac:graphicFrameMkLst>
        </pc:graphicFrameChg>
        <pc:picChg chg="add">
          <ac:chgData name="Nazia Malik" userId="fa051f250c1dd6f3" providerId="LiveId" clId="{FD2C12FF-25C4-4878-A0E2-CC42067AC2E4}" dt="2026-02-14T17:31:20.850" v="426" actId="26606"/>
          <ac:picMkLst>
            <pc:docMk/>
            <pc:sldMk cId="4086497772" sldId="264"/>
            <ac:picMk id="6" creationId="{7151ED43-A0A1-C35B-32AE-A5D882C87FEE}"/>
          </ac:picMkLst>
        </pc:picChg>
      </pc:sldChg>
      <pc:sldChg chg="addSp delSp modSp mod">
        <pc:chgData name="Nazia Malik" userId="fa051f250c1dd6f3" providerId="LiveId" clId="{FD2C12FF-25C4-4878-A0E2-CC42067AC2E4}" dt="2026-02-14T17:28:34.044" v="408" actId="1076"/>
        <pc:sldMkLst>
          <pc:docMk/>
          <pc:sldMk cId="280211993" sldId="265"/>
        </pc:sldMkLst>
        <pc:spChg chg="del mod">
          <ac:chgData name="Nazia Malik" userId="fa051f250c1dd6f3" providerId="LiveId" clId="{FD2C12FF-25C4-4878-A0E2-CC42067AC2E4}" dt="2026-02-14T17:24:34.668" v="382"/>
          <ac:spMkLst>
            <pc:docMk/>
            <pc:sldMk cId="280211993" sldId="265"/>
            <ac:spMk id="3" creationId="{15ACFCFD-73CA-B0E9-E9EF-33DF4E43F096}"/>
          </ac:spMkLst>
        </pc:spChg>
        <pc:spChg chg="add mod">
          <ac:chgData name="Nazia Malik" userId="fa051f250c1dd6f3" providerId="LiveId" clId="{FD2C12FF-25C4-4878-A0E2-CC42067AC2E4}" dt="2026-02-14T17:25:17.404" v="386" actId="255"/>
          <ac:spMkLst>
            <pc:docMk/>
            <pc:sldMk cId="280211993" sldId="265"/>
            <ac:spMk id="4" creationId="{4217F62E-F519-EE10-78CC-387ECFEFF8E8}"/>
          </ac:spMkLst>
        </pc:spChg>
        <pc:spChg chg="add mod">
          <ac:chgData name="Nazia Malik" userId="fa051f250c1dd6f3" providerId="LiveId" clId="{FD2C12FF-25C4-4878-A0E2-CC42067AC2E4}" dt="2026-02-14T17:25:46.093" v="390" actId="255"/>
          <ac:spMkLst>
            <pc:docMk/>
            <pc:sldMk cId="280211993" sldId="265"/>
            <ac:spMk id="5" creationId="{BBE8EEE6-1065-B7A0-F618-3275EEF7B841}"/>
          </ac:spMkLst>
        </pc:spChg>
        <pc:spChg chg="add mod">
          <ac:chgData name="Nazia Malik" userId="fa051f250c1dd6f3" providerId="LiveId" clId="{FD2C12FF-25C4-4878-A0E2-CC42067AC2E4}" dt="2026-02-14T17:26:22.381" v="394" actId="255"/>
          <ac:spMkLst>
            <pc:docMk/>
            <pc:sldMk cId="280211993" sldId="265"/>
            <ac:spMk id="6" creationId="{5BC1E16D-BF37-2E7B-E8B4-5AD95E23933D}"/>
          </ac:spMkLst>
        </pc:spChg>
        <pc:spChg chg="add mod">
          <ac:chgData name="Nazia Malik" userId="fa051f250c1dd6f3" providerId="LiveId" clId="{FD2C12FF-25C4-4878-A0E2-CC42067AC2E4}" dt="2026-02-14T17:27:12.978" v="398" actId="1076"/>
          <ac:spMkLst>
            <pc:docMk/>
            <pc:sldMk cId="280211993" sldId="265"/>
            <ac:spMk id="7" creationId="{62AA961B-6710-6744-9304-D30DBFC1849F}"/>
          </ac:spMkLst>
        </pc:spChg>
        <pc:spChg chg="add mod">
          <ac:chgData name="Nazia Malik" userId="fa051f250c1dd6f3" providerId="LiveId" clId="{FD2C12FF-25C4-4878-A0E2-CC42067AC2E4}" dt="2026-02-14T17:27:49.097" v="402" actId="255"/>
          <ac:spMkLst>
            <pc:docMk/>
            <pc:sldMk cId="280211993" sldId="265"/>
            <ac:spMk id="8" creationId="{ECDBC304-C47B-E034-E075-3802BAC95BB2}"/>
          </ac:spMkLst>
        </pc:spChg>
        <pc:spChg chg="add mod">
          <ac:chgData name="Nazia Malik" userId="fa051f250c1dd6f3" providerId="LiveId" clId="{FD2C12FF-25C4-4878-A0E2-CC42067AC2E4}" dt="2026-02-14T17:28:34.044" v="408" actId="1076"/>
          <ac:spMkLst>
            <pc:docMk/>
            <pc:sldMk cId="280211993" sldId="265"/>
            <ac:spMk id="9" creationId="{ADF4F55A-F705-A9EE-D065-DF135171D375}"/>
          </ac:spMkLst>
        </pc:spChg>
      </pc:sldChg>
      <pc:sldChg chg="addSp delSp modSp new mod setBg">
        <pc:chgData name="Nazia Malik" userId="fa051f250c1dd6f3" providerId="LiveId" clId="{FD2C12FF-25C4-4878-A0E2-CC42067AC2E4}" dt="2026-02-14T18:33:31.632" v="688" actId="20577"/>
        <pc:sldMkLst>
          <pc:docMk/>
          <pc:sldMk cId="2227011865" sldId="266"/>
        </pc:sldMkLst>
        <pc:spChg chg="add mod">
          <ac:chgData name="Nazia Malik" userId="fa051f250c1dd6f3" providerId="LiveId" clId="{FD2C12FF-25C4-4878-A0E2-CC42067AC2E4}" dt="2026-02-14T18:33:31.632" v="688" actId="20577"/>
          <ac:spMkLst>
            <pc:docMk/>
            <pc:sldMk cId="2227011865" sldId="266"/>
            <ac:spMk id="3" creationId="{452C8A04-1C43-0662-322D-A1986BC4BC38}"/>
          </ac:spMkLst>
        </pc:spChg>
        <pc:spChg chg="add del">
          <ac:chgData name="Nazia Malik" userId="fa051f250c1dd6f3" providerId="LiveId" clId="{FD2C12FF-25C4-4878-A0E2-CC42067AC2E4}" dt="2026-02-14T18:32:59.670" v="676" actId="26606"/>
          <ac:spMkLst>
            <pc:docMk/>
            <pc:sldMk cId="2227011865" sldId="266"/>
            <ac:spMk id="12" creationId="{5D7F64A8-D625-4F61-A290-B499BB62ACFF}"/>
          </ac:spMkLst>
        </pc:spChg>
        <pc:spChg chg="add">
          <ac:chgData name="Nazia Malik" userId="fa051f250c1dd6f3" providerId="LiveId" clId="{FD2C12FF-25C4-4878-A0E2-CC42067AC2E4}" dt="2026-02-14T18:32:59.670" v="676" actId="26606"/>
          <ac:spMkLst>
            <pc:docMk/>
            <pc:sldMk cId="2227011865" sldId="266"/>
            <ac:spMk id="17" creationId="{9D25F302-27C5-414F-97F8-6EA0A6C028BA}"/>
          </ac:spMkLst>
        </pc:spChg>
        <pc:spChg chg="add">
          <ac:chgData name="Nazia Malik" userId="fa051f250c1dd6f3" providerId="LiveId" clId="{FD2C12FF-25C4-4878-A0E2-CC42067AC2E4}" dt="2026-02-14T18:32:59.670" v="676" actId="26606"/>
          <ac:spMkLst>
            <pc:docMk/>
            <pc:sldMk cId="2227011865" sldId="266"/>
            <ac:spMk id="19" creationId="{830A36F8-48C2-4842-A87B-8CE8DF4E7FD2}"/>
          </ac:spMkLst>
        </pc:spChg>
        <pc:spChg chg="add">
          <ac:chgData name="Nazia Malik" userId="fa051f250c1dd6f3" providerId="LiveId" clId="{FD2C12FF-25C4-4878-A0E2-CC42067AC2E4}" dt="2026-02-14T18:32:59.670" v="676" actId="26606"/>
          <ac:spMkLst>
            <pc:docMk/>
            <pc:sldMk cId="2227011865" sldId="266"/>
            <ac:spMk id="21" creationId="{7F488E8B-4E1E-4402-8935-D4E6C02615C7}"/>
          </ac:spMkLst>
        </pc:spChg>
        <pc:picChg chg="add mod">
          <ac:chgData name="Nazia Malik" userId="fa051f250c1dd6f3" providerId="LiveId" clId="{FD2C12FF-25C4-4878-A0E2-CC42067AC2E4}" dt="2026-02-14T18:32:59.670" v="676" actId="26606"/>
          <ac:picMkLst>
            <pc:docMk/>
            <pc:sldMk cId="2227011865" sldId="266"/>
            <ac:picMk id="7" creationId="{551367D3-3BC4-17C9-3775-2B4851E77E21}"/>
          </ac:picMkLst>
        </pc:picChg>
        <pc:picChg chg="add del">
          <ac:chgData name="Nazia Malik" userId="fa051f250c1dd6f3" providerId="LiveId" clId="{FD2C12FF-25C4-4878-A0E2-CC42067AC2E4}" dt="2026-02-14T18:32:59.670" v="676" actId="26606"/>
          <ac:picMkLst>
            <pc:docMk/>
            <pc:sldMk cId="2227011865" sldId="266"/>
            <ac:picMk id="9" creationId="{15894C17-E56F-422C-B4F5-F10B979AE654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817F56-84C8-482B-A9A2-9338C487B1D4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9A0004B-31AD-4FCA-975D-AB20D32D6A69}">
      <dgm:prSet/>
      <dgm:spPr/>
      <dgm:t>
        <a:bodyPr/>
        <a:lstStyle/>
        <a:p>
          <a:r>
            <a:rPr lang="en-GB"/>
            <a:t>Adolescence = critical period of emotional and identity development, during the transitional phase of growth and development   (Csikszentmihalyi, 2019)</a:t>
          </a:r>
          <a:endParaRPr lang="en-US"/>
        </a:p>
      </dgm:t>
    </dgm:pt>
    <dgm:pt modelId="{F38DF8F5-CE85-47D0-A77A-BB68A3A8405F}" type="parTrans" cxnId="{58159988-2C12-4B33-B087-78396E9AD39D}">
      <dgm:prSet/>
      <dgm:spPr/>
      <dgm:t>
        <a:bodyPr/>
        <a:lstStyle/>
        <a:p>
          <a:endParaRPr lang="en-US"/>
        </a:p>
      </dgm:t>
    </dgm:pt>
    <dgm:pt modelId="{983A1398-9051-4A61-B2BD-43292A86C389}" type="sibTrans" cxnId="{58159988-2C12-4B33-B087-78396E9AD39D}">
      <dgm:prSet/>
      <dgm:spPr/>
      <dgm:t>
        <a:bodyPr/>
        <a:lstStyle/>
        <a:p>
          <a:endParaRPr lang="en-US"/>
        </a:p>
      </dgm:t>
    </dgm:pt>
    <dgm:pt modelId="{D8819FA8-C6D3-4951-BDC4-F889A0A82057}">
      <dgm:prSet/>
      <dgm:spPr/>
      <dgm:t>
        <a:bodyPr/>
        <a:lstStyle/>
        <a:p>
          <a:r>
            <a:rPr lang="en-GB"/>
            <a:t>During adolescence there's an increased need for peer relationships and autonomy  (Allen and Waterman, 2024)</a:t>
          </a:r>
          <a:endParaRPr lang="en-US"/>
        </a:p>
      </dgm:t>
    </dgm:pt>
    <dgm:pt modelId="{726BF857-6395-40EF-8AEC-DA9C0B5E0DE3}" type="parTrans" cxnId="{48240BF6-C4EC-4899-9ACB-EF4D08C98D4D}">
      <dgm:prSet/>
      <dgm:spPr/>
      <dgm:t>
        <a:bodyPr/>
        <a:lstStyle/>
        <a:p>
          <a:endParaRPr lang="en-US"/>
        </a:p>
      </dgm:t>
    </dgm:pt>
    <dgm:pt modelId="{FF94814A-9792-4254-BEE2-1DEE08B9E0E2}" type="sibTrans" cxnId="{48240BF6-C4EC-4899-9ACB-EF4D08C98D4D}">
      <dgm:prSet/>
      <dgm:spPr/>
      <dgm:t>
        <a:bodyPr/>
        <a:lstStyle/>
        <a:p>
          <a:endParaRPr lang="en-US"/>
        </a:p>
      </dgm:t>
    </dgm:pt>
    <dgm:pt modelId="{31696DEC-D311-4780-A5E3-489416B1DF9F}">
      <dgm:prSet/>
      <dgm:spPr/>
      <dgm:t>
        <a:bodyPr/>
        <a:lstStyle/>
        <a:p>
          <a:r>
            <a:rPr lang="en-GB"/>
            <a:t>Adolescents still need emotional support and security from caregivers </a:t>
          </a:r>
          <a:endParaRPr lang="en-US"/>
        </a:p>
      </dgm:t>
    </dgm:pt>
    <dgm:pt modelId="{7B2BA82D-DCD1-4996-839C-16756D56B2A4}" type="parTrans" cxnId="{F601CBBE-76A6-4519-B7BA-968FD1D5109B}">
      <dgm:prSet/>
      <dgm:spPr/>
      <dgm:t>
        <a:bodyPr/>
        <a:lstStyle/>
        <a:p>
          <a:endParaRPr lang="en-US"/>
        </a:p>
      </dgm:t>
    </dgm:pt>
    <dgm:pt modelId="{0A9D26A2-7B04-4CD2-8B43-BB6083FE6CD5}" type="sibTrans" cxnId="{F601CBBE-76A6-4519-B7BA-968FD1D5109B}">
      <dgm:prSet/>
      <dgm:spPr/>
      <dgm:t>
        <a:bodyPr/>
        <a:lstStyle/>
        <a:p>
          <a:endParaRPr lang="en-US"/>
        </a:p>
      </dgm:t>
    </dgm:pt>
    <dgm:pt modelId="{C6B2E597-1A48-4A62-AF07-673040219E50}">
      <dgm:prSet/>
      <dgm:spPr/>
      <dgm:t>
        <a:bodyPr/>
        <a:lstStyle/>
        <a:p>
          <a:r>
            <a:rPr lang="en-GB"/>
            <a:t>Jenny’s long-term caring responsibilities may disrupt typical adolescent development</a:t>
          </a:r>
          <a:endParaRPr lang="en-US"/>
        </a:p>
      </dgm:t>
    </dgm:pt>
    <dgm:pt modelId="{6C9396F7-7510-4877-B74B-545F13EC5FB2}" type="parTrans" cxnId="{25525C99-C0C9-43C4-97E9-B3DDD9FFAAE7}">
      <dgm:prSet/>
      <dgm:spPr/>
      <dgm:t>
        <a:bodyPr/>
        <a:lstStyle/>
        <a:p>
          <a:endParaRPr lang="en-US"/>
        </a:p>
      </dgm:t>
    </dgm:pt>
    <dgm:pt modelId="{BB872A9A-ACAD-46D0-8A71-63943CF77444}" type="sibTrans" cxnId="{25525C99-C0C9-43C4-97E9-B3DDD9FFAAE7}">
      <dgm:prSet/>
      <dgm:spPr/>
      <dgm:t>
        <a:bodyPr/>
        <a:lstStyle/>
        <a:p>
          <a:endParaRPr lang="en-US"/>
        </a:p>
      </dgm:t>
    </dgm:pt>
    <dgm:pt modelId="{FBCB2C62-2CF6-4BFD-BBCB-69B3FEB1CF2E}" type="pres">
      <dgm:prSet presAssocID="{AC817F56-84C8-482B-A9A2-9338C487B1D4}" presName="outerComposite" presStyleCnt="0">
        <dgm:presLayoutVars>
          <dgm:chMax val="5"/>
          <dgm:dir/>
          <dgm:resizeHandles val="exact"/>
        </dgm:presLayoutVars>
      </dgm:prSet>
      <dgm:spPr/>
    </dgm:pt>
    <dgm:pt modelId="{AB94FD24-CCF5-429E-A424-0417E1CD6CF0}" type="pres">
      <dgm:prSet presAssocID="{AC817F56-84C8-482B-A9A2-9338C487B1D4}" presName="dummyMaxCanvas" presStyleCnt="0">
        <dgm:presLayoutVars/>
      </dgm:prSet>
      <dgm:spPr/>
    </dgm:pt>
    <dgm:pt modelId="{96FF9685-3F18-4DB6-9794-C3FC88D20FB2}" type="pres">
      <dgm:prSet presAssocID="{AC817F56-84C8-482B-A9A2-9338C487B1D4}" presName="FourNodes_1" presStyleLbl="node1" presStyleIdx="0" presStyleCnt="4">
        <dgm:presLayoutVars>
          <dgm:bulletEnabled val="1"/>
        </dgm:presLayoutVars>
      </dgm:prSet>
      <dgm:spPr/>
    </dgm:pt>
    <dgm:pt modelId="{8A23BD5B-C4DA-420A-B49B-94DD11BE0512}" type="pres">
      <dgm:prSet presAssocID="{AC817F56-84C8-482B-A9A2-9338C487B1D4}" presName="FourNodes_2" presStyleLbl="node1" presStyleIdx="1" presStyleCnt="4">
        <dgm:presLayoutVars>
          <dgm:bulletEnabled val="1"/>
        </dgm:presLayoutVars>
      </dgm:prSet>
      <dgm:spPr/>
    </dgm:pt>
    <dgm:pt modelId="{414F069A-2697-4EDA-B3FD-F6B8FCDFD9BF}" type="pres">
      <dgm:prSet presAssocID="{AC817F56-84C8-482B-A9A2-9338C487B1D4}" presName="FourNodes_3" presStyleLbl="node1" presStyleIdx="2" presStyleCnt="4">
        <dgm:presLayoutVars>
          <dgm:bulletEnabled val="1"/>
        </dgm:presLayoutVars>
      </dgm:prSet>
      <dgm:spPr/>
    </dgm:pt>
    <dgm:pt modelId="{0583DFE6-F023-4F54-B0C6-CEEEA70E0BF8}" type="pres">
      <dgm:prSet presAssocID="{AC817F56-84C8-482B-A9A2-9338C487B1D4}" presName="FourNodes_4" presStyleLbl="node1" presStyleIdx="3" presStyleCnt="4">
        <dgm:presLayoutVars>
          <dgm:bulletEnabled val="1"/>
        </dgm:presLayoutVars>
      </dgm:prSet>
      <dgm:spPr/>
    </dgm:pt>
    <dgm:pt modelId="{54FDA611-536D-4F9A-B66E-C0B091E23ECA}" type="pres">
      <dgm:prSet presAssocID="{AC817F56-84C8-482B-A9A2-9338C487B1D4}" presName="FourConn_1-2" presStyleLbl="fgAccFollowNode1" presStyleIdx="0" presStyleCnt="3">
        <dgm:presLayoutVars>
          <dgm:bulletEnabled val="1"/>
        </dgm:presLayoutVars>
      </dgm:prSet>
      <dgm:spPr/>
    </dgm:pt>
    <dgm:pt modelId="{00393047-754D-4D80-B647-30F987B008F3}" type="pres">
      <dgm:prSet presAssocID="{AC817F56-84C8-482B-A9A2-9338C487B1D4}" presName="FourConn_2-3" presStyleLbl="fgAccFollowNode1" presStyleIdx="1" presStyleCnt="3">
        <dgm:presLayoutVars>
          <dgm:bulletEnabled val="1"/>
        </dgm:presLayoutVars>
      </dgm:prSet>
      <dgm:spPr/>
    </dgm:pt>
    <dgm:pt modelId="{62F628BD-61D5-45B2-8EE4-F328C513E2B3}" type="pres">
      <dgm:prSet presAssocID="{AC817F56-84C8-482B-A9A2-9338C487B1D4}" presName="FourConn_3-4" presStyleLbl="fgAccFollowNode1" presStyleIdx="2" presStyleCnt="3">
        <dgm:presLayoutVars>
          <dgm:bulletEnabled val="1"/>
        </dgm:presLayoutVars>
      </dgm:prSet>
      <dgm:spPr/>
    </dgm:pt>
    <dgm:pt modelId="{14502F6D-A033-43D1-8DA4-7F7EDD81DF9A}" type="pres">
      <dgm:prSet presAssocID="{AC817F56-84C8-482B-A9A2-9338C487B1D4}" presName="FourNodes_1_text" presStyleLbl="node1" presStyleIdx="3" presStyleCnt="4">
        <dgm:presLayoutVars>
          <dgm:bulletEnabled val="1"/>
        </dgm:presLayoutVars>
      </dgm:prSet>
      <dgm:spPr/>
    </dgm:pt>
    <dgm:pt modelId="{E6E8C975-4C97-43AF-A9EB-693E4A481E8E}" type="pres">
      <dgm:prSet presAssocID="{AC817F56-84C8-482B-A9A2-9338C487B1D4}" presName="FourNodes_2_text" presStyleLbl="node1" presStyleIdx="3" presStyleCnt="4">
        <dgm:presLayoutVars>
          <dgm:bulletEnabled val="1"/>
        </dgm:presLayoutVars>
      </dgm:prSet>
      <dgm:spPr/>
    </dgm:pt>
    <dgm:pt modelId="{B885760D-F3EC-4CC5-9E8C-F7DEB7E31462}" type="pres">
      <dgm:prSet presAssocID="{AC817F56-84C8-482B-A9A2-9338C487B1D4}" presName="FourNodes_3_text" presStyleLbl="node1" presStyleIdx="3" presStyleCnt="4">
        <dgm:presLayoutVars>
          <dgm:bulletEnabled val="1"/>
        </dgm:presLayoutVars>
      </dgm:prSet>
      <dgm:spPr/>
    </dgm:pt>
    <dgm:pt modelId="{4F28D634-54A0-4C45-AC36-28BCC48C754C}" type="pres">
      <dgm:prSet presAssocID="{AC817F56-84C8-482B-A9A2-9338C487B1D4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2CEE1008-9346-4E7E-B2DC-0DF0EC097A30}" type="presOf" srcId="{AC817F56-84C8-482B-A9A2-9338C487B1D4}" destId="{FBCB2C62-2CF6-4BFD-BBCB-69B3FEB1CF2E}" srcOrd="0" destOrd="0" presId="urn:microsoft.com/office/officeart/2005/8/layout/vProcess5"/>
    <dgm:cxn modelId="{3D65362E-07F7-4461-BD4A-746E94E9C79D}" type="presOf" srcId="{31696DEC-D311-4780-A5E3-489416B1DF9F}" destId="{B885760D-F3EC-4CC5-9E8C-F7DEB7E31462}" srcOrd="1" destOrd="0" presId="urn:microsoft.com/office/officeart/2005/8/layout/vProcess5"/>
    <dgm:cxn modelId="{641C745B-0B66-4B06-8FDA-F9F74D9D2F12}" type="presOf" srcId="{983A1398-9051-4A61-B2BD-43292A86C389}" destId="{54FDA611-536D-4F9A-B66E-C0B091E23ECA}" srcOrd="0" destOrd="0" presId="urn:microsoft.com/office/officeart/2005/8/layout/vProcess5"/>
    <dgm:cxn modelId="{84FCD669-D3F9-44B8-9B47-0C05B14C189A}" type="presOf" srcId="{C6B2E597-1A48-4A62-AF07-673040219E50}" destId="{4F28D634-54A0-4C45-AC36-28BCC48C754C}" srcOrd="1" destOrd="0" presId="urn:microsoft.com/office/officeart/2005/8/layout/vProcess5"/>
    <dgm:cxn modelId="{84F9D551-FA6C-478F-A9F2-46A8D7767C6A}" type="presOf" srcId="{69A0004B-31AD-4FCA-975D-AB20D32D6A69}" destId="{14502F6D-A033-43D1-8DA4-7F7EDD81DF9A}" srcOrd="1" destOrd="0" presId="urn:microsoft.com/office/officeart/2005/8/layout/vProcess5"/>
    <dgm:cxn modelId="{58159988-2C12-4B33-B087-78396E9AD39D}" srcId="{AC817F56-84C8-482B-A9A2-9338C487B1D4}" destId="{69A0004B-31AD-4FCA-975D-AB20D32D6A69}" srcOrd="0" destOrd="0" parTransId="{F38DF8F5-CE85-47D0-A77A-BB68A3A8405F}" sibTransId="{983A1398-9051-4A61-B2BD-43292A86C389}"/>
    <dgm:cxn modelId="{67B3C990-A92C-4207-963A-D4946FAC6D36}" type="presOf" srcId="{FF94814A-9792-4254-BEE2-1DEE08B9E0E2}" destId="{00393047-754D-4D80-B647-30F987B008F3}" srcOrd="0" destOrd="0" presId="urn:microsoft.com/office/officeart/2005/8/layout/vProcess5"/>
    <dgm:cxn modelId="{B3FDD694-B49C-4ABD-B963-9143F0998126}" type="presOf" srcId="{31696DEC-D311-4780-A5E3-489416B1DF9F}" destId="{414F069A-2697-4EDA-B3FD-F6B8FCDFD9BF}" srcOrd="0" destOrd="0" presId="urn:microsoft.com/office/officeart/2005/8/layout/vProcess5"/>
    <dgm:cxn modelId="{25525C99-C0C9-43C4-97E9-B3DDD9FFAAE7}" srcId="{AC817F56-84C8-482B-A9A2-9338C487B1D4}" destId="{C6B2E597-1A48-4A62-AF07-673040219E50}" srcOrd="3" destOrd="0" parTransId="{6C9396F7-7510-4877-B74B-545F13EC5FB2}" sibTransId="{BB872A9A-ACAD-46D0-8A71-63943CF77444}"/>
    <dgm:cxn modelId="{49ED279D-9DD7-42E0-A313-F8EEBBB19C08}" type="presOf" srcId="{D8819FA8-C6D3-4951-BDC4-F889A0A82057}" destId="{8A23BD5B-C4DA-420A-B49B-94DD11BE0512}" srcOrd="0" destOrd="0" presId="urn:microsoft.com/office/officeart/2005/8/layout/vProcess5"/>
    <dgm:cxn modelId="{F601CBBE-76A6-4519-B7BA-968FD1D5109B}" srcId="{AC817F56-84C8-482B-A9A2-9338C487B1D4}" destId="{31696DEC-D311-4780-A5E3-489416B1DF9F}" srcOrd="2" destOrd="0" parTransId="{7B2BA82D-DCD1-4996-839C-16756D56B2A4}" sibTransId="{0A9D26A2-7B04-4CD2-8B43-BB6083FE6CD5}"/>
    <dgm:cxn modelId="{C97721C8-4927-4F74-88DA-579EB16D9CC2}" type="presOf" srcId="{C6B2E597-1A48-4A62-AF07-673040219E50}" destId="{0583DFE6-F023-4F54-B0C6-CEEEA70E0BF8}" srcOrd="0" destOrd="0" presId="urn:microsoft.com/office/officeart/2005/8/layout/vProcess5"/>
    <dgm:cxn modelId="{899116CB-E6E9-47F6-89FA-6A3D76A22383}" type="presOf" srcId="{69A0004B-31AD-4FCA-975D-AB20D32D6A69}" destId="{96FF9685-3F18-4DB6-9794-C3FC88D20FB2}" srcOrd="0" destOrd="0" presId="urn:microsoft.com/office/officeart/2005/8/layout/vProcess5"/>
    <dgm:cxn modelId="{1C1188EA-B150-4DE9-A13F-FB460BBF9325}" type="presOf" srcId="{D8819FA8-C6D3-4951-BDC4-F889A0A82057}" destId="{E6E8C975-4C97-43AF-A9EB-693E4A481E8E}" srcOrd="1" destOrd="0" presId="urn:microsoft.com/office/officeart/2005/8/layout/vProcess5"/>
    <dgm:cxn modelId="{48240BF6-C4EC-4899-9ACB-EF4D08C98D4D}" srcId="{AC817F56-84C8-482B-A9A2-9338C487B1D4}" destId="{D8819FA8-C6D3-4951-BDC4-F889A0A82057}" srcOrd="1" destOrd="0" parTransId="{726BF857-6395-40EF-8AEC-DA9C0B5E0DE3}" sibTransId="{FF94814A-9792-4254-BEE2-1DEE08B9E0E2}"/>
    <dgm:cxn modelId="{28B763FB-8B3E-439D-8129-F6AF5EA75387}" type="presOf" srcId="{0A9D26A2-7B04-4CD2-8B43-BB6083FE6CD5}" destId="{62F628BD-61D5-45B2-8EE4-F328C513E2B3}" srcOrd="0" destOrd="0" presId="urn:microsoft.com/office/officeart/2005/8/layout/vProcess5"/>
    <dgm:cxn modelId="{B33EE62E-E4E3-4A71-A2FB-18A5995EE4D4}" type="presParOf" srcId="{FBCB2C62-2CF6-4BFD-BBCB-69B3FEB1CF2E}" destId="{AB94FD24-CCF5-429E-A424-0417E1CD6CF0}" srcOrd="0" destOrd="0" presId="urn:microsoft.com/office/officeart/2005/8/layout/vProcess5"/>
    <dgm:cxn modelId="{2124D312-7768-4777-A491-2881F3B01EBF}" type="presParOf" srcId="{FBCB2C62-2CF6-4BFD-BBCB-69B3FEB1CF2E}" destId="{96FF9685-3F18-4DB6-9794-C3FC88D20FB2}" srcOrd="1" destOrd="0" presId="urn:microsoft.com/office/officeart/2005/8/layout/vProcess5"/>
    <dgm:cxn modelId="{F32E9491-18EE-47F8-8D19-1F0EEA6E01D5}" type="presParOf" srcId="{FBCB2C62-2CF6-4BFD-BBCB-69B3FEB1CF2E}" destId="{8A23BD5B-C4DA-420A-B49B-94DD11BE0512}" srcOrd="2" destOrd="0" presId="urn:microsoft.com/office/officeart/2005/8/layout/vProcess5"/>
    <dgm:cxn modelId="{50A8DBD8-8441-4EEB-87D4-90FBCFF656DF}" type="presParOf" srcId="{FBCB2C62-2CF6-4BFD-BBCB-69B3FEB1CF2E}" destId="{414F069A-2697-4EDA-B3FD-F6B8FCDFD9BF}" srcOrd="3" destOrd="0" presId="urn:microsoft.com/office/officeart/2005/8/layout/vProcess5"/>
    <dgm:cxn modelId="{C830DDFE-146B-43A7-A6CF-A2F1689E1052}" type="presParOf" srcId="{FBCB2C62-2CF6-4BFD-BBCB-69B3FEB1CF2E}" destId="{0583DFE6-F023-4F54-B0C6-CEEEA70E0BF8}" srcOrd="4" destOrd="0" presId="urn:microsoft.com/office/officeart/2005/8/layout/vProcess5"/>
    <dgm:cxn modelId="{E8193C7D-009F-45F7-B44C-3A2D9323986A}" type="presParOf" srcId="{FBCB2C62-2CF6-4BFD-BBCB-69B3FEB1CF2E}" destId="{54FDA611-536D-4F9A-B66E-C0B091E23ECA}" srcOrd="5" destOrd="0" presId="urn:microsoft.com/office/officeart/2005/8/layout/vProcess5"/>
    <dgm:cxn modelId="{1D84F828-A23A-4621-BC67-B3BA38CF9604}" type="presParOf" srcId="{FBCB2C62-2CF6-4BFD-BBCB-69B3FEB1CF2E}" destId="{00393047-754D-4D80-B647-30F987B008F3}" srcOrd="6" destOrd="0" presId="urn:microsoft.com/office/officeart/2005/8/layout/vProcess5"/>
    <dgm:cxn modelId="{4AF3546F-1C71-47E4-A823-E7CA580EB7E4}" type="presParOf" srcId="{FBCB2C62-2CF6-4BFD-BBCB-69B3FEB1CF2E}" destId="{62F628BD-61D5-45B2-8EE4-F328C513E2B3}" srcOrd="7" destOrd="0" presId="urn:microsoft.com/office/officeart/2005/8/layout/vProcess5"/>
    <dgm:cxn modelId="{448AE523-80D3-42C1-AAC2-DA4732739B64}" type="presParOf" srcId="{FBCB2C62-2CF6-4BFD-BBCB-69B3FEB1CF2E}" destId="{14502F6D-A033-43D1-8DA4-7F7EDD81DF9A}" srcOrd="8" destOrd="0" presId="urn:microsoft.com/office/officeart/2005/8/layout/vProcess5"/>
    <dgm:cxn modelId="{03623F56-C426-4B8F-8B2E-B8A1C6E2FEE7}" type="presParOf" srcId="{FBCB2C62-2CF6-4BFD-BBCB-69B3FEB1CF2E}" destId="{E6E8C975-4C97-43AF-A9EB-693E4A481E8E}" srcOrd="9" destOrd="0" presId="urn:microsoft.com/office/officeart/2005/8/layout/vProcess5"/>
    <dgm:cxn modelId="{30B664FA-4455-4110-BCC2-6A4E2BA7F694}" type="presParOf" srcId="{FBCB2C62-2CF6-4BFD-BBCB-69B3FEB1CF2E}" destId="{B885760D-F3EC-4CC5-9E8C-F7DEB7E31462}" srcOrd="10" destOrd="0" presId="urn:microsoft.com/office/officeart/2005/8/layout/vProcess5"/>
    <dgm:cxn modelId="{623E6D2E-256D-4877-A2B5-4928C1E4DF3D}" type="presParOf" srcId="{FBCB2C62-2CF6-4BFD-BBCB-69B3FEB1CF2E}" destId="{4F28D634-54A0-4C45-AC36-28BCC48C754C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0CA534-078E-42EF-B823-F61EF6FB42B1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9AA9F065-03A8-4D45-A3D9-344FE7164EF4}">
      <dgm:prSet/>
      <dgm:spPr/>
      <dgm:t>
        <a:bodyPr/>
        <a:lstStyle/>
        <a:p>
          <a:r>
            <a:rPr lang="en-GB"/>
            <a:t>Loss of her father = disruption to Jenny’s primary attachment figure</a:t>
          </a:r>
          <a:endParaRPr lang="en-US"/>
        </a:p>
      </dgm:t>
    </dgm:pt>
    <dgm:pt modelId="{D42F55FA-703A-4863-9682-A657ECDABB6E}" type="parTrans" cxnId="{92EC7F06-833B-4D91-93AF-25B99A3D7B33}">
      <dgm:prSet/>
      <dgm:spPr/>
      <dgm:t>
        <a:bodyPr/>
        <a:lstStyle/>
        <a:p>
          <a:endParaRPr lang="en-US"/>
        </a:p>
      </dgm:t>
    </dgm:pt>
    <dgm:pt modelId="{09AB555A-772E-4DBF-8A33-8645255F4D0D}" type="sibTrans" cxnId="{92EC7F06-833B-4D91-93AF-25B99A3D7B33}">
      <dgm:prSet/>
      <dgm:spPr/>
      <dgm:t>
        <a:bodyPr/>
        <a:lstStyle/>
        <a:p>
          <a:endParaRPr lang="en-US"/>
        </a:p>
      </dgm:t>
    </dgm:pt>
    <dgm:pt modelId="{A5766A2B-FC06-404D-9AFF-1ECD70631503}">
      <dgm:prSet/>
      <dgm:spPr/>
      <dgm:t>
        <a:bodyPr/>
        <a:lstStyle/>
        <a:p>
          <a:r>
            <a:rPr lang="en-GB"/>
            <a:t>Jenny’s mothers' low mood and memory problems, reduces emotional availability </a:t>
          </a:r>
          <a:endParaRPr lang="en-US"/>
        </a:p>
      </dgm:t>
    </dgm:pt>
    <dgm:pt modelId="{FB24C16D-F2AA-4C36-B10A-C1F8EC5EB64D}" type="parTrans" cxnId="{0ACAA3E2-C0FF-4A9E-9F78-02D54BBA836F}">
      <dgm:prSet/>
      <dgm:spPr/>
      <dgm:t>
        <a:bodyPr/>
        <a:lstStyle/>
        <a:p>
          <a:endParaRPr lang="en-US"/>
        </a:p>
      </dgm:t>
    </dgm:pt>
    <dgm:pt modelId="{7FE59C1C-231E-4E77-AB70-B56DD79F98C3}" type="sibTrans" cxnId="{0ACAA3E2-C0FF-4A9E-9F78-02D54BBA836F}">
      <dgm:prSet/>
      <dgm:spPr/>
      <dgm:t>
        <a:bodyPr/>
        <a:lstStyle/>
        <a:p>
          <a:endParaRPr lang="en-US"/>
        </a:p>
      </dgm:t>
    </dgm:pt>
    <dgm:pt modelId="{E1CAC035-D8F2-446F-B251-D665AA468EA4}">
      <dgm:prSet/>
      <dgm:spPr/>
      <dgm:t>
        <a:bodyPr/>
        <a:lstStyle/>
        <a:p>
          <a:r>
            <a:rPr lang="en-GB"/>
            <a:t>Jenny has taken on a caregiving role, leading to a role reversal</a:t>
          </a:r>
          <a:endParaRPr lang="en-US"/>
        </a:p>
      </dgm:t>
    </dgm:pt>
    <dgm:pt modelId="{89B0835F-EB00-42B0-929E-FE6BD7078F25}" type="parTrans" cxnId="{92A11773-B86C-4F9C-8E35-C56AC8BFC25E}">
      <dgm:prSet/>
      <dgm:spPr/>
      <dgm:t>
        <a:bodyPr/>
        <a:lstStyle/>
        <a:p>
          <a:endParaRPr lang="en-US"/>
        </a:p>
      </dgm:t>
    </dgm:pt>
    <dgm:pt modelId="{E54AF997-A67F-4A2F-BB83-6838BCDFA97A}" type="sibTrans" cxnId="{92A11773-B86C-4F9C-8E35-C56AC8BFC25E}">
      <dgm:prSet/>
      <dgm:spPr/>
      <dgm:t>
        <a:bodyPr/>
        <a:lstStyle/>
        <a:p>
          <a:endParaRPr lang="en-US"/>
        </a:p>
      </dgm:t>
    </dgm:pt>
    <dgm:pt modelId="{E3127494-143E-42F3-8782-6E3003704B84}">
      <dgm:prSet/>
      <dgm:spPr/>
      <dgm:t>
        <a:bodyPr/>
        <a:lstStyle/>
        <a:p>
          <a:r>
            <a:rPr lang="en-GB"/>
            <a:t>These experiences may affect Jenny’s emotional development and well-being</a:t>
          </a:r>
          <a:endParaRPr lang="en-US"/>
        </a:p>
      </dgm:t>
    </dgm:pt>
    <dgm:pt modelId="{46C94971-5017-420E-A7E6-5E34DCD925E7}" type="parTrans" cxnId="{F1A27CFC-314A-4BEB-ADF3-D84610673D7A}">
      <dgm:prSet/>
      <dgm:spPr/>
      <dgm:t>
        <a:bodyPr/>
        <a:lstStyle/>
        <a:p>
          <a:endParaRPr lang="en-US"/>
        </a:p>
      </dgm:t>
    </dgm:pt>
    <dgm:pt modelId="{7A14932F-A06C-49F9-9611-946EB453314E}" type="sibTrans" cxnId="{F1A27CFC-314A-4BEB-ADF3-D84610673D7A}">
      <dgm:prSet/>
      <dgm:spPr/>
      <dgm:t>
        <a:bodyPr/>
        <a:lstStyle/>
        <a:p>
          <a:endParaRPr lang="en-US"/>
        </a:p>
      </dgm:t>
    </dgm:pt>
    <dgm:pt modelId="{AB51AAAE-BC3B-4C1D-92C5-0D20EE260BFA}">
      <dgm:prSet/>
      <dgm:spPr/>
      <dgm:t>
        <a:bodyPr/>
        <a:lstStyle/>
        <a:p>
          <a:r>
            <a:rPr lang="en-GB"/>
            <a:t>Attachment theory helps us understand these impacts</a:t>
          </a:r>
          <a:endParaRPr lang="en-US"/>
        </a:p>
      </dgm:t>
    </dgm:pt>
    <dgm:pt modelId="{3CAA525B-084E-4FED-AE7B-224FCC2EB9DE}" type="parTrans" cxnId="{D57569BD-4F35-4B68-9ED5-8208F4C4A333}">
      <dgm:prSet/>
      <dgm:spPr/>
      <dgm:t>
        <a:bodyPr/>
        <a:lstStyle/>
        <a:p>
          <a:endParaRPr lang="en-US"/>
        </a:p>
      </dgm:t>
    </dgm:pt>
    <dgm:pt modelId="{FEE75CC8-CA6C-48C4-B0A2-4C5F46A627BB}" type="sibTrans" cxnId="{D57569BD-4F35-4B68-9ED5-8208F4C4A333}">
      <dgm:prSet/>
      <dgm:spPr/>
      <dgm:t>
        <a:bodyPr/>
        <a:lstStyle/>
        <a:p>
          <a:endParaRPr lang="en-US"/>
        </a:p>
      </dgm:t>
    </dgm:pt>
    <dgm:pt modelId="{8A7188AF-5A84-4E1B-BB5A-9507A4926E2E}" type="pres">
      <dgm:prSet presAssocID="{AF0CA534-078E-42EF-B823-F61EF6FB42B1}" presName="vert0" presStyleCnt="0">
        <dgm:presLayoutVars>
          <dgm:dir/>
          <dgm:animOne val="branch"/>
          <dgm:animLvl val="lvl"/>
        </dgm:presLayoutVars>
      </dgm:prSet>
      <dgm:spPr/>
    </dgm:pt>
    <dgm:pt modelId="{578239E5-3B54-4867-974B-2818551251DE}" type="pres">
      <dgm:prSet presAssocID="{9AA9F065-03A8-4D45-A3D9-344FE7164EF4}" presName="thickLine" presStyleLbl="alignNode1" presStyleIdx="0" presStyleCnt="5"/>
      <dgm:spPr/>
    </dgm:pt>
    <dgm:pt modelId="{272D1A53-17E4-4627-AE6E-3D45F2301F0A}" type="pres">
      <dgm:prSet presAssocID="{9AA9F065-03A8-4D45-A3D9-344FE7164EF4}" presName="horz1" presStyleCnt="0"/>
      <dgm:spPr/>
    </dgm:pt>
    <dgm:pt modelId="{4A991B2A-8EE9-4268-B1F9-A90CDB89883F}" type="pres">
      <dgm:prSet presAssocID="{9AA9F065-03A8-4D45-A3D9-344FE7164EF4}" presName="tx1" presStyleLbl="revTx" presStyleIdx="0" presStyleCnt="5"/>
      <dgm:spPr/>
    </dgm:pt>
    <dgm:pt modelId="{55230D61-CE46-46DE-A26D-03C8F5521ECA}" type="pres">
      <dgm:prSet presAssocID="{9AA9F065-03A8-4D45-A3D9-344FE7164EF4}" presName="vert1" presStyleCnt="0"/>
      <dgm:spPr/>
    </dgm:pt>
    <dgm:pt modelId="{A8020328-D60E-4026-8FA2-A3AA238A10D1}" type="pres">
      <dgm:prSet presAssocID="{A5766A2B-FC06-404D-9AFF-1ECD70631503}" presName="thickLine" presStyleLbl="alignNode1" presStyleIdx="1" presStyleCnt="5"/>
      <dgm:spPr/>
    </dgm:pt>
    <dgm:pt modelId="{8A5B5C0D-EED6-4EED-9279-6D8212DA343B}" type="pres">
      <dgm:prSet presAssocID="{A5766A2B-FC06-404D-9AFF-1ECD70631503}" presName="horz1" presStyleCnt="0"/>
      <dgm:spPr/>
    </dgm:pt>
    <dgm:pt modelId="{0856EF02-D647-4277-972A-BCBFC21C2418}" type="pres">
      <dgm:prSet presAssocID="{A5766A2B-FC06-404D-9AFF-1ECD70631503}" presName="tx1" presStyleLbl="revTx" presStyleIdx="1" presStyleCnt="5"/>
      <dgm:spPr/>
    </dgm:pt>
    <dgm:pt modelId="{163589BD-8E5B-48F7-9D9D-8398943C5AE6}" type="pres">
      <dgm:prSet presAssocID="{A5766A2B-FC06-404D-9AFF-1ECD70631503}" presName="vert1" presStyleCnt="0"/>
      <dgm:spPr/>
    </dgm:pt>
    <dgm:pt modelId="{AD07AFC5-8F72-47D3-B5B4-B44773E0ED3F}" type="pres">
      <dgm:prSet presAssocID="{E1CAC035-D8F2-446F-B251-D665AA468EA4}" presName="thickLine" presStyleLbl="alignNode1" presStyleIdx="2" presStyleCnt="5"/>
      <dgm:spPr/>
    </dgm:pt>
    <dgm:pt modelId="{1672F313-493C-4EC0-9D71-6EC4D25E9B6C}" type="pres">
      <dgm:prSet presAssocID="{E1CAC035-D8F2-446F-B251-D665AA468EA4}" presName="horz1" presStyleCnt="0"/>
      <dgm:spPr/>
    </dgm:pt>
    <dgm:pt modelId="{D577AE41-27D2-41B1-90DF-BE68929505CF}" type="pres">
      <dgm:prSet presAssocID="{E1CAC035-D8F2-446F-B251-D665AA468EA4}" presName="tx1" presStyleLbl="revTx" presStyleIdx="2" presStyleCnt="5"/>
      <dgm:spPr/>
    </dgm:pt>
    <dgm:pt modelId="{5E92742C-DF45-4858-8C59-013F90ADE940}" type="pres">
      <dgm:prSet presAssocID="{E1CAC035-D8F2-446F-B251-D665AA468EA4}" presName="vert1" presStyleCnt="0"/>
      <dgm:spPr/>
    </dgm:pt>
    <dgm:pt modelId="{AFDB87FE-DC32-4429-BD37-01C3E5E1A6A8}" type="pres">
      <dgm:prSet presAssocID="{E3127494-143E-42F3-8782-6E3003704B84}" presName="thickLine" presStyleLbl="alignNode1" presStyleIdx="3" presStyleCnt="5"/>
      <dgm:spPr/>
    </dgm:pt>
    <dgm:pt modelId="{57108189-2FFC-4F18-82E0-E1B6E1806548}" type="pres">
      <dgm:prSet presAssocID="{E3127494-143E-42F3-8782-6E3003704B84}" presName="horz1" presStyleCnt="0"/>
      <dgm:spPr/>
    </dgm:pt>
    <dgm:pt modelId="{0649DE11-5720-4C94-98E1-6801EA072BEE}" type="pres">
      <dgm:prSet presAssocID="{E3127494-143E-42F3-8782-6E3003704B84}" presName="tx1" presStyleLbl="revTx" presStyleIdx="3" presStyleCnt="5"/>
      <dgm:spPr/>
    </dgm:pt>
    <dgm:pt modelId="{47A4A454-04E7-4CAC-9EA6-4FC3530DC9A0}" type="pres">
      <dgm:prSet presAssocID="{E3127494-143E-42F3-8782-6E3003704B84}" presName="vert1" presStyleCnt="0"/>
      <dgm:spPr/>
    </dgm:pt>
    <dgm:pt modelId="{93668BB4-7557-4970-B5D8-E2EED6B3388F}" type="pres">
      <dgm:prSet presAssocID="{AB51AAAE-BC3B-4C1D-92C5-0D20EE260BFA}" presName="thickLine" presStyleLbl="alignNode1" presStyleIdx="4" presStyleCnt="5"/>
      <dgm:spPr/>
    </dgm:pt>
    <dgm:pt modelId="{1D18AEB6-E586-44A3-9120-FBCFB224CF1E}" type="pres">
      <dgm:prSet presAssocID="{AB51AAAE-BC3B-4C1D-92C5-0D20EE260BFA}" presName="horz1" presStyleCnt="0"/>
      <dgm:spPr/>
    </dgm:pt>
    <dgm:pt modelId="{2D32E660-0024-4136-A4CB-F5EB35DFBA45}" type="pres">
      <dgm:prSet presAssocID="{AB51AAAE-BC3B-4C1D-92C5-0D20EE260BFA}" presName="tx1" presStyleLbl="revTx" presStyleIdx="4" presStyleCnt="5"/>
      <dgm:spPr/>
    </dgm:pt>
    <dgm:pt modelId="{1603A4E9-DDBE-4740-B30B-505783957E43}" type="pres">
      <dgm:prSet presAssocID="{AB51AAAE-BC3B-4C1D-92C5-0D20EE260BFA}" presName="vert1" presStyleCnt="0"/>
      <dgm:spPr/>
    </dgm:pt>
  </dgm:ptLst>
  <dgm:cxnLst>
    <dgm:cxn modelId="{92EC7F06-833B-4D91-93AF-25B99A3D7B33}" srcId="{AF0CA534-078E-42EF-B823-F61EF6FB42B1}" destId="{9AA9F065-03A8-4D45-A3D9-344FE7164EF4}" srcOrd="0" destOrd="0" parTransId="{D42F55FA-703A-4863-9682-A657ECDABB6E}" sibTransId="{09AB555A-772E-4DBF-8A33-8645255F4D0D}"/>
    <dgm:cxn modelId="{3543E11D-59BA-4D91-908C-7CBC87CAC06F}" type="presOf" srcId="{AB51AAAE-BC3B-4C1D-92C5-0D20EE260BFA}" destId="{2D32E660-0024-4136-A4CB-F5EB35DFBA45}" srcOrd="0" destOrd="0" presId="urn:microsoft.com/office/officeart/2008/layout/LinedList"/>
    <dgm:cxn modelId="{92A11773-B86C-4F9C-8E35-C56AC8BFC25E}" srcId="{AF0CA534-078E-42EF-B823-F61EF6FB42B1}" destId="{E1CAC035-D8F2-446F-B251-D665AA468EA4}" srcOrd="2" destOrd="0" parTransId="{89B0835F-EB00-42B0-929E-FE6BD7078F25}" sibTransId="{E54AF997-A67F-4A2F-BB83-6838BCDFA97A}"/>
    <dgm:cxn modelId="{CF6815AA-4E1C-47F6-9CD4-A3F5A74E1B7D}" type="presOf" srcId="{E1CAC035-D8F2-446F-B251-D665AA468EA4}" destId="{D577AE41-27D2-41B1-90DF-BE68929505CF}" srcOrd="0" destOrd="0" presId="urn:microsoft.com/office/officeart/2008/layout/LinedList"/>
    <dgm:cxn modelId="{D57569BD-4F35-4B68-9ED5-8208F4C4A333}" srcId="{AF0CA534-078E-42EF-B823-F61EF6FB42B1}" destId="{AB51AAAE-BC3B-4C1D-92C5-0D20EE260BFA}" srcOrd="4" destOrd="0" parTransId="{3CAA525B-084E-4FED-AE7B-224FCC2EB9DE}" sibTransId="{FEE75CC8-CA6C-48C4-B0A2-4C5F46A627BB}"/>
    <dgm:cxn modelId="{262BBBC3-7836-4E69-BD28-4FC3CC82FA26}" type="presOf" srcId="{A5766A2B-FC06-404D-9AFF-1ECD70631503}" destId="{0856EF02-D647-4277-972A-BCBFC21C2418}" srcOrd="0" destOrd="0" presId="urn:microsoft.com/office/officeart/2008/layout/LinedList"/>
    <dgm:cxn modelId="{392982D5-A730-437C-8D53-3C51343ECFAE}" type="presOf" srcId="{E3127494-143E-42F3-8782-6E3003704B84}" destId="{0649DE11-5720-4C94-98E1-6801EA072BEE}" srcOrd="0" destOrd="0" presId="urn:microsoft.com/office/officeart/2008/layout/LinedList"/>
    <dgm:cxn modelId="{0ACAA3E2-C0FF-4A9E-9F78-02D54BBA836F}" srcId="{AF0CA534-078E-42EF-B823-F61EF6FB42B1}" destId="{A5766A2B-FC06-404D-9AFF-1ECD70631503}" srcOrd="1" destOrd="0" parTransId="{FB24C16D-F2AA-4C36-B10A-C1F8EC5EB64D}" sibTransId="{7FE59C1C-231E-4E77-AB70-B56DD79F98C3}"/>
    <dgm:cxn modelId="{71E404ED-9235-41B2-9619-8794CE5C9F0A}" type="presOf" srcId="{9AA9F065-03A8-4D45-A3D9-344FE7164EF4}" destId="{4A991B2A-8EE9-4268-B1F9-A90CDB89883F}" srcOrd="0" destOrd="0" presId="urn:microsoft.com/office/officeart/2008/layout/LinedList"/>
    <dgm:cxn modelId="{26BAB4EF-4E66-4D15-832B-2E540B39AD0F}" type="presOf" srcId="{AF0CA534-078E-42EF-B823-F61EF6FB42B1}" destId="{8A7188AF-5A84-4E1B-BB5A-9507A4926E2E}" srcOrd="0" destOrd="0" presId="urn:microsoft.com/office/officeart/2008/layout/LinedList"/>
    <dgm:cxn modelId="{F1A27CFC-314A-4BEB-ADF3-D84610673D7A}" srcId="{AF0CA534-078E-42EF-B823-F61EF6FB42B1}" destId="{E3127494-143E-42F3-8782-6E3003704B84}" srcOrd="3" destOrd="0" parTransId="{46C94971-5017-420E-A7E6-5E34DCD925E7}" sibTransId="{7A14932F-A06C-49F9-9611-946EB453314E}"/>
    <dgm:cxn modelId="{5B877D2A-F5D1-4CE9-A8D7-7ED5A15BA161}" type="presParOf" srcId="{8A7188AF-5A84-4E1B-BB5A-9507A4926E2E}" destId="{578239E5-3B54-4867-974B-2818551251DE}" srcOrd="0" destOrd="0" presId="urn:microsoft.com/office/officeart/2008/layout/LinedList"/>
    <dgm:cxn modelId="{DD2004DE-A7FE-4202-B310-131312EC70D3}" type="presParOf" srcId="{8A7188AF-5A84-4E1B-BB5A-9507A4926E2E}" destId="{272D1A53-17E4-4627-AE6E-3D45F2301F0A}" srcOrd="1" destOrd="0" presId="urn:microsoft.com/office/officeart/2008/layout/LinedList"/>
    <dgm:cxn modelId="{9ED8080B-66E5-418E-BCC7-2EFF832B7998}" type="presParOf" srcId="{272D1A53-17E4-4627-AE6E-3D45F2301F0A}" destId="{4A991B2A-8EE9-4268-B1F9-A90CDB89883F}" srcOrd="0" destOrd="0" presId="urn:microsoft.com/office/officeart/2008/layout/LinedList"/>
    <dgm:cxn modelId="{210CD828-0773-48F4-82E5-1F0C424C6B8D}" type="presParOf" srcId="{272D1A53-17E4-4627-AE6E-3D45F2301F0A}" destId="{55230D61-CE46-46DE-A26D-03C8F5521ECA}" srcOrd="1" destOrd="0" presId="urn:microsoft.com/office/officeart/2008/layout/LinedList"/>
    <dgm:cxn modelId="{C4B6993E-4443-47C3-9809-135AC47E9223}" type="presParOf" srcId="{8A7188AF-5A84-4E1B-BB5A-9507A4926E2E}" destId="{A8020328-D60E-4026-8FA2-A3AA238A10D1}" srcOrd="2" destOrd="0" presId="urn:microsoft.com/office/officeart/2008/layout/LinedList"/>
    <dgm:cxn modelId="{6DF8D127-C545-4AEA-AE46-546ADC75201A}" type="presParOf" srcId="{8A7188AF-5A84-4E1B-BB5A-9507A4926E2E}" destId="{8A5B5C0D-EED6-4EED-9279-6D8212DA343B}" srcOrd="3" destOrd="0" presId="urn:microsoft.com/office/officeart/2008/layout/LinedList"/>
    <dgm:cxn modelId="{28CC337C-0D09-4391-9801-672A2A677B71}" type="presParOf" srcId="{8A5B5C0D-EED6-4EED-9279-6D8212DA343B}" destId="{0856EF02-D647-4277-972A-BCBFC21C2418}" srcOrd="0" destOrd="0" presId="urn:microsoft.com/office/officeart/2008/layout/LinedList"/>
    <dgm:cxn modelId="{7FA4EDD0-A2CF-4CB3-8BC9-2A6568C0B1A0}" type="presParOf" srcId="{8A5B5C0D-EED6-4EED-9279-6D8212DA343B}" destId="{163589BD-8E5B-48F7-9D9D-8398943C5AE6}" srcOrd="1" destOrd="0" presId="urn:microsoft.com/office/officeart/2008/layout/LinedList"/>
    <dgm:cxn modelId="{3FBA21F9-AA09-4A44-BF64-1204271BFB86}" type="presParOf" srcId="{8A7188AF-5A84-4E1B-BB5A-9507A4926E2E}" destId="{AD07AFC5-8F72-47D3-B5B4-B44773E0ED3F}" srcOrd="4" destOrd="0" presId="urn:microsoft.com/office/officeart/2008/layout/LinedList"/>
    <dgm:cxn modelId="{942575F6-AF24-4CF5-A3AB-5A537B81D10E}" type="presParOf" srcId="{8A7188AF-5A84-4E1B-BB5A-9507A4926E2E}" destId="{1672F313-493C-4EC0-9D71-6EC4D25E9B6C}" srcOrd="5" destOrd="0" presId="urn:microsoft.com/office/officeart/2008/layout/LinedList"/>
    <dgm:cxn modelId="{C5BD29D1-BBCA-4E44-A926-57D384D43CAE}" type="presParOf" srcId="{1672F313-493C-4EC0-9D71-6EC4D25E9B6C}" destId="{D577AE41-27D2-41B1-90DF-BE68929505CF}" srcOrd="0" destOrd="0" presId="urn:microsoft.com/office/officeart/2008/layout/LinedList"/>
    <dgm:cxn modelId="{6AE1FC8A-3A01-4488-9B87-955827893F10}" type="presParOf" srcId="{1672F313-493C-4EC0-9D71-6EC4D25E9B6C}" destId="{5E92742C-DF45-4858-8C59-013F90ADE940}" srcOrd="1" destOrd="0" presId="urn:microsoft.com/office/officeart/2008/layout/LinedList"/>
    <dgm:cxn modelId="{658CF65B-59B6-40A3-92A9-EB895135FF68}" type="presParOf" srcId="{8A7188AF-5A84-4E1B-BB5A-9507A4926E2E}" destId="{AFDB87FE-DC32-4429-BD37-01C3E5E1A6A8}" srcOrd="6" destOrd="0" presId="urn:microsoft.com/office/officeart/2008/layout/LinedList"/>
    <dgm:cxn modelId="{669D5096-D517-4CD3-B460-295D8ACA5FEF}" type="presParOf" srcId="{8A7188AF-5A84-4E1B-BB5A-9507A4926E2E}" destId="{57108189-2FFC-4F18-82E0-E1B6E1806548}" srcOrd="7" destOrd="0" presId="urn:microsoft.com/office/officeart/2008/layout/LinedList"/>
    <dgm:cxn modelId="{A4443312-420D-406E-9A0F-484665539B7C}" type="presParOf" srcId="{57108189-2FFC-4F18-82E0-E1B6E1806548}" destId="{0649DE11-5720-4C94-98E1-6801EA072BEE}" srcOrd="0" destOrd="0" presId="urn:microsoft.com/office/officeart/2008/layout/LinedList"/>
    <dgm:cxn modelId="{822A3487-3547-49AE-8399-74DDAA16FAEF}" type="presParOf" srcId="{57108189-2FFC-4F18-82E0-E1B6E1806548}" destId="{47A4A454-04E7-4CAC-9EA6-4FC3530DC9A0}" srcOrd="1" destOrd="0" presId="urn:microsoft.com/office/officeart/2008/layout/LinedList"/>
    <dgm:cxn modelId="{53D45BCB-4366-48AE-AA26-307D5CBB54A1}" type="presParOf" srcId="{8A7188AF-5A84-4E1B-BB5A-9507A4926E2E}" destId="{93668BB4-7557-4970-B5D8-E2EED6B3388F}" srcOrd="8" destOrd="0" presId="urn:microsoft.com/office/officeart/2008/layout/LinedList"/>
    <dgm:cxn modelId="{A8729519-4FC8-4E4C-A401-45E76E87D8C4}" type="presParOf" srcId="{8A7188AF-5A84-4E1B-BB5A-9507A4926E2E}" destId="{1D18AEB6-E586-44A3-9120-FBCFB224CF1E}" srcOrd="9" destOrd="0" presId="urn:microsoft.com/office/officeart/2008/layout/LinedList"/>
    <dgm:cxn modelId="{C3663636-1797-48DF-A9E6-1E51CE6140E7}" type="presParOf" srcId="{1D18AEB6-E586-44A3-9120-FBCFB224CF1E}" destId="{2D32E660-0024-4136-A4CB-F5EB35DFBA45}" srcOrd="0" destOrd="0" presId="urn:microsoft.com/office/officeart/2008/layout/LinedList"/>
    <dgm:cxn modelId="{2F5D9BDA-0C1A-40FF-B19F-AA725FC53252}" type="presParOf" srcId="{1D18AEB6-E586-44A3-9120-FBCFB224CF1E}" destId="{1603A4E9-DDBE-4740-B30B-505783957E4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C017465-DA9A-4A7D-A9BA-35DB301FDA0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A02404C-D345-4EDD-A04F-470663B06364}">
      <dgm:prSet/>
      <dgm:spPr/>
      <dgm:t>
        <a:bodyPr/>
        <a:lstStyle/>
        <a:p>
          <a:r>
            <a:rPr lang="en-GB" u="sng"/>
            <a:t>PRO’S</a:t>
          </a:r>
          <a:endParaRPr lang="en-US"/>
        </a:p>
      </dgm:t>
    </dgm:pt>
    <dgm:pt modelId="{C755DA70-C80C-46C0-BCBA-BE66420F3883}" type="parTrans" cxnId="{E93FCBDA-A477-4F3D-B618-6AD08A6D32C2}">
      <dgm:prSet/>
      <dgm:spPr/>
      <dgm:t>
        <a:bodyPr/>
        <a:lstStyle/>
        <a:p>
          <a:endParaRPr lang="en-US"/>
        </a:p>
      </dgm:t>
    </dgm:pt>
    <dgm:pt modelId="{8B9FC732-AED7-4BA8-BA54-56467BEBCA81}" type="sibTrans" cxnId="{E93FCBDA-A477-4F3D-B618-6AD08A6D32C2}">
      <dgm:prSet/>
      <dgm:spPr/>
      <dgm:t>
        <a:bodyPr/>
        <a:lstStyle/>
        <a:p>
          <a:endParaRPr lang="en-US"/>
        </a:p>
      </dgm:t>
    </dgm:pt>
    <dgm:pt modelId="{A737854A-D4B8-4DC3-A929-A47849E33ABB}">
      <dgm:prSet/>
      <dgm:spPr/>
      <dgm:t>
        <a:bodyPr/>
        <a:lstStyle/>
        <a:p>
          <a:r>
            <a:rPr lang="en-GB"/>
            <a:t>Useful for understanding emotional impact of loss and caregiving</a:t>
          </a:r>
          <a:endParaRPr lang="en-US"/>
        </a:p>
      </dgm:t>
    </dgm:pt>
    <dgm:pt modelId="{EBB7FBA0-CE36-4282-B062-51505E96EE44}" type="parTrans" cxnId="{7C95518D-DA91-4EF1-8447-372335308BA5}">
      <dgm:prSet/>
      <dgm:spPr/>
      <dgm:t>
        <a:bodyPr/>
        <a:lstStyle/>
        <a:p>
          <a:endParaRPr lang="en-US"/>
        </a:p>
      </dgm:t>
    </dgm:pt>
    <dgm:pt modelId="{0E9AB589-C33F-4760-ACFB-06A7372C6865}" type="sibTrans" cxnId="{7C95518D-DA91-4EF1-8447-372335308BA5}">
      <dgm:prSet/>
      <dgm:spPr/>
      <dgm:t>
        <a:bodyPr/>
        <a:lstStyle/>
        <a:p>
          <a:endParaRPr lang="en-US"/>
        </a:p>
      </dgm:t>
    </dgm:pt>
    <dgm:pt modelId="{14885390-6125-43D9-B07A-2C116E343B96}">
      <dgm:prSet/>
      <dgm:spPr/>
      <dgm:t>
        <a:bodyPr/>
        <a:lstStyle/>
        <a:p>
          <a:r>
            <a:rPr lang="en-GB"/>
            <a:t>Highlights importance of emotional security and consistency </a:t>
          </a:r>
          <a:endParaRPr lang="en-US"/>
        </a:p>
      </dgm:t>
    </dgm:pt>
    <dgm:pt modelId="{CC6CE66F-E135-4403-ADCA-FE359521DA47}" type="parTrans" cxnId="{C407378A-5FA9-4E12-BB84-E6ACA6D21314}">
      <dgm:prSet/>
      <dgm:spPr/>
      <dgm:t>
        <a:bodyPr/>
        <a:lstStyle/>
        <a:p>
          <a:endParaRPr lang="en-US"/>
        </a:p>
      </dgm:t>
    </dgm:pt>
    <dgm:pt modelId="{939C8833-8B01-40F7-B060-771F05A0AFCE}" type="sibTrans" cxnId="{C407378A-5FA9-4E12-BB84-E6ACA6D21314}">
      <dgm:prSet/>
      <dgm:spPr/>
      <dgm:t>
        <a:bodyPr/>
        <a:lstStyle/>
        <a:p>
          <a:endParaRPr lang="en-US"/>
        </a:p>
      </dgm:t>
    </dgm:pt>
    <dgm:pt modelId="{0110AB8C-D614-4AB5-9282-B1A73CC6EAEE}">
      <dgm:prSet/>
      <dgm:spPr/>
      <dgm:t>
        <a:bodyPr/>
        <a:lstStyle/>
        <a:p>
          <a:r>
            <a:rPr lang="en-GB" u="sng"/>
            <a:t>CONS</a:t>
          </a:r>
          <a:endParaRPr lang="en-US"/>
        </a:p>
      </dgm:t>
    </dgm:pt>
    <dgm:pt modelId="{DA459192-5992-49EA-910E-5C326F8B819D}" type="parTrans" cxnId="{6F3C4AF6-A9A8-4DA7-B92C-9C146D374F4D}">
      <dgm:prSet/>
      <dgm:spPr/>
      <dgm:t>
        <a:bodyPr/>
        <a:lstStyle/>
        <a:p>
          <a:endParaRPr lang="en-US"/>
        </a:p>
      </dgm:t>
    </dgm:pt>
    <dgm:pt modelId="{B3CBE217-E85E-4EED-BE9B-F7A1089BB5C2}" type="sibTrans" cxnId="{6F3C4AF6-A9A8-4DA7-B92C-9C146D374F4D}">
      <dgm:prSet/>
      <dgm:spPr/>
      <dgm:t>
        <a:bodyPr/>
        <a:lstStyle/>
        <a:p>
          <a:endParaRPr lang="en-US"/>
        </a:p>
      </dgm:t>
    </dgm:pt>
    <dgm:pt modelId="{37AC304C-D942-4E06-8896-5B1C7B190F22}">
      <dgm:prSet/>
      <dgm:spPr/>
      <dgm:t>
        <a:bodyPr/>
        <a:lstStyle/>
        <a:p>
          <a:r>
            <a:rPr lang="en-GB"/>
            <a:t>May overemphasize early childhood experiences</a:t>
          </a:r>
          <a:endParaRPr lang="en-US"/>
        </a:p>
      </dgm:t>
    </dgm:pt>
    <dgm:pt modelId="{840548AB-A441-4C76-A3CA-7C170F1E2BB9}" type="parTrans" cxnId="{12D6DE78-76F7-4303-A96C-701FC88FA648}">
      <dgm:prSet/>
      <dgm:spPr/>
      <dgm:t>
        <a:bodyPr/>
        <a:lstStyle/>
        <a:p>
          <a:endParaRPr lang="en-US"/>
        </a:p>
      </dgm:t>
    </dgm:pt>
    <dgm:pt modelId="{C1D6D20A-3FCD-46DB-939B-06218324AC04}" type="sibTrans" cxnId="{12D6DE78-76F7-4303-A96C-701FC88FA648}">
      <dgm:prSet/>
      <dgm:spPr/>
      <dgm:t>
        <a:bodyPr/>
        <a:lstStyle/>
        <a:p>
          <a:endParaRPr lang="en-US"/>
        </a:p>
      </dgm:t>
    </dgm:pt>
    <dgm:pt modelId="{EFABC54D-E14F-49BF-BA20-8038CA9783EB}">
      <dgm:prSet/>
      <dgm:spPr/>
      <dgm:t>
        <a:bodyPr/>
        <a:lstStyle/>
        <a:p>
          <a:r>
            <a:rPr lang="en-GB"/>
            <a:t>Limited focus on peer relationships and social context</a:t>
          </a:r>
          <a:endParaRPr lang="en-US"/>
        </a:p>
      </dgm:t>
    </dgm:pt>
    <dgm:pt modelId="{08B448A3-1E5B-4A33-8DF5-0637A6648BB0}" type="parTrans" cxnId="{0BAA1D1A-8CE5-4FFF-B8D4-5628DE4F5442}">
      <dgm:prSet/>
      <dgm:spPr/>
      <dgm:t>
        <a:bodyPr/>
        <a:lstStyle/>
        <a:p>
          <a:endParaRPr lang="en-US"/>
        </a:p>
      </dgm:t>
    </dgm:pt>
    <dgm:pt modelId="{489CA8FC-CA97-4C6D-8A4B-8B3E09BF10F3}" type="sibTrans" cxnId="{0BAA1D1A-8CE5-4FFF-B8D4-5628DE4F5442}">
      <dgm:prSet/>
      <dgm:spPr/>
      <dgm:t>
        <a:bodyPr/>
        <a:lstStyle/>
        <a:p>
          <a:endParaRPr lang="en-US"/>
        </a:p>
      </dgm:t>
    </dgm:pt>
    <dgm:pt modelId="{40B9BC4F-EB6D-429C-A85D-7209252E8E5C}">
      <dgm:prSet/>
      <dgm:spPr/>
      <dgm:t>
        <a:bodyPr/>
        <a:lstStyle/>
        <a:p>
          <a:r>
            <a:rPr lang="en-GB"/>
            <a:t>Cultural differences are not fully considered </a:t>
          </a:r>
          <a:endParaRPr lang="en-US"/>
        </a:p>
      </dgm:t>
    </dgm:pt>
    <dgm:pt modelId="{2A0A0212-3EA1-4A8C-8F69-77F367AD7563}" type="parTrans" cxnId="{04789B13-61B2-4EC0-9F08-EB9D4B898556}">
      <dgm:prSet/>
      <dgm:spPr/>
      <dgm:t>
        <a:bodyPr/>
        <a:lstStyle/>
        <a:p>
          <a:endParaRPr lang="en-US"/>
        </a:p>
      </dgm:t>
    </dgm:pt>
    <dgm:pt modelId="{4312A08B-1C0C-4F9C-814E-5C6A87AEBA96}" type="sibTrans" cxnId="{04789B13-61B2-4EC0-9F08-EB9D4B898556}">
      <dgm:prSet/>
      <dgm:spPr/>
      <dgm:t>
        <a:bodyPr/>
        <a:lstStyle/>
        <a:p>
          <a:endParaRPr lang="en-US"/>
        </a:p>
      </dgm:t>
    </dgm:pt>
    <dgm:pt modelId="{38C53AD9-049A-41B1-9DD7-373F2E863EA4}">
      <dgm:prSet/>
      <dgm:spPr/>
      <dgm:t>
        <a:bodyPr/>
        <a:lstStyle/>
        <a:p>
          <a:r>
            <a:rPr lang="en-GB" u="sng"/>
            <a:t>OVERALL</a:t>
          </a:r>
          <a:endParaRPr lang="en-US"/>
        </a:p>
      </dgm:t>
    </dgm:pt>
    <dgm:pt modelId="{B1F41A57-CE11-4589-A5D2-F898FD91D54F}" type="parTrans" cxnId="{78F0C8E7-DC49-4D21-BC48-5BA3979D5945}">
      <dgm:prSet/>
      <dgm:spPr/>
      <dgm:t>
        <a:bodyPr/>
        <a:lstStyle/>
        <a:p>
          <a:endParaRPr lang="en-US"/>
        </a:p>
      </dgm:t>
    </dgm:pt>
    <dgm:pt modelId="{4D3C7209-60C5-41C1-926C-DA7A33F0B73F}" type="sibTrans" cxnId="{78F0C8E7-DC49-4D21-BC48-5BA3979D5945}">
      <dgm:prSet/>
      <dgm:spPr/>
      <dgm:t>
        <a:bodyPr/>
        <a:lstStyle/>
        <a:p>
          <a:endParaRPr lang="en-US"/>
        </a:p>
      </dgm:t>
    </dgm:pt>
    <dgm:pt modelId="{88A94B11-B8F8-4536-B542-750F126932CB}">
      <dgm:prSet/>
      <dgm:spPr/>
      <dgm:t>
        <a:bodyPr/>
        <a:lstStyle/>
        <a:p>
          <a:r>
            <a:rPr lang="en-GB"/>
            <a:t>Balanced judgement: theory is valuable but not complete </a:t>
          </a:r>
          <a:endParaRPr lang="en-US"/>
        </a:p>
      </dgm:t>
    </dgm:pt>
    <dgm:pt modelId="{A231667D-83EC-4185-8241-6CD670186B43}" type="parTrans" cxnId="{9C2A2610-6210-4A7F-89B9-EBE236861CD3}">
      <dgm:prSet/>
      <dgm:spPr/>
      <dgm:t>
        <a:bodyPr/>
        <a:lstStyle/>
        <a:p>
          <a:endParaRPr lang="en-US"/>
        </a:p>
      </dgm:t>
    </dgm:pt>
    <dgm:pt modelId="{42435C33-56EF-4F5D-840F-7B4A3F08A7C2}" type="sibTrans" cxnId="{9C2A2610-6210-4A7F-89B9-EBE236861CD3}">
      <dgm:prSet/>
      <dgm:spPr/>
      <dgm:t>
        <a:bodyPr/>
        <a:lstStyle/>
        <a:p>
          <a:endParaRPr lang="en-US"/>
        </a:p>
      </dgm:t>
    </dgm:pt>
    <dgm:pt modelId="{25A4931B-0482-4CDB-89DE-5B8A864D052D}">
      <dgm:prSet/>
      <dgm:spPr/>
      <dgm:t>
        <a:bodyPr/>
        <a:lstStyle/>
        <a:p>
          <a:r>
            <a:rPr lang="en-GB"/>
            <a:t>(Zeanah, Berlin and Boris, 2011)</a:t>
          </a:r>
          <a:endParaRPr lang="en-US"/>
        </a:p>
      </dgm:t>
    </dgm:pt>
    <dgm:pt modelId="{96B31CC9-9F42-40E5-B8EC-A2721E74EB31}" type="parTrans" cxnId="{3CAD22DA-6AE1-4306-BF39-7D8D864A98A9}">
      <dgm:prSet/>
      <dgm:spPr/>
      <dgm:t>
        <a:bodyPr/>
        <a:lstStyle/>
        <a:p>
          <a:endParaRPr lang="en-US"/>
        </a:p>
      </dgm:t>
    </dgm:pt>
    <dgm:pt modelId="{77D5F438-D29C-4947-9F7F-9649EBB50ECB}" type="sibTrans" cxnId="{3CAD22DA-6AE1-4306-BF39-7D8D864A98A9}">
      <dgm:prSet/>
      <dgm:spPr/>
      <dgm:t>
        <a:bodyPr/>
        <a:lstStyle/>
        <a:p>
          <a:endParaRPr lang="en-US"/>
        </a:p>
      </dgm:t>
    </dgm:pt>
    <dgm:pt modelId="{721D4BE2-05BF-4EFB-9CBF-CACC86E660E0}">
      <dgm:prSet/>
      <dgm:spPr/>
      <dgm:t>
        <a:bodyPr/>
        <a:lstStyle/>
        <a:p>
          <a:r>
            <a:rPr lang="en-GB"/>
            <a:t>(Behrens, Jones-Mason and Forslund, 2025)</a:t>
          </a:r>
          <a:endParaRPr lang="en-US"/>
        </a:p>
      </dgm:t>
    </dgm:pt>
    <dgm:pt modelId="{D78F037F-D50B-4D37-B036-738DAD2BB863}" type="parTrans" cxnId="{F3865679-70BC-4F0A-9956-5C04E647CDCD}">
      <dgm:prSet/>
      <dgm:spPr/>
      <dgm:t>
        <a:bodyPr/>
        <a:lstStyle/>
        <a:p>
          <a:endParaRPr lang="en-US"/>
        </a:p>
      </dgm:t>
    </dgm:pt>
    <dgm:pt modelId="{C7077A0E-27DA-4EF5-B601-D518EEBEFD0A}" type="sibTrans" cxnId="{F3865679-70BC-4F0A-9956-5C04E647CDCD}">
      <dgm:prSet/>
      <dgm:spPr/>
      <dgm:t>
        <a:bodyPr/>
        <a:lstStyle/>
        <a:p>
          <a:endParaRPr lang="en-US"/>
        </a:p>
      </dgm:t>
    </dgm:pt>
    <dgm:pt modelId="{9A6AFAF1-9CF4-4629-BAD8-2439245275CA}" type="pres">
      <dgm:prSet presAssocID="{4C017465-DA9A-4A7D-A9BA-35DB301FDA01}" presName="linear" presStyleCnt="0">
        <dgm:presLayoutVars>
          <dgm:animLvl val="lvl"/>
          <dgm:resizeHandles val="exact"/>
        </dgm:presLayoutVars>
      </dgm:prSet>
      <dgm:spPr/>
    </dgm:pt>
    <dgm:pt modelId="{3DDCBC1C-4841-4F2E-ABC5-EFA1903C9D9E}" type="pres">
      <dgm:prSet presAssocID="{AA02404C-D345-4EDD-A04F-470663B0636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15EEB62-EEBE-4EB3-BC25-0AF74D8E6792}" type="pres">
      <dgm:prSet presAssocID="{AA02404C-D345-4EDD-A04F-470663B06364}" presName="childText" presStyleLbl="revTx" presStyleIdx="0" presStyleCnt="3">
        <dgm:presLayoutVars>
          <dgm:bulletEnabled val="1"/>
        </dgm:presLayoutVars>
      </dgm:prSet>
      <dgm:spPr/>
    </dgm:pt>
    <dgm:pt modelId="{55BC8646-617B-4129-81BB-F09FDFF5D96F}" type="pres">
      <dgm:prSet presAssocID="{0110AB8C-D614-4AB5-9282-B1A73CC6EAE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7720D66-BDC4-4C6E-889F-E84575009D2D}" type="pres">
      <dgm:prSet presAssocID="{0110AB8C-D614-4AB5-9282-B1A73CC6EAEE}" presName="childText" presStyleLbl="revTx" presStyleIdx="1" presStyleCnt="3">
        <dgm:presLayoutVars>
          <dgm:bulletEnabled val="1"/>
        </dgm:presLayoutVars>
      </dgm:prSet>
      <dgm:spPr/>
    </dgm:pt>
    <dgm:pt modelId="{AF075CD2-A94E-400D-B0C3-683464B52A70}" type="pres">
      <dgm:prSet presAssocID="{38C53AD9-049A-41B1-9DD7-373F2E863EA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1C83C31-6A12-48BE-9F8B-24476A47ABFE}" type="pres">
      <dgm:prSet presAssocID="{38C53AD9-049A-41B1-9DD7-373F2E863EA4}" presName="childText" presStyleLbl="revTx" presStyleIdx="2" presStyleCnt="3">
        <dgm:presLayoutVars>
          <dgm:bulletEnabled val="1"/>
        </dgm:presLayoutVars>
      </dgm:prSet>
      <dgm:spPr/>
    </dgm:pt>
    <dgm:pt modelId="{F324B8DE-64EC-4244-BA9D-FF84680AF7A8}" type="pres">
      <dgm:prSet presAssocID="{25A4931B-0482-4CDB-89DE-5B8A864D052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791AABE-47BD-46ED-8FD1-C6F10FFC9BA9}" type="pres">
      <dgm:prSet presAssocID="{77D5F438-D29C-4947-9F7F-9649EBB50ECB}" presName="spacer" presStyleCnt="0"/>
      <dgm:spPr/>
    </dgm:pt>
    <dgm:pt modelId="{C88A6703-A235-4CB6-BD15-0724087F7855}" type="pres">
      <dgm:prSet presAssocID="{721D4BE2-05BF-4EFB-9CBF-CACC86E660E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C2A2610-6210-4A7F-89B9-EBE236861CD3}" srcId="{38C53AD9-049A-41B1-9DD7-373F2E863EA4}" destId="{88A94B11-B8F8-4536-B542-750F126932CB}" srcOrd="0" destOrd="0" parTransId="{A231667D-83EC-4185-8241-6CD670186B43}" sibTransId="{42435C33-56EF-4F5D-840F-7B4A3F08A7C2}"/>
    <dgm:cxn modelId="{04789B13-61B2-4EC0-9F08-EB9D4B898556}" srcId="{0110AB8C-D614-4AB5-9282-B1A73CC6EAEE}" destId="{40B9BC4F-EB6D-429C-A85D-7209252E8E5C}" srcOrd="2" destOrd="0" parTransId="{2A0A0212-3EA1-4A8C-8F69-77F367AD7563}" sibTransId="{4312A08B-1C0C-4F9C-814E-5C6A87AEBA96}"/>
    <dgm:cxn modelId="{0BAA1D1A-8CE5-4FFF-B8D4-5628DE4F5442}" srcId="{0110AB8C-D614-4AB5-9282-B1A73CC6EAEE}" destId="{EFABC54D-E14F-49BF-BA20-8038CA9783EB}" srcOrd="1" destOrd="0" parTransId="{08B448A3-1E5B-4A33-8DF5-0637A6648BB0}" sibTransId="{489CA8FC-CA97-4C6D-8A4B-8B3E09BF10F3}"/>
    <dgm:cxn modelId="{E41B9C1D-2EFE-42D5-9CEE-F57CB65546FD}" type="presOf" srcId="{0110AB8C-D614-4AB5-9282-B1A73CC6EAEE}" destId="{55BC8646-617B-4129-81BB-F09FDFF5D96F}" srcOrd="0" destOrd="0" presId="urn:microsoft.com/office/officeart/2005/8/layout/vList2"/>
    <dgm:cxn modelId="{FDFA9A20-AD78-4B32-93E0-9E41D73B398E}" type="presOf" srcId="{4C017465-DA9A-4A7D-A9BA-35DB301FDA01}" destId="{9A6AFAF1-9CF4-4629-BAD8-2439245275CA}" srcOrd="0" destOrd="0" presId="urn:microsoft.com/office/officeart/2005/8/layout/vList2"/>
    <dgm:cxn modelId="{D94B2D36-39C5-49AD-A715-12EE5F5502E5}" type="presOf" srcId="{25A4931B-0482-4CDB-89DE-5B8A864D052D}" destId="{F324B8DE-64EC-4244-BA9D-FF84680AF7A8}" srcOrd="0" destOrd="0" presId="urn:microsoft.com/office/officeart/2005/8/layout/vList2"/>
    <dgm:cxn modelId="{E3C62F3A-3CD4-46D1-A017-E4125B1E799E}" type="presOf" srcId="{14885390-6125-43D9-B07A-2C116E343B96}" destId="{C15EEB62-EEBE-4EB3-BC25-0AF74D8E6792}" srcOrd="0" destOrd="1" presId="urn:microsoft.com/office/officeart/2005/8/layout/vList2"/>
    <dgm:cxn modelId="{CB49F663-9333-4AD0-8E39-6B69C30CCB85}" type="presOf" srcId="{88A94B11-B8F8-4536-B542-750F126932CB}" destId="{41C83C31-6A12-48BE-9F8B-24476A47ABFE}" srcOrd="0" destOrd="0" presId="urn:microsoft.com/office/officeart/2005/8/layout/vList2"/>
    <dgm:cxn modelId="{A2532874-EE1C-4B79-B995-350D55EDF824}" type="presOf" srcId="{38C53AD9-049A-41B1-9DD7-373F2E863EA4}" destId="{AF075CD2-A94E-400D-B0C3-683464B52A70}" srcOrd="0" destOrd="0" presId="urn:microsoft.com/office/officeart/2005/8/layout/vList2"/>
    <dgm:cxn modelId="{12D6DE78-76F7-4303-A96C-701FC88FA648}" srcId="{0110AB8C-D614-4AB5-9282-B1A73CC6EAEE}" destId="{37AC304C-D942-4E06-8896-5B1C7B190F22}" srcOrd="0" destOrd="0" parTransId="{840548AB-A441-4C76-A3CA-7C170F1E2BB9}" sibTransId="{C1D6D20A-3FCD-46DB-939B-06218324AC04}"/>
    <dgm:cxn modelId="{F3865679-70BC-4F0A-9956-5C04E647CDCD}" srcId="{4C017465-DA9A-4A7D-A9BA-35DB301FDA01}" destId="{721D4BE2-05BF-4EFB-9CBF-CACC86E660E0}" srcOrd="4" destOrd="0" parTransId="{D78F037F-D50B-4D37-B036-738DAD2BB863}" sibTransId="{C7077A0E-27DA-4EF5-B601-D518EEBEFD0A}"/>
    <dgm:cxn modelId="{C407378A-5FA9-4E12-BB84-E6ACA6D21314}" srcId="{AA02404C-D345-4EDD-A04F-470663B06364}" destId="{14885390-6125-43D9-B07A-2C116E343B96}" srcOrd="1" destOrd="0" parTransId="{CC6CE66F-E135-4403-ADCA-FE359521DA47}" sibTransId="{939C8833-8B01-40F7-B060-771F05A0AFCE}"/>
    <dgm:cxn modelId="{7C95518D-DA91-4EF1-8447-372335308BA5}" srcId="{AA02404C-D345-4EDD-A04F-470663B06364}" destId="{A737854A-D4B8-4DC3-A929-A47849E33ABB}" srcOrd="0" destOrd="0" parTransId="{EBB7FBA0-CE36-4282-B062-51505E96EE44}" sibTransId="{0E9AB589-C33F-4760-ACFB-06A7372C6865}"/>
    <dgm:cxn modelId="{8F2510A3-A342-451F-8968-0883138DB9CA}" type="presOf" srcId="{EFABC54D-E14F-49BF-BA20-8038CA9783EB}" destId="{D7720D66-BDC4-4C6E-889F-E84575009D2D}" srcOrd="0" destOrd="1" presId="urn:microsoft.com/office/officeart/2005/8/layout/vList2"/>
    <dgm:cxn modelId="{04694ED4-0A21-4452-90D2-29C7F5DBE0F6}" type="presOf" srcId="{721D4BE2-05BF-4EFB-9CBF-CACC86E660E0}" destId="{C88A6703-A235-4CB6-BD15-0724087F7855}" srcOrd="0" destOrd="0" presId="urn:microsoft.com/office/officeart/2005/8/layout/vList2"/>
    <dgm:cxn modelId="{E7D4BED4-3A13-4178-B475-7EA58637E030}" type="presOf" srcId="{37AC304C-D942-4E06-8896-5B1C7B190F22}" destId="{D7720D66-BDC4-4C6E-889F-E84575009D2D}" srcOrd="0" destOrd="0" presId="urn:microsoft.com/office/officeart/2005/8/layout/vList2"/>
    <dgm:cxn modelId="{3CAD22DA-6AE1-4306-BF39-7D8D864A98A9}" srcId="{4C017465-DA9A-4A7D-A9BA-35DB301FDA01}" destId="{25A4931B-0482-4CDB-89DE-5B8A864D052D}" srcOrd="3" destOrd="0" parTransId="{96B31CC9-9F42-40E5-B8EC-A2721E74EB31}" sibTransId="{77D5F438-D29C-4947-9F7F-9649EBB50ECB}"/>
    <dgm:cxn modelId="{E93FCBDA-A477-4F3D-B618-6AD08A6D32C2}" srcId="{4C017465-DA9A-4A7D-A9BA-35DB301FDA01}" destId="{AA02404C-D345-4EDD-A04F-470663B06364}" srcOrd="0" destOrd="0" parTransId="{C755DA70-C80C-46C0-BCBA-BE66420F3883}" sibTransId="{8B9FC732-AED7-4BA8-BA54-56467BEBCA81}"/>
    <dgm:cxn modelId="{FF8238DB-933D-4489-A639-B57142D3F0AF}" type="presOf" srcId="{AA02404C-D345-4EDD-A04F-470663B06364}" destId="{3DDCBC1C-4841-4F2E-ABC5-EFA1903C9D9E}" srcOrd="0" destOrd="0" presId="urn:microsoft.com/office/officeart/2005/8/layout/vList2"/>
    <dgm:cxn modelId="{3250DFE3-E0CE-4037-ADCB-5336FD86FED8}" type="presOf" srcId="{A737854A-D4B8-4DC3-A929-A47849E33ABB}" destId="{C15EEB62-EEBE-4EB3-BC25-0AF74D8E6792}" srcOrd="0" destOrd="0" presId="urn:microsoft.com/office/officeart/2005/8/layout/vList2"/>
    <dgm:cxn modelId="{78F0C8E7-DC49-4D21-BC48-5BA3979D5945}" srcId="{4C017465-DA9A-4A7D-A9BA-35DB301FDA01}" destId="{38C53AD9-049A-41B1-9DD7-373F2E863EA4}" srcOrd="2" destOrd="0" parTransId="{B1F41A57-CE11-4589-A5D2-F898FD91D54F}" sibTransId="{4D3C7209-60C5-41C1-926C-DA7A33F0B73F}"/>
    <dgm:cxn modelId="{3F8293F1-C0EE-479A-970B-8D44DD1FAC0B}" type="presOf" srcId="{40B9BC4F-EB6D-429C-A85D-7209252E8E5C}" destId="{D7720D66-BDC4-4C6E-889F-E84575009D2D}" srcOrd="0" destOrd="2" presId="urn:microsoft.com/office/officeart/2005/8/layout/vList2"/>
    <dgm:cxn modelId="{6F3C4AF6-A9A8-4DA7-B92C-9C146D374F4D}" srcId="{4C017465-DA9A-4A7D-A9BA-35DB301FDA01}" destId="{0110AB8C-D614-4AB5-9282-B1A73CC6EAEE}" srcOrd="1" destOrd="0" parTransId="{DA459192-5992-49EA-910E-5C326F8B819D}" sibTransId="{B3CBE217-E85E-4EED-BE9B-F7A1089BB5C2}"/>
    <dgm:cxn modelId="{831D23F8-2AEB-4E9A-B7D2-80A14795B844}" type="presParOf" srcId="{9A6AFAF1-9CF4-4629-BAD8-2439245275CA}" destId="{3DDCBC1C-4841-4F2E-ABC5-EFA1903C9D9E}" srcOrd="0" destOrd="0" presId="urn:microsoft.com/office/officeart/2005/8/layout/vList2"/>
    <dgm:cxn modelId="{B04352DE-14B8-4CD9-8AD7-06CB47BD9B5B}" type="presParOf" srcId="{9A6AFAF1-9CF4-4629-BAD8-2439245275CA}" destId="{C15EEB62-EEBE-4EB3-BC25-0AF74D8E6792}" srcOrd="1" destOrd="0" presId="urn:microsoft.com/office/officeart/2005/8/layout/vList2"/>
    <dgm:cxn modelId="{DDD053D6-3FA5-4D45-96E3-96D87AF9FCA5}" type="presParOf" srcId="{9A6AFAF1-9CF4-4629-BAD8-2439245275CA}" destId="{55BC8646-617B-4129-81BB-F09FDFF5D96F}" srcOrd="2" destOrd="0" presId="urn:microsoft.com/office/officeart/2005/8/layout/vList2"/>
    <dgm:cxn modelId="{D89F4384-9485-44C1-B600-E286D77ACAC6}" type="presParOf" srcId="{9A6AFAF1-9CF4-4629-BAD8-2439245275CA}" destId="{D7720D66-BDC4-4C6E-889F-E84575009D2D}" srcOrd="3" destOrd="0" presId="urn:microsoft.com/office/officeart/2005/8/layout/vList2"/>
    <dgm:cxn modelId="{F0E02201-C711-4B92-8F96-F778F3DBEF58}" type="presParOf" srcId="{9A6AFAF1-9CF4-4629-BAD8-2439245275CA}" destId="{AF075CD2-A94E-400D-B0C3-683464B52A70}" srcOrd="4" destOrd="0" presId="urn:microsoft.com/office/officeart/2005/8/layout/vList2"/>
    <dgm:cxn modelId="{6523C4C2-EB9A-4185-BE3C-744C72624993}" type="presParOf" srcId="{9A6AFAF1-9CF4-4629-BAD8-2439245275CA}" destId="{41C83C31-6A12-48BE-9F8B-24476A47ABFE}" srcOrd="5" destOrd="0" presId="urn:microsoft.com/office/officeart/2005/8/layout/vList2"/>
    <dgm:cxn modelId="{5DF35704-02CC-4CE5-A018-2CC76D501898}" type="presParOf" srcId="{9A6AFAF1-9CF4-4629-BAD8-2439245275CA}" destId="{F324B8DE-64EC-4244-BA9D-FF84680AF7A8}" srcOrd="6" destOrd="0" presId="urn:microsoft.com/office/officeart/2005/8/layout/vList2"/>
    <dgm:cxn modelId="{F4312BB0-F726-45BC-8092-D358CA348950}" type="presParOf" srcId="{9A6AFAF1-9CF4-4629-BAD8-2439245275CA}" destId="{D791AABE-47BD-46ED-8FD1-C6F10FFC9BA9}" srcOrd="7" destOrd="0" presId="urn:microsoft.com/office/officeart/2005/8/layout/vList2"/>
    <dgm:cxn modelId="{EAB94DEC-9404-4AE9-A728-4AEDE7BA8FAA}" type="presParOf" srcId="{9A6AFAF1-9CF4-4629-BAD8-2439245275CA}" destId="{C88A6703-A235-4CB6-BD15-0724087F785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F5FCEEA-1509-4638-B570-7600A133E607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C4DA211-9B88-4AA5-B0FB-51037F65DB0B}">
      <dgm:prSet/>
      <dgm:spPr/>
      <dgm:t>
        <a:bodyPr/>
        <a:lstStyle/>
        <a:p>
          <a:r>
            <a:rPr lang="en-GB"/>
            <a:t>Jenny’s caring role affects her emotional, social and adolescent development </a:t>
          </a:r>
          <a:endParaRPr lang="en-US"/>
        </a:p>
      </dgm:t>
    </dgm:pt>
    <dgm:pt modelId="{0C99270A-EF3C-417F-A45C-33CA81DBB400}" type="parTrans" cxnId="{3FFACC40-434E-4232-A3AB-19B2E68EC736}">
      <dgm:prSet/>
      <dgm:spPr/>
      <dgm:t>
        <a:bodyPr/>
        <a:lstStyle/>
        <a:p>
          <a:endParaRPr lang="en-US"/>
        </a:p>
      </dgm:t>
    </dgm:pt>
    <dgm:pt modelId="{D97292F2-A1E2-4A4C-83F4-C3581BC90BEA}" type="sibTrans" cxnId="{3FFACC40-434E-4232-A3AB-19B2E68EC736}">
      <dgm:prSet/>
      <dgm:spPr/>
      <dgm:t>
        <a:bodyPr/>
        <a:lstStyle/>
        <a:p>
          <a:endParaRPr lang="en-US"/>
        </a:p>
      </dgm:t>
    </dgm:pt>
    <dgm:pt modelId="{CC9BE026-0323-49C2-AC8E-ADBC656D431C}">
      <dgm:prSet/>
      <dgm:spPr/>
      <dgm:t>
        <a:bodyPr/>
        <a:lstStyle/>
        <a:p>
          <a:r>
            <a:rPr lang="en-GB"/>
            <a:t>Bowlby’s Attachment Theory helps explain her emotional needs</a:t>
          </a:r>
          <a:endParaRPr lang="en-US"/>
        </a:p>
      </dgm:t>
    </dgm:pt>
    <dgm:pt modelId="{5987A188-BEEC-4A01-9A94-C5BC9030CFD7}" type="parTrans" cxnId="{5551E423-2038-4BEB-86ED-A542CD1DC925}">
      <dgm:prSet/>
      <dgm:spPr/>
      <dgm:t>
        <a:bodyPr/>
        <a:lstStyle/>
        <a:p>
          <a:endParaRPr lang="en-US"/>
        </a:p>
      </dgm:t>
    </dgm:pt>
    <dgm:pt modelId="{70A3C230-8BED-43C1-ACF0-28AB6CDF81D9}" type="sibTrans" cxnId="{5551E423-2038-4BEB-86ED-A542CD1DC925}">
      <dgm:prSet/>
      <dgm:spPr/>
      <dgm:t>
        <a:bodyPr/>
        <a:lstStyle/>
        <a:p>
          <a:endParaRPr lang="en-US"/>
        </a:p>
      </dgm:t>
    </dgm:pt>
    <dgm:pt modelId="{A0FAE3B5-429D-4014-B9D6-07BE54ECB1CF}">
      <dgm:prSet/>
      <dgm:spPr/>
      <dgm:t>
        <a:bodyPr/>
        <a:lstStyle/>
        <a:p>
          <a:r>
            <a:rPr lang="en-GB"/>
            <a:t>Theory-informed support can improve Jenny’s well-being</a:t>
          </a:r>
          <a:endParaRPr lang="en-US"/>
        </a:p>
      </dgm:t>
    </dgm:pt>
    <dgm:pt modelId="{0D3FEE5B-7786-4F19-9838-A13823711E01}" type="parTrans" cxnId="{5578888B-6F66-42C2-B963-E6AE2586164F}">
      <dgm:prSet/>
      <dgm:spPr/>
      <dgm:t>
        <a:bodyPr/>
        <a:lstStyle/>
        <a:p>
          <a:endParaRPr lang="en-US"/>
        </a:p>
      </dgm:t>
    </dgm:pt>
    <dgm:pt modelId="{00838DCD-E6FD-4A96-984D-6F14641139E7}" type="sibTrans" cxnId="{5578888B-6F66-42C2-B963-E6AE2586164F}">
      <dgm:prSet/>
      <dgm:spPr/>
      <dgm:t>
        <a:bodyPr/>
        <a:lstStyle/>
        <a:p>
          <a:endParaRPr lang="en-US"/>
        </a:p>
      </dgm:t>
    </dgm:pt>
    <dgm:pt modelId="{846C4B3E-DB98-40B3-9812-E10F05E99692}">
      <dgm:prSet/>
      <dgm:spPr/>
      <dgm:t>
        <a:bodyPr/>
        <a:lstStyle/>
        <a:p>
          <a:r>
            <a:rPr lang="en-GB"/>
            <a:t>Early support is essential to protect long-term development </a:t>
          </a:r>
          <a:endParaRPr lang="en-US"/>
        </a:p>
      </dgm:t>
    </dgm:pt>
    <dgm:pt modelId="{B265CE01-5D44-4F95-93BE-BD90051BCCC6}" type="parTrans" cxnId="{5B540872-53B6-4F79-8DD6-A655CED19B1B}">
      <dgm:prSet/>
      <dgm:spPr/>
      <dgm:t>
        <a:bodyPr/>
        <a:lstStyle/>
        <a:p>
          <a:endParaRPr lang="en-US"/>
        </a:p>
      </dgm:t>
    </dgm:pt>
    <dgm:pt modelId="{55C5F45B-D827-4270-B9C1-6FBC74583226}" type="sibTrans" cxnId="{5B540872-53B6-4F79-8DD6-A655CED19B1B}">
      <dgm:prSet/>
      <dgm:spPr/>
      <dgm:t>
        <a:bodyPr/>
        <a:lstStyle/>
        <a:p>
          <a:endParaRPr lang="en-US"/>
        </a:p>
      </dgm:t>
    </dgm:pt>
    <dgm:pt modelId="{E4083D92-9FC1-4957-8C36-2EA33BA11DCD}" type="pres">
      <dgm:prSet presAssocID="{9F5FCEEA-1509-4638-B570-7600A133E607}" presName="outerComposite" presStyleCnt="0">
        <dgm:presLayoutVars>
          <dgm:chMax val="5"/>
          <dgm:dir/>
          <dgm:resizeHandles val="exact"/>
        </dgm:presLayoutVars>
      </dgm:prSet>
      <dgm:spPr/>
    </dgm:pt>
    <dgm:pt modelId="{15A0B14C-FEC8-4758-98C9-306583167414}" type="pres">
      <dgm:prSet presAssocID="{9F5FCEEA-1509-4638-B570-7600A133E607}" presName="dummyMaxCanvas" presStyleCnt="0">
        <dgm:presLayoutVars/>
      </dgm:prSet>
      <dgm:spPr/>
    </dgm:pt>
    <dgm:pt modelId="{ED9A5E52-9975-40CC-B49D-C928FD2A7C0B}" type="pres">
      <dgm:prSet presAssocID="{9F5FCEEA-1509-4638-B570-7600A133E607}" presName="FourNodes_1" presStyleLbl="node1" presStyleIdx="0" presStyleCnt="4">
        <dgm:presLayoutVars>
          <dgm:bulletEnabled val="1"/>
        </dgm:presLayoutVars>
      </dgm:prSet>
      <dgm:spPr/>
    </dgm:pt>
    <dgm:pt modelId="{EAFC69ED-5BCE-48CC-84FD-CB9AEABD0430}" type="pres">
      <dgm:prSet presAssocID="{9F5FCEEA-1509-4638-B570-7600A133E607}" presName="FourNodes_2" presStyleLbl="node1" presStyleIdx="1" presStyleCnt="4">
        <dgm:presLayoutVars>
          <dgm:bulletEnabled val="1"/>
        </dgm:presLayoutVars>
      </dgm:prSet>
      <dgm:spPr/>
    </dgm:pt>
    <dgm:pt modelId="{943A847F-8C4C-45D4-89D1-292A269CAEB5}" type="pres">
      <dgm:prSet presAssocID="{9F5FCEEA-1509-4638-B570-7600A133E607}" presName="FourNodes_3" presStyleLbl="node1" presStyleIdx="2" presStyleCnt="4">
        <dgm:presLayoutVars>
          <dgm:bulletEnabled val="1"/>
        </dgm:presLayoutVars>
      </dgm:prSet>
      <dgm:spPr/>
    </dgm:pt>
    <dgm:pt modelId="{0A31DF88-BDAB-4E4B-BE45-622C09623743}" type="pres">
      <dgm:prSet presAssocID="{9F5FCEEA-1509-4638-B570-7600A133E607}" presName="FourNodes_4" presStyleLbl="node1" presStyleIdx="3" presStyleCnt="4">
        <dgm:presLayoutVars>
          <dgm:bulletEnabled val="1"/>
        </dgm:presLayoutVars>
      </dgm:prSet>
      <dgm:spPr/>
    </dgm:pt>
    <dgm:pt modelId="{110B9BE6-90FF-4308-A7C2-877A7FABD5C8}" type="pres">
      <dgm:prSet presAssocID="{9F5FCEEA-1509-4638-B570-7600A133E607}" presName="FourConn_1-2" presStyleLbl="fgAccFollowNode1" presStyleIdx="0" presStyleCnt="3">
        <dgm:presLayoutVars>
          <dgm:bulletEnabled val="1"/>
        </dgm:presLayoutVars>
      </dgm:prSet>
      <dgm:spPr/>
    </dgm:pt>
    <dgm:pt modelId="{47051CDC-E7C9-4D1D-BA63-018D9508C175}" type="pres">
      <dgm:prSet presAssocID="{9F5FCEEA-1509-4638-B570-7600A133E607}" presName="FourConn_2-3" presStyleLbl="fgAccFollowNode1" presStyleIdx="1" presStyleCnt="3">
        <dgm:presLayoutVars>
          <dgm:bulletEnabled val="1"/>
        </dgm:presLayoutVars>
      </dgm:prSet>
      <dgm:spPr/>
    </dgm:pt>
    <dgm:pt modelId="{CD54E817-2FAB-442A-9406-2A53A7D9FA67}" type="pres">
      <dgm:prSet presAssocID="{9F5FCEEA-1509-4638-B570-7600A133E607}" presName="FourConn_3-4" presStyleLbl="fgAccFollowNode1" presStyleIdx="2" presStyleCnt="3">
        <dgm:presLayoutVars>
          <dgm:bulletEnabled val="1"/>
        </dgm:presLayoutVars>
      </dgm:prSet>
      <dgm:spPr/>
    </dgm:pt>
    <dgm:pt modelId="{A370E933-647E-4092-84B0-8AFFAB10DF29}" type="pres">
      <dgm:prSet presAssocID="{9F5FCEEA-1509-4638-B570-7600A133E607}" presName="FourNodes_1_text" presStyleLbl="node1" presStyleIdx="3" presStyleCnt="4">
        <dgm:presLayoutVars>
          <dgm:bulletEnabled val="1"/>
        </dgm:presLayoutVars>
      </dgm:prSet>
      <dgm:spPr/>
    </dgm:pt>
    <dgm:pt modelId="{69BA8417-BA88-4B10-95EA-F041913E19FB}" type="pres">
      <dgm:prSet presAssocID="{9F5FCEEA-1509-4638-B570-7600A133E607}" presName="FourNodes_2_text" presStyleLbl="node1" presStyleIdx="3" presStyleCnt="4">
        <dgm:presLayoutVars>
          <dgm:bulletEnabled val="1"/>
        </dgm:presLayoutVars>
      </dgm:prSet>
      <dgm:spPr/>
    </dgm:pt>
    <dgm:pt modelId="{D74EF465-06AA-4516-836F-4F7B3D0D3124}" type="pres">
      <dgm:prSet presAssocID="{9F5FCEEA-1509-4638-B570-7600A133E607}" presName="FourNodes_3_text" presStyleLbl="node1" presStyleIdx="3" presStyleCnt="4">
        <dgm:presLayoutVars>
          <dgm:bulletEnabled val="1"/>
        </dgm:presLayoutVars>
      </dgm:prSet>
      <dgm:spPr/>
    </dgm:pt>
    <dgm:pt modelId="{908D49D1-6619-461F-AF0A-3B4E4CEB3A77}" type="pres">
      <dgm:prSet presAssocID="{9F5FCEEA-1509-4638-B570-7600A133E607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5161DC09-BB19-4E04-A9AE-4BD88B32B510}" type="presOf" srcId="{846C4B3E-DB98-40B3-9812-E10F05E99692}" destId="{908D49D1-6619-461F-AF0A-3B4E4CEB3A77}" srcOrd="1" destOrd="0" presId="urn:microsoft.com/office/officeart/2005/8/layout/vProcess5"/>
    <dgm:cxn modelId="{1A19BC23-30DF-432E-A10D-8E277A6723CC}" type="presOf" srcId="{70A3C230-8BED-43C1-ACF0-28AB6CDF81D9}" destId="{47051CDC-E7C9-4D1D-BA63-018D9508C175}" srcOrd="0" destOrd="0" presId="urn:microsoft.com/office/officeart/2005/8/layout/vProcess5"/>
    <dgm:cxn modelId="{5551E423-2038-4BEB-86ED-A542CD1DC925}" srcId="{9F5FCEEA-1509-4638-B570-7600A133E607}" destId="{CC9BE026-0323-49C2-AC8E-ADBC656D431C}" srcOrd="1" destOrd="0" parTransId="{5987A188-BEEC-4A01-9A94-C5BC9030CFD7}" sibTransId="{70A3C230-8BED-43C1-ACF0-28AB6CDF81D9}"/>
    <dgm:cxn modelId="{3FFACC40-434E-4232-A3AB-19B2E68EC736}" srcId="{9F5FCEEA-1509-4638-B570-7600A133E607}" destId="{1C4DA211-9B88-4AA5-B0FB-51037F65DB0B}" srcOrd="0" destOrd="0" parTransId="{0C99270A-EF3C-417F-A45C-33CA81DBB400}" sibTransId="{D97292F2-A1E2-4A4C-83F4-C3581BC90BEA}"/>
    <dgm:cxn modelId="{23DF135B-A440-458C-B5FF-A4A4FDDCE0F7}" type="presOf" srcId="{CC9BE026-0323-49C2-AC8E-ADBC656D431C}" destId="{69BA8417-BA88-4B10-95EA-F041913E19FB}" srcOrd="1" destOrd="0" presId="urn:microsoft.com/office/officeart/2005/8/layout/vProcess5"/>
    <dgm:cxn modelId="{5636894F-82E7-4FB9-9465-0441047A9C01}" type="presOf" srcId="{9F5FCEEA-1509-4638-B570-7600A133E607}" destId="{E4083D92-9FC1-4957-8C36-2EA33BA11DCD}" srcOrd="0" destOrd="0" presId="urn:microsoft.com/office/officeart/2005/8/layout/vProcess5"/>
    <dgm:cxn modelId="{5B540872-53B6-4F79-8DD6-A655CED19B1B}" srcId="{9F5FCEEA-1509-4638-B570-7600A133E607}" destId="{846C4B3E-DB98-40B3-9812-E10F05E99692}" srcOrd="3" destOrd="0" parTransId="{B265CE01-5D44-4F95-93BE-BD90051BCCC6}" sibTransId="{55C5F45B-D827-4270-B9C1-6FBC74583226}"/>
    <dgm:cxn modelId="{5578888B-6F66-42C2-B963-E6AE2586164F}" srcId="{9F5FCEEA-1509-4638-B570-7600A133E607}" destId="{A0FAE3B5-429D-4014-B9D6-07BE54ECB1CF}" srcOrd="2" destOrd="0" parTransId="{0D3FEE5B-7786-4F19-9838-A13823711E01}" sibTransId="{00838DCD-E6FD-4A96-984D-6F14641139E7}"/>
    <dgm:cxn modelId="{43403799-617F-4FDF-BC4A-0BFE9DE3F3CC}" type="presOf" srcId="{D97292F2-A1E2-4A4C-83F4-C3581BC90BEA}" destId="{110B9BE6-90FF-4308-A7C2-877A7FABD5C8}" srcOrd="0" destOrd="0" presId="urn:microsoft.com/office/officeart/2005/8/layout/vProcess5"/>
    <dgm:cxn modelId="{347EDC9D-328A-480B-840C-148DD21D89F2}" type="presOf" srcId="{A0FAE3B5-429D-4014-B9D6-07BE54ECB1CF}" destId="{943A847F-8C4C-45D4-89D1-292A269CAEB5}" srcOrd="0" destOrd="0" presId="urn:microsoft.com/office/officeart/2005/8/layout/vProcess5"/>
    <dgm:cxn modelId="{5B7D2AA1-0A08-4E84-B9C8-89CB74F033FD}" type="presOf" srcId="{CC9BE026-0323-49C2-AC8E-ADBC656D431C}" destId="{EAFC69ED-5BCE-48CC-84FD-CB9AEABD0430}" srcOrd="0" destOrd="0" presId="urn:microsoft.com/office/officeart/2005/8/layout/vProcess5"/>
    <dgm:cxn modelId="{0C1291C1-D3C2-4517-917D-B92580958CBD}" type="presOf" srcId="{A0FAE3B5-429D-4014-B9D6-07BE54ECB1CF}" destId="{D74EF465-06AA-4516-836F-4F7B3D0D3124}" srcOrd="1" destOrd="0" presId="urn:microsoft.com/office/officeart/2005/8/layout/vProcess5"/>
    <dgm:cxn modelId="{C6F3BDC4-F39B-44BC-A851-5C2014DD3E4E}" type="presOf" srcId="{846C4B3E-DB98-40B3-9812-E10F05E99692}" destId="{0A31DF88-BDAB-4E4B-BE45-622C09623743}" srcOrd="0" destOrd="0" presId="urn:microsoft.com/office/officeart/2005/8/layout/vProcess5"/>
    <dgm:cxn modelId="{B335F8E4-B9F1-4C4C-926B-285DE81AAC9A}" type="presOf" srcId="{1C4DA211-9B88-4AA5-B0FB-51037F65DB0B}" destId="{A370E933-647E-4092-84B0-8AFFAB10DF29}" srcOrd="1" destOrd="0" presId="urn:microsoft.com/office/officeart/2005/8/layout/vProcess5"/>
    <dgm:cxn modelId="{CD59FBEE-D90F-446F-B38B-4C9CF719B1F7}" type="presOf" srcId="{00838DCD-E6FD-4A96-984D-6F14641139E7}" destId="{CD54E817-2FAB-442A-9406-2A53A7D9FA67}" srcOrd="0" destOrd="0" presId="urn:microsoft.com/office/officeart/2005/8/layout/vProcess5"/>
    <dgm:cxn modelId="{C37767F8-53A9-46A2-A3A0-E533149617AB}" type="presOf" srcId="{1C4DA211-9B88-4AA5-B0FB-51037F65DB0B}" destId="{ED9A5E52-9975-40CC-B49D-C928FD2A7C0B}" srcOrd="0" destOrd="0" presId="urn:microsoft.com/office/officeart/2005/8/layout/vProcess5"/>
    <dgm:cxn modelId="{B4CC1A02-1560-4905-92AB-F4C2EB270863}" type="presParOf" srcId="{E4083D92-9FC1-4957-8C36-2EA33BA11DCD}" destId="{15A0B14C-FEC8-4758-98C9-306583167414}" srcOrd="0" destOrd="0" presId="urn:microsoft.com/office/officeart/2005/8/layout/vProcess5"/>
    <dgm:cxn modelId="{E3F22BD5-C978-4DEC-B20D-15931D941E02}" type="presParOf" srcId="{E4083D92-9FC1-4957-8C36-2EA33BA11DCD}" destId="{ED9A5E52-9975-40CC-B49D-C928FD2A7C0B}" srcOrd="1" destOrd="0" presId="urn:microsoft.com/office/officeart/2005/8/layout/vProcess5"/>
    <dgm:cxn modelId="{65DBC0E6-36BE-4CFD-BD11-67DF82F528AA}" type="presParOf" srcId="{E4083D92-9FC1-4957-8C36-2EA33BA11DCD}" destId="{EAFC69ED-5BCE-48CC-84FD-CB9AEABD0430}" srcOrd="2" destOrd="0" presId="urn:microsoft.com/office/officeart/2005/8/layout/vProcess5"/>
    <dgm:cxn modelId="{F163218B-702A-4119-B35C-BF3555C6C83E}" type="presParOf" srcId="{E4083D92-9FC1-4957-8C36-2EA33BA11DCD}" destId="{943A847F-8C4C-45D4-89D1-292A269CAEB5}" srcOrd="3" destOrd="0" presId="urn:microsoft.com/office/officeart/2005/8/layout/vProcess5"/>
    <dgm:cxn modelId="{B62A34D6-1396-4160-97AE-5C2B24437EFD}" type="presParOf" srcId="{E4083D92-9FC1-4957-8C36-2EA33BA11DCD}" destId="{0A31DF88-BDAB-4E4B-BE45-622C09623743}" srcOrd="4" destOrd="0" presId="urn:microsoft.com/office/officeart/2005/8/layout/vProcess5"/>
    <dgm:cxn modelId="{8C0409E8-DC84-44AF-9604-9EE6F4257CE6}" type="presParOf" srcId="{E4083D92-9FC1-4957-8C36-2EA33BA11DCD}" destId="{110B9BE6-90FF-4308-A7C2-877A7FABD5C8}" srcOrd="5" destOrd="0" presId="urn:microsoft.com/office/officeart/2005/8/layout/vProcess5"/>
    <dgm:cxn modelId="{455DE97A-781D-45C8-B42F-1D74DFC9B11A}" type="presParOf" srcId="{E4083D92-9FC1-4957-8C36-2EA33BA11DCD}" destId="{47051CDC-E7C9-4D1D-BA63-018D9508C175}" srcOrd="6" destOrd="0" presId="urn:microsoft.com/office/officeart/2005/8/layout/vProcess5"/>
    <dgm:cxn modelId="{720C6C41-51B7-40F0-8275-69159B34EF46}" type="presParOf" srcId="{E4083D92-9FC1-4957-8C36-2EA33BA11DCD}" destId="{CD54E817-2FAB-442A-9406-2A53A7D9FA67}" srcOrd="7" destOrd="0" presId="urn:microsoft.com/office/officeart/2005/8/layout/vProcess5"/>
    <dgm:cxn modelId="{CAA90D39-BA96-4F18-AFB1-CD6542D81035}" type="presParOf" srcId="{E4083D92-9FC1-4957-8C36-2EA33BA11DCD}" destId="{A370E933-647E-4092-84B0-8AFFAB10DF29}" srcOrd="8" destOrd="0" presId="urn:microsoft.com/office/officeart/2005/8/layout/vProcess5"/>
    <dgm:cxn modelId="{BBDB6B0D-7FDC-48CC-B280-1C67183713CE}" type="presParOf" srcId="{E4083D92-9FC1-4957-8C36-2EA33BA11DCD}" destId="{69BA8417-BA88-4B10-95EA-F041913E19FB}" srcOrd="9" destOrd="0" presId="urn:microsoft.com/office/officeart/2005/8/layout/vProcess5"/>
    <dgm:cxn modelId="{0F02B8DC-D00D-4226-A828-BF83BB5BE2B9}" type="presParOf" srcId="{E4083D92-9FC1-4957-8C36-2EA33BA11DCD}" destId="{D74EF465-06AA-4516-836F-4F7B3D0D3124}" srcOrd="10" destOrd="0" presId="urn:microsoft.com/office/officeart/2005/8/layout/vProcess5"/>
    <dgm:cxn modelId="{A1300514-945D-40E2-9713-EB024DBEB2D6}" type="presParOf" srcId="{E4083D92-9FC1-4957-8C36-2EA33BA11DCD}" destId="{908D49D1-6619-461F-AF0A-3B4E4CEB3A77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FF9685-3F18-4DB6-9794-C3FC88D20FB2}">
      <dsp:nvSpPr>
        <dsp:cNvPr id="0" name=""/>
        <dsp:cNvSpPr/>
      </dsp:nvSpPr>
      <dsp:spPr>
        <a:xfrm>
          <a:off x="0" y="0"/>
          <a:ext cx="8412480" cy="9572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Adolescence = critical period of emotional and identity development, during the transitional phase of growth and development   (Csikszentmihalyi, 2019)</a:t>
          </a:r>
          <a:endParaRPr lang="en-US" sz="1800" kern="1200"/>
        </a:p>
      </dsp:txBody>
      <dsp:txXfrm>
        <a:off x="28038" y="28038"/>
        <a:ext cx="7298593" cy="901218"/>
      </dsp:txXfrm>
    </dsp:sp>
    <dsp:sp modelId="{8A23BD5B-C4DA-420A-B49B-94DD11BE0512}">
      <dsp:nvSpPr>
        <dsp:cNvPr id="0" name=""/>
        <dsp:cNvSpPr/>
      </dsp:nvSpPr>
      <dsp:spPr>
        <a:xfrm>
          <a:off x="704545" y="1131347"/>
          <a:ext cx="8412480" cy="95729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During adolescence there's an increased need for peer relationships and autonomy  (Allen and Waterman, 2024)</a:t>
          </a:r>
          <a:endParaRPr lang="en-US" sz="1800" kern="1200"/>
        </a:p>
      </dsp:txBody>
      <dsp:txXfrm>
        <a:off x="732583" y="1159385"/>
        <a:ext cx="7029617" cy="901218"/>
      </dsp:txXfrm>
    </dsp:sp>
    <dsp:sp modelId="{414F069A-2697-4EDA-B3FD-F6B8FCDFD9BF}">
      <dsp:nvSpPr>
        <dsp:cNvPr id="0" name=""/>
        <dsp:cNvSpPr/>
      </dsp:nvSpPr>
      <dsp:spPr>
        <a:xfrm>
          <a:off x="1398574" y="2262695"/>
          <a:ext cx="8412480" cy="95729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Adolescents still need emotional support and security from caregivers </a:t>
          </a:r>
          <a:endParaRPr lang="en-US" sz="1800" kern="1200"/>
        </a:p>
      </dsp:txBody>
      <dsp:txXfrm>
        <a:off x="1426612" y="2290733"/>
        <a:ext cx="7040133" cy="901218"/>
      </dsp:txXfrm>
    </dsp:sp>
    <dsp:sp modelId="{0583DFE6-F023-4F54-B0C6-CEEEA70E0BF8}">
      <dsp:nvSpPr>
        <dsp:cNvPr id="0" name=""/>
        <dsp:cNvSpPr/>
      </dsp:nvSpPr>
      <dsp:spPr>
        <a:xfrm>
          <a:off x="2103119" y="3394043"/>
          <a:ext cx="8412480" cy="95729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Jenny’s long-term caring responsibilities may disrupt typical adolescent development</a:t>
          </a:r>
          <a:endParaRPr lang="en-US" sz="1800" kern="1200"/>
        </a:p>
      </dsp:txBody>
      <dsp:txXfrm>
        <a:off x="2131157" y="3422081"/>
        <a:ext cx="7029617" cy="901218"/>
      </dsp:txXfrm>
    </dsp:sp>
    <dsp:sp modelId="{54FDA611-536D-4F9A-B66E-C0B091E23ECA}">
      <dsp:nvSpPr>
        <dsp:cNvPr id="0" name=""/>
        <dsp:cNvSpPr/>
      </dsp:nvSpPr>
      <dsp:spPr>
        <a:xfrm>
          <a:off x="7790238" y="733200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7930242" y="733200"/>
        <a:ext cx="342233" cy="468236"/>
      </dsp:txXfrm>
    </dsp:sp>
    <dsp:sp modelId="{00393047-754D-4D80-B647-30F987B008F3}">
      <dsp:nvSpPr>
        <dsp:cNvPr id="0" name=""/>
        <dsp:cNvSpPr/>
      </dsp:nvSpPr>
      <dsp:spPr>
        <a:xfrm>
          <a:off x="8494783" y="1864548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634787" y="1864548"/>
        <a:ext cx="342233" cy="468236"/>
      </dsp:txXfrm>
    </dsp:sp>
    <dsp:sp modelId="{62F628BD-61D5-45B2-8EE4-F328C513E2B3}">
      <dsp:nvSpPr>
        <dsp:cNvPr id="0" name=""/>
        <dsp:cNvSpPr/>
      </dsp:nvSpPr>
      <dsp:spPr>
        <a:xfrm>
          <a:off x="9188813" y="2995896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328817" y="2995896"/>
        <a:ext cx="342233" cy="4682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8239E5-3B54-4867-974B-2818551251DE}">
      <dsp:nvSpPr>
        <dsp:cNvPr id="0" name=""/>
        <dsp:cNvSpPr/>
      </dsp:nvSpPr>
      <dsp:spPr>
        <a:xfrm>
          <a:off x="0" y="310"/>
          <a:ext cx="807481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991B2A-8EE9-4268-B1F9-A90CDB89883F}">
      <dsp:nvSpPr>
        <dsp:cNvPr id="0" name=""/>
        <dsp:cNvSpPr/>
      </dsp:nvSpPr>
      <dsp:spPr>
        <a:xfrm>
          <a:off x="0" y="310"/>
          <a:ext cx="8074815" cy="508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Loss of her father = disruption to Jenny’s primary attachment figure</a:t>
          </a:r>
          <a:endParaRPr lang="en-US" sz="1700" kern="1200"/>
        </a:p>
      </dsp:txBody>
      <dsp:txXfrm>
        <a:off x="0" y="310"/>
        <a:ext cx="8074815" cy="508626"/>
      </dsp:txXfrm>
    </dsp:sp>
    <dsp:sp modelId="{A8020328-D60E-4026-8FA2-A3AA238A10D1}">
      <dsp:nvSpPr>
        <dsp:cNvPr id="0" name=""/>
        <dsp:cNvSpPr/>
      </dsp:nvSpPr>
      <dsp:spPr>
        <a:xfrm>
          <a:off x="0" y="508937"/>
          <a:ext cx="807481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56EF02-D647-4277-972A-BCBFC21C2418}">
      <dsp:nvSpPr>
        <dsp:cNvPr id="0" name=""/>
        <dsp:cNvSpPr/>
      </dsp:nvSpPr>
      <dsp:spPr>
        <a:xfrm>
          <a:off x="0" y="508937"/>
          <a:ext cx="8074815" cy="508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Jenny’s mothers' low mood and memory problems, reduces emotional availability </a:t>
          </a:r>
          <a:endParaRPr lang="en-US" sz="1700" kern="1200"/>
        </a:p>
      </dsp:txBody>
      <dsp:txXfrm>
        <a:off x="0" y="508937"/>
        <a:ext cx="8074815" cy="508626"/>
      </dsp:txXfrm>
    </dsp:sp>
    <dsp:sp modelId="{AD07AFC5-8F72-47D3-B5B4-B44773E0ED3F}">
      <dsp:nvSpPr>
        <dsp:cNvPr id="0" name=""/>
        <dsp:cNvSpPr/>
      </dsp:nvSpPr>
      <dsp:spPr>
        <a:xfrm>
          <a:off x="0" y="1017563"/>
          <a:ext cx="807481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77AE41-27D2-41B1-90DF-BE68929505CF}">
      <dsp:nvSpPr>
        <dsp:cNvPr id="0" name=""/>
        <dsp:cNvSpPr/>
      </dsp:nvSpPr>
      <dsp:spPr>
        <a:xfrm>
          <a:off x="0" y="1017563"/>
          <a:ext cx="8074815" cy="508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Jenny has taken on a caregiving role, leading to a role reversal</a:t>
          </a:r>
          <a:endParaRPr lang="en-US" sz="1700" kern="1200"/>
        </a:p>
      </dsp:txBody>
      <dsp:txXfrm>
        <a:off x="0" y="1017563"/>
        <a:ext cx="8074815" cy="508626"/>
      </dsp:txXfrm>
    </dsp:sp>
    <dsp:sp modelId="{AFDB87FE-DC32-4429-BD37-01C3E5E1A6A8}">
      <dsp:nvSpPr>
        <dsp:cNvPr id="0" name=""/>
        <dsp:cNvSpPr/>
      </dsp:nvSpPr>
      <dsp:spPr>
        <a:xfrm>
          <a:off x="0" y="1526190"/>
          <a:ext cx="807481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49DE11-5720-4C94-98E1-6801EA072BEE}">
      <dsp:nvSpPr>
        <dsp:cNvPr id="0" name=""/>
        <dsp:cNvSpPr/>
      </dsp:nvSpPr>
      <dsp:spPr>
        <a:xfrm>
          <a:off x="0" y="1526190"/>
          <a:ext cx="8074815" cy="508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These experiences may affect Jenny’s emotional development and well-being</a:t>
          </a:r>
          <a:endParaRPr lang="en-US" sz="1700" kern="1200"/>
        </a:p>
      </dsp:txBody>
      <dsp:txXfrm>
        <a:off x="0" y="1526190"/>
        <a:ext cx="8074815" cy="508626"/>
      </dsp:txXfrm>
    </dsp:sp>
    <dsp:sp modelId="{93668BB4-7557-4970-B5D8-E2EED6B3388F}">
      <dsp:nvSpPr>
        <dsp:cNvPr id="0" name=""/>
        <dsp:cNvSpPr/>
      </dsp:nvSpPr>
      <dsp:spPr>
        <a:xfrm>
          <a:off x="0" y="2034816"/>
          <a:ext cx="807481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32E660-0024-4136-A4CB-F5EB35DFBA45}">
      <dsp:nvSpPr>
        <dsp:cNvPr id="0" name=""/>
        <dsp:cNvSpPr/>
      </dsp:nvSpPr>
      <dsp:spPr>
        <a:xfrm>
          <a:off x="0" y="2034816"/>
          <a:ext cx="8074815" cy="508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Attachment theory helps us understand these impacts</a:t>
          </a:r>
          <a:endParaRPr lang="en-US" sz="1700" kern="1200"/>
        </a:p>
      </dsp:txBody>
      <dsp:txXfrm>
        <a:off x="0" y="2034816"/>
        <a:ext cx="8074815" cy="5086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DCBC1C-4841-4F2E-ABC5-EFA1903C9D9E}">
      <dsp:nvSpPr>
        <dsp:cNvPr id="0" name=""/>
        <dsp:cNvSpPr/>
      </dsp:nvSpPr>
      <dsp:spPr>
        <a:xfrm>
          <a:off x="0" y="77989"/>
          <a:ext cx="12192000" cy="638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u="sng" kern="1200"/>
            <a:t>PRO’S</a:t>
          </a:r>
          <a:endParaRPr lang="en-US" sz="2600" kern="1200"/>
        </a:p>
      </dsp:txBody>
      <dsp:txXfrm>
        <a:off x="31185" y="109174"/>
        <a:ext cx="12129630" cy="576450"/>
      </dsp:txXfrm>
    </dsp:sp>
    <dsp:sp modelId="{C15EEB62-EEBE-4EB3-BC25-0AF74D8E6792}">
      <dsp:nvSpPr>
        <dsp:cNvPr id="0" name=""/>
        <dsp:cNvSpPr/>
      </dsp:nvSpPr>
      <dsp:spPr>
        <a:xfrm>
          <a:off x="0" y="716809"/>
          <a:ext cx="12192000" cy="6996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7096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Useful for understanding emotional impact of loss and caregiving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Highlights importance of emotional security and consistency </a:t>
          </a:r>
          <a:endParaRPr lang="en-US" sz="2000" kern="1200"/>
        </a:p>
      </dsp:txBody>
      <dsp:txXfrm>
        <a:off x="0" y="716809"/>
        <a:ext cx="12192000" cy="699660"/>
      </dsp:txXfrm>
    </dsp:sp>
    <dsp:sp modelId="{55BC8646-617B-4129-81BB-F09FDFF5D96F}">
      <dsp:nvSpPr>
        <dsp:cNvPr id="0" name=""/>
        <dsp:cNvSpPr/>
      </dsp:nvSpPr>
      <dsp:spPr>
        <a:xfrm>
          <a:off x="0" y="1416469"/>
          <a:ext cx="12192000" cy="638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u="sng" kern="1200"/>
            <a:t>CONS</a:t>
          </a:r>
          <a:endParaRPr lang="en-US" sz="2600" kern="1200"/>
        </a:p>
      </dsp:txBody>
      <dsp:txXfrm>
        <a:off x="31185" y="1447654"/>
        <a:ext cx="12129630" cy="576450"/>
      </dsp:txXfrm>
    </dsp:sp>
    <dsp:sp modelId="{D7720D66-BDC4-4C6E-889F-E84575009D2D}">
      <dsp:nvSpPr>
        <dsp:cNvPr id="0" name=""/>
        <dsp:cNvSpPr/>
      </dsp:nvSpPr>
      <dsp:spPr>
        <a:xfrm>
          <a:off x="0" y="2055289"/>
          <a:ext cx="12192000" cy="1049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7096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May overemphasize early childhood experiences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Limited focus on peer relationships and social context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Cultural differences are not fully considered </a:t>
          </a:r>
          <a:endParaRPr lang="en-US" sz="2000" kern="1200"/>
        </a:p>
      </dsp:txBody>
      <dsp:txXfrm>
        <a:off x="0" y="2055289"/>
        <a:ext cx="12192000" cy="1049490"/>
      </dsp:txXfrm>
    </dsp:sp>
    <dsp:sp modelId="{AF075CD2-A94E-400D-B0C3-683464B52A70}">
      <dsp:nvSpPr>
        <dsp:cNvPr id="0" name=""/>
        <dsp:cNvSpPr/>
      </dsp:nvSpPr>
      <dsp:spPr>
        <a:xfrm>
          <a:off x="0" y="3104779"/>
          <a:ext cx="12192000" cy="638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u="sng" kern="1200"/>
            <a:t>OVERALL</a:t>
          </a:r>
          <a:endParaRPr lang="en-US" sz="2600" kern="1200"/>
        </a:p>
      </dsp:txBody>
      <dsp:txXfrm>
        <a:off x="31185" y="3135964"/>
        <a:ext cx="12129630" cy="576450"/>
      </dsp:txXfrm>
    </dsp:sp>
    <dsp:sp modelId="{41C83C31-6A12-48BE-9F8B-24476A47ABFE}">
      <dsp:nvSpPr>
        <dsp:cNvPr id="0" name=""/>
        <dsp:cNvSpPr/>
      </dsp:nvSpPr>
      <dsp:spPr>
        <a:xfrm>
          <a:off x="0" y="3743599"/>
          <a:ext cx="12192000" cy="430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7096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Balanced judgement: theory is valuable but not complete </a:t>
          </a:r>
          <a:endParaRPr lang="en-US" sz="2000" kern="1200"/>
        </a:p>
      </dsp:txBody>
      <dsp:txXfrm>
        <a:off x="0" y="3743599"/>
        <a:ext cx="12192000" cy="430560"/>
      </dsp:txXfrm>
    </dsp:sp>
    <dsp:sp modelId="{F324B8DE-64EC-4244-BA9D-FF84680AF7A8}">
      <dsp:nvSpPr>
        <dsp:cNvPr id="0" name=""/>
        <dsp:cNvSpPr/>
      </dsp:nvSpPr>
      <dsp:spPr>
        <a:xfrm>
          <a:off x="0" y="4174159"/>
          <a:ext cx="12192000" cy="638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(Zeanah, Berlin and Boris, 2011)</a:t>
          </a:r>
          <a:endParaRPr lang="en-US" sz="2600" kern="1200"/>
        </a:p>
      </dsp:txBody>
      <dsp:txXfrm>
        <a:off x="31185" y="4205344"/>
        <a:ext cx="12129630" cy="576450"/>
      </dsp:txXfrm>
    </dsp:sp>
    <dsp:sp modelId="{C88A6703-A235-4CB6-BD15-0724087F7855}">
      <dsp:nvSpPr>
        <dsp:cNvPr id="0" name=""/>
        <dsp:cNvSpPr/>
      </dsp:nvSpPr>
      <dsp:spPr>
        <a:xfrm>
          <a:off x="0" y="4887859"/>
          <a:ext cx="12192000" cy="638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(Behrens, Jones-Mason and Forslund, 2025)</a:t>
          </a:r>
          <a:endParaRPr lang="en-US" sz="2600" kern="1200"/>
        </a:p>
      </dsp:txBody>
      <dsp:txXfrm>
        <a:off x="31185" y="4919044"/>
        <a:ext cx="12129630" cy="5764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9A5E52-9975-40CC-B49D-C928FD2A7C0B}">
      <dsp:nvSpPr>
        <dsp:cNvPr id="0" name=""/>
        <dsp:cNvSpPr/>
      </dsp:nvSpPr>
      <dsp:spPr>
        <a:xfrm>
          <a:off x="0" y="0"/>
          <a:ext cx="8412480" cy="9572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Jenny’s caring role affects her emotional, social and adolescent development </a:t>
          </a:r>
          <a:endParaRPr lang="en-US" sz="2500" kern="1200"/>
        </a:p>
      </dsp:txBody>
      <dsp:txXfrm>
        <a:off x="28038" y="28038"/>
        <a:ext cx="7298593" cy="901218"/>
      </dsp:txXfrm>
    </dsp:sp>
    <dsp:sp modelId="{EAFC69ED-5BCE-48CC-84FD-CB9AEABD0430}">
      <dsp:nvSpPr>
        <dsp:cNvPr id="0" name=""/>
        <dsp:cNvSpPr/>
      </dsp:nvSpPr>
      <dsp:spPr>
        <a:xfrm>
          <a:off x="704545" y="1131347"/>
          <a:ext cx="8412480" cy="957294"/>
        </a:xfrm>
        <a:prstGeom prst="roundRect">
          <a:avLst>
            <a:gd name="adj" fmla="val 1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Bowlby’s Attachment Theory helps explain her emotional needs</a:t>
          </a:r>
          <a:endParaRPr lang="en-US" sz="2500" kern="1200"/>
        </a:p>
      </dsp:txBody>
      <dsp:txXfrm>
        <a:off x="732583" y="1159385"/>
        <a:ext cx="7029617" cy="901218"/>
      </dsp:txXfrm>
    </dsp:sp>
    <dsp:sp modelId="{943A847F-8C4C-45D4-89D1-292A269CAEB5}">
      <dsp:nvSpPr>
        <dsp:cNvPr id="0" name=""/>
        <dsp:cNvSpPr/>
      </dsp:nvSpPr>
      <dsp:spPr>
        <a:xfrm>
          <a:off x="1398574" y="2262695"/>
          <a:ext cx="8412480" cy="957294"/>
        </a:xfrm>
        <a:prstGeom prst="roundRect">
          <a:avLst>
            <a:gd name="adj" fmla="val 10000"/>
          </a:avLst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Theory-informed support can improve Jenny’s well-being</a:t>
          </a:r>
          <a:endParaRPr lang="en-US" sz="2500" kern="1200"/>
        </a:p>
      </dsp:txBody>
      <dsp:txXfrm>
        <a:off x="1426612" y="2290733"/>
        <a:ext cx="7040133" cy="901218"/>
      </dsp:txXfrm>
    </dsp:sp>
    <dsp:sp modelId="{0A31DF88-BDAB-4E4B-BE45-622C09623743}">
      <dsp:nvSpPr>
        <dsp:cNvPr id="0" name=""/>
        <dsp:cNvSpPr/>
      </dsp:nvSpPr>
      <dsp:spPr>
        <a:xfrm>
          <a:off x="2103119" y="3394043"/>
          <a:ext cx="8412480" cy="957294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Early support is essential to protect long-term development </a:t>
          </a:r>
          <a:endParaRPr lang="en-US" sz="2500" kern="1200"/>
        </a:p>
      </dsp:txBody>
      <dsp:txXfrm>
        <a:off x="2131157" y="3422081"/>
        <a:ext cx="7029617" cy="901218"/>
      </dsp:txXfrm>
    </dsp:sp>
    <dsp:sp modelId="{110B9BE6-90FF-4308-A7C2-877A7FABD5C8}">
      <dsp:nvSpPr>
        <dsp:cNvPr id="0" name=""/>
        <dsp:cNvSpPr/>
      </dsp:nvSpPr>
      <dsp:spPr>
        <a:xfrm>
          <a:off x="7790238" y="733200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7930242" y="733200"/>
        <a:ext cx="342233" cy="468236"/>
      </dsp:txXfrm>
    </dsp:sp>
    <dsp:sp modelId="{47051CDC-E7C9-4D1D-BA63-018D9508C175}">
      <dsp:nvSpPr>
        <dsp:cNvPr id="0" name=""/>
        <dsp:cNvSpPr/>
      </dsp:nvSpPr>
      <dsp:spPr>
        <a:xfrm>
          <a:off x="8494783" y="1864548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634787" y="1864548"/>
        <a:ext cx="342233" cy="468236"/>
      </dsp:txXfrm>
    </dsp:sp>
    <dsp:sp modelId="{CD54E817-2FAB-442A-9406-2A53A7D9FA67}">
      <dsp:nvSpPr>
        <dsp:cNvPr id="0" name=""/>
        <dsp:cNvSpPr/>
      </dsp:nvSpPr>
      <dsp:spPr>
        <a:xfrm>
          <a:off x="9188813" y="2995896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328817" y="2995896"/>
        <a:ext cx="342233" cy="468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1A951-D31C-6BC8-7C0F-6556522317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69ACC8-502C-26B0-DEE3-EA3319E66A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4B4BC-115D-5AA0-5E1C-A95797BE1E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434C7-1660-4274-B859-30870A7C7EF6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32067C-2A6A-5844-4535-9385F05CAE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A2A545-2077-6464-0038-7880FCAD1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DB7FA-534A-4E55-80BC-8F6891C1B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1856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091AE-D903-66A0-DDAF-9C69E7600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AF890-F134-3F80-1968-E052FD188C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80CC20-4313-BA09-9CA8-7E5C728CB3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434C7-1660-4274-B859-30870A7C7EF6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A17CB2-2286-1E69-8777-C0A2B4B58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619439-F0B9-C754-1BBC-62D0FFFCE5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DB7FA-534A-4E55-80BC-8F6891C1B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8219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162DA-098C-8524-397C-5A90880E9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7AB501-067D-2530-B538-CABCAA3B7E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308821-D86F-B677-9543-3B5E6F3B5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434C7-1660-4274-B859-30870A7C7EF6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5C6655-19A0-09FC-36EE-9BB64B3AC4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54B367-B30C-5B8F-9D8C-385FF1020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DB7FA-534A-4E55-80BC-8F6891C1B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1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ECFA2-8672-0201-1F53-C6F2678D1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EB5791-4FD3-FCE1-61B5-4393F62D1A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EC0916-E9B3-46E8-7CBA-E42246C8F8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C60A97-339C-C9FC-928F-CCC7F6EBF0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434C7-1660-4274-B859-30870A7C7EF6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C789CF-BAAD-3DF6-6E01-455A68596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3701A3-637D-53BA-8D0E-3B168361A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DB7FA-534A-4E55-80BC-8F6891C1B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2175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19DD3-3E26-E7A7-831A-9BF2212F8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862CE7-29DC-580F-4111-E49015DAFC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416B92-BB11-4C30-D635-EE453E42CC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ABAF9D-363F-CF10-5E87-B73CA238AD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AFB101-7A91-F285-0882-285D7CA73D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512A10-87D4-EE60-6C48-ED8282E26D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434C7-1660-4274-B859-30870A7C7EF6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26DC12-5BAA-F740-AD6B-6D4932974E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946F50B-DAA5-3C65-8574-647AC7304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DB7FA-534A-4E55-80BC-8F6891C1B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8342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02B46-507E-38EC-0D30-0870B513A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7640CB-805D-8F72-90BE-2D5CE8304C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434C7-1660-4274-B859-30870A7C7EF6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D4B126-15A8-6F9B-8234-553595F35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9AAB31-BDF5-CE2F-AAC8-7D31D993B8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DB7FA-534A-4E55-80BC-8F6891C1B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258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771F1B-63F8-A869-BB21-51350FD20B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434C7-1660-4274-B859-30870A7C7EF6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9755A1-6C3C-6CF4-7387-CD477A719C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7E55DB-453E-0E9F-07C8-AC82D652C2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DB7FA-534A-4E55-80BC-8F6891C1B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552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54982-35B7-09DA-7219-7B32C74DC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95016C-92E9-22DF-5FC3-E89F72761F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074893-9C4B-07D2-7E32-492AC5CEE8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B4AEC7-E8FC-CCC6-29BD-BFC882FB6E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434C7-1660-4274-B859-30870A7C7EF6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D37D4F-972E-32D0-EBDE-EC44F13F1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DD50A7-EAE7-9527-A176-FBFD354FE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DB7FA-534A-4E55-80BC-8F6891C1B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3666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69228-0F4A-ED9A-E4BA-1574EAF94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C85E4F-FAA9-B5C3-837D-D8AEF38CBF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437569-6A72-E6E3-06B7-F5B88BB7AE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3C353C-9614-5DE0-7B29-9709CD167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434C7-1660-4274-B859-30870A7C7EF6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754C21-5E56-F690-731A-6B61A5E27A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24F81F-679E-307E-7E2D-7E74433A1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DB7FA-534A-4E55-80BC-8F6891C1B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9096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F05AF-AFE6-3B0E-D07B-184BF6ED6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BB8EDE-E2B0-06D4-AB9F-978BAB22FC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4EE7D8-2485-C9BA-2937-A59ED2F317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434C7-1660-4274-B859-30870A7C7EF6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D23244-E746-76D7-EEEF-3DE3743CB6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A1EEDE-4176-C2BE-9E4D-6F1ADBC21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DB7FA-534A-4E55-80BC-8F6891C1B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2081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71503A-CA86-E3AA-8DBE-0D0E8861D9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4FB859-8C0F-E225-1FD8-8CFC513CAD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5294A9-F2CF-67D9-3193-5A9C451798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434C7-1660-4274-B859-30870A7C7EF6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B04B09-CEE2-7409-AA90-F7770DC7EA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69E8A1-BDC2-0231-FC42-CC22F1BDC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DB7FA-534A-4E55-80BC-8F6891C1B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353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3CBDA8-62E7-6C8A-B08F-D5452F5F7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892304-CE8F-0BE1-588F-F9E4FFEC3D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3E6C5B-A8AA-FADA-3345-6618A1DB8F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1434C7-1660-4274-B859-30870A7C7EF6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1401CA-0A39-5D55-7654-8FF6C65551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28D8D7-097A-4155-9EDB-232AB6F4F9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E5DB7FA-534A-4E55-80BC-8F6891C1B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540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551367D3-3BC4-17C9-3775-2B4851E77E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1675" y="1410905"/>
            <a:ext cx="4032621" cy="4032621"/>
          </a:xfrm>
          <a:prstGeom prst="rect">
            <a:avLst/>
          </a:prstGeom>
        </p:spPr>
      </p:pic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029" y="623275"/>
            <a:ext cx="6570797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52C8A04-1C43-0662-322D-A1986BC4BC38}"/>
              </a:ext>
            </a:extLst>
          </p:cNvPr>
          <p:cNvSpPr txBox="1"/>
          <p:nvPr/>
        </p:nvSpPr>
        <p:spPr>
          <a:xfrm>
            <a:off x="5465660" y="827314"/>
            <a:ext cx="4370103" cy="489916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Name: Nazia Malik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2400" dirty="0"/>
            </a:br>
            <a:r>
              <a:rPr lang="en-US" sz="2400" dirty="0"/>
              <a:t>Student ID Number: 2424839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2400" dirty="0"/>
            </a:br>
            <a:r>
              <a:rPr lang="en-US" sz="2400"/>
              <a:t>Module Code</a:t>
            </a:r>
            <a:r>
              <a:rPr lang="en-US" sz="2400" dirty="0"/>
              <a:t>: LCHS4010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2400" dirty="0"/>
            </a:br>
            <a:r>
              <a:rPr lang="en-US" sz="2400" dirty="0"/>
              <a:t>Module: Psychology in Health and Social Care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2400" dirty="0"/>
            </a:br>
            <a:r>
              <a:rPr lang="en-US" sz="2400" dirty="0"/>
              <a:t>Lecturer: Helen Parsons</a:t>
            </a:r>
          </a:p>
        </p:txBody>
      </p:sp>
    </p:spTree>
    <p:extLst>
      <p:ext uri="{BB962C8B-B14F-4D97-AF65-F5344CB8AC3E}">
        <p14:creationId xmlns:p14="http://schemas.microsoft.com/office/powerpoint/2010/main" val="22270118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869C8C-07F6-EA89-1DE0-883A8549C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7200"/>
              <a:t>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59274-1B6B-4043-D5A1-51BDA6D0C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500"/>
              <a:t>Jenny’s overview</a:t>
            </a:r>
          </a:p>
          <a:p>
            <a:pPr>
              <a:buFontTx/>
              <a:buChar char="-"/>
            </a:pPr>
            <a:r>
              <a:rPr lang="en-GB" sz="1500"/>
              <a:t>Jenny is 16 years old, lives with her mother</a:t>
            </a:r>
          </a:p>
          <a:p>
            <a:pPr>
              <a:buFontTx/>
              <a:buChar char="-"/>
            </a:pPr>
            <a:r>
              <a:rPr lang="en-GB" sz="1500"/>
              <a:t>She has been a young carer for 5 years, after her father's death</a:t>
            </a:r>
          </a:p>
          <a:p>
            <a:pPr>
              <a:buFontTx/>
              <a:buChar char="-"/>
            </a:pPr>
            <a:r>
              <a:rPr lang="en-GB" sz="1500"/>
              <a:t>Her mother has mobility, memory and low-mood difficulties and needs </a:t>
            </a:r>
          </a:p>
          <a:p>
            <a:pPr marL="0" indent="0">
              <a:buNone/>
            </a:pPr>
            <a:endParaRPr lang="en-GB" sz="1500"/>
          </a:p>
          <a:p>
            <a:r>
              <a:rPr lang="en-GB" sz="1500"/>
              <a:t>I  will use the Bowlby’s Attachment Theory to analyse impact and inform support</a:t>
            </a:r>
          </a:p>
          <a:p>
            <a:r>
              <a:rPr lang="en-GB" sz="1500"/>
              <a:t>Aim: To explore the impact of these experiences on Jenny’s development</a:t>
            </a:r>
          </a:p>
          <a:p>
            <a:r>
              <a:rPr lang="en-GB" sz="1500"/>
              <a:t>I will focus on health and social care practice</a:t>
            </a:r>
          </a:p>
          <a:p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992864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A0BA499-627B-FD12-39AA-7DFE76D2FA7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4311" b="1142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F30F4-C723-41C8-7B5E-377A5CCB9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Jenny’s Development Stage (Adolescence)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37B7B40-BDE7-78C2-40F3-FE364E6582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96380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278371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CD9940-3853-B15B-4070-747D0DC39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5000"/>
              <a:t>Bowlby’s Attachment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5F359-FBFD-5000-B462-5012DB21D6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r>
              <a:rPr lang="en-GB" sz="1500"/>
              <a:t>Attachment = the emotional bond between a child and their main caregiver</a:t>
            </a:r>
          </a:p>
          <a:p>
            <a:r>
              <a:rPr lang="en-GB" sz="1500"/>
              <a:t>Secure attachment develops when caregivers are consistent, responsive and emotionally available </a:t>
            </a:r>
          </a:p>
          <a:p>
            <a:r>
              <a:rPr lang="en-GB" sz="1500"/>
              <a:t> Insecure attachment develops following loss, inconsistency or emotional unavailability</a:t>
            </a:r>
          </a:p>
          <a:p>
            <a:r>
              <a:rPr lang="en-GB" sz="1500"/>
              <a:t>Internal working model = mental expectations about relationships, which are formed through early attachment experiences </a:t>
            </a:r>
          </a:p>
          <a:p>
            <a:pPr marL="0" indent="0">
              <a:buNone/>
            </a:pPr>
            <a:endParaRPr lang="en-GB" sz="1500"/>
          </a:p>
          <a:p>
            <a:pPr marL="0" indent="0">
              <a:buNone/>
            </a:pPr>
            <a:r>
              <a:rPr lang="en-GB" sz="1500"/>
              <a:t>(McLeod, 2025)</a:t>
            </a:r>
          </a:p>
        </p:txBody>
      </p:sp>
    </p:spTree>
    <p:extLst>
      <p:ext uri="{BB962C8B-B14F-4D97-AF65-F5344CB8AC3E}">
        <p14:creationId xmlns:p14="http://schemas.microsoft.com/office/powerpoint/2010/main" val="32602471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ight Triangle 26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F34F0F-F053-8001-2FF8-4CA9114A3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5000"/>
              <a:t>Applying Attachment Theory to Jenny’s Past Experience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9D75EE-35F0-63A5-0E94-3806B45DF2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6015800"/>
              </p:ext>
            </p:extLst>
          </p:nvPr>
        </p:nvGraphicFramePr>
        <p:xfrm>
          <a:off x="1285240" y="2921000"/>
          <a:ext cx="8074815" cy="2543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294545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EA9521-388D-E185-6338-CF4FF2973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sz="4100"/>
              <a:t>Impact of Caring Role on Jenny’s Development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4" name="Picture 13" descr="Two people holding each other's hands">
            <a:extLst>
              <a:ext uri="{FF2B5EF4-FFF2-40B4-BE49-F238E27FC236}">
                <a16:creationId xmlns:a16="http://schemas.microsoft.com/office/drawing/2014/main" id="{C997EF99-2F55-109A-250B-56C6D4540A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246" r="23353" b="-2"/>
          <a:stretch>
            <a:fillRect/>
          </a:stretch>
        </p:blipFill>
        <p:spPr>
          <a:xfrm>
            <a:off x="703182" y="659860"/>
            <a:ext cx="4777381" cy="5368536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D84E0673-03E9-5D13-CCCA-E33651CD3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r>
              <a:rPr lang="en-GB" sz="1300"/>
              <a:t>Role reversal = Jenny has taken on adult responsibilities </a:t>
            </a:r>
          </a:p>
          <a:p>
            <a:r>
              <a:rPr lang="en-GB" sz="1300"/>
              <a:t>Possible emotional effects can include anxiety, guilt and stress</a:t>
            </a:r>
          </a:p>
          <a:p>
            <a:r>
              <a:rPr lang="en-GB" sz="1300"/>
              <a:t>Development opportunities may be limited</a:t>
            </a:r>
          </a:p>
          <a:p>
            <a:pPr marL="0" indent="0">
              <a:buNone/>
            </a:pPr>
            <a:endParaRPr lang="en-GB" sz="1300"/>
          </a:p>
          <a:p>
            <a:pPr marL="0" indent="0">
              <a:buNone/>
            </a:pPr>
            <a:r>
              <a:rPr lang="en-GB" sz="1300"/>
              <a:t>Both biological and environmental factors influence her development:</a:t>
            </a:r>
          </a:p>
          <a:p>
            <a:pPr marL="0" indent="0">
              <a:buNone/>
            </a:pPr>
            <a:r>
              <a:rPr lang="en-GB" sz="1300"/>
              <a:t>Nature (Biological)</a:t>
            </a:r>
          </a:p>
          <a:p>
            <a:pPr>
              <a:buFontTx/>
              <a:buChar char="-"/>
            </a:pPr>
            <a:r>
              <a:rPr lang="en-GB" sz="1300"/>
              <a:t>Stress affects the brain and emotional regulation</a:t>
            </a:r>
          </a:p>
          <a:p>
            <a:pPr>
              <a:buFontTx/>
              <a:buChar char="-"/>
            </a:pPr>
            <a:r>
              <a:rPr lang="en-GB" sz="1300"/>
              <a:t>Hormonal changes during adolescence makes emotions more intense</a:t>
            </a:r>
          </a:p>
          <a:p>
            <a:pPr marL="0" indent="0">
              <a:buNone/>
            </a:pPr>
            <a:r>
              <a:rPr lang="en-GB" sz="1300"/>
              <a:t>Nurture (Environmental)</a:t>
            </a:r>
          </a:p>
          <a:p>
            <a:pPr>
              <a:buFontTx/>
              <a:buChar char="-"/>
            </a:pPr>
            <a:r>
              <a:rPr lang="en-GB" sz="1300"/>
              <a:t>Loss of father, mother’s low mood and long-term caregiving responsibilities </a:t>
            </a:r>
          </a:p>
          <a:p>
            <a:pPr marL="0" indent="0">
              <a:buNone/>
            </a:pPr>
            <a:r>
              <a:rPr lang="en-GB" sz="1300"/>
              <a:t>(Coupe, 2025)</a:t>
            </a:r>
          </a:p>
        </p:txBody>
      </p:sp>
    </p:spTree>
    <p:extLst>
      <p:ext uri="{BB962C8B-B14F-4D97-AF65-F5344CB8AC3E}">
        <p14:creationId xmlns:p14="http://schemas.microsoft.com/office/powerpoint/2010/main" val="25877049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D23FA1-787E-D9D3-1529-1C28051F40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4600"/>
              <a:t>Support Plan Informed by Attachment Theory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DD617-D5A9-E1CF-9746-A5173BCADE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r>
              <a:rPr lang="en-GB" sz="2200"/>
              <a:t>Referral to young carers support services</a:t>
            </a:r>
          </a:p>
          <a:p>
            <a:r>
              <a:rPr lang="en-GB" sz="2200"/>
              <a:t>Allocate a consistent support worker or mentor</a:t>
            </a:r>
          </a:p>
          <a:p>
            <a:r>
              <a:rPr lang="en-GB" sz="2200"/>
              <a:t>Emotional support and counselling</a:t>
            </a:r>
          </a:p>
          <a:p>
            <a:r>
              <a:rPr lang="en-GB" sz="2200"/>
              <a:t>Practical home support to reduce caring burden </a:t>
            </a:r>
          </a:p>
          <a:p>
            <a:r>
              <a:rPr lang="en-GB" sz="2200"/>
              <a:t>School-based support and flexibility </a:t>
            </a:r>
          </a:p>
        </p:txBody>
      </p:sp>
    </p:spTree>
    <p:extLst>
      <p:ext uri="{BB962C8B-B14F-4D97-AF65-F5344CB8AC3E}">
        <p14:creationId xmlns:p14="http://schemas.microsoft.com/office/powerpoint/2010/main" val="23168296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667CA-5951-D690-8949-CF6B8F9F0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113183"/>
          </a:xfrm>
        </p:spPr>
        <p:txBody>
          <a:bodyPr/>
          <a:lstStyle/>
          <a:p>
            <a:pPr algn="ctr"/>
            <a:r>
              <a:rPr lang="en-GB"/>
              <a:t>Critical Evaluation of Bowlby’s Attachment Theory</a:t>
            </a:r>
            <a:endParaRPr lang="en-GB" dirty="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EEB7164A-B7B7-8078-5176-FB70FA4BE22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0" y="1253330"/>
          <a:ext cx="12192000" cy="56046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58320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151ED43-A0A1-C35B-32AE-A5D882C87FE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FCDC9C-31DC-E568-B7C4-90F5974C1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Conclusion 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9DE62E-5490-AAC8-818F-7F80A7A6BC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347594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864977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8291F-1027-3536-A78B-42D3726BB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6"/>
            <a:ext cx="10515600" cy="995536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217F62E-F519-EE10-78CC-387ECFEFF8E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-67322" y="754487"/>
            <a:ext cx="12259322" cy="615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Allen, B. and Waterman, H. (2024).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Stages of adolescence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HealthyChildren.org. Available at: https://www.healthychildren.org/English/ages-stages/teen/Pages/Stages-of-Adolescence.aspx.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BE8EEE6-1065-B7A0-F618-3275EEF7B8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-67322" y="1581972"/>
            <a:ext cx="12259322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Behrens, K.Y., Jones-Mason, K. and Forslund, T. (2025). John Bowlby’s theory of attachment and separation: revisiting his original visions after 50+ years, what we know today, and where to go from here?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Attachment &amp; Human Development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pp.1–5.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://doi.org/10.1080/14616734.2025.2550829.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5BC1E16D-BF37-2E7B-E8B4-5AD95E2393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-67322" y="2254025"/>
            <a:ext cx="12259322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Coupe, M. (2025).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Nature vs Nurture: Attachment &amp; Social Behavior Theories (LD 09.04.2025)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Studocu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https://www.studocu.com/en-gb/document/learndirect/unit-6-child-development-early-socialisation/nature-vs-nurture-attachment-social-behavior-theories-ld-09042025/127065761.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62AA961B-6710-6744-9304-D30DBFC184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-67322" y="2926078"/>
            <a:ext cx="12297084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Csikszentmihalyi, M. (2019). Adolescence | Definition, Characteristics, &amp; Stages. In: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Britannica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https://www.britannica.com/science/adolescence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ECDBC304-C47B-E034-E075-3802BAC95B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-33661" y="3274966"/>
            <a:ext cx="10722615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McLeod, S. (2025).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John Bowlby’s Attachment Theory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Simply Psychology. Available at: https://www.simplypsychology.org/bowlby.html.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ADF4F55A-F705-A9EE-D065-DF135171D3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-67322" y="3716479"/>
            <a:ext cx="12259322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Zeanah, C.H., Berlin, L.J. and Boris, N.W. (2011). Practitioner Review: Clinical applications of attachment theory and research for infants and young children.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Child Psychology and Psychiatry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52(8), pp.819–833.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://doi.org/10.1111/j.1469-7610.2011.02399.x.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2119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803</Words>
  <Application>Microsoft Office PowerPoint</Application>
  <PresentationFormat>Widescreen</PresentationFormat>
  <Paragraphs>75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Times New Roman</vt:lpstr>
      <vt:lpstr>Office Theme</vt:lpstr>
      <vt:lpstr>PowerPoint Presentation</vt:lpstr>
      <vt:lpstr> Introduction</vt:lpstr>
      <vt:lpstr>Jenny’s Development Stage (Adolescence)</vt:lpstr>
      <vt:lpstr>Bowlby’s Attachment Theory </vt:lpstr>
      <vt:lpstr>Applying Attachment Theory to Jenny’s Past Experience</vt:lpstr>
      <vt:lpstr>Impact of Caring Role on Jenny’s Development</vt:lpstr>
      <vt:lpstr>Support Plan Informed by Attachment Theory</vt:lpstr>
      <vt:lpstr>Critical Evaluation of Bowlby’s Attachment Theory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Nazia Malik</dc:creator>
  <cp:lastModifiedBy>Nazia Malik</cp:lastModifiedBy>
  <cp:revision>1</cp:revision>
  <dcterms:created xsi:type="dcterms:W3CDTF">2026-02-02T12:43:49Z</dcterms:created>
  <dcterms:modified xsi:type="dcterms:W3CDTF">2026-02-14T18:43:04Z</dcterms:modified>
</cp:coreProperties>
</file>