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4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5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60" r:id="rId7"/>
    <p:sldMasterId id="2147483661" r:id="rId8"/>
    <p:sldMasterId id="2147483673" r:id="rId9"/>
  </p:sldMasterIdLst>
  <p:notesMasterIdLst>
    <p:notesMasterId r:id="rId28"/>
  </p:notesMasterIdLst>
  <p:sldIdLst>
    <p:sldId id="719" r:id="rId10"/>
    <p:sldId id="777" r:id="rId11"/>
    <p:sldId id="799" r:id="rId12"/>
    <p:sldId id="800" r:id="rId13"/>
    <p:sldId id="801" r:id="rId14"/>
    <p:sldId id="802" r:id="rId15"/>
    <p:sldId id="803" r:id="rId16"/>
    <p:sldId id="805" r:id="rId17"/>
    <p:sldId id="804" r:id="rId18"/>
    <p:sldId id="807" r:id="rId19"/>
    <p:sldId id="809" r:id="rId20"/>
    <p:sldId id="808" r:id="rId21"/>
    <p:sldId id="779" r:id="rId22"/>
    <p:sldId id="780" r:id="rId23"/>
    <p:sldId id="782" r:id="rId24"/>
    <p:sldId id="810" r:id="rId25"/>
    <p:sldId id="811" r:id="rId26"/>
    <p:sldId id="732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BFD52A-1418-4978-A8D0-8D9AF2742E7D}" v="2" dt="2026-03-30T13:30:45.66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86" d="100"/>
          <a:sy n="86" d="100"/>
        </p:scale>
        <p:origin x="473" y="1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3" Type="http://schemas.openxmlformats.org/officeDocument/2006/relationships/customXml" Target="../customXml/item3.xml"/><Relationship Id="rId21" Type="http://schemas.openxmlformats.org/officeDocument/2006/relationships/slide" Target="slides/slide12.xml"/><Relationship Id="rId34" Type="http://schemas.microsoft.com/office/2015/10/relationships/revisionInfo" Target="revisionInfo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viewProps" Target="viewProps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undo custSel addSld delSld modSld sldOrd delMainMaster">
      <pc:chgData name="Jenifer Prince Devaraj" userId="c3fb109c-09d1-42a6-93f4-69472d709861" providerId="ADAL" clId="{09A26AFE-3578-4143-B1B0-81DF391638B0}" dt="2026-03-30T13:46:50.437" v="268"/>
      <pc:docMkLst>
        <pc:docMk/>
      </pc:docMkLst>
      <pc:sldChg chg="ord">
        <pc:chgData name="Jenifer Prince Devaraj" userId="c3fb109c-09d1-42a6-93f4-69472d709861" providerId="ADAL" clId="{09A26AFE-3578-4143-B1B0-81DF391638B0}" dt="2026-03-30T13:46:50.437" v="268"/>
        <pc:sldMkLst>
          <pc:docMk/>
          <pc:sldMk cId="3119007398" sldId="719"/>
        </pc:sldMkLst>
      </pc:sldChg>
      <pc:sldChg chg="modSp mod">
        <pc:chgData name="Jenifer Prince Devaraj" userId="c3fb109c-09d1-42a6-93f4-69472d709861" providerId="ADAL" clId="{09A26AFE-3578-4143-B1B0-81DF391638B0}" dt="2026-03-30T11:27:37.693" v="62" actId="20577"/>
        <pc:sldMkLst>
          <pc:docMk/>
          <pc:sldMk cId="1974621439" sldId="777"/>
        </pc:sldMkLst>
        <pc:spChg chg="mod">
          <ac:chgData name="Jenifer Prince Devaraj" userId="c3fb109c-09d1-42a6-93f4-69472d709861" providerId="ADAL" clId="{09A26AFE-3578-4143-B1B0-81DF391638B0}" dt="2026-03-30T11:27:37.693" v="62" actId="20577"/>
          <ac:spMkLst>
            <pc:docMk/>
            <pc:sldMk cId="1974621439" sldId="777"/>
            <ac:spMk id="27" creationId="{8F21EABA-3048-8B24-1F55-26C2ABC44773}"/>
          </ac:spMkLst>
        </pc:spChg>
      </pc:sldChg>
      <pc:sldChg chg="modSp mod">
        <pc:chgData name="Jenifer Prince Devaraj" userId="c3fb109c-09d1-42a6-93f4-69472d709861" providerId="ADAL" clId="{09A26AFE-3578-4143-B1B0-81DF391638B0}" dt="2026-03-30T13:35:22.148" v="180" actId="404"/>
        <pc:sldMkLst>
          <pc:docMk/>
          <pc:sldMk cId="831285724" sldId="779"/>
        </pc:sldMkLst>
        <pc:spChg chg="mod">
          <ac:chgData name="Jenifer Prince Devaraj" userId="c3fb109c-09d1-42a6-93f4-69472d709861" providerId="ADAL" clId="{09A26AFE-3578-4143-B1B0-81DF391638B0}" dt="2026-03-30T13:35:22.148" v="180" actId="404"/>
          <ac:spMkLst>
            <pc:docMk/>
            <pc:sldMk cId="831285724" sldId="779"/>
            <ac:spMk id="27" creationId="{8F21EABA-3048-8B24-1F55-26C2ABC44773}"/>
          </ac:spMkLst>
        </pc:spChg>
      </pc:sldChg>
      <pc:sldChg chg="addSp delSp modSp mod">
        <pc:chgData name="Jenifer Prince Devaraj" userId="c3fb109c-09d1-42a6-93f4-69472d709861" providerId="ADAL" clId="{09A26AFE-3578-4143-B1B0-81DF391638B0}" dt="2026-03-30T13:34:24.878" v="155" actId="1076"/>
        <pc:sldMkLst>
          <pc:docMk/>
          <pc:sldMk cId="4111007903" sldId="780"/>
        </pc:sldMkLst>
        <pc:spChg chg="del">
          <ac:chgData name="Jenifer Prince Devaraj" userId="c3fb109c-09d1-42a6-93f4-69472d709861" providerId="ADAL" clId="{09A26AFE-3578-4143-B1B0-81DF391638B0}" dt="2026-03-30T13:32:22.162" v="147" actId="478"/>
          <ac:spMkLst>
            <pc:docMk/>
            <pc:sldMk cId="4111007903" sldId="780"/>
            <ac:spMk id="6" creationId="{853E6006-60BA-0D06-676E-1C19C57E8894}"/>
          </ac:spMkLst>
        </pc:spChg>
        <pc:spChg chg="del">
          <ac:chgData name="Jenifer Prince Devaraj" userId="c3fb109c-09d1-42a6-93f4-69472d709861" providerId="ADAL" clId="{09A26AFE-3578-4143-B1B0-81DF391638B0}" dt="2026-03-30T13:32:17.930" v="145" actId="478"/>
          <ac:spMkLst>
            <pc:docMk/>
            <pc:sldMk cId="4111007903" sldId="780"/>
            <ac:spMk id="13" creationId="{260AE78F-F933-C04B-0282-6315485142C8}"/>
          </ac:spMkLst>
        </pc:spChg>
        <pc:spChg chg="del">
          <ac:chgData name="Jenifer Prince Devaraj" userId="c3fb109c-09d1-42a6-93f4-69472d709861" providerId="ADAL" clId="{09A26AFE-3578-4143-B1B0-81DF391638B0}" dt="2026-03-30T13:32:27.218" v="149" actId="478"/>
          <ac:spMkLst>
            <pc:docMk/>
            <pc:sldMk cId="4111007903" sldId="780"/>
            <ac:spMk id="14" creationId="{ED22531B-337A-E2FF-2681-D7557BCA05AB}"/>
          </ac:spMkLst>
        </pc:spChg>
        <pc:spChg chg="del mod">
          <ac:chgData name="Jenifer Prince Devaraj" userId="c3fb109c-09d1-42a6-93f4-69472d709861" providerId="ADAL" clId="{09A26AFE-3578-4143-B1B0-81DF391638B0}" dt="2026-03-30T13:32:12.522" v="143" actId="478"/>
          <ac:spMkLst>
            <pc:docMk/>
            <pc:sldMk cId="4111007903" sldId="780"/>
            <ac:spMk id="15" creationId="{8E2CC459-7071-8E0F-E49A-58750A896554}"/>
          </ac:spMkLst>
        </pc:spChg>
        <pc:spChg chg="del">
          <ac:chgData name="Jenifer Prince Devaraj" userId="c3fb109c-09d1-42a6-93f4-69472d709861" providerId="ADAL" clId="{09A26AFE-3578-4143-B1B0-81DF391638B0}" dt="2026-03-30T13:32:15.181" v="144" actId="478"/>
          <ac:spMkLst>
            <pc:docMk/>
            <pc:sldMk cId="4111007903" sldId="780"/>
            <ac:spMk id="16" creationId="{EBCE4FA7-EE0D-C73E-2120-4510915FF1B5}"/>
          </ac:spMkLst>
        </pc:spChg>
        <pc:spChg chg="mod">
          <ac:chgData name="Jenifer Prince Devaraj" userId="c3fb109c-09d1-42a6-93f4-69472d709861" providerId="ADAL" clId="{09A26AFE-3578-4143-B1B0-81DF391638B0}" dt="2026-03-23T09:28:33.950" v="42" actId="20577"/>
          <ac:spMkLst>
            <pc:docMk/>
            <pc:sldMk cId="4111007903" sldId="780"/>
            <ac:spMk id="27" creationId="{8F21EABA-3048-8B24-1F55-26C2ABC44773}"/>
          </ac:spMkLst>
        </pc:spChg>
        <pc:picChg chg="del mod">
          <ac:chgData name="Jenifer Prince Devaraj" userId="c3fb109c-09d1-42a6-93f4-69472d709861" providerId="ADAL" clId="{09A26AFE-3578-4143-B1B0-81DF391638B0}" dt="2026-03-30T13:32:35.533" v="152" actId="21"/>
          <ac:picMkLst>
            <pc:docMk/>
            <pc:sldMk cId="4111007903" sldId="780"/>
            <ac:picMk id="4" creationId="{CE17AF08-5809-12B8-03DC-7DC0B95ACAA8}"/>
          </ac:picMkLst>
        </pc:picChg>
        <pc:picChg chg="add mod">
          <ac:chgData name="Jenifer Prince Devaraj" userId="c3fb109c-09d1-42a6-93f4-69472d709861" providerId="ADAL" clId="{09A26AFE-3578-4143-B1B0-81DF391638B0}" dt="2026-03-30T13:34:24.878" v="155" actId="1076"/>
          <ac:picMkLst>
            <pc:docMk/>
            <pc:sldMk cId="4111007903" sldId="780"/>
            <ac:picMk id="7" creationId="{2D6DF107-6BDE-21EC-A183-C15FCD4E71A3}"/>
          </ac:picMkLst>
        </pc:picChg>
        <pc:cxnChg chg="del">
          <ac:chgData name="Jenifer Prince Devaraj" userId="c3fb109c-09d1-42a6-93f4-69472d709861" providerId="ADAL" clId="{09A26AFE-3578-4143-B1B0-81DF391638B0}" dt="2026-03-30T13:32:19.641" v="146" actId="478"/>
          <ac:cxnSpMkLst>
            <pc:docMk/>
            <pc:sldMk cId="4111007903" sldId="780"/>
            <ac:cxnSpMk id="10" creationId="{FEC231E7-2905-DCD7-84C3-BC71B7EA1973}"/>
          </ac:cxnSpMkLst>
        </pc:cxnChg>
      </pc:sldChg>
      <pc:sldChg chg="modSp mod">
        <pc:chgData name="Jenifer Prince Devaraj" userId="c3fb109c-09d1-42a6-93f4-69472d709861" providerId="ADAL" clId="{09A26AFE-3578-4143-B1B0-81DF391638B0}" dt="2026-03-30T13:43:12.521" v="240" actId="20577"/>
        <pc:sldMkLst>
          <pc:docMk/>
          <pc:sldMk cId="1154501383" sldId="782"/>
        </pc:sldMkLst>
        <pc:spChg chg="mod">
          <ac:chgData name="Jenifer Prince Devaraj" userId="c3fb109c-09d1-42a6-93f4-69472d709861" providerId="ADAL" clId="{09A26AFE-3578-4143-B1B0-81DF391638B0}" dt="2026-03-30T13:43:12.521" v="240" actId="20577"/>
          <ac:spMkLst>
            <pc:docMk/>
            <pc:sldMk cId="1154501383" sldId="782"/>
            <ac:spMk id="27" creationId="{8F21EABA-3048-8B24-1F55-26C2ABC44773}"/>
          </ac:spMkLst>
        </pc:spChg>
      </pc:sldChg>
      <pc:sldChg chg="modSp mod">
        <pc:chgData name="Jenifer Prince Devaraj" userId="c3fb109c-09d1-42a6-93f4-69472d709861" providerId="ADAL" clId="{09A26AFE-3578-4143-B1B0-81DF391638B0}" dt="2026-03-23T09:27:45.011" v="20" actId="20577"/>
        <pc:sldMkLst>
          <pc:docMk/>
          <pc:sldMk cId="1646908421" sldId="799"/>
        </pc:sldMkLst>
        <pc:spChg chg="mod">
          <ac:chgData name="Jenifer Prince Devaraj" userId="c3fb109c-09d1-42a6-93f4-69472d709861" providerId="ADAL" clId="{09A26AFE-3578-4143-B1B0-81DF391638B0}" dt="2026-03-23T09:27:45.011" v="20" actId="20577"/>
          <ac:spMkLst>
            <pc:docMk/>
            <pc:sldMk cId="1646908421" sldId="799"/>
            <ac:spMk id="27" creationId="{8F21EABA-3048-8B24-1F55-26C2ABC44773}"/>
          </ac:spMkLst>
        </pc:spChg>
      </pc:sldChg>
      <pc:sldChg chg="modSp mod">
        <pc:chgData name="Jenifer Prince Devaraj" userId="c3fb109c-09d1-42a6-93f4-69472d709861" providerId="ADAL" clId="{09A26AFE-3578-4143-B1B0-81DF391638B0}" dt="2026-03-23T09:27:51.435" v="22" actId="20577"/>
        <pc:sldMkLst>
          <pc:docMk/>
          <pc:sldMk cId="296505235" sldId="800"/>
        </pc:sldMkLst>
        <pc:spChg chg="mod">
          <ac:chgData name="Jenifer Prince Devaraj" userId="c3fb109c-09d1-42a6-93f4-69472d709861" providerId="ADAL" clId="{09A26AFE-3578-4143-B1B0-81DF391638B0}" dt="2026-03-23T09:27:51.435" v="22" actId="20577"/>
          <ac:spMkLst>
            <pc:docMk/>
            <pc:sldMk cId="296505235" sldId="800"/>
            <ac:spMk id="27" creationId="{8F21EABA-3048-8B24-1F55-26C2ABC44773}"/>
          </ac:spMkLst>
        </pc:spChg>
      </pc:sldChg>
      <pc:sldChg chg="modSp mod">
        <pc:chgData name="Jenifer Prince Devaraj" userId="c3fb109c-09d1-42a6-93f4-69472d709861" providerId="ADAL" clId="{09A26AFE-3578-4143-B1B0-81DF391638B0}" dt="2026-03-23T09:27:55.134" v="24" actId="20577"/>
        <pc:sldMkLst>
          <pc:docMk/>
          <pc:sldMk cId="1782520304" sldId="801"/>
        </pc:sldMkLst>
        <pc:spChg chg="mod">
          <ac:chgData name="Jenifer Prince Devaraj" userId="c3fb109c-09d1-42a6-93f4-69472d709861" providerId="ADAL" clId="{09A26AFE-3578-4143-B1B0-81DF391638B0}" dt="2026-03-23T09:27:55.134" v="24" actId="20577"/>
          <ac:spMkLst>
            <pc:docMk/>
            <pc:sldMk cId="1782520304" sldId="801"/>
            <ac:spMk id="27" creationId="{8F21EABA-3048-8B24-1F55-26C2ABC44773}"/>
          </ac:spMkLst>
        </pc:spChg>
      </pc:sldChg>
      <pc:sldChg chg="modSp mod">
        <pc:chgData name="Jenifer Prince Devaraj" userId="c3fb109c-09d1-42a6-93f4-69472d709861" providerId="ADAL" clId="{09A26AFE-3578-4143-B1B0-81DF391638B0}" dt="2026-03-23T09:28:00.638" v="26" actId="20577"/>
        <pc:sldMkLst>
          <pc:docMk/>
          <pc:sldMk cId="1351704876" sldId="802"/>
        </pc:sldMkLst>
        <pc:spChg chg="mod">
          <ac:chgData name="Jenifer Prince Devaraj" userId="c3fb109c-09d1-42a6-93f4-69472d709861" providerId="ADAL" clId="{09A26AFE-3578-4143-B1B0-81DF391638B0}" dt="2026-03-23T09:28:00.638" v="26" actId="20577"/>
          <ac:spMkLst>
            <pc:docMk/>
            <pc:sldMk cId="1351704876" sldId="802"/>
            <ac:spMk id="27" creationId="{8F21EABA-3048-8B24-1F55-26C2ABC44773}"/>
          </ac:spMkLst>
        </pc:spChg>
      </pc:sldChg>
      <pc:sldChg chg="modSp mod">
        <pc:chgData name="Jenifer Prince Devaraj" userId="c3fb109c-09d1-42a6-93f4-69472d709861" providerId="ADAL" clId="{09A26AFE-3578-4143-B1B0-81DF391638B0}" dt="2026-03-30T13:44:44.847" v="242" actId="20577"/>
        <pc:sldMkLst>
          <pc:docMk/>
          <pc:sldMk cId="1272811640" sldId="803"/>
        </pc:sldMkLst>
        <pc:spChg chg="mod">
          <ac:chgData name="Jenifer Prince Devaraj" userId="c3fb109c-09d1-42a6-93f4-69472d709861" providerId="ADAL" clId="{09A26AFE-3578-4143-B1B0-81DF391638B0}" dt="2026-03-30T13:44:44.847" v="242" actId="20577"/>
          <ac:spMkLst>
            <pc:docMk/>
            <pc:sldMk cId="1272811640" sldId="803"/>
            <ac:spMk id="27" creationId="{8F21EABA-3048-8B24-1F55-26C2ABC44773}"/>
          </ac:spMkLst>
        </pc:spChg>
      </pc:sldChg>
      <pc:sldChg chg="modSp mod">
        <pc:chgData name="Jenifer Prince Devaraj" userId="c3fb109c-09d1-42a6-93f4-69472d709861" providerId="ADAL" clId="{09A26AFE-3578-4143-B1B0-81DF391638B0}" dt="2026-03-30T13:45:04.749" v="255" actId="20577"/>
        <pc:sldMkLst>
          <pc:docMk/>
          <pc:sldMk cId="2593952869" sldId="804"/>
        </pc:sldMkLst>
        <pc:spChg chg="mod">
          <ac:chgData name="Jenifer Prince Devaraj" userId="c3fb109c-09d1-42a6-93f4-69472d709861" providerId="ADAL" clId="{09A26AFE-3578-4143-B1B0-81DF391638B0}" dt="2026-03-30T13:45:04.749" v="255" actId="20577"/>
          <ac:spMkLst>
            <pc:docMk/>
            <pc:sldMk cId="2593952869" sldId="804"/>
            <ac:spMk id="27" creationId="{8F21EABA-3048-8B24-1F55-26C2ABC44773}"/>
          </ac:spMkLst>
        </pc:spChg>
      </pc:sldChg>
      <pc:sldChg chg="modSp mod">
        <pc:chgData name="Jenifer Prince Devaraj" userId="c3fb109c-09d1-42a6-93f4-69472d709861" providerId="ADAL" clId="{09A26AFE-3578-4143-B1B0-81DF391638B0}" dt="2026-03-30T13:44:49.868" v="243" actId="6549"/>
        <pc:sldMkLst>
          <pc:docMk/>
          <pc:sldMk cId="2353423990" sldId="805"/>
        </pc:sldMkLst>
        <pc:spChg chg="mod">
          <ac:chgData name="Jenifer Prince Devaraj" userId="c3fb109c-09d1-42a6-93f4-69472d709861" providerId="ADAL" clId="{09A26AFE-3578-4143-B1B0-81DF391638B0}" dt="2026-03-30T13:44:49.868" v="243" actId="6549"/>
          <ac:spMkLst>
            <pc:docMk/>
            <pc:sldMk cId="2353423990" sldId="805"/>
            <ac:spMk id="27" creationId="{8F21EABA-3048-8B24-1F55-26C2ABC44773}"/>
          </ac:spMkLst>
        </pc:spChg>
      </pc:sldChg>
      <pc:sldChg chg="modSp mod">
        <pc:chgData name="Jenifer Prince Devaraj" userId="c3fb109c-09d1-42a6-93f4-69472d709861" providerId="ADAL" clId="{09A26AFE-3578-4143-B1B0-81DF391638B0}" dt="2026-03-30T13:45:09.697" v="256" actId="6549"/>
        <pc:sldMkLst>
          <pc:docMk/>
          <pc:sldMk cId="108645620" sldId="807"/>
        </pc:sldMkLst>
        <pc:spChg chg="mod">
          <ac:chgData name="Jenifer Prince Devaraj" userId="c3fb109c-09d1-42a6-93f4-69472d709861" providerId="ADAL" clId="{09A26AFE-3578-4143-B1B0-81DF391638B0}" dt="2026-03-30T13:45:09.697" v="256" actId="6549"/>
          <ac:spMkLst>
            <pc:docMk/>
            <pc:sldMk cId="108645620" sldId="807"/>
            <ac:spMk id="27" creationId="{8F21EABA-3048-8B24-1F55-26C2ABC44773}"/>
          </ac:spMkLst>
        </pc:spChg>
      </pc:sldChg>
      <pc:sldChg chg="delSp modSp mod">
        <pc:chgData name="Jenifer Prince Devaraj" userId="c3fb109c-09d1-42a6-93f4-69472d709861" providerId="ADAL" clId="{09A26AFE-3578-4143-B1B0-81DF391638B0}" dt="2026-03-30T13:45:32.953" v="265"/>
        <pc:sldMkLst>
          <pc:docMk/>
          <pc:sldMk cId="2582833118" sldId="808"/>
        </pc:sldMkLst>
        <pc:spChg chg="del mod">
          <ac:chgData name="Jenifer Prince Devaraj" userId="c3fb109c-09d1-42a6-93f4-69472d709861" providerId="ADAL" clId="{09A26AFE-3578-4143-B1B0-81DF391638B0}" dt="2026-03-30T13:45:32.953" v="265"/>
          <ac:spMkLst>
            <pc:docMk/>
            <pc:sldMk cId="2582833118" sldId="808"/>
            <ac:spMk id="6" creationId="{485AC250-C878-1C80-641B-4BE28F9574AE}"/>
          </ac:spMkLst>
        </pc:spChg>
        <pc:spChg chg="mod">
          <ac:chgData name="Jenifer Prince Devaraj" userId="c3fb109c-09d1-42a6-93f4-69472d709861" providerId="ADAL" clId="{09A26AFE-3578-4143-B1B0-81DF391638B0}" dt="2026-03-30T13:45:28.004" v="261" actId="20577"/>
          <ac:spMkLst>
            <pc:docMk/>
            <pc:sldMk cId="2582833118" sldId="808"/>
            <ac:spMk id="27" creationId="{8F21EABA-3048-8B24-1F55-26C2ABC44773}"/>
          </ac:spMkLst>
        </pc:spChg>
      </pc:sldChg>
      <pc:sldChg chg="modSp mod">
        <pc:chgData name="Jenifer Prince Devaraj" userId="c3fb109c-09d1-42a6-93f4-69472d709861" providerId="ADAL" clId="{09A26AFE-3578-4143-B1B0-81DF391638B0}" dt="2026-03-30T13:45:20.635" v="258" actId="20577"/>
        <pc:sldMkLst>
          <pc:docMk/>
          <pc:sldMk cId="850720237" sldId="809"/>
        </pc:sldMkLst>
        <pc:spChg chg="mod">
          <ac:chgData name="Jenifer Prince Devaraj" userId="c3fb109c-09d1-42a6-93f4-69472d709861" providerId="ADAL" clId="{09A26AFE-3578-4143-B1B0-81DF391638B0}" dt="2026-03-30T13:45:20.635" v="258" actId="20577"/>
          <ac:spMkLst>
            <pc:docMk/>
            <pc:sldMk cId="850720237" sldId="809"/>
            <ac:spMk id="27" creationId="{8F21EABA-3048-8B24-1F55-26C2ABC44773}"/>
          </ac:spMkLst>
        </pc:spChg>
      </pc:sldChg>
      <pc:sldChg chg="modSp add mod">
        <pc:chgData name="Jenifer Prince Devaraj" userId="c3fb109c-09d1-42a6-93f4-69472d709861" providerId="ADAL" clId="{09A26AFE-3578-4143-B1B0-81DF391638B0}" dt="2026-03-30T13:38:52.998" v="210" actId="404"/>
        <pc:sldMkLst>
          <pc:docMk/>
          <pc:sldMk cId="2184695051" sldId="810"/>
        </pc:sldMkLst>
        <pc:spChg chg="mod">
          <ac:chgData name="Jenifer Prince Devaraj" userId="c3fb109c-09d1-42a6-93f4-69472d709861" providerId="ADAL" clId="{09A26AFE-3578-4143-B1B0-81DF391638B0}" dt="2026-03-30T13:38:52.998" v="210" actId="404"/>
          <ac:spMkLst>
            <pc:docMk/>
            <pc:sldMk cId="2184695051" sldId="810"/>
            <ac:spMk id="27" creationId="{124B9425-71FE-00A7-4282-585418BC8613}"/>
          </ac:spMkLst>
        </pc:spChg>
      </pc:sldChg>
      <pc:sldChg chg="addSp modSp add mod">
        <pc:chgData name="Jenifer Prince Devaraj" userId="c3fb109c-09d1-42a6-93f4-69472d709861" providerId="ADAL" clId="{09A26AFE-3578-4143-B1B0-81DF391638B0}" dt="2026-03-30T13:31:23.710" v="130" actId="1076"/>
        <pc:sldMkLst>
          <pc:docMk/>
          <pc:sldMk cId="97291505" sldId="811"/>
        </pc:sldMkLst>
        <pc:spChg chg="mod">
          <ac:chgData name="Jenifer Prince Devaraj" userId="c3fb109c-09d1-42a6-93f4-69472d709861" providerId="ADAL" clId="{09A26AFE-3578-4143-B1B0-81DF391638B0}" dt="2026-03-30T13:31:02.861" v="126" actId="20577"/>
          <ac:spMkLst>
            <pc:docMk/>
            <pc:sldMk cId="97291505" sldId="811"/>
            <ac:spMk id="27" creationId="{23B9B85A-34C9-7044-655A-B5B1F110C856}"/>
          </ac:spMkLst>
        </pc:spChg>
        <pc:picChg chg="add mod">
          <ac:chgData name="Jenifer Prince Devaraj" userId="c3fb109c-09d1-42a6-93f4-69472d709861" providerId="ADAL" clId="{09A26AFE-3578-4143-B1B0-81DF391638B0}" dt="2026-03-30T13:31:23.710" v="130" actId="1076"/>
          <ac:picMkLst>
            <pc:docMk/>
            <pc:sldMk cId="97291505" sldId="811"/>
            <ac:picMk id="4" creationId="{EAB4795B-EB69-C106-ABDE-EE8A71F7D7DF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theme" Target="../theme/theme4.xml"/><Relationship Id="rId5" Type="http://schemas.openxmlformats.org/officeDocument/2006/relationships/slideLayout" Target="../slideLayouts/slideLayout9.xml"/><Relationship Id="rId4" Type="http://schemas.openxmlformats.org/officeDocument/2006/relationships/slideLayout" Target="../slideLayouts/slideLayout8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15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F3B438A1-91DD-CFEB-4B84-C60FBE33A096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Revision 3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2200" b="1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9BDC487-113E-442F-3D63-4071FEB719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4520" y="2992055"/>
            <a:ext cx="5207000" cy="3661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46214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1- Solutions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		 </a:t>
            </a:r>
          </a:p>
          <a:p>
            <a:pPr marL="1163638" indent="-447675">
              <a:lnSpc>
                <a:spcPct val="200000"/>
              </a:lnSpc>
              <a:buAutoNum type="romanLcParenBoth" startAt="2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List the components used in counter type ADC.	</a:t>
            </a:r>
          </a:p>
          <a:p>
            <a:pPr marL="2239963" indent="-446088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Comparator</a:t>
            </a:r>
          </a:p>
          <a:p>
            <a:pPr marL="2239963" indent="-446088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Control Logic</a:t>
            </a:r>
          </a:p>
          <a:p>
            <a:pPr marL="2239963" indent="-446088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Clock Signal Generator</a:t>
            </a:r>
          </a:p>
          <a:p>
            <a:pPr marL="2239963" indent="-446088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Counter</a:t>
            </a:r>
          </a:p>
          <a:p>
            <a:pPr marL="2239963" indent="-446088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DAC		 </a:t>
            </a:r>
          </a:p>
          <a:p>
            <a:pPr marL="1163638" indent="-447675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			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69084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8F21EABA-3048-8B24-1F55-26C2ABC44773}"/>
                  </a:ext>
                </a:extLst>
              </p:cNvPr>
              <p:cNvSpPr txBox="1"/>
              <p:nvPr/>
            </p:nvSpPr>
            <p:spPr>
              <a:xfrm>
                <a:off x="106680" y="1135163"/>
                <a:ext cx="11917680" cy="79611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sz="2200" b="1" dirty="0">
                    <a:latin typeface="Cambria" panose="02040503050406030204" pitchFamily="18" charset="0"/>
                    <a:ea typeface="Cambria" panose="02040503050406030204" pitchFamily="18" charset="0"/>
                  </a:rPr>
                  <a:t>Question 1- Solutions</a:t>
                </a:r>
              </a:p>
              <a:p>
                <a:pPr>
                  <a:lnSpc>
                    <a:spcPct val="200000"/>
                  </a:lnSpc>
                </a:pPr>
                <a:r>
                  <a:rPr lang="en-GB" sz="22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(iii)Explain in detail about how working principle of comparator utilised in the Counter type ADC.</a:t>
                </a:r>
                <a:endParaRPr lang="en-GB" sz="2200" b="1" dirty="0">
                  <a:latin typeface="Cambria" panose="02040503050406030204" pitchFamily="18" charset="0"/>
                  <a:ea typeface="Cambria" panose="02040503050406030204" pitchFamily="18" charset="0"/>
                </a:endParaRPr>
              </a:p>
              <a:p>
                <a:pPr marL="285750" indent="-285750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60363" algn="l"/>
                  </a:tabLst>
                </a:pPr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 output of comparator will be ‘1’ as long as 𝑉</a:t>
                </a:r>
                <a:r>
                  <a:rPr lang="en-GB" sz="1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𝑖</a:t>
                </a:r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&gt;V</a:t>
                </a:r>
                <a:r>
                  <a:rPr lang="en-GB" sz="1200" i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a</a:t>
                </a:r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. This operations will be continuing if the control logic receives ‘1’ from the output of comparator.</a:t>
                </a:r>
              </a:p>
              <a:p>
                <a:pPr marL="285750" indent="-285750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60363" algn="l"/>
                  </a:tabLst>
                </a:pPr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 output of comparator will be ‘0’ when V</a:t>
                </a:r>
                <a:r>
                  <a:rPr lang="en-GB" sz="1200" i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i</a:t>
                </a:r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1400" i="1" kern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≤</m:t>
                    </m:r>
                  </m:oMath>
                </a14:m>
                <a:r>
                  <a:rPr lang="en-GB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V</a:t>
                </a:r>
                <a:r>
                  <a:rPr lang="en-GB" sz="1200" i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a</a:t>
                </a:r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.</a:t>
                </a:r>
              </a:p>
              <a:p>
                <a:pPr marL="447675" lvl="5" indent="-447675" algn="just">
                  <a:lnSpc>
                    <a:spcPct val="20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If the control logic receives ‘0’ from the output of comparator, the control logic disables the clock signal generator so that it doesn’t send any clock pulse to the counter.</a:t>
                </a:r>
              </a:p>
              <a:p>
                <a:pPr marL="447675" lvl="5" indent="-447675" algn="just">
                  <a:lnSpc>
                    <a:spcPct val="20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At this instant, the output of the counter will be displayed as the digital output. It is almost equivalent to the corresponding external </a:t>
                </a:r>
                <a:r>
                  <a:rPr lang="en-GB" sz="1800" dirty="0" err="1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analog</a:t>
                </a:r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input value V</a:t>
                </a:r>
                <a:r>
                  <a:rPr lang="en-GB" sz="1200" i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i</a:t>
                </a:r>
                <a:r>
                  <a:rPr lang="en-GB" sz="1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.</a:t>
                </a:r>
              </a:p>
              <a:p>
                <a:pPr marL="447675" lvl="5" indent="-342900" algn="just">
                  <a:lnSpc>
                    <a:spcPct val="20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endParaRPr lang="en-GB" sz="1800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marL="447675" lvl="5" indent="-342900" algn="just">
                  <a:lnSpc>
                    <a:spcPct val="20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endParaRPr lang="en-GB" sz="1800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marL="1163638" indent="-447675">
                  <a:lnSpc>
                    <a:spcPct val="200000"/>
                  </a:lnSpc>
                  <a:tabLst>
                    <a:tab pos="1076325" algn="l"/>
                  </a:tabLst>
                </a:pPr>
                <a:r>
                  <a:rPr lang="en-GB" dirty="0">
                    <a:latin typeface="Cambria" panose="02040503050406030204" pitchFamily="18" charset="0"/>
                    <a:ea typeface="Cambria" panose="02040503050406030204" pitchFamily="18" charset="0"/>
                  </a:rPr>
                  <a:t>			</a:t>
                </a:r>
                <a:r>
                  <a:rPr lang="en-GB" sz="22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					</a:t>
                </a:r>
                <a:r>
                  <a:rPr lang="en-GB" sz="2200" b="1" dirty="0">
                    <a:latin typeface="Cambria" panose="02040503050406030204" pitchFamily="18" charset="0"/>
                    <a:ea typeface="Cambria" panose="02040503050406030204" pitchFamily="18" charset="0"/>
                  </a:rPr>
                  <a:t>					</a:t>
                </a:r>
              </a:p>
              <a:p>
                <a:endParaRPr lang="en-GB" sz="2200" b="1" dirty="0"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mc:Choice>
        <mc:Fallback xmlns=""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8F21EABA-3048-8B24-1F55-26C2ABC4477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680" y="1135163"/>
                <a:ext cx="11917680" cy="7961154"/>
              </a:xfrm>
              <a:prstGeom prst="rect">
                <a:avLst/>
              </a:prstGeom>
              <a:blipFill>
                <a:blip r:embed="rId2"/>
                <a:stretch>
                  <a:fillRect l="-665" r="-40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65052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917680" cy="6468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1- Solutions</a:t>
            </a:r>
          </a:p>
          <a:p>
            <a:pPr>
              <a:lnSpc>
                <a:spcPct val="200000"/>
              </a:lnSpc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(iv) </a:t>
            </a: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Explain why DAC is needed in the counter type ADC?</a:t>
            </a:r>
            <a:r>
              <a:rPr lang="en-GB" sz="1800" dirty="0">
                <a:solidFill>
                  <a:srgbClr val="00B05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	</a:t>
            </a:r>
          </a:p>
          <a:p>
            <a:pPr marL="447675" indent="-269875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DAC converts the received binary (digital) input, which is the output of counter, into an </a:t>
            </a:r>
            <a:r>
              <a:rPr lang="en-GB" sz="1800" dirty="0" err="1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analog</a:t>
            </a: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 output. </a:t>
            </a:r>
          </a:p>
          <a:p>
            <a:pPr marL="447675" indent="-269875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Comparator compares this </a:t>
            </a:r>
            <a:r>
              <a:rPr lang="en-GB" sz="1800" dirty="0" err="1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analog</a:t>
            </a: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 value, Va with the external </a:t>
            </a:r>
            <a:r>
              <a:rPr lang="en-GB" sz="1800" dirty="0" err="1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analog</a:t>
            </a: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 input value Vi.</a:t>
            </a:r>
          </a:p>
          <a:p>
            <a:pPr marL="447675" indent="-269875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For an n-bit DAC, there are 2^n voltage levels. </a:t>
            </a:r>
          </a:p>
          <a:p>
            <a:pPr marL="447675" indent="-269875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The voltage at each level is determined by the combination of bits that are set to '1' in the binary representation of the current count.</a:t>
            </a:r>
          </a:p>
          <a:p>
            <a:pPr>
              <a:lnSpc>
                <a:spcPct val="200000"/>
              </a:lnSpc>
            </a:pPr>
            <a:r>
              <a:rPr lang="en-GB" sz="1800" dirty="0">
                <a:solidFill>
                  <a:srgbClr val="00B05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	</a:t>
            </a:r>
            <a:endParaRPr lang="en-GB" sz="18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447675" lvl="5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18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1163638" indent="-447675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			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25203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917680" cy="6468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1- Solutions</a:t>
            </a:r>
          </a:p>
          <a:p>
            <a:pPr>
              <a:lnSpc>
                <a:spcPct val="200000"/>
              </a:lnSpc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(iv) </a:t>
            </a: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Explain why DAC is needed in the counter type ADC?</a:t>
            </a:r>
            <a:r>
              <a:rPr lang="en-GB" sz="1800" dirty="0">
                <a:solidFill>
                  <a:srgbClr val="00B05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	</a:t>
            </a:r>
          </a:p>
          <a:p>
            <a:pPr marL="447675" indent="-269875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DAC converts the received binary (digital) input, which is the output of counter, into an </a:t>
            </a:r>
            <a:r>
              <a:rPr lang="en-GB" sz="1800" dirty="0" err="1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analog</a:t>
            </a: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 output. </a:t>
            </a:r>
          </a:p>
          <a:p>
            <a:pPr marL="447675" indent="-269875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Comparator compares this </a:t>
            </a:r>
            <a:r>
              <a:rPr lang="en-GB" sz="1800" dirty="0" err="1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analog</a:t>
            </a: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 value, Va with the external </a:t>
            </a:r>
            <a:r>
              <a:rPr lang="en-GB" sz="1800" dirty="0" err="1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analog</a:t>
            </a: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 input value Vi.</a:t>
            </a:r>
          </a:p>
          <a:p>
            <a:pPr marL="447675" indent="-269875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For an n-bit DAC, there are 2^n voltage levels. </a:t>
            </a:r>
          </a:p>
          <a:p>
            <a:pPr marL="447675" indent="-269875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The voltage at each level is determined by the combination of bits that are set to '1' in the binary representation of the current count.</a:t>
            </a:r>
          </a:p>
          <a:p>
            <a:pPr>
              <a:lnSpc>
                <a:spcPct val="200000"/>
              </a:lnSpc>
            </a:pPr>
            <a:r>
              <a:rPr lang="en-GB" sz="1800" dirty="0">
                <a:solidFill>
                  <a:srgbClr val="00B05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	</a:t>
            </a:r>
            <a:endParaRPr lang="en-GB" sz="18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447675" lvl="5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18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1163638" indent="-447675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			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17048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2085320" cy="35765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2-Solution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(a) 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Provide answers to the below questions related to SAR ADC.</a:t>
            </a:r>
          </a:p>
          <a:p>
            <a:pPr marL="1163638" indent="-447675">
              <a:lnSpc>
                <a:spcPct val="200000"/>
              </a:lnSpc>
              <a:buAutoNum type="romanLcParenBoth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Define Successive Approximation ADC and describe its basic working principle.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715963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Definition of SAR ADC: </a:t>
            </a:r>
          </a:p>
          <a:p>
            <a:pPr marL="715963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A Successive Approximation Register (SAR) ADC is a type of analogue-to-digital converter that converts a continuous analogue signal into a discrete digital signal by using a binary search algorithm. </a:t>
            </a:r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28116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0" y="880710"/>
            <a:ext cx="11287760" cy="45614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2- Solution</a:t>
            </a:r>
          </a:p>
          <a:p>
            <a:pPr marL="715963">
              <a:lnSpc>
                <a:spcPct val="200000"/>
              </a:lnSpc>
              <a:tabLst>
                <a:tab pos="1076325" algn="l"/>
              </a:tabLst>
            </a:pP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Basic Working Principle: </a:t>
            </a:r>
          </a:p>
          <a:p>
            <a:pPr marL="1001713" indent="-285750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The SAR ADC uses a comparator, a DAC (Digital-to-Analog Converter), a SAR register, and control logic to perform the conversion. Initially, the SAR sets the most significant bit (MSB) to 1 and checks if the output of the DAC is higher or lower than the input analogue signal using the comparator. </a:t>
            </a:r>
          </a:p>
          <a:p>
            <a:pPr marL="1001713" indent="-285750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Based on the comparator’s output, the SAR either retains the MSB or clears it and moves to the next bit. </a:t>
            </a:r>
          </a:p>
          <a:p>
            <a:pPr marL="1001713" indent="-285750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This process continues bit by bit until the least significant bit (LSB) is determined, resulting in the final digital output.								</a:t>
            </a:r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34239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297920" cy="44396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2- Solution</a:t>
            </a:r>
          </a:p>
          <a:p>
            <a:pPr marL="715963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(ii) Explain the detailed steps involved in converting an analogue signal to a digital signal using a SAR ADC. </a:t>
            </a:r>
            <a:r>
              <a:rPr lang="en-GB" sz="1900" dirty="0">
                <a:latin typeface="Cambria" panose="02040503050406030204" pitchFamily="18" charset="0"/>
                <a:ea typeface="Cambria" panose="02040503050406030204" pitchFamily="18" charset="0"/>
              </a:rPr>
              <a:t>1. Input Signal: The analogue signal is held constant during the conversion process.</a:t>
            </a:r>
          </a:p>
          <a:p>
            <a:pPr marL="715963">
              <a:lnSpc>
                <a:spcPct val="150000"/>
              </a:lnSpc>
              <a:tabLst>
                <a:tab pos="1076325" algn="l"/>
              </a:tabLst>
            </a:pPr>
            <a:r>
              <a:rPr lang="en-GB" sz="1900" dirty="0">
                <a:latin typeface="Cambria" panose="02040503050406030204" pitchFamily="18" charset="0"/>
                <a:ea typeface="Cambria" panose="02040503050406030204" pitchFamily="18" charset="0"/>
              </a:rPr>
              <a:t>2. Setting the MSB: The SAR sets the MSB of the digital output to 1.</a:t>
            </a:r>
          </a:p>
          <a:p>
            <a:pPr marL="715963">
              <a:lnSpc>
                <a:spcPct val="150000"/>
              </a:lnSpc>
              <a:tabLst>
                <a:tab pos="1076325" algn="l"/>
              </a:tabLst>
            </a:pPr>
            <a:r>
              <a:rPr lang="en-GB" sz="1900" dirty="0">
                <a:latin typeface="Cambria" panose="02040503050406030204" pitchFamily="18" charset="0"/>
                <a:ea typeface="Cambria" panose="02040503050406030204" pitchFamily="18" charset="0"/>
              </a:rPr>
              <a:t>3. DAC Conversion: The digital code in the SAR register is converted to an analogue signal using the DAC.</a:t>
            </a:r>
          </a:p>
          <a:p>
            <a:pPr marL="715963">
              <a:lnSpc>
                <a:spcPct val="150000"/>
              </a:lnSpc>
              <a:tabLst>
                <a:tab pos="1076325" algn="l"/>
              </a:tabLst>
            </a:pPr>
            <a:r>
              <a:rPr lang="en-GB" sz="1900" dirty="0">
                <a:latin typeface="Cambria" panose="02040503050406030204" pitchFamily="18" charset="0"/>
                <a:ea typeface="Cambria" panose="02040503050406030204" pitchFamily="18" charset="0"/>
              </a:rPr>
              <a:t>4. Comparison: The comparator compares the DAC output with the input analogue signal. </a:t>
            </a:r>
          </a:p>
          <a:p>
            <a:pPr marL="715963">
              <a:lnSpc>
                <a:spcPct val="150000"/>
              </a:lnSpc>
              <a:tabLst>
                <a:tab pos="1076325" algn="l"/>
              </a:tabLst>
            </a:pPr>
            <a:r>
              <a:rPr lang="en-GB" sz="1900" dirty="0">
                <a:latin typeface="Cambria" panose="02040503050406030204" pitchFamily="18" charset="0"/>
                <a:ea typeface="Cambria" panose="02040503050406030204" pitchFamily="18" charset="0"/>
              </a:rPr>
              <a:t>				</a:t>
            </a:r>
            <a:r>
              <a:rPr lang="en-GB" sz="1900" b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39528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074400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2- Solution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715963">
              <a:lnSpc>
                <a:spcPct val="200000"/>
              </a:lnSpc>
              <a:tabLst>
                <a:tab pos="1076325" algn="l"/>
              </a:tabLst>
            </a:pPr>
            <a:r>
              <a:rPr lang="en-GB" sz="1900" dirty="0">
                <a:latin typeface="Cambria" panose="02040503050406030204" pitchFamily="18" charset="0"/>
                <a:ea typeface="Cambria" panose="02040503050406030204" pitchFamily="18" charset="0"/>
              </a:rPr>
              <a:t>5. Adjusting the SAR Value: If the DAC output is greater than the input analogue signal, the MSB is cleared; otherwise, it is retained. The next significant bit is then set to 1.</a:t>
            </a:r>
          </a:p>
          <a:p>
            <a:pPr marL="715963">
              <a:lnSpc>
                <a:spcPct val="200000"/>
              </a:lnSpc>
              <a:tabLst>
                <a:tab pos="1076325" algn="l"/>
              </a:tabLst>
            </a:pPr>
            <a:r>
              <a:rPr lang="en-GB" sz="1900" dirty="0">
                <a:latin typeface="Cambria" panose="02040503050406030204" pitchFamily="18" charset="0"/>
                <a:ea typeface="Cambria" panose="02040503050406030204" pitchFamily="18" charset="0"/>
              </a:rPr>
              <a:t>6. Repeating the Process: Steps 3 to 5 are repeated for each bit from the MSB to the LSB.</a:t>
            </a:r>
          </a:p>
          <a:p>
            <a:pPr marL="715963">
              <a:lnSpc>
                <a:spcPct val="200000"/>
              </a:lnSpc>
              <a:tabLst>
                <a:tab pos="1076325" algn="l"/>
              </a:tabLst>
            </a:pPr>
            <a:r>
              <a:rPr lang="en-GB" sz="1900" dirty="0">
                <a:latin typeface="Cambria" panose="02040503050406030204" pitchFamily="18" charset="0"/>
                <a:ea typeface="Cambria" panose="02040503050406030204" pitchFamily="18" charset="0"/>
              </a:rPr>
              <a:t>7.Final Digital Output: After the LSB is determined, the final value in the SAR register is the digital representation of the input analogue signal.					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			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6456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0" y="911993"/>
            <a:ext cx="1208532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2- Solution</a:t>
            </a:r>
          </a:p>
          <a:p>
            <a:pPr marL="715963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(iii) Draw the diagram of 4- bit binary input SAR algorithm and explain it. 					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C3EE483-E7BB-D266-1520-AACB714B0E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3600" y="2391740"/>
            <a:ext cx="10693400" cy="4001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Start with 0000: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  <a:p>
            <a:pPr marL="800100" lvl="1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	Set MSB: 1000</a:t>
            </a:r>
          </a:p>
          <a:p>
            <a:pPr marL="800100" lvl="1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Compare: If Va​(1000)&gt;Vin​, code becomes 0000. If Va​≤Vin​, keep 1000.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Next Bit: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  <a:p>
            <a:pPr marL="800100" lvl="1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Assume 1000 was kept.</a:t>
            </a:r>
          </a:p>
          <a:p>
            <a:pPr marL="800100" lvl="1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Set next bit: 1100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Compare: </a:t>
            </a:r>
          </a:p>
          <a:p>
            <a:pPr marL="800100" lvl="1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If Va​(1100)&gt;Vin​, code becomes 1000. If Va​≤Vin​, keep 1100.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Continue for Remaining Bits: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  <a:p>
            <a:pPr marL="800100" lvl="1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Set next bit: 1010</a:t>
            </a:r>
          </a:p>
          <a:p>
            <a:pPr marL="800100" lvl="1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Compare: If Va​(1010)&gt;Vin​, code becomes 1000. If Va​≤Vin​, keep 1010.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Final Output: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  <a:p>
            <a:pPr marL="800100" lvl="1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After all bits are compared, the final code might be 1001, representing Vin​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.	</a:t>
            </a:r>
            <a:r>
              <a:rPr kumimoji="0" lang="en-US" altLang="en-US" sz="19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(4 Marks)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07202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53340" y="901833"/>
            <a:ext cx="12085320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2- Solution</a:t>
            </a:r>
          </a:p>
          <a:p>
            <a:pPr>
              <a:lnSpc>
                <a:spcPct val="200000"/>
              </a:lnSpc>
            </a:pPr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715963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(iii) Draw the diagram of 4- bit binary input SAR algorithm and explain 					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730685A-14EE-80CA-B024-3DB7E8284F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7243" y="2227396"/>
            <a:ext cx="6536416" cy="4054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8331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430000" cy="47961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3- Solution</a:t>
            </a:r>
          </a:p>
          <a:p>
            <a:pPr marL="514350" indent="-514350">
              <a:lnSpc>
                <a:spcPct val="150000"/>
              </a:lnSpc>
              <a:buAutoNum type="romanLcParenBoth"/>
              <a:tabLst>
                <a:tab pos="360363" algn="l"/>
              </a:tabLs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W</a:t>
            </a: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hat is  Flash Type ADC?  and explain its basic working principle. 			</a:t>
            </a:r>
          </a:p>
          <a:p>
            <a:pPr>
              <a:lnSpc>
                <a:spcPct val="150000"/>
              </a:lnSpc>
              <a:tabLst>
                <a:tab pos="360363" algn="l"/>
              </a:tabLst>
            </a:pP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Definition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A Flash Type ADC, also known as a parallel ADC, is a type of analogue-to-digital converter that uses a bank of comparators to convert an </a:t>
            </a:r>
            <a:r>
              <a:rPr lang="en-GB" dirty="0" err="1">
                <a:latin typeface="Cambria" panose="02040503050406030204" pitchFamily="18" charset="0"/>
                <a:ea typeface="Cambria" panose="02040503050406030204" pitchFamily="18" charset="0"/>
              </a:rPr>
              <a:t>analog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 input voltage (𝑉</a:t>
            </a:r>
            <a:r>
              <a:rPr lang="en-GB" sz="1100" dirty="0">
                <a:latin typeface="Cambria" panose="02040503050406030204" pitchFamily="18" charset="0"/>
                <a:ea typeface="Cambria" panose="02040503050406030204" pitchFamily="18" charset="0"/>
              </a:rPr>
              <a:t>R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 ) into a digital output in a single step.		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Working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The input voltage 𝑉</a:t>
            </a:r>
            <a:r>
              <a:rPr lang="en-GB" sz="1050" dirty="0">
                <a:latin typeface="Cambria" panose="02040503050406030204" pitchFamily="18" charset="0"/>
                <a:ea typeface="Cambria" panose="02040503050406030204" pitchFamily="18" charset="0"/>
              </a:rPr>
              <a:t>R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  is compared simultaneously against a set of reference voltages (𝑉</a:t>
            </a:r>
            <a:r>
              <a:rPr lang="en-GB" sz="1050" dirty="0">
                <a:latin typeface="Cambria" panose="02040503050406030204" pitchFamily="18" charset="0"/>
                <a:ea typeface="Cambria" panose="02040503050406030204" pitchFamily="18" charset="0"/>
              </a:rPr>
              <a:t>𝑎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 ) using multiple comparators.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Each comparator outputs a binary signal indicating whether 𝑉</a:t>
            </a:r>
            <a:r>
              <a:rPr lang="en-GB" sz="1100" dirty="0">
                <a:latin typeface="Cambria" panose="02040503050406030204" pitchFamily="18" charset="0"/>
                <a:ea typeface="Cambria" panose="02040503050406030204" pitchFamily="18" charset="0"/>
              </a:rPr>
              <a:t>R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 is above or below the reference voltage 𝑉</a:t>
            </a:r>
            <a:r>
              <a:rPr lang="en-GB" sz="1050" dirty="0">
                <a:latin typeface="Cambria" panose="02040503050406030204" pitchFamily="18" charset="0"/>
                <a:ea typeface="Cambria" panose="02040503050406030204" pitchFamily="18" charset="0"/>
              </a:rPr>
              <a:t>𝑎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The binary outputs from the comparators are fed into a priority encoder,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The Priority Encoder  generates the final 3- bit digital output.					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12857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208532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3- Solution</a:t>
            </a:r>
          </a:p>
          <a:p>
            <a:pPr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(ii) Draw a block diagram of a 3-bit Flash Type ADC. Label all components clearly (6 Marks)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D6DF107-6BDE-21EC-A183-C15FCD4E71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1068" y="2650922"/>
            <a:ext cx="3417246" cy="3874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10079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347559" y="840128"/>
            <a:ext cx="10958153" cy="54313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3- Solution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 (iii) 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Explain how a Flash Type ADC works  with 3-bit binary inputs 	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The input voltage 𝑉</a:t>
            </a:r>
            <a:r>
              <a:rPr lang="en-GB" sz="1050" dirty="0">
                <a:latin typeface="Book Antiqua" panose="02040602050305030304" pitchFamily="18" charset="0"/>
                <a:ea typeface="Cambria" panose="02040503050406030204" pitchFamily="18" charset="0"/>
              </a:rPr>
              <a:t>a​  </a:t>
            </a: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is applied to all 7 comparators simultaneously.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We use 3 bit, so n= 3, 2^3-1=7. Therefore, We use 7 comparators for 3- bit ADC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The reference voltage V</a:t>
            </a:r>
            <a:r>
              <a:rPr lang="en-GB" sz="1100" dirty="0">
                <a:latin typeface="Book Antiqua" panose="02040602050305030304" pitchFamily="18" charset="0"/>
                <a:ea typeface="Cambria" panose="02040503050406030204" pitchFamily="18" charset="0"/>
              </a:rPr>
              <a:t>R</a:t>
            </a: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	​=8V is applied across a resistor ladder, this generates reference voltages: 𝑉</a:t>
            </a:r>
            <a:r>
              <a:rPr lang="en-GB" sz="1050" dirty="0">
                <a:latin typeface="Book Antiqua" panose="02040602050305030304" pitchFamily="18" charset="0"/>
                <a:ea typeface="Cambria" panose="02040503050406030204" pitchFamily="18" charset="0"/>
              </a:rPr>
              <a:t>𝑅</a:t>
            </a: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/8,2𝑉</a:t>
            </a:r>
            <a:r>
              <a:rPr lang="en-GB" sz="1050" dirty="0">
                <a:latin typeface="Book Antiqua" panose="02040602050305030304" pitchFamily="18" charset="0"/>
                <a:ea typeface="Cambria" panose="02040503050406030204" pitchFamily="18" charset="0"/>
              </a:rPr>
              <a:t>𝑅</a:t>
            </a: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/8,3𝑉</a:t>
            </a:r>
            <a:r>
              <a:rPr lang="en-GB" sz="1050" dirty="0">
                <a:latin typeface="Book Antiqua" panose="02040602050305030304" pitchFamily="18" charset="0"/>
                <a:ea typeface="Cambria" panose="02040503050406030204" pitchFamily="18" charset="0"/>
              </a:rPr>
              <a:t>𝑅</a:t>
            </a: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/8,…,7𝑉</a:t>
            </a:r>
            <a:r>
              <a:rPr lang="en-GB" sz="1050" dirty="0">
                <a:latin typeface="Book Antiqua" panose="02040602050305030304" pitchFamily="18" charset="0"/>
                <a:ea typeface="Cambria" panose="02040503050406030204" pitchFamily="18" charset="0"/>
              </a:rPr>
              <a:t>𝑅</a:t>
            </a: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/8 and V</a:t>
            </a:r>
            <a:r>
              <a:rPr lang="en-GB" sz="1050" dirty="0">
                <a:latin typeface="Book Antiqua" panose="02040602050305030304" pitchFamily="18" charset="0"/>
                <a:ea typeface="Cambria" panose="02040503050406030204" pitchFamily="18" charset="0"/>
              </a:rPr>
              <a:t>R</a:t>
            </a: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 = 8V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Each comparator compares 𝑉</a:t>
            </a:r>
            <a:r>
              <a:rPr lang="en-GB" sz="1050" dirty="0">
                <a:latin typeface="Book Antiqua" panose="02040602050305030304" pitchFamily="18" charset="0"/>
                <a:ea typeface="Cambria" panose="02040503050406030204" pitchFamily="18" charset="0"/>
              </a:rPr>
              <a:t>a</a:t>
            </a: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 with a different reference voltage from the ladder.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If 𝑉</a:t>
            </a:r>
            <a:r>
              <a:rPr lang="en-GB" sz="1100" dirty="0">
                <a:latin typeface="Book Antiqua" panose="02040602050305030304" pitchFamily="18" charset="0"/>
                <a:ea typeface="Cambria" panose="02040503050406030204" pitchFamily="18" charset="0"/>
              </a:rPr>
              <a:t>a</a:t>
            </a: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 is greater than a comparator’s reference voltage, the comparator outputs a 1; otherwise, it outputs a 0.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The outputs of the comparators are feeder to the priority encoder.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3- bit binary output represents are produced as the output of the priority encoder which is the converted digital voltage</a:t>
            </a: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							</a:t>
            </a:r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45013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C8C8F2-97DA-38FF-F9E9-46657B5DEC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5E9AE1-97D7-4D09-B655-C11217C298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032E26-C95A-4FDD-5FAD-62AC32C553BE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4E7CC89-F056-FE55-DA30-CB19DBA41F69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24B9425-71FE-00A7-4282-585418BC8613}"/>
              </a:ext>
            </a:extLst>
          </p:cNvPr>
          <p:cNvSpPr txBox="1"/>
          <p:nvPr/>
        </p:nvSpPr>
        <p:spPr>
          <a:xfrm>
            <a:off x="502920" y="1013243"/>
            <a:ext cx="1090168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3- Solution</a:t>
            </a:r>
          </a:p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 (iii) 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Explain how a Flash Type ADC works  with 3-bit binary inputs 	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The input voltage 𝑉</a:t>
            </a:r>
            <a:r>
              <a:rPr lang="en-GB" sz="1100" dirty="0">
                <a:latin typeface="Book Antiqua" panose="02040602050305030304" pitchFamily="18" charset="0"/>
                <a:ea typeface="Cambria" panose="02040503050406030204" pitchFamily="18" charset="0"/>
              </a:rPr>
              <a:t>R</a:t>
            </a: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  is applied to all 7 comparators simultaneously.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We use 3 bit, so n= 3, 2^3-1=7. Therefore, We use 7 comparators for 3- bit ADC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Reference voltages might be 𝑉</a:t>
            </a:r>
            <a:r>
              <a:rPr lang="en-GB" sz="1050" dirty="0">
                <a:latin typeface="Book Antiqua" panose="02040602050305030304" pitchFamily="18" charset="0"/>
                <a:ea typeface="Cambria" panose="02040503050406030204" pitchFamily="18" charset="0"/>
              </a:rPr>
              <a:t>𝑅</a:t>
            </a: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/8,2𝑉</a:t>
            </a:r>
            <a:r>
              <a:rPr lang="en-GB" sz="1050" dirty="0">
                <a:latin typeface="Book Antiqua" panose="02040602050305030304" pitchFamily="18" charset="0"/>
                <a:ea typeface="Cambria" panose="02040503050406030204" pitchFamily="18" charset="0"/>
              </a:rPr>
              <a:t>𝑅</a:t>
            </a: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/8,3𝑉</a:t>
            </a:r>
            <a:r>
              <a:rPr lang="en-GB" sz="1050" dirty="0">
                <a:latin typeface="Book Antiqua" panose="02040602050305030304" pitchFamily="18" charset="0"/>
                <a:ea typeface="Cambria" panose="02040503050406030204" pitchFamily="18" charset="0"/>
              </a:rPr>
              <a:t>𝑅</a:t>
            </a: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/8,…,7𝑉</a:t>
            </a:r>
            <a:r>
              <a:rPr lang="en-GB" sz="1050" dirty="0">
                <a:latin typeface="Book Antiqua" panose="02040602050305030304" pitchFamily="18" charset="0"/>
                <a:ea typeface="Cambria" panose="02040503050406030204" pitchFamily="18" charset="0"/>
              </a:rPr>
              <a:t>𝑅</a:t>
            </a: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/8 and V</a:t>
            </a:r>
            <a:r>
              <a:rPr lang="en-GB" sz="1050" dirty="0">
                <a:latin typeface="Book Antiqua" panose="02040602050305030304" pitchFamily="18" charset="0"/>
                <a:ea typeface="Cambria" panose="02040503050406030204" pitchFamily="18" charset="0"/>
              </a:rPr>
              <a:t>R</a:t>
            </a: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 = 8V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Each comparator compares 𝑉</a:t>
            </a:r>
            <a:r>
              <a:rPr lang="en-GB" sz="1100" dirty="0">
                <a:latin typeface="Book Antiqua" panose="02040602050305030304" pitchFamily="18" charset="0"/>
                <a:ea typeface="Cambria" panose="02040503050406030204" pitchFamily="18" charset="0"/>
              </a:rPr>
              <a:t>R</a:t>
            </a: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 with a different reference voltage from the ladder.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If 𝑉</a:t>
            </a:r>
            <a:r>
              <a:rPr lang="en-GB" sz="1100" dirty="0">
                <a:latin typeface="Book Antiqua" panose="02040602050305030304" pitchFamily="18" charset="0"/>
                <a:ea typeface="Cambria" panose="02040503050406030204" pitchFamily="18" charset="0"/>
              </a:rPr>
              <a:t>R</a:t>
            </a: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 is greater than a comparator’s reference voltage, the comparator outputs a 1; otherwise, it outputs a 0.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The outputs of the comparators are feeder to the priority encoder.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3- bit binary output represents are produced as the output of the priority encoder which is the converted digital voltage</a:t>
            </a: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							</a:t>
            </a:r>
            <a:r>
              <a:rPr lang="en-GB" b="1" dirty="0">
                <a:latin typeface="Book Antiqua" panose="02040602050305030304" pitchFamily="18" charset="0"/>
                <a:ea typeface="Cambria" panose="02040503050406030204" pitchFamily="18" charset="0"/>
              </a:rPr>
              <a:t>(8 Marks)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46950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13BEA4-1056-4F0B-BAFE-02DFCA8099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2DAA0E-8905-1594-53C4-48EA3429F7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6C3180-6D86-AB48-4558-64B81254AECA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3D04E9CD-1D5F-B2D8-1A42-5C94B06E4C7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3B9B85A-34C9-7044-655A-B5B1F110C856}"/>
              </a:ext>
            </a:extLst>
          </p:cNvPr>
          <p:cNvSpPr txBox="1"/>
          <p:nvPr/>
        </p:nvSpPr>
        <p:spPr>
          <a:xfrm>
            <a:off x="502920" y="1013243"/>
            <a:ext cx="10901680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3- Solution</a:t>
            </a:r>
          </a:p>
          <a:p>
            <a:pPr>
              <a:lnSpc>
                <a:spcPct val="200000"/>
              </a:lnSpc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 (iv) </a:t>
            </a:r>
            <a:r>
              <a:rPr lang="en-GB" dirty="0"/>
              <a:t>Illustrate from the 3-bit diagram, how the value 5V is obtained in digital form.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Comparators 0 to 5 output HIGH (logic 1), Comparators 6 and 7 output LOW (logic 0)		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Priority encoder selects </a:t>
            </a:r>
            <a:r>
              <a:rPr lang="en-GB" b="1" dirty="0"/>
              <a:t>index 5</a:t>
            </a:r>
            <a:r>
              <a:rPr lang="en-GB" dirty="0"/>
              <a:t> and outputs binary </a:t>
            </a:r>
            <a:r>
              <a:rPr lang="en-GB" b="1" dirty="0"/>
              <a:t>101	</a:t>
            </a:r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AB4795B-EB69-C106-ABDE-EE8A71F7D7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4134" y="3102123"/>
            <a:ext cx="4444589" cy="3265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2915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462</TotalTime>
  <Words>1700</Words>
  <Application>Microsoft Office PowerPoint</Application>
  <PresentationFormat>Widescreen</PresentationFormat>
  <Paragraphs>164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18</vt:i4>
      </vt:variant>
    </vt:vector>
  </HeadingPairs>
  <TitlesOfParts>
    <vt:vector size="30" baseType="lpstr">
      <vt:lpstr>Arial</vt:lpstr>
      <vt:lpstr>Book Antiqua</vt:lpstr>
      <vt:lpstr>Calibri</vt:lpstr>
      <vt:lpstr>Calibri Light</vt:lpstr>
      <vt:lpstr>Cambria</vt:lpstr>
      <vt:lpstr>Cambria Math</vt:lpstr>
      <vt:lpstr>UWTSD 200_Title Page</vt:lpstr>
      <vt:lpstr>UWTSD 200_Title Page 1</vt:lpstr>
      <vt:lpstr>UWTSD 200_Title Page 2</vt:lpstr>
      <vt:lpstr>UWTSD 200_Text 2</vt:lpstr>
      <vt:lpstr>UWTSD 200_Text 4</vt:lpstr>
      <vt:lpstr>UWTSD Logo Full Colour_Bottom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8</cp:revision>
  <dcterms:created xsi:type="dcterms:W3CDTF">2021-03-09T15:35:42Z</dcterms:created>
  <dcterms:modified xsi:type="dcterms:W3CDTF">2026-03-30T13:46:51Z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