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78A39-1899-4066-8BBD-A406A4D441E7}" v="1792" dt="2023-10-17T10:38:47.111"/>
    <p1510:client id="{36380787-F5B6-CFE6-7EED-AA4E07DC3888}" v="1168" dt="2023-10-15T15:36:14.319"/>
    <p1510:client id="{48E520D9-E7D0-E04A-BC5A-5057A260153B}" v="149" dt="2023-10-06T14:52:05.549"/>
    <p1510:client id="{E6692D58-7098-ED5D-F48A-5634363CC627}" v="642" dt="2023-10-17T11:14:36.5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781"/>
  </p:normalViewPr>
  <p:slideViewPr>
    <p:cSldViewPr snapToGrid="0">
      <p:cViewPr>
        <p:scale>
          <a:sx n="111" d="100"/>
          <a:sy n="111" d="100"/>
        </p:scale>
        <p:origin x="6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B5883-038C-4696-8E27-1811E470D6D4}" type="datetime1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7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012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F5005-EC25-4FB9-B19B-2437F0B120D2}" type="datetime1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186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10/17/2023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912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DB08-3B01-46DD-99F2-F6F6334EA669}" type="datetime1">
              <a:rPr lang="en-US" smtClean="0"/>
              <a:t>10/17/2023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13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2AC11-ACC3-4129-BBD7-C580BF1A4EE7}" type="datetime1">
              <a:rPr lang="en-US" smtClean="0"/>
              <a:t>10/17/2023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170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0F7F3-E406-44E2-93AF-674B3F1A2E51}" type="datetime1">
              <a:rPr lang="en-US" smtClean="0"/>
              <a:t>10/17/2023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139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1DD93-7C9D-4E53-81F0-DDE57FEA7EDB}" type="datetime1">
              <a:rPr lang="en-US" smtClean="0"/>
              <a:t>10/17/2023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283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7BC28-59DE-4F83-B4A1-497203279FAD}" type="datetime1">
              <a:rPr lang="en-US" smtClean="0"/>
              <a:t>10/17/2023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458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8A6D4-154B-4E4D-9001-7A6C328D243E}" type="datetime1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21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80999-9BD6-4929-BDEC-B84E21C16701}" type="datetime1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027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0BDC4764-F656-4735-9820-9886F8DF1D6A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50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057641C-FC79-6C30-BA46-AE9DA2A91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7956B81-191B-BE8B-6B7B-EB66DCC90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6F276749-FB40-AE9F-E50B-0EDF9C5C043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8149093" y="1133921"/>
            <a:ext cx="3361414" cy="296009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sz="2800" dirty="0" err="1"/>
              <a:t>Khayrah</a:t>
            </a:r>
            <a:r>
              <a:rPr lang="en-US" sz="2800" dirty="0"/>
              <a:t> Morris</a:t>
            </a:r>
            <a:br>
              <a:rPr lang="en-US" sz="2800" dirty="0"/>
            </a:br>
            <a:r>
              <a:rPr lang="en-US" sz="2800" dirty="0"/>
              <a:t>2222904</a:t>
            </a:r>
            <a:br>
              <a:rPr lang="en-US" sz="2800" dirty="0"/>
            </a:br>
            <a:r>
              <a:rPr lang="en-US" sz="2800" dirty="0"/>
              <a:t>LCHS4009</a:t>
            </a:r>
            <a:br>
              <a:rPr lang="en-US" sz="2800" dirty="0"/>
            </a:br>
            <a:r>
              <a:rPr lang="en-US" sz="2800" dirty="0"/>
              <a:t>Personal Development within health and social</a:t>
            </a:r>
            <a:br>
              <a:rPr lang="en-US" sz="2800" dirty="0"/>
            </a:br>
            <a:r>
              <a:rPr lang="en-US" sz="2800" dirty="0"/>
              <a:t>Robert </a:t>
            </a:r>
            <a:r>
              <a:rPr lang="en-US" sz="2800" dirty="0" err="1"/>
              <a:t>Nartowski</a:t>
            </a: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D3079C-1984-3F1C-CA54-18AC28EBA4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9092" y="4094018"/>
            <a:ext cx="3361414" cy="1232910"/>
          </a:xfrm>
        </p:spPr>
        <p:txBody>
          <a:bodyPr anchor="ctr">
            <a:normAutofit/>
          </a:bodyPr>
          <a:lstStyle/>
          <a:p>
            <a:endParaRPr lang="en-US" sz="1200"/>
          </a:p>
        </p:txBody>
      </p:sp>
      <p:pic>
        <p:nvPicPr>
          <p:cNvPr id="7" name="Picture 6" descr="Cherry blossoms">
            <a:extLst>
              <a:ext uri="{FF2B5EF4-FFF2-40B4-BE49-F238E27FC236}">
                <a16:creationId xmlns:a16="http://schemas.microsoft.com/office/drawing/2014/main" id="{61591BC1-8E71-E6DC-57DC-08D644456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" r="27100" b="-1"/>
          <a:stretch/>
        </p:blipFill>
        <p:spPr>
          <a:xfrm>
            <a:off x="-8136" y="10"/>
            <a:ext cx="7475735" cy="6857990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510BCB0-B387-8ACC-7C90-6A401D53E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526579" y="407055"/>
            <a:ext cx="665421" cy="1044872"/>
          </a:xfrm>
          <a:custGeom>
            <a:avLst/>
            <a:gdLst>
              <a:gd name="connsiteX0" fmla="*/ 622356 w 665421"/>
              <a:gd name="connsiteY0" fmla="*/ 1043845 h 1044872"/>
              <a:gd name="connsiteX1" fmla="*/ 665421 w 665421"/>
              <a:gd name="connsiteY1" fmla="*/ 1036298 h 1044872"/>
              <a:gd name="connsiteX2" fmla="*/ 665421 w 665421"/>
              <a:gd name="connsiteY2" fmla="*/ 10333 h 1044872"/>
              <a:gd name="connsiteX3" fmla="*/ 597828 w 665421"/>
              <a:gd name="connsiteY3" fmla="*/ 1988 h 1044872"/>
              <a:gd name="connsiteX4" fmla="*/ 363250 w 665421"/>
              <a:gd name="connsiteY4" fmla="*/ 25517 h 1044872"/>
              <a:gd name="connsiteX5" fmla="*/ 262 w 665421"/>
              <a:gd name="connsiteY5" fmla="*/ 497483 h 1044872"/>
              <a:gd name="connsiteX6" fmla="*/ 269181 w 665421"/>
              <a:gd name="connsiteY6" fmla="*/ 959508 h 1044872"/>
              <a:gd name="connsiteX7" fmla="*/ 622356 w 665421"/>
              <a:gd name="connsiteY7" fmla="*/ 1043845 h 1044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421" h="1044872">
                <a:moveTo>
                  <a:pt x="622356" y="1043845"/>
                </a:moveTo>
                <a:lnTo>
                  <a:pt x="665421" y="1036298"/>
                </a:lnTo>
                <a:lnTo>
                  <a:pt x="665421" y="10333"/>
                </a:lnTo>
                <a:lnTo>
                  <a:pt x="597828" y="1988"/>
                </a:lnTo>
                <a:cubicBezTo>
                  <a:pt x="515657" y="-3894"/>
                  <a:pt x="433167" y="3083"/>
                  <a:pt x="363250" y="25517"/>
                </a:cubicBezTo>
                <a:cubicBezTo>
                  <a:pt x="176805" y="85342"/>
                  <a:pt x="7722" y="263720"/>
                  <a:pt x="262" y="497483"/>
                </a:cubicBezTo>
                <a:cubicBezTo>
                  <a:pt x="-7198" y="731246"/>
                  <a:pt x="145855" y="876837"/>
                  <a:pt x="269181" y="959508"/>
                </a:cubicBezTo>
                <a:cubicBezTo>
                  <a:pt x="349348" y="1020009"/>
                  <a:pt x="496316" y="1051060"/>
                  <a:pt x="622356" y="104384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C8E3EAE-776E-2B5B-E7BA-43B90F068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1110" y="5460700"/>
            <a:ext cx="279167" cy="263379"/>
          </a:xfrm>
          <a:custGeom>
            <a:avLst/>
            <a:gdLst>
              <a:gd name="connsiteX0" fmla="*/ 66240 w 1495757"/>
              <a:gd name="connsiteY0" fmla="*/ 1054656 h 1666165"/>
              <a:gd name="connsiteX1" fmla="*/ 228925 w 1495757"/>
              <a:gd name="connsiteY1" fmla="*/ 1307098 h 1666165"/>
              <a:gd name="connsiteX2" fmla="*/ 397220 w 1495757"/>
              <a:gd name="connsiteY2" fmla="*/ 1542710 h 1666165"/>
              <a:gd name="connsiteX3" fmla="*/ 834785 w 1495757"/>
              <a:gd name="connsiteY3" fmla="*/ 1666126 h 1666165"/>
              <a:gd name="connsiteX4" fmla="*/ 1339669 w 1495757"/>
              <a:gd name="connsiteY4" fmla="*/ 1531491 h 1666165"/>
              <a:gd name="connsiteX5" fmla="*/ 1446255 w 1495757"/>
              <a:gd name="connsiteY5" fmla="*/ 1189292 h 1666165"/>
              <a:gd name="connsiteX6" fmla="*/ 1491134 w 1495757"/>
              <a:gd name="connsiteY6" fmla="*/ 779775 h 1666165"/>
              <a:gd name="connsiteX7" fmla="*/ 1339669 w 1495757"/>
              <a:gd name="connsiteY7" fmla="*/ 420747 h 1666165"/>
              <a:gd name="connsiteX8" fmla="*/ 1148935 w 1495757"/>
              <a:gd name="connsiteY8" fmla="*/ 123427 h 1666165"/>
              <a:gd name="connsiteX9" fmla="*/ 941372 w 1495757"/>
              <a:gd name="connsiteY9" fmla="*/ 11 h 1666165"/>
              <a:gd name="connsiteX10" fmla="*/ 554294 w 1495757"/>
              <a:gd name="connsiteY10" fmla="*/ 129037 h 1666165"/>
              <a:gd name="connsiteX11" fmla="*/ 189656 w 1495757"/>
              <a:gd name="connsiteY11" fmla="*/ 375869 h 1666165"/>
              <a:gd name="connsiteX12" fmla="*/ 15752 w 1495757"/>
              <a:gd name="connsiteY12" fmla="*/ 594652 h 1666165"/>
              <a:gd name="connsiteX13" fmla="*/ 15752 w 1495757"/>
              <a:gd name="connsiteY13" fmla="*/ 880752 h 1666165"/>
              <a:gd name="connsiteX14" fmla="*/ 66240 w 1495757"/>
              <a:gd name="connsiteY14" fmla="*/ 1054656 h 1666165"/>
              <a:gd name="connsiteX0" fmla="*/ 56549 w 1486066"/>
              <a:gd name="connsiteY0" fmla="*/ 1054656 h 1666165"/>
              <a:gd name="connsiteX1" fmla="*/ 219234 w 1486066"/>
              <a:gd name="connsiteY1" fmla="*/ 1307098 h 1666165"/>
              <a:gd name="connsiteX2" fmla="*/ 387529 w 1486066"/>
              <a:gd name="connsiteY2" fmla="*/ 1542710 h 1666165"/>
              <a:gd name="connsiteX3" fmla="*/ 825094 w 1486066"/>
              <a:gd name="connsiteY3" fmla="*/ 1666126 h 1666165"/>
              <a:gd name="connsiteX4" fmla="*/ 1329978 w 1486066"/>
              <a:gd name="connsiteY4" fmla="*/ 1531491 h 1666165"/>
              <a:gd name="connsiteX5" fmla="*/ 1436564 w 1486066"/>
              <a:gd name="connsiteY5" fmla="*/ 1189292 h 1666165"/>
              <a:gd name="connsiteX6" fmla="*/ 1481443 w 1486066"/>
              <a:gd name="connsiteY6" fmla="*/ 779775 h 1666165"/>
              <a:gd name="connsiteX7" fmla="*/ 1329978 w 1486066"/>
              <a:gd name="connsiteY7" fmla="*/ 420747 h 1666165"/>
              <a:gd name="connsiteX8" fmla="*/ 1139244 w 1486066"/>
              <a:gd name="connsiteY8" fmla="*/ 123427 h 1666165"/>
              <a:gd name="connsiteX9" fmla="*/ 931681 w 1486066"/>
              <a:gd name="connsiteY9" fmla="*/ 11 h 1666165"/>
              <a:gd name="connsiteX10" fmla="*/ 544603 w 1486066"/>
              <a:gd name="connsiteY10" fmla="*/ 129037 h 1666165"/>
              <a:gd name="connsiteX11" fmla="*/ 179965 w 1486066"/>
              <a:gd name="connsiteY11" fmla="*/ 375869 h 1666165"/>
              <a:gd name="connsiteX12" fmla="*/ 6061 w 1486066"/>
              <a:gd name="connsiteY12" fmla="*/ 594652 h 1666165"/>
              <a:gd name="connsiteX13" fmla="*/ 56549 w 1486066"/>
              <a:gd name="connsiteY13" fmla="*/ 1054656 h 1666165"/>
              <a:gd name="connsiteX0" fmla="*/ 0 w 1480005"/>
              <a:gd name="connsiteY0" fmla="*/ 594652 h 1666165"/>
              <a:gd name="connsiteX1" fmla="*/ 213173 w 1480005"/>
              <a:gd name="connsiteY1" fmla="*/ 1307098 h 1666165"/>
              <a:gd name="connsiteX2" fmla="*/ 381468 w 1480005"/>
              <a:gd name="connsiteY2" fmla="*/ 1542710 h 1666165"/>
              <a:gd name="connsiteX3" fmla="*/ 819033 w 1480005"/>
              <a:gd name="connsiteY3" fmla="*/ 1666126 h 1666165"/>
              <a:gd name="connsiteX4" fmla="*/ 1323917 w 1480005"/>
              <a:gd name="connsiteY4" fmla="*/ 1531491 h 1666165"/>
              <a:gd name="connsiteX5" fmla="*/ 1430503 w 1480005"/>
              <a:gd name="connsiteY5" fmla="*/ 1189292 h 1666165"/>
              <a:gd name="connsiteX6" fmla="*/ 1475382 w 1480005"/>
              <a:gd name="connsiteY6" fmla="*/ 779775 h 1666165"/>
              <a:gd name="connsiteX7" fmla="*/ 1323917 w 1480005"/>
              <a:gd name="connsiteY7" fmla="*/ 420747 h 1666165"/>
              <a:gd name="connsiteX8" fmla="*/ 1133183 w 1480005"/>
              <a:gd name="connsiteY8" fmla="*/ 123427 h 1666165"/>
              <a:gd name="connsiteX9" fmla="*/ 925620 w 1480005"/>
              <a:gd name="connsiteY9" fmla="*/ 11 h 1666165"/>
              <a:gd name="connsiteX10" fmla="*/ 538542 w 1480005"/>
              <a:gd name="connsiteY10" fmla="*/ 129037 h 1666165"/>
              <a:gd name="connsiteX11" fmla="*/ 173904 w 1480005"/>
              <a:gd name="connsiteY11" fmla="*/ 375869 h 1666165"/>
              <a:gd name="connsiteX12" fmla="*/ 0 w 1480005"/>
              <a:gd name="connsiteY12" fmla="*/ 594652 h 1666165"/>
              <a:gd name="connsiteX0" fmla="*/ 14219 w 1494224"/>
              <a:gd name="connsiteY0" fmla="*/ 594652 h 1666165"/>
              <a:gd name="connsiteX1" fmla="*/ 227392 w 1494224"/>
              <a:gd name="connsiteY1" fmla="*/ 1307098 h 1666165"/>
              <a:gd name="connsiteX2" fmla="*/ 395687 w 1494224"/>
              <a:gd name="connsiteY2" fmla="*/ 1542710 h 1666165"/>
              <a:gd name="connsiteX3" fmla="*/ 833252 w 1494224"/>
              <a:gd name="connsiteY3" fmla="*/ 1666126 h 1666165"/>
              <a:gd name="connsiteX4" fmla="*/ 1338136 w 1494224"/>
              <a:gd name="connsiteY4" fmla="*/ 1531491 h 1666165"/>
              <a:gd name="connsiteX5" fmla="*/ 1444722 w 1494224"/>
              <a:gd name="connsiteY5" fmla="*/ 1189292 h 1666165"/>
              <a:gd name="connsiteX6" fmla="*/ 1489601 w 1494224"/>
              <a:gd name="connsiteY6" fmla="*/ 779775 h 1666165"/>
              <a:gd name="connsiteX7" fmla="*/ 1338136 w 1494224"/>
              <a:gd name="connsiteY7" fmla="*/ 420747 h 1666165"/>
              <a:gd name="connsiteX8" fmla="*/ 1147402 w 1494224"/>
              <a:gd name="connsiteY8" fmla="*/ 123427 h 1666165"/>
              <a:gd name="connsiteX9" fmla="*/ 939839 w 1494224"/>
              <a:gd name="connsiteY9" fmla="*/ 11 h 1666165"/>
              <a:gd name="connsiteX10" fmla="*/ 552761 w 1494224"/>
              <a:gd name="connsiteY10" fmla="*/ 129037 h 1666165"/>
              <a:gd name="connsiteX11" fmla="*/ 188123 w 1494224"/>
              <a:gd name="connsiteY11" fmla="*/ 375869 h 1666165"/>
              <a:gd name="connsiteX12" fmla="*/ 14219 w 1494224"/>
              <a:gd name="connsiteY12" fmla="*/ 594652 h 1666165"/>
              <a:gd name="connsiteX0" fmla="*/ 9077 w 1489082"/>
              <a:gd name="connsiteY0" fmla="*/ 594652 h 1666165"/>
              <a:gd name="connsiteX1" fmla="*/ 222250 w 1489082"/>
              <a:gd name="connsiteY1" fmla="*/ 1307098 h 1666165"/>
              <a:gd name="connsiteX2" fmla="*/ 390545 w 1489082"/>
              <a:gd name="connsiteY2" fmla="*/ 1542710 h 1666165"/>
              <a:gd name="connsiteX3" fmla="*/ 828110 w 1489082"/>
              <a:gd name="connsiteY3" fmla="*/ 1666126 h 1666165"/>
              <a:gd name="connsiteX4" fmla="*/ 1332994 w 1489082"/>
              <a:gd name="connsiteY4" fmla="*/ 1531491 h 1666165"/>
              <a:gd name="connsiteX5" fmla="*/ 1439580 w 1489082"/>
              <a:gd name="connsiteY5" fmla="*/ 1189292 h 1666165"/>
              <a:gd name="connsiteX6" fmla="*/ 1484459 w 1489082"/>
              <a:gd name="connsiteY6" fmla="*/ 779775 h 1666165"/>
              <a:gd name="connsiteX7" fmla="*/ 1332994 w 1489082"/>
              <a:gd name="connsiteY7" fmla="*/ 420747 h 1666165"/>
              <a:gd name="connsiteX8" fmla="*/ 1142260 w 1489082"/>
              <a:gd name="connsiteY8" fmla="*/ 123427 h 1666165"/>
              <a:gd name="connsiteX9" fmla="*/ 934697 w 1489082"/>
              <a:gd name="connsiteY9" fmla="*/ 11 h 1666165"/>
              <a:gd name="connsiteX10" fmla="*/ 547619 w 1489082"/>
              <a:gd name="connsiteY10" fmla="*/ 129037 h 1666165"/>
              <a:gd name="connsiteX11" fmla="*/ 9077 w 1489082"/>
              <a:gd name="connsiteY11" fmla="*/ 594652 h 1666165"/>
              <a:gd name="connsiteX0" fmla="*/ 9077 w 1501902"/>
              <a:gd name="connsiteY0" fmla="*/ 594652 h 1666165"/>
              <a:gd name="connsiteX1" fmla="*/ 222250 w 1501902"/>
              <a:gd name="connsiteY1" fmla="*/ 1307098 h 1666165"/>
              <a:gd name="connsiteX2" fmla="*/ 390545 w 1501902"/>
              <a:gd name="connsiteY2" fmla="*/ 1542710 h 1666165"/>
              <a:gd name="connsiteX3" fmla="*/ 828110 w 1501902"/>
              <a:gd name="connsiteY3" fmla="*/ 1666126 h 1666165"/>
              <a:gd name="connsiteX4" fmla="*/ 1332994 w 1501902"/>
              <a:gd name="connsiteY4" fmla="*/ 1531491 h 1666165"/>
              <a:gd name="connsiteX5" fmla="*/ 1439580 w 1501902"/>
              <a:gd name="connsiteY5" fmla="*/ 1189292 h 1666165"/>
              <a:gd name="connsiteX6" fmla="*/ 1484459 w 1501902"/>
              <a:gd name="connsiteY6" fmla="*/ 779775 h 1666165"/>
              <a:gd name="connsiteX7" fmla="*/ 1142260 w 1501902"/>
              <a:gd name="connsiteY7" fmla="*/ 123427 h 1666165"/>
              <a:gd name="connsiteX8" fmla="*/ 934697 w 1501902"/>
              <a:gd name="connsiteY8" fmla="*/ 11 h 1666165"/>
              <a:gd name="connsiteX9" fmla="*/ 547619 w 1501902"/>
              <a:gd name="connsiteY9" fmla="*/ 129037 h 1666165"/>
              <a:gd name="connsiteX10" fmla="*/ 9077 w 1501902"/>
              <a:gd name="connsiteY10" fmla="*/ 594652 h 1666165"/>
              <a:gd name="connsiteX0" fmla="*/ 9077 w 1491891"/>
              <a:gd name="connsiteY0" fmla="*/ 594652 h 1666165"/>
              <a:gd name="connsiteX1" fmla="*/ 222250 w 1491891"/>
              <a:gd name="connsiteY1" fmla="*/ 1307098 h 1666165"/>
              <a:gd name="connsiteX2" fmla="*/ 390545 w 1491891"/>
              <a:gd name="connsiteY2" fmla="*/ 1542710 h 1666165"/>
              <a:gd name="connsiteX3" fmla="*/ 828110 w 1491891"/>
              <a:gd name="connsiteY3" fmla="*/ 1666126 h 1666165"/>
              <a:gd name="connsiteX4" fmla="*/ 1332994 w 1491891"/>
              <a:gd name="connsiteY4" fmla="*/ 1531491 h 1666165"/>
              <a:gd name="connsiteX5" fmla="*/ 1484459 w 1491891"/>
              <a:gd name="connsiteY5" fmla="*/ 779775 h 1666165"/>
              <a:gd name="connsiteX6" fmla="*/ 1142260 w 1491891"/>
              <a:gd name="connsiteY6" fmla="*/ 123427 h 1666165"/>
              <a:gd name="connsiteX7" fmla="*/ 934697 w 1491891"/>
              <a:gd name="connsiteY7" fmla="*/ 11 h 1666165"/>
              <a:gd name="connsiteX8" fmla="*/ 547619 w 1491891"/>
              <a:gd name="connsiteY8" fmla="*/ 129037 h 1666165"/>
              <a:gd name="connsiteX9" fmla="*/ 9077 w 1491891"/>
              <a:gd name="connsiteY9" fmla="*/ 594652 h 1666165"/>
              <a:gd name="connsiteX0" fmla="*/ 10852 w 1493666"/>
              <a:gd name="connsiteY0" fmla="*/ 594652 h 1666169"/>
              <a:gd name="connsiteX1" fmla="*/ 183580 w 1493666"/>
              <a:gd name="connsiteY1" fmla="*/ 1268412 h 1666169"/>
              <a:gd name="connsiteX2" fmla="*/ 392320 w 1493666"/>
              <a:gd name="connsiteY2" fmla="*/ 1542710 h 1666169"/>
              <a:gd name="connsiteX3" fmla="*/ 829885 w 1493666"/>
              <a:gd name="connsiteY3" fmla="*/ 1666126 h 1666169"/>
              <a:gd name="connsiteX4" fmla="*/ 1334769 w 1493666"/>
              <a:gd name="connsiteY4" fmla="*/ 1531491 h 1666169"/>
              <a:gd name="connsiteX5" fmla="*/ 1486234 w 1493666"/>
              <a:gd name="connsiteY5" fmla="*/ 779775 h 1666169"/>
              <a:gd name="connsiteX6" fmla="*/ 1144035 w 1493666"/>
              <a:gd name="connsiteY6" fmla="*/ 123427 h 1666169"/>
              <a:gd name="connsiteX7" fmla="*/ 936472 w 1493666"/>
              <a:gd name="connsiteY7" fmla="*/ 11 h 1666169"/>
              <a:gd name="connsiteX8" fmla="*/ 549394 w 1493666"/>
              <a:gd name="connsiteY8" fmla="*/ 129037 h 1666169"/>
              <a:gd name="connsiteX9" fmla="*/ 10852 w 1493666"/>
              <a:gd name="connsiteY9" fmla="*/ 594652 h 1666169"/>
              <a:gd name="connsiteX0" fmla="*/ 13894 w 1496708"/>
              <a:gd name="connsiteY0" fmla="*/ 594652 h 1666169"/>
              <a:gd name="connsiteX1" fmla="*/ 140902 w 1496708"/>
              <a:gd name="connsiteY1" fmla="*/ 1268412 h 1666169"/>
              <a:gd name="connsiteX2" fmla="*/ 395362 w 1496708"/>
              <a:gd name="connsiteY2" fmla="*/ 1542710 h 1666169"/>
              <a:gd name="connsiteX3" fmla="*/ 832927 w 1496708"/>
              <a:gd name="connsiteY3" fmla="*/ 1666126 h 1666169"/>
              <a:gd name="connsiteX4" fmla="*/ 1337811 w 1496708"/>
              <a:gd name="connsiteY4" fmla="*/ 1531491 h 1666169"/>
              <a:gd name="connsiteX5" fmla="*/ 1489276 w 1496708"/>
              <a:gd name="connsiteY5" fmla="*/ 779775 h 1666169"/>
              <a:gd name="connsiteX6" fmla="*/ 1147077 w 1496708"/>
              <a:gd name="connsiteY6" fmla="*/ 123427 h 1666169"/>
              <a:gd name="connsiteX7" fmla="*/ 939514 w 1496708"/>
              <a:gd name="connsiteY7" fmla="*/ 11 h 1666169"/>
              <a:gd name="connsiteX8" fmla="*/ 552436 w 1496708"/>
              <a:gd name="connsiteY8" fmla="*/ 129037 h 1666169"/>
              <a:gd name="connsiteX9" fmla="*/ 13894 w 1496708"/>
              <a:gd name="connsiteY9" fmla="*/ 594652 h 1666169"/>
              <a:gd name="connsiteX0" fmla="*/ 13894 w 1493356"/>
              <a:gd name="connsiteY0" fmla="*/ 594652 h 1666169"/>
              <a:gd name="connsiteX1" fmla="*/ 140902 w 1493356"/>
              <a:gd name="connsiteY1" fmla="*/ 1268412 h 1666169"/>
              <a:gd name="connsiteX2" fmla="*/ 395362 w 1493356"/>
              <a:gd name="connsiteY2" fmla="*/ 1542710 h 1666169"/>
              <a:gd name="connsiteX3" fmla="*/ 832927 w 1493356"/>
              <a:gd name="connsiteY3" fmla="*/ 1666126 h 1666169"/>
              <a:gd name="connsiteX4" fmla="*/ 1337811 w 1493356"/>
              <a:gd name="connsiteY4" fmla="*/ 1531491 h 1666169"/>
              <a:gd name="connsiteX5" fmla="*/ 1489276 w 1493356"/>
              <a:gd name="connsiteY5" fmla="*/ 779775 h 1666169"/>
              <a:gd name="connsiteX6" fmla="*/ 1210382 w 1493356"/>
              <a:gd name="connsiteY6" fmla="*/ 123427 h 1666169"/>
              <a:gd name="connsiteX7" fmla="*/ 939514 w 1493356"/>
              <a:gd name="connsiteY7" fmla="*/ 11 h 1666169"/>
              <a:gd name="connsiteX8" fmla="*/ 552436 w 1493356"/>
              <a:gd name="connsiteY8" fmla="*/ 129037 h 1666169"/>
              <a:gd name="connsiteX9" fmla="*/ 13894 w 1493356"/>
              <a:gd name="connsiteY9" fmla="*/ 594652 h 1666169"/>
              <a:gd name="connsiteX0" fmla="*/ 13894 w 1492733"/>
              <a:gd name="connsiteY0" fmla="*/ 594652 h 1666935"/>
              <a:gd name="connsiteX1" fmla="*/ 140902 w 1492733"/>
              <a:gd name="connsiteY1" fmla="*/ 1268412 h 1666935"/>
              <a:gd name="connsiteX2" fmla="*/ 395362 w 1492733"/>
              <a:gd name="connsiteY2" fmla="*/ 1542710 h 1666935"/>
              <a:gd name="connsiteX3" fmla="*/ 832927 w 1492733"/>
              <a:gd name="connsiteY3" fmla="*/ 1666126 h 1666935"/>
              <a:gd name="connsiteX4" fmla="*/ 1330777 w 1492733"/>
              <a:gd name="connsiteY4" fmla="*/ 1489288 h 1666935"/>
              <a:gd name="connsiteX5" fmla="*/ 1489276 w 1492733"/>
              <a:gd name="connsiteY5" fmla="*/ 779775 h 1666935"/>
              <a:gd name="connsiteX6" fmla="*/ 1210382 w 1492733"/>
              <a:gd name="connsiteY6" fmla="*/ 123427 h 1666935"/>
              <a:gd name="connsiteX7" fmla="*/ 939514 w 1492733"/>
              <a:gd name="connsiteY7" fmla="*/ 11 h 1666935"/>
              <a:gd name="connsiteX8" fmla="*/ 552436 w 1492733"/>
              <a:gd name="connsiteY8" fmla="*/ 129037 h 1666935"/>
              <a:gd name="connsiteX9" fmla="*/ 13894 w 1492733"/>
              <a:gd name="connsiteY9" fmla="*/ 594652 h 1666935"/>
              <a:gd name="connsiteX0" fmla="*/ 13894 w 1492733"/>
              <a:gd name="connsiteY0" fmla="*/ 539375 h 1611658"/>
              <a:gd name="connsiteX1" fmla="*/ 140902 w 1492733"/>
              <a:gd name="connsiteY1" fmla="*/ 1213135 h 1611658"/>
              <a:gd name="connsiteX2" fmla="*/ 395362 w 1492733"/>
              <a:gd name="connsiteY2" fmla="*/ 1487433 h 1611658"/>
              <a:gd name="connsiteX3" fmla="*/ 832927 w 1492733"/>
              <a:gd name="connsiteY3" fmla="*/ 1610849 h 1611658"/>
              <a:gd name="connsiteX4" fmla="*/ 1330777 w 1492733"/>
              <a:gd name="connsiteY4" fmla="*/ 1434011 h 1611658"/>
              <a:gd name="connsiteX5" fmla="*/ 1489276 w 1492733"/>
              <a:gd name="connsiteY5" fmla="*/ 724498 h 1611658"/>
              <a:gd name="connsiteX6" fmla="*/ 1210382 w 1492733"/>
              <a:gd name="connsiteY6" fmla="*/ 68150 h 1611658"/>
              <a:gd name="connsiteX7" fmla="*/ 552436 w 1492733"/>
              <a:gd name="connsiteY7" fmla="*/ 73760 h 1611658"/>
              <a:gd name="connsiteX8" fmla="*/ 13894 w 1492733"/>
              <a:gd name="connsiteY8" fmla="*/ 539375 h 1611658"/>
              <a:gd name="connsiteX0" fmla="*/ 22437 w 1501276"/>
              <a:gd name="connsiteY0" fmla="*/ 539375 h 1620865"/>
              <a:gd name="connsiteX1" fmla="*/ 149445 w 1501276"/>
              <a:gd name="connsiteY1" fmla="*/ 1213135 h 1620865"/>
              <a:gd name="connsiteX2" fmla="*/ 841470 w 1501276"/>
              <a:gd name="connsiteY2" fmla="*/ 1610849 h 1620865"/>
              <a:gd name="connsiteX3" fmla="*/ 1339320 w 1501276"/>
              <a:gd name="connsiteY3" fmla="*/ 1434011 h 1620865"/>
              <a:gd name="connsiteX4" fmla="*/ 1497819 w 1501276"/>
              <a:gd name="connsiteY4" fmla="*/ 724498 h 1620865"/>
              <a:gd name="connsiteX5" fmla="*/ 1218925 w 1501276"/>
              <a:gd name="connsiteY5" fmla="*/ 68150 h 1620865"/>
              <a:gd name="connsiteX6" fmla="*/ 560979 w 1501276"/>
              <a:gd name="connsiteY6" fmla="*/ 73760 h 1620865"/>
              <a:gd name="connsiteX7" fmla="*/ 22437 w 1501276"/>
              <a:gd name="connsiteY7" fmla="*/ 539375 h 1620865"/>
              <a:gd name="connsiteX0" fmla="*/ 18441 w 1498582"/>
              <a:gd name="connsiteY0" fmla="*/ 539375 h 1620866"/>
              <a:gd name="connsiteX1" fmla="*/ 145449 w 1498582"/>
              <a:gd name="connsiteY1" fmla="*/ 1213135 h 1620866"/>
              <a:gd name="connsiteX2" fmla="*/ 672288 w 1498582"/>
              <a:gd name="connsiteY2" fmla="*/ 1610850 h 1620866"/>
              <a:gd name="connsiteX3" fmla="*/ 1335324 w 1498582"/>
              <a:gd name="connsiteY3" fmla="*/ 1434011 h 1620866"/>
              <a:gd name="connsiteX4" fmla="*/ 1493823 w 1498582"/>
              <a:gd name="connsiteY4" fmla="*/ 724498 h 1620866"/>
              <a:gd name="connsiteX5" fmla="*/ 1214929 w 1498582"/>
              <a:gd name="connsiteY5" fmla="*/ 68150 h 1620866"/>
              <a:gd name="connsiteX6" fmla="*/ 556983 w 1498582"/>
              <a:gd name="connsiteY6" fmla="*/ 73760 h 1620866"/>
              <a:gd name="connsiteX7" fmla="*/ 18441 w 1498582"/>
              <a:gd name="connsiteY7" fmla="*/ 539375 h 1620866"/>
              <a:gd name="connsiteX0" fmla="*/ 18441 w 1502750"/>
              <a:gd name="connsiteY0" fmla="*/ 539375 h 1618556"/>
              <a:gd name="connsiteX1" fmla="*/ 145449 w 1502750"/>
              <a:gd name="connsiteY1" fmla="*/ 1213135 h 1618556"/>
              <a:gd name="connsiteX2" fmla="*/ 672288 w 1502750"/>
              <a:gd name="connsiteY2" fmla="*/ 1610850 h 1618556"/>
              <a:gd name="connsiteX3" fmla="*/ 1361406 w 1502750"/>
              <a:gd name="connsiteY3" fmla="*/ 1416622 h 1618556"/>
              <a:gd name="connsiteX4" fmla="*/ 1493823 w 1502750"/>
              <a:gd name="connsiteY4" fmla="*/ 724498 h 1618556"/>
              <a:gd name="connsiteX5" fmla="*/ 1214929 w 1502750"/>
              <a:gd name="connsiteY5" fmla="*/ 68150 h 1618556"/>
              <a:gd name="connsiteX6" fmla="*/ 556983 w 1502750"/>
              <a:gd name="connsiteY6" fmla="*/ 73760 h 1618556"/>
              <a:gd name="connsiteX7" fmla="*/ 18441 w 1502750"/>
              <a:gd name="connsiteY7" fmla="*/ 539375 h 1618556"/>
              <a:gd name="connsiteX0" fmla="*/ 18441 w 1502157"/>
              <a:gd name="connsiteY0" fmla="*/ 500120 h 1579301"/>
              <a:gd name="connsiteX1" fmla="*/ 145449 w 1502157"/>
              <a:gd name="connsiteY1" fmla="*/ 1173880 h 1579301"/>
              <a:gd name="connsiteX2" fmla="*/ 672288 w 1502157"/>
              <a:gd name="connsiteY2" fmla="*/ 1571595 h 1579301"/>
              <a:gd name="connsiteX3" fmla="*/ 1361406 w 1502157"/>
              <a:gd name="connsiteY3" fmla="*/ 1377367 h 1579301"/>
              <a:gd name="connsiteX4" fmla="*/ 1493823 w 1502157"/>
              <a:gd name="connsiteY4" fmla="*/ 685243 h 1579301"/>
              <a:gd name="connsiteX5" fmla="*/ 1223623 w 1502157"/>
              <a:gd name="connsiteY5" fmla="*/ 107141 h 1579301"/>
              <a:gd name="connsiteX6" fmla="*/ 556983 w 1502157"/>
              <a:gd name="connsiteY6" fmla="*/ 34505 h 1579301"/>
              <a:gd name="connsiteX7" fmla="*/ 18441 w 1502157"/>
              <a:gd name="connsiteY7" fmla="*/ 500120 h 1579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02157" h="1579301">
                <a:moveTo>
                  <a:pt x="18441" y="500120"/>
                </a:moveTo>
                <a:cubicBezTo>
                  <a:pt x="-35787" y="696463"/>
                  <a:pt x="36475" y="995301"/>
                  <a:pt x="145449" y="1173880"/>
                </a:cubicBezTo>
                <a:cubicBezTo>
                  <a:pt x="254423" y="1352459"/>
                  <a:pt x="469629" y="1537681"/>
                  <a:pt x="672288" y="1571595"/>
                </a:cubicBezTo>
                <a:cubicBezTo>
                  <a:pt x="874948" y="1605510"/>
                  <a:pt x="1224484" y="1525092"/>
                  <a:pt x="1361406" y="1377367"/>
                </a:cubicBezTo>
                <a:cubicBezTo>
                  <a:pt x="1498328" y="1229642"/>
                  <a:pt x="1516787" y="896947"/>
                  <a:pt x="1493823" y="685243"/>
                </a:cubicBezTo>
                <a:cubicBezTo>
                  <a:pt x="1470859" y="473539"/>
                  <a:pt x="1315250" y="237102"/>
                  <a:pt x="1223623" y="107141"/>
                </a:cubicBezTo>
                <a:cubicBezTo>
                  <a:pt x="1067483" y="-1315"/>
                  <a:pt x="757847" y="-30991"/>
                  <a:pt x="556983" y="34505"/>
                </a:cubicBezTo>
                <a:cubicBezTo>
                  <a:pt x="356119" y="100002"/>
                  <a:pt x="72669" y="303777"/>
                  <a:pt x="18441" y="5001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AB17EA0-0B5E-F8E8-9F36-43DBF4737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07019" flipH="1">
            <a:off x="6878058" y="5802435"/>
            <a:ext cx="1497295" cy="634271"/>
          </a:xfrm>
          <a:custGeom>
            <a:avLst/>
            <a:gdLst>
              <a:gd name="connsiteX0" fmla="*/ 1581291 w 2857990"/>
              <a:gd name="connsiteY0" fmla="*/ 8826 h 1204311"/>
              <a:gd name="connsiteX1" fmla="*/ 801137 w 2857990"/>
              <a:gd name="connsiteY1" fmla="*/ 108293 h 1204311"/>
              <a:gd name="connsiteX2" fmla="*/ 18370 w 2857990"/>
              <a:gd name="connsiteY2" fmla="*/ 754421 h 1204311"/>
              <a:gd name="connsiteX3" fmla="*/ 449552 w 2857990"/>
              <a:gd name="connsiteY3" fmla="*/ 932464 h 1204311"/>
              <a:gd name="connsiteX4" fmla="*/ 699738 w 2857990"/>
              <a:gd name="connsiteY4" fmla="*/ 964852 h 1204311"/>
              <a:gd name="connsiteX5" fmla="*/ 837825 w 2857990"/>
              <a:gd name="connsiteY5" fmla="*/ 984075 h 1204311"/>
              <a:gd name="connsiteX6" fmla="*/ 2857990 w 2857990"/>
              <a:gd name="connsiteY6" fmla="*/ 1204311 h 1204311"/>
              <a:gd name="connsiteX7" fmla="*/ 2857523 w 2857990"/>
              <a:gd name="connsiteY7" fmla="*/ 1157953 h 1204311"/>
              <a:gd name="connsiteX8" fmla="*/ 2632851 w 2857990"/>
              <a:gd name="connsiteY8" fmla="*/ 723381 h 1204311"/>
              <a:gd name="connsiteX9" fmla="*/ 1828135 w 2857990"/>
              <a:gd name="connsiteY9" fmla="*/ 60927 h 1204311"/>
              <a:gd name="connsiteX10" fmla="*/ 1581291 w 2857990"/>
              <a:gd name="connsiteY10" fmla="*/ 8826 h 1204311"/>
              <a:gd name="connsiteX0" fmla="*/ 1581291 w 2857990"/>
              <a:gd name="connsiteY0" fmla="*/ 8826 h 1204311"/>
              <a:gd name="connsiteX1" fmla="*/ 801137 w 2857990"/>
              <a:gd name="connsiteY1" fmla="*/ 108293 h 1204311"/>
              <a:gd name="connsiteX2" fmla="*/ 18370 w 2857990"/>
              <a:gd name="connsiteY2" fmla="*/ 754421 h 1204311"/>
              <a:gd name="connsiteX3" fmla="*/ 449552 w 2857990"/>
              <a:gd name="connsiteY3" fmla="*/ 932464 h 1204311"/>
              <a:gd name="connsiteX4" fmla="*/ 837825 w 2857990"/>
              <a:gd name="connsiteY4" fmla="*/ 984075 h 1204311"/>
              <a:gd name="connsiteX5" fmla="*/ 2857990 w 2857990"/>
              <a:gd name="connsiteY5" fmla="*/ 1204311 h 1204311"/>
              <a:gd name="connsiteX6" fmla="*/ 2857523 w 2857990"/>
              <a:gd name="connsiteY6" fmla="*/ 1157953 h 1204311"/>
              <a:gd name="connsiteX7" fmla="*/ 2632851 w 2857990"/>
              <a:gd name="connsiteY7" fmla="*/ 723381 h 1204311"/>
              <a:gd name="connsiteX8" fmla="*/ 1828135 w 2857990"/>
              <a:gd name="connsiteY8" fmla="*/ 60927 h 1204311"/>
              <a:gd name="connsiteX9" fmla="*/ 1581291 w 2857990"/>
              <a:gd name="connsiteY9" fmla="*/ 8826 h 1204311"/>
              <a:gd name="connsiteX0" fmla="*/ 1581291 w 2858024"/>
              <a:gd name="connsiteY0" fmla="*/ 8826 h 1207869"/>
              <a:gd name="connsiteX1" fmla="*/ 801137 w 2858024"/>
              <a:gd name="connsiteY1" fmla="*/ 108293 h 1207869"/>
              <a:gd name="connsiteX2" fmla="*/ 18370 w 2858024"/>
              <a:gd name="connsiteY2" fmla="*/ 754421 h 1207869"/>
              <a:gd name="connsiteX3" fmla="*/ 449552 w 2858024"/>
              <a:gd name="connsiteY3" fmla="*/ 932464 h 1207869"/>
              <a:gd name="connsiteX4" fmla="*/ 837825 w 2858024"/>
              <a:gd name="connsiteY4" fmla="*/ 984075 h 1207869"/>
              <a:gd name="connsiteX5" fmla="*/ 2857990 w 2858024"/>
              <a:gd name="connsiteY5" fmla="*/ 1204311 h 1207869"/>
              <a:gd name="connsiteX6" fmla="*/ 2857523 w 2858024"/>
              <a:gd name="connsiteY6" fmla="*/ 1157953 h 1207869"/>
              <a:gd name="connsiteX7" fmla="*/ 2632851 w 2858024"/>
              <a:gd name="connsiteY7" fmla="*/ 723381 h 1207869"/>
              <a:gd name="connsiteX8" fmla="*/ 1828135 w 2858024"/>
              <a:gd name="connsiteY8" fmla="*/ 60927 h 1207869"/>
              <a:gd name="connsiteX9" fmla="*/ 1581291 w 2858024"/>
              <a:gd name="connsiteY9" fmla="*/ 8826 h 1207869"/>
              <a:gd name="connsiteX0" fmla="*/ 1581291 w 2858024"/>
              <a:gd name="connsiteY0" fmla="*/ 8826 h 1207869"/>
              <a:gd name="connsiteX1" fmla="*/ 801137 w 2858024"/>
              <a:gd name="connsiteY1" fmla="*/ 108293 h 1207869"/>
              <a:gd name="connsiteX2" fmla="*/ 18370 w 2858024"/>
              <a:gd name="connsiteY2" fmla="*/ 754421 h 1207869"/>
              <a:gd name="connsiteX3" fmla="*/ 449552 w 2858024"/>
              <a:gd name="connsiteY3" fmla="*/ 932464 h 1207869"/>
              <a:gd name="connsiteX4" fmla="*/ 837825 w 2858024"/>
              <a:gd name="connsiteY4" fmla="*/ 984075 h 1207869"/>
              <a:gd name="connsiteX5" fmla="*/ 2857990 w 2858024"/>
              <a:gd name="connsiteY5" fmla="*/ 1204311 h 1207869"/>
              <a:gd name="connsiteX6" fmla="*/ 2832178 w 2858024"/>
              <a:gd name="connsiteY6" fmla="*/ 1129946 h 1207869"/>
              <a:gd name="connsiteX7" fmla="*/ 2632851 w 2858024"/>
              <a:gd name="connsiteY7" fmla="*/ 723381 h 1207869"/>
              <a:gd name="connsiteX8" fmla="*/ 1828135 w 2858024"/>
              <a:gd name="connsiteY8" fmla="*/ 60927 h 1207869"/>
              <a:gd name="connsiteX9" fmla="*/ 1581291 w 2858024"/>
              <a:gd name="connsiteY9" fmla="*/ 8826 h 1207869"/>
              <a:gd name="connsiteX0" fmla="*/ 1581291 w 2974264"/>
              <a:gd name="connsiteY0" fmla="*/ 8826 h 1207869"/>
              <a:gd name="connsiteX1" fmla="*/ 801137 w 2974264"/>
              <a:gd name="connsiteY1" fmla="*/ 108293 h 1207869"/>
              <a:gd name="connsiteX2" fmla="*/ 18370 w 2974264"/>
              <a:gd name="connsiteY2" fmla="*/ 754421 h 1207869"/>
              <a:gd name="connsiteX3" fmla="*/ 449552 w 2974264"/>
              <a:gd name="connsiteY3" fmla="*/ 932464 h 1207869"/>
              <a:gd name="connsiteX4" fmla="*/ 837825 w 2974264"/>
              <a:gd name="connsiteY4" fmla="*/ 984075 h 1207869"/>
              <a:gd name="connsiteX5" fmla="*/ 2857990 w 2974264"/>
              <a:gd name="connsiteY5" fmla="*/ 1204311 h 1207869"/>
              <a:gd name="connsiteX6" fmla="*/ 2632851 w 2974264"/>
              <a:gd name="connsiteY6" fmla="*/ 723381 h 1207869"/>
              <a:gd name="connsiteX7" fmla="*/ 1828135 w 2974264"/>
              <a:gd name="connsiteY7" fmla="*/ 60927 h 1207869"/>
              <a:gd name="connsiteX8" fmla="*/ 1581291 w 2974264"/>
              <a:gd name="connsiteY8" fmla="*/ 8826 h 1207869"/>
              <a:gd name="connsiteX0" fmla="*/ 1581291 w 2858024"/>
              <a:gd name="connsiteY0" fmla="*/ 8826 h 1207869"/>
              <a:gd name="connsiteX1" fmla="*/ 801137 w 2858024"/>
              <a:gd name="connsiteY1" fmla="*/ 108293 h 1207869"/>
              <a:gd name="connsiteX2" fmla="*/ 18370 w 2858024"/>
              <a:gd name="connsiteY2" fmla="*/ 754421 h 1207869"/>
              <a:gd name="connsiteX3" fmla="*/ 449552 w 2858024"/>
              <a:gd name="connsiteY3" fmla="*/ 932464 h 1207869"/>
              <a:gd name="connsiteX4" fmla="*/ 837825 w 2858024"/>
              <a:gd name="connsiteY4" fmla="*/ 984075 h 1207869"/>
              <a:gd name="connsiteX5" fmla="*/ 2857990 w 2858024"/>
              <a:gd name="connsiteY5" fmla="*/ 1204311 h 1207869"/>
              <a:gd name="connsiteX6" fmla="*/ 2632851 w 2858024"/>
              <a:gd name="connsiteY6" fmla="*/ 723381 h 1207869"/>
              <a:gd name="connsiteX7" fmla="*/ 1828135 w 2858024"/>
              <a:gd name="connsiteY7" fmla="*/ 60927 h 1207869"/>
              <a:gd name="connsiteX8" fmla="*/ 1581291 w 2858024"/>
              <a:gd name="connsiteY8" fmla="*/ 8826 h 1207869"/>
              <a:gd name="connsiteX0" fmla="*/ 1581291 w 2858024"/>
              <a:gd name="connsiteY0" fmla="*/ 8826 h 1207869"/>
              <a:gd name="connsiteX1" fmla="*/ 801137 w 2858024"/>
              <a:gd name="connsiteY1" fmla="*/ 108293 h 1207869"/>
              <a:gd name="connsiteX2" fmla="*/ 18370 w 2858024"/>
              <a:gd name="connsiteY2" fmla="*/ 754421 h 1207869"/>
              <a:gd name="connsiteX3" fmla="*/ 449552 w 2858024"/>
              <a:gd name="connsiteY3" fmla="*/ 932464 h 1207869"/>
              <a:gd name="connsiteX4" fmla="*/ 837825 w 2858024"/>
              <a:gd name="connsiteY4" fmla="*/ 984075 h 1207869"/>
              <a:gd name="connsiteX5" fmla="*/ 2857990 w 2858024"/>
              <a:gd name="connsiteY5" fmla="*/ 1204311 h 1207869"/>
              <a:gd name="connsiteX6" fmla="*/ 2632851 w 2858024"/>
              <a:gd name="connsiteY6" fmla="*/ 723381 h 1207869"/>
              <a:gd name="connsiteX7" fmla="*/ 1828135 w 2858024"/>
              <a:gd name="connsiteY7" fmla="*/ 60927 h 1207869"/>
              <a:gd name="connsiteX8" fmla="*/ 1581291 w 2858024"/>
              <a:gd name="connsiteY8" fmla="*/ 8826 h 1207869"/>
              <a:gd name="connsiteX0" fmla="*/ 1581291 w 2858024"/>
              <a:gd name="connsiteY0" fmla="*/ 8826 h 1207869"/>
              <a:gd name="connsiteX1" fmla="*/ 801137 w 2858024"/>
              <a:gd name="connsiteY1" fmla="*/ 108293 h 1207869"/>
              <a:gd name="connsiteX2" fmla="*/ 18370 w 2858024"/>
              <a:gd name="connsiteY2" fmla="*/ 754421 h 1207869"/>
              <a:gd name="connsiteX3" fmla="*/ 449552 w 2858024"/>
              <a:gd name="connsiteY3" fmla="*/ 932464 h 1207869"/>
              <a:gd name="connsiteX4" fmla="*/ 837825 w 2858024"/>
              <a:gd name="connsiteY4" fmla="*/ 984075 h 1207869"/>
              <a:gd name="connsiteX5" fmla="*/ 2857990 w 2858024"/>
              <a:gd name="connsiteY5" fmla="*/ 1204311 h 1207869"/>
              <a:gd name="connsiteX6" fmla="*/ 2632851 w 2858024"/>
              <a:gd name="connsiteY6" fmla="*/ 723381 h 1207869"/>
              <a:gd name="connsiteX7" fmla="*/ 1828135 w 2858024"/>
              <a:gd name="connsiteY7" fmla="*/ 60927 h 1207869"/>
              <a:gd name="connsiteX8" fmla="*/ 1581291 w 2858024"/>
              <a:gd name="connsiteY8" fmla="*/ 8826 h 1207869"/>
              <a:gd name="connsiteX0" fmla="*/ 1581291 w 2858025"/>
              <a:gd name="connsiteY0" fmla="*/ 8826 h 1210692"/>
              <a:gd name="connsiteX1" fmla="*/ 801137 w 2858025"/>
              <a:gd name="connsiteY1" fmla="*/ 108293 h 1210692"/>
              <a:gd name="connsiteX2" fmla="*/ 18370 w 2858025"/>
              <a:gd name="connsiteY2" fmla="*/ 754421 h 1210692"/>
              <a:gd name="connsiteX3" fmla="*/ 449552 w 2858025"/>
              <a:gd name="connsiteY3" fmla="*/ 932464 h 1210692"/>
              <a:gd name="connsiteX4" fmla="*/ 837825 w 2858025"/>
              <a:gd name="connsiteY4" fmla="*/ 984075 h 1210692"/>
              <a:gd name="connsiteX5" fmla="*/ 2857990 w 2858025"/>
              <a:gd name="connsiteY5" fmla="*/ 1204311 h 1210692"/>
              <a:gd name="connsiteX6" fmla="*/ 2632851 w 2858025"/>
              <a:gd name="connsiteY6" fmla="*/ 723381 h 1210692"/>
              <a:gd name="connsiteX7" fmla="*/ 1828135 w 2858025"/>
              <a:gd name="connsiteY7" fmla="*/ 60927 h 1210692"/>
              <a:gd name="connsiteX8" fmla="*/ 1581291 w 2858025"/>
              <a:gd name="connsiteY8" fmla="*/ 8826 h 1210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8025" h="1210692">
                <a:moveTo>
                  <a:pt x="1581291" y="8826"/>
                </a:moveTo>
                <a:cubicBezTo>
                  <a:pt x="1320211" y="-19359"/>
                  <a:pt x="1027358" y="21606"/>
                  <a:pt x="801137" y="108293"/>
                </a:cubicBezTo>
                <a:cubicBezTo>
                  <a:pt x="499509" y="223875"/>
                  <a:pt x="76968" y="617059"/>
                  <a:pt x="18370" y="754421"/>
                </a:cubicBezTo>
                <a:cubicBezTo>
                  <a:pt x="-40228" y="891782"/>
                  <a:pt x="25491" y="874045"/>
                  <a:pt x="449552" y="932464"/>
                </a:cubicBezTo>
                <a:lnTo>
                  <a:pt x="837825" y="984075"/>
                </a:lnTo>
                <a:cubicBezTo>
                  <a:pt x="1511213" y="1057487"/>
                  <a:pt x="2866061" y="1247790"/>
                  <a:pt x="2857990" y="1204311"/>
                </a:cubicBezTo>
                <a:cubicBezTo>
                  <a:pt x="2831541" y="1079608"/>
                  <a:pt x="2776287" y="926648"/>
                  <a:pt x="2632851" y="723381"/>
                </a:cubicBezTo>
                <a:cubicBezTo>
                  <a:pt x="2463226" y="526022"/>
                  <a:pt x="2133422" y="163442"/>
                  <a:pt x="1828135" y="60927"/>
                </a:cubicBezTo>
                <a:cubicBezTo>
                  <a:pt x="1751813" y="35298"/>
                  <a:pt x="1668317" y="18220"/>
                  <a:pt x="1581291" y="8826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99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97DCC-4BC7-68F1-3A18-579E68C63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A0E24-ACB6-AC73-6EA9-F1CB7D598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1B19F-B175-71B1-1404-8C81AF7EE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2</a:t>
            </a:fld>
            <a:endParaRPr lang="en-US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267FE8D-16E4-1C4A-9F42-F73516A23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44481"/>
              </p:ext>
            </p:extLst>
          </p:nvPr>
        </p:nvGraphicFramePr>
        <p:xfrm>
          <a:off x="532435" y="300942"/>
          <a:ext cx="10897565" cy="60143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8611">
                  <a:extLst>
                    <a:ext uri="{9D8B030D-6E8A-4147-A177-3AD203B41FA5}">
                      <a16:colId xmlns:a16="http://schemas.microsoft.com/office/drawing/2014/main" val="505009532"/>
                    </a:ext>
                  </a:extLst>
                </a:gridCol>
                <a:gridCol w="2237289">
                  <a:extLst>
                    <a:ext uri="{9D8B030D-6E8A-4147-A177-3AD203B41FA5}">
                      <a16:colId xmlns:a16="http://schemas.microsoft.com/office/drawing/2014/main" val="1715386556"/>
                    </a:ext>
                  </a:extLst>
                </a:gridCol>
                <a:gridCol w="2213114">
                  <a:extLst>
                    <a:ext uri="{9D8B030D-6E8A-4147-A177-3AD203B41FA5}">
                      <a16:colId xmlns:a16="http://schemas.microsoft.com/office/drawing/2014/main" val="3395685483"/>
                    </a:ext>
                  </a:extLst>
                </a:gridCol>
                <a:gridCol w="2282011">
                  <a:extLst>
                    <a:ext uri="{9D8B030D-6E8A-4147-A177-3AD203B41FA5}">
                      <a16:colId xmlns:a16="http://schemas.microsoft.com/office/drawing/2014/main" val="763948632"/>
                    </a:ext>
                  </a:extLst>
                </a:gridCol>
                <a:gridCol w="1966540">
                  <a:extLst>
                    <a:ext uri="{9D8B030D-6E8A-4147-A177-3AD203B41FA5}">
                      <a16:colId xmlns:a16="http://schemas.microsoft.com/office/drawing/2014/main" val="345972772"/>
                    </a:ext>
                  </a:extLst>
                </a:gridCol>
              </a:tblGrid>
              <a:tr h="262547"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Personal Development Plan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174959"/>
                  </a:ext>
                </a:extLst>
              </a:tr>
              <a:tr h="11403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Target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How will I achieve this?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Why will this target benefit me?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What will change when I achieved this?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When do I want to meet this target by?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extLst>
                  <a:ext uri="{0D108BD9-81ED-4DB2-BD59-A6C34878D82A}">
                    <a16:rowId xmlns:a16="http://schemas.microsoft.com/office/drawing/2014/main" val="154416738"/>
                  </a:ext>
                </a:extLst>
              </a:tr>
              <a:tr h="114036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r>
                        <a:rPr lang="en-GB" sz="1400" dirty="0">
                          <a:effectLst/>
                        </a:rPr>
                        <a:t>Time Management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r>
                        <a:rPr lang="en-GB" sz="1000" dirty="0">
                          <a:effectLst/>
                        </a:rPr>
                        <a:t>I will achieve </a:t>
                      </a:r>
                      <a:r>
                        <a:rPr lang="en-GB" sz="1000" dirty="0" err="1">
                          <a:effectLst/>
                        </a:rPr>
                        <a:t>ths</a:t>
                      </a:r>
                      <a:r>
                        <a:rPr lang="en-GB" sz="1000" dirty="0">
                          <a:effectLst/>
                        </a:rPr>
                        <a:t> by</a:t>
                      </a:r>
                      <a:r>
                        <a:rPr lang="en-GB" sz="800" dirty="0">
                          <a:effectLst/>
                        </a:rPr>
                        <a:t> </a:t>
                      </a:r>
                      <a:r>
                        <a:rPr lang="en-GB" sz="1050" dirty="0">
                          <a:effectLst/>
                        </a:rPr>
                        <a:t>Allocate specific blocks of time for studying , attending lectures, completing assignments , and engaging in extracurricular activities.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>
                          <a:effectLst/>
                          <a:latin typeface="Times New Roman"/>
                          <a:cs typeface="Times New Roman"/>
                        </a:rPr>
                        <a:t>Helps prioritize tasks, stay organized , reduce stress, and increase productivity . By effectively managing my time , </a:t>
                      </a:r>
                      <a:r>
                        <a:rPr lang="en-GB" sz="1000" dirty="0" err="1">
                          <a:effectLst/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lang="en-GB" sz="1000" dirty="0">
                          <a:effectLst/>
                          <a:latin typeface="Times New Roman"/>
                          <a:cs typeface="Times New Roman"/>
                        </a:rPr>
                        <a:t> can accomplish more , have better work life balance , and make progress towards my goals.</a:t>
                      </a:r>
                      <a:endParaRPr lang="en-US" sz="1000"/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 will be able to prioritize tasks, meet deadlines, and reduce stress. with better organization , I will have more time for activities I enjoy and I will be able to maintain a healthy work life balanced also help me accomplish more in less time.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 will want to meet this target by Next year 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extLst>
                  <a:ext uri="{0D108BD9-81ED-4DB2-BD59-A6C34878D82A}">
                    <a16:rowId xmlns:a16="http://schemas.microsoft.com/office/drawing/2014/main" val="2351921810"/>
                  </a:ext>
                </a:extLst>
              </a:tr>
              <a:tr h="114036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Skill Enhancement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r>
                        <a:rPr lang="en-GB" sz="1050" dirty="0">
                          <a:effectLst/>
                        </a:rPr>
                        <a:t> I will achieve this by Dedicate time to develop skills relevant to my field of study, such as research , critical thinking , writing , and presentation skills.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 I will be more confident in my work and it Allow me to expand my knowledge ,abilities ,and expertise.</a:t>
                      </a:r>
                      <a:endParaRPr lang="en-US"/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 will Notice positive changes , I will become more competent and confident in my abilities, which can lead to increased opportunities ,career advancement, and personal fulfilment.</a:t>
                      </a: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 I will want to meet this target by next year </a:t>
                      </a:r>
                      <a:endParaRPr lang="en-GB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extLst>
                  <a:ext uri="{0D108BD9-81ED-4DB2-BD59-A6C34878D82A}">
                    <a16:rowId xmlns:a16="http://schemas.microsoft.com/office/drawing/2014/main" val="497314504"/>
                  </a:ext>
                </a:extLst>
              </a:tr>
              <a:tr h="114036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Self Care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dirty="0">
                          <a:effectLst/>
                          <a:latin typeface="Times New Roman"/>
                          <a:cs typeface="Times New Roman"/>
                        </a:rPr>
                        <a:t>I will achieve this by making sure to prioritize myself care activities like exercise ,relaxation, and socializing to maintain a healthy work – life balance </a:t>
                      </a:r>
                      <a:endParaRPr lang="en-US" sz="1100" dirty="0"/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It would help me to maintain physical and mental well-being reduces stress and enhances overall happiness.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 feel more energized , less stressed, and I will have a greater sense of well-being my overall mood and mental health will improve, allowing me to handle challenges with better resilience .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 want to meet his target in 2 years time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extLst>
                  <a:ext uri="{0D108BD9-81ED-4DB2-BD59-A6C34878D82A}">
                    <a16:rowId xmlns:a16="http://schemas.microsoft.com/office/drawing/2014/main" val="2641019307"/>
                  </a:ext>
                </a:extLst>
              </a:tr>
              <a:tr h="114036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Personal Growth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r>
                        <a:rPr lang="en-GB" sz="1050" dirty="0">
                          <a:effectLst/>
                        </a:rPr>
                        <a:t>Set aside time for personal development activities like reading ,  attending workshops or seminars, and exploring new hobbies or interests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It helps me to develop new skills and gain a deeper understanding of myself . It will help me to navigate life  challenges more effectively. it also opens up new </a:t>
                      </a:r>
                      <a:r>
                        <a:rPr lang="en-GB" sz="1000" dirty="0" err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opportunties</a:t>
                      </a:r>
                      <a:r>
                        <a:rPr lang="en-GB" sz="1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for success.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 will have a deeper understanding of my strengths and weaknesses . I will improve communication skills.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 I want to meet this target next year</a:t>
                      </a:r>
                      <a:endParaRPr lang="en-GB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26" marR="47426" marT="0" marB="0"/>
                </a:tc>
                <a:extLst>
                  <a:ext uri="{0D108BD9-81ED-4DB2-BD59-A6C34878D82A}">
                    <a16:rowId xmlns:a16="http://schemas.microsoft.com/office/drawing/2014/main" val="6203063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3581071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Walbaum Display_Aptos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8022F7FC-316B-4DD9-B9EB-BB68CC0DFA6F}" vid="{544DD2C6-9D23-4092-AACF-F55CEAA658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93</Words>
  <Application>Microsoft Office PowerPoint</Application>
  <PresentationFormat>Widescreen</PresentationFormat>
  <Paragraphs>45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BohoVogueVTI</vt:lpstr>
      <vt:lpstr>Khayrah Morris 2222904 LCHS4009 Personal Development within health and social Robert Nartowski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Pofesional development plan</dc:title>
  <dc:creator>Khayrah Morris (2222904)</dc:creator>
  <cp:lastModifiedBy>Khayrah Morris (2222904)</cp:lastModifiedBy>
  <cp:revision>296</cp:revision>
  <dcterms:created xsi:type="dcterms:W3CDTF">2023-10-06T14:27:36Z</dcterms:created>
  <dcterms:modified xsi:type="dcterms:W3CDTF">2023-10-17T11:14:37Z</dcterms:modified>
</cp:coreProperties>
</file>