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3.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4.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5.xml" ContentType="application/vnd.openxmlformats-officedocument.theme+xml"/>
  <Override PartName="/ppt/slideLayouts/slideLayout34.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 id="2147483694" r:id="rId2"/>
    <p:sldMasterId id="2147483697" r:id="rId3"/>
    <p:sldMasterId id="2147483710" r:id="rId4"/>
    <p:sldMasterId id="2147483712" r:id="rId5"/>
    <p:sldMasterId id="2147483673" r:id="rId6"/>
  </p:sldMasterIdLst>
  <p:notesMasterIdLst>
    <p:notesMasterId r:id="rId77"/>
  </p:notesMasterIdLst>
  <p:sldIdLst>
    <p:sldId id="581" r:id="rId7"/>
    <p:sldId id="584" r:id="rId8"/>
    <p:sldId id="653" r:id="rId9"/>
    <p:sldId id="615" r:id="rId10"/>
    <p:sldId id="256" r:id="rId11"/>
    <p:sldId id="616" r:id="rId12"/>
    <p:sldId id="617" r:id="rId13"/>
    <p:sldId id="618" r:id="rId14"/>
    <p:sldId id="619" r:id="rId15"/>
    <p:sldId id="620" r:id="rId16"/>
    <p:sldId id="621" r:id="rId17"/>
    <p:sldId id="622" r:id="rId18"/>
    <p:sldId id="623" r:id="rId19"/>
    <p:sldId id="624" r:id="rId20"/>
    <p:sldId id="625" r:id="rId21"/>
    <p:sldId id="626" r:id="rId22"/>
    <p:sldId id="627" r:id="rId23"/>
    <p:sldId id="628" r:id="rId24"/>
    <p:sldId id="629" r:id="rId25"/>
    <p:sldId id="630" r:id="rId26"/>
    <p:sldId id="631" r:id="rId27"/>
    <p:sldId id="632" r:id="rId28"/>
    <p:sldId id="633" r:id="rId29"/>
    <p:sldId id="634" r:id="rId30"/>
    <p:sldId id="635" r:id="rId31"/>
    <p:sldId id="614" r:id="rId32"/>
    <p:sldId id="613" r:id="rId33"/>
    <p:sldId id="464" r:id="rId34"/>
    <p:sldId id="585" r:id="rId35"/>
    <p:sldId id="586" r:id="rId36"/>
    <p:sldId id="536" r:id="rId37"/>
    <p:sldId id="587" r:id="rId38"/>
    <p:sldId id="592" r:id="rId39"/>
    <p:sldId id="588" r:id="rId40"/>
    <p:sldId id="589" r:id="rId41"/>
    <p:sldId id="598" r:id="rId42"/>
    <p:sldId id="590" r:id="rId43"/>
    <p:sldId id="591" r:id="rId44"/>
    <p:sldId id="607" r:id="rId45"/>
    <p:sldId id="594" r:id="rId46"/>
    <p:sldId id="595" r:id="rId47"/>
    <p:sldId id="611" r:id="rId48"/>
    <p:sldId id="596" r:id="rId49"/>
    <p:sldId id="656" r:id="rId50"/>
    <p:sldId id="597" r:id="rId51"/>
    <p:sldId id="605" r:id="rId52"/>
    <p:sldId id="599" r:id="rId53"/>
    <p:sldId id="563" r:id="rId54"/>
    <p:sldId id="637" r:id="rId55"/>
    <p:sldId id="638" r:id="rId56"/>
    <p:sldId id="639" r:id="rId57"/>
    <p:sldId id="640" r:id="rId58"/>
    <p:sldId id="644" r:id="rId59"/>
    <p:sldId id="641" r:id="rId60"/>
    <p:sldId id="643" r:id="rId61"/>
    <p:sldId id="642" r:id="rId62"/>
    <p:sldId id="649" r:id="rId63"/>
    <p:sldId id="650" r:id="rId64"/>
    <p:sldId id="648" r:id="rId65"/>
    <p:sldId id="645" r:id="rId66"/>
    <p:sldId id="654" r:id="rId67"/>
    <p:sldId id="655" r:id="rId68"/>
    <p:sldId id="651" r:id="rId69"/>
    <p:sldId id="652" r:id="rId70"/>
    <p:sldId id="647" r:id="rId71"/>
    <p:sldId id="646" r:id="rId72"/>
    <p:sldId id="495" r:id="rId73"/>
    <p:sldId id="540" r:id="rId74"/>
    <p:sldId id="636" r:id="rId75"/>
    <p:sldId id="438" r:id="rId76"/>
  </p:sldIdLst>
  <p:sldSz cx="12192000" cy="6858000"/>
  <p:notesSz cx="6858000" cy="9144000"/>
  <p:custDataLst>
    <p:tags r:id="rId78"/>
  </p:custDataLst>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E7EF"/>
    <a:srgbClr val="FEFFE7"/>
    <a:srgbClr val="0000FF"/>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AD3B32-09C6-49EE-8A5D-D827759CBD7F}" v="3702" dt="2026-10-19T10:35:37.4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650" autoAdjust="0"/>
  </p:normalViewPr>
  <p:slideViewPr>
    <p:cSldViewPr snapToGrid="0">
      <p:cViewPr varScale="1">
        <p:scale>
          <a:sx n="61" d="100"/>
          <a:sy n="61" d="100"/>
        </p:scale>
        <p:origin x="693" y="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84" Type="http://schemas.microsoft.com/office/2015/10/relationships/revisionInfo" Target="revisionInfo.xml"/><Relationship Id="rId16" Type="http://schemas.openxmlformats.org/officeDocument/2006/relationships/slide" Target="slides/slide10.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presProps" Target="presProps.xml"/><Relationship Id="rId5" Type="http://schemas.openxmlformats.org/officeDocument/2006/relationships/slideMaster" Target="slideMasters/slideMaster5.xml"/><Relationship Id="rId61" Type="http://schemas.openxmlformats.org/officeDocument/2006/relationships/slide" Target="slides/slide55.xml"/><Relationship Id="rId82" Type="http://schemas.openxmlformats.org/officeDocument/2006/relationships/tableStyles" Target="tableStyles.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77" Type="http://schemas.openxmlformats.org/officeDocument/2006/relationships/notesMaster" Target="notesMasters/notesMaster1.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80"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slide" Target="slides/slide69.xml"/><Relationship Id="rId83"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tags" Target="tags/tag1.xml"/><Relationship Id="rId8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slide" Target="slides/slide70.xml"/><Relationship Id="rId7" Type="http://schemas.openxmlformats.org/officeDocument/2006/relationships/slide" Target="slides/slide1.xml"/><Relationship Id="rId71" Type="http://schemas.openxmlformats.org/officeDocument/2006/relationships/slide" Target="slides/slide65.xml"/><Relationship Id="rId2" Type="http://schemas.openxmlformats.org/officeDocument/2006/relationships/slideMaster" Target="slideMasters/slideMaster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Marie Bassler" userId="38f25fa2-f4e2-42aa-a629-d2ccc29b42c2" providerId="ADAL" clId="{D9131102-CC14-4FD3-B9E9-CFA492F1D401}"/>
    <pc:docChg chg="custSel modSld">
      <pc:chgData name="Lisa-Marie Bassler" userId="38f25fa2-f4e2-42aa-a629-d2ccc29b42c2" providerId="ADAL" clId="{D9131102-CC14-4FD3-B9E9-CFA492F1D401}" dt="2026-10-19T10:35:37.450" v="2748"/>
      <pc:docMkLst>
        <pc:docMk/>
      </pc:docMkLst>
      <pc:sldChg chg="modSp mod">
        <pc:chgData name="Lisa-Marie Bassler" userId="38f25fa2-f4e2-42aa-a629-d2ccc29b42c2" providerId="ADAL" clId="{D9131102-CC14-4FD3-B9E9-CFA492F1D401}" dt="2026-10-19T09:21:39.838" v="2660"/>
        <pc:sldMkLst>
          <pc:docMk/>
          <pc:sldMk cId="945866499" sldId="616"/>
        </pc:sldMkLst>
        <pc:spChg chg="mod">
          <ac:chgData name="Lisa-Marie Bassler" userId="38f25fa2-f4e2-42aa-a629-d2ccc29b42c2" providerId="ADAL" clId="{D9131102-CC14-4FD3-B9E9-CFA492F1D401}" dt="2026-10-19T08:39:40.927" v="1225"/>
          <ac:spMkLst>
            <pc:docMk/>
            <pc:sldMk cId="945866499" sldId="616"/>
            <ac:spMk id="4" creationId="{45F36F60-3250-4FCD-95C1-30AABD9A252E}"/>
          </ac:spMkLst>
        </pc:spChg>
        <pc:spChg chg="mod">
          <ac:chgData name="Lisa-Marie Bassler" userId="38f25fa2-f4e2-42aa-a629-d2ccc29b42c2" providerId="ADAL" clId="{D9131102-CC14-4FD3-B9E9-CFA492F1D401}" dt="2026-10-19T08:40:40.594" v="1307"/>
          <ac:spMkLst>
            <pc:docMk/>
            <pc:sldMk cId="945866499" sldId="616"/>
            <ac:spMk id="5" creationId="{8A8384CF-0173-4078-8C1E-C1A12B3EBC10}"/>
          </ac:spMkLst>
        </pc:spChg>
        <pc:spChg chg="mod">
          <ac:chgData name="Lisa-Marie Bassler" userId="38f25fa2-f4e2-42aa-a629-d2ccc29b42c2" providerId="ADAL" clId="{D9131102-CC14-4FD3-B9E9-CFA492F1D401}" dt="2026-10-19T09:21:39.618" v="2568"/>
          <ac:spMkLst>
            <pc:docMk/>
            <pc:sldMk cId="945866499" sldId="616"/>
            <ac:spMk id="8" creationId="{072C5588-5A03-40BF-BE5C-F3AA3A09C34D}"/>
          </ac:spMkLst>
        </pc:spChg>
        <pc:spChg chg="mod">
          <ac:chgData name="Lisa-Marie Bassler" userId="38f25fa2-f4e2-42aa-a629-d2ccc29b42c2" providerId="ADAL" clId="{D9131102-CC14-4FD3-B9E9-CFA492F1D401}" dt="2026-10-19T09:21:39.838" v="2660"/>
          <ac:spMkLst>
            <pc:docMk/>
            <pc:sldMk cId="945866499" sldId="616"/>
            <ac:spMk id="10" creationId="{AF6D191A-7FF9-44D6-BF71-F966F853DAA8}"/>
          </ac:spMkLst>
        </pc:spChg>
        <pc:spChg chg="mod">
          <ac:chgData name="Lisa-Marie Bassler" userId="38f25fa2-f4e2-42aa-a629-d2ccc29b42c2" providerId="ADAL" clId="{D9131102-CC14-4FD3-B9E9-CFA492F1D401}" dt="2026-10-19T09:21:39.616" v="2563"/>
          <ac:spMkLst>
            <pc:docMk/>
            <pc:sldMk cId="945866499" sldId="616"/>
            <ac:spMk id="12" creationId="{FA8D8887-CC8B-4067-9EAF-52E5D4FAF503}"/>
          </ac:spMkLst>
        </pc:spChg>
        <pc:spChg chg="mod">
          <ac:chgData name="Lisa-Marie Bassler" userId="38f25fa2-f4e2-42aa-a629-d2ccc29b42c2" providerId="ADAL" clId="{D9131102-CC14-4FD3-B9E9-CFA492F1D401}" dt="2026-10-19T09:21:39.612" v="2559"/>
          <ac:spMkLst>
            <pc:docMk/>
            <pc:sldMk cId="945866499" sldId="616"/>
            <ac:spMk id="14" creationId="{DA94FEA2-EDD3-44EE-B404-639882AA874B}"/>
          </ac:spMkLst>
        </pc:spChg>
        <pc:spChg chg="mod">
          <ac:chgData name="Lisa-Marie Bassler" userId="38f25fa2-f4e2-42aa-a629-d2ccc29b42c2" providerId="ADAL" clId="{D9131102-CC14-4FD3-B9E9-CFA492F1D401}" dt="2026-10-19T09:21:39.616" v="2564"/>
          <ac:spMkLst>
            <pc:docMk/>
            <pc:sldMk cId="945866499" sldId="616"/>
            <ac:spMk id="16" creationId="{A90D6C66-F175-47D3-B82A-9BF50FC46DB1}"/>
          </ac:spMkLst>
        </pc:spChg>
        <pc:spChg chg="mod">
          <ac:chgData name="Lisa-Marie Bassler" userId="38f25fa2-f4e2-42aa-a629-d2ccc29b42c2" providerId="ADAL" clId="{D9131102-CC14-4FD3-B9E9-CFA492F1D401}" dt="2026-10-19T09:21:39.614" v="2560"/>
          <ac:spMkLst>
            <pc:docMk/>
            <pc:sldMk cId="945866499" sldId="616"/>
            <ac:spMk id="18" creationId="{FC354CCB-C20B-433C-8468-4BB651DDD80E}"/>
          </ac:spMkLst>
        </pc:spChg>
        <pc:spChg chg="mod">
          <ac:chgData name="Lisa-Marie Bassler" userId="38f25fa2-f4e2-42aa-a629-d2ccc29b42c2" providerId="ADAL" clId="{D9131102-CC14-4FD3-B9E9-CFA492F1D401}" dt="2026-10-19T09:21:39.616" v="2565"/>
          <ac:spMkLst>
            <pc:docMk/>
            <pc:sldMk cId="945866499" sldId="616"/>
            <ac:spMk id="20" creationId="{66BB1368-A91E-4416-BBDC-34EA6FFA8E51}"/>
          </ac:spMkLst>
        </pc:spChg>
        <pc:spChg chg="mod">
          <ac:chgData name="Lisa-Marie Bassler" userId="38f25fa2-f4e2-42aa-a629-d2ccc29b42c2" providerId="ADAL" clId="{D9131102-CC14-4FD3-B9E9-CFA492F1D401}" dt="2026-10-19T09:21:39.614" v="2561"/>
          <ac:spMkLst>
            <pc:docMk/>
            <pc:sldMk cId="945866499" sldId="616"/>
            <ac:spMk id="22" creationId="{EAEC93CB-D778-473E-89AA-E12B3990169C}"/>
          </ac:spMkLst>
        </pc:spChg>
        <pc:spChg chg="mod">
          <ac:chgData name="Lisa-Marie Bassler" userId="38f25fa2-f4e2-42aa-a629-d2ccc29b42c2" providerId="ADAL" clId="{D9131102-CC14-4FD3-B9E9-CFA492F1D401}" dt="2026-10-19T09:21:39.618" v="2566"/>
          <ac:spMkLst>
            <pc:docMk/>
            <pc:sldMk cId="945866499" sldId="616"/>
            <ac:spMk id="24" creationId="{04F829BD-5595-4B8E-9D97-F5713823C2AE}"/>
          </ac:spMkLst>
        </pc:spChg>
        <pc:spChg chg="mod">
          <ac:chgData name="Lisa-Marie Bassler" userId="38f25fa2-f4e2-42aa-a629-d2ccc29b42c2" providerId="ADAL" clId="{D9131102-CC14-4FD3-B9E9-CFA492F1D401}" dt="2026-10-19T09:21:39.614" v="2562"/>
          <ac:spMkLst>
            <pc:docMk/>
            <pc:sldMk cId="945866499" sldId="616"/>
            <ac:spMk id="26" creationId="{06A1BFC9-FA26-4A69-B556-EC9087E3D3BA}"/>
          </ac:spMkLst>
        </pc:spChg>
      </pc:sldChg>
      <pc:sldChg chg="addSp modSp mod">
        <pc:chgData name="Lisa-Marie Bassler" userId="38f25fa2-f4e2-42aa-a629-d2ccc29b42c2" providerId="ADAL" clId="{D9131102-CC14-4FD3-B9E9-CFA492F1D401}" dt="2026-10-19T10:35:37.434" v="2703"/>
        <pc:sldMkLst>
          <pc:docMk/>
          <pc:sldMk cId="520487791" sldId="617"/>
        </pc:sldMkLst>
        <pc:spChg chg="mod">
          <ac:chgData name="Lisa-Marie Bassler" userId="38f25fa2-f4e2-42aa-a629-d2ccc29b42c2" providerId="ADAL" clId="{D9131102-CC14-4FD3-B9E9-CFA492F1D401}" dt="2026-10-19T08:39:50.975" v="1287"/>
          <ac:spMkLst>
            <pc:docMk/>
            <pc:sldMk cId="520487791" sldId="617"/>
            <ac:spMk id="4" creationId="{778051F2-81EF-487C-B1BA-45811F3A2551}"/>
          </ac:spMkLst>
        </pc:spChg>
        <pc:spChg chg="mod">
          <ac:chgData name="Lisa-Marie Bassler" userId="38f25fa2-f4e2-42aa-a629-d2ccc29b42c2" providerId="ADAL" clId="{D9131102-CC14-4FD3-B9E9-CFA492F1D401}" dt="2026-10-19T08:40:40.624" v="1308"/>
          <ac:spMkLst>
            <pc:docMk/>
            <pc:sldMk cId="520487791" sldId="617"/>
            <ac:spMk id="5" creationId="{9F4CB058-6114-42BC-9624-D5F0B06FCA15}"/>
          </ac:spMkLst>
        </pc:spChg>
        <pc:spChg chg="mod">
          <ac:chgData name="Lisa-Marie Bassler" userId="38f25fa2-f4e2-42aa-a629-d2ccc29b42c2" providerId="ADAL" clId="{D9131102-CC14-4FD3-B9E9-CFA492F1D401}" dt="2026-10-19T09:21:39.846" v="2662"/>
          <ac:spMkLst>
            <pc:docMk/>
            <pc:sldMk cId="520487791" sldId="617"/>
            <ac:spMk id="9" creationId="{30C34B15-9AFD-4A04-9078-D6E2DBEF9188}"/>
          </ac:spMkLst>
        </pc:spChg>
        <pc:spChg chg="mod">
          <ac:chgData name="Lisa-Marie Bassler" userId="38f25fa2-f4e2-42aa-a629-d2ccc29b42c2" providerId="ADAL" clId="{D9131102-CC14-4FD3-B9E9-CFA492F1D401}" dt="2026-10-19T08:39:50.557" v="1248"/>
          <ac:spMkLst>
            <pc:docMk/>
            <pc:sldMk cId="520487791" sldId="617"/>
            <ac:spMk id="11" creationId="{8AD57C02-2F5B-4106-9C33-031FAACE73E5}"/>
          </ac:spMkLst>
        </pc:spChg>
        <pc:spChg chg="mod">
          <ac:chgData name="Lisa-Marie Bassler" userId="38f25fa2-f4e2-42aa-a629-d2ccc29b42c2" providerId="ADAL" clId="{D9131102-CC14-4FD3-B9E9-CFA492F1D401}" dt="2026-10-19T08:39:50.557" v="1252"/>
          <ac:spMkLst>
            <pc:docMk/>
            <pc:sldMk cId="520487791" sldId="617"/>
            <ac:spMk id="13" creationId="{B0A14B82-5531-4821-ADCA-E88AB1557EF8}"/>
          </ac:spMkLst>
        </pc:spChg>
        <pc:spChg chg="mod">
          <ac:chgData name="Lisa-Marie Bassler" userId="38f25fa2-f4e2-42aa-a629-d2ccc29b42c2" providerId="ADAL" clId="{D9131102-CC14-4FD3-B9E9-CFA492F1D401}" dt="2026-10-19T08:39:50.557" v="1253"/>
          <ac:spMkLst>
            <pc:docMk/>
            <pc:sldMk cId="520487791" sldId="617"/>
            <ac:spMk id="15" creationId="{F7CD21C1-322B-4FDA-89E0-8CB390506F61}"/>
          </ac:spMkLst>
        </pc:spChg>
        <pc:spChg chg="mod">
          <ac:chgData name="Lisa-Marie Bassler" userId="38f25fa2-f4e2-42aa-a629-d2ccc29b42c2" providerId="ADAL" clId="{D9131102-CC14-4FD3-B9E9-CFA492F1D401}" dt="2026-10-19T08:39:50.557" v="1257"/>
          <ac:spMkLst>
            <pc:docMk/>
            <pc:sldMk cId="520487791" sldId="617"/>
            <ac:spMk id="17" creationId="{AC6DDEB3-60E9-444F-829A-0A50065C8C3C}"/>
          </ac:spMkLst>
        </pc:spChg>
        <pc:spChg chg="mod">
          <ac:chgData name="Lisa-Marie Bassler" userId="38f25fa2-f4e2-42aa-a629-d2ccc29b42c2" providerId="ADAL" clId="{D9131102-CC14-4FD3-B9E9-CFA492F1D401}" dt="2026-10-19T08:39:50.557" v="1258"/>
          <ac:spMkLst>
            <pc:docMk/>
            <pc:sldMk cId="520487791" sldId="617"/>
            <ac:spMk id="19" creationId="{622FAC74-2DD3-4706-9393-FC7C0609ABB2}"/>
          </ac:spMkLst>
        </pc:spChg>
        <pc:spChg chg="mod">
          <ac:chgData name="Lisa-Marie Bassler" userId="38f25fa2-f4e2-42aa-a629-d2ccc29b42c2" providerId="ADAL" clId="{D9131102-CC14-4FD3-B9E9-CFA492F1D401}" dt="2026-10-19T08:39:50.557" v="1262"/>
          <ac:spMkLst>
            <pc:docMk/>
            <pc:sldMk cId="520487791" sldId="617"/>
            <ac:spMk id="21" creationId="{BAED29DB-F5D6-46F9-BA60-7C2B4659D514}"/>
          </ac:spMkLst>
        </pc:spChg>
        <pc:spChg chg="mod">
          <ac:chgData name="Lisa-Marie Bassler" userId="38f25fa2-f4e2-42aa-a629-d2ccc29b42c2" providerId="ADAL" clId="{D9131102-CC14-4FD3-B9E9-CFA492F1D401}" dt="2026-10-19T08:39:50.557" v="1263"/>
          <ac:spMkLst>
            <pc:docMk/>
            <pc:sldMk cId="520487791" sldId="617"/>
            <ac:spMk id="23" creationId="{9285FFBE-BC84-4D3E-BC1E-D2122CE35917}"/>
          </ac:spMkLst>
        </pc:spChg>
        <pc:spChg chg="mod">
          <ac:chgData name="Lisa-Marie Bassler" userId="38f25fa2-f4e2-42aa-a629-d2ccc29b42c2" providerId="ADAL" clId="{D9131102-CC14-4FD3-B9E9-CFA492F1D401}" dt="2026-10-19T08:39:50.557" v="1267"/>
          <ac:spMkLst>
            <pc:docMk/>
            <pc:sldMk cId="520487791" sldId="617"/>
            <ac:spMk id="25" creationId="{130DFE46-AAFE-4047-B65D-F2D5A87AE22E}"/>
          </ac:spMkLst>
        </pc:spChg>
        <pc:spChg chg="mod">
          <ac:chgData name="Lisa-Marie Bassler" userId="38f25fa2-f4e2-42aa-a629-d2ccc29b42c2" providerId="ADAL" clId="{D9131102-CC14-4FD3-B9E9-CFA492F1D401}" dt="2026-10-19T10:35:37.434" v="2703"/>
          <ac:spMkLst>
            <pc:docMk/>
            <pc:sldMk cId="520487791" sldId="617"/>
            <ac:spMk id="26" creationId="{B97A56E0-E487-4054-A738-077AD943403C}"/>
          </ac:spMkLst>
        </pc:spChg>
        <pc:spChg chg="add mod">
          <ac:chgData name="Lisa-Marie Bassler" userId="38f25fa2-f4e2-42aa-a629-d2ccc29b42c2" providerId="ADAL" clId="{D9131102-CC14-4FD3-B9E9-CFA492F1D401}" dt="2026-10-19T08:16:34.058" v="776"/>
          <ac:spMkLst>
            <pc:docMk/>
            <pc:sldMk cId="520487791" sldId="617"/>
            <ac:spMk id="27" creationId="{0218E908-DA60-42CA-8B6C-AA5B902496E2}"/>
          </ac:spMkLst>
        </pc:spChg>
        <pc:spChg chg="add mod">
          <ac:chgData name="Lisa-Marie Bassler" userId="38f25fa2-f4e2-42aa-a629-d2ccc29b42c2" providerId="ADAL" clId="{D9131102-CC14-4FD3-B9E9-CFA492F1D401}" dt="2026-10-19T08:39:50.527" v="1247"/>
          <ac:spMkLst>
            <pc:docMk/>
            <pc:sldMk cId="520487791" sldId="617"/>
            <ac:spMk id="28" creationId="{B4BA9954-A6CE-495A-86DE-100F0712E1D9}"/>
          </ac:spMkLst>
        </pc:spChg>
      </pc:sldChg>
      <pc:sldChg chg="modSp mod">
        <pc:chgData name="Lisa-Marie Bassler" userId="38f25fa2-f4e2-42aa-a629-d2ccc29b42c2" providerId="ADAL" clId="{D9131102-CC14-4FD3-B9E9-CFA492F1D401}" dt="2026-10-19T09:21:39.861" v="2664"/>
        <pc:sldMkLst>
          <pc:docMk/>
          <pc:sldMk cId="3790249152" sldId="618"/>
        </pc:sldMkLst>
        <pc:spChg chg="mod">
          <ac:chgData name="Lisa-Marie Bassler" userId="38f25fa2-f4e2-42aa-a629-d2ccc29b42c2" providerId="ADAL" clId="{D9131102-CC14-4FD3-B9E9-CFA492F1D401}" dt="2026-10-19T08:41:01.245" v="1333"/>
          <ac:spMkLst>
            <pc:docMk/>
            <pc:sldMk cId="3790249152" sldId="618"/>
            <ac:spMk id="4" creationId="{BD089E63-A433-4E0D-B87F-1F400B4150FE}"/>
          </ac:spMkLst>
        </pc:spChg>
        <pc:spChg chg="mod">
          <ac:chgData name="Lisa-Marie Bassler" userId="38f25fa2-f4e2-42aa-a629-d2ccc29b42c2" providerId="ADAL" clId="{D9131102-CC14-4FD3-B9E9-CFA492F1D401}" dt="2026-10-19T08:42:55.806" v="1417"/>
          <ac:spMkLst>
            <pc:docMk/>
            <pc:sldMk cId="3790249152" sldId="618"/>
            <ac:spMk id="5" creationId="{05D395BF-DC01-433B-BD7D-E8F9FD088093}"/>
          </ac:spMkLst>
        </pc:spChg>
        <pc:spChg chg="mod">
          <ac:chgData name="Lisa-Marie Bassler" userId="38f25fa2-f4e2-42aa-a629-d2ccc29b42c2" providerId="ADAL" clId="{D9131102-CC14-4FD3-B9E9-CFA492F1D401}" dt="2026-10-19T09:21:39.646" v="2578"/>
          <ac:spMkLst>
            <pc:docMk/>
            <pc:sldMk cId="3790249152" sldId="618"/>
            <ac:spMk id="8" creationId="{C359A19D-578E-4E47-A209-E13BF3FD2D7A}"/>
          </ac:spMkLst>
        </pc:spChg>
        <pc:spChg chg="mod">
          <ac:chgData name="Lisa-Marie Bassler" userId="38f25fa2-f4e2-42aa-a629-d2ccc29b42c2" providerId="ADAL" clId="{D9131102-CC14-4FD3-B9E9-CFA492F1D401}" dt="2026-10-19T09:21:39.861" v="2664"/>
          <ac:spMkLst>
            <pc:docMk/>
            <pc:sldMk cId="3790249152" sldId="618"/>
            <ac:spMk id="10" creationId="{3C3F0F92-738C-43F7-BEB9-9EAF391EDDF5}"/>
          </ac:spMkLst>
        </pc:spChg>
        <pc:spChg chg="mod">
          <ac:chgData name="Lisa-Marie Bassler" userId="38f25fa2-f4e2-42aa-a629-d2ccc29b42c2" providerId="ADAL" clId="{D9131102-CC14-4FD3-B9E9-CFA492F1D401}" dt="2026-10-19T09:21:39.646" v="2573"/>
          <ac:spMkLst>
            <pc:docMk/>
            <pc:sldMk cId="3790249152" sldId="618"/>
            <ac:spMk id="12" creationId="{04BCF9C8-C62A-48DD-833C-F6752646286B}"/>
          </ac:spMkLst>
        </pc:spChg>
        <pc:spChg chg="mod">
          <ac:chgData name="Lisa-Marie Bassler" userId="38f25fa2-f4e2-42aa-a629-d2ccc29b42c2" providerId="ADAL" clId="{D9131102-CC14-4FD3-B9E9-CFA492F1D401}" dt="2026-10-19T09:21:39.645" v="2569"/>
          <ac:spMkLst>
            <pc:docMk/>
            <pc:sldMk cId="3790249152" sldId="618"/>
            <ac:spMk id="14" creationId="{1F077167-21A8-43FB-AB96-22B1CA844E95}"/>
          </ac:spMkLst>
        </pc:spChg>
        <pc:spChg chg="mod">
          <ac:chgData name="Lisa-Marie Bassler" userId="38f25fa2-f4e2-42aa-a629-d2ccc29b42c2" providerId="ADAL" clId="{D9131102-CC14-4FD3-B9E9-CFA492F1D401}" dt="2026-10-19T09:21:39.646" v="2574"/>
          <ac:spMkLst>
            <pc:docMk/>
            <pc:sldMk cId="3790249152" sldId="618"/>
            <ac:spMk id="16" creationId="{F2CC53D3-22A2-49B6-A95E-F8975F4A036A}"/>
          </ac:spMkLst>
        </pc:spChg>
        <pc:spChg chg="mod">
          <ac:chgData name="Lisa-Marie Bassler" userId="38f25fa2-f4e2-42aa-a629-d2ccc29b42c2" providerId="ADAL" clId="{D9131102-CC14-4FD3-B9E9-CFA492F1D401}" dt="2026-10-19T09:21:39.646" v="2570"/>
          <ac:spMkLst>
            <pc:docMk/>
            <pc:sldMk cId="3790249152" sldId="618"/>
            <ac:spMk id="18" creationId="{DCD5B640-069E-4E34-963C-1CECABBC5EA5}"/>
          </ac:spMkLst>
        </pc:spChg>
        <pc:spChg chg="mod">
          <ac:chgData name="Lisa-Marie Bassler" userId="38f25fa2-f4e2-42aa-a629-d2ccc29b42c2" providerId="ADAL" clId="{D9131102-CC14-4FD3-B9E9-CFA492F1D401}" dt="2026-10-19T09:21:39.646" v="2575"/>
          <ac:spMkLst>
            <pc:docMk/>
            <pc:sldMk cId="3790249152" sldId="618"/>
            <ac:spMk id="20" creationId="{F65F2CF6-D21B-4FE0-979D-E772C086F932}"/>
          </ac:spMkLst>
        </pc:spChg>
        <pc:spChg chg="mod">
          <ac:chgData name="Lisa-Marie Bassler" userId="38f25fa2-f4e2-42aa-a629-d2ccc29b42c2" providerId="ADAL" clId="{D9131102-CC14-4FD3-B9E9-CFA492F1D401}" dt="2026-10-19T09:21:39.646" v="2571"/>
          <ac:spMkLst>
            <pc:docMk/>
            <pc:sldMk cId="3790249152" sldId="618"/>
            <ac:spMk id="22" creationId="{BD2FE351-4CCA-4E25-8247-339EEABCEB03}"/>
          </ac:spMkLst>
        </pc:spChg>
        <pc:spChg chg="mod">
          <ac:chgData name="Lisa-Marie Bassler" userId="38f25fa2-f4e2-42aa-a629-d2ccc29b42c2" providerId="ADAL" clId="{D9131102-CC14-4FD3-B9E9-CFA492F1D401}" dt="2026-10-19T09:21:39.646" v="2576"/>
          <ac:spMkLst>
            <pc:docMk/>
            <pc:sldMk cId="3790249152" sldId="618"/>
            <ac:spMk id="24" creationId="{80E3CBF8-8702-4C85-A1FB-4DAFF3B3208B}"/>
          </ac:spMkLst>
        </pc:spChg>
        <pc:spChg chg="mod">
          <ac:chgData name="Lisa-Marie Bassler" userId="38f25fa2-f4e2-42aa-a629-d2ccc29b42c2" providerId="ADAL" clId="{D9131102-CC14-4FD3-B9E9-CFA492F1D401}" dt="2026-10-19T09:21:39.646" v="2572"/>
          <ac:spMkLst>
            <pc:docMk/>
            <pc:sldMk cId="3790249152" sldId="618"/>
            <ac:spMk id="26" creationId="{DBACB5B8-4B06-4147-B875-9E78BDADED09}"/>
          </ac:spMkLst>
        </pc:spChg>
      </pc:sldChg>
      <pc:sldChg chg="addSp modSp mod">
        <pc:chgData name="Lisa-Marie Bassler" userId="38f25fa2-f4e2-42aa-a629-d2ccc29b42c2" providerId="ADAL" clId="{D9131102-CC14-4FD3-B9E9-CFA492F1D401}" dt="2026-10-19T10:35:37.434" v="2708"/>
        <pc:sldMkLst>
          <pc:docMk/>
          <pc:sldMk cId="3412396041" sldId="619"/>
        </pc:sldMkLst>
        <pc:spChg chg="mod">
          <ac:chgData name="Lisa-Marie Bassler" userId="38f25fa2-f4e2-42aa-a629-d2ccc29b42c2" providerId="ADAL" clId="{D9131102-CC14-4FD3-B9E9-CFA492F1D401}" dt="2026-10-19T08:41:11.285" v="1408"/>
          <ac:spMkLst>
            <pc:docMk/>
            <pc:sldMk cId="3412396041" sldId="619"/>
            <ac:spMk id="4" creationId="{99F54A23-4AED-42F1-8E41-847D94D2BA0F}"/>
          </ac:spMkLst>
        </pc:spChg>
        <pc:spChg chg="mod">
          <ac:chgData name="Lisa-Marie Bassler" userId="38f25fa2-f4e2-42aa-a629-d2ccc29b42c2" providerId="ADAL" clId="{D9131102-CC14-4FD3-B9E9-CFA492F1D401}" dt="2026-10-19T08:42:55.840" v="1418"/>
          <ac:spMkLst>
            <pc:docMk/>
            <pc:sldMk cId="3412396041" sldId="619"/>
            <ac:spMk id="5" creationId="{66699097-5DAD-4039-A804-50D9B1D38D4A}"/>
          </ac:spMkLst>
        </pc:spChg>
        <pc:spChg chg="mod">
          <ac:chgData name="Lisa-Marie Bassler" userId="38f25fa2-f4e2-42aa-a629-d2ccc29b42c2" providerId="ADAL" clId="{D9131102-CC14-4FD3-B9E9-CFA492F1D401}" dt="2026-10-19T09:21:39.882" v="2666"/>
          <ac:spMkLst>
            <pc:docMk/>
            <pc:sldMk cId="3412396041" sldId="619"/>
            <ac:spMk id="9" creationId="{BB4C62D5-6407-4BD4-B245-4A557A580216}"/>
          </ac:spMkLst>
        </pc:spChg>
        <pc:spChg chg="mod">
          <ac:chgData name="Lisa-Marie Bassler" userId="38f25fa2-f4e2-42aa-a629-d2ccc29b42c2" providerId="ADAL" clId="{D9131102-CC14-4FD3-B9E9-CFA492F1D401}" dt="2026-10-19T08:41:05.927" v="1356"/>
          <ac:spMkLst>
            <pc:docMk/>
            <pc:sldMk cId="3412396041" sldId="619"/>
            <ac:spMk id="11" creationId="{9474603D-303D-4F1B-B061-084327529E2B}"/>
          </ac:spMkLst>
        </pc:spChg>
        <pc:spChg chg="mod">
          <ac:chgData name="Lisa-Marie Bassler" userId="38f25fa2-f4e2-42aa-a629-d2ccc29b42c2" providerId="ADAL" clId="{D9131102-CC14-4FD3-B9E9-CFA492F1D401}" dt="2026-10-19T08:41:05.935" v="1360"/>
          <ac:spMkLst>
            <pc:docMk/>
            <pc:sldMk cId="3412396041" sldId="619"/>
            <ac:spMk id="13" creationId="{BA90E2D0-6616-470B-8C69-540CC2C4D208}"/>
          </ac:spMkLst>
        </pc:spChg>
        <pc:spChg chg="mod">
          <ac:chgData name="Lisa-Marie Bassler" userId="38f25fa2-f4e2-42aa-a629-d2ccc29b42c2" providerId="ADAL" clId="{D9131102-CC14-4FD3-B9E9-CFA492F1D401}" dt="2026-10-19T08:41:05.935" v="1361"/>
          <ac:spMkLst>
            <pc:docMk/>
            <pc:sldMk cId="3412396041" sldId="619"/>
            <ac:spMk id="15" creationId="{B32B45C2-31C9-4FFD-A1F1-5B4ED1134C90}"/>
          </ac:spMkLst>
        </pc:spChg>
        <pc:spChg chg="mod">
          <ac:chgData name="Lisa-Marie Bassler" userId="38f25fa2-f4e2-42aa-a629-d2ccc29b42c2" providerId="ADAL" clId="{D9131102-CC14-4FD3-B9E9-CFA492F1D401}" dt="2026-10-19T08:41:05.935" v="1365"/>
          <ac:spMkLst>
            <pc:docMk/>
            <pc:sldMk cId="3412396041" sldId="619"/>
            <ac:spMk id="17" creationId="{B988BBD0-85F0-4984-8199-DF1493A39FDD}"/>
          </ac:spMkLst>
        </pc:spChg>
        <pc:spChg chg="mod">
          <ac:chgData name="Lisa-Marie Bassler" userId="38f25fa2-f4e2-42aa-a629-d2ccc29b42c2" providerId="ADAL" clId="{D9131102-CC14-4FD3-B9E9-CFA492F1D401}" dt="2026-10-19T08:41:05.935" v="1366"/>
          <ac:spMkLst>
            <pc:docMk/>
            <pc:sldMk cId="3412396041" sldId="619"/>
            <ac:spMk id="19" creationId="{F7C761CA-89F5-4A91-A311-85195C53952F}"/>
          </ac:spMkLst>
        </pc:spChg>
        <pc:spChg chg="mod">
          <ac:chgData name="Lisa-Marie Bassler" userId="38f25fa2-f4e2-42aa-a629-d2ccc29b42c2" providerId="ADAL" clId="{D9131102-CC14-4FD3-B9E9-CFA492F1D401}" dt="2026-10-19T08:41:05.937" v="1370"/>
          <ac:spMkLst>
            <pc:docMk/>
            <pc:sldMk cId="3412396041" sldId="619"/>
            <ac:spMk id="21" creationId="{14B8514D-2D5B-4947-ACCC-182131E23353}"/>
          </ac:spMkLst>
        </pc:spChg>
        <pc:spChg chg="mod">
          <ac:chgData name="Lisa-Marie Bassler" userId="38f25fa2-f4e2-42aa-a629-d2ccc29b42c2" providerId="ADAL" clId="{D9131102-CC14-4FD3-B9E9-CFA492F1D401}" dt="2026-10-19T08:41:05.937" v="1371"/>
          <ac:spMkLst>
            <pc:docMk/>
            <pc:sldMk cId="3412396041" sldId="619"/>
            <ac:spMk id="23" creationId="{F318651A-E3DF-457A-B641-DF2487AF81AD}"/>
          </ac:spMkLst>
        </pc:spChg>
        <pc:spChg chg="mod">
          <ac:chgData name="Lisa-Marie Bassler" userId="38f25fa2-f4e2-42aa-a629-d2ccc29b42c2" providerId="ADAL" clId="{D9131102-CC14-4FD3-B9E9-CFA492F1D401}" dt="2026-10-19T08:41:05.939" v="1375"/>
          <ac:spMkLst>
            <pc:docMk/>
            <pc:sldMk cId="3412396041" sldId="619"/>
            <ac:spMk id="25" creationId="{8E32CE0A-7EDB-4BE1-A251-33236FD78320}"/>
          </ac:spMkLst>
        </pc:spChg>
        <pc:spChg chg="mod">
          <ac:chgData name="Lisa-Marie Bassler" userId="38f25fa2-f4e2-42aa-a629-d2ccc29b42c2" providerId="ADAL" clId="{D9131102-CC14-4FD3-B9E9-CFA492F1D401}" dt="2026-10-19T10:35:37.434" v="2708"/>
          <ac:spMkLst>
            <pc:docMk/>
            <pc:sldMk cId="3412396041" sldId="619"/>
            <ac:spMk id="26" creationId="{C3235C08-5461-4A68-B46C-BBE8B52DCB69}"/>
          </ac:spMkLst>
        </pc:spChg>
        <pc:spChg chg="add mod">
          <ac:chgData name="Lisa-Marie Bassler" userId="38f25fa2-f4e2-42aa-a629-d2ccc29b42c2" providerId="ADAL" clId="{D9131102-CC14-4FD3-B9E9-CFA492F1D401}" dt="2026-10-19T08:41:05.891" v="1355"/>
          <ac:spMkLst>
            <pc:docMk/>
            <pc:sldMk cId="3412396041" sldId="619"/>
            <ac:spMk id="27" creationId="{EF647535-839D-41D9-A19F-BD2B0EF240FC}"/>
          </ac:spMkLst>
        </pc:spChg>
      </pc:sldChg>
      <pc:sldChg chg="modSp mod">
        <pc:chgData name="Lisa-Marie Bassler" userId="38f25fa2-f4e2-42aa-a629-d2ccc29b42c2" providerId="ADAL" clId="{D9131102-CC14-4FD3-B9E9-CFA492F1D401}" dt="2026-10-19T09:21:39.887" v="2668"/>
        <pc:sldMkLst>
          <pc:docMk/>
          <pc:sldMk cId="1714291760" sldId="620"/>
        </pc:sldMkLst>
        <pc:spChg chg="mod">
          <ac:chgData name="Lisa-Marie Bassler" userId="38f25fa2-f4e2-42aa-a629-d2ccc29b42c2" providerId="ADAL" clId="{D9131102-CC14-4FD3-B9E9-CFA492F1D401}" dt="2026-10-19T08:43:16.785" v="1442"/>
          <ac:spMkLst>
            <pc:docMk/>
            <pc:sldMk cId="1714291760" sldId="620"/>
            <ac:spMk id="4" creationId="{9FD2FACB-7740-4466-A845-7AD4B41D7439}"/>
          </ac:spMkLst>
        </pc:spChg>
        <pc:spChg chg="mod">
          <ac:chgData name="Lisa-Marie Bassler" userId="38f25fa2-f4e2-42aa-a629-d2ccc29b42c2" providerId="ADAL" clId="{D9131102-CC14-4FD3-B9E9-CFA492F1D401}" dt="2026-10-19T08:43:56.791" v="1519"/>
          <ac:spMkLst>
            <pc:docMk/>
            <pc:sldMk cId="1714291760" sldId="620"/>
            <ac:spMk id="5" creationId="{8A8F3871-D539-4802-9AAC-5443B5B2C210}"/>
          </ac:spMkLst>
        </pc:spChg>
        <pc:spChg chg="mod">
          <ac:chgData name="Lisa-Marie Bassler" userId="38f25fa2-f4e2-42aa-a629-d2ccc29b42c2" providerId="ADAL" clId="{D9131102-CC14-4FD3-B9E9-CFA492F1D401}" dt="2026-10-19T09:21:39.661" v="2588"/>
          <ac:spMkLst>
            <pc:docMk/>
            <pc:sldMk cId="1714291760" sldId="620"/>
            <ac:spMk id="8" creationId="{4AC5AF41-75B2-4465-9044-3E41D4F3147F}"/>
          </ac:spMkLst>
        </pc:spChg>
        <pc:spChg chg="mod">
          <ac:chgData name="Lisa-Marie Bassler" userId="38f25fa2-f4e2-42aa-a629-d2ccc29b42c2" providerId="ADAL" clId="{D9131102-CC14-4FD3-B9E9-CFA492F1D401}" dt="2026-10-19T09:21:39.887" v="2668"/>
          <ac:spMkLst>
            <pc:docMk/>
            <pc:sldMk cId="1714291760" sldId="620"/>
            <ac:spMk id="10" creationId="{33D8A4F4-B785-41CC-9EDB-FFD1B57BF1AC}"/>
          </ac:spMkLst>
        </pc:spChg>
        <pc:spChg chg="mod">
          <ac:chgData name="Lisa-Marie Bassler" userId="38f25fa2-f4e2-42aa-a629-d2ccc29b42c2" providerId="ADAL" clId="{D9131102-CC14-4FD3-B9E9-CFA492F1D401}" dt="2026-10-19T09:21:39.661" v="2583"/>
          <ac:spMkLst>
            <pc:docMk/>
            <pc:sldMk cId="1714291760" sldId="620"/>
            <ac:spMk id="12" creationId="{88940274-C8D7-4012-9BDC-F2740393D82F}"/>
          </ac:spMkLst>
        </pc:spChg>
        <pc:spChg chg="mod">
          <ac:chgData name="Lisa-Marie Bassler" userId="38f25fa2-f4e2-42aa-a629-d2ccc29b42c2" providerId="ADAL" clId="{D9131102-CC14-4FD3-B9E9-CFA492F1D401}" dt="2026-10-19T09:21:39.661" v="2579"/>
          <ac:spMkLst>
            <pc:docMk/>
            <pc:sldMk cId="1714291760" sldId="620"/>
            <ac:spMk id="14" creationId="{59ABF1F3-7D1C-4C33-B2A0-A3259FCA80BC}"/>
          </ac:spMkLst>
        </pc:spChg>
        <pc:spChg chg="mod">
          <ac:chgData name="Lisa-Marie Bassler" userId="38f25fa2-f4e2-42aa-a629-d2ccc29b42c2" providerId="ADAL" clId="{D9131102-CC14-4FD3-B9E9-CFA492F1D401}" dt="2026-10-19T09:21:39.661" v="2584"/>
          <ac:spMkLst>
            <pc:docMk/>
            <pc:sldMk cId="1714291760" sldId="620"/>
            <ac:spMk id="16" creationId="{8E2F70FA-AE98-43A1-8B7C-DAF74924420A}"/>
          </ac:spMkLst>
        </pc:spChg>
        <pc:spChg chg="mod">
          <ac:chgData name="Lisa-Marie Bassler" userId="38f25fa2-f4e2-42aa-a629-d2ccc29b42c2" providerId="ADAL" clId="{D9131102-CC14-4FD3-B9E9-CFA492F1D401}" dt="2026-10-19T09:21:39.661" v="2580"/>
          <ac:spMkLst>
            <pc:docMk/>
            <pc:sldMk cId="1714291760" sldId="620"/>
            <ac:spMk id="18" creationId="{0BF0AA7F-B13E-438B-94BD-F5981C9DE995}"/>
          </ac:spMkLst>
        </pc:spChg>
        <pc:spChg chg="mod">
          <ac:chgData name="Lisa-Marie Bassler" userId="38f25fa2-f4e2-42aa-a629-d2ccc29b42c2" providerId="ADAL" clId="{D9131102-CC14-4FD3-B9E9-CFA492F1D401}" dt="2026-10-19T09:21:39.661" v="2585"/>
          <ac:spMkLst>
            <pc:docMk/>
            <pc:sldMk cId="1714291760" sldId="620"/>
            <ac:spMk id="20" creationId="{BD402B1A-80F1-48CF-B926-98B0726E54FD}"/>
          </ac:spMkLst>
        </pc:spChg>
        <pc:spChg chg="mod">
          <ac:chgData name="Lisa-Marie Bassler" userId="38f25fa2-f4e2-42aa-a629-d2ccc29b42c2" providerId="ADAL" clId="{D9131102-CC14-4FD3-B9E9-CFA492F1D401}" dt="2026-10-19T09:21:39.661" v="2581"/>
          <ac:spMkLst>
            <pc:docMk/>
            <pc:sldMk cId="1714291760" sldId="620"/>
            <ac:spMk id="22" creationId="{07E6C015-DD03-42CF-B2E8-B0E445A0BD86}"/>
          </ac:spMkLst>
        </pc:spChg>
        <pc:spChg chg="mod">
          <ac:chgData name="Lisa-Marie Bassler" userId="38f25fa2-f4e2-42aa-a629-d2ccc29b42c2" providerId="ADAL" clId="{D9131102-CC14-4FD3-B9E9-CFA492F1D401}" dt="2026-10-19T09:21:39.661" v="2586"/>
          <ac:spMkLst>
            <pc:docMk/>
            <pc:sldMk cId="1714291760" sldId="620"/>
            <ac:spMk id="24" creationId="{45B14AC7-5629-43ED-B9AB-87E18C60ADA8}"/>
          </ac:spMkLst>
        </pc:spChg>
        <pc:spChg chg="mod">
          <ac:chgData name="Lisa-Marie Bassler" userId="38f25fa2-f4e2-42aa-a629-d2ccc29b42c2" providerId="ADAL" clId="{D9131102-CC14-4FD3-B9E9-CFA492F1D401}" dt="2026-10-19T09:21:39.661" v="2582"/>
          <ac:spMkLst>
            <pc:docMk/>
            <pc:sldMk cId="1714291760" sldId="620"/>
            <ac:spMk id="26" creationId="{F13D3248-9907-4AB1-9501-2D8F97C0C66A}"/>
          </ac:spMkLst>
        </pc:spChg>
      </pc:sldChg>
      <pc:sldChg chg="addSp modSp mod">
        <pc:chgData name="Lisa-Marie Bassler" userId="38f25fa2-f4e2-42aa-a629-d2ccc29b42c2" providerId="ADAL" clId="{D9131102-CC14-4FD3-B9E9-CFA492F1D401}" dt="2026-10-19T10:35:37.434" v="2713"/>
        <pc:sldMkLst>
          <pc:docMk/>
          <pc:sldMk cId="15687896" sldId="621"/>
        </pc:sldMkLst>
        <pc:spChg chg="mod">
          <ac:chgData name="Lisa-Marie Bassler" userId="38f25fa2-f4e2-42aa-a629-d2ccc29b42c2" providerId="ADAL" clId="{D9131102-CC14-4FD3-B9E9-CFA492F1D401}" dt="2026-10-19T08:43:21.773" v="1512"/>
          <ac:spMkLst>
            <pc:docMk/>
            <pc:sldMk cId="15687896" sldId="621"/>
            <ac:spMk id="4" creationId="{05DEBBBF-F57D-4DB3-BBCD-14EDAD507BEC}"/>
          </ac:spMkLst>
        </pc:spChg>
        <pc:spChg chg="mod">
          <ac:chgData name="Lisa-Marie Bassler" userId="38f25fa2-f4e2-42aa-a629-d2ccc29b42c2" providerId="ADAL" clId="{D9131102-CC14-4FD3-B9E9-CFA492F1D401}" dt="2026-10-19T08:43:56.825" v="1520"/>
          <ac:spMkLst>
            <pc:docMk/>
            <pc:sldMk cId="15687896" sldId="621"/>
            <ac:spMk id="5" creationId="{A9281859-4A9E-42C2-A45D-4F710FE33F0B}"/>
          </ac:spMkLst>
        </pc:spChg>
        <pc:spChg chg="mod">
          <ac:chgData name="Lisa-Marie Bassler" userId="38f25fa2-f4e2-42aa-a629-d2ccc29b42c2" providerId="ADAL" clId="{D9131102-CC14-4FD3-B9E9-CFA492F1D401}" dt="2026-10-19T09:21:39.894" v="2670"/>
          <ac:spMkLst>
            <pc:docMk/>
            <pc:sldMk cId="15687896" sldId="621"/>
            <ac:spMk id="9" creationId="{E4E90CDB-18F9-4485-86EB-BD9930B6DE04}"/>
          </ac:spMkLst>
        </pc:spChg>
        <pc:spChg chg="mod">
          <ac:chgData name="Lisa-Marie Bassler" userId="38f25fa2-f4e2-42aa-a629-d2ccc29b42c2" providerId="ADAL" clId="{D9131102-CC14-4FD3-B9E9-CFA492F1D401}" dt="2026-10-19T08:43:21.030" v="1464"/>
          <ac:spMkLst>
            <pc:docMk/>
            <pc:sldMk cId="15687896" sldId="621"/>
            <ac:spMk id="11" creationId="{D0274A10-853D-416F-9826-01505665D5C6}"/>
          </ac:spMkLst>
        </pc:spChg>
        <pc:spChg chg="mod">
          <ac:chgData name="Lisa-Marie Bassler" userId="38f25fa2-f4e2-42aa-a629-d2ccc29b42c2" providerId="ADAL" clId="{D9131102-CC14-4FD3-B9E9-CFA492F1D401}" dt="2026-10-19T08:43:21.034" v="1468"/>
          <ac:spMkLst>
            <pc:docMk/>
            <pc:sldMk cId="15687896" sldId="621"/>
            <ac:spMk id="13" creationId="{46206ABB-AC8E-4967-A7B8-A893F85411B0}"/>
          </ac:spMkLst>
        </pc:spChg>
        <pc:spChg chg="mod">
          <ac:chgData name="Lisa-Marie Bassler" userId="38f25fa2-f4e2-42aa-a629-d2ccc29b42c2" providerId="ADAL" clId="{D9131102-CC14-4FD3-B9E9-CFA492F1D401}" dt="2026-10-19T08:43:21.034" v="1469"/>
          <ac:spMkLst>
            <pc:docMk/>
            <pc:sldMk cId="15687896" sldId="621"/>
            <ac:spMk id="15" creationId="{D316E654-1AA1-4C79-89FF-294E6F8BCE6E}"/>
          </ac:spMkLst>
        </pc:spChg>
        <pc:spChg chg="mod">
          <ac:chgData name="Lisa-Marie Bassler" userId="38f25fa2-f4e2-42aa-a629-d2ccc29b42c2" providerId="ADAL" clId="{D9131102-CC14-4FD3-B9E9-CFA492F1D401}" dt="2026-10-19T08:43:21.034" v="1473"/>
          <ac:spMkLst>
            <pc:docMk/>
            <pc:sldMk cId="15687896" sldId="621"/>
            <ac:spMk id="17" creationId="{B48653A0-8CAB-4C95-ACF6-90DBAD0D9915}"/>
          </ac:spMkLst>
        </pc:spChg>
        <pc:spChg chg="mod">
          <ac:chgData name="Lisa-Marie Bassler" userId="38f25fa2-f4e2-42aa-a629-d2ccc29b42c2" providerId="ADAL" clId="{D9131102-CC14-4FD3-B9E9-CFA492F1D401}" dt="2026-10-19T08:43:21.034" v="1474"/>
          <ac:spMkLst>
            <pc:docMk/>
            <pc:sldMk cId="15687896" sldId="621"/>
            <ac:spMk id="19" creationId="{4280F6D2-E452-4608-BADD-7DD0048288CB}"/>
          </ac:spMkLst>
        </pc:spChg>
        <pc:spChg chg="mod">
          <ac:chgData name="Lisa-Marie Bassler" userId="38f25fa2-f4e2-42aa-a629-d2ccc29b42c2" providerId="ADAL" clId="{D9131102-CC14-4FD3-B9E9-CFA492F1D401}" dt="2026-10-19T08:43:21.034" v="1478"/>
          <ac:spMkLst>
            <pc:docMk/>
            <pc:sldMk cId="15687896" sldId="621"/>
            <ac:spMk id="21" creationId="{BEBD11C3-1006-4E93-97CF-1B2F956A916F}"/>
          </ac:spMkLst>
        </pc:spChg>
        <pc:spChg chg="mod">
          <ac:chgData name="Lisa-Marie Bassler" userId="38f25fa2-f4e2-42aa-a629-d2ccc29b42c2" providerId="ADAL" clId="{D9131102-CC14-4FD3-B9E9-CFA492F1D401}" dt="2026-10-19T08:43:21.034" v="1479"/>
          <ac:spMkLst>
            <pc:docMk/>
            <pc:sldMk cId="15687896" sldId="621"/>
            <ac:spMk id="23" creationId="{B1EEDE27-93D8-401E-93E4-A4220BCF5EAF}"/>
          </ac:spMkLst>
        </pc:spChg>
        <pc:spChg chg="mod">
          <ac:chgData name="Lisa-Marie Bassler" userId="38f25fa2-f4e2-42aa-a629-d2ccc29b42c2" providerId="ADAL" clId="{D9131102-CC14-4FD3-B9E9-CFA492F1D401}" dt="2026-10-19T08:43:21.040" v="1483"/>
          <ac:spMkLst>
            <pc:docMk/>
            <pc:sldMk cId="15687896" sldId="621"/>
            <ac:spMk id="25" creationId="{9C4F0430-173C-4E29-BE1E-90529401EB49}"/>
          </ac:spMkLst>
        </pc:spChg>
        <pc:spChg chg="mod">
          <ac:chgData name="Lisa-Marie Bassler" userId="38f25fa2-f4e2-42aa-a629-d2ccc29b42c2" providerId="ADAL" clId="{D9131102-CC14-4FD3-B9E9-CFA492F1D401}" dt="2026-10-19T10:35:37.434" v="2713"/>
          <ac:spMkLst>
            <pc:docMk/>
            <pc:sldMk cId="15687896" sldId="621"/>
            <ac:spMk id="26" creationId="{7AACF7A6-45AC-4B7F-8B08-3AED44ACE87F}"/>
          </ac:spMkLst>
        </pc:spChg>
        <pc:spChg chg="add mod">
          <ac:chgData name="Lisa-Marie Bassler" userId="38f25fa2-f4e2-42aa-a629-d2ccc29b42c2" providerId="ADAL" clId="{D9131102-CC14-4FD3-B9E9-CFA492F1D401}" dt="2026-10-19T08:43:20.991" v="1463"/>
          <ac:spMkLst>
            <pc:docMk/>
            <pc:sldMk cId="15687896" sldId="621"/>
            <ac:spMk id="27" creationId="{845325A9-94A1-445F-890B-780A52A4A716}"/>
          </ac:spMkLst>
        </pc:spChg>
      </pc:sldChg>
      <pc:sldChg chg="modSp mod">
        <pc:chgData name="Lisa-Marie Bassler" userId="38f25fa2-f4e2-42aa-a629-d2ccc29b42c2" providerId="ADAL" clId="{D9131102-CC14-4FD3-B9E9-CFA492F1D401}" dt="2026-10-19T09:21:39.913" v="2672"/>
        <pc:sldMkLst>
          <pc:docMk/>
          <pc:sldMk cId="3971266191" sldId="622"/>
        </pc:sldMkLst>
        <pc:spChg chg="mod">
          <ac:chgData name="Lisa-Marie Bassler" userId="38f25fa2-f4e2-42aa-a629-d2ccc29b42c2" providerId="ADAL" clId="{D9131102-CC14-4FD3-B9E9-CFA492F1D401}" dt="2026-10-19T08:44:27.035" v="1547"/>
          <ac:spMkLst>
            <pc:docMk/>
            <pc:sldMk cId="3971266191" sldId="622"/>
            <ac:spMk id="4" creationId="{A13B1DED-6B40-44DE-B11B-D204F976AFE1}"/>
          </ac:spMkLst>
        </pc:spChg>
        <pc:spChg chg="mod">
          <ac:chgData name="Lisa-Marie Bassler" userId="38f25fa2-f4e2-42aa-a629-d2ccc29b42c2" providerId="ADAL" clId="{D9131102-CC14-4FD3-B9E9-CFA492F1D401}" dt="2026-10-19T08:45:22.191" v="1625"/>
          <ac:spMkLst>
            <pc:docMk/>
            <pc:sldMk cId="3971266191" sldId="622"/>
            <ac:spMk id="5" creationId="{B4922309-23EE-4498-A101-471C33BA9D1D}"/>
          </ac:spMkLst>
        </pc:spChg>
        <pc:spChg chg="mod">
          <ac:chgData name="Lisa-Marie Bassler" userId="38f25fa2-f4e2-42aa-a629-d2ccc29b42c2" providerId="ADAL" clId="{D9131102-CC14-4FD3-B9E9-CFA492F1D401}" dt="2026-10-19T09:21:39.692" v="2598"/>
          <ac:spMkLst>
            <pc:docMk/>
            <pc:sldMk cId="3971266191" sldId="622"/>
            <ac:spMk id="8" creationId="{5397551B-0BEE-4A6D-9F8F-B14CACB9703F}"/>
          </ac:spMkLst>
        </pc:spChg>
        <pc:spChg chg="mod">
          <ac:chgData name="Lisa-Marie Bassler" userId="38f25fa2-f4e2-42aa-a629-d2ccc29b42c2" providerId="ADAL" clId="{D9131102-CC14-4FD3-B9E9-CFA492F1D401}" dt="2026-10-19T09:21:39.913" v="2672"/>
          <ac:spMkLst>
            <pc:docMk/>
            <pc:sldMk cId="3971266191" sldId="622"/>
            <ac:spMk id="10" creationId="{248BA26C-3B55-472E-B00F-A6C270F90379}"/>
          </ac:spMkLst>
        </pc:spChg>
        <pc:spChg chg="mod">
          <ac:chgData name="Lisa-Marie Bassler" userId="38f25fa2-f4e2-42aa-a629-d2ccc29b42c2" providerId="ADAL" clId="{D9131102-CC14-4FD3-B9E9-CFA492F1D401}" dt="2026-10-19T09:21:39.690" v="2593"/>
          <ac:spMkLst>
            <pc:docMk/>
            <pc:sldMk cId="3971266191" sldId="622"/>
            <ac:spMk id="12" creationId="{79830572-5AE5-4996-B2D0-B3CFB5CA9BE9}"/>
          </ac:spMkLst>
        </pc:spChg>
        <pc:spChg chg="mod">
          <ac:chgData name="Lisa-Marie Bassler" userId="38f25fa2-f4e2-42aa-a629-d2ccc29b42c2" providerId="ADAL" clId="{D9131102-CC14-4FD3-B9E9-CFA492F1D401}" dt="2026-10-19T09:21:39.681" v="2589"/>
          <ac:spMkLst>
            <pc:docMk/>
            <pc:sldMk cId="3971266191" sldId="622"/>
            <ac:spMk id="14" creationId="{06D46335-01BC-4B6A-9490-6E0ED8FB1CC5}"/>
          </ac:spMkLst>
        </pc:spChg>
        <pc:spChg chg="mod">
          <ac:chgData name="Lisa-Marie Bassler" userId="38f25fa2-f4e2-42aa-a629-d2ccc29b42c2" providerId="ADAL" clId="{D9131102-CC14-4FD3-B9E9-CFA492F1D401}" dt="2026-10-19T09:21:39.690" v="2594"/>
          <ac:spMkLst>
            <pc:docMk/>
            <pc:sldMk cId="3971266191" sldId="622"/>
            <ac:spMk id="16" creationId="{5F990E11-E2D4-47D0-9504-AFB16DC6DDDE}"/>
          </ac:spMkLst>
        </pc:spChg>
        <pc:spChg chg="mod">
          <ac:chgData name="Lisa-Marie Bassler" userId="38f25fa2-f4e2-42aa-a629-d2ccc29b42c2" providerId="ADAL" clId="{D9131102-CC14-4FD3-B9E9-CFA492F1D401}" dt="2026-10-19T09:21:39.681" v="2590"/>
          <ac:spMkLst>
            <pc:docMk/>
            <pc:sldMk cId="3971266191" sldId="622"/>
            <ac:spMk id="18" creationId="{62DC640D-4E27-42FE-935E-0B26025D039E}"/>
          </ac:spMkLst>
        </pc:spChg>
        <pc:spChg chg="mod">
          <ac:chgData name="Lisa-Marie Bassler" userId="38f25fa2-f4e2-42aa-a629-d2ccc29b42c2" providerId="ADAL" clId="{D9131102-CC14-4FD3-B9E9-CFA492F1D401}" dt="2026-10-19T09:21:39.690" v="2595"/>
          <ac:spMkLst>
            <pc:docMk/>
            <pc:sldMk cId="3971266191" sldId="622"/>
            <ac:spMk id="20" creationId="{B9B72E4F-38D9-4582-9886-728D8EB253A2}"/>
          </ac:spMkLst>
        </pc:spChg>
        <pc:spChg chg="mod">
          <ac:chgData name="Lisa-Marie Bassler" userId="38f25fa2-f4e2-42aa-a629-d2ccc29b42c2" providerId="ADAL" clId="{D9131102-CC14-4FD3-B9E9-CFA492F1D401}" dt="2026-10-19T09:21:39.688" v="2591"/>
          <ac:spMkLst>
            <pc:docMk/>
            <pc:sldMk cId="3971266191" sldId="622"/>
            <ac:spMk id="22" creationId="{A63B7394-8995-4D0D-91B3-F47E2FA67312}"/>
          </ac:spMkLst>
        </pc:spChg>
        <pc:spChg chg="mod">
          <ac:chgData name="Lisa-Marie Bassler" userId="38f25fa2-f4e2-42aa-a629-d2ccc29b42c2" providerId="ADAL" clId="{D9131102-CC14-4FD3-B9E9-CFA492F1D401}" dt="2026-10-19T09:21:39.692" v="2596"/>
          <ac:spMkLst>
            <pc:docMk/>
            <pc:sldMk cId="3971266191" sldId="622"/>
            <ac:spMk id="24" creationId="{61814B3F-B4BD-4D55-987B-8A4A13C0F592}"/>
          </ac:spMkLst>
        </pc:spChg>
        <pc:spChg chg="mod">
          <ac:chgData name="Lisa-Marie Bassler" userId="38f25fa2-f4e2-42aa-a629-d2ccc29b42c2" providerId="ADAL" clId="{D9131102-CC14-4FD3-B9E9-CFA492F1D401}" dt="2026-10-19T09:21:39.688" v="2592"/>
          <ac:spMkLst>
            <pc:docMk/>
            <pc:sldMk cId="3971266191" sldId="622"/>
            <ac:spMk id="26" creationId="{0B730221-19E7-43B5-AA42-CB9C28DCBE47}"/>
          </ac:spMkLst>
        </pc:spChg>
      </pc:sldChg>
      <pc:sldChg chg="addSp modSp mod">
        <pc:chgData name="Lisa-Marie Bassler" userId="38f25fa2-f4e2-42aa-a629-d2ccc29b42c2" providerId="ADAL" clId="{D9131102-CC14-4FD3-B9E9-CFA492F1D401}" dt="2026-10-19T10:35:37.444" v="2718"/>
        <pc:sldMkLst>
          <pc:docMk/>
          <pc:sldMk cId="1652465749" sldId="623"/>
        </pc:sldMkLst>
        <pc:spChg chg="mod">
          <ac:chgData name="Lisa-Marie Bassler" userId="38f25fa2-f4e2-42aa-a629-d2ccc29b42c2" providerId="ADAL" clId="{D9131102-CC14-4FD3-B9E9-CFA492F1D401}" dt="2026-10-19T08:44:32.044" v="1618"/>
          <ac:spMkLst>
            <pc:docMk/>
            <pc:sldMk cId="1652465749" sldId="623"/>
            <ac:spMk id="4" creationId="{B3F990E0-BB6F-4277-9937-1DDAD2D0C565}"/>
          </ac:spMkLst>
        </pc:spChg>
        <pc:spChg chg="mod">
          <ac:chgData name="Lisa-Marie Bassler" userId="38f25fa2-f4e2-42aa-a629-d2ccc29b42c2" providerId="ADAL" clId="{D9131102-CC14-4FD3-B9E9-CFA492F1D401}" dt="2026-10-19T08:45:22.235" v="1626"/>
          <ac:spMkLst>
            <pc:docMk/>
            <pc:sldMk cId="1652465749" sldId="623"/>
            <ac:spMk id="5" creationId="{FD4E19EC-1CD7-43FC-A202-5DABF4957ABD}"/>
          </ac:spMkLst>
        </pc:spChg>
        <pc:spChg chg="mod">
          <ac:chgData name="Lisa-Marie Bassler" userId="38f25fa2-f4e2-42aa-a629-d2ccc29b42c2" providerId="ADAL" clId="{D9131102-CC14-4FD3-B9E9-CFA492F1D401}" dt="2026-10-19T09:21:39.927" v="2674"/>
          <ac:spMkLst>
            <pc:docMk/>
            <pc:sldMk cId="1652465749" sldId="623"/>
            <ac:spMk id="9" creationId="{979715C2-B080-4FA9-ABFA-93D0C6C728F7}"/>
          </ac:spMkLst>
        </pc:spChg>
        <pc:spChg chg="mod">
          <ac:chgData name="Lisa-Marie Bassler" userId="38f25fa2-f4e2-42aa-a629-d2ccc29b42c2" providerId="ADAL" clId="{D9131102-CC14-4FD3-B9E9-CFA492F1D401}" dt="2026-10-19T08:44:29.126" v="1570"/>
          <ac:spMkLst>
            <pc:docMk/>
            <pc:sldMk cId="1652465749" sldId="623"/>
            <ac:spMk id="11" creationId="{A05068E6-6D3C-44A3-9E08-C4FFDEC5249D}"/>
          </ac:spMkLst>
        </pc:spChg>
        <pc:spChg chg="mod">
          <ac:chgData name="Lisa-Marie Bassler" userId="38f25fa2-f4e2-42aa-a629-d2ccc29b42c2" providerId="ADAL" clId="{D9131102-CC14-4FD3-B9E9-CFA492F1D401}" dt="2026-10-19T08:44:29.126" v="1574"/>
          <ac:spMkLst>
            <pc:docMk/>
            <pc:sldMk cId="1652465749" sldId="623"/>
            <ac:spMk id="13" creationId="{2822BB86-FBBF-4813-9979-0718E0951898}"/>
          </ac:spMkLst>
        </pc:spChg>
        <pc:spChg chg="mod">
          <ac:chgData name="Lisa-Marie Bassler" userId="38f25fa2-f4e2-42aa-a629-d2ccc29b42c2" providerId="ADAL" clId="{D9131102-CC14-4FD3-B9E9-CFA492F1D401}" dt="2026-10-19T08:44:29.126" v="1575"/>
          <ac:spMkLst>
            <pc:docMk/>
            <pc:sldMk cId="1652465749" sldId="623"/>
            <ac:spMk id="15" creationId="{DFE2F923-1E7C-45C3-91AB-0A4773E763C6}"/>
          </ac:spMkLst>
        </pc:spChg>
        <pc:spChg chg="mod">
          <ac:chgData name="Lisa-Marie Bassler" userId="38f25fa2-f4e2-42aa-a629-d2ccc29b42c2" providerId="ADAL" clId="{D9131102-CC14-4FD3-B9E9-CFA492F1D401}" dt="2026-10-19T08:44:29.126" v="1579"/>
          <ac:spMkLst>
            <pc:docMk/>
            <pc:sldMk cId="1652465749" sldId="623"/>
            <ac:spMk id="17" creationId="{8B7929A6-F667-4747-8594-7C6D3F2DEE04}"/>
          </ac:spMkLst>
        </pc:spChg>
        <pc:spChg chg="mod">
          <ac:chgData name="Lisa-Marie Bassler" userId="38f25fa2-f4e2-42aa-a629-d2ccc29b42c2" providerId="ADAL" clId="{D9131102-CC14-4FD3-B9E9-CFA492F1D401}" dt="2026-10-19T08:44:29.126" v="1580"/>
          <ac:spMkLst>
            <pc:docMk/>
            <pc:sldMk cId="1652465749" sldId="623"/>
            <ac:spMk id="19" creationId="{C6BC1C29-EA99-473D-A817-CB74ECC2E5E1}"/>
          </ac:spMkLst>
        </pc:spChg>
        <pc:spChg chg="mod">
          <ac:chgData name="Lisa-Marie Bassler" userId="38f25fa2-f4e2-42aa-a629-d2ccc29b42c2" providerId="ADAL" clId="{D9131102-CC14-4FD3-B9E9-CFA492F1D401}" dt="2026-10-19T08:44:29.136" v="1584"/>
          <ac:spMkLst>
            <pc:docMk/>
            <pc:sldMk cId="1652465749" sldId="623"/>
            <ac:spMk id="21" creationId="{626C897E-6242-4646-9C08-C3E2BB981850}"/>
          </ac:spMkLst>
        </pc:spChg>
        <pc:spChg chg="mod">
          <ac:chgData name="Lisa-Marie Bassler" userId="38f25fa2-f4e2-42aa-a629-d2ccc29b42c2" providerId="ADAL" clId="{D9131102-CC14-4FD3-B9E9-CFA492F1D401}" dt="2026-10-19T08:44:29.136" v="1585"/>
          <ac:spMkLst>
            <pc:docMk/>
            <pc:sldMk cId="1652465749" sldId="623"/>
            <ac:spMk id="23" creationId="{AEF44014-2B80-4EA9-80D6-DE2196B116AC}"/>
          </ac:spMkLst>
        </pc:spChg>
        <pc:spChg chg="mod">
          <ac:chgData name="Lisa-Marie Bassler" userId="38f25fa2-f4e2-42aa-a629-d2ccc29b42c2" providerId="ADAL" clId="{D9131102-CC14-4FD3-B9E9-CFA492F1D401}" dt="2026-10-19T08:44:29.136" v="1589"/>
          <ac:spMkLst>
            <pc:docMk/>
            <pc:sldMk cId="1652465749" sldId="623"/>
            <ac:spMk id="25" creationId="{D7F5218F-D7AC-4464-B4F1-D4EF342B8D5D}"/>
          </ac:spMkLst>
        </pc:spChg>
        <pc:spChg chg="mod">
          <ac:chgData name="Lisa-Marie Bassler" userId="38f25fa2-f4e2-42aa-a629-d2ccc29b42c2" providerId="ADAL" clId="{D9131102-CC14-4FD3-B9E9-CFA492F1D401}" dt="2026-10-19T10:35:37.444" v="2718"/>
          <ac:spMkLst>
            <pc:docMk/>
            <pc:sldMk cId="1652465749" sldId="623"/>
            <ac:spMk id="26" creationId="{0C22A22B-DB22-4445-9339-E8ABD686A666}"/>
          </ac:spMkLst>
        </pc:spChg>
        <pc:spChg chg="add mod">
          <ac:chgData name="Lisa-Marie Bassler" userId="38f25fa2-f4e2-42aa-a629-d2ccc29b42c2" providerId="ADAL" clId="{D9131102-CC14-4FD3-B9E9-CFA492F1D401}" dt="2026-10-19T08:44:29.091" v="1569"/>
          <ac:spMkLst>
            <pc:docMk/>
            <pc:sldMk cId="1652465749" sldId="623"/>
            <ac:spMk id="27" creationId="{3E86E8D2-09E6-4FD0-A3E1-7690B36A95DC}"/>
          </ac:spMkLst>
        </pc:spChg>
      </pc:sldChg>
      <pc:sldChg chg="modSp mod">
        <pc:chgData name="Lisa-Marie Bassler" userId="38f25fa2-f4e2-42aa-a629-d2ccc29b42c2" providerId="ADAL" clId="{D9131102-CC14-4FD3-B9E9-CFA492F1D401}" dt="2026-10-19T09:21:39.938" v="2676"/>
        <pc:sldMkLst>
          <pc:docMk/>
          <pc:sldMk cId="4147947180" sldId="624"/>
        </pc:sldMkLst>
        <pc:spChg chg="mod">
          <ac:chgData name="Lisa-Marie Bassler" userId="38f25fa2-f4e2-42aa-a629-d2ccc29b42c2" providerId="ADAL" clId="{D9131102-CC14-4FD3-B9E9-CFA492F1D401}" dt="2026-10-19T08:46:02.409" v="1655"/>
          <ac:spMkLst>
            <pc:docMk/>
            <pc:sldMk cId="4147947180" sldId="624"/>
            <ac:spMk id="4" creationId="{F6F950AB-7122-4BAA-BE3D-134398FC2564}"/>
          </ac:spMkLst>
        </pc:spChg>
        <pc:spChg chg="mod">
          <ac:chgData name="Lisa-Marie Bassler" userId="38f25fa2-f4e2-42aa-a629-d2ccc29b42c2" providerId="ADAL" clId="{D9131102-CC14-4FD3-B9E9-CFA492F1D401}" dt="2026-10-19T08:46:33.391" v="1731"/>
          <ac:spMkLst>
            <pc:docMk/>
            <pc:sldMk cId="4147947180" sldId="624"/>
            <ac:spMk id="5" creationId="{188CD8B6-DBBB-4D6E-9DC8-D1BAB9AC2CB5}"/>
          </ac:spMkLst>
        </pc:spChg>
        <pc:spChg chg="mod">
          <ac:chgData name="Lisa-Marie Bassler" userId="38f25fa2-f4e2-42aa-a629-d2ccc29b42c2" providerId="ADAL" clId="{D9131102-CC14-4FD3-B9E9-CFA492F1D401}" dt="2026-10-19T09:21:39.712" v="2608"/>
          <ac:spMkLst>
            <pc:docMk/>
            <pc:sldMk cId="4147947180" sldId="624"/>
            <ac:spMk id="8" creationId="{70F637C1-75E6-409A-B17F-4368616754CD}"/>
          </ac:spMkLst>
        </pc:spChg>
        <pc:spChg chg="mod">
          <ac:chgData name="Lisa-Marie Bassler" userId="38f25fa2-f4e2-42aa-a629-d2ccc29b42c2" providerId="ADAL" clId="{D9131102-CC14-4FD3-B9E9-CFA492F1D401}" dt="2026-10-19T09:21:39.938" v="2676"/>
          <ac:spMkLst>
            <pc:docMk/>
            <pc:sldMk cId="4147947180" sldId="624"/>
            <ac:spMk id="10" creationId="{7D999949-0660-47D7-BA36-2E121F6DEE54}"/>
          </ac:spMkLst>
        </pc:spChg>
        <pc:spChg chg="mod">
          <ac:chgData name="Lisa-Marie Bassler" userId="38f25fa2-f4e2-42aa-a629-d2ccc29b42c2" providerId="ADAL" clId="{D9131102-CC14-4FD3-B9E9-CFA492F1D401}" dt="2026-10-19T09:21:39.711" v="2603"/>
          <ac:spMkLst>
            <pc:docMk/>
            <pc:sldMk cId="4147947180" sldId="624"/>
            <ac:spMk id="12" creationId="{1F5CD508-3876-413D-81CC-57599A94B490}"/>
          </ac:spMkLst>
        </pc:spChg>
        <pc:spChg chg="mod">
          <ac:chgData name="Lisa-Marie Bassler" userId="38f25fa2-f4e2-42aa-a629-d2ccc29b42c2" providerId="ADAL" clId="{D9131102-CC14-4FD3-B9E9-CFA492F1D401}" dt="2026-10-19T09:21:39.695" v="2599"/>
          <ac:spMkLst>
            <pc:docMk/>
            <pc:sldMk cId="4147947180" sldId="624"/>
            <ac:spMk id="14" creationId="{C97D5BEF-DAE7-4921-A31C-E90250E0D950}"/>
          </ac:spMkLst>
        </pc:spChg>
        <pc:spChg chg="mod">
          <ac:chgData name="Lisa-Marie Bassler" userId="38f25fa2-f4e2-42aa-a629-d2ccc29b42c2" providerId="ADAL" clId="{D9131102-CC14-4FD3-B9E9-CFA492F1D401}" dt="2026-10-19T09:21:39.712" v="2604"/>
          <ac:spMkLst>
            <pc:docMk/>
            <pc:sldMk cId="4147947180" sldId="624"/>
            <ac:spMk id="16" creationId="{79271325-7473-4BE2-BACC-3DC05AF93013}"/>
          </ac:spMkLst>
        </pc:spChg>
        <pc:spChg chg="mod">
          <ac:chgData name="Lisa-Marie Bassler" userId="38f25fa2-f4e2-42aa-a629-d2ccc29b42c2" providerId="ADAL" clId="{D9131102-CC14-4FD3-B9E9-CFA492F1D401}" dt="2026-10-19T09:21:39.695" v="2600"/>
          <ac:spMkLst>
            <pc:docMk/>
            <pc:sldMk cId="4147947180" sldId="624"/>
            <ac:spMk id="18" creationId="{BF729D55-CBE9-4477-8950-F6A9D72511B7}"/>
          </ac:spMkLst>
        </pc:spChg>
        <pc:spChg chg="mod">
          <ac:chgData name="Lisa-Marie Bassler" userId="38f25fa2-f4e2-42aa-a629-d2ccc29b42c2" providerId="ADAL" clId="{D9131102-CC14-4FD3-B9E9-CFA492F1D401}" dt="2026-10-19T09:21:39.712" v="2605"/>
          <ac:spMkLst>
            <pc:docMk/>
            <pc:sldMk cId="4147947180" sldId="624"/>
            <ac:spMk id="20" creationId="{3657DD63-20F7-45E0-B1A3-4FCCDA123DC0}"/>
          </ac:spMkLst>
        </pc:spChg>
        <pc:spChg chg="mod">
          <ac:chgData name="Lisa-Marie Bassler" userId="38f25fa2-f4e2-42aa-a629-d2ccc29b42c2" providerId="ADAL" clId="{D9131102-CC14-4FD3-B9E9-CFA492F1D401}" dt="2026-10-19T09:21:39.695" v="2601"/>
          <ac:spMkLst>
            <pc:docMk/>
            <pc:sldMk cId="4147947180" sldId="624"/>
            <ac:spMk id="22" creationId="{AE913943-0644-43A8-B785-CA3767C64C56}"/>
          </ac:spMkLst>
        </pc:spChg>
        <pc:spChg chg="mod">
          <ac:chgData name="Lisa-Marie Bassler" userId="38f25fa2-f4e2-42aa-a629-d2ccc29b42c2" providerId="ADAL" clId="{D9131102-CC14-4FD3-B9E9-CFA492F1D401}" dt="2026-10-19T09:21:39.712" v="2606"/>
          <ac:spMkLst>
            <pc:docMk/>
            <pc:sldMk cId="4147947180" sldId="624"/>
            <ac:spMk id="24" creationId="{FEC11D97-1740-4209-A4B7-62DC48E11DAC}"/>
          </ac:spMkLst>
        </pc:spChg>
        <pc:spChg chg="mod">
          <ac:chgData name="Lisa-Marie Bassler" userId="38f25fa2-f4e2-42aa-a629-d2ccc29b42c2" providerId="ADAL" clId="{D9131102-CC14-4FD3-B9E9-CFA492F1D401}" dt="2026-10-19T09:21:39.695" v="2602"/>
          <ac:spMkLst>
            <pc:docMk/>
            <pc:sldMk cId="4147947180" sldId="624"/>
            <ac:spMk id="26" creationId="{B068639C-CAEA-48C3-8B5E-E7680ECA5C55}"/>
          </ac:spMkLst>
        </pc:spChg>
      </pc:sldChg>
      <pc:sldChg chg="addSp modSp mod">
        <pc:chgData name="Lisa-Marie Bassler" userId="38f25fa2-f4e2-42aa-a629-d2ccc29b42c2" providerId="ADAL" clId="{D9131102-CC14-4FD3-B9E9-CFA492F1D401}" dt="2026-10-19T10:35:37.444" v="2723"/>
        <pc:sldMkLst>
          <pc:docMk/>
          <pc:sldMk cId="3663104963" sldId="625"/>
        </pc:sldMkLst>
        <pc:spChg chg="mod">
          <ac:chgData name="Lisa-Marie Bassler" userId="38f25fa2-f4e2-42aa-a629-d2ccc29b42c2" providerId="ADAL" clId="{D9131102-CC14-4FD3-B9E9-CFA492F1D401}" dt="2026-10-19T08:46:07.425" v="1726"/>
          <ac:spMkLst>
            <pc:docMk/>
            <pc:sldMk cId="3663104963" sldId="625"/>
            <ac:spMk id="4" creationId="{ECF71969-A148-4ABF-AF1A-25B35E40BB03}"/>
          </ac:spMkLst>
        </pc:spChg>
        <pc:spChg chg="mod">
          <ac:chgData name="Lisa-Marie Bassler" userId="38f25fa2-f4e2-42aa-a629-d2ccc29b42c2" providerId="ADAL" clId="{D9131102-CC14-4FD3-B9E9-CFA492F1D401}" dt="2026-10-19T08:46:33.435" v="1732"/>
          <ac:spMkLst>
            <pc:docMk/>
            <pc:sldMk cId="3663104963" sldId="625"/>
            <ac:spMk id="5" creationId="{E0F4E0D1-29DF-45AD-9052-5BF7B4E664A8}"/>
          </ac:spMkLst>
        </pc:spChg>
        <pc:spChg chg="mod">
          <ac:chgData name="Lisa-Marie Bassler" userId="38f25fa2-f4e2-42aa-a629-d2ccc29b42c2" providerId="ADAL" clId="{D9131102-CC14-4FD3-B9E9-CFA492F1D401}" dt="2026-10-19T09:21:39.946" v="2678"/>
          <ac:spMkLst>
            <pc:docMk/>
            <pc:sldMk cId="3663104963" sldId="625"/>
            <ac:spMk id="9" creationId="{9ED319F1-1CBD-4785-8EFC-8D32A277E93A}"/>
          </ac:spMkLst>
        </pc:spChg>
        <pc:spChg chg="mod">
          <ac:chgData name="Lisa-Marie Bassler" userId="38f25fa2-f4e2-42aa-a629-d2ccc29b42c2" providerId="ADAL" clId="{D9131102-CC14-4FD3-B9E9-CFA492F1D401}" dt="2026-10-19T08:46:04.642" v="1678"/>
          <ac:spMkLst>
            <pc:docMk/>
            <pc:sldMk cId="3663104963" sldId="625"/>
            <ac:spMk id="11" creationId="{20902A7F-CBBC-4EC0-9632-585256DDF7F0}"/>
          </ac:spMkLst>
        </pc:spChg>
        <pc:spChg chg="mod">
          <ac:chgData name="Lisa-Marie Bassler" userId="38f25fa2-f4e2-42aa-a629-d2ccc29b42c2" providerId="ADAL" clId="{D9131102-CC14-4FD3-B9E9-CFA492F1D401}" dt="2026-10-19T08:46:04.642" v="1682"/>
          <ac:spMkLst>
            <pc:docMk/>
            <pc:sldMk cId="3663104963" sldId="625"/>
            <ac:spMk id="13" creationId="{93EDE1F1-B1A9-4E6F-8DBC-EFBEA84EC12E}"/>
          </ac:spMkLst>
        </pc:spChg>
        <pc:spChg chg="mod">
          <ac:chgData name="Lisa-Marie Bassler" userId="38f25fa2-f4e2-42aa-a629-d2ccc29b42c2" providerId="ADAL" clId="{D9131102-CC14-4FD3-B9E9-CFA492F1D401}" dt="2026-10-19T08:46:04.642" v="1683"/>
          <ac:spMkLst>
            <pc:docMk/>
            <pc:sldMk cId="3663104963" sldId="625"/>
            <ac:spMk id="15" creationId="{4E269B97-587F-4C51-A4CE-F89D6C7DA55C}"/>
          </ac:spMkLst>
        </pc:spChg>
        <pc:spChg chg="mod">
          <ac:chgData name="Lisa-Marie Bassler" userId="38f25fa2-f4e2-42aa-a629-d2ccc29b42c2" providerId="ADAL" clId="{D9131102-CC14-4FD3-B9E9-CFA492F1D401}" dt="2026-10-19T08:46:04.645" v="1687"/>
          <ac:spMkLst>
            <pc:docMk/>
            <pc:sldMk cId="3663104963" sldId="625"/>
            <ac:spMk id="17" creationId="{A927D351-F0A7-4C3A-BEC8-9E2EB7DA017A}"/>
          </ac:spMkLst>
        </pc:spChg>
        <pc:spChg chg="mod">
          <ac:chgData name="Lisa-Marie Bassler" userId="38f25fa2-f4e2-42aa-a629-d2ccc29b42c2" providerId="ADAL" clId="{D9131102-CC14-4FD3-B9E9-CFA492F1D401}" dt="2026-10-19T08:46:04.645" v="1688"/>
          <ac:spMkLst>
            <pc:docMk/>
            <pc:sldMk cId="3663104963" sldId="625"/>
            <ac:spMk id="19" creationId="{F3A21A0C-1A8F-43A7-A161-F3A8E2A7EC4A}"/>
          </ac:spMkLst>
        </pc:spChg>
        <pc:spChg chg="mod">
          <ac:chgData name="Lisa-Marie Bassler" userId="38f25fa2-f4e2-42aa-a629-d2ccc29b42c2" providerId="ADAL" clId="{D9131102-CC14-4FD3-B9E9-CFA492F1D401}" dt="2026-10-19T08:46:04.647" v="1692"/>
          <ac:spMkLst>
            <pc:docMk/>
            <pc:sldMk cId="3663104963" sldId="625"/>
            <ac:spMk id="21" creationId="{53450DF6-5B0C-447C-9937-DF112E602A86}"/>
          </ac:spMkLst>
        </pc:spChg>
        <pc:spChg chg="mod">
          <ac:chgData name="Lisa-Marie Bassler" userId="38f25fa2-f4e2-42aa-a629-d2ccc29b42c2" providerId="ADAL" clId="{D9131102-CC14-4FD3-B9E9-CFA492F1D401}" dt="2026-10-19T08:46:04.647" v="1693"/>
          <ac:spMkLst>
            <pc:docMk/>
            <pc:sldMk cId="3663104963" sldId="625"/>
            <ac:spMk id="23" creationId="{6DC51DB5-4C15-4BFB-BD06-E55BA654EC40}"/>
          </ac:spMkLst>
        </pc:spChg>
        <pc:spChg chg="mod">
          <ac:chgData name="Lisa-Marie Bassler" userId="38f25fa2-f4e2-42aa-a629-d2ccc29b42c2" providerId="ADAL" clId="{D9131102-CC14-4FD3-B9E9-CFA492F1D401}" dt="2026-10-19T08:46:04.649" v="1697"/>
          <ac:spMkLst>
            <pc:docMk/>
            <pc:sldMk cId="3663104963" sldId="625"/>
            <ac:spMk id="25" creationId="{4A8E0397-AB37-4694-AA2A-068F5309A1C9}"/>
          </ac:spMkLst>
        </pc:spChg>
        <pc:spChg chg="mod">
          <ac:chgData name="Lisa-Marie Bassler" userId="38f25fa2-f4e2-42aa-a629-d2ccc29b42c2" providerId="ADAL" clId="{D9131102-CC14-4FD3-B9E9-CFA492F1D401}" dt="2026-10-19T10:35:37.444" v="2723"/>
          <ac:spMkLst>
            <pc:docMk/>
            <pc:sldMk cId="3663104963" sldId="625"/>
            <ac:spMk id="26" creationId="{2FC3217B-811E-4596-B25B-CCFDEF83801E}"/>
          </ac:spMkLst>
        </pc:spChg>
        <pc:spChg chg="add mod">
          <ac:chgData name="Lisa-Marie Bassler" userId="38f25fa2-f4e2-42aa-a629-d2ccc29b42c2" providerId="ADAL" clId="{D9131102-CC14-4FD3-B9E9-CFA492F1D401}" dt="2026-10-19T08:46:04.630" v="1677"/>
          <ac:spMkLst>
            <pc:docMk/>
            <pc:sldMk cId="3663104963" sldId="625"/>
            <ac:spMk id="27" creationId="{9036E5E4-2B9A-4C1D-A34F-2FAF2888BB82}"/>
          </ac:spMkLst>
        </pc:spChg>
      </pc:sldChg>
      <pc:sldChg chg="modSp mod">
        <pc:chgData name="Lisa-Marie Bassler" userId="38f25fa2-f4e2-42aa-a629-d2ccc29b42c2" providerId="ADAL" clId="{D9131102-CC14-4FD3-B9E9-CFA492F1D401}" dt="2026-10-19T09:21:39.961" v="2680"/>
        <pc:sldMkLst>
          <pc:docMk/>
          <pc:sldMk cId="3108729805" sldId="626"/>
        </pc:sldMkLst>
        <pc:spChg chg="mod">
          <ac:chgData name="Lisa-Marie Bassler" userId="38f25fa2-f4e2-42aa-a629-d2ccc29b42c2" providerId="ADAL" clId="{D9131102-CC14-4FD3-B9E9-CFA492F1D401}" dt="2026-10-19T08:46:57.626" v="1757"/>
          <ac:spMkLst>
            <pc:docMk/>
            <pc:sldMk cId="3108729805" sldId="626"/>
            <ac:spMk id="4" creationId="{83941565-1491-4239-B63F-C006382FCA4A}"/>
          </ac:spMkLst>
        </pc:spChg>
        <pc:spChg chg="mod">
          <ac:chgData name="Lisa-Marie Bassler" userId="38f25fa2-f4e2-42aa-a629-d2ccc29b42c2" providerId="ADAL" clId="{D9131102-CC14-4FD3-B9E9-CFA492F1D401}" dt="2026-10-19T08:48:06.976" v="1835"/>
          <ac:spMkLst>
            <pc:docMk/>
            <pc:sldMk cId="3108729805" sldId="626"/>
            <ac:spMk id="5" creationId="{426C0AC4-158F-4E5A-923F-9A7702597311}"/>
          </ac:spMkLst>
        </pc:spChg>
        <pc:spChg chg="mod">
          <ac:chgData name="Lisa-Marie Bassler" userId="38f25fa2-f4e2-42aa-a629-d2ccc29b42c2" providerId="ADAL" clId="{D9131102-CC14-4FD3-B9E9-CFA492F1D401}" dt="2026-10-19T09:21:39.734" v="2618"/>
          <ac:spMkLst>
            <pc:docMk/>
            <pc:sldMk cId="3108729805" sldId="626"/>
            <ac:spMk id="8" creationId="{7AF5F2F9-A67B-4056-A8D7-4766D5E7369F}"/>
          </ac:spMkLst>
        </pc:spChg>
        <pc:spChg chg="mod">
          <ac:chgData name="Lisa-Marie Bassler" userId="38f25fa2-f4e2-42aa-a629-d2ccc29b42c2" providerId="ADAL" clId="{D9131102-CC14-4FD3-B9E9-CFA492F1D401}" dt="2026-10-19T09:21:39.961" v="2680"/>
          <ac:spMkLst>
            <pc:docMk/>
            <pc:sldMk cId="3108729805" sldId="626"/>
            <ac:spMk id="10" creationId="{77F76420-E728-4788-9B3B-61F03E689138}"/>
          </ac:spMkLst>
        </pc:spChg>
        <pc:spChg chg="mod">
          <ac:chgData name="Lisa-Marie Bassler" userId="38f25fa2-f4e2-42aa-a629-d2ccc29b42c2" providerId="ADAL" clId="{D9131102-CC14-4FD3-B9E9-CFA492F1D401}" dt="2026-10-19T09:21:39.732" v="2613"/>
          <ac:spMkLst>
            <pc:docMk/>
            <pc:sldMk cId="3108729805" sldId="626"/>
            <ac:spMk id="12" creationId="{5009FB38-08FE-4CF8-8779-F647CFE1EA2A}"/>
          </ac:spMkLst>
        </pc:spChg>
        <pc:spChg chg="mod">
          <ac:chgData name="Lisa-Marie Bassler" userId="38f25fa2-f4e2-42aa-a629-d2ccc29b42c2" providerId="ADAL" clId="{D9131102-CC14-4FD3-B9E9-CFA492F1D401}" dt="2026-10-19T09:21:39.727" v="2609"/>
          <ac:spMkLst>
            <pc:docMk/>
            <pc:sldMk cId="3108729805" sldId="626"/>
            <ac:spMk id="14" creationId="{6313C683-32D0-4B14-8C02-E79BDC70A2D5}"/>
          </ac:spMkLst>
        </pc:spChg>
        <pc:spChg chg="mod">
          <ac:chgData name="Lisa-Marie Bassler" userId="38f25fa2-f4e2-42aa-a629-d2ccc29b42c2" providerId="ADAL" clId="{D9131102-CC14-4FD3-B9E9-CFA492F1D401}" dt="2026-10-19T09:21:39.732" v="2614"/>
          <ac:spMkLst>
            <pc:docMk/>
            <pc:sldMk cId="3108729805" sldId="626"/>
            <ac:spMk id="16" creationId="{C6FA1FAE-7C72-4400-8E28-AD10993A7AD7}"/>
          </ac:spMkLst>
        </pc:spChg>
        <pc:spChg chg="mod">
          <ac:chgData name="Lisa-Marie Bassler" userId="38f25fa2-f4e2-42aa-a629-d2ccc29b42c2" providerId="ADAL" clId="{D9131102-CC14-4FD3-B9E9-CFA492F1D401}" dt="2026-10-19T09:21:39.727" v="2610"/>
          <ac:spMkLst>
            <pc:docMk/>
            <pc:sldMk cId="3108729805" sldId="626"/>
            <ac:spMk id="18" creationId="{CF723FC8-C76B-462C-B47D-1915CE004853}"/>
          </ac:spMkLst>
        </pc:spChg>
        <pc:spChg chg="mod">
          <ac:chgData name="Lisa-Marie Bassler" userId="38f25fa2-f4e2-42aa-a629-d2ccc29b42c2" providerId="ADAL" clId="{D9131102-CC14-4FD3-B9E9-CFA492F1D401}" dt="2026-10-19T09:21:39.732" v="2615"/>
          <ac:spMkLst>
            <pc:docMk/>
            <pc:sldMk cId="3108729805" sldId="626"/>
            <ac:spMk id="20" creationId="{E2D98883-0FBE-4920-8B7C-A7FE865DDB89}"/>
          </ac:spMkLst>
        </pc:spChg>
        <pc:spChg chg="mod">
          <ac:chgData name="Lisa-Marie Bassler" userId="38f25fa2-f4e2-42aa-a629-d2ccc29b42c2" providerId="ADAL" clId="{D9131102-CC14-4FD3-B9E9-CFA492F1D401}" dt="2026-10-19T09:21:39.730" v="2611"/>
          <ac:spMkLst>
            <pc:docMk/>
            <pc:sldMk cId="3108729805" sldId="626"/>
            <ac:spMk id="22" creationId="{15EECFC5-7715-499A-B2DF-386F6E3FBF19}"/>
          </ac:spMkLst>
        </pc:spChg>
        <pc:spChg chg="mod">
          <ac:chgData name="Lisa-Marie Bassler" userId="38f25fa2-f4e2-42aa-a629-d2ccc29b42c2" providerId="ADAL" clId="{D9131102-CC14-4FD3-B9E9-CFA492F1D401}" dt="2026-10-19T09:21:39.732" v="2616"/>
          <ac:spMkLst>
            <pc:docMk/>
            <pc:sldMk cId="3108729805" sldId="626"/>
            <ac:spMk id="24" creationId="{0E246846-9B07-4F39-A75E-5FFCE3080232}"/>
          </ac:spMkLst>
        </pc:spChg>
        <pc:spChg chg="mod">
          <ac:chgData name="Lisa-Marie Bassler" userId="38f25fa2-f4e2-42aa-a629-d2ccc29b42c2" providerId="ADAL" clId="{D9131102-CC14-4FD3-B9E9-CFA492F1D401}" dt="2026-10-19T09:21:39.730" v="2612"/>
          <ac:spMkLst>
            <pc:docMk/>
            <pc:sldMk cId="3108729805" sldId="626"/>
            <ac:spMk id="26" creationId="{EBA47587-1832-4D37-A550-D9F1A976CF26}"/>
          </ac:spMkLst>
        </pc:spChg>
      </pc:sldChg>
      <pc:sldChg chg="addSp modSp mod">
        <pc:chgData name="Lisa-Marie Bassler" userId="38f25fa2-f4e2-42aa-a629-d2ccc29b42c2" providerId="ADAL" clId="{D9131102-CC14-4FD3-B9E9-CFA492F1D401}" dt="2026-10-19T10:35:37.444" v="2728"/>
        <pc:sldMkLst>
          <pc:docMk/>
          <pc:sldMk cId="2451950430" sldId="627"/>
        </pc:sldMkLst>
        <pc:spChg chg="mod">
          <ac:chgData name="Lisa-Marie Bassler" userId="38f25fa2-f4e2-42aa-a629-d2ccc29b42c2" providerId="ADAL" clId="{D9131102-CC14-4FD3-B9E9-CFA492F1D401}" dt="2026-10-19T08:47:02.643" v="1828"/>
          <ac:spMkLst>
            <pc:docMk/>
            <pc:sldMk cId="2451950430" sldId="627"/>
            <ac:spMk id="4" creationId="{FCB649C3-236A-4B8E-8681-935B43147407}"/>
          </ac:spMkLst>
        </pc:spChg>
        <pc:spChg chg="mod">
          <ac:chgData name="Lisa-Marie Bassler" userId="38f25fa2-f4e2-42aa-a629-d2ccc29b42c2" providerId="ADAL" clId="{D9131102-CC14-4FD3-B9E9-CFA492F1D401}" dt="2026-10-19T08:48:07.011" v="1836"/>
          <ac:spMkLst>
            <pc:docMk/>
            <pc:sldMk cId="2451950430" sldId="627"/>
            <ac:spMk id="5" creationId="{2FCA607E-56FD-4798-82DB-EBEC2B072C8A}"/>
          </ac:spMkLst>
        </pc:spChg>
        <pc:spChg chg="mod">
          <ac:chgData name="Lisa-Marie Bassler" userId="38f25fa2-f4e2-42aa-a629-d2ccc29b42c2" providerId="ADAL" clId="{D9131102-CC14-4FD3-B9E9-CFA492F1D401}" dt="2026-10-19T09:21:39.969" v="2682"/>
          <ac:spMkLst>
            <pc:docMk/>
            <pc:sldMk cId="2451950430" sldId="627"/>
            <ac:spMk id="9" creationId="{89E82642-7168-495A-B429-A7668F9E053F}"/>
          </ac:spMkLst>
        </pc:spChg>
        <pc:spChg chg="mod">
          <ac:chgData name="Lisa-Marie Bassler" userId="38f25fa2-f4e2-42aa-a629-d2ccc29b42c2" providerId="ADAL" clId="{D9131102-CC14-4FD3-B9E9-CFA492F1D401}" dt="2026-10-19T08:47:01.738" v="1780"/>
          <ac:spMkLst>
            <pc:docMk/>
            <pc:sldMk cId="2451950430" sldId="627"/>
            <ac:spMk id="11" creationId="{EA3BABC9-38A1-43B1-B0C4-C3D1D47AFF1D}"/>
          </ac:spMkLst>
        </pc:spChg>
        <pc:spChg chg="mod">
          <ac:chgData name="Lisa-Marie Bassler" userId="38f25fa2-f4e2-42aa-a629-d2ccc29b42c2" providerId="ADAL" clId="{D9131102-CC14-4FD3-B9E9-CFA492F1D401}" dt="2026-10-19T08:47:01.738" v="1784"/>
          <ac:spMkLst>
            <pc:docMk/>
            <pc:sldMk cId="2451950430" sldId="627"/>
            <ac:spMk id="13" creationId="{844538B6-9454-45B8-B3FE-484FCB5CB3FC}"/>
          </ac:spMkLst>
        </pc:spChg>
        <pc:spChg chg="mod">
          <ac:chgData name="Lisa-Marie Bassler" userId="38f25fa2-f4e2-42aa-a629-d2ccc29b42c2" providerId="ADAL" clId="{D9131102-CC14-4FD3-B9E9-CFA492F1D401}" dt="2026-10-19T08:47:01.740" v="1785"/>
          <ac:spMkLst>
            <pc:docMk/>
            <pc:sldMk cId="2451950430" sldId="627"/>
            <ac:spMk id="15" creationId="{B3DED385-E796-4CD4-9DE8-73C67FBB6DE9}"/>
          </ac:spMkLst>
        </pc:spChg>
        <pc:spChg chg="mod">
          <ac:chgData name="Lisa-Marie Bassler" userId="38f25fa2-f4e2-42aa-a629-d2ccc29b42c2" providerId="ADAL" clId="{D9131102-CC14-4FD3-B9E9-CFA492F1D401}" dt="2026-10-19T08:47:01.741" v="1789"/>
          <ac:spMkLst>
            <pc:docMk/>
            <pc:sldMk cId="2451950430" sldId="627"/>
            <ac:spMk id="17" creationId="{7721BDB5-F622-4056-9697-2D331067B05D}"/>
          </ac:spMkLst>
        </pc:spChg>
        <pc:spChg chg="mod">
          <ac:chgData name="Lisa-Marie Bassler" userId="38f25fa2-f4e2-42aa-a629-d2ccc29b42c2" providerId="ADAL" clId="{D9131102-CC14-4FD3-B9E9-CFA492F1D401}" dt="2026-10-19T08:47:01.741" v="1790"/>
          <ac:spMkLst>
            <pc:docMk/>
            <pc:sldMk cId="2451950430" sldId="627"/>
            <ac:spMk id="19" creationId="{CE6FAE8D-6D66-416A-A357-0E8DEEB54D2E}"/>
          </ac:spMkLst>
        </pc:spChg>
        <pc:spChg chg="mod">
          <ac:chgData name="Lisa-Marie Bassler" userId="38f25fa2-f4e2-42aa-a629-d2ccc29b42c2" providerId="ADAL" clId="{D9131102-CC14-4FD3-B9E9-CFA492F1D401}" dt="2026-10-19T08:47:01.742" v="1794"/>
          <ac:spMkLst>
            <pc:docMk/>
            <pc:sldMk cId="2451950430" sldId="627"/>
            <ac:spMk id="21" creationId="{A288FCF4-5014-4CBA-9707-BA711C0912F8}"/>
          </ac:spMkLst>
        </pc:spChg>
        <pc:spChg chg="mod">
          <ac:chgData name="Lisa-Marie Bassler" userId="38f25fa2-f4e2-42aa-a629-d2ccc29b42c2" providerId="ADAL" clId="{D9131102-CC14-4FD3-B9E9-CFA492F1D401}" dt="2026-10-19T08:47:01.742" v="1795"/>
          <ac:spMkLst>
            <pc:docMk/>
            <pc:sldMk cId="2451950430" sldId="627"/>
            <ac:spMk id="23" creationId="{E56D9691-D566-4801-8F30-CDD6DB408722}"/>
          </ac:spMkLst>
        </pc:spChg>
        <pc:spChg chg="mod">
          <ac:chgData name="Lisa-Marie Bassler" userId="38f25fa2-f4e2-42aa-a629-d2ccc29b42c2" providerId="ADAL" clId="{D9131102-CC14-4FD3-B9E9-CFA492F1D401}" dt="2026-10-19T08:47:01.742" v="1799"/>
          <ac:spMkLst>
            <pc:docMk/>
            <pc:sldMk cId="2451950430" sldId="627"/>
            <ac:spMk id="25" creationId="{2B3B8A03-B19D-4F34-B213-25D2209088A6}"/>
          </ac:spMkLst>
        </pc:spChg>
        <pc:spChg chg="mod">
          <ac:chgData name="Lisa-Marie Bassler" userId="38f25fa2-f4e2-42aa-a629-d2ccc29b42c2" providerId="ADAL" clId="{D9131102-CC14-4FD3-B9E9-CFA492F1D401}" dt="2026-10-19T10:35:37.444" v="2728"/>
          <ac:spMkLst>
            <pc:docMk/>
            <pc:sldMk cId="2451950430" sldId="627"/>
            <ac:spMk id="26" creationId="{223CAACD-6D50-46FA-98FA-6EC8A8E8BDA8}"/>
          </ac:spMkLst>
        </pc:spChg>
        <pc:spChg chg="add mod">
          <ac:chgData name="Lisa-Marie Bassler" userId="38f25fa2-f4e2-42aa-a629-d2ccc29b42c2" providerId="ADAL" clId="{D9131102-CC14-4FD3-B9E9-CFA492F1D401}" dt="2026-10-19T08:47:01.678" v="1779"/>
          <ac:spMkLst>
            <pc:docMk/>
            <pc:sldMk cId="2451950430" sldId="627"/>
            <ac:spMk id="27" creationId="{8DDFB686-024D-45EE-94E1-A9DEA9918710}"/>
          </ac:spMkLst>
        </pc:spChg>
      </pc:sldChg>
      <pc:sldChg chg="modSp mod">
        <pc:chgData name="Lisa-Marie Bassler" userId="38f25fa2-f4e2-42aa-a629-d2ccc29b42c2" providerId="ADAL" clId="{D9131102-CC14-4FD3-B9E9-CFA492F1D401}" dt="2026-10-19T09:21:39.987" v="2684"/>
        <pc:sldMkLst>
          <pc:docMk/>
          <pc:sldMk cId="4009373952" sldId="628"/>
        </pc:sldMkLst>
        <pc:spChg chg="mod">
          <ac:chgData name="Lisa-Marie Bassler" userId="38f25fa2-f4e2-42aa-a629-d2ccc29b42c2" providerId="ADAL" clId="{D9131102-CC14-4FD3-B9E9-CFA492F1D401}" dt="2026-10-19T08:48:38.027" v="1863"/>
          <ac:spMkLst>
            <pc:docMk/>
            <pc:sldMk cId="4009373952" sldId="628"/>
            <ac:spMk id="4" creationId="{41C84BA9-0D11-4B3F-AEA8-01C38D449C3C}"/>
          </ac:spMkLst>
        </pc:spChg>
        <pc:spChg chg="mod">
          <ac:chgData name="Lisa-Marie Bassler" userId="38f25fa2-f4e2-42aa-a629-d2ccc29b42c2" providerId="ADAL" clId="{D9131102-CC14-4FD3-B9E9-CFA492F1D401}" dt="2026-10-19T08:50:37.374" v="1945"/>
          <ac:spMkLst>
            <pc:docMk/>
            <pc:sldMk cId="4009373952" sldId="628"/>
            <ac:spMk id="5" creationId="{ED1514E2-1A78-4FFD-8A3E-B6379146613C}"/>
          </ac:spMkLst>
        </pc:spChg>
        <pc:spChg chg="mod">
          <ac:chgData name="Lisa-Marie Bassler" userId="38f25fa2-f4e2-42aa-a629-d2ccc29b42c2" providerId="ADAL" clId="{D9131102-CC14-4FD3-B9E9-CFA492F1D401}" dt="2026-10-19T09:21:39.755" v="2628"/>
          <ac:spMkLst>
            <pc:docMk/>
            <pc:sldMk cId="4009373952" sldId="628"/>
            <ac:spMk id="8" creationId="{1DCA01A1-2BAC-4170-A823-B1D460DD05F9}"/>
          </ac:spMkLst>
        </pc:spChg>
        <pc:spChg chg="mod">
          <ac:chgData name="Lisa-Marie Bassler" userId="38f25fa2-f4e2-42aa-a629-d2ccc29b42c2" providerId="ADAL" clId="{D9131102-CC14-4FD3-B9E9-CFA492F1D401}" dt="2026-10-19T09:21:39.987" v="2684"/>
          <ac:spMkLst>
            <pc:docMk/>
            <pc:sldMk cId="4009373952" sldId="628"/>
            <ac:spMk id="10" creationId="{577B2BDB-4136-43E6-B1F7-B3882D2F17B9}"/>
          </ac:spMkLst>
        </pc:spChg>
        <pc:spChg chg="mod">
          <ac:chgData name="Lisa-Marie Bassler" userId="38f25fa2-f4e2-42aa-a629-d2ccc29b42c2" providerId="ADAL" clId="{D9131102-CC14-4FD3-B9E9-CFA492F1D401}" dt="2026-10-19T09:21:39.753" v="2623"/>
          <ac:spMkLst>
            <pc:docMk/>
            <pc:sldMk cId="4009373952" sldId="628"/>
            <ac:spMk id="12" creationId="{5E670F36-E08A-4E18-940D-8F331F673643}"/>
          </ac:spMkLst>
        </pc:spChg>
        <pc:spChg chg="mod">
          <ac:chgData name="Lisa-Marie Bassler" userId="38f25fa2-f4e2-42aa-a629-d2ccc29b42c2" providerId="ADAL" clId="{D9131102-CC14-4FD3-B9E9-CFA492F1D401}" dt="2026-10-19T09:21:39.746" v="2619"/>
          <ac:spMkLst>
            <pc:docMk/>
            <pc:sldMk cId="4009373952" sldId="628"/>
            <ac:spMk id="14" creationId="{AFAF3ADE-3FC2-42F8-AF61-6CC183111756}"/>
          </ac:spMkLst>
        </pc:spChg>
        <pc:spChg chg="mod">
          <ac:chgData name="Lisa-Marie Bassler" userId="38f25fa2-f4e2-42aa-a629-d2ccc29b42c2" providerId="ADAL" clId="{D9131102-CC14-4FD3-B9E9-CFA492F1D401}" dt="2026-10-19T09:21:39.753" v="2624"/>
          <ac:spMkLst>
            <pc:docMk/>
            <pc:sldMk cId="4009373952" sldId="628"/>
            <ac:spMk id="16" creationId="{9BAF5C25-4562-45A5-BF2B-F2FC77918917}"/>
          </ac:spMkLst>
        </pc:spChg>
        <pc:spChg chg="mod">
          <ac:chgData name="Lisa-Marie Bassler" userId="38f25fa2-f4e2-42aa-a629-d2ccc29b42c2" providerId="ADAL" clId="{D9131102-CC14-4FD3-B9E9-CFA492F1D401}" dt="2026-10-19T09:21:39.746" v="2620"/>
          <ac:spMkLst>
            <pc:docMk/>
            <pc:sldMk cId="4009373952" sldId="628"/>
            <ac:spMk id="18" creationId="{23F2FEAF-8F5C-4811-AEDE-CFF8509B56B8}"/>
          </ac:spMkLst>
        </pc:spChg>
        <pc:spChg chg="mod">
          <ac:chgData name="Lisa-Marie Bassler" userId="38f25fa2-f4e2-42aa-a629-d2ccc29b42c2" providerId="ADAL" clId="{D9131102-CC14-4FD3-B9E9-CFA492F1D401}" dt="2026-10-19T09:21:39.753" v="2625"/>
          <ac:spMkLst>
            <pc:docMk/>
            <pc:sldMk cId="4009373952" sldId="628"/>
            <ac:spMk id="20" creationId="{486EBBB3-4CA9-4701-B9E8-27911D0EC210}"/>
          </ac:spMkLst>
        </pc:spChg>
        <pc:spChg chg="mod">
          <ac:chgData name="Lisa-Marie Bassler" userId="38f25fa2-f4e2-42aa-a629-d2ccc29b42c2" providerId="ADAL" clId="{D9131102-CC14-4FD3-B9E9-CFA492F1D401}" dt="2026-10-19T09:21:39.751" v="2621"/>
          <ac:spMkLst>
            <pc:docMk/>
            <pc:sldMk cId="4009373952" sldId="628"/>
            <ac:spMk id="22" creationId="{DD85FCE4-5A1B-48B2-AC7C-5009D9E503D5}"/>
          </ac:spMkLst>
        </pc:spChg>
        <pc:spChg chg="mod">
          <ac:chgData name="Lisa-Marie Bassler" userId="38f25fa2-f4e2-42aa-a629-d2ccc29b42c2" providerId="ADAL" clId="{D9131102-CC14-4FD3-B9E9-CFA492F1D401}" dt="2026-10-19T09:21:39.753" v="2626"/>
          <ac:spMkLst>
            <pc:docMk/>
            <pc:sldMk cId="4009373952" sldId="628"/>
            <ac:spMk id="24" creationId="{0C83CACB-35CF-455B-AF06-23578D099A8A}"/>
          </ac:spMkLst>
        </pc:spChg>
        <pc:spChg chg="mod">
          <ac:chgData name="Lisa-Marie Bassler" userId="38f25fa2-f4e2-42aa-a629-d2ccc29b42c2" providerId="ADAL" clId="{D9131102-CC14-4FD3-B9E9-CFA492F1D401}" dt="2026-10-19T09:21:39.751" v="2622"/>
          <ac:spMkLst>
            <pc:docMk/>
            <pc:sldMk cId="4009373952" sldId="628"/>
            <ac:spMk id="26" creationId="{D4A73F9A-62C9-40DC-9C0C-EBC91168F92B}"/>
          </ac:spMkLst>
        </pc:spChg>
      </pc:sldChg>
      <pc:sldChg chg="addSp modSp mod">
        <pc:chgData name="Lisa-Marie Bassler" userId="38f25fa2-f4e2-42aa-a629-d2ccc29b42c2" providerId="ADAL" clId="{D9131102-CC14-4FD3-B9E9-CFA492F1D401}" dt="2026-10-19T10:35:37.444" v="2733"/>
        <pc:sldMkLst>
          <pc:docMk/>
          <pc:sldMk cId="2695575103" sldId="629"/>
        </pc:sldMkLst>
        <pc:spChg chg="mod">
          <ac:chgData name="Lisa-Marie Bassler" userId="38f25fa2-f4e2-42aa-a629-d2ccc29b42c2" providerId="ADAL" clId="{D9131102-CC14-4FD3-B9E9-CFA492F1D401}" dt="2026-10-19T08:48:43.044" v="1936"/>
          <ac:spMkLst>
            <pc:docMk/>
            <pc:sldMk cId="2695575103" sldId="629"/>
            <ac:spMk id="4" creationId="{B3A7F5E1-4D79-45A0-9474-1636402F3F1C}"/>
          </ac:spMkLst>
        </pc:spChg>
        <pc:spChg chg="mod">
          <ac:chgData name="Lisa-Marie Bassler" userId="38f25fa2-f4e2-42aa-a629-d2ccc29b42c2" providerId="ADAL" clId="{D9131102-CC14-4FD3-B9E9-CFA492F1D401}" dt="2026-10-19T08:50:37.401" v="1946"/>
          <ac:spMkLst>
            <pc:docMk/>
            <pc:sldMk cId="2695575103" sldId="629"/>
            <ac:spMk id="5" creationId="{D29D9261-1920-48AE-8D2D-42F8CD9C7FFB}"/>
          </ac:spMkLst>
        </pc:spChg>
        <pc:spChg chg="mod">
          <ac:chgData name="Lisa-Marie Bassler" userId="38f25fa2-f4e2-42aa-a629-d2ccc29b42c2" providerId="ADAL" clId="{D9131102-CC14-4FD3-B9E9-CFA492F1D401}" dt="2026-10-19T09:21:39.994" v="2686"/>
          <ac:spMkLst>
            <pc:docMk/>
            <pc:sldMk cId="2695575103" sldId="629"/>
            <ac:spMk id="9" creationId="{7552A0DD-DB0A-49A0-BBE8-7D8D347FD422}"/>
          </ac:spMkLst>
        </pc:spChg>
        <pc:spChg chg="mod">
          <ac:chgData name="Lisa-Marie Bassler" userId="38f25fa2-f4e2-42aa-a629-d2ccc29b42c2" providerId="ADAL" clId="{D9131102-CC14-4FD3-B9E9-CFA492F1D401}" dt="2026-10-19T08:48:40.324" v="1886"/>
          <ac:spMkLst>
            <pc:docMk/>
            <pc:sldMk cId="2695575103" sldId="629"/>
            <ac:spMk id="11" creationId="{D41B6B98-D593-41B3-A636-AE2DB81D7D46}"/>
          </ac:spMkLst>
        </pc:spChg>
        <pc:spChg chg="mod">
          <ac:chgData name="Lisa-Marie Bassler" userId="38f25fa2-f4e2-42aa-a629-d2ccc29b42c2" providerId="ADAL" clId="{D9131102-CC14-4FD3-B9E9-CFA492F1D401}" dt="2026-10-19T08:48:40.335" v="1890"/>
          <ac:spMkLst>
            <pc:docMk/>
            <pc:sldMk cId="2695575103" sldId="629"/>
            <ac:spMk id="13" creationId="{F9976031-454A-488E-848D-E55B66142196}"/>
          </ac:spMkLst>
        </pc:spChg>
        <pc:spChg chg="mod">
          <ac:chgData name="Lisa-Marie Bassler" userId="38f25fa2-f4e2-42aa-a629-d2ccc29b42c2" providerId="ADAL" clId="{D9131102-CC14-4FD3-B9E9-CFA492F1D401}" dt="2026-10-19T08:48:40.335" v="1891"/>
          <ac:spMkLst>
            <pc:docMk/>
            <pc:sldMk cId="2695575103" sldId="629"/>
            <ac:spMk id="15" creationId="{B3E1D955-DED2-4C60-9444-68DDC1DCC24B}"/>
          </ac:spMkLst>
        </pc:spChg>
        <pc:spChg chg="mod">
          <ac:chgData name="Lisa-Marie Bassler" userId="38f25fa2-f4e2-42aa-a629-d2ccc29b42c2" providerId="ADAL" clId="{D9131102-CC14-4FD3-B9E9-CFA492F1D401}" dt="2026-10-19T08:48:40.335" v="1895"/>
          <ac:spMkLst>
            <pc:docMk/>
            <pc:sldMk cId="2695575103" sldId="629"/>
            <ac:spMk id="17" creationId="{3C9A599B-184F-457A-8F63-E8EF287222ED}"/>
          </ac:spMkLst>
        </pc:spChg>
        <pc:spChg chg="mod">
          <ac:chgData name="Lisa-Marie Bassler" userId="38f25fa2-f4e2-42aa-a629-d2ccc29b42c2" providerId="ADAL" clId="{D9131102-CC14-4FD3-B9E9-CFA492F1D401}" dt="2026-10-19T08:48:40.335" v="1896"/>
          <ac:spMkLst>
            <pc:docMk/>
            <pc:sldMk cId="2695575103" sldId="629"/>
            <ac:spMk id="19" creationId="{B34DF663-1FA7-4CED-AE4F-DC64009FC93A}"/>
          </ac:spMkLst>
        </pc:spChg>
        <pc:spChg chg="mod">
          <ac:chgData name="Lisa-Marie Bassler" userId="38f25fa2-f4e2-42aa-a629-d2ccc29b42c2" providerId="ADAL" clId="{D9131102-CC14-4FD3-B9E9-CFA492F1D401}" dt="2026-10-19T08:48:40.335" v="1900"/>
          <ac:spMkLst>
            <pc:docMk/>
            <pc:sldMk cId="2695575103" sldId="629"/>
            <ac:spMk id="21" creationId="{332B3625-7CE4-4806-B7AD-172F86931031}"/>
          </ac:spMkLst>
        </pc:spChg>
        <pc:spChg chg="mod">
          <ac:chgData name="Lisa-Marie Bassler" userId="38f25fa2-f4e2-42aa-a629-d2ccc29b42c2" providerId="ADAL" clId="{D9131102-CC14-4FD3-B9E9-CFA492F1D401}" dt="2026-10-19T08:48:40.335" v="1901"/>
          <ac:spMkLst>
            <pc:docMk/>
            <pc:sldMk cId="2695575103" sldId="629"/>
            <ac:spMk id="23" creationId="{62CD92D7-33F5-4C08-8465-BDC2690F3145}"/>
          </ac:spMkLst>
        </pc:spChg>
        <pc:spChg chg="mod">
          <ac:chgData name="Lisa-Marie Bassler" userId="38f25fa2-f4e2-42aa-a629-d2ccc29b42c2" providerId="ADAL" clId="{D9131102-CC14-4FD3-B9E9-CFA492F1D401}" dt="2026-10-19T08:48:40.335" v="1905"/>
          <ac:spMkLst>
            <pc:docMk/>
            <pc:sldMk cId="2695575103" sldId="629"/>
            <ac:spMk id="25" creationId="{01949691-8351-4BB9-A987-BAEC1A69A895}"/>
          </ac:spMkLst>
        </pc:spChg>
        <pc:spChg chg="mod">
          <ac:chgData name="Lisa-Marie Bassler" userId="38f25fa2-f4e2-42aa-a629-d2ccc29b42c2" providerId="ADAL" clId="{D9131102-CC14-4FD3-B9E9-CFA492F1D401}" dt="2026-10-19T10:35:37.444" v="2733"/>
          <ac:spMkLst>
            <pc:docMk/>
            <pc:sldMk cId="2695575103" sldId="629"/>
            <ac:spMk id="26" creationId="{0F25727C-8EC5-4145-BDD6-DFDC2A3AFD0B}"/>
          </ac:spMkLst>
        </pc:spChg>
        <pc:spChg chg="add mod">
          <ac:chgData name="Lisa-Marie Bassler" userId="38f25fa2-f4e2-42aa-a629-d2ccc29b42c2" providerId="ADAL" clId="{D9131102-CC14-4FD3-B9E9-CFA492F1D401}" dt="2026-10-19T08:48:40.291" v="1885"/>
          <ac:spMkLst>
            <pc:docMk/>
            <pc:sldMk cId="2695575103" sldId="629"/>
            <ac:spMk id="27" creationId="{1CFC6819-6B82-470F-8008-BBF7FA217896}"/>
          </ac:spMkLst>
        </pc:spChg>
      </pc:sldChg>
      <pc:sldChg chg="modSp mod">
        <pc:chgData name="Lisa-Marie Bassler" userId="38f25fa2-f4e2-42aa-a629-d2ccc29b42c2" providerId="ADAL" clId="{D9131102-CC14-4FD3-B9E9-CFA492F1D401}" dt="2026-10-19T09:21:40.010" v="2688"/>
        <pc:sldMkLst>
          <pc:docMk/>
          <pc:sldMk cId="4041941765" sldId="630"/>
        </pc:sldMkLst>
        <pc:spChg chg="mod">
          <ac:chgData name="Lisa-Marie Bassler" userId="38f25fa2-f4e2-42aa-a629-d2ccc29b42c2" providerId="ADAL" clId="{D9131102-CC14-4FD3-B9E9-CFA492F1D401}" dt="2026-10-19T08:50:53.559" v="1969"/>
          <ac:spMkLst>
            <pc:docMk/>
            <pc:sldMk cId="4041941765" sldId="630"/>
            <ac:spMk id="4" creationId="{40BF9497-795A-4C0D-B0D4-488096ABB4CD}"/>
          </ac:spMkLst>
        </pc:spChg>
        <pc:spChg chg="mod">
          <ac:chgData name="Lisa-Marie Bassler" userId="38f25fa2-f4e2-42aa-a629-d2ccc29b42c2" providerId="ADAL" clId="{D9131102-CC14-4FD3-B9E9-CFA492F1D401}" dt="2026-10-19T08:51:04.940" v="2049"/>
          <ac:spMkLst>
            <pc:docMk/>
            <pc:sldMk cId="4041941765" sldId="630"/>
            <ac:spMk id="5" creationId="{A95DF1B8-3AC5-437F-9CB2-922CD8CE3D20}"/>
          </ac:spMkLst>
        </pc:spChg>
        <pc:spChg chg="mod">
          <ac:chgData name="Lisa-Marie Bassler" userId="38f25fa2-f4e2-42aa-a629-d2ccc29b42c2" providerId="ADAL" clId="{D9131102-CC14-4FD3-B9E9-CFA492F1D401}" dt="2026-10-19T09:21:39.777" v="2638"/>
          <ac:spMkLst>
            <pc:docMk/>
            <pc:sldMk cId="4041941765" sldId="630"/>
            <ac:spMk id="8" creationId="{5ED9C999-3B17-4D8C-8BF5-8B1FD06A47E7}"/>
          </ac:spMkLst>
        </pc:spChg>
        <pc:spChg chg="mod">
          <ac:chgData name="Lisa-Marie Bassler" userId="38f25fa2-f4e2-42aa-a629-d2ccc29b42c2" providerId="ADAL" clId="{D9131102-CC14-4FD3-B9E9-CFA492F1D401}" dt="2026-10-19T09:21:40.010" v="2688"/>
          <ac:spMkLst>
            <pc:docMk/>
            <pc:sldMk cId="4041941765" sldId="630"/>
            <ac:spMk id="10" creationId="{583FED1F-A2B0-4648-A566-3A2ADAF70323}"/>
          </ac:spMkLst>
        </pc:spChg>
        <pc:spChg chg="mod">
          <ac:chgData name="Lisa-Marie Bassler" userId="38f25fa2-f4e2-42aa-a629-d2ccc29b42c2" providerId="ADAL" clId="{D9131102-CC14-4FD3-B9E9-CFA492F1D401}" dt="2026-10-19T09:21:39.761" v="2633"/>
          <ac:spMkLst>
            <pc:docMk/>
            <pc:sldMk cId="4041941765" sldId="630"/>
            <ac:spMk id="12" creationId="{A1F1454A-DA44-451F-B6D5-95114BF11343}"/>
          </ac:spMkLst>
        </pc:spChg>
        <pc:spChg chg="mod">
          <ac:chgData name="Lisa-Marie Bassler" userId="38f25fa2-f4e2-42aa-a629-d2ccc29b42c2" providerId="ADAL" clId="{D9131102-CC14-4FD3-B9E9-CFA492F1D401}" dt="2026-10-19T09:21:39.761" v="2629"/>
          <ac:spMkLst>
            <pc:docMk/>
            <pc:sldMk cId="4041941765" sldId="630"/>
            <ac:spMk id="14" creationId="{62C34171-AC11-4224-BF21-54382210993B}"/>
          </ac:spMkLst>
        </pc:spChg>
        <pc:spChg chg="mod">
          <ac:chgData name="Lisa-Marie Bassler" userId="38f25fa2-f4e2-42aa-a629-d2ccc29b42c2" providerId="ADAL" clId="{D9131102-CC14-4FD3-B9E9-CFA492F1D401}" dt="2026-10-19T09:21:39.761" v="2634"/>
          <ac:spMkLst>
            <pc:docMk/>
            <pc:sldMk cId="4041941765" sldId="630"/>
            <ac:spMk id="16" creationId="{9367A1F8-6D28-4EB1-A477-585E85FBFCD5}"/>
          </ac:spMkLst>
        </pc:spChg>
        <pc:spChg chg="mod">
          <ac:chgData name="Lisa-Marie Bassler" userId="38f25fa2-f4e2-42aa-a629-d2ccc29b42c2" providerId="ADAL" clId="{D9131102-CC14-4FD3-B9E9-CFA492F1D401}" dt="2026-10-19T09:21:39.761" v="2630"/>
          <ac:spMkLst>
            <pc:docMk/>
            <pc:sldMk cId="4041941765" sldId="630"/>
            <ac:spMk id="18" creationId="{0A046594-9E68-460E-9492-37A38076CAD3}"/>
          </ac:spMkLst>
        </pc:spChg>
        <pc:spChg chg="mod">
          <ac:chgData name="Lisa-Marie Bassler" userId="38f25fa2-f4e2-42aa-a629-d2ccc29b42c2" providerId="ADAL" clId="{D9131102-CC14-4FD3-B9E9-CFA492F1D401}" dt="2026-10-19T09:21:39.761" v="2635"/>
          <ac:spMkLst>
            <pc:docMk/>
            <pc:sldMk cId="4041941765" sldId="630"/>
            <ac:spMk id="20" creationId="{49C2912C-F822-4E95-AAC9-EB495E277B8A}"/>
          </ac:spMkLst>
        </pc:spChg>
        <pc:spChg chg="mod">
          <ac:chgData name="Lisa-Marie Bassler" userId="38f25fa2-f4e2-42aa-a629-d2ccc29b42c2" providerId="ADAL" clId="{D9131102-CC14-4FD3-B9E9-CFA492F1D401}" dt="2026-10-19T09:21:39.761" v="2631"/>
          <ac:spMkLst>
            <pc:docMk/>
            <pc:sldMk cId="4041941765" sldId="630"/>
            <ac:spMk id="22" creationId="{A53EC476-62B8-4055-BCF4-19E2359F6449}"/>
          </ac:spMkLst>
        </pc:spChg>
        <pc:spChg chg="mod">
          <ac:chgData name="Lisa-Marie Bassler" userId="38f25fa2-f4e2-42aa-a629-d2ccc29b42c2" providerId="ADAL" clId="{D9131102-CC14-4FD3-B9E9-CFA492F1D401}" dt="2026-10-19T09:21:39.761" v="2636"/>
          <ac:spMkLst>
            <pc:docMk/>
            <pc:sldMk cId="4041941765" sldId="630"/>
            <ac:spMk id="24" creationId="{AE0D6824-4306-448F-A4C0-772F8DF4D040}"/>
          </ac:spMkLst>
        </pc:spChg>
        <pc:spChg chg="mod">
          <ac:chgData name="Lisa-Marie Bassler" userId="38f25fa2-f4e2-42aa-a629-d2ccc29b42c2" providerId="ADAL" clId="{D9131102-CC14-4FD3-B9E9-CFA492F1D401}" dt="2026-10-19T09:21:39.761" v="2632"/>
          <ac:spMkLst>
            <pc:docMk/>
            <pc:sldMk cId="4041941765" sldId="630"/>
            <ac:spMk id="26" creationId="{BF94B15C-0EDE-462B-9B5D-BC13925AD767}"/>
          </ac:spMkLst>
        </pc:spChg>
      </pc:sldChg>
      <pc:sldChg chg="addSp modSp mod">
        <pc:chgData name="Lisa-Marie Bassler" userId="38f25fa2-f4e2-42aa-a629-d2ccc29b42c2" providerId="ADAL" clId="{D9131102-CC14-4FD3-B9E9-CFA492F1D401}" dt="2026-10-19T10:35:37.444" v="2738"/>
        <pc:sldMkLst>
          <pc:docMk/>
          <pc:sldMk cId="3557601154" sldId="631"/>
        </pc:sldMkLst>
        <pc:spChg chg="mod">
          <ac:chgData name="Lisa-Marie Bassler" userId="38f25fa2-f4e2-42aa-a629-d2ccc29b42c2" providerId="ADAL" clId="{D9131102-CC14-4FD3-B9E9-CFA492F1D401}" dt="2026-10-19T08:51:03.610" v="2046"/>
          <ac:spMkLst>
            <pc:docMk/>
            <pc:sldMk cId="3557601154" sldId="631"/>
            <ac:spMk id="4" creationId="{44D014DC-F664-4FF1-8A43-844C7D3CD48A}"/>
          </ac:spMkLst>
        </pc:spChg>
        <pc:spChg chg="mod">
          <ac:chgData name="Lisa-Marie Bassler" userId="38f25fa2-f4e2-42aa-a629-d2ccc29b42c2" providerId="ADAL" clId="{D9131102-CC14-4FD3-B9E9-CFA492F1D401}" dt="2026-10-19T08:51:04.958" v="2050"/>
          <ac:spMkLst>
            <pc:docMk/>
            <pc:sldMk cId="3557601154" sldId="631"/>
            <ac:spMk id="5" creationId="{AFBF4E48-A5B2-4B7F-AF74-572926988630}"/>
          </ac:spMkLst>
        </pc:spChg>
        <pc:spChg chg="mod">
          <ac:chgData name="Lisa-Marie Bassler" userId="38f25fa2-f4e2-42aa-a629-d2ccc29b42c2" providerId="ADAL" clId="{D9131102-CC14-4FD3-B9E9-CFA492F1D401}" dt="2026-10-19T09:21:40.019" v="2690"/>
          <ac:spMkLst>
            <pc:docMk/>
            <pc:sldMk cId="3557601154" sldId="631"/>
            <ac:spMk id="9" creationId="{E9CF060C-3724-405C-891A-D80EF5A0CCDF}"/>
          </ac:spMkLst>
        </pc:spChg>
        <pc:spChg chg="mod">
          <ac:chgData name="Lisa-Marie Bassler" userId="38f25fa2-f4e2-42aa-a629-d2ccc29b42c2" providerId="ADAL" clId="{D9131102-CC14-4FD3-B9E9-CFA492F1D401}" dt="2026-10-19T08:50:58.566" v="1992"/>
          <ac:spMkLst>
            <pc:docMk/>
            <pc:sldMk cId="3557601154" sldId="631"/>
            <ac:spMk id="11" creationId="{B2C43953-F7F6-4A45-98A7-74F089F1CEF3}"/>
          </ac:spMkLst>
        </pc:spChg>
        <pc:spChg chg="mod">
          <ac:chgData name="Lisa-Marie Bassler" userId="38f25fa2-f4e2-42aa-a629-d2ccc29b42c2" providerId="ADAL" clId="{D9131102-CC14-4FD3-B9E9-CFA492F1D401}" dt="2026-10-19T08:50:58.566" v="1996"/>
          <ac:spMkLst>
            <pc:docMk/>
            <pc:sldMk cId="3557601154" sldId="631"/>
            <ac:spMk id="13" creationId="{93004BEF-7409-4551-9660-08FFEE0A1FF3}"/>
          </ac:spMkLst>
        </pc:spChg>
        <pc:spChg chg="mod">
          <ac:chgData name="Lisa-Marie Bassler" userId="38f25fa2-f4e2-42aa-a629-d2ccc29b42c2" providerId="ADAL" clId="{D9131102-CC14-4FD3-B9E9-CFA492F1D401}" dt="2026-10-19T08:50:58.570" v="1997"/>
          <ac:spMkLst>
            <pc:docMk/>
            <pc:sldMk cId="3557601154" sldId="631"/>
            <ac:spMk id="15" creationId="{6E32ABC7-57A0-448E-9C03-50B9828CFC2E}"/>
          </ac:spMkLst>
        </pc:spChg>
        <pc:spChg chg="mod">
          <ac:chgData name="Lisa-Marie Bassler" userId="38f25fa2-f4e2-42aa-a629-d2ccc29b42c2" providerId="ADAL" clId="{D9131102-CC14-4FD3-B9E9-CFA492F1D401}" dt="2026-10-19T08:50:58.570" v="2001"/>
          <ac:spMkLst>
            <pc:docMk/>
            <pc:sldMk cId="3557601154" sldId="631"/>
            <ac:spMk id="17" creationId="{470380AE-31AC-406A-8953-56AD00A97A2C}"/>
          </ac:spMkLst>
        </pc:spChg>
        <pc:spChg chg="mod">
          <ac:chgData name="Lisa-Marie Bassler" userId="38f25fa2-f4e2-42aa-a629-d2ccc29b42c2" providerId="ADAL" clId="{D9131102-CC14-4FD3-B9E9-CFA492F1D401}" dt="2026-10-19T08:50:58.570" v="2002"/>
          <ac:spMkLst>
            <pc:docMk/>
            <pc:sldMk cId="3557601154" sldId="631"/>
            <ac:spMk id="19" creationId="{FCD92695-8B2B-4A4E-87B5-5C849373AA3C}"/>
          </ac:spMkLst>
        </pc:spChg>
        <pc:spChg chg="mod">
          <ac:chgData name="Lisa-Marie Bassler" userId="38f25fa2-f4e2-42aa-a629-d2ccc29b42c2" providerId="ADAL" clId="{D9131102-CC14-4FD3-B9E9-CFA492F1D401}" dt="2026-10-19T08:50:58.572" v="2006"/>
          <ac:spMkLst>
            <pc:docMk/>
            <pc:sldMk cId="3557601154" sldId="631"/>
            <ac:spMk id="21" creationId="{BD53160C-ED2F-46E1-B904-7450CAF83A6B}"/>
          </ac:spMkLst>
        </pc:spChg>
        <pc:spChg chg="mod">
          <ac:chgData name="Lisa-Marie Bassler" userId="38f25fa2-f4e2-42aa-a629-d2ccc29b42c2" providerId="ADAL" clId="{D9131102-CC14-4FD3-B9E9-CFA492F1D401}" dt="2026-10-19T08:50:58.572" v="2007"/>
          <ac:spMkLst>
            <pc:docMk/>
            <pc:sldMk cId="3557601154" sldId="631"/>
            <ac:spMk id="23" creationId="{0248AF8D-9010-41F6-8490-B523B2FB250C}"/>
          </ac:spMkLst>
        </pc:spChg>
        <pc:spChg chg="mod">
          <ac:chgData name="Lisa-Marie Bassler" userId="38f25fa2-f4e2-42aa-a629-d2ccc29b42c2" providerId="ADAL" clId="{D9131102-CC14-4FD3-B9E9-CFA492F1D401}" dt="2026-10-19T08:50:58.575" v="2011"/>
          <ac:spMkLst>
            <pc:docMk/>
            <pc:sldMk cId="3557601154" sldId="631"/>
            <ac:spMk id="25" creationId="{1000796D-D81B-459C-846E-B475F23AE5B4}"/>
          </ac:spMkLst>
        </pc:spChg>
        <pc:spChg chg="mod">
          <ac:chgData name="Lisa-Marie Bassler" userId="38f25fa2-f4e2-42aa-a629-d2ccc29b42c2" providerId="ADAL" clId="{D9131102-CC14-4FD3-B9E9-CFA492F1D401}" dt="2026-10-19T10:35:37.444" v="2738"/>
          <ac:spMkLst>
            <pc:docMk/>
            <pc:sldMk cId="3557601154" sldId="631"/>
            <ac:spMk id="26" creationId="{67A9B2C1-8B0E-4383-BA70-13CFC1F5B9E1}"/>
          </ac:spMkLst>
        </pc:spChg>
        <pc:spChg chg="add mod">
          <ac:chgData name="Lisa-Marie Bassler" userId="38f25fa2-f4e2-42aa-a629-d2ccc29b42c2" providerId="ADAL" clId="{D9131102-CC14-4FD3-B9E9-CFA492F1D401}" dt="2026-10-19T08:50:58.535" v="1991"/>
          <ac:spMkLst>
            <pc:docMk/>
            <pc:sldMk cId="3557601154" sldId="631"/>
            <ac:spMk id="27" creationId="{5EF7B89A-9F61-49B3-9AC1-D6FE541EA308}"/>
          </ac:spMkLst>
        </pc:spChg>
      </pc:sldChg>
      <pc:sldChg chg="modSp mod">
        <pc:chgData name="Lisa-Marie Bassler" userId="38f25fa2-f4e2-42aa-a629-d2ccc29b42c2" providerId="ADAL" clId="{D9131102-CC14-4FD3-B9E9-CFA492F1D401}" dt="2026-10-19T09:21:40.028" v="2692"/>
        <pc:sldMkLst>
          <pc:docMk/>
          <pc:sldMk cId="299496991" sldId="632"/>
        </pc:sldMkLst>
        <pc:spChg chg="mod">
          <ac:chgData name="Lisa-Marie Bassler" userId="38f25fa2-f4e2-42aa-a629-d2ccc29b42c2" providerId="ADAL" clId="{D9131102-CC14-4FD3-B9E9-CFA492F1D401}" dt="2026-10-19T08:51:28.692" v="2075"/>
          <ac:spMkLst>
            <pc:docMk/>
            <pc:sldMk cId="299496991" sldId="632"/>
            <ac:spMk id="4" creationId="{7F0C9FBA-48CF-44BB-8FDC-BAB1490991C7}"/>
          </ac:spMkLst>
        </pc:spChg>
        <pc:spChg chg="mod">
          <ac:chgData name="Lisa-Marie Bassler" userId="38f25fa2-f4e2-42aa-a629-d2ccc29b42c2" providerId="ADAL" clId="{D9131102-CC14-4FD3-B9E9-CFA492F1D401}" dt="2026-10-19T08:52:41.459" v="2153"/>
          <ac:spMkLst>
            <pc:docMk/>
            <pc:sldMk cId="299496991" sldId="632"/>
            <ac:spMk id="5" creationId="{0900B838-EEDC-4DA6-BFF4-68B54D4056E6}"/>
          </ac:spMkLst>
        </pc:spChg>
        <pc:spChg chg="mod">
          <ac:chgData name="Lisa-Marie Bassler" userId="38f25fa2-f4e2-42aa-a629-d2ccc29b42c2" providerId="ADAL" clId="{D9131102-CC14-4FD3-B9E9-CFA492F1D401}" dt="2026-10-19T09:21:39.794" v="2648"/>
          <ac:spMkLst>
            <pc:docMk/>
            <pc:sldMk cId="299496991" sldId="632"/>
            <ac:spMk id="8" creationId="{2BB31918-790C-42F7-99B4-F0A1DD23E8C7}"/>
          </ac:spMkLst>
        </pc:spChg>
        <pc:spChg chg="mod">
          <ac:chgData name="Lisa-Marie Bassler" userId="38f25fa2-f4e2-42aa-a629-d2ccc29b42c2" providerId="ADAL" clId="{D9131102-CC14-4FD3-B9E9-CFA492F1D401}" dt="2026-10-19T09:21:40.028" v="2692"/>
          <ac:spMkLst>
            <pc:docMk/>
            <pc:sldMk cId="299496991" sldId="632"/>
            <ac:spMk id="10" creationId="{30FDD143-360E-49F5-9771-91FEFE760049}"/>
          </ac:spMkLst>
        </pc:spChg>
        <pc:spChg chg="mod">
          <ac:chgData name="Lisa-Marie Bassler" userId="38f25fa2-f4e2-42aa-a629-d2ccc29b42c2" providerId="ADAL" clId="{D9131102-CC14-4FD3-B9E9-CFA492F1D401}" dt="2026-10-19T09:21:39.794" v="2643"/>
          <ac:spMkLst>
            <pc:docMk/>
            <pc:sldMk cId="299496991" sldId="632"/>
            <ac:spMk id="12" creationId="{668F9210-5B75-4B61-8CED-BFEB4F97FE6A}"/>
          </ac:spMkLst>
        </pc:spChg>
        <pc:spChg chg="mod">
          <ac:chgData name="Lisa-Marie Bassler" userId="38f25fa2-f4e2-42aa-a629-d2ccc29b42c2" providerId="ADAL" clId="{D9131102-CC14-4FD3-B9E9-CFA492F1D401}" dt="2026-10-19T09:21:39.787" v="2639"/>
          <ac:spMkLst>
            <pc:docMk/>
            <pc:sldMk cId="299496991" sldId="632"/>
            <ac:spMk id="14" creationId="{06FF1980-FC69-496F-B49F-D36D6C955987}"/>
          </ac:spMkLst>
        </pc:spChg>
        <pc:spChg chg="mod">
          <ac:chgData name="Lisa-Marie Bassler" userId="38f25fa2-f4e2-42aa-a629-d2ccc29b42c2" providerId="ADAL" clId="{D9131102-CC14-4FD3-B9E9-CFA492F1D401}" dt="2026-10-19T09:21:39.794" v="2644"/>
          <ac:spMkLst>
            <pc:docMk/>
            <pc:sldMk cId="299496991" sldId="632"/>
            <ac:spMk id="16" creationId="{1D810591-C68F-4FD9-A97A-780B934B3EF5}"/>
          </ac:spMkLst>
        </pc:spChg>
        <pc:spChg chg="mod">
          <ac:chgData name="Lisa-Marie Bassler" userId="38f25fa2-f4e2-42aa-a629-d2ccc29b42c2" providerId="ADAL" clId="{D9131102-CC14-4FD3-B9E9-CFA492F1D401}" dt="2026-10-19T09:21:39.794" v="2640"/>
          <ac:spMkLst>
            <pc:docMk/>
            <pc:sldMk cId="299496991" sldId="632"/>
            <ac:spMk id="18" creationId="{CF6E15ED-B170-47F0-A5C8-A2642DC8E852}"/>
          </ac:spMkLst>
        </pc:spChg>
        <pc:spChg chg="mod">
          <ac:chgData name="Lisa-Marie Bassler" userId="38f25fa2-f4e2-42aa-a629-d2ccc29b42c2" providerId="ADAL" clId="{D9131102-CC14-4FD3-B9E9-CFA492F1D401}" dt="2026-10-19T09:21:39.794" v="2645"/>
          <ac:spMkLst>
            <pc:docMk/>
            <pc:sldMk cId="299496991" sldId="632"/>
            <ac:spMk id="20" creationId="{85F8650E-6305-4CC9-A67A-9DF565034A7C}"/>
          </ac:spMkLst>
        </pc:spChg>
        <pc:spChg chg="mod">
          <ac:chgData name="Lisa-Marie Bassler" userId="38f25fa2-f4e2-42aa-a629-d2ccc29b42c2" providerId="ADAL" clId="{D9131102-CC14-4FD3-B9E9-CFA492F1D401}" dt="2026-10-19T09:21:39.794" v="2641"/>
          <ac:spMkLst>
            <pc:docMk/>
            <pc:sldMk cId="299496991" sldId="632"/>
            <ac:spMk id="22" creationId="{EF6E13B4-93E2-45C3-BC88-1A246C04E249}"/>
          </ac:spMkLst>
        </pc:spChg>
        <pc:spChg chg="mod">
          <ac:chgData name="Lisa-Marie Bassler" userId="38f25fa2-f4e2-42aa-a629-d2ccc29b42c2" providerId="ADAL" clId="{D9131102-CC14-4FD3-B9E9-CFA492F1D401}" dt="2026-10-19T09:21:39.794" v="2646"/>
          <ac:spMkLst>
            <pc:docMk/>
            <pc:sldMk cId="299496991" sldId="632"/>
            <ac:spMk id="24" creationId="{6851DD24-C7C0-48F0-8635-3AE8CE6658C9}"/>
          </ac:spMkLst>
        </pc:spChg>
        <pc:spChg chg="mod">
          <ac:chgData name="Lisa-Marie Bassler" userId="38f25fa2-f4e2-42aa-a629-d2ccc29b42c2" providerId="ADAL" clId="{D9131102-CC14-4FD3-B9E9-CFA492F1D401}" dt="2026-10-19T09:21:39.794" v="2642"/>
          <ac:spMkLst>
            <pc:docMk/>
            <pc:sldMk cId="299496991" sldId="632"/>
            <ac:spMk id="26" creationId="{61137A0D-8727-41AA-A3E9-E50BA2E6880E}"/>
          </ac:spMkLst>
        </pc:spChg>
      </pc:sldChg>
      <pc:sldChg chg="addSp modSp mod">
        <pc:chgData name="Lisa-Marie Bassler" userId="38f25fa2-f4e2-42aa-a629-d2ccc29b42c2" providerId="ADAL" clId="{D9131102-CC14-4FD3-B9E9-CFA492F1D401}" dt="2026-10-19T10:35:37.444" v="2743"/>
        <pc:sldMkLst>
          <pc:docMk/>
          <pc:sldMk cId="1176827719" sldId="633"/>
        </pc:sldMkLst>
        <pc:spChg chg="mod">
          <ac:chgData name="Lisa-Marie Bassler" userId="38f25fa2-f4e2-42aa-a629-d2ccc29b42c2" providerId="ADAL" clId="{D9131102-CC14-4FD3-B9E9-CFA492F1D401}" dt="2026-10-19T08:51:33.843" v="2143"/>
          <ac:spMkLst>
            <pc:docMk/>
            <pc:sldMk cId="1176827719" sldId="633"/>
            <ac:spMk id="4" creationId="{9BC7BD07-98AE-476F-91DA-4A0175189789}"/>
          </ac:spMkLst>
        </pc:spChg>
        <pc:spChg chg="mod">
          <ac:chgData name="Lisa-Marie Bassler" userId="38f25fa2-f4e2-42aa-a629-d2ccc29b42c2" providerId="ADAL" clId="{D9131102-CC14-4FD3-B9E9-CFA492F1D401}" dt="2026-10-19T08:52:41.492" v="2154"/>
          <ac:spMkLst>
            <pc:docMk/>
            <pc:sldMk cId="1176827719" sldId="633"/>
            <ac:spMk id="5" creationId="{0C29BD71-609A-4E8E-BBFF-F49353570EED}"/>
          </ac:spMkLst>
        </pc:spChg>
        <pc:spChg chg="mod">
          <ac:chgData name="Lisa-Marie Bassler" userId="38f25fa2-f4e2-42aa-a629-d2ccc29b42c2" providerId="ADAL" clId="{D9131102-CC14-4FD3-B9E9-CFA492F1D401}" dt="2026-10-19T09:21:40.046" v="2694"/>
          <ac:spMkLst>
            <pc:docMk/>
            <pc:sldMk cId="1176827719" sldId="633"/>
            <ac:spMk id="9" creationId="{58BF01F8-5E55-4EB9-901D-BC553A0AE8DD}"/>
          </ac:spMkLst>
        </pc:spChg>
        <pc:spChg chg="mod">
          <ac:chgData name="Lisa-Marie Bassler" userId="38f25fa2-f4e2-42aa-a629-d2ccc29b42c2" providerId="ADAL" clId="{D9131102-CC14-4FD3-B9E9-CFA492F1D401}" dt="2026-10-19T08:51:33.258" v="2098"/>
          <ac:spMkLst>
            <pc:docMk/>
            <pc:sldMk cId="1176827719" sldId="633"/>
            <ac:spMk id="11" creationId="{1ACBB155-D4BC-4EC9-A636-C10FF867D7B6}"/>
          </ac:spMkLst>
        </pc:spChg>
        <pc:spChg chg="mod">
          <ac:chgData name="Lisa-Marie Bassler" userId="38f25fa2-f4e2-42aa-a629-d2ccc29b42c2" providerId="ADAL" clId="{D9131102-CC14-4FD3-B9E9-CFA492F1D401}" dt="2026-10-19T08:51:33.258" v="2102"/>
          <ac:spMkLst>
            <pc:docMk/>
            <pc:sldMk cId="1176827719" sldId="633"/>
            <ac:spMk id="13" creationId="{53877B97-E4F8-4452-8424-019F3CF0F8D6}"/>
          </ac:spMkLst>
        </pc:spChg>
        <pc:spChg chg="mod">
          <ac:chgData name="Lisa-Marie Bassler" userId="38f25fa2-f4e2-42aa-a629-d2ccc29b42c2" providerId="ADAL" clId="{D9131102-CC14-4FD3-B9E9-CFA492F1D401}" dt="2026-10-19T08:51:33.258" v="2103"/>
          <ac:spMkLst>
            <pc:docMk/>
            <pc:sldMk cId="1176827719" sldId="633"/>
            <ac:spMk id="15" creationId="{73ADA524-AF0C-4E29-9308-7B4B5BBBEA18}"/>
          </ac:spMkLst>
        </pc:spChg>
        <pc:spChg chg="mod">
          <ac:chgData name="Lisa-Marie Bassler" userId="38f25fa2-f4e2-42aa-a629-d2ccc29b42c2" providerId="ADAL" clId="{D9131102-CC14-4FD3-B9E9-CFA492F1D401}" dt="2026-10-19T08:51:33.258" v="2107"/>
          <ac:spMkLst>
            <pc:docMk/>
            <pc:sldMk cId="1176827719" sldId="633"/>
            <ac:spMk id="17" creationId="{15E87D13-1AB5-4EDE-A54B-5B7C27FE0297}"/>
          </ac:spMkLst>
        </pc:spChg>
        <pc:spChg chg="mod">
          <ac:chgData name="Lisa-Marie Bassler" userId="38f25fa2-f4e2-42aa-a629-d2ccc29b42c2" providerId="ADAL" clId="{D9131102-CC14-4FD3-B9E9-CFA492F1D401}" dt="2026-10-19T08:51:33.258" v="2108"/>
          <ac:spMkLst>
            <pc:docMk/>
            <pc:sldMk cId="1176827719" sldId="633"/>
            <ac:spMk id="19" creationId="{E912D5AA-7394-4D70-B2EF-EBBF03DDFA6C}"/>
          </ac:spMkLst>
        </pc:spChg>
        <pc:spChg chg="mod">
          <ac:chgData name="Lisa-Marie Bassler" userId="38f25fa2-f4e2-42aa-a629-d2ccc29b42c2" providerId="ADAL" clId="{D9131102-CC14-4FD3-B9E9-CFA492F1D401}" dt="2026-10-19T08:51:33.258" v="2112"/>
          <ac:spMkLst>
            <pc:docMk/>
            <pc:sldMk cId="1176827719" sldId="633"/>
            <ac:spMk id="21" creationId="{2E485FF3-6F25-430F-83B5-7926706117B3}"/>
          </ac:spMkLst>
        </pc:spChg>
        <pc:spChg chg="mod">
          <ac:chgData name="Lisa-Marie Bassler" userId="38f25fa2-f4e2-42aa-a629-d2ccc29b42c2" providerId="ADAL" clId="{D9131102-CC14-4FD3-B9E9-CFA492F1D401}" dt="2026-10-19T08:51:33.258" v="2113"/>
          <ac:spMkLst>
            <pc:docMk/>
            <pc:sldMk cId="1176827719" sldId="633"/>
            <ac:spMk id="23" creationId="{227F1AD1-B449-42ED-BBD2-1B6F2F3898E8}"/>
          </ac:spMkLst>
        </pc:spChg>
        <pc:spChg chg="mod">
          <ac:chgData name="Lisa-Marie Bassler" userId="38f25fa2-f4e2-42aa-a629-d2ccc29b42c2" providerId="ADAL" clId="{D9131102-CC14-4FD3-B9E9-CFA492F1D401}" dt="2026-10-19T08:51:33.258" v="2117"/>
          <ac:spMkLst>
            <pc:docMk/>
            <pc:sldMk cId="1176827719" sldId="633"/>
            <ac:spMk id="25" creationId="{21C8CC02-D298-419D-A031-16E10E13DCF6}"/>
          </ac:spMkLst>
        </pc:spChg>
        <pc:spChg chg="mod">
          <ac:chgData name="Lisa-Marie Bassler" userId="38f25fa2-f4e2-42aa-a629-d2ccc29b42c2" providerId="ADAL" clId="{D9131102-CC14-4FD3-B9E9-CFA492F1D401}" dt="2026-10-19T10:35:37.444" v="2743"/>
          <ac:spMkLst>
            <pc:docMk/>
            <pc:sldMk cId="1176827719" sldId="633"/>
            <ac:spMk id="26" creationId="{E61EE152-8E3E-4BB1-8ABD-63365F545E26}"/>
          </ac:spMkLst>
        </pc:spChg>
        <pc:spChg chg="add mod">
          <ac:chgData name="Lisa-Marie Bassler" userId="38f25fa2-f4e2-42aa-a629-d2ccc29b42c2" providerId="ADAL" clId="{D9131102-CC14-4FD3-B9E9-CFA492F1D401}" dt="2026-10-19T08:51:33.235" v="2097"/>
          <ac:spMkLst>
            <pc:docMk/>
            <pc:sldMk cId="1176827719" sldId="633"/>
            <ac:spMk id="27" creationId="{B8A14AF7-F589-45A9-8B40-55659C9CF048}"/>
          </ac:spMkLst>
        </pc:spChg>
      </pc:sldChg>
      <pc:sldChg chg="modSp mod">
        <pc:chgData name="Lisa-Marie Bassler" userId="38f25fa2-f4e2-42aa-a629-d2ccc29b42c2" providerId="ADAL" clId="{D9131102-CC14-4FD3-B9E9-CFA492F1D401}" dt="2026-10-19T09:21:40.046" v="2696"/>
        <pc:sldMkLst>
          <pc:docMk/>
          <pc:sldMk cId="4012220475" sldId="634"/>
        </pc:sldMkLst>
        <pc:spChg chg="mod">
          <ac:chgData name="Lisa-Marie Bassler" userId="38f25fa2-f4e2-42aa-a629-d2ccc29b42c2" providerId="ADAL" clId="{D9131102-CC14-4FD3-B9E9-CFA492F1D401}" dt="2026-10-19T08:53:14.125" v="2179"/>
          <ac:spMkLst>
            <pc:docMk/>
            <pc:sldMk cId="4012220475" sldId="634"/>
            <ac:spMk id="4" creationId="{0D8DC5A1-EB0A-4DCF-907C-7E212CA3AD31}"/>
          </ac:spMkLst>
        </pc:spChg>
        <pc:spChg chg="mod">
          <ac:chgData name="Lisa-Marie Bassler" userId="38f25fa2-f4e2-42aa-a629-d2ccc29b42c2" providerId="ADAL" clId="{D9131102-CC14-4FD3-B9E9-CFA492F1D401}" dt="2026-10-19T08:54:17.092" v="2257"/>
          <ac:spMkLst>
            <pc:docMk/>
            <pc:sldMk cId="4012220475" sldId="634"/>
            <ac:spMk id="5" creationId="{D0EEE9FA-0673-4EC0-9A91-C60DAAB3CD63}"/>
          </ac:spMkLst>
        </pc:spChg>
        <pc:spChg chg="mod">
          <ac:chgData name="Lisa-Marie Bassler" userId="38f25fa2-f4e2-42aa-a629-d2ccc29b42c2" providerId="ADAL" clId="{D9131102-CC14-4FD3-B9E9-CFA492F1D401}" dt="2026-10-19T09:21:39.823" v="2658"/>
          <ac:spMkLst>
            <pc:docMk/>
            <pc:sldMk cId="4012220475" sldId="634"/>
            <ac:spMk id="8" creationId="{BD3B8AAE-8C7D-48BB-9B0A-6C80E970FBE8}"/>
          </ac:spMkLst>
        </pc:spChg>
        <pc:spChg chg="mod">
          <ac:chgData name="Lisa-Marie Bassler" userId="38f25fa2-f4e2-42aa-a629-d2ccc29b42c2" providerId="ADAL" clId="{D9131102-CC14-4FD3-B9E9-CFA492F1D401}" dt="2026-10-19T09:21:40.046" v="2696"/>
          <ac:spMkLst>
            <pc:docMk/>
            <pc:sldMk cId="4012220475" sldId="634"/>
            <ac:spMk id="10" creationId="{8C61956E-85CC-40CF-9DA6-B95304F7F43D}"/>
          </ac:spMkLst>
        </pc:spChg>
        <pc:spChg chg="mod">
          <ac:chgData name="Lisa-Marie Bassler" userId="38f25fa2-f4e2-42aa-a629-d2ccc29b42c2" providerId="ADAL" clId="{D9131102-CC14-4FD3-B9E9-CFA492F1D401}" dt="2026-10-19T09:21:39.821" v="2653"/>
          <ac:spMkLst>
            <pc:docMk/>
            <pc:sldMk cId="4012220475" sldId="634"/>
            <ac:spMk id="12" creationId="{616B6BC1-BE6A-4247-A61E-1E596632769C}"/>
          </ac:spMkLst>
        </pc:spChg>
        <pc:spChg chg="mod">
          <ac:chgData name="Lisa-Marie Bassler" userId="38f25fa2-f4e2-42aa-a629-d2ccc29b42c2" providerId="ADAL" clId="{D9131102-CC14-4FD3-B9E9-CFA492F1D401}" dt="2026-10-19T09:21:39.812" v="2649"/>
          <ac:spMkLst>
            <pc:docMk/>
            <pc:sldMk cId="4012220475" sldId="634"/>
            <ac:spMk id="14" creationId="{0A7D9BDD-1574-40FB-887E-452ED71C7F41}"/>
          </ac:spMkLst>
        </pc:spChg>
        <pc:spChg chg="mod">
          <ac:chgData name="Lisa-Marie Bassler" userId="38f25fa2-f4e2-42aa-a629-d2ccc29b42c2" providerId="ADAL" clId="{D9131102-CC14-4FD3-B9E9-CFA492F1D401}" dt="2026-10-19T09:21:39.821" v="2654"/>
          <ac:spMkLst>
            <pc:docMk/>
            <pc:sldMk cId="4012220475" sldId="634"/>
            <ac:spMk id="16" creationId="{E4148F97-EB71-416E-8281-714129A55B60}"/>
          </ac:spMkLst>
        </pc:spChg>
        <pc:spChg chg="mod">
          <ac:chgData name="Lisa-Marie Bassler" userId="38f25fa2-f4e2-42aa-a629-d2ccc29b42c2" providerId="ADAL" clId="{D9131102-CC14-4FD3-B9E9-CFA492F1D401}" dt="2026-10-19T09:21:39.812" v="2650"/>
          <ac:spMkLst>
            <pc:docMk/>
            <pc:sldMk cId="4012220475" sldId="634"/>
            <ac:spMk id="18" creationId="{D1EE4585-FD49-430B-A8A3-2057F54CAE7C}"/>
          </ac:spMkLst>
        </pc:spChg>
        <pc:spChg chg="mod">
          <ac:chgData name="Lisa-Marie Bassler" userId="38f25fa2-f4e2-42aa-a629-d2ccc29b42c2" providerId="ADAL" clId="{D9131102-CC14-4FD3-B9E9-CFA492F1D401}" dt="2026-10-19T09:21:39.821" v="2655"/>
          <ac:spMkLst>
            <pc:docMk/>
            <pc:sldMk cId="4012220475" sldId="634"/>
            <ac:spMk id="20" creationId="{34E296B5-5778-439B-AA9B-391B466DDCFA}"/>
          </ac:spMkLst>
        </pc:spChg>
        <pc:spChg chg="mod">
          <ac:chgData name="Lisa-Marie Bassler" userId="38f25fa2-f4e2-42aa-a629-d2ccc29b42c2" providerId="ADAL" clId="{D9131102-CC14-4FD3-B9E9-CFA492F1D401}" dt="2026-10-19T09:21:39.819" v="2651"/>
          <ac:spMkLst>
            <pc:docMk/>
            <pc:sldMk cId="4012220475" sldId="634"/>
            <ac:spMk id="22" creationId="{27858419-767F-4FA1-A947-77AF76B6338A}"/>
          </ac:spMkLst>
        </pc:spChg>
        <pc:spChg chg="mod">
          <ac:chgData name="Lisa-Marie Bassler" userId="38f25fa2-f4e2-42aa-a629-d2ccc29b42c2" providerId="ADAL" clId="{D9131102-CC14-4FD3-B9E9-CFA492F1D401}" dt="2026-10-19T09:21:39.821" v="2656"/>
          <ac:spMkLst>
            <pc:docMk/>
            <pc:sldMk cId="4012220475" sldId="634"/>
            <ac:spMk id="24" creationId="{4D875F71-11B8-43BF-9341-99E2323E6B20}"/>
          </ac:spMkLst>
        </pc:spChg>
        <pc:spChg chg="mod">
          <ac:chgData name="Lisa-Marie Bassler" userId="38f25fa2-f4e2-42aa-a629-d2ccc29b42c2" providerId="ADAL" clId="{D9131102-CC14-4FD3-B9E9-CFA492F1D401}" dt="2026-10-19T09:21:39.819" v="2652"/>
          <ac:spMkLst>
            <pc:docMk/>
            <pc:sldMk cId="4012220475" sldId="634"/>
            <ac:spMk id="26" creationId="{BB4A903A-CAFE-438B-B190-11142EE56D42}"/>
          </ac:spMkLst>
        </pc:spChg>
      </pc:sldChg>
      <pc:sldChg chg="addSp modSp mod">
        <pc:chgData name="Lisa-Marie Bassler" userId="38f25fa2-f4e2-42aa-a629-d2ccc29b42c2" providerId="ADAL" clId="{D9131102-CC14-4FD3-B9E9-CFA492F1D401}" dt="2026-10-19T10:35:37.450" v="2748"/>
        <pc:sldMkLst>
          <pc:docMk/>
          <pc:sldMk cId="3125696129" sldId="635"/>
        </pc:sldMkLst>
        <pc:spChg chg="mod">
          <ac:chgData name="Lisa-Marie Bassler" userId="38f25fa2-f4e2-42aa-a629-d2ccc29b42c2" providerId="ADAL" clId="{D9131102-CC14-4FD3-B9E9-CFA492F1D401}" dt="2026-10-19T08:53:19.126" v="2250"/>
          <ac:spMkLst>
            <pc:docMk/>
            <pc:sldMk cId="3125696129" sldId="635"/>
            <ac:spMk id="4" creationId="{12B3D3FD-42E5-46E8-B43A-A2AC183EB02D}"/>
          </ac:spMkLst>
        </pc:spChg>
        <pc:spChg chg="mod">
          <ac:chgData name="Lisa-Marie Bassler" userId="38f25fa2-f4e2-42aa-a629-d2ccc29b42c2" providerId="ADAL" clId="{D9131102-CC14-4FD3-B9E9-CFA492F1D401}" dt="2026-10-19T08:54:17.136" v="2258"/>
          <ac:spMkLst>
            <pc:docMk/>
            <pc:sldMk cId="3125696129" sldId="635"/>
            <ac:spMk id="5" creationId="{5901D9D5-9D73-442F-97CE-8773FC86A240}"/>
          </ac:spMkLst>
        </pc:spChg>
        <pc:spChg chg="mod">
          <ac:chgData name="Lisa-Marie Bassler" userId="38f25fa2-f4e2-42aa-a629-d2ccc29b42c2" providerId="ADAL" clId="{D9131102-CC14-4FD3-B9E9-CFA492F1D401}" dt="2026-10-19T09:21:40.061" v="2698"/>
          <ac:spMkLst>
            <pc:docMk/>
            <pc:sldMk cId="3125696129" sldId="635"/>
            <ac:spMk id="9" creationId="{B8B4F6E8-1BC8-48A4-9A61-19C420646D1F}"/>
          </ac:spMkLst>
        </pc:spChg>
        <pc:spChg chg="mod">
          <ac:chgData name="Lisa-Marie Bassler" userId="38f25fa2-f4e2-42aa-a629-d2ccc29b42c2" providerId="ADAL" clId="{D9131102-CC14-4FD3-B9E9-CFA492F1D401}" dt="2026-10-19T08:53:15.892" v="2202"/>
          <ac:spMkLst>
            <pc:docMk/>
            <pc:sldMk cId="3125696129" sldId="635"/>
            <ac:spMk id="11" creationId="{3BF9CDBD-F041-4835-B631-7C3A7A635620}"/>
          </ac:spMkLst>
        </pc:spChg>
        <pc:spChg chg="mod">
          <ac:chgData name="Lisa-Marie Bassler" userId="38f25fa2-f4e2-42aa-a629-d2ccc29b42c2" providerId="ADAL" clId="{D9131102-CC14-4FD3-B9E9-CFA492F1D401}" dt="2026-10-19T08:53:15.892" v="2206"/>
          <ac:spMkLst>
            <pc:docMk/>
            <pc:sldMk cId="3125696129" sldId="635"/>
            <ac:spMk id="13" creationId="{285078E6-EADA-469E-B65A-91580F323471}"/>
          </ac:spMkLst>
        </pc:spChg>
        <pc:spChg chg="mod">
          <ac:chgData name="Lisa-Marie Bassler" userId="38f25fa2-f4e2-42aa-a629-d2ccc29b42c2" providerId="ADAL" clId="{D9131102-CC14-4FD3-B9E9-CFA492F1D401}" dt="2026-10-19T08:53:15.892" v="2207"/>
          <ac:spMkLst>
            <pc:docMk/>
            <pc:sldMk cId="3125696129" sldId="635"/>
            <ac:spMk id="15" creationId="{D3B13D81-E0C3-483B-8833-FF477A6D3FB5}"/>
          </ac:spMkLst>
        </pc:spChg>
        <pc:spChg chg="mod">
          <ac:chgData name="Lisa-Marie Bassler" userId="38f25fa2-f4e2-42aa-a629-d2ccc29b42c2" providerId="ADAL" clId="{D9131102-CC14-4FD3-B9E9-CFA492F1D401}" dt="2026-10-19T08:53:15.892" v="2211"/>
          <ac:spMkLst>
            <pc:docMk/>
            <pc:sldMk cId="3125696129" sldId="635"/>
            <ac:spMk id="17" creationId="{CB1322C8-3159-4B5E-9FA9-E9C5A30D5BE0}"/>
          </ac:spMkLst>
        </pc:spChg>
        <pc:spChg chg="mod">
          <ac:chgData name="Lisa-Marie Bassler" userId="38f25fa2-f4e2-42aa-a629-d2ccc29b42c2" providerId="ADAL" clId="{D9131102-CC14-4FD3-B9E9-CFA492F1D401}" dt="2026-10-19T08:53:15.892" v="2212"/>
          <ac:spMkLst>
            <pc:docMk/>
            <pc:sldMk cId="3125696129" sldId="635"/>
            <ac:spMk id="19" creationId="{8DF2A1C5-E984-4BFA-B700-E610F7CDC129}"/>
          </ac:spMkLst>
        </pc:spChg>
        <pc:spChg chg="mod">
          <ac:chgData name="Lisa-Marie Bassler" userId="38f25fa2-f4e2-42aa-a629-d2ccc29b42c2" providerId="ADAL" clId="{D9131102-CC14-4FD3-B9E9-CFA492F1D401}" dt="2026-10-19T08:53:15.907" v="2216"/>
          <ac:spMkLst>
            <pc:docMk/>
            <pc:sldMk cId="3125696129" sldId="635"/>
            <ac:spMk id="21" creationId="{C74F3231-F4E3-4B45-99FF-617FAF927D90}"/>
          </ac:spMkLst>
        </pc:spChg>
        <pc:spChg chg="mod">
          <ac:chgData name="Lisa-Marie Bassler" userId="38f25fa2-f4e2-42aa-a629-d2ccc29b42c2" providerId="ADAL" clId="{D9131102-CC14-4FD3-B9E9-CFA492F1D401}" dt="2026-10-19T08:53:15.907" v="2217"/>
          <ac:spMkLst>
            <pc:docMk/>
            <pc:sldMk cId="3125696129" sldId="635"/>
            <ac:spMk id="23" creationId="{7AA5114E-B028-47AB-AA9A-3C67332545E0}"/>
          </ac:spMkLst>
        </pc:spChg>
        <pc:spChg chg="mod">
          <ac:chgData name="Lisa-Marie Bassler" userId="38f25fa2-f4e2-42aa-a629-d2ccc29b42c2" providerId="ADAL" clId="{D9131102-CC14-4FD3-B9E9-CFA492F1D401}" dt="2026-10-19T08:53:15.907" v="2221"/>
          <ac:spMkLst>
            <pc:docMk/>
            <pc:sldMk cId="3125696129" sldId="635"/>
            <ac:spMk id="25" creationId="{A1BE241F-0AE3-435F-AD14-DCC322D7181D}"/>
          </ac:spMkLst>
        </pc:spChg>
        <pc:spChg chg="mod">
          <ac:chgData name="Lisa-Marie Bassler" userId="38f25fa2-f4e2-42aa-a629-d2ccc29b42c2" providerId="ADAL" clId="{D9131102-CC14-4FD3-B9E9-CFA492F1D401}" dt="2026-10-19T10:35:37.450" v="2748"/>
          <ac:spMkLst>
            <pc:docMk/>
            <pc:sldMk cId="3125696129" sldId="635"/>
            <ac:spMk id="26" creationId="{6EC453C9-4B16-4513-B7FC-9BEF0032DF19}"/>
          </ac:spMkLst>
        </pc:spChg>
        <pc:spChg chg="add mod">
          <ac:chgData name="Lisa-Marie Bassler" userId="38f25fa2-f4e2-42aa-a629-d2ccc29b42c2" providerId="ADAL" clId="{D9131102-CC14-4FD3-B9E9-CFA492F1D401}" dt="2026-10-19T08:53:15.867" v="2201"/>
          <ac:spMkLst>
            <pc:docMk/>
            <pc:sldMk cId="3125696129" sldId="635"/>
            <ac:spMk id="27" creationId="{5221913D-B542-4A7F-AAC4-03A54F51866E}"/>
          </ac:spMkLst>
        </pc:spChg>
      </pc:sldChg>
    </pc:docChg>
  </pc:docChgLst>
  <pc:docChgLst>
    <pc:chgData name="Lisa-Marie Bassler" userId="38f25fa2-f4e2-42aa-a629-d2ccc29b42c2" providerId="ADAL" clId="{151E9CE8-B21B-4565-A978-68B2E862EE5B}"/>
    <pc:docChg chg="undo redo custSel addSld delSld modSld sldOrd">
      <pc:chgData name="Lisa-Marie Bassler" userId="38f25fa2-f4e2-42aa-a629-d2ccc29b42c2" providerId="ADAL" clId="{151E9CE8-B21B-4565-A978-68B2E862EE5B}" dt="2026-10-19T21:33:54.648" v="15296" actId="34476"/>
      <pc:docMkLst>
        <pc:docMk/>
      </pc:docMkLst>
      <pc:sldChg chg="addSp modSp add mod">
        <pc:chgData name="Lisa-Marie Bassler" userId="38f25fa2-f4e2-42aa-a629-d2ccc29b42c2" providerId="ADAL" clId="{151E9CE8-B21B-4565-A978-68B2E862EE5B}" dt="2026-10-16T21:56:57.322" v="5630"/>
        <pc:sldMkLst>
          <pc:docMk/>
          <pc:sldMk cId="1635377456" sldId="256"/>
        </pc:sldMkLst>
        <pc:spChg chg="mod">
          <ac:chgData name="Lisa-Marie Bassler" userId="38f25fa2-f4e2-42aa-a629-d2ccc29b42c2" providerId="ADAL" clId="{151E9CE8-B21B-4565-A978-68B2E862EE5B}" dt="2026-10-16T21:51:05.537" v="5628" actId="2711"/>
          <ac:spMkLst>
            <pc:docMk/>
            <pc:sldMk cId="1635377456" sldId="256"/>
            <ac:spMk id="2" creationId="{9C65432C-6EE4-3A48-B260-083AF2E7E36A}"/>
          </ac:spMkLst>
        </pc:spChg>
        <pc:spChg chg="mod">
          <ac:chgData name="Lisa-Marie Bassler" userId="38f25fa2-f4e2-42aa-a629-d2ccc29b42c2" providerId="ADAL" clId="{151E9CE8-B21B-4565-A978-68B2E862EE5B}" dt="2026-10-16T21:51:05.537" v="5628" actId="2711"/>
          <ac:spMkLst>
            <pc:docMk/>
            <pc:sldMk cId="1635377456" sldId="256"/>
            <ac:spMk id="3" creationId="{69BB87DD-025D-AE43-4A03-910135B61E5D}"/>
          </ac:spMkLst>
        </pc:spChg>
        <pc:spChg chg="add mod">
          <ac:chgData name="Lisa-Marie Bassler" userId="38f25fa2-f4e2-42aa-a629-d2ccc29b42c2" providerId="ADAL" clId="{151E9CE8-B21B-4565-A978-68B2E862EE5B}" dt="2026-10-16T21:51:05.537" v="5628" actId="2711"/>
          <ac:spMkLst>
            <pc:docMk/>
            <pc:sldMk cId="1635377456" sldId="256"/>
            <ac:spMk id="4" creationId="{A84A5987-AF9C-4868-ACCC-2D90F0C5292B}"/>
          </ac:spMkLst>
        </pc:spChg>
        <pc:picChg chg="add mod">
          <ac:chgData name="Lisa-Marie Bassler" userId="38f25fa2-f4e2-42aa-a629-d2ccc29b42c2" providerId="ADAL" clId="{151E9CE8-B21B-4565-A978-68B2E862EE5B}" dt="2026-10-16T21:50:57.135" v="5627"/>
          <ac:picMkLst>
            <pc:docMk/>
            <pc:sldMk cId="1635377456" sldId="256"/>
            <ac:picMk id="5" creationId="{13EAD409-4578-E8DF-B60A-F0633C41A580}"/>
          </ac:picMkLst>
        </pc:picChg>
      </pc:sldChg>
      <pc:sldChg chg="modSp mod">
        <pc:chgData name="Lisa-Marie Bassler" userId="38f25fa2-f4e2-42aa-a629-d2ccc29b42c2" providerId="ADAL" clId="{151E9CE8-B21B-4565-A978-68B2E862EE5B}" dt="2026-10-16T20:56:35.920" v="4959" actId="20577"/>
        <pc:sldMkLst>
          <pc:docMk/>
          <pc:sldMk cId="2548767574" sldId="438"/>
        </pc:sldMkLst>
        <pc:spChg chg="mod">
          <ac:chgData name="Lisa-Marie Bassler" userId="38f25fa2-f4e2-42aa-a629-d2ccc29b42c2" providerId="ADAL" clId="{151E9CE8-B21B-4565-A978-68B2E862EE5B}" dt="2026-10-16T20:56:35.920" v="4959" actId="20577"/>
          <ac:spMkLst>
            <pc:docMk/>
            <pc:sldMk cId="2548767574" sldId="438"/>
            <ac:spMk id="3" creationId="{A5E848F4-7715-EB56-FE3E-9C7CF48C216C}"/>
          </ac:spMkLst>
        </pc:spChg>
      </pc:sldChg>
      <pc:sldChg chg="modSp">
        <pc:chgData name="Lisa-Marie Bassler" userId="38f25fa2-f4e2-42aa-a629-d2ccc29b42c2" providerId="ADAL" clId="{151E9CE8-B21B-4565-A978-68B2E862EE5B}" dt="2026-10-17T14:07:43.143" v="15021" actId="2711"/>
        <pc:sldMkLst>
          <pc:docMk/>
          <pc:sldMk cId="4217587329" sldId="464"/>
        </pc:sldMkLst>
        <pc:spChg chg="mod">
          <ac:chgData name="Lisa-Marie Bassler" userId="38f25fa2-f4e2-42aa-a629-d2ccc29b42c2" providerId="ADAL" clId="{151E9CE8-B21B-4565-A978-68B2E862EE5B}" dt="2026-10-17T13:54:38.066" v="14575" actId="255"/>
          <ac:spMkLst>
            <pc:docMk/>
            <pc:sldMk cId="4217587329" sldId="464"/>
            <ac:spMk id="2" creationId="{BBB547F9-777B-2699-5E27-2C71232C5FD7}"/>
          </ac:spMkLst>
        </pc:spChg>
        <pc:spChg chg="mod">
          <ac:chgData name="Lisa-Marie Bassler" userId="38f25fa2-f4e2-42aa-a629-d2ccc29b42c2" providerId="ADAL" clId="{151E9CE8-B21B-4565-A978-68B2E862EE5B}" dt="2026-10-17T14:07:43.143" v="15021" actId="2711"/>
          <ac:spMkLst>
            <pc:docMk/>
            <pc:sldMk cId="4217587329" sldId="464"/>
            <ac:spMk id="3" creationId="{02AF7449-18A3-37D1-BD1E-0BD3D2694670}"/>
          </ac:spMkLst>
        </pc:spChg>
      </pc:sldChg>
      <pc:sldChg chg="addSp modSp mod">
        <pc:chgData name="Lisa-Marie Bassler" userId="38f25fa2-f4e2-42aa-a629-d2ccc29b42c2" providerId="ADAL" clId="{151E9CE8-B21B-4565-A978-68B2E862EE5B}" dt="2026-10-17T16:01:51.655" v="15209" actId="1035"/>
        <pc:sldMkLst>
          <pc:docMk/>
          <pc:sldMk cId="1567595847" sldId="495"/>
        </pc:sldMkLst>
        <pc:spChg chg="mod">
          <ac:chgData name="Lisa-Marie Bassler" userId="38f25fa2-f4e2-42aa-a629-d2ccc29b42c2" providerId="ADAL" clId="{151E9CE8-B21B-4565-A978-68B2E862EE5B}" dt="2026-10-17T16:01:43.943" v="15205" actId="14100"/>
          <ac:spMkLst>
            <pc:docMk/>
            <pc:sldMk cId="1567595847" sldId="495"/>
            <ac:spMk id="3" creationId="{DECE21FC-E892-EB10-20BE-CDCBCE18BF32}"/>
          </ac:spMkLst>
        </pc:spChg>
        <pc:picChg chg="add mod">
          <ac:chgData name="Lisa-Marie Bassler" userId="38f25fa2-f4e2-42aa-a629-d2ccc29b42c2" providerId="ADAL" clId="{151E9CE8-B21B-4565-A978-68B2E862EE5B}" dt="2026-10-17T16:01:51.655" v="15209" actId="1035"/>
          <ac:picMkLst>
            <pc:docMk/>
            <pc:sldMk cId="1567595847" sldId="495"/>
            <ac:picMk id="6" creationId="{327AC4E2-AC84-8A62-D0B1-D3F824B47FCF}"/>
          </ac:picMkLst>
        </pc:picChg>
      </pc:sldChg>
      <pc:sldChg chg="modSp mod">
        <pc:chgData name="Lisa-Marie Bassler" userId="38f25fa2-f4e2-42aa-a629-d2ccc29b42c2" providerId="ADAL" clId="{151E9CE8-B21B-4565-A978-68B2E862EE5B}" dt="2026-10-16T20:30:18.689" v="4658" actId="1076"/>
        <pc:sldMkLst>
          <pc:docMk/>
          <pc:sldMk cId="238011244" sldId="536"/>
        </pc:sldMkLst>
        <pc:spChg chg="mod">
          <ac:chgData name="Lisa-Marie Bassler" userId="38f25fa2-f4e2-42aa-a629-d2ccc29b42c2" providerId="ADAL" clId="{151E9CE8-B21B-4565-A978-68B2E862EE5B}" dt="2026-10-16T20:30:18.689" v="4658" actId="1076"/>
          <ac:spMkLst>
            <pc:docMk/>
            <pc:sldMk cId="238011244" sldId="536"/>
            <ac:spMk id="3" creationId="{2A262251-543A-DC13-F80D-7C226713DCB7}"/>
          </ac:spMkLst>
        </pc:spChg>
      </pc:sldChg>
      <pc:sldChg chg="modSp mod ord">
        <pc:chgData name="Lisa-Marie Bassler" userId="38f25fa2-f4e2-42aa-a629-d2ccc29b42c2" providerId="ADAL" clId="{151E9CE8-B21B-4565-A978-68B2E862EE5B}" dt="2026-10-16T22:44:48.643" v="11917"/>
        <pc:sldMkLst>
          <pc:docMk/>
          <pc:sldMk cId="2397902122" sldId="540"/>
        </pc:sldMkLst>
        <pc:spChg chg="mod">
          <ac:chgData name="Lisa-Marie Bassler" userId="38f25fa2-f4e2-42aa-a629-d2ccc29b42c2" providerId="ADAL" clId="{151E9CE8-B21B-4565-A978-68B2E862EE5B}" dt="2026-10-16T20:56:06.740" v="4955" actId="2711"/>
          <ac:spMkLst>
            <pc:docMk/>
            <pc:sldMk cId="2397902122" sldId="540"/>
            <ac:spMk id="3" creationId="{10D16F47-1237-30D8-1750-28CBD956AD52}"/>
          </ac:spMkLst>
        </pc:spChg>
      </pc:sldChg>
      <pc:sldChg chg="addSp modSp add del mod">
        <pc:chgData name="Lisa-Marie Bassler" userId="38f25fa2-f4e2-42aa-a629-d2ccc29b42c2" providerId="ADAL" clId="{151E9CE8-B21B-4565-A978-68B2E862EE5B}" dt="2026-10-17T14:53:25.447" v="15050" actId="22"/>
        <pc:sldMkLst>
          <pc:docMk/>
          <pc:sldMk cId="2699039510" sldId="563"/>
        </pc:sldMkLst>
        <pc:spChg chg="mod">
          <ac:chgData name="Lisa-Marie Bassler" userId="38f25fa2-f4e2-42aa-a629-d2ccc29b42c2" providerId="ADAL" clId="{151E9CE8-B21B-4565-A978-68B2E862EE5B}" dt="2026-10-16T22:09:30.471" v="10987" actId="14100"/>
          <ac:spMkLst>
            <pc:docMk/>
            <pc:sldMk cId="2699039510" sldId="563"/>
            <ac:spMk id="2" creationId="{3F11815E-3431-2180-8DA0-659BD279379F}"/>
          </ac:spMkLst>
        </pc:spChg>
        <pc:picChg chg="add">
          <ac:chgData name="Lisa-Marie Bassler" userId="38f25fa2-f4e2-42aa-a629-d2ccc29b42c2" providerId="ADAL" clId="{151E9CE8-B21B-4565-A978-68B2E862EE5B}" dt="2026-10-17T14:53:25.447" v="15050" actId="22"/>
          <ac:picMkLst>
            <pc:docMk/>
            <pc:sldMk cId="2699039510" sldId="563"/>
            <ac:picMk id="4" creationId="{33A47F2B-B839-AC3D-D6FD-75BD02E205EF}"/>
          </ac:picMkLst>
        </pc:picChg>
      </pc:sldChg>
      <pc:sldChg chg="addSp modSp mod">
        <pc:chgData name="Lisa-Marie Bassler" userId="38f25fa2-f4e2-42aa-a629-d2ccc29b42c2" providerId="ADAL" clId="{151E9CE8-B21B-4565-A978-68B2E862EE5B}" dt="2026-10-17T13:25:14.036" v="12580" actId="1076"/>
        <pc:sldMkLst>
          <pc:docMk/>
          <pc:sldMk cId="3283727819" sldId="581"/>
        </pc:sldMkLst>
        <pc:spChg chg="mod">
          <ac:chgData name="Lisa-Marie Bassler" userId="38f25fa2-f4e2-42aa-a629-d2ccc29b42c2" providerId="ADAL" clId="{151E9CE8-B21B-4565-A978-68B2E862EE5B}" dt="2026-10-17T13:25:05.044" v="12579" actId="20577"/>
          <ac:spMkLst>
            <pc:docMk/>
            <pc:sldMk cId="3283727819" sldId="581"/>
            <ac:spMk id="2" creationId="{5839F23F-9948-34F4-8346-C02B308CAE8B}"/>
          </ac:spMkLst>
        </pc:spChg>
        <pc:picChg chg="add mod">
          <ac:chgData name="Lisa-Marie Bassler" userId="38f25fa2-f4e2-42aa-a629-d2ccc29b42c2" providerId="ADAL" clId="{151E9CE8-B21B-4565-A978-68B2E862EE5B}" dt="2026-10-17T13:25:14.036" v="12580" actId="1076"/>
          <ac:picMkLst>
            <pc:docMk/>
            <pc:sldMk cId="3283727819" sldId="581"/>
            <ac:picMk id="4" creationId="{73D8485F-AD93-9718-8219-7C96332954BA}"/>
          </ac:picMkLst>
        </pc:picChg>
      </pc:sldChg>
      <pc:sldChg chg="addSp delSp modSp mod">
        <pc:chgData name="Lisa-Marie Bassler" userId="38f25fa2-f4e2-42aa-a629-d2ccc29b42c2" providerId="ADAL" clId="{151E9CE8-B21B-4565-A978-68B2E862EE5B}" dt="2026-10-19T07:51:10.419" v="15214" actId="27636"/>
        <pc:sldMkLst>
          <pc:docMk/>
          <pc:sldMk cId="2044743889" sldId="584"/>
        </pc:sldMkLst>
        <pc:spChg chg="add mod">
          <ac:chgData name="Lisa-Marie Bassler" userId="38f25fa2-f4e2-42aa-a629-d2ccc29b42c2" providerId="ADAL" clId="{151E9CE8-B21B-4565-A978-68B2E862EE5B}" dt="2026-10-19T07:51:10.419" v="15214" actId="27636"/>
          <ac:spMkLst>
            <pc:docMk/>
            <pc:sldMk cId="2044743889" sldId="584"/>
            <ac:spMk id="10" creationId="{AF97FA2D-E5D1-088A-04FB-FC1BFF9A691C}"/>
          </ac:spMkLst>
        </pc:spChg>
        <pc:spChg chg="add mod">
          <ac:chgData name="Lisa-Marie Bassler" userId="38f25fa2-f4e2-42aa-a629-d2ccc29b42c2" providerId="ADAL" clId="{151E9CE8-B21B-4565-A978-68B2E862EE5B}" dt="2026-10-16T22:46:01.293" v="11941"/>
          <ac:spMkLst>
            <pc:docMk/>
            <pc:sldMk cId="2044743889" sldId="584"/>
            <ac:spMk id="11" creationId="{B8BC8055-5D72-01B6-8EC0-CC67C83BD0A4}"/>
          </ac:spMkLst>
        </pc:spChg>
        <pc:picChg chg="add mod">
          <ac:chgData name="Lisa-Marie Bassler" userId="38f25fa2-f4e2-42aa-a629-d2ccc29b42c2" providerId="ADAL" clId="{151E9CE8-B21B-4565-A978-68B2E862EE5B}" dt="2026-10-17T13:26:05.392" v="12605" actId="1076"/>
          <ac:picMkLst>
            <pc:docMk/>
            <pc:sldMk cId="2044743889" sldId="584"/>
            <ac:picMk id="12" creationId="{2503EF90-E384-8592-2035-113E58BD4256}"/>
          </ac:picMkLst>
        </pc:picChg>
      </pc:sldChg>
      <pc:sldChg chg="addSp delSp modSp mod">
        <pc:chgData name="Lisa-Marie Bassler" userId="38f25fa2-f4e2-42aa-a629-d2ccc29b42c2" providerId="ADAL" clId="{151E9CE8-B21B-4565-A978-68B2E862EE5B}" dt="2026-10-16T20:41:59.760" v="4782" actId="1035"/>
        <pc:sldMkLst>
          <pc:docMk/>
          <pc:sldMk cId="2961840576" sldId="585"/>
        </pc:sldMkLst>
        <pc:spChg chg="mod">
          <ac:chgData name="Lisa-Marie Bassler" userId="38f25fa2-f4e2-42aa-a629-d2ccc29b42c2" providerId="ADAL" clId="{151E9CE8-B21B-4565-A978-68B2E862EE5B}" dt="2026-10-16T20:41:54.886" v="4776" actId="404"/>
          <ac:spMkLst>
            <pc:docMk/>
            <pc:sldMk cId="2961840576" sldId="585"/>
            <ac:spMk id="2" creationId="{D617B6D5-0E26-B023-BB99-F02734C81087}"/>
          </ac:spMkLst>
        </pc:spChg>
        <pc:spChg chg="mod">
          <ac:chgData name="Lisa-Marie Bassler" userId="38f25fa2-f4e2-42aa-a629-d2ccc29b42c2" providerId="ADAL" clId="{151E9CE8-B21B-4565-A978-68B2E862EE5B}" dt="2026-10-16T20:41:57.443" v="4779" actId="1035"/>
          <ac:spMkLst>
            <pc:docMk/>
            <pc:sldMk cId="2961840576" sldId="585"/>
            <ac:spMk id="5" creationId="{E55033D0-A81F-5900-BA8C-184C5785F10F}"/>
          </ac:spMkLst>
        </pc:spChg>
        <pc:picChg chg="add mod">
          <ac:chgData name="Lisa-Marie Bassler" userId="38f25fa2-f4e2-42aa-a629-d2ccc29b42c2" providerId="ADAL" clId="{151E9CE8-B21B-4565-A978-68B2E862EE5B}" dt="2026-10-16T20:41:59.760" v="4782" actId="1035"/>
          <ac:picMkLst>
            <pc:docMk/>
            <pc:sldMk cId="2961840576" sldId="585"/>
            <ac:picMk id="4" creationId="{F0EC7B0E-116C-8E58-E262-C3CC11FD01C4}"/>
          </ac:picMkLst>
        </pc:picChg>
      </pc:sldChg>
      <pc:sldChg chg="modSp mod">
        <pc:chgData name="Lisa-Marie Bassler" userId="38f25fa2-f4e2-42aa-a629-d2ccc29b42c2" providerId="ADAL" clId="{151E9CE8-B21B-4565-A978-68B2E862EE5B}" dt="2026-10-17T14:06:29.529" v="14799" actId="1035"/>
        <pc:sldMkLst>
          <pc:docMk/>
          <pc:sldMk cId="3954144970" sldId="586"/>
        </pc:sldMkLst>
        <pc:spChg chg="mod">
          <ac:chgData name="Lisa-Marie Bassler" userId="38f25fa2-f4e2-42aa-a629-d2ccc29b42c2" providerId="ADAL" clId="{151E9CE8-B21B-4565-A978-68B2E862EE5B}" dt="2026-10-16T20:29:39.737" v="4655" actId="1076"/>
          <ac:spMkLst>
            <pc:docMk/>
            <pc:sldMk cId="3954144970" sldId="586"/>
            <ac:spMk id="6" creationId="{0ABA574A-693E-17A2-796A-86C8417B93A7}"/>
          </ac:spMkLst>
        </pc:spChg>
        <pc:picChg chg="mod">
          <ac:chgData name="Lisa-Marie Bassler" userId="38f25fa2-f4e2-42aa-a629-d2ccc29b42c2" providerId="ADAL" clId="{151E9CE8-B21B-4565-A978-68B2E862EE5B}" dt="2026-10-17T14:06:29.529" v="14799" actId="1035"/>
          <ac:picMkLst>
            <pc:docMk/>
            <pc:sldMk cId="3954144970" sldId="586"/>
            <ac:picMk id="5" creationId="{CE6DF0BA-E262-7F43-6443-F3524146883C}"/>
          </ac:picMkLst>
        </pc:picChg>
      </pc:sldChg>
      <pc:sldChg chg="addSp delSp modSp mod">
        <pc:chgData name="Lisa-Marie Bassler" userId="38f25fa2-f4e2-42aa-a629-d2ccc29b42c2" providerId="ADAL" clId="{151E9CE8-B21B-4565-A978-68B2E862EE5B}" dt="2026-10-17T14:06:46.661" v="15020" actId="404"/>
        <pc:sldMkLst>
          <pc:docMk/>
          <pc:sldMk cId="3020772048" sldId="587"/>
        </pc:sldMkLst>
        <pc:spChg chg="mod">
          <ac:chgData name="Lisa-Marie Bassler" userId="38f25fa2-f4e2-42aa-a629-d2ccc29b42c2" providerId="ADAL" clId="{151E9CE8-B21B-4565-A978-68B2E862EE5B}" dt="2026-10-17T14:06:46.661" v="15020" actId="404"/>
          <ac:spMkLst>
            <pc:docMk/>
            <pc:sldMk cId="3020772048" sldId="587"/>
            <ac:spMk id="2" creationId="{1798395E-3195-F79D-EC43-CCA98FBE3869}"/>
          </ac:spMkLst>
        </pc:spChg>
        <pc:spChg chg="mod">
          <ac:chgData name="Lisa-Marie Bassler" userId="38f25fa2-f4e2-42aa-a629-d2ccc29b42c2" providerId="ADAL" clId="{151E9CE8-B21B-4565-A978-68B2E862EE5B}" dt="2026-10-16T18:52:35.445" v="2007" actId="1036"/>
          <ac:spMkLst>
            <pc:docMk/>
            <pc:sldMk cId="3020772048" sldId="587"/>
            <ac:spMk id="5" creationId="{66FE28F6-2786-7A4A-D818-EF6ABB2D47A4}"/>
          </ac:spMkLst>
        </pc:spChg>
        <pc:picChg chg="add mod">
          <ac:chgData name="Lisa-Marie Bassler" userId="38f25fa2-f4e2-42aa-a629-d2ccc29b42c2" providerId="ADAL" clId="{151E9CE8-B21B-4565-A978-68B2E862EE5B}" dt="2026-10-16T18:52:30.006" v="1997" actId="1076"/>
          <ac:picMkLst>
            <pc:docMk/>
            <pc:sldMk cId="3020772048" sldId="587"/>
            <ac:picMk id="4" creationId="{823C53D9-5C30-20BD-7E56-75A78F59D1F7}"/>
          </ac:picMkLst>
        </pc:picChg>
      </pc:sldChg>
      <pc:sldChg chg="modSp mod">
        <pc:chgData name="Lisa-Marie Bassler" userId="38f25fa2-f4e2-42aa-a629-d2ccc29b42c2" providerId="ADAL" clId="{151E9CE8-B21B-4565-A978-68B2E862EE5B}" dt="2026-10-16T20:30:56.633" v="4665" actId="1035"/>
        <pc:sldMkLst>
          <pc:docMk/>
          <pc:sldMk cId="3138802531" sldId="588"/>
        </pc:sldMkLst>
        <pc:spChg chg="mod">
          <ac:chgData name="Lisa-Marie Bassler" userId="38f25fa2-f4e2-42aa-a629-d2ccc29b42c2" providerId="ADAL" clId="{151E9CE8-B21B-4565-A978-68B2E862EE5B}" dt="2026-10-16T20:30:52.227" v="4659" actId="404"/>
          <ac:spMkLst>
            <pc:docMk/>
            <pc:sldMk cId="3138802531" sldId="588"/>
            <ac:spMk id="2" creationId="{267B801E-C874-909B-269D-360FB5FB18E1}"/>
          </ac:spMkLst>
        </pc:spChg>
        <pc:spChg chg="mod">
          <ac:chgData name="Lisa-Marie Bassler" userId="38f25fa2-f4e2-42aa-a629-d2ccc29b42c2" providerId="ADAL" clId="{151E9CE8-B21B-4565-A978-68B2E862EE5B}" dt="2026-10-16T20:30:56.633" v="4665" actId="1035"/>
          <ac:spMkLst>
            <pc:docMk/>
            <pc:sldMk cId="3138802531" sldId="588"/>
            <ac:spMk id="6" creationId="{88527059-2403-B43D-54E5-B63D45DE2E79}"/>
          </ac:spMkLst>
        </pc:spChg>
      </pc:sldChg>
      <pc:sldChg chg="modSp mod modNotesTx">
        <pc:chgData name="Lisa-Marie Bassler" userId="38f25fa2-f4e2-42aa-a629-d2ccc29b42c2" providerId="ADAL" clId="{151E9CE8-B21B-4565-A978-68B2E862EE5B}" dt="2026-10-19T21:32:56.820" v="15294" actId="20577"/>
        <pc:sldMkLst>
          <pc:docMk/>
          <pc:sldMk cId="270486488" sldId="589"/>
        </pc:sldMkLst>
        <pc:spChg chg="mod">
          <ac:chgData name="Lisa-Marie Bassler" userId="38f25fa2-f4e2-42aa-a629-d2ccc29b42c2" providerId="ADAL" clId="{151E9CE8-B21B-4565-A978-68B2E862EE5B}" dt="2026-10-17T14:16:19.490" v="15028" actId="1076"/>
          <ac:spMkLst>
            <pc:docMk/>
            <pc:sldMk cId="270486488" sldId="589"/>
            <ac:spMk id="7" creationId="{83ADB6EA-3131-6987-48B7-79A505C57FDB}"/>
          </ac:spMkLst>
        </pc:spChg>
      </pc:sldChg>
      <pc:sldChg chg="addSp delSp modSp mod">
        <pc:chgData name="Lisa-Marie Bassler" userId="38f25fa2-f4e2-42aa-a629-d2ccc29b42c2" providerId="ADAL" clId="{151E9CE8-B21B-4565-A978-68B2E862EE5B}" dt="2026-10-19T07:54:48.993" v="15225" actId="1076"/>
        <pc:sldMkLst>
          <pc:docMk/>
          <pc:sldMk cId="2684786733" sldId="590"/>
        </pc:sldMkLst>
        <pc:spChg chg="mod">
          <ac:chgData name="Lisa-Marie Bassler" userId="38f25fa2-f4e2-42aa-a629-d2ccc29b42c2" providerId="ADAL" clId="{151E9CE8-B21B-4565-A978-68B2E862EE5B}" dt="2026-10-19T07:54:46.555" v="15224" actId="14100"/>
          <ac:spMkLst>
            <pc:docMk/>
            <pc:sldMk cId="2684786733" sldId="590"/>
            <ac:spMk id="6" creationId="{6AC4525A-D221-ACA0-40AF-BC35866E02B6}"/>
          </ac:spMkLst>
        </pc:spChg>
        <pc:picChg chg="add mod">
          <ac:chgData name="Lisa-Marie Bassler" userId="38f25fa2-f4e2-42aa-a629-d2ccc29b42c2" providerId="ADAL" clId="{151E9CE8-B21B-4565-A978-68B2E862EE5B}" dt="2026-10-19T07:54:48.993" v="15225" actId="1076"/>
          <ac:picMkLst>
            <pc:docMk/>
            <pc:sldMk cId="2684786733" sldId="590"/>
            <ac:picMk id="7" creationId="{83AEAD4F-28FD-39F2-BED0-BCC94D74204C}"/>
          </ac:picMkLst>
        </pc:picChg>
      </pc:sldChg>
      <pc:sldChg chg="modSp mod">
        <pc:chgData name="Lisa-Marie Bassler" userId="38f25fa2-f4e2-42aa-a629-d2ccc29b42c2" providerId="ADAL" clId="{151E9CE8-B21B-4565-A978-68B2E862EE5B}" dt="2026-10-17T14:32:08.538" v="15029" actId="122"/>
        <pc:sldMkLst>
          <pc:docMk/>
          <pc:sldMk cId="3410492524" sldId="591"/>
        </pc:sldMkLst>
        <pc:spChg chg="mod">
          <ac:chgData name="Lisa-Marie Bassler" userId="38f25fa2-f4e2-42aa-a629-d2ccc29b42c2" providerId="ADAL" clId="{151E9CE8-B21B-4565-A978-68B2E862EE5B}" dt="2026-10-16T20:32:41.248" v="4678" actId="404"/>
          <ac:spMkLst>
            <pc:docMk/>
            <pc:sldMk cId="3410492524" sldId="591"/>
            <ac:spMk id="2" creationId="{6FC15EB9-4500-CD24-DCC6-E515EE76453C}"/>
          </ac:spMkLst>
        </pc:spChg>
        <pc:spChg chg="mod">
          <ac:chgData name="Lisa-Marie Bassler" userId="38f25fa2-f4e2-42aa-a629-d2ccc29b42c2" providerId="ADAL" clId="{151E9CE8-B21B-4565-A978-68B2E862EE5B}" dt="2026-10-16T20:32:35.596" v="4677" actId="122"/>
          <ac:spMkLst>
            <pc:docMk/>
            <pc:sldMk cId="3410492524" sldId="591"/>
            <ac:spMk id="8" creationId="{4C476F57-D182-B5E5-AAFF-7C3A18C58E10}"/>
          </ac:spMkLst>
        </pc:spChg>
        <pc:graphicFrameChg chg="mod modGraphic">
          <ac:chgData name="Lisa-Marie Bassler" userId="38f25fa2-f4e2-42aa-a629-d2ccc29b42c2" providerId="ADAL" clId="{151E9CE8-B21B-4565-A978-68B2E862EE5B}" dt="2026-10-17T14:32:08.538" v="15029" actId="122"/>
          <ac:graphicFrameMkLst>
            <pc:docMk/>
            <pc:sldMk cId="3410492524" sldId="591"/>
            <ac:graphicFrameMk id="5" creationId="{35E6FF91-2752-048C-FBC5-065FB0736E85}"/>
          </ac:graphicFrameMkLst>
        </pc:graphicFrameChg>
      </pc:sldChg>
      <pc:sldChg chg="addSp modSp mod ord">
        <pc:chgData name="Lisa-Marie Bassler" userId="38f25fa2-f4e2-42aa-a629-d2ccc29b42c2" providerId="ADAL" clId="{151E9CE8-B21B-4565-A978-68B2E862EE5B}" dt="2026-10-16T19:13:09.201" v="2510" actId="14100"/>
        <pc:sldMkLst>
          <pc:docMk/>
          <pc:sldMk cId="60033429" sldId="592"/>
        </pc:sldMkLst>
        <pc:spChg chg="mod">
          <ac:chgData name="Lisa-Marie Bassler" userId="38f25fa2-f4e2-42aa-a629-d2ccc29b42c2" providerId="ADAL" clId="{151E9CE8-B21B-4565-A978-68B2E862EE5B}" dt="2026-10-16T19:13:09.201" v="2510" actId="14100"/>
          <ac:spMkLst>
            <pc:docMk/>
            <pc:sldMk cId="60033429" sldId="592"/>
            <ac:spMk id="5" creationId="{144D3A8C-8CAD-232C-8F05-9E26BCD04B89}"/>
          </ac:spMkLst>
        </pc:spChg>
        <pc:picChg chg="add mod">
          <ac:chgData name="Lisa-Marie Bassler" userId="38f25fa2-f4e2-42aa-a629-d2ccc29b42c2" providerId="ADAL" clId="{151E9CE8-B21B-4565-A978-68B2E862EE5B}" dt="2026-10-16T19:12:53.904" v="2493" actId="1036"/>
          <ac:picMkLst>
            <pc:docMk/>
            <pc:sldMk cId="60033429" sldId="592"/>
            <ac:picMk id="4" creationId="{6F39435C-F729-091B-9A5F-C829479677B7}"/>
          </ac:picMkLst>
        </pc:picChg>
      </pc:sldChg>
      <pc:sldChg chg="modSp mod">
        <pc:chgData name="Lisa-Marie Bassler" userId="38f25fa2-f4e2-42aa-a629-d2ccc29b42c2" providerId="ADAL" clId="{151E9CE8-B21B-4565-A978-68B2E862EE5B}" dt="2026-10-16T19:05:11.204" v="2386" actId="404"/>
        <pc:sldMkLst>
          <pc:docMk/>
          <pc:sldMk cId="1795324660" sldId="594"/>
        </pc:sldMkLst>
        <pc:spChg chg="mod">
          <ac:chgData name="Lisa-Marie Bassler" userId="38f25fa2-f4e2-42aa-a629-d2ccc29b42c2" providerId="ADAL" clId="{151E9CE8-B21B-4565-A978-68B2E862EE5B}" dt="2026-10-16T19:05:11.204" v="2386" actId="404"/>
          <ac:spMkLst>
            <pc:docMk/>
            <pc:sldMk cId="1795324660" sldId="594"/>
            <ac:spMk id="2" creationId="{B7AA23B6-FF94-82A8-EA2C-0288FDD9A88E}"/>
          </ac:spMkLst>
        </pc:spChg>
        <pc:spChg chg="mod">
          <ac:chgData name="Lisa-Marie Bassler" userId="38f25fa2-f4e2-42aa-a629-d2ccc29b42c2" providerId="ADAL" clId="{151E9CE8-B21B-4565-A978-68B2E862EE5B}" dt="2026-10-16T19:04:59.638" v="2385" actId="20577"/>
          <ac:spMkLst>
            <pc:docMk/>
            <pc:sldMk cId="1795324660" sldId="594"/>
            <ac:spMk id="6" creationId="{A01FF8FA-9C85-F59F-A3CF-875974AB60A2}"/>
          </ac:spMkLst>
        </pc:spChg>
      </pc:sldChg>
      <pc:sldChg chg="addSp delSp modSp mod modNotesTx">
        <pc:chgData name="Lisa-Marie Bassler" userId="38f25fa2-f4e2-42aa-a629-d2ccc29b42c2" providerId="ADAL" clId="{151E9CE8-B21B-4565-A978-68B2E862EE5B}" dt="2026-10-16T20:33:32.166" v="4697" actId="20577"/>
        <pc:sldMkLst>
          <pc:docMk/>
          <pc:sldMk cId="1284545288" sldId="595"/>
        </pc:sldMkLst>
        <pc:spChg chg="mod">
          <ac:chgData name="Lisa-Marie Bassler" userId="38f25fa2-f4e2-42aa-a629-d2ccc29b42c2" providerId="ADAL" clId="{151E9CE8-B21B-4565-A978-68B2E862EE5B}" dt="2026-10-16T19:19:30.210" v="2821" actId="1035"/>
          <ac:spMkLst>
            <pc:docMk/>
            <pc:sldMk cId="1284545288" sldId="595"/>
            <ac:spMk id="6" creationId="{173E3E6D-8ACB-6365-B995-855CB90F3EF0}"/>
          </ac:spMkLst>
        </pc:spChg>
        <pc:picChg chg="add mod modCrop">
          <ac:chgData name="Lisa-Marie Bassler" userId="38f25fa2-f4e2-42aa-a629-d2ccc29b42c2" providerId="ADAL" clId="{151E9CE8-B21B-4565-A978-68B2E862EE5B}" dt="2026-10-16T19:19:23.450" v="2813" actId="1076"/>
          <ac:picMkLst>
            <pc:docMk/>
            <pc:sldMk cId="1284545288" sldId="595"/>
            <ac:picMk id="10" creationId="{A38AA93F-F8FF-CB88-18C7-DD0836886780}"/>
          </ac:picMkLst>
        </pc:picChg>
      </pc:sldChg>
      <pc:sldChg chg="modSp mod">
        <pc:chgData name="Lisa-Marie Bassler" userId="38f25fa2-f4e2-42aa-a629-d2ccc29b42c2" providerId="ADAL" clId="{151E9CE8-B21B-4565-A978-68B2E862EE5B}" dt="2026-10-16T20:36:56.525" v="4712" actId="20577"/>
        <pc:sldMkLst>
          <pc:docMk/>
          <pc:sldMk cId="3224332926" sldId="596"/>
        </pc:sldMkLst>
        <pc:spChg chg="mod">
          <ac:chgData name="Lisa-Marie Bassler" userId="38f25fa2-f4e2-42aa-a629-d2ccc29b42c2" providerId="ADAL" clId="{151E9CE8-B21B-4565-A978-68B2E862EE5B}" dt="2026-10-16T20:36:56.525" v="4712" actId="20577"/>
          <ac:spMkLst>
            <pc:docMk/>
            <pc:sldMk cId="3224332926" sldId="596"/>
            <ac:spMk id="10" creationId="{63E5006F-A5C4-48B3-4804-0B885B392F86}"/>
          </ac:spMkLst>
        </pc:spChg>
      </pc:sldChg>
      <pc:sldChg chg="modSp mod">
        <pc:chgData name="Lisa-Marie Bassler" userId="38f25fa2-f4e2-42aa-a629-d2ccc29b42c2" providerId="ADAL" clId="{151E9CE8-B21B-4565-A978-68B2E862EE5B}" dt="2026-10-16T19:20:59.578" v="2862" actId="1440"/>
        <pc:sldMkLst>
          <pc:docMk/>
          <pc:sldMk cId="3193842978" sldId="597"/>
        </pc:sldMkLst>
        <pc:spChg chg="mod">
          <ac:chgData name="Lisa-Marie Bassler" userId="38f25fa2-f4e2-42aa-a629-d2ccc29b42c2" providerId="ADAL" clId="{151E9CE8-B21B-4565-A978-68B2E862EE5B}" dt="2026-10-16T19:20:54.318" v="2861" actId="6549"/>
          <ac:spMkLst>
            <pc:docMk/>
            <pc:sldMk cId="3193842978" sldId="597"/>
            <ac:spMk id="6" creationId="{7A179E39-ECCA-99DF-02B2-64CDB1825594}"/>
          </ac:spMkLst>
        </pc:spChg>
        <pc:picChg chg="mod">
          <ac:chgData name="Lisa-Marie Bassler" userId="38f25fa2-f4e2-42aa-a629-d2ccc29b42c2" providerId="ADAL" clId="{151E9CE8-B21B-4565-A978-68B2E862EE5B}" dt="2026-10-16T19:20:59.578" v="2862" actId="1440"/>
          <ac:picMkLst>
            <pc:docMk/>
            <pc:sldMk cId="3193842978" sldId="597"/>
            <ac:picMk id="3" creationId="{D8571D3A-0AFE-4093-181B-87E1C1016CE9}"/>
          </ac:picMkLst>
        </pc:picChg>
      </pc:sldChg>
      <pc:sldChg chg="addSp modSp mod ord">
        <pc:chgData name="Lisa-Marie Bassler" userId="38f25fa2-f4e2-42aa-a629-d2ccc29b42c2" providerId="ADAL" clId="{151E9CE8-B21B-4565-A978-68B2E862EE5B}" dt="2026-10-17T14:35:29.573" v="15049"/>
        <pc:sldMkLst>
          <pc:docMk/>
          <pc:sldMk cId="2932856976" sldId="598"/>
        </pc:sldMkLst>
        <pc:spChg chg="mod">
          <ac:chgData name="Lisa-Marie Bassler" userId="38f25fa2-f4e2-42aa-a629-d2ccc29b42c2" providerId="ADAL" clId="{151E9CE8-B21B-4565-A978-68B2E862EE5B}" dt="2026-10-16T19:10:48.068" v="2428" actId="14100"/>
          <ac:spMkLst>
            <pc:docMk/>
            <pc:sldMk cId="2932856976" sldId="598"/>
            <ac:spMk id="2" creationId="{0FCBDC41-8A46-EB7D-BB21-B0EF5FCF5A37}"/>
          </ac:spMkLst>
        </pc:spChg>
        <pc:spChg chg="mod">
          <ac:chgData name="Lisa-Marie Bassler" userId="38f25fa2-f4e2-42aa-a629-d2ccc29b42c2" providerId="ADAL" clId="{151E9CE8-B21B-4565-A978-68B2E862EE5B}" dt="2026-10-16T20:36:02.535" v="4710" actId="20577"/>
          <ac:spMkLst>
            <pc:docMk/>
            <pc:sldMk cId="2932856976" sldId="598"/>
            <ac:spMk id="6" creationId="{0F299F07-FB20-C980-6774-29E926276165}"/>
          </ac:spMkLst>
        </pc:spChg>
        <pc:picChg chg="add mod">
          <ac:chgData name="Lisa-Marie Bassler" userId="38f25fa2-f4e2-42aa-a629-d2ccc29b42c2" providerId="ADAL" clId="{151E9CE8-B21B-4565-A978-68B2E862EE5B}" dt="2026-10-16T19:11:07.041" v="2464" actId="14100"/>
          <ac:picMkLst>
            <pc:docMk/>
            <pc:sldMk cId="2932856976" sldId="598"/>
            <ac:picMk id="4" creationId="{96F03B7F-692A-3052-3419-A4A860551ADB}"/>
          </ac:picMkLst>
        </pc:picChg>
      </pc:sldChg>
      <pc:sldChg chg="addSp delSp modSp mod">
        <pc:chgData name="Lisa-Marie Bassler" userId="38f25fa2-f4e2-42aa-a629-d2ccc29b42c2" providerId="ADAL" clId="{151E9CE8-B21B-4565-A978-68B2E862EE5B}" dt="2026-10-16T19:22:37.244" v="2894" actId="22"/>
        <pc:sldMkLst>
          <pc:docMk/>
          <pc:sldMk cId="884062129" sldId="599"/>
        </pc:sldMkLst>
        <pc:spChg chg="add">
          <ac:chgData name="Lisa-Marie Bassler" userId="38f25fa2-f4e2-42aa-a629-d2ccc29b42c2" providerId="ADAL" clId="{151E9CE8-B21B-4565-A978-68B2E862EE5B}" dt="2026-10-16T19:22:24.700" v="2890" actId="22"/>
          <ac:spMkLst>
            <pc:docMk/>
            <pc:sldMk cId="884062129" sldId="599"/>
            <ac:spMk id="5" creationId="{26E540B8-8EDA-43F3-2878-D17DDB85C730}"/>
          </ac:spMkLst>
        </pc:spChg>
        <pc:spChg chg="add mod">
          <ac:chgData name="Lisa-Marie Bassler" userId="38f25fa2-f4e2-42aa-a629-d2ccc29b42c2" providerId="ADAL" clId="{151E9CE8-B21B-4565-A978-68B2E862EE5B}" dt="2026-10-16T19:22:36.844" v="2893" actId="20577"/>
          <ac:spMkLst>
            <pc:docMk/>
            <pc:sldMk cId="884062129" sldId="599"/>
            <ac:spMk id="7" creationId="{BDEBCA3D-4447-424E-1469-90D56B8AFBC2}"/>
          </ac:spMkLst>
        </pc:spChg>
        <pc:picChg chg="add">
          <ac:chgData name="Lisa-Marie Bassler" userId="38f25fa2-f4e2-42aa-a629-d2ccc29b42c2" providerId="ADAL" clId="{151E9CE8-B21B-4565-A978-68B2E862EE5B}" dt="2026-10-16T19:22:18.925" v="2889" actId="22"/>
          <ac:picMkLst>
            <pc:docMk/>
            <pc:sldMk cId="884062129" sldId="599"/>
            <ac:picMk id="3" creationId="{EB944BFA-D7B2-1B87-27FD-47DC942131D5}"/>
          </ac:picMkLst>
        </pc:picChg>
        <pc:picChg chg="add">
          <ac:chgData name="Lisa-Marie Bassler" userId="38f25fa2-f4e2-42aa-a629-d2ccc29b42c2" providerId="ADAL" clId="{151E9CE8-B21B-4565-A978-68B2E862EE5B}" dt="2026-10-16T19:22:37.244" v="2894" actId="22"/>
          <ac:picMkLst>
            <pc:docMk/>
            <pc:sldMk cId="884062129" sldId="599"/>
            <ac:picMk id="9" creationId="{084E6689-34D8-8C6C-7122-31CAD2B00696}"/>
          </ac:picMkLst>
        </pc:picChg>
      </pc:sldChg>
      <pc:sldChg chg="modSp mod">
        <pc:chgData name="Lisa-Marie Bassler" userId="38f25fa2-f4e2-42aa-a629-d2ccc29b42c2" providerId="ADAL" clId="{151E9CE8-B21B-4565-A978-68B2E862EE5B}" dt="2026-10-16T20:37:56.708" v="4715" actId="20577"/>
        <pc:sldMkLst>
          <pc:docMk/>
          <pc:sldMk cId="3979161975" sldId="605"/>
        </pc:sldMkLst>
        <pc:spChg chg="mod">
          <ac:chgData name="Lisa-Marie Bassler" userId="38f25fa2-f4e2-42aa-a629-d2ccc29b42c2" providerId="ADAL" clId="{151E9CE8-B21B-4565-A978-68B2E862EE5B}" dt="2026-10-16T20:37:56.708" v="4715" actId="20577"/>
          <ac:spMkLst>
            <pc:docMk/>
            <pc:sldMk cId="3979161975" sldId="605"/>
            <ac:spMk id="2" creationId="{8124C3FA-B49F-5F06-5ADB-D6EABFB606B5}"/>
          </ac:spMkLst>
        </pc:spChg>
        <pc:spChg chg="mod">
          <ac:chgData name="Lisa-Marie Bassler" userId="38f25fa2-f4e2-42aa-a629-d2ccc29b42c2" providerId="ADAL" clId="{151E9CE8-B21B-4565-A978-68B2E862EE5B}" dt="2026-10-16T19:21:27.904" v="2887"/>
          <ac:spMkLst>
            <pc:docMk/>
            <pc:sldMk cId="3979161975" sldId="605"/>
            <ac:spMk id="10" creationId="{DCE78811-2904-E176-4FB1-741B535082F3}"/>
          </ac:spMkLst>
        </pc:spChg>
        <pc:picChg chg="mod modCrop">
          <ac:chgData name="Lisa-Marie Bassler" userId="38f25fa2-f4e2-42aa-a629-d2ccc29b42c2" providerId="ADAL" clId="{151E9CE8-B21B-4565-A978-68B2E862EE5B}" dt="2026-10-16T20:10:10.582" v="4538" actId="1076"/>
          <ac:picMkLst>
            <pc:docMk/>
            <pc:sldMk cId="3979161975" sldId="605"/>
            <ac:picMk id="9" creationId="{FC2052AD-372E-E12F-C5C5-914E05B1D6A0}"/>
          </ac:picMkLst>
        </pc:picChg>
      </pc:sldChg>
      <pc:sldChg chg="addSp modSp mod ord">
        <pc:chgData name="Lisa-Marie Bassler" userId="38f25fa2-f4e2-42aa-a629-d2ccc29b42c2" providerId="ADAL" clId="{151E9CE8-B21B-4565-A978-68B2E862EE5B}" dt="2026-10-17T14:35:11.740" v="15047" actId="20577"/>
        <pc:sldMkLst>
          <pc:docMk/>
          <pc:sldMk cId="349229065" sldId="607"/>
        </pc:sldMkLst>
        <pc:spChg chg="mod">
          <ac:chgData name="Lisa-Marie Bassler" userId="38f25fa2-f4e2-42aa-a629-d2ccc29b42c2" providerId="ADAL" clId="{151E9CE8-B21B-4565-A978-68B2E862EE5B}" dt="2026-10-17T14:35:11.740" v="15047" actId="20577"/>
          <ac:spMkLst>
            <pc:docMk/>
            <pc:sldMk cId="349229065" sldId="607"/>
            <ac:spMk id="6" creationId="{CA4638A9-78C5-BDCC-F01B-88454D9107FD}"/>
          </ac:spMkLst>
        </pc:spChg>
        <pc:picChg chg="add mod">
          <ac:chgData name="Lisa-Marie Bassler" userId="38f25fa2-f4e2-42aa-a629-d2ccc29b42c2" providerId="ADAL" clId="{151E9CE8-B21B-4565-A978-68B2E862EE5B}" dt="2026-10-16T19:17:36.040" v="2719" actId="1076"/>
          <ac:picMkLst>
            <pc:docMk/>
            <pc:sldMk cId="349229065" sldId="607"/>
            <ac:picMk id="4" creationId="{2123636B-178E-D1AB-6E0C-F36CBF532E44}"/>
          </ac:picMkLst>
        </pc:picChg>
      </pc:sldChg>
      <pc:sldChg chg="modSp add mod modNotesTx">
        <pc:chgData name="Lisa-Marie Bassler" userId="38f25fa2-f4e2-42aa-a629-d2ccc29b42c2" providerId="ADAL" clId="{151E9CE8-B21B-4565-A978-68B2E862EE5B}" dt="2026-10-16T20:35:00.123" v="4698" actId="255"/>
        <pc:sldMkLst>
          <pc:docMk/>
          <pc:sldMk cId="993232928" sldId="611"/>
        </pc:sldMkLst>
        <pc:spChg chg="mod">
          <ac:chgData name="Lisa-Marie Bassler" userId="38f25fa2-f4e2-42aa-a629-d2ccc29b42c2" providerId="ADAL" clId="{151E9CE8-B21B-4565-A978-68B2E862EE5B}" dt="2026-10-16T19:15:38.986" v="2698" actId="6549"/>
          <ac:spMkLst>
            <pc:docMk/>
            <pc:sldMk cId="993232928" sldId="611"/>
            <ac:spMk id="2" creationId="{8277EC69-489E-6904-9421-A217DD48522A}"/>
          </ac:spMkLst>
        </pc:spChg>
        <pc:spChg chg="mod">
          <ac:chgData name="Lisa-Marie Bassler" userId="38f25fa2-f4e2-42aa-a629-d2ccc29b42c2" providerId="ADAL" clId="{151E9CE8-B21B-4565-A978-68B2E862EE5B}" dt="2026-10-16T20:35:00.123" v="4698" actId="255"/>
          <ac:spMkLst>
            <pc:docMk/>
            <pc:sldMk cId="993232928" sldId="611"/>
            <ac:spMk id="6" creationId="{0088624A-2A03-EA39-629D-13A9BCD393B3}"/>
          </ac:spMkLst>
        </pc:spChg>
        <pc:picChg chg="mod">
          <ac:chgData name="Lisa-Marie Bassler" userId="38f25fa2-f4e2-42aa-a629-d2ccc29b42c2" providerId="ADAL" clId="{151E9CE8-B21B-4565-A978-68B2E862EE5B}" dt="2026-10-16T19:20:17.795" v="2838" actId="1076"/>
          <ac:picMkLst>
            <pc:docMk/>
            <pc:sldMk cId="993232928" sldId="611"/>
            <ac:picMk id="7" creationId="{C0FA41F2-B917-660C-BE79-2E851C7941B5}"/>
          </ac:picMkLst>
        </pc:picChg>
        <pc:picChg chg="mod">
          <ac:chgData name="Lisa-Marie Bassler" userId="38f25fa2-f4e2-42aa-a629-d2ccc29b42c2" providerId="ADAL" clId="{151E9CE8-B21B-4565-A978-68B2E862EE5B}" dt="2026-10-16T19:20:19.571" v="2839" actId="1076"/>
          <ac:picMkLst>
            <pc:docMk/>
            <pc:sldMk cId="993232928" sldId="611"/>
            <ac:picMk id="8" creationId="{8E0A0564-C12F-BA85-ED17-F858267B8F5C}"/>
          </ac:picMkLst>
        </pc:picChg>
      </pc:sldChg>
      <pc:sldChg chg="modSp add mod ord">
        <pc:chgData name="Lisa-Marie Bassler" userId="38f25fa2-f4e2-42aa-a629-d2ccc29b42c2" providerId="ADAL" clId="{151E9CE8-B21B-4565-A978-68B2E862EE5B}" dt="2026-10-16T21:31:51.489" v="5123" actId="1036"/>
        <pc:sldMkLst>
          <pc:docMk/>
          <pc:sldMk cId="2129517576" sldId="613"/>
        </pc:sldMkLst>
        <pc:spChg chg="mod">
          <ac:chgData name="Lisa-Marie Bassler" userId="38f25fa2-f4e2-42aa-a629-d2ccc29b42c2" providerId="ADAL" clId="{151E9CE8-B21B-4565-A978-68B2E862EE5B}" dt="2026-10-16T21:31:51.489" v="5123" actId="1036"/>
          <ac:spMkLst>
            <pc:docMk/>
            <pc:sldMk cId="2129517576" sldId="613"/>
            <ac:spMk id="2" creationId="{5C1232A3-9979-8022-3F79-E8D3995FE4FF}"/>
          </ac:spMkLst>
        </pc:spChg>
      </pc:sldChg>
      <pc:sldChg chg="modSp add mod">
        <pc:chgData name="Lisa-Marie Bassler" userId="38f25fa2-f4e2-42aa-a629-d2ccc29b42c2" providerId="ADAL" clId="{151E9CE8-B21B-4565-A978-68B2E862EE5B}" dt="2026-10-16T22:00:22.626" v="10371" actId="20577"/>
        <pc:sldMkLst>
          <pc:docMk/>
          <pc:sldMk cId="2843890017" sldId="614"/>
        </pc:sldMkLst>
        <pc:spChg chg="mod">
          <ac:chgData name="Lisa-Marie Bassler" userId="38f25fa2-f4e2-42aa-a629-d2ccc29b42c2" providerId="ADAL" clId="{151E9CE8-B21B-4565-A978-68B2E862EE5B}" dt="2026-10-16T22:00:22.626" v="10371" actId="20577"/>
          <ac:spMkLst>
            <pc:docMk/>
            <pc:sldMk cId="2843890017" sldId="614"/>
            <ac:spMk id="6" creationId="{795D2752-7BF3-909C-C1B2-C480AB94AFDA}"/>
          </ac:spMkLst>
        </pc:spChg>
      </pc:sldChg>
      <pc:sldChg chg="delSp modSp add mod">
        <pc:chgData name="Lisa-Marie Bassler" userId="38f25fa2-f4e2-42aa-a629-d2ccc29b42c2" providerId="ADAL" clId="{151E9CE8-B21B-4565-A978-68B2E862EE5B}" dt="2026-10-17T13:42:44.343" v="12607" actId="14100"/>
        <pc:sldMkLst>
          <pc:docMk/>
          <pc:sldMk cId="4023127339" sldId="615"/>
        </pc:sldMkLst>
        <pc:spChg chg="mod">
          <ac:chgData name="Lisa-Marie Bassler" userId="38f25fa2-f4e2-42aa-a629-d2ccc29b42c2" providerId="ADAL" clId="{151E9CE8-B21B-4565-A978-68B2E862EE5B}" dt="2026-10-16T21:46:55.207" v="5407" actId="6549"/>
          <ac:spMkLst>
            <pc:docMk/>
            <pc:sldMk cId="4023127339" sldId="615"/>
            <ac:spMk id="2" creationId="{86FBA45A-F2B2-7D7B-8634-330808F9307A}"/>
          </ac:spMkLst>
        </pc:spChg>
        <pc:spChg chg="mod">
          <ac:chgData name="Lisa-Marie Bassler" userId="38f25fa2-f4e2-42aa-a629-d2ccc29b42c2" providerId="ADAL" clId="{151E9CE8-B21B-4565-A978-68B2E862EE5B}" dt="2026-10-17T13:42:44.343" v="12607" actId="14100"/>
          <ac:spMkLst>
            <pc:docMk/>
            <pc:sldMk cId="4023127339" sldId="615"/>
            <ac:spMk id="6" creationId="{8889CB23-06AA-D6B5-C5BE-CFC67C488D08}"/>
          </ac:spMkLst>
        </pc:spChg>
        <pc:picChg chg="mod">
          <ac:chgData name="Lisa-Marie Bassler" userId="38f25fa2-f4e2-42aa-a629-d2ccc29b42c2" providerId="ADAL" clId="{151E9CE8-B21B-4565-A978-68B2E862EE5B}" dt="2026-10-16T22:52:00.658" v="12359" actId="1076"/>
          <ac:picMkLst>
            <pc:docMk/>
            <pc:sldMk cId="4023127339" sldId="615"/>
            <ac:picMk id="5" creationId="{B19D431B-9334-2567-7F44-12E5BBF1B1E9}"/>
          </ac:picMkLst>
        </pc:picChg>
      </pc:sldChg>
      <pc:sldChg chg="addSp modSp add mod">
        <pc:chgData name="Lisa-Marie Bassler" userId="38f25fa2-f4e2-42aa-a629-d2ccc29b42c2" providerId="ADAL" clId="{151E9CE8-B21B-4565-A978-68B2E862EE5B}" dt="2026-10-17T14:06:32.210" v="14931"/>
        <pc:sldMkLst>
          <pc:docMk/>
          <pc:sldMk cId="945866499" sldId="616"/>
        </pc:sldMkLst>
        <pc:spChg chg="mod">
          <ac:chgData name="Lisa-Marie Bassler" userId="38f25fa2-f4e2-42aa-a629-d2ccc29b42c2" providerId="ADAL" clId="{151E9CE8-B21B-4565-A978-68B2E862EE5B}" dt="2026-10-16T21:58:12.866" v="5635"/>
          <ac:spMkLst>
            <pc:docMk/>
            <pc:sldMk cId="945866499" sldId="616"/>
            <ac:spMk id="2" creationId="{9C65432C-6EE4-3A48-B260-083AF2E7E36A}"/>
          </ac:spMkLst>
        </pc:spChg>
        <pc:spChg chg="mod">
          <ac:chgData name="Lisa-Marie Bassler" userId="38f25fa2-f4e2-42aa-a629-d2ccc29b42c2" providerId="ADAL" clId="{151E9CE8-B21B-4565-A978-68B2E862EE5B}" dt="2026-10-16T21:58:12.898" v="5636"/>
          <ac:spMkLst>
            <pc:docMk/>
            <pc:sldMk cId="945866499" sldId="616"/>
            <ac:spMk id="3" creationId="{69BB87DD-025D-AE43-4A03-910135B61E5D}"/>
          </ac:spMkLst>
        </pc:spChg>
        <pc:spChg chg="add mod">
          <ac:chgData name="Lisa-Marie Bassler" userId="38f25fa2-f4e2-42aa-a629-d2ccc29b42c2" providerId="ADAL" clId="{151E9CE8-B21B-4565-A978-68B2E862EE5B}" dt="2026-10-17T13:53:09.905" v="14164"/>
          <ac:spMkLst>
            <pc:docMk/>
            <pc:sldMk cId="945866499" sldId="616"/>
            <ac:spMk id="4" creationId="{45F36F60-3250-4FCD-95C1-30AABD9A252E}"/>
          </ac:spMkLst>
        </pc:spChg>
        <pc:spChg chg="add mod">
          <ac:chgData name="Lisa-Marie Bassler" userId="38f25fa2-f4e2-42aa-a629-d2ccc29b42c2" providerId="ADAL" clId="{151E9CE8-B21B-4565-A978-68B2E862EE5B}" dt="2026-10-17T13:53:09.887" v="14162"/>
          <ac:spMkLst>
            <pc:docMk/>
            <pc:sldMk cId="945866499" sldId="616"/>
            <ac:spMk id="5" creationId="{8A8384CF-0173-4078-8C1E-C1A12B3EBC10}"/>
          </ac:spMkLst>
        </pc:spChg>
        <pc:spChg chg="add mod">
          <ac:chgData name="Lisa-Marie Bassler" userId="38f25fa2-f4e2-42aa-a629-d2ccc29b42c2" providerId="ADAL" clId="{151E9CE8-B21B-4565-A978-68B2E862EE5B}" dt="2026-10-16T21:58:12.948" v="5666"/>
          <ac:spMkLst>
            <pc:docMk/>
            <pc:sldMk cId="945866499" sldId="616"/>
            <ac:spMk id="6" creationId="{02296D9A-6D71-45BF-A4F5-83346CBB8AD0}"/>
          </ac:spMkLst>
        </pc:spChg>
        <pc:spChg chg="add mod">
          <ac:chgData name="Lisa-Marie Bassler" userId="38f25fa2-f4e2-42aa-a629-d2ccc29b42c2" providerId="ADAL" clId="{151E9CE8-B21B-4565-A978-68B2E862EE5B}" dt="2026-10-16T21:58:12.948" v="5673"/>
          <ac:spMkLst>
            <pc:docMk/>
            <pc:sldMk cId="945866499" sldId="616"/>
            <ac:spMk id="7" creationId="{68528CE9-9C03-48DB-B131-D12AA74C1027}"/>
          </ac:spMkLst>
        </pc:spChg>
        <pc:spChg chg="add mod">
          <ac:chgData name="Lisa-Marie Bassler" userId="38f25fa2-f4e2-42aa-a629-d2ccc29b42c2" providerId="ADAL" clId="{151E9CE8-B21B-4565-A978-68B2E862EE5B}" dt="2026-10-17T14:06:31.735" v="14839"/>
          <ac:spMkLst>
            <pc:docMk/>
            <pc:sldMk cId="945866499" sldId="616"/>
            <ac:spMk id="8" creationId="{072C5588-5A03-40BF-BE5C-F3AA3A09C34D}"/>
          </ac:spMkLst>
        </pc:spChg>
        <pc:spChg chg="add mod">
          <ac:chgData name="Lisa-Marie Bassler" userId="38f25fa2-f4e2-42aa-a629-d2ccc29b42c2" providerId="ADAL" clId="{151E9CE8-B21B-4565-A978-68B2E862EE5B}" dt="2026-10-16T21:58:13.782" v="6075"/>
          <ac:spMkLst>
            <pc:docMk/>
            <pc:sldMk cId="945866499" sldId="616"/>
            <ac:spMk id="9" creationId="{E937A105-9E48-4890-BDCD-8B9F934568A6}"/>
          </ac:spMkLst>
        </pc:spChg>
        <pc:spChg chg="add mod">
          <ac:chgData name="Lisa-Marie Bassler" userId="38f25fa2-f4e2-42aa-a629-d2ccc29b42c2" providerId="ADAL" clId="{151E9CE8-B21B-4565-A978-68B2E862EE5B}" dt="2026-10-17T14:06:32.210" v="14931"/>
          <ac:spMkLst>
            <pc:docMk/>
            <pc:sldMk cId="945866499" sldId="616"/>
            <ac:spMk id="10" creationId="{AF6D191A-7FF9-44D6-BF71-F966F853DAA8}"/>
          </ac:spMkLst>
        </pc:spChg>
        <pc:spChg chg="add mod">
          <ac:chgData name="Lisa-Marie Bassler" userId="38f25fa2-f4e2-42aa-a629-d2ccc29b42c2" providerId="ADAL" clId="{151E9CE8-B21B-4565-A978-68B2E862EE5B}" dt="2026-10-16T21:58:13.201" v="5706"/>
          <ac:spMkLst>
            <pc:docMk/>
            <pc:sldMk cId="945866499" sldId="616"/>
            <ac:spMk id="11" creationId="{0E6E5A15-F344-4F6F-9201-43441574136C}"/>
          </ac:spMkLst>
        </pc:spChg>
        <pc:spChg chg="add mod">
          <ac:chgData name="Lisa-Marie Bassler" userId="38f25fa2-f4e2-42aa-a629-d2ccc29b42c2" providerId="ADAL" clId="{151E9CE8-B21B-4565-A978-68B2E862EE5B}" dt="2026-10-17T14:06:31.721" v="14834"/>
          <ac:spMkLst>
            <pc:docMk/>
            <pc:sldMk cId="945866499" sldId="616"/>
            <ac:spMk id="12" creationId="{FA8D8887-CC8B-4067-9EAF-52E5D4FAF503}"/>
          </ac:spMkLst>
        </pc:spChg>
        <pc:spChg chg="add mod">
          <ac:chgData name="Lisa-Marie Bassler" userId="38f25fa2-f4e2-42aa-a629-d2ccc29b42c2" providerId="ADAL" clId="{151E9CE8-B21B-4565-A978-68B2E862EE5B}" dt="2026-10-16T22:01:44.855" v="10503" actId="1035"/>
          <ac:spMkLst>
            <pc:docMk/>
            <pc:sldMk cId="945866499" sldId="616"/>
            <ac:spMk id="13" creationId="{D9E96990-F02A-4ED5-B6A5-578B00999742}"/>
          </ac:spMkLst>
        </pc:spChg>
        <pc:spChg chg="add mod">
          <ac:chgData name="Lisa-Marie Bassler" userId="38f25fa2-f4e2-42aa-a629-d2ccc29b42c2" providerId="ADAL" clId="{151E9CE8-B21B-4565-A978-68B2E862EE5B}" dt="2026-10-17T14:06:31.704" v="14830"/>
          <ac:spMkLst>
            <pc:docMk/>
            <pc:sldMk cId="945866499" sldId="616"/>
            <ac:spMk id="14" creationId="{DA94FEA2-EDD3-44EE-B404-639882AA874B}"/>
          </ac:spMkLst>
        </pc:spChg>
        <pc:spChg chg="add mod">
          <ac:chgData name="Lisa-Marie Bassler" userId="38f25fa2-f4e2-42aa-a629-d2ccc29b42c2" providerId="ADAL" clId="{151E9CE8-B21B-4565-A978-68B2E862EE5B}" dt="2026-10-16T22:01:44.855" v="10503" actId="1035"/>
          <ac:spMkLst>
            <pc:docMk/>
            <pc:sldMk cId="945866499" sldId="616"/>
            <ac:spMk id="15" creationId="{60D5D406-EA27-4564-A599-EF82A3D0F8AD}"/>
          </ac:spMkLst>
        </pc:spChg>
        <pc:spChg chg="add mod">
          <ac:chgData name="Lisa-Marie Bassler" userId="38f25fa2-f4e2-42aa-a629-d2ccc29b42c2" providerId="ADAL" clId="{151E9CE8-B21B-4565-A978-68B2E862EE5B}" dt="2026-10-17T14:06:31.721" v="14835"/>
          <ac:spMkLst>
            <pc:docMk/>
            <pc:sldMk cId="945866499" sldId="616"/>
            <ac:spMk id="16" creationId="{A90D6C66-F175-47D3-B82A-9BF50FC46DB1}"/>
          </ac:spMkLst>
        </pc:spChg>
        <pc:spChg chg="add mod">
          <ac:chgData name="Lisa-Marie Bassler" userId="38f25fa2-f4e2-42aa-a629-d2ccc29b42c2" providerId="ADAL" clId="{151E9CE8-B21B-4565-A978-68B2E862EE5B}" dt="2026-10-16T21:58:13.282" v="5766"/>
          <ac:spMkLst>
            <pc:docMk/>
            <pc:sldMk cId="945866499" sldId="616"/>
            <ac:spMk id="17" creationId="{80FA92D3-4255-48B3-A707-440F447E4F96}"/>
          </ac:spMkLst>
        </pc:spChg>
        <pc:spChg chg="add mod">
          <ac:chgData name="Lisa-Marie Bassler" userId="38f25fa2-f4e2-42aa-a629-d2ccc29b42c2" providerId="ADAL" clId="{151E9CE8-B21B-4565-A978-68B2E862EE5B}" dt="2026-10-17T14:06:31.704" v="14831"/>
          <ac:spMkLst>
            <pc:docMk/>
            <pc:sldMk cId="945866499" sldId="616"/>
            <ac:spMk id="18" creationId="{FC354CCB-C20B-433C-8468-4BB651DDD80E}"/>
          </ac:spMkLst>
        </pc:spChg>
        <pc:spChg chg="add mod">
          <ac:chgData name="Lisa-Marie Bassler" userId="38f25fa2-f4e2-42aa-a629-d2ccc29b42c2" providerId="ADAL" clId="{151E9CE8-B21B-4565-A978-68B2E862EE5B}" dt="2026-10-16T22:01:44.855" v="10503" actId="1035"/>
          <ac:spMkLst>
            <pc:docMk/>
            <pc:sldMk cId="945866499" sldId="616"/>
            <ac:spMk id="19" creationId="{256DAAC7-80C8-4A0F-9017-D7F8AE6254B2}"/>
          </ac:spMkLst>
        </pc:spChg>
        <pc:spChg chg="add mod">
          <ac:chgData name="Lisa-Marie Bassler" userId="38f25fa2-f4e2-42aa-a629-d2ccc29b42c2" providerId="ADAL" clId="{151E9CE8-B21B-4565-A978-68B2E862EE5B}" dt="2026-10-17T14:06:31.721" v="14836"/>
          <ac:spMkLst>
            <pc:docMk/>
            <pc:sldMk cId="945866499" sldId="616"/>
            <ac:spMk id="20" creationId="{66BB1368-A91E-4416-BBDC-34EA6FFA8E51}"/>
          </ac:spMkLst>
        </pc:spChg>
        <pc:spChg chg="add mod">
          <ac:chgData name="Lisa-Marie Bassler" userId="38f25fa2-f4e2-42aa-a629-d2ccc29b42c2" providerId="ADAL" clId="{151E9CE8-B21B-4565-A978-68B2E862EE5B}" dt="2026-10-16T22:01:44.855" v="10503" actId="1035"/>
          <ac:spMkLst>
            <pc:docMk/>
            <pc:sldMk cId="945866499" sldId="616"/>
            <ac:spMk id="21" creationId="{93676552-C653-45A7-B797-985B2CE2BF00}"/>
          </ac:spMkLst>
        </pc:spChg>
        <pc:spChg chg="add mod">
          <ac:chgData name="Lisa-Marie Bassler" userId="38f25fa2-f4e2-42aa-a629-d2ccc29b42c2" providerId="ADAL" clId="{151E9CE8-B21B-4565-A978-68B2E862EE5B}" dt="2026-10-17T14:06:31.704" v="14832"/>
          <ac:spMkLst>
            <pc:docMk/>
            <pc:sldMk cId="945866499" sldId="616"/>
            <ac:spMk id="22" creationId="{EAEC93CB-D778-473E-89AA-E12B3990169C}"/>
          </ac:spMkLst>
        </pc:spChg>
        <pc:spChg chg="add mod">
          <ac:chgData name="Lisa-Marie Bassler" userId="38f25fa2-f4e2-42aa-a629-d2ccc29b42c2" providerId="ADAL" clId="{151E9CE8-B21B-4565-A978-68B2E862EE5B}" dt="2026-10-16T21:58:13.315" v="5826"/>
          <ac:spMkLst>
            <pc:docMk/>
            <pc:sldMk cId="945866499" sldId="616"/>
            <ac:spMk id="23" creationId="{072491FC-11F6-45B0-9F9E-44A9500FEA59}"/>
          </ac:spMkLst>
        </pc:spChg>
        <pc:spChg chg="add mod">
          <ac:chgData name="Lisa-Marie Bassler" userId="38f25fa2-f4e2-42aa-a629-d2ccc29b42c2" providerId="ADAL" clId="{151E9CE8-B21B-4565-A978-68B2E862EE5B}" dt="2026-10-17T14:06:31.721" v="14837"/>
          <ac:spMkLst>
            <pc:docMk/>
            <pc:sldMk cId="945866499" sldId="616"/>
            <ac:spMk id="24" creationId="{04F829BD-5595-4B8E-9D97-F5713823C2AE}"/>
          </ac:spMkLst>
        </pc:spChg>
        <pc:spChg chg="add mod">
          <ac:chgData name="Lisa-Marie Bassler" userId="38f25fa2-f4e2-42aa-a629-d2ccc29b42c2" providerId="ADAL" clId="{151E9CE8-B21B-4565-A978-68B2E862EE5B}" dt="2026-10-16T22:01:44.855" v="10503" actId="1035"/>
          <ac:spMkLst>
            <pc:docMk/>
            <pc:sldMk cId="945866499" sldId="616"/>
            <ac:spMk id="25" creationId="{58A3749F-9AFE-44BA-9775-6CCB8FBC986B}"/>
          </ac:spMkLst>
        </pc:spChg>
        <pc:spChg chg="add mod">
          <ac:chgData name="Lisa-Marie Bassler" userId="38f25fa2-f4e2-42aa-a629-d2ccc29b42c2" providerId="ADAL" clId="{151E9CE8-B21B-4565-A978-68B2E862EE5B}" dt="2026-10-17T14:06:31.721" v="14833"/>
          <ac:spMkLst>
            <pc:docMk/>
            <pc:sldMk cId="945866499" sldId="616"/>
            <ac:spMk id="26" creationId="{06A1BFC9-FA26-4A69-B556-EC9087E3D3BA}"/>
          </ac:spMkLst>
        </pc:spChg>
      </pc:sldChg>
      <pc:sldChg chg="addSp delSp modSp add mod">
        <pc:chgData name="Lisa-Marie Bassler" userId="38f25fa2-f4e2-42aa-a629-d2ccc29b42c2" providerId="ADAL" clId="{151E9CE8-B21B-4565-A978-68B2E862EE5B}" dt="2026-10-17T14:06:41.484" v="14974"/>
        <pc:sldMkLst>
          <pc:docMk/>
          <pc:sldMk cId="520487791" sldId="617"/>
        </pc:sldMkLst>
        <pc:spChg chg="mod">
          <ac:chgData name="Lisa-Marie Bassler" userId="38f25fa2-f4e2-42aa-a629-d2ccc29b42c2" providerId="ADAL" clId="{151E9CE8-B21B-4565-A978-68B2E862EE5B}" dt="2026-10-16T22:01:40.010" v="10496" actId="1036"/>
          <ac:spMkLst>
            <pc:docMk/>
            <pc:sldMk cId="520487791" sldId="617"/>
            <ac:spMk id="2" creationId="{9C65432C-6EE4-3A48-B260-083AF2E7E36A}"/>
          </ac:spMkLst>
        </pc:spChg>
        <pc:spChg chg="mod">
          <ac:chgData name="Lisa-Marie Bassler" userId="38f25fa2-f4e2-42aa-a629-d2ccc29b42c2" providerId="ADAL" clId="{151E9CE8-B21B-4565-A978-68B2E862EE5B}" dt="2026-10-16T21:58:13.565" v="5862"/>
          <ac:spMkLst>
            <pc:docMk/>
            <pc:sldMk cId="520487791" sldId="617"/>
            <ac:spMk id="3" creationId="{69BB87DD-025D-AE43-4A03-910135B61E5D}"/>
          </ac:spMkLst>
        </pc:spChg>
        <pc:spChg chg="add mod">
          <ac:chgData name="Lisa-Marie Bassler" userId="38f25fa2-f4e2-42aa-a629-d2ccc29b42c2" providerId="ADAL" clId="{151E9CE8-B21B-4565-A978-68B2E862EE5B}" dt="2026-10-17T13:53:09.921" v="14165"/>
          <ac:spMkLst>
            <pc:docMk/>
            <pc:sldMk cId="520487791" sldId="617"/>
            <ac:spMk id="4" creationId="{778051F2-81EF-487C-B1BA-45811F3A2551}"/>
          </ac:spMkLst>
        </pc:spChg>
        <pc:spChg chg="add mod">
          <ac:chgData name="Lisa-Marie Bassler" userId="38f25fa2-f4e2-42aa-a629-d2ccc29b42c2" providerId="ADAL" clId="{151E9CE8-B21B-4565-A978-68B2E862EE5B}" dt="2026-10-17T13:53:09.891" v="14163"/>
          <ac:spMkLst>
            <pc:docMk/>
            <pc:sldMk cId="520487791" sldId="617"/>
            <ac:spMk id="5" creationId="{9F4CB058-6114-42BC-9624-D5F0B06FCA15}"/>
          </ac:spMkLst>
        </pc:spChg>
        <pc:spChg chg="add mod">
          <ac:chgData name="Lisa-Marie Bassler" userId="38f25fa2-f4e2-42aa-a629-d2ccc29b42c2" providerId="ADAL" clId="{151E9CE8-B21B-4565-A978-68B2E862EE5B}" dt="2026-10-16T21:58:13.582" v="5892"/>
          <ac:spMkLst>
            <pc:docMk/>
            <pc:sldMk cId="520487791" sldId="617"/>
            <ac:spMk id="6" creationId="{6985E287-826D-4FB1-9E20-F47762C1B753}"/>
          </ac:spMkLst>
        </pc:spChg>
        <pc:spChg chg="add mod">
          <ac:chgData name="Lisa-Marie Bassler" userId="38f25fa2-f4e2-42aa-a629-d2ccc29b42c2" providerId="ADAL" clId="{151E9CE8-B21B-4565-A978-68B2E862EE5B}" dt="2026-10-16T21:58:13.582" v="5899"/>
          <ac:spMkLst>
            <pc:docMk/>
            <pc:sldMk cId="520487791" sldId="617"/>
            <ac:spMk id="7" creationId="{67E81F56-CA3B-444E-8CC9-2CD411F80C17}"/>
          </ac:spMkLst>
        </pc:spChg>
        <pc:spChg chg="add mod">
          <ac:chgData name="Lisa-Marie Bassler" userId="38f25fa2-f4e2-42aa-a629-d2ccc29b42c2" providerId="ADAL" clId="{151E9CE8-B21B-4565-A978-68B2E862EE5B}" dt="2026-10-16T21:58:13.782" v="6080"/>
          <ac:spMkLst>
            <pc:docMk/>
            <pc:sldMk cId="520487791" sldId="617"/>
            <ac:spMk id="8" creationId="{96C1E837-4828-4E3E-8024-8D0DE7DD0AF2}"/>
          </ac:spMkLst>
        </pc:spChg>
        <pc:spChg chg="add mod">
          <ac:chgData name="Lisa-Marie Bassler" userId="38f25fa2-f4e2-42aa-a629-d2ccc29b42c2" providerId="ADAL" clId="{151E9CE8-B21B-4565-A978-68B2E862EE5B}" dt="2026-10-17T14:06:32.226" v="14933"/>
          <ac:spMkLst>
            <pc:docMk/>
            <pc:sldMk cId="520487791" sldId="617"/>
            <ac:spMk id="9" creationId="{30C34B15-9AFD-4A04-9078-D6E2DBEF9188}"/>
          </ac:spMkLst>
        </pc:spChg>
        <pc:spChg chg="add mod">
          <ac:chgData name="Lisa-Marie Bassler" userId="38f25fa2-f4e2-42aa-a629-d2ccc29b42c2" providerId="ADAL" clId="{151E9CE8-B21B-4565-A978-68B2E862EE5B}" dt="2026-10-16T21:58:13.648" v="5923"/>
          <ac:spMkLst>
            <pc:docMk/>
            <pc:sldMk cId="520487791" sldId="617"/>
            <ac:spMk id="10" creationId="{01753D7A-34F4-4FB9-9807-3F4C2275C847}"/>
          </ac:spMkLst>
        </pc:spChg>
        <pc:spChg chg="add mod">
          <ac:chgData name="Lisa-Marie Bassler" userId="38f25fa2-f4e2-42aa-a629-d2ccc29b42c2" providerId="ADAL" clId="{151E9CE8-B21B-4565-A978-68B2E862EE5B}" dt="2026-10-17T13:53:09.866" v="14158"/>
          <ac:spMkLst>
            <pc:docMk/>
            <pc:sldMk cId="520487791" sldId="617"/>
            <ac:spMk id="11" creationId="{8AD57C02-2F5B-4106-9C33-031FAACE73E5}"/>
          </ac:spMkLst>
        </pc:spChg>
        <pc:spChg chg="add mod">
          <ac:chgData name="Lisa-Marie Bassler" userId="38f25fa2-f4e2-42aa-a629-d2ccc29b42c2" providerId="ADAL" clId="{151E9CE8-B21B-4565-A978-68B2E862EE5B}" dt="2026-10-16T21:58:13.648" v="5943"/>
          <ac:spMkLst>
            <pc:docMk/>
            <pc:sldMk cId="520487791" sldId="617"/>
            <ac:spMk id="12" creationId="{F49E4439-011A-4C06-8E35-EF2A38E5EE62}"/>
          </ac:spMkLst>
        </pc:spChg>
        <pc:spChg chg="add mod">
          <ac:chgData name="Lisa-Marie Bassler" userId="38f25fa2-f4e2-42aa-a629-d2ccc29b42c2" providerId="ADAL" clId="{151E9CE8-B21B-4565-A978-68B2E862EE5B}" dt="2026-10-17T13:53:09.757" v="14153"/>
          <ac:spMkLst>
            <pc:docMk/>
            <pc:sldMk cId="520487791" sldId="617"/>
            <ac:spMk id="13" creationId="{B0A14B82-5531-4821-ADCA-E88AB1557EF8}"/>
          </ac:spMkLst>
        </pc:spChg>
        <pc:spChg chg="add mod">
          <ac:chgData name="Lisa-Marie Bassler" userId="38f25fa2-f4e2-42aa-a629-d2ccc29b42c2" providerId="ADAL" clId="{151E9CE8-B21B-4565-A978-68B2E862EE5B}" dt="2026-10-16T22:01:40.010" v="10496" actId="1036"/>
          <ac:spMkLst>
            <pc:docMk/>
            <pc:sldMk cId="520487791" sldId="617"/>
            <ac:spMk id="14" creationId="{C57BE684-42D3-4E8E-843F-EE3905F0FC6F}"/>
          </ac:spMkLst>
        </pc:spChg>
        <pc:spChg chg="add mod">
          <ac:chgData name="Lisa-Marie Bassler" userId="38f25fa2-f4e2-42aa-a629-d2ccc29b42c2" providerId="ADAL" clId="{151E9CE8-B21B-4565-A978-68B2E862EE5B}" dt="2026-10-17T13:53:09.868" v="14159"/>
          <ac:spMkLst>
            <pc:docMk/>
            <pc:sldMk cId="520487791" sldId="617"/>
            <ac:spMk id="15" creationId="{F7CD21C1-322B-4FDA-89E0-8CB390506F61}"/>
          </ac:spMkLst>
        </pc:spChg>
        <pc:spChg chg="add mod">
          <ac:chgData name="Lisa-Marie Bassler" userId="38f25fa2-f4e2-42aa-a629-d2ccc29b42c2" providerId="ADAL" clId="{151E9CE8-B21B-4565-A978-68B2E862EE5B}" dt="2026-10-16T22:01:40.010" v="10496" actId="1036"/>
          <ac:spMkLst>
            <pc:docMk/>
            <pc:sldMk cId="520487791" sldId="617"/>
            <ac:spMk id="16" creationId="{82277362-4F2F-4964-8BE3-0701E41D139D}"/>
          </ac:spMkLst>
        </pc:spChg>
        <pc:spChg chg="add mod">
          <ac:chgData name="Lisa-Marie Bassler" userId="38f25fa2-f4e2-42aa-a629-d2ccc29b42c2" providerId="ADAL" clId="{151E9CE8-B21B-4565-A978-68B2E862EE5B}" dt="2026-10-17T13:53:09.759" v="14154"/>
          <ac:spMkLst>
            <pc:docMk/>
            <pc:sldMk cId="520487791" sldId="617"/>
            <ac:spMk id="17" creationId="{AC6DDEB3-60E9-444F-829A-0A50065C8C3C}"/>
          </ac:spMkLst>
        </pc:spChg>
        <pc:spChg chg="add mod">
          <ac:chgData name="Lisa-Marie Bassler" userId="38f25fa2-f4e2-42aa-a629-d2ccc29b42c2" providerId="ADAL" clId="{151E9CE8-B21B-4565-A978-68B2E862EE5B}" dt="2026-10-16T21:58:13.682" v="6003"/>
          <ac:spMkLst>
            <pc:docMk/>
            <pc:sldMk cId="520487791" sldId="617"/>
            <ac:spMk id="18" creationId="{D6A5995C-11AF-478E-9C49-07A81527EF6E}"/>
          </ac:spMkLst>
        </pc:spChg>
        <pc:spChg chg="add mod">
          <ac:chgData name="Lisa-Marie Bassler" userId="38f25fa2-f4e2-42aa-a629-d2ccc29b42c2" providerId="ADAL" clId="{151E9CE8-B21B-4565-A978-68B2E862EE5B}" dt="2026-10-17T13:53:09.870" v="14160"/>
          <ac:spMkLst>
            <pc:docMk/>
            <pc:sldMk cId="520487791" sldId="617"/>
            <ac:spMk id="19" creationId="{622FAC74-2DD3-4706-9393-FC7C0609ABB2}"/>
          </ac:spMkLst>
        </pc:spChg>
        <pc:spChg chg="add mod">
          <ac:chgData name="Lisa-Marie Bassler" userId="38f25fa2-f4e2-42aa-a629-d2ccc29b42c2" providerId="ADAL" clId="{151E9CE8-B21B-4565-A978-68B2E862EE5B}" dt="2026-10-16T22:01:40.010" v="10496" actId="1036"/>
          <ac:spMkLst>
            <pc:docMk/>
            <pc:sldMk cId="520487791" sldId="617"/>
            <ac:spMk id="20" creationId="{70298956-7A5D-4874-B761-E34C09AD3E73}"/>
          </ac:spMkLst>
        </pc:spChg>
        <pc:spChg chg="add mod">
          <ac:chgData name="Lisa-Marie Bassler" userId="38f25fa2-f4e2-42aa-a629-d2ccc29b42c2" providerId="ADAL" clId="{151E9CE8-B21B-4565-A978-68B2E862EE5B}" dt="2026-10-17T13:53:09.759" v="14155"/>
          <ac:spMkLst>
            <pc:docMk/>
            <pc:sldMk cId="520487791" sldId="617"/>
            <ac:spMk id="21" creationId="{BAED29DB-F5D6-46F9-BA60-7C2B4659D514}"/>
          </ac:spMkLst>
        </pc:spChg>
        <pc:spChg chg="add mod">
          <ac:chgData name="Lisa-Marie Bassler" userId="38f25fa2-f4e2-42aa-a629-d2ccc29b42c2" providerId="ADAL" clId="{151E9CE8-B21B-4565-A978-68B2E862EE5B}" dt="2026-10-16T22:01:40.010" v="10496" actId="1036"/>
          <ac:spMkLst>
            <pc:docMk/>
            <pc:sldMk cId="520487791" sldId="617"/>
            <ac:spMk id="22" creationId="{1B9B24E7-CB93-4CEE-B884-2027AE45C157}"/>
          </ac:spMkLst>
        </pc:spChg>
        <pc:spChg chg="add mod">
          <ac:chgData name="Lisa-Marie Bassler" userId="38f25fa2-f4e2-42aa-a629-d2ccc29b42c2" providerId="ADAL" clId="{151E9CE8-B21B-4565-A978-68B2E862EE5B}" dt="2026-10-17T13:53:09.870" v="14161"/>
          <ac:spMkLst>
            <pc:docMk/>
            <pc:sldMk cId="520487791" sldId="617"/>
            <ac:spMk id="23" creationId="{9285FFBE-BC84-4D3E-BC1E-D2122CE35917}"/>
          </ac:spMkLst>
        </pc:spChg>
        <pc:spChg chg="add mod">
          <ac:chgData name="Lisa-Marie Bassler" userId="38f25fa2-f4e2-42aa-a629-d2ccc29b42c2" providerId="ADAL" clId="{151E9CE8-B21B-4565-A978-68B2E862EE5B}" dt="2026-10-16T22:01:40.010" v="10496" actId="1036"/>
          <ac:spMkLst>
            <pc:docMk/>
            <pc:sldMk cId="520487791" sldId="617"/>
            <ac:spMk id="24" creationId="{727EA6C4-7070-44EC-AB2C-338959E022F8}"/>
          </ac:spMkLst>
        </pc:spChg>
        <pc:spChg chg="add mod">
          <ac:chgData name="Lisa-Marie Bassler" userId="38f25fa2-f4e2-42aa-a629-d2ccc29b42c2" providerId="ADAL" clId="{151E9CE8-B21B-4565-A978-68B2E862EE5B}" dt="2026-10-17T13:53:09.761" v="14156"/>
          <ac:spMkLst>
            <pc:docMk/>
            <pc:sldMk cId="520487791" sldId="617"/>
            <ac:spMk id="25" creationId="{130DFE46-AAFE-4047-B65D-F2D5A87AE22E}"/>
          </ac:spMkLst>
        </pc:spChg>
        <pc:spChg chg="add mod">
          <ac:chgData name="Lisa-Marie Bassler" userId="38f25fa2-f4e2-42aa-a629-d2ccc29b42c2" providerId="ADAL" clId="{151E9CE8-B21B-4565-A978-68B2E862EE5B}" dt="2026-10-17T14:06:41.484" v="14974"/>
          <ac:spMkLst>
            <pc:docMk/>
            <pc:sldMk cId="520487791" sldId="617"/>
            <ac:spMk id="26" creationId="{B97A56E0-E487-4054-A738-077AD943403C}"/>
          </ac:spMkLst>
        </pc:spChg>
      </pc:sldChg>
      <pc:sldChg chg="addSp modSp add mod">
        <pc:chgData name="Lisa-Marie Bassler" userId="38f25fa2-f4e2-42aa-a629-d2ccc29b42c2" providerId="ADAL" clId="{151E9CE8-B21B-4565-A978-68B2E862EE5B}" dt="2026-10-17T14:06:32.229" v="14935"/>
        <pc:sldMkLst>
          <pc:docMk/>
          <pc:sldMk cId="3790249152" sldId="618"/>
        </pc:sldMkLst>
        <pc:spChg chg="mod">
          <ac:chgData name="Lisa-Marie Bassler" userId="38f25fa2-f4e2-42aa-a629-d2ccc29b42c2" providerId="ADAL" clId="{151E9CE8-B21B-4565-A978-68B2E862EE5B}" dt="2026-10-16T22:02:02.877" v="10527" actId="1036"/>
          <ac:spMkLst>
            <pc:docMk/>
            <pc:sldMk cId="3790249152" sldId="618"/>
            <ac:spMk id="2" creationId="{9C65432C-6EE4-3A48-B260-083AF2E7E36A}"/>
          </ac:spMkLst>
        </pc:spChg>
        <pc:spChg chg="mod">
          <ac:chgData name="Lisa-Marie Bassler" userId="38f25fa2-f4e2-42aa-a629-d2ccc29b42c2" providerId="ADAL" clId="{151E9CE8-B21B-4565-A978-68B2E862EE5B}" dt="2026-10-16T21:58:14.076" v="6102"/>
          <ac:spMkLst>
            <pc:docMk/>
            <pc:sldMk cId="3790249152" sldId="618"/>
            <ac:spMk id="3" creationId="{69BB87DD-025D-AE43-4A03-910135B61E5D}"/>
          </ac:spMkLst>
        </pc:spChg>
        <pc:spChg chg="add mod">
          <ac:chgData name="Lisa-Marie Bassler" userId="38f25fa2-f4e2-42aa-a629-d2ccc29b42c2" providerId="ADAL" clId="{151E9CE8-B21B-4565-A978-68B2E862EE5B}" dt="2026-10-17T13:53:10.201" v="14185"/>
          <ac:spMkLst>
            <pc:docMk/>
            <pc:sldMk cId="3790249152" sldId="618"/>
            <ac:spMk id="4" creationId="{BD089E63-A433-4E0D-B87F-1F400B4150FE}"/>
          </ac:spMkLst>
        </pc:spChg>
        <pc:spChg chg="add mod">
          <ac:chgData name="Lisa-Marie Bassler" userId="38f25fa2-f4e2-42aa-a629-d2ccc29b42c2" providerId="ADAL" clId="{151E9CE8-B21B-4565-A978-68B2E862EE5B}" dt="2026-10-17T13:53:10.169" v="14183"/>
          <ac:spMkLst>
            <pc:docMk/>
            <pc:sldMk cId="3790249152" sldId="618"/>
            <ac:spMk id="5" creationId="{05D395BF-DC01-433B-BD7D-E8F9FD088093}"/>
          </ac:spMkLst>
        </pc:spChg>
        <pc:spChg chg="add mod">
          <ac:chgData name="Lisa-Marie Bassler" userId="38f25fa2-f4e2-42aa-a629-d2ccc29b42c2" providerId="ADAL" clId="{151E9CE8-B21B-4565-A978-68B2E862EE5B}" dt="2026-10-16T21:58:14.096" v="6132"/>
          <ac:spMkLst>
            <pc:docMk/>
            <pc:sldMk cId="3790249152" sldId="618"/>
            <ac:spMk id="6" creationId="{651C961B-7A42-463B-9252-C699D6CBF6E7}"/>
          </ac:spMkLst>
        </pc:spChg>
        <pc:spChg chg="add mod">
          <ac:chgData name="Lisa-Marie Bassler" userId="38f25fa2-f4e2-42aa-a629-d2ccc29b42c2" providerId="ADAL" clId="{151E9CE8-B21B-4565-A978-68B2E862EE5B}" dt="2026-10-16T21:58:14.099" v="6139"/>
          <ac:spMkLst>
            <pc:docMk/>
            <pc:sldMk cId="3790249152" sldId="618"/>
            <ac:spMk id="7" creationId="{54C029B2-63C6-42EA-B7AD-F1A9294AB590}"/>
          </ac:spMkLst>
        </pc:spChg>
        <pc:spChg chg="add mod">
          <ac:chgData name="Lisa-Marie Bassler" userId="38f25fa2-f4e2-42aa-a629-d2ccc29b42c2" providerId="ADAL" clId="{151E9CE8-B21B-4565-A978-68B2E862EE5B}" dt="2026-10-17T14:06:31.799" v="14849"/>
          <ac:spMkLst>
            <pc:docMk/>
            <pc:sldMk cId="3790249152" sldId="618"/>
            <ac:spMk id="8" creationId="{C359A19D-578E-4E47-A209-E13BF3FD2D7A}"/>
          </ac:spMkLst>
        </pc:spChg>
        <pc:spChg chg="add mod">
          <ac:chgData name="Lisa-Marie Bassler" userId="38f25fa2-f4e2-42aa-a629-d2ccc29b42c2" providerId="ADAL" clId="{151E9CE8-B21B-4565-A978-68B2E862EE5B}" dt="2026-10-16T21:58:14.135" v="6155"/>
          <ac:spMkLst>
            <pc:docMk/>
            <pc:sldMk cId="3790249152" sldId="618"/>
            <ac:spMk id="9" creationId="{A26B462E-F664-4D22-AFFC-D634D40809A0}"/>
          </ac:spMkLst>
        </pc:spChg>
        <pc:spChg chg="add mod">
          <ac:chgData name="Lisa-Marie Bassler" userId="38f25fa2-f4e2-42aa-a629-d2ccc29b42c2" providerId="ADAL" clId="{151E9CE8-B21B-4565-A978-68B2E862EE5B}" dt="2026-10-17T14:06:32.229" v="14935"/>
          <ac:spMkLst>
            <pc:docMk/>
            <pc:sldMk cId="3790249152" sldId="618"/>
            <ac:spMk id="10" creationId="{3C3F0F92-738C-43F7-BEB9-9EAF391EDDF5}"/>
          </ac:spMkLst>
        </pc:spChg>
        <pc:spChg chg="add mod">
          <ac:chgData name="Lisa-Marie Bassler" userId="38f25fa2-f4e2-42aa-a629-d2ccc29b42c2" providerId="ADAL" clId="{151E9CE8-B21B-4565-A978-68B2E862EE5B}" dt="2026-10-16T22:02:02.877" v="10527" actId="1036"/>
          <ac:spMkLst>
            <pc:docMk/>
            <pc:sldMk cId="3790249152" sldId="618"/>
            <ac:spMk id="11" creationId="{88B0CF6A-790E-4FBE-B496-1C644BD87532}"/>
          </ac:spMkLst>
        </pc:spChg>
        <pc:spChg chg="add mod">
          <ac:chgData name="Lisa-Marie Bassler" userId="38f25fa2-f4e2-42aa-a629-d2ccc29b42c2" providerId="ADAL" clId="{151E9CE8-B21B-4565-A978-68B2E862EE5B}" dt="2026-10-17T14:06:31.784" v="14844"/>
          <ac:spMkLst>
            <pc:docMk/>
            <pc:sldMk cId="3790249152" sldId="618"/>
            <ac:spMk id="12" creationId="{04BCF9C8-C62A-48DD-833C-F6752646286B}"/>
          </ac:spMkLst>
        </pc:spChg>
        <pc:spChg chg="add mod">
          <ac:chgData name="Lisa-Marie Bassler" userId="38f25fa2-f4e2-42aa-a629-d2ccc29b42c2" providerId="ADAL" clId="{151E9CE8-B21B-4565-A978-68B2E862EE5B}" dt="2026-10-16T21:58:14.199" v="6192"/>
          <ac:spMkLst>
            <pc:docMk/>
            <pc:sldMk cId="3790249152" sldId="618"/>
            <ac:spMk id="13" creationId="{6E5263E0-EBC4-4F92-8116-AABE8676DE57}"/>
          </ac:spMkLst>
        </pc:spChg>
        <pc:spChg chg="add mod">
          <ac:chgData name="Lisa-Marie Bassler" userId="38f25fa2-f4e2-42aa-a629-d2ccc29b42c2" providerId="ADAL" clId="{151E9CE8-B21B-4565-A978-68B2E862EE5B}" dt="2026-10-17T14:06:31.784" v="14840"/>
          <ac:spMkLst>
            <pc:docMk/>
            <pc:sldMk cId="3790249152" sldId="618"/>
            <ac:spMk id="14" creationId="{1F077167-21A8-43FB-AB96-22B1CA844E95}"/>
          </ac:spMkLst>
        </pc:spChg>
        <pc:spChg chg="add mod">
          <ac:chgData name="Lisa-Marie Bassler" userId="38f25fa2-f4e2-42aa-a629-d2ccc29b42c2" providerId="ADAL" clId="{151E9CE8-B21B-4565-A978-68B2E862EE5B}" dt="2026-10-16T22:02:02.877" v="10527" actId="1036"/>
          <ac:spMkLst>
            <pc:docMk/>
            <pc:sldMk cId="3790249152" sldId="618"/>
            <ac:spMk id="15" creationId="{F45FA359-E31B-4083-B60B-4610C7EE3595}"/>
          </ac:spMkLst>
        </pc:spChg>
        <pc:spChg chg="add mod">
          <ac:chgData name="Lisa-Marie Bassler" userId="38f25fa2-f4e2-42aa-a629-d2ccc29b42c2" providerId="ADAL" clId="{151E9CE8-B21B-4565-A978-68B2E862EE5B}" dt="2026-10-17T14:06:31.799" v="14845"/>
          <ac:spMkLst>
            <pc:docMk/>
            <pc:sldMk cId="3790249152" sldId="618"/>
            <ac:spMk id="16" creationId="{F2CC53D3-22A2-49B6-A95E-F8975F4A036A}"/>
          </ac:spMkLst>
        </pc:spChg>
        <pc:spChg chg="add mod">
          <ac:chgData name="Lisa-Marie Bassler" userId="38f25fa2-f4e2-42aa-a629-d2ccc29b42c2" providerId="ADAL" clId="{151E9CE8-B21B-4565-A978-68B2E862EE5B}" dt="2026-10-16T21:58:14.225" v="6232"/>
          <ac:spMkLst>
            <pc:docMk/>
            <pc:sldMk cId="3790249152" sldId="618"/>
            <ac:spMk id="17" creationId="{01991CEB-CADF-41D5-910A-B1468F1E3B44}"/>
          </ac:spMkLst>
        </pc:spChg>
        <pc:spChg chg="add mod">
          <ac:chgData name="Lisa-Marie Bassler" userId="38f25fa2-f4e2-42aa-a629-d2ccc29b42c2" providerId="ADAL" clId="{151E9CE8-B21B-4565-A978-68B2E862EE5B}" dt="2026-10-17T14:06:31.784" v="14841"/>
          <ac:spMkLst>
            <pc:docMk/>
            <pc:sldMk cId="3790249152" sldId="618"/>
            <ac:spMk id="18" creationId="{DCD5B640-069E-4E34-963C-1CECABBC5EA5}"/>
          </ac:spMkLst>
        </pc:spChg>
        <pc:spChg chg="add mod">
          <ac:chgData name="Lisa-Marie Bassler" userId="38f25fa2-f4e2-42aa-a629-d2ccc29b42c2" providerId="ADAL" clId="{151E9CE8-B21B-4565-A978-68B2E862EE5B}" dt="2026-10-16T22:02:02.877" v="10527" actId="1036"/>
          <ac:spMkLst>
            <pc:docMk/>
            <pc:sldMk cId="3790249152" sldId="618"/>
            <ac:spMk id="19" creationId="{F611E57D-92FF-4BA4-B3F2-69763829028D}"/>
          </ac:spMkLst>
        </pc:spChg>
        <pc:spChg chg="add mod">
          <ac:chgData name="Lisa-Marie Bassler" userId="38f25fa2-f4e2-42aa-a629-d2ccc29b42c2" providerId="ADAL" clId="{151E9CE8-B21B-4565-A978-68B2E862EE5B}" dt="2026-10-17T14:06:31.799" v="14846"/>
          <ac:spMkLst>
            <pc:docMk/>
            <pc:sldMk cId="3790249152" sldId="618"/>
            <ac:spMk id="20" creationId="{F65F2CF6-D21B-4FE0-979D-E772C086F932}"/>
          </ac:spMkLst>
        </pc:spChg>
        <pc:spChg chg="add mod">
          <ac:chgData name="Lisa-Marie Bassler" userId="38f25fa2-f4e2-42aa-a629-d2ccc29b42c2" providerId="ADAL" clId="{151E9CE8-B21B-4565-A978-68B2E862EE5B}" dt="2026-10-16T22:02:02.877" v="10527" actId="1036"/>
          <ac:spMkLst>
            <pc:docMk/>
            <pc:sldMk cId="3790249152" sldId="618"/>
            <ac:spMk id="21" creationId="{F3A52DD7-4662-4380-8E86-C9B0804A6A2D}"/>
          </ac:spMkLst>
        </pc:spChg>
        <pc:spChg chg="add mod">
          <ac:chgData name="Lisa-Marie Bassler" userId="38f25fa2-f4e2-42aa-a629-d2ccc29b42c2" providerId="ADAL" clId="{151E9CE8-B21B-4565-A978-68B2E862EE5B}" dt="2026-10-17T14:06:31.784" v="14842"/>
          <ac:spMkLst>
            <pc:docMk/>
            <pc:sldMk cId="3790249152" sldId="618"/>
            <ac:spMk id="22" creationId="{BD2FE351-4CCA-4E25-8247-339EEABCEB03}"/>
          </ac:spMkLst>
        </pc:spChg>
        <pc:spChg chg="add mod">
          <ac:chgData name="Lisa-Marie Bassler" userId="38f25fa2-f4e2-42aa-a629-d2ccc29b42c2" providerId="ADAL" clId="{151E9CE8-B21B-4565-A978-68B2E862EE5B}" dt="2026-10-16T22:02:02.877" v="10527" actId="1036"/>
          <ac:spMkLst>
            <pc:docMk/>
            <pc:sldMk cId="3790249152" sldId="618"/>
            <ac:spMk id="23" creationId="{EDF6E7DF-AC6F-4598-AAD2-F493A0937788}"/>
          </ac:spMkLst>
        </pc:spChg>
        <pc:spChg chg="add mod">
          <ac:chgData name="Lisa-Marie Bassler" userId="38f25fa2-f4e2-42aa-a629-d2ccc29b42c2" providerId="ADAL" clId="{151E9CE8-B21B-4565-A978-68B2E862EE5B}" dt="2026-10-17T14:06:31.799" v="14847"/>
          <ac:spMkLst>
            <pc:docMk/>
            <pc:sldMk cId="3790249152" sldId="618"/>
            <ac:spMk id="24" creationId="{80E3CBF8-8702-4C85-A1FB-4DAFF3B3208B}"/>
          </ac:spMkLst>
        </pc:spChg>
        <pc:spChg chg="add mod">
          <ac:chgData name="Lisa-Marie Bassler" userId="38f25fa2-f4e2-42aa-a629-d2ccc29b42c2" providerId="ADAL" clId="{151E9CE8-B21B-4565-A978-68B2E862EE5B}" dt="2026-10-16T21:58:14.256" v="6312"/>
          <ac:spMkLst>
            <pc:docMk/>
            <pc:sldMk cId="3790249152" sldId="618"/>
            <ac:spMk id="25" creationId="{A90B4E6C-1A08-4535-8529-E57B4DA8AD23}"/>
          </ac:spMkLst>
        </pc:spChg>
        <pc:spChg chg="add mod">
          <ac:chgData name="Lisa-Marie Bassler" userId="38f25fa2-f4e2-42aa-a629-d2ccc29b42c2" providerId="ADAL" clId="{151E9CE8-B21B-4565-A978-68B2E862EE5B}" dt="2026-10-17T14:06:31.784" v="14843"/>
          <ac:spMkLst>
            <pc:docMk/>
            <pc:sldMk cId="3790249152" sldId="618"/>
            <ac:spMk id="26" creationId="{DBACB5B8-4B06-4147-B875-9E78BDADED09}"/>
          </ac:spMkLst>
        </pc:spChg>
      </pc:sldChg>
      <pc:sldChg chg="addSp delSp modSp add mod">
        <pc:chgData name="Lisa-Marie Bassler" userId="38f25fa2-f4e2-42aa-a629-d2ccc29b42c2" providerId="ADAL" clId="{151E9CE8-B21B-4565-A978-68B2E862EE5B}" dt="2026-10-17T14:06:41.489" v="14979"/>
        <pc:sldMkLst>
          <pc:docMk/>
          <pc:sldMk cId="3412396041" sldId="619"/>
        </pc:sldMkLst>
        <pc:spChg chg="mod">
          <ac:chgData name="Lisa-Marie Bassler" userId="38f25fa2-f4e2-42aa-a629-d2ccc29b42c2" providerId="ADAL" clId="{151E9CE8-B21B-4565-A978-68B2E862EE5B}" dt="2026-10-16T22:02:22.349" v="10550" actId="1036"/>
          <ac:spMkLst>
            <pc:docMk/>
            <pc:sldMk cId="3412396041" sldId="619"/>
            <ac:spMk id="2" creationId="{9C65432C-6EE4-3A48-B260-083AF2E7E36A}"/>
          </ac:spMkLst>
        </pc:spChg>
        <pc:spChg chg="mod">
          <ac:chgData name="Lisa-Marie Bassler" userId="38f25fa2-f4e2-42aa-a629-d2ccc29b42c2" providerId="ADAL" clId="{151E9CE8-B21B-4565-A978-68B2E862EE5B}" dt="2026-10-16T21:58:14.574" v="6327"/>
          <ac:spMkLst>
            <pc:docMk/>
            <pc:sldMk cId="3412396041" sldId="619"/>
            <ac:spMk id="3" creationId="{69BB87DD-025D-AE43-4A03-910135B61E5D}"/>
          </ac:spMkLst>
        </pc:spChg>
        <pc:spChg chg="add mod">
          <ac:chgData name="Lisa-Marie Bassler" userId="38f25fa2-f4e2-42aa-a629-d2ccc29b42c2" providerId="ADAL" clId="{151E9CE8-B21B-4565-A978-68B2E862EE5B}" dt="2026-10-17T13:53:10.207" v="14186"/>
          <ac:spMkLst>
            <pc:docMk/>
            <pc:sldMk cId="3412396041" sldId="619"/>
            <ac:spMk id="4" creationId="{99F54A23-4AED-42F1-8E41-847D94D2BA0F}"/>
          </ac:spMkLst>
        </pc:spChg>
        <pc:spChg chg="add mod">
          <ac:chgData name="Lisa-Marie Bassler" userId="38f25fa2-f4e2-42aa-a629-d2ccc29b42c2" providerId="ADAL" clId="{151E9CE8-B21B-4565-A978-68B2E862EE5B}" dt="2026-10-17T13:53:10.169" v="14184"/>
          <ac:spMkLst>
            <pc:docMk/>
            <pc:sldMk cId="3412396041" sldId="619"/>
            <ac:spMk id="5" creationId="{66699097-5DAD-4039-A804-50D9B1D38D4A}"/>
          </ac:spMkLst>
        </pc:spChg>
        <pc:spChg chg="add mod">
          <ac:chgData name="Lisa-Marie Bassler" userId="38f25fa2-f4e2-42aa-a629-d2ccc29b42c2" providerId="ADAL" clId="{151E9CE8-B21B-4565-A978-68B2E862EE5B}" dt="2026-10-16T21:58:14.600" v="6357"/>
          <ac:spMkLst>
            <pc:docMk/>
            <pc:sldMk cId="3412396041" sldId="619"/>
            <ac:spMk id="6" creationId="{25524AB1-E9F2-4F7E-B059-9D522005D1FE}"/>
          </ac:spMkLst>
        </pc:spChg>
        <pc:spChg chg="add mod">
          <ac:chgData name="Lisa-Marie Bassler" userId="38f25fa2-f4e2-42aa-a629-d2ccc29b42c2" providerId="ADAL" clId="{151E9CE8-B21B-4565-A978-68B2E862EE5B}" dt="2026-10-16T21:58:14.604" v="6364"/>
          <ac:spMkLst>
            <pc:docMk/>
            <pc:sldMk cId="3412396041" sldId="619"/>
            <ac:spMk id="7" creationId="{2B0E6ACE-6702-4945-AD8D-CC08886A2814}"/>
          </ac:spMkLst>
        </pc:spChg>
        <pc:spChg chg="add mod">
          <ac:chgData name="Lisa-Marie Bassler" userId="38f25fa2-f4e2-42aa-a629-d2ccc29b42c2" providerId="ADAL" clId="{151E9CE8-B21B-4565-A978-68B2E862EE5B}" dt="2026-10-16T21:58:14.652" v="6371"/>
          <ac:spMkLst>
            <pc:docMk/>
            <pc:sldMk cId="3412396041" sldId="619"/>
            <ac:spMk id="8" creationId="{B92F675A-6658-4299-96E0-B809B119BEF2}"/>
          </ac:spMkLst>
        </pc:spChg>
        <pc:spChg chg="add mod">
          <ac:chgData name="Lisa-Marie Bassler" userId="38f25fa2-f4e2-42aa-a629-d2ccc29b42c2" providerId="ADAL" clId="{151E9CE8-B21B-4565-A978-68B2E862EE5B}" dt="2026-10-17T14:06:32.245" v="14937"/>
          <ac:spMkLst>
            <pc:docMk/>
            <pc:sldMk cId="3412396041" sldId="619"/>
            <ac:spMk id="9" creationId="{BB4C62D5-6407-4BD4-B245-4A557A580216}"/>
          </ac:spMkLst>
        </pc:spChg>
        <pc:spChg chg="add mod">
          <ac:chgData name="Lisa-Marie Bassler" userId="38f25fa2-f4e2-42aa-a629-d2ccc29b42c2" providerId="ADAL" clId="{151E9CE8-B21B-4565-A978-68B2E862EE5B}" dt="2026-10-16T22:02:22.349" v="10550" actId="1036"/>
          <ac:spMkLst>
            <pc:docMk/>
            <pc:sldMk cId="3412396041" sldId="619"/>
            <ac:spMk id="10" creationId="{07ADF9FF-3854-4E8A-85DA-29FCD74F1429}"/>
          </ac:spMkLst>
        </pc:spChg>
        <pc:spChg chg="add mod">
          <ac:chgData name="Lisa-Marie Bassler" userId="38f25fa2-f4e2-42aa-a629-d2ccc29b42c2" providerId="ADAL" clId="{151E9CE8-B21B-4565-A978-68B2E862EE5B}" dt="2026-10-17T13:53:10.147" v="14179"/>
          <ac:spMkLst>
            <pc:docMk/>
            <pc:sldMk cId="3412396041" sldId="619"/>
            <ac:spMk id="11" creationId="{9474603D-303D-4F1B-B061-084327529E2B}"/>
          </ac:spMkLst>
        </pc:spChg>
        <pc:spChg chg="add mod">
          <ac:chgData name="Lisa-Marie Bassler" userId="38f25fa2-f4e2-42aa-a629-d2ccc29b42c2" providerId="ADAL" clId="{151E9CE8-B21B-4565-A978-68B2E862EE5B}" dt="2026-10-16T22:02:22.349" v="10550" actId="1036"/>
          <ac:spMkLst>
            <pc:docMk/>
            <pc:sldMk cId="3412396041" sldId="619"/>
            <ac:spMk id="12" creationId="{49A02FC9-958D-4A2C-882A-C6ED7AC746FC}"/>
          </ac:spMkLst>
        </pc:spChg>
        <pc:spChg chg="add mod">
          <ac:chgData name="Lisa-Marie Bassler" userId="38f25fa2-f4e2-42aa-a629-d2ccc29b42c2" providerId="ADAL" clId="{151E9CE8-B21B-4565-A978-68B2E862EE5B}" dt="2026-10-17T13:53:10.034" v="14174"/>
          <ac:spMkLst>
            <pc:docMk/>
            <pc:sldMk cId="3412396041" sldId="619"/>
            <ac:spMk id="13" creationId="{BA90E2D0-6616-470B-8C69-540CC2C4D208}"/>
          </ac:spMkLst>
        </pc:spChg>
        <pc:spChg chg="add mod">
          <ac:chgData name="Lisa-Marie Bassler" userId="38f25fa2-f4e2-42aa-a629-d2ccc29b42c2" providerId="ADAL" clId="{151E9CE8-B21B-4565-A978-68B2E862EE5B}" dt="2026-10-16T22:02:22.349" v="10550" actId="1036"/>
          <ac:spMkLst>
            <pc:docMk/>
            <pc:sldMk cId="3412396041" sldId="619"/>
            <ac:spMk id="14" creationId="{A3543B96-08F8-44B4-9DF9-C299998CE648}"/>
          </ac:spMkLst>
        </pc:spChg>
        <pc:spChg chg="add mod">
          <ac:chgData name="Lisa-Marie Bassler" userId="38f25fa2-f4e2-42aa-a629-d2ccc29b42c2" providerId="ADAL" clId="{151E9CE8-B21B-4565-A978-68B2E862EE5B}" dt="2026-10-17T13:53:10.150" v="14180"/>
          <ac:spMkLst>
            <pc:docMk/>
            <pc:sldMk cId="3412396041" sldId="619"/>
            <ac:spMk id="15" creationId="{B32B45C2-31C9-4FFD-A1F1-5B4ED1134C90}"/>
          </ac:spMkLst>
        </pc:spChg>
        <pc:spChg chg="add mod">
          <ac:chgData name="Lisa-Marie Bassler" userId="38f25fa2-f4e2-42aa-a629-d2ccc29b42c2" providerId="ADAL" clId="{151E9CE8-B21B-4565-A978-68B2E862EE5B}" dt="2026-10-16T21:58:14.818" v="6448"/>
          <ac:spMkLst>
            <pc:docMk/>
            <pc:sldMk cId="3412396041" sldId="619"/>
            <ac:spMk id="16" creationId="{297A0A7E-F759-40A0-A6E9-BFB62C86241A}"/>
          </ac:spMkLst>
        </pc:spChg>
        <pc:spChg chg="add mod">
          <ac:chgData name="Lisa-Marie Bassler" userId="38f25fa2-f4e2-42aa-a629-d2ccc29b42c2" providerId="ADAL" clId="{151E9CE8-B21B-4565-A978-68B2E862EE5B}" dt="2026-10-17T13:53:10.034" v="14175"/>
          <ac:spMkLst>
            <pc:docMk/>
            <pc:sldMk cId="3412396041" sldId="619"/>
            <ac:spMk id="17" creationId="{B988BBD0-85F0-4984-8199-DF1493A39FDD}"/>
          </ac:spMkLst>
        </pc:spChg>
        <pc:spChg chg="add mod">
          <ac:chgData name="Lisa-Marie Bassler" userId="38f25fa2-f4e2-42aa-a629-d2ccc29b42c2" providerId="ADAL" clId="{151E9CE8-B21B-4565-A978-68B2E862EE5B}" dt="2026-10-16T21:58:14.818" v="6468"/>
          <ac:spMkLst>
            <pc:docMk/>
            <pc:sldMk cId="3412396041" sldId="619"/>
            <ac:spMk id="18" creationId="{0D67C776-A269-49BE-A336-C87F80C7F633}"/>
          </ac:spMkLst>
        </pc:spChg>
        <pc:spChg chg="add mod">
          <ac:chgData name="Lisa-Marie Bassler" userId="38f25fa2-f4e2-42aa-a629-d2ccc29b42c2" providerId="ADAL" clId="{151E9CE8-B21B-4565-A978-68B2E862EE5B}" dt="2026-10-17T13:53:10.151" v="14181"/>
          <ac:spMkLst>
            <pc:docMk/>
            <pc:sldMk cId="3412396041" sldId="619"/>
            <ac:spMk id="19" creationId="{F7C761CA-89F5-4A91-A311-85195C53952F}"/>
          </ac:spMkLst>
        </pc:spChg>
        <pc:spChg chg="add mod">
          <ac:chgData name="Lisa-Marie Bassler" userId="38f25fa2-f4e2-42aa-a629-d2ccc29b42c2" providerId="ADAL" clId="{151E9CE8-B21B-4565-A978-68B2E862EE5B}" dt="2026-10-16T21:58:14.834" v="6488"/>
          <ac:spMkLst>
            <pc:docMk/>
            <pc:sldMk cId="3412396041" sldId="619"/>
            <ac:spMk id="20" creationId="{C0AD0510-7EC7-4F73-B0E3-C66E3914A72D}"/>
          </ac:spMkLst>
        </pc:spChg>
        <pc:spChg chg="add mod">
          <ac:chgData name="Lisa-Marie Bassler" userId="38f25fa2-f4e2-42aa-a629-d2ccc29b42c2" providerId="ADAL" clId="{151E9CE8-B21B-4565-A978-68B2E862EE5B}" dt="2026-10-17T13:53:10.034" v="14176"/>
          <ac:spMkLst>
            <pc:docMk/>
            <pc:sldMk cId="3412396041" sldId="619"/>
            <ac:spMk id="21" creationId="{14B8514D-2D5B-4947-ACCC-182131E23353}"/>
          </ac:spMkLst>
        </pc:spChg>
        <pc:spChg chg="add mod">
          <ac:chgData name="Lisa-Marie Bassler" userId="38f25fa2-f4e2-42aa-a629-d2ccc29b42c2" providerId="ADAL" clId="{151E9CE8-B21B-4565-A978-68B2E862EE5B}" dt="2026-10-16T22:02:22.349" v="10550" actId="1036"/>
          <ac:spMkLst>
            <pc:docMk/>
            <pc:sldMk cId="3412396041" sldId="619"/>
            <ac:spMk id="22" creationId="{71D1C39B-8D00-44B8-BE6C-715C7124F275}"/>
          </ac:spMkLst>
        </pc:spChg>
        <pc:spChg chg="add mod">
          <ac:chgData name="Lisa-Marie Bassler" userId="38f25fa2-f4e2-42aa-a629-d2ccc29b42c2" providerId="ADAL" clId="{151E9CE8-B21B-4565-A978-68B2E862EE5B}" dt="2026-10-17T13:53:10.152" v="14182"/>
          <ac:spMkLst>
            <pc:docMk/>
            <pc:sldMk cId="3412396041" sldId="619"/>
            <ac:spMk id="23" creationId="{F318651A-E3DF-457A-B641-DF2487AF81AD}"/>
          </ac:spMkLst>
        </pc:spChg>
        <pc:spChg chg="add mod">
          <ac:chgData name="Lisa-Marie Bassler" userId="38f25fa2-f4e2-42aa-a629-d2ccc29b42c2" providerId="ADAL" clId="{151E9CE8-B21B-4565-A978-68B2E862EE5B}" dt="2026-10-16T21:58:14.851" v="6528"/>
          <ac:spMkLst>
            <pc:docMk/>
            <pc:sldMk cId="3412396041" sldId="619"/>
            <ac:spMk id="24" creationId="{565FCACC-692F-4043-BDB2-0E9B0EDC82CC}"/>
          </ac:spMkLst>
        </pc:spChg>
        <pc:spChg chg="add mod">
          <ac:chgData name="Lisa-Marie Bassler" userId="38f25fa2-f4e2-42aa-a629-d2ccc29b42c2" providerId="ADAL" clId="{151E9CE8-B21B-4565-A978-68B2E862EE5B}" dt="2026-10-17T13:53:10.034" v="14177"/>
          <ac:spMkLst>
            <pc:docMk/>
            <pc:sldMk cId="3412396041" sldId="619"/>
            <ac:spMk id="25" creationId="{8E32CE0A-7EDB-4BE1-A251-33236FD78320}"/>
          </ac:spMkLst>
        </pc:spChg>
        <pc:spChg chg="add mod">
          <ac:chgData name="Lisa-Marie Bassler" userId="38f25fa2-f4e2-42aa-a629-d2ccc29b42c2" providerId="ADAL" clId="{151E9CE8-B21B-4565-A978-68B2E862EE5B}" dt="2026-10-17T14:06:41.489" v="14979"/>
          <ac:spMkLst>
            <pc:docMk/>
            <pc:sldMk cId="3412396041" sldId="619"/>
            <ac:spMk id="26" creationId="{C3235C08-5461-4A68-B46C-BBE8B52DCB69}"/>
          </ac:spMkLst>
        </pc:spChg>
      </pc:sldChg>
      <pc:sldChg chg="addSp modSp add mod">
        <pc:chgData name="Lisa-Marie Bassler" userId="38f25fa2-f4e2-42aa-a629-d2ccc29b42c2" providerId="ADAL" clId="{151E9CE8-B21B-4565-A978-68B2E862EE5B}" dt="2026-10-17T14:06:32.251" v="14939"/>
        <pc:sldMkLst>
          <pc:docMk/>
          <pc:sldMk cId="1714291760" sldId="620"/>
        </pc:sldMkLst>
        <pc:spChg chg="mod">
          <ac:chgData name="Lisa-Marie Bassler" userId="38f25fa2-f4e2-42aa-a629-d2ccc29b42c2" providerId="ADAL" clId="{151E9CE8-B21B-4565-A978-68B2E862EE5B}" dt="2026-10-16T22:02:30.588" v="10572" actId="1036"/>
          <ac:spMkLst>
            <pc:docMk/>
            <pc:sldMk cId="1714291760" sldId="620"/>
            <ac:spMk id="2" creationId="{9C65432C-6EE4-3A48-B260-083AF2E7E36A}"/>
          </ac:spMkLst>
        </pc:spChg>
        <pc:spChg chg="mod">
          <ac:chgData name="Lisa-Marie Bassler" userId="38f25fa2-f4e2-42aa-a629-d2ccc29b42c2" providerId="ADAL" clId="{151E9CE8-B21B-4565-A978-68B2E862EE5B}" dt="2026-10-16T21:58:15.222" v="6559"/>
          <ac:spMkLst>
            <pc:docMk/>
            <pc:sldMk cId="1714291760" sldId="620"/>
            <ac:spMk id="3" creationId="{69BB87DD-025D-AE43-4A03-910135B61E5D}"/>
          </ac:spMkLst>
        </pc:spChg>
        <pc:spChg chg="add mod">
          <ac:chgData name="Lisa-Marie Bassler" userId="38f25fa2-f4e2-42aa-a629-d2ccc29b42c2" providerId="ADAL" clId="{151E9CE8-B21B-4565-A978-68B2E862EE5B}" dt="2026-10-17T13:53:10.702" v="14206"/>
          <ac:spMkLst>
            <pc:docMk/>
            <pc:sldMk cId="1714291760" sldId="620"/>
            <ac:spMk id="4" creationId="{9FD2FACB-7740-4466-A845-7AD4B41D7439}"/>
          </ac:spMkLst>
        </pc:spChg>
        <pc:spChg chg="add mod">
          <ac:chgData name="Lisa-Marie Bassler" userId="38f25fa2-f4e2-42aa-a629-d2ccc29b42c2" providerId="ADAL" clId="{151E9CE8-B21B-4565-A978-68B2E862EE5B}" dt="2026-10-17T13:53:10.653" v="14204"/>
          <ac:spMkLst>
            <pc:docMk/>
            <pc:sldMk cId="1714291760" sldId="620"/>
            <ac:spMk id="5" creationId="{8A8F3871-D539-4802-9AAC-5443B5B2C210}"/>
          </ac:spMkLst>
        </pc:spChg>
        <pc:spChg chg="add mod">
          <ac:chgData name="Lisa-Marie Bassler" userId="38f25fa2-f4e2-42aa-a629-d2ccc29b42c2" providerId="ADAL" clId="{151E9CE8-B21B-4565-A978-68B2E862EE5B}" dt="2026-10-16T21:58:15.258" v="6589"/>
          <ac:spMkLst>
            <pc:docMk/>
            <pc:sldMk cId="1714291760" sldId="620"/>
            <ac:spMk id="6" creationId="{1FD73E00-57ED-43BB-AF8A-AF0F103B81AA}"/>
          </ac:spMkLst>
        </pc:spChg>
        <pc:spChg chg="add mod">
          <ac:chgData name="Lisa-Marie Bassler" userId="38f25fa2-f4e2-42aa-a629-d2ccc29b42c2" providerId="ADAL" clId="{151E9CE8-B21B-4565-A978-68B2E862EE5B}" dt="2026-10-16T21:58:15.260" v="6596"/>
          <ac:spMkLst>
            <pc:docMk/>
            <pc:sldMk cId="1714291760" sldId="620"/>
            <ac:spMk id="7" creationId="{44DDE2A2-D7F3-4E4D-8655-AA77DF806372}"/>
          </ac:spMkLst>
        </pc:spChg>
        <pc:spChg chg="add mod">
          <ac:chgData name="Lisa-Marie Bassler" userId="38f25fa2-f4e2-42aa-a629-d2ccc29b42c2" providerId="ADAL" clId="{151E9CE8-B21B-4565-A978-68B2E862EE5B}" dt="2026-10-17T14:06:31.853" v="14859"/>
          <ac:spMkLst>
            <pc:docMk/>
            <pc:sldMk cId="1714291760" sldId="620"/>
            <ac:spMk id="8" creationId="{4AC5AF41-75B2-4465-9044-3E41D4F3147F}"/>
          </ac:spMkLst>
        </pc:spChg>
        <pc:spChg chg="add mod">
          <ac:chgData name="Lisa-Marie Bassler" userId="38f25fa2-f4e2-42aa-a629-d2ccc29b42c2" providerId="ADAL" clId="{151E9CE8-B21B-4565-A978-68B2E862EE5B}" dt="2026-10-16T21:58:15.311" v="6612"/>
          <ac:spMkLst>
            <pc:docMk/>
            <pc:sldMk cId="1714291760" sldId="620"/>
            <ac:spMk id="9" creationId="{C7D7AA52-8F14-4129-82A2-F55379422F03}"/>
          </ac:spMkLst>
        </pc:spChg>
        <pc:spChg chg="add mod">
          <ac:chgData name="Lisa-Marie Bassler" userId="38f25fa2-f4e2-42aa-a629-d2ccc29b42c2" providerId="ADAL" clId="{151E9CE8-B21B-4565-A978-68B2E862EE5B}" dt="2026-10-17T14:06:32.251" v="14939"/>
          <ac:spMkLst>
            <pc:docMk/>
            <pc:sldMk cId="1714291760" sldId="620"/>
            <ac:spMk id="10" creationId="{33D8A4F4-B785-41CC-9EDB-FFD1B57BF1AC}"/>
          </ac:spMkLst>
        </pc:spChg>
        <pc:spChg chg="add mod">
          <ac:chgData name="Lisa-Marie Bassler" userId="38f25fa2-f4e2-42aa-a629-d2ccc29b42c2" providerId="ADAL" clId="{151E9CE8-B21B-4565-A978-68B2E862EE5B}" dt="2026-10-16T22:02:30.588" v="10572" actId="1036"/>
          <ac:spMkLst>
            <pc:docMk/>
            <pc:sldMk cId="1714291760" sldId="620"/>
            <ac:spMk id="11" creationId="{6A5CEA53-CEFE-46EF-AB4B-34762C26FEAE}"/>
          </ac:spMkLst>
        </pc:spChg>
        <pc:spChg chg="add mod">
          <ac:chgData name="Lisa-Marie Bassler" userId="38f25fa2-f4e2-42aa-a629-d2ccc29b42c2" providerId="ADAL" clId="{151E9CE8-B21B-4565-A978-68B2E862EE5B}" dt="2026-10-17T14:06:31.845" v="14854"/>
          <ac:spMkLst>
            <pc:docMk/>
            <pc:sldMk cId="1714291760" sldId="620"/>
            <ac:spMk id="12" creationId="{88940274-C8D7-4012-9BDC-F2740393D82F}"/>
          </ac:spMkLst>
        </pc:spChg>
        <pc:spChg chg="add mod">
          <ac:chgData name="Lisa-Marie Bassler" userId="38f25fa2-f4e2-42aa-a629-d2ccc29b42c2" providerId="ADAL" clId="{151E9CE8-B21B-4565-A978-68B2E862EE5B}" dt="2026-10-16T21:58:15.384" v="6649"/>
          <ac:spMkLst>
            <pc:docMk/>
            <pc:sldMk cId="1714291760" sldId="620"/>
            <ac:spMk id="13" creationId="{81400DD3-15C4-4988-A875-D527540BB31B}"/>
          </ac:spMkLst>
        </pc:spChg>
        <pc:spChg chg="add mod">
          <ac:chgData name="Lisa-Marie Bassler" userId="38f25fa2-f4e2-42aa-a629-d2ccc29b42c2" providerId="ADAL" clId="{151E9CE8-B21B-4565-A978-68B2E862EE5B}" dt="2026-10-17T14:06:31.836" v="14850"/>
          <ac:spMkLst>
            <pc:docMk/>
            <pc:sldMk cId="1714291760" sldId="620"/>
            <ac:spMk id="14" creationId="{59ABF1F3-7D1C-4C33-B2A0-A3259FCA80BC}"/>
          </ac:spMkLst>
        </pc:spChg>
        <pc:spChg chg="add mod">
          <ac:chgData name="Lisa-Marie Bassler" userId="38f25fa2-f4e2-42aa-a629-d2ccc29b42c2" providerId="ADAL" clId="{151E9CE8-B21B-4565-A978-68B2E862EE5B}" dt="2026-10-16T21:58:15.393" v="6669"/>
          <ac:spMkLst>
            <pc:docMk/>
            <pc:sldMk cId="1714291760" sldId="620"/>
            <ac:spMk id="15" creationId="{6BAF3B6B-E405-4E46-9952-AFBCC2EBA15F}"/>
          </ac:spMkLst>
        </pc:spChg>
        <pc:spChg chg="add mod">
          <ac:chgData name="Lisa-Marie Bassler" userId="38f25fa2-f4e2-42aa-a629-d2ccc29b42c2" providerId="ADAL" clId="{151E9CE8-B21B-4565-A978-68B2E862EE5B}" dt="2026-10-17T14:06:31.845" v="14855"/>
          <ac:spMkLst>
            <pc:docMk/>
            <pc:sldMk cId="1714291760" sldId="620"/>
            <ac:spMk id="16" creationId="{8E2F70FA-AE98-43A1-8B7C-DAF74924420A}"/>
          </ac:spMkLst>
        </pc:spChg>
        <pc:spChg chg="add mod">
          <ac:chgData name="Lisa-Marie Bassler" userId="38f25fa2-f4e2-42aa-a629-d2ccc29b42c2" providerId="ADAL" clId="{151E9CE8-B21B-4565-A978-68B2E862EE5B}" dt="2026-10-16T21:58:15.401" v="6689"/>
          <ac:spMkLst>
            <pc:docMk/>
            <pc:sldMk cId="1714291760" sldId="620"/>
            <ac:spMk id="17" creationId="{BECEAD6A-7541-47C9-98CD-3526910EBF07}"/>
          </ac:spMkLst>
        </pc:spChg>
        <pc:spChg chg="add mod">
          <ac:chgData name="Lisa-Marie Bassler" userId="38f25fa2-f4e2-42aa-a629-d2ccc29b42c2" providerId="ADAL" clId="{151E9CE8-B21B-4565-A978-68B2E862EE5B}" dt="2026-10-17T14:06:31.838" v="14851"/>
          <ac:spMkLst>
            <pc:docMk/>
            <pc:sldMk cId="1714291760" sldId="620"/>
            <ac:spMk id="18" creationId="{0BF0AA7F-B13E-438B-94BD-F5981C9DE995}"/>
          </ac:spMkLst>
        </pc:spChg>
        <pc:spChg chg="add mod">
          <ac:chgData name="Lisa-Marie Bassler" userId="38f25fa2-f4e2-42aa-a629-d2ccc29b42c2" providerId="ADAL" clId="{151E9CE8-B21B-4565-A978-68B2E862EE5B}" dt="2026-10-16T22:02:30.588" v="10572" actId="1036"/>
          <ac:spMkLst>
            <pc:docMk/>
            <pc:sldMk cId="1714291760" sldId="620"/>
            <ac:spMk id="19" creationId="{2DA8DD13-B460-4EB6-8E12-70458525BA20}"/>
          </ac:spMkLst>
        </pc:spChg>
        <pc:spChg chg="add mod">
          <ac:chgData name="Lisa-Marie Bassler" userId="38f25fa2-f4e2-42aa-a629-d2ccc29b42c2" providerId="ADAL" clId="{151E9CE8-B21B-4565-A978-68B2E862EE5B}" dt="2026-10-17T14:06:31.848" v="14856"/>
          <ac:spMkLst>
            <pc:docMk/>
            <pc:sldMk cId="1714291760" sldId="620"/>
            <ac:spMk id="20" creationId="{BD402B1A-80F1-48CF-B926-98B0726E54FD}"/>
          </ac:spMkLst>
        </pc:spChg>
        <pc:spChg chg="add mod">
          <ac:chgData name="Lisa-Marie Bassler" userId="38f25fa2-f4e2-42aa-a629-d2ccc29b42c2" providerId="ADAL" clId="{151E9CE8-B21B-4565-A978-68B2E862EE5B}" dt="2026-10-16T22:02:30.588" v="10572" actId="1036"/>
          <ac:spMkLst>
            <pc:docMk/>
            <pc:sldMk cId="1714291760" sldId="620"/>
            <ac:spMk id="21" creationId="{4B8ED5AB-14B8-413A-80BD-36F28E98BB93}"/>
          </ac:spMkLst>
        </pc:spChg>
        <pc:spChg chg="add mod">
          <ac:chgData name="Lisa-Marie Bassler" userId="38f25fa2-f4e2-42aa-a629-d2ccc29b42c2" providerId="ADAL" clId="{151E9CE8-B21B-4565-A978-68B2E862EE5B}" dt="2026-10-17T14:06:31.838" v="14852"/>
          <ac:spMkLst>
            <pc:docMk/>
            <pc:sldMk cId="1714291760" sldId="620"/>
            <ac:spMk id="22" creationId="{07E6C015-DD03-42CF-B2E8-B0E445A0BD86}"/>
          </ac:spMkLst>
        </pc:spChg>
        <pc:spChg chg="add mod">
          <ac:chgData name="Lisa-Marie Bassler" userId="38f25fa2-f4e2-42aa-a629-d2ccc29b42c2" providerId="ADAL" clId="{151E9CE8-B21B-4565-A978-68B2E862EE5B}" dt="2026-10-16T22:02:30.588" v="10572" actId="1036"/>
          <ac:spMkLst>
            <pc:docMk/>
            <pc:sldMk cId="1714291760" sldId="620"/>
            <ac:spMk id="23" creationId="{C51BFDCB-7E6F-4035-A73F-AF8407B405E9}"/>
          </ac:spMkLst>
        </pc:spChg>
        <pc:spChg chg="add mod">
          <ac:chgData name="Lisa-Marie Bassler" userId="38f25fa2-f4e2-42aa-a629-d2ccc29b42c2" providerId="ADAL" clId="{151E9CE8-B21B-4565-A978-68B2E862EE5B}" dt="2026-10-17T14:06:31.851" v="14857"/>
          <ac:spMkLst>
            <pc:docMk/>
            <pc:sldMk cId="1714291760" sldId="620"/>
            <ac:spMk id="24" creationId="{45B14AC7-5629-43ED-B9AB-87E18C60ADA8}"/>
          </ac:spMkLst>
        </pc:spChg>
        <pc:spChg chg="add mod">
          <ac:chgData name="Lisa-Marie Bassler" userId="38f25fa2-f4e2-42aa-a629-d2ccc29b42c2" providerId="ADAL" clId="{151E9CE8-B21B-4565-A978-68B2E862EE5B}" dt="2026-10-16T22:02:30.588" v="10572" actId="1036"/>
          <ac:spMkLst>
            <pc:docMk/>
            <pc:sldMk cId="1714291760" sldId="620"/>
            <ac:spMk id="25" creationId="{178C06A0-D910-4726-A4F6-E44D231E2788}"/>
          </ac:spMkLst>
        </pc:spChg>
        <pc:spChg chg="add mod">
          <ac:chgData name="Lisa-Marie Bassler" userId="38f25fa2-f4e2-42aa-a629-d2ccc29b42c2" providerId="ADAL" clId="{151E9CE8-B21B-4565-A978-68B2E862EE5B}" dt="2026-10-17T14:06:31.840" v="14853"/>
          <ac:spMkLst>
            <pc:docMk/>
            <pc:sldMk cId="1714291760" sldId="620"/>
            <ac:spMk id="26" creationId="{F13D3248-9907-4AB1-9501-2D8F97C0C66A}"/>
          </ac:spMkLst>
        </pc:spChg>
      </pc:sldChg>
      <pc:sldChg chg="addSp delSp modSp add mod">
        <pc:chgData name="Lisa-Marie Bassler" userId="38f25fa2-f4e2-42aa-a629-d2ccc29b42c2" providerId="ADAL" clId="{151E9CE8-B21B-4565-A978-68B2E862EE5B}" dt="2026-10-17T14:06:41.489" v="14984"/>
        <pc:sldMkLst>
          <pc:docMk/>
          <pc:sldMk cId="15687896" sldId="621"/>
        </pc:sldMkLst>
        <pc:spChg chg="mod">
          <ac:chgData name="Lisa-Marie Bassler" userId="38f25fa2-f4e2-42aa-a629-d2ccc29b42c2" providerId="ADAL" clId="{151E9CE8-B21B-4565-A978-68B2E862EE5B}" dt="2026-10-16T22:02:38.921" v="10597" actId="1036"/>
          <ac:spMkLst>
            <pc:docMk/>
            <pc:sldMk cId="15687896" sldId="621"/>
            <ac:spMk id="2" creationId="{9C65432C-6EE4-3A48-B260-083AF2E7E36A}"/>
          </ac:spMkLst>
        </pc:spChg>
        <pc:spChg chg="mod">
          <ac:chgData name="Lisa-Marie Bassler" userId="38f25fa2-f4e2-42aa-a629-d2ccc29b42c2" providerId="ADAL" clId="{151E9CE8-B21B-4565-A978-68B2E862EE5B}" dt="2026-10-16T21:58:15.714" v="6784"/>
          <ac:spMkLst>
            <pc:docMk/>
            <pc:sldMk cId="15687896" sldId="621"/>
            <ac:spMk id="3" creationId="{69BB87DD-025D-AE43-4A03-910135B61E5D}"/>
          </ac:spMkLst>
        </pc:spChg>
        <pc:spChg chg="add mod">
          <ac:chgData name="Lisa-Marie Bassler" userId="38f25fa2-f4e2-42aa-a629-d2ccc29b42c2" providerId="ADAL" clId="{151E9CE8-B21B-4565-A978-68B2E862EE5B}" dt="2026-10-17T13:53:10.714" v="14207"/>
          <ac:spMkLst>
            <pc:docMk/>
            <pc:sldMk cId="15687896" sldId="621"/>
            <ac:spMk id="4" creationId="{05DEBBBF-F57D-4DB3-BBCD-14EDAD507BEC}"/>
          </ac:spMkLst>
        </pc:spChg>
        <pc:spChg chg="add mod">
          <ac:chgData name="Lisa-Marie Bassler" userId="38f25fa2-f4e2-42aa-a629-d2ccc29b42c2" providerId="ADAL" clId="{151E9CE8-B21B-4565-A978-68B2E862EE5B}" dt="2026-10-17T13:53:10.667" v="14205"/>
          <ac:spMkLst>
            <pc:docMk/>
            <pc:sldMk cId="15687896" sldId="621"/>
            <ac:spMk id="5" creationId="{A9281859-4A9E-42C2-A45D-4F710FE33F0B}"/>
          </ac:spMkLst>
        </pc:spChg>
        <pc:spChg chg="add mod">
          <ac:chgData name="Lisa-Marie Bassler" userId="38f25fa2-f4e2-42aa-a629-d2ccc29b42c2" providerId="ADAL" clId="{151E9CE8-B21B-4565-A978-68B2E862EE5B}" dt="2026-10-16T21:58:15.734" v="6814"/>
          <ac:spMkLst>
            <pc:docMk/>
            <pc:sldMk cId="15687896" sldId="621"/>
            <ac:spMk id="6" creationId="{FDBBED07-A150-42EF-81C9-5C2D01EC9ABD}"/>
          </ac:spMkLst>
        </pc:spChg>
        <pc:spChg chg="add mod">
          <ac:chgData name="Lisa-Marie Bassler" userId="38f25fa2-f4e2-42aa-a629-d2ccc29b42c2" providerId="ADAL" clId="{151E9CE8-B21B-4565-A978-68B2E862EE5B}" dt="2026-10-16T21:58:15.737" v="6821"/>
          <ac:spMkLst>
            <pc:docMk/>
            <pc:sldMk cId="15687896" sldId="621"/>
            <ac:spMk id="7" creationId="{1A2A258F-1C0F-4C97-B5B6-D2FDAC8B4216}"/>
          </ac:spMkLst>
        </pc:spChg>
        <pc:spChg chg="add mod">
          <ac:chgData name="Lisa-Marie Bassler" userId="38f25fa2-f4e2-42aa-a629-d2ccc29b42c2" providerId="ADAL" clId="{151E9CE8-B21B-4565-A978-68B2E862EE5B}" dt="2026-10-16T21:58:15.785" v="6828"/>
          <ac:spMkLst>
            <pc:docMk/>
            <pc:sldMk cId="15687896" sldId="621"/>
            <ac:spMk id="8" creationId="{6328F052-1E27-4429-90D9-6DD84AC12C09}"/>
          </ac:spMkLst>
        </pc:spChg>
        <pc:spChg chg="add mod">
          <ac:chgData name="Lisa-Marie Bassler" userId="38f25fa2-f4e2-42aa-a629-d2ccc29b42c2" providerId="ADAL" clId="{151E9CE8-B21B-4565-A978-68B2E862EE5B}" dt="2026-10-17T14:06:32.257" v="14941"/>
          <ac:spMkLst>
            <pc:docMk/>
            <pc:sldMk cId="15687896" sldId="621"/>
            <ac:spMk id="9" creationId="{E4E90CDB-18F9-4485-86EB-BD9930B6DE04}"/>
          </ac:spMkLst>
        </pc:spChg>
        <pc:spChg chg="add mod">
          <ac:chgData name="Lisa-Marie Bassler" userId="38f25fa2-f4e2-42aa-a629-d2ccc29b42c2" providerId="ADAL" clId="{151E9CE8-B21B-4565-A978-68B2E862EE5B}" dt="2026-10-16T21:58:15.818" v="6845"/>
          <ac:spMkLst>
            <pc:docMk/>
            <pc:sldMk cId="15687896" sldId="621"/>
            <ac:spMk id="10" creationId="{7052EA28-0188-406D-8725-823AA8E702D1}"/>
          </ac:spMkLst>
        </pc:spChg>
        <pc:spChg chg="add mod">
          <ac:chgData name="Lisa-Marie Bassler" userId="38f25fa2-f4e2-42aa-a629-d2ccc29b42c2" providerId="ADAL" clId="{151E9CE8-B21B-4565-A978-68B2E862EE5B}" dt="2026-10-17T13:53:10.612" v="14200"/>
          <ac:spMkLst>
            <pc:docMk/>
            <pc:sldMk cId="15687896" sldId="621"/>
            <ac:spMk id="11" creationId="{D0274A10-853D-416F-9826-01505665D5C6}"/>
          </ac:spMkLst>
        </pc:spChg>
        <pc:spChg chg="add mod">
          <ac:chgData name="Lisa-Marie Bassler" userId="38f25fa2-f4e2-42aa-a629-d2ccc29b42c2" providerId="ADAL" clId="{151E9CE8-B21B-4565-A978-68B2E862EE5B}" dt="2026-10-16T22:02:38.921" v="10597" actId="1036"/>
          <ac:spMkLst>
            <pc:docMk/>
            <pc:sldMk cId="15687896" sldId="621"/>
            <ac:spMk id="12" creationId="{25E9D5AC-3086-40F6-B542-4AE05D766F6B}"/>
          </ac:spMkLst>
        </pc:spChg>
        <pc:spChg chg="add mod">
          <ac:chgData name="Lisa-Marie Bassler" userId="38f25fa2-f4e2-42aa-a629-d2ccc29b42c2" providerId="ADAL" clId="{151E9CE8-B21B-4565-A978-68B2E862EE5B}" dt="2026-10-17T13:53:10.357" v="14195"/>
          <ac:spMkLst>
            <pc:docMk/>
            <pc:sldMk cId="15687896" sldId="621"/>
            <ac:spMk id="13" creationId="{46206ABB-AC8E-4967-A7B8-A893F85411B0}"/>
          </ac:spMkLst>
        </pc:spChg>
        <pc:spChg chg="add mod">
          <ac:chgData name="Lisa-Marie Bassler" userId="38f25fa2-f4e2-42aa-a629-d2ccc29b42c2" providerId="ADAL" clId="{151E9CE8-B21B-4565-A978-68B2E862EE5B}" dt="2026-10-16T21:58:15.839" v="6885"/>
          <ac:spMkLst>
            <pc:docMk/>
            <pc:sldMk cId="15687896" sldId="621"/>
            <ac:spMk id="14" creationId="{49889892-7CDA-4693-98EF-0207DECAD36F}"/>
          </ac:spMkLst>
        </pc:spChg>
        <pc:spChg chg="add mod">
          <ac:chgData name="Lisa-Marie Bassler" userId="38f25fa2-f4e2-42aa-a629-d2ccc29b42c2" providerId="ADAL" clId="{151E9CE8-B21B-4565-A978-68B2E862EE5B}" dt="2026-10-17T13:53:10.614" v="14201"/>
          <ac:spMkLst>
            <pc:docMk/>
            <pc:sldMk cId="15687896" sldId="621"/>
            <ac:spMk id="15" creationId="{D316E654-1AA1-4C79-89FF-294E6F8BCE6E}"/>
          </ac:spMkLst>
        </pc:spChg>
        <pc:spChg chg="add mod">
          <ac:chgData name="Lisa-Marie Bassler" userId="38f25fa2-f4e2-42aa-a629-d2ccc29b42c2" providerId="ADAL" clId="{151E9CE8-B21B-4565-A978-68B2E862EE5B}" dt="2026-10-16T21:58:15.853" v="6905"/>
          <ac:spMkLst>
            <pc:docMk/>
            <pc:sldMk cId="15687896" sldId="621"/>
            <ac:spMk id="16" creationId="{13734564-85D8-4B7A-8CB2-C3AD402A45D4}"/>
          </ac:spMkLst>
        </pc:spChg>
        <pc:spChg chg="add mod">
          <ac:chgData name="Lisa-Marie Bassler" userId="38f25fa2-f4e2-42aa-a629-d2ccc29b42c2" providerId="ADAL" clId="{151E9CE8-B21B-4565-A978-68B2E862EE5B}" dt="2026-10-17T13:53:10.359" v="14196"/>
          <ac:spMkLst>
            <pc:docMk/>
            <pc:sldMk cId="15687896" sldId="621"/>
            <ac:spMk id="17" creationId="{B48653A0-8CAB-4C95-ACF6-90DBAD0D9915}"/>
          </ac:spMkLst>
        </pc:spChg>
        <pc:spChg chg="add mod">
          <ac:chgData name="Lisa-Marie Bassler" userId="38f25fa2-f4e2-42aa-a629-d2ccc29b42c2" providerId="ADAL" clId="{151E9CE8-B21B-4565-A978-68B2E862EE5B}" dt="2026-10-16T22:02:38.921" v="10597" actId="1036"/>
          <ac:spMkLst>
            <pc:docMk/>
            <pc:sldMk cId="15687896" sldId="621"/>
            <ac:spMk id="18" creationId="{AE84A0D6-7C43-4BAE-87B9-54A73BB4CB03}"/>
          </ac:spMkLst>
        </pc:spChg>
        <pc:spChg chg="add mod">
          <ac:chgData name="Lisa-Marie Bassler" userId="38f25fa2-f4e2-42aa-a629-d2ccc29b42c2" providerId="ADAL" clId="{151E9CE8-B21B-4565-A978-68B2E862EE5B}" dt="2026-10-17T13:53:10.614" v="14202"/>
          <ac:spMkLst>
            <pc:docMk/>
            <pc:sldMk cId="15687896" sldId="621"/>
            <ac:spMk id="19" creationId="{4280F6D2-E452-4608-BADD-7DD0048288CB}"/>
          </ac:spMkLst>
        </pc:spChg>
        <pc:spChg chg="add mod">
          <ac:chgData name="Lisa-Marie Bassler" userId="38f25fa2-f4e2-42aa-a629-d2ccc29b42c2" providerId="ADAL" clId="{151E9CE8-B21B-4565-A978-68B2E862EE5B}" dt="2026-10-16T21:58:15.902" v="6945"/>
          <ac:spMkLst>
            <pc:docMk/>
            <pc:sldMk cId="15687896" sldId="621"/>
            <ac:spMk id="20" creationId="{31CEE465-0C42-4226-BCC7-7B2F385E5DF9}"/>
          </ac:spMkLst>
        </pc:spChg>
        <pc:spChg chg="add mod">
          <ac:chgData name="Lisa-Marie Bassler" userId="38f25fa2-f4e2-42aa-a629-d2ccc29b42c2" providerId="ADAL" clId="{151E9CE8-B21B-4565-A978-68B2E862EE5B}" dt="2026-10-17T13:53:10.359" v="14197"/>
          <ac:spMkLst>
            <pc:docMk/>
            <pc:sldMk cId="15687896" sldId="621"/>
            <ac:spMk id="21" creationId="{BEBD11C3-1006-4E93-97CF-1B2F956A916F}"/>
          </ac:spMkLst>
        </pc:spChg>
        <pc:spChg chg="add mod">
          <ac:chgData name="Lisa-Marie Bassler" userId="38f25fa2-f4e2-42aa-a629-d2ccc29b42c2" providerId="ADAL" clId="{151E9CE8-B21B-4565-A978-68B2E862EE5B}" dt="2026-10-16T22:02:38.921" v="10597" actId="1036"/>
          <ac:spMkLst>
            <pc:docMk/>
            <pc:sldMk cId="15687896" sldId="621"/>
            <ac:spMk id="22" creationId="{ED98CDD8-A3B1-4033-B113-497EF45B35C0}"/>
          </ac:spMkLst>
        </pc:spChg>
        <pc:spChg chg="add mod">
          <ac:chgData name="Lisa-Marie Bassler" userId="38f25fa2-f4e2-42aa-a629-d2ccc29b42c2" providerId="ADAL" clId="{151E9CE8-B21B-4565-A978-68B2E862EE5B}" dt="2026-10-17T13:53:10.616" v="14203"/>
          <ac:spMkLst>
            <pc:docMk/>
            <pc:sldMk cId="15687896" sldId="621"/>
            <ac:spMk id="23" creationId="{B1EEDE27-93D8-401E-93E4-A4220BCF5EAF}"/>
          </ac:spMkLst>
        </pc:spChg>
        <pc:spChg chg="add mod">
          <ac:chgData name="Lisa-Marie Bassler" userId="38f25fa2-f4e2-42aa-a629-d2ccc29b42c2" providerId="ADAL" clId="{151E9CE8-B21B-4565-A978-68B2E862EE5B}" dt="2026-10-16T22:02:38.921" v="10597" actId="1036"/>
          <ac:spMkLst>
            <pc:docMk/>
            <pc:sldMk cId="15687896" sldId="621"/>
            <ac:spMk id="24" creationId="{B5DDF836-8287-4E2C-97F4-B30B315C3C7A}"/>
          </ac:spMkLst>
        </pc:spChg>
        <pc:spChg chg="add mod">
          <ac:chgData name="Lisa-Marie Bassler" userId="38f25fa2-f4e2-42aa-a629-d2ccc29b42c2" providerId="ADAL" clId="{151E9CE8-B21B-4565-A978-68B2E862EE5B}" dt="2026-10-17T13:53:10.360" v="14198"/>
          <ac:spMkLst>
            <pc:docMk/>
            <pc:sldMk cId="15687896" sldId="621"/>
            <ac:spMk id="25" creationId="{9C4F0430-173C-4E29-BE1E-90529401EB49}"/>
          </ac:spMkLst>
        </pc:spChg>
        <pc:spChg chg="add mod">
          <ac:chgData name="Lisa-Marie Bassler" userId="38f25fa2-f4e2-42aa-a629-d2ccc29b42c2" providerId="ADAL" clId="{151E9CE8-B21B-4565-A978-68B2E862EE5B}" dt="2026-10-17T14:06:41.489" v="14984"/>
          <ac:spMkLst>
            <pc:docMk/>
            <pc:sldMk cId="15687896" sldId="621"/>
            <ac:spMk id="26" creationId="{7AACF7A6-45AC-4B7F-8B08-3AED44ACE87F}"/>
          </ac:spMkLst>
        </pc:spChg>
      </pc:sldChg>
      <pc:sldChg chg="addSp modSp add mod">
        <pc:chgData name="Lisa-Marie Bassler" userId="38f25fa2-f4e2-42aa-a629-d2ccc29b42c2" providerId="ADAL" clId="{151E9CE8-B21B-4565-A978-68B2E862EE5B}" dt="2026-10-17T14:06:32.273" v="14943"/>
        <pc:sldMkLst>
          <pc:docMk/>
          <pc:sldMk cId="3971266191" sldId="622"/>
        </pc:sldMkLst>
        <pc:spChg chg="mod">
          <ac:chgData name="Lisa-Marie Bassler" userId="38f25fa2-f4e2-42aa-a629-d2ccc29b42c2" providerId="ADAL" clId="{151E9CE8-B21B-4565-A978-68B2E862EE5B}" dt="2026-10-16T21:58:16.197" v="7015"/>
          <ac:spMkLst>
            <pc:docMk/>
            <pc:sldMk cId="3971266191" sldId="622"/>
            <ac:spMk id="2" creationId="{9C65432C-6EE4-3A48-B260-083AF2E7E36A}"/>
          </ac:spMkLst>
        </pc:spChg>
        <pc:spChg chg="mod">
          <ac:chgData name="Lisa-Marie Bassler" userId="38f25fa2-f4e2-42aa-a629-d2ccc29b42c2" providerId="ADAL" clId="{151E9CE8-B21B-4565-A978-68B2E862EE5B}" dt="2026-10-16T21:58:16.246" v="7016"/>
          <ac:spMkLst>
            <pc:docMk/>
            <pc:sldMk cId="3971266191" sldId="622"/>
            <ac:spMk id="3" creationId="{69BB87DD-025D-AE43-4A03-910135B61E5D}"/>
          </ac:spMkLst>
        </pc:spChg>
        <pc:spChg chg="add mod">
          <ac:chgData name="Lisa-Marie Bassler" userId="38f25fa2-f4e2-42aa-a629-d2ccc29b42c2" providerId="ADAL" clId="{151E9CE8-B21B-4565-A978-68B2E862EE5B}" dt="2026-10-17T13:53:11.168" v="14227"/>
          <ac:spMkLst>
            <pc:docMk/>
            <pc:sldMk cId="3971266191" sldId="622"/>
            <ac:spMk id="4" creationId="{A13B1DED-6B40-44DE-B11B-D204F976AFE1}"/>
          </ac:spMkLst>
        </pc:spChg>
        <pc:spChg chg="add mod">
          <ac:chgData name="Lisa-Marie Bassler" userId="38f25fa2-f4e2-42aa-a629-d2ccc29b42c2" providerId="ADAL" clId="{151E9CE8-B21B-4565-A978-68B2E862EE5B}" dt="2026-10-17T13:53:11.133" v="14225"/>
          <ac:spMkLst>
            <pc:docMk/>
            <pc:sldMk cId="3971266191" sldId="622"/>
            <ac:spMk id="5" creationId="{B4922309-23EE-4498-A101-471C33BA9D1D}"/>
          </ac:spMkLst>
        </pc:spChg>
        <pc:spChg chg="add mod">
          <ac:chgData name="Lisa-Marie Bassler" userId="38f25fa2-f4e2-42aa-a629-d2ccc29b42c2" providerId="ADAL" clId="{151E9CE8-B21B-4565-A978-68B2E862EE5B}" dt="2026-10-16T21:58:16.265" v="7046"/>
          <ac:spMkLst>
            <pc:docMk/>
            <pc:sldMk cId="3971266191" sldId="622"/>
            <ac:spMk id="6" creationId="{5B50FD9F-0A1F-4550-A84F-DA42E7E6FDA1}"/>
          </ac:spMkLst>
        </pc:spChg>
        <pc:spChg chg="add mod">
          <ac:chgData name="Lisa-Marie Bassler" userId="38f25fa2-f4e2-42aa-a629-d2ccc29b42c2" providerId="ADAL" clId="{151E9CE8-B21B-4565-A978-68B2E862EE5B}" dt="2026-10-16T21:58:16.268" v="7053"/>
          <ac:spMkLst>
            <pc:docMk/>
            <pc:sldMk cId="3971266191" sldId="622"/>
            <ac:spMk id="7" creationId="{8A216DDA-8296-468C-A7EA-39337950E783}"/>
          </ac:spMkLst>
        </pc:spChg>
        <pc:spChg chg="add mod">
          <ac:chgData name="Lisa-Marie Bassler" userId="38f25fa2-f4e2-42aa-a629-d2ccc29b42c2" providerId="ADAL" clId="{151E9CE8-B21B-4565-A978-68B2E862EE5B}" dt="2026-10-17T14:06:31.895" v="14869"/>
          <ac:spMkLst>
            <pc:docMk/>
            <pc:sldMk cId="3971266191" sldId="622"/>
            <ac:spMk id="8" creationId="{5397551B-0BEE-4A6D-9F8F-B14CACB9703F}"/>
          </ac:spMkLst>
        </pc:spChg>
        <pc:spChg chg="add mod">
          <ac:chgData name="Lisa-Marie Bassler" userId="38f25fa2-f4e2-42aa-a629-d2ccc29b42c2" providerId="ADAL" clId="{151E9CE8-B21B-4565-A978-68B2E862EE5B}" dt="2026-10-16T21:58:16.318" v="7069"/>
          <ac:spMkLst>
            <pc:docMk/>
            <pc:sldMk cId="3971266191" sldId="622"/>
            <ac:spMk id="9" creationId="{AAA96BBA-A995-4925-8363-0C583D002C67}"/>
          </ac:spMkLst>
        </pc:spChg>
        <pc:spChg chg="add mod">
          <ac:chgData name="Lisa-Marie Bassler" userId="38f25fa2-f4e2-42aa-a629-d2ccc29b42c2" providerId="ADAL" clId="{151E9CE8-B21B-4565-A978-68B2E862EE5B}" dt="2026-10-17T14:06:32.273" v="14943"/>
          <ac:spMkLst>
            <pc:docMk/>
            <pc:sldMk cId="3971266191" sldId="622"/>
            <ac:spMk id="10" creationId="{248BA26C-3B55-472E-B00F-A6C270F90379}"/>
          </ac:spMkLst>
        </pc:spChg>
        <pc:spChg chg="add mod">
          <ac:chgData name="Lisa-Marie Bassler" userId="38f25fa2-f4e2-42aa-a629-d2ccc29b42c2" providerId="ADAL" clId="{151E9CE8-B21B-4565-A978-68B2E862EE5B}" dt="2026-10-16T22:02:47.635" v="10620" actId="1036"/>
          <ac:spMkLst>
            <pc:docMk/>
            <pc:sldMk cId="3971266191" sldId="622"/>
            <ac:spMk id="11" creationId="{DE0AB785-C72D-4BB8-A695-1872F9470FA2}"/>
          </ac:spMkLst>
        </pc:spChg>
        <pc:spChg chg="add mod">
          <ac:chgData name="Lisa-Marie Bassler" userId="38f25fa2-f4e2-42aa-a629-d2ccc29b42c2" providerId="ADAL" clId="{151E9CE8-B21B-4565-A978-68B2E862EE5B}" dt="2026-10-17T14:06:31.893" v="14864"/>
          <ac:spMkLst>
            <pc:docMk/>
            <pc:sldMk cId="3971266191" sldId="622"/>
            <ac:spMk id="12" creationId="{79830572-5AE5-4996-B2D0-B3CFB5CA9BE9}"/>
          </ac:spMkLst>
        </pc:spChg>
        <pc:spChg chg="add mod">
          <ac:chgData name="Lisa-Marie Bassler" userId="38f25fa2-f4e2-42aa-a629-d2ccc29b42c2" providerId="ADAL" clId="{151E9CE8-B21B-4565-A978-68B2E862EE5B}" dt="2026-10-16T21:58:16.362" v="7106"/>
          <ac:spMkLst>
            <pc:docMk/>
            <pc:sldMk cId="3971266191" sldId="622"/>
            <ac:spMk id="13" creationId="{2C5A218B-3A78-4673-9BAD-A4FAD2CBC2FB}"/>
          </ac:spMkLst>
        </pc:spChg>
        <pc:spChg chg="add mod">
          <ac:chgData name="Lisa-Marie Bassler" userId="38f25fa2-f4e2-42aa-a629-d2ccc29b42c2" providerId="ADAL" clId="{151E9CE8-B21B-4565-A978-68B2E862EE5B}" dt="2026-10-17T14:06:31.884" v="14860"/>
          <ac:spMkLst>
            <pc:docMk/>
            <pc:sldMk cId="3971266191" sldId="622"/>
            <ac:spMk id="14" creationId="{06D46335-01BC-4B6A-9490-6E0ED8FB1CC5}"/>
          </ac:spMkLst>
        </pc:spChg>
        <pc:spChg chg="add mod">
          <ac:chgData name="Lisa-Marie Bassler" userId="38f25fa2-f4e2-42aa-a629-d2ccc29b42c2" providerId="ADAL" clId="{151E9CE8-B21B-4565-A978-68B2E862EE5B}" dt="2026-10-16T21:58:16.369" v="7126"/>
          <ac:spMkLst>
            <pc:docMk/>
            <pc:sldMk cId="3971266191" sldId="622"/>
            <ac:spMk id="15" creationId="{FCDE758A-42F3-43BD-8F49-A4D4B22ABE98}"/>
          </ac:spMkLst>
        </pc:spChg>
        <pc:spChg chg="add mod">
          <ac:chgData name="Lisa-Marie Bassler" userId="38f25fa2-f4e2-42aa-a629-d2ccc29b42c2" providerId="ADAL" clId="{151E9CE8-B21B-4565-A978-68B2E862EE5B}" dt="2026-10-17T14:06:31.895" v="14865"/>
          <ac:spMkLst>
            <pc:docMk/>
            <pc:sldMk cId="3971266191" sldId="622"/>
            <ac:spMk id="16" creationId="{5F990E11-E2D4-47D0-9504-AFB16DC6DDDE}"/>
          </ac:spMkLst>
        </pc:spChg>
        <pc:spChg chg="add mod">
          <ac:chgData name="Lisa-Marie Bassler" userId="38f25fa2-f4e2-42aa-a629-d2ccc29b42c2" providerId="ADAL" clId="{151E9CE8-B21B-4565-A978-68B2E862EE5B}" dt="2026-10-16T22:02:47.635" v="10620" actId="1036"/>
          <ac:spMkLst>
            <pc:docMk/>
            <pc:sldMk cId="3971266191" sldId="622"/>
            <ac:spMk id="17" creationId="{70B917F3-2D61-48E1-9199-C3767ACCC05D}"/>
          </ac:spMkLst>
        </pc:spChg>
        <pc:spChg chg="add mod">
          <ac:chgData name="Lisa-Marie Bassler" userId="38f25fa2-f4e2-42aa-a629-d2ccc29b42c2" providerId="ADAL" clId="{151E9CE8-B21B-4565-A978-68B2E862EE5B}" dt="2026-10-17T14:06:31.884" v="14861"/>
          <ac:spMkLst>
            <pc:docMk/>
            <pc:sldMk cId="3971266191" sldId="622"/>
            <ac:spMk id="18" creationId="{62DC640D-4E27-42FE-935E-0B26025D039E}"/>
          </ac:spMkLst>
        </pc:spChg>
        <pc:spChg chg="add mod">
          <ac:chgData name="Lisa-Marie Bassler" userId="38f25fa2-f4e2-42aa-a629-d2ccc29b42c2" providerId="ADAL" clId="{151E9CE8-B21B-4565-A978-68B2E862EE5B}" dt="2026-10-16T21:58:16.384" v="7166"/>
          <ac:spMkLst>
            <pc:docMk/>
            <pc:sldMk cId="3971266191" sldId="622"/>
            <ac:spMk id="19" creationId="{1B9B8D36-8798-4C06-B6E3-2AD7F5A9B988}"/>
          </ac:spMkLst>
        </pc:spChg>
        <pc:spChg chg="add mod">
          <ac:chgData name="Lisa-Marie Bassler" userId="38f25fa2-f4e2-42aa-a629-d2ccc29b42c2" providerId="ADAL" clId="{151E9CE8-B21B-4565-A978-68B2E862EE5B}" dt="2026-10-17T14:06:31.895" v="14866"/>
          <ac:spMkLst>
            <pc:docMk/>
            <pc:sldMk cId="3971266191" sldId="622"/>
            <ac:spMk id="20" creationId="{B9B72E4F-38D9-4582-9886-728D8EB253A2}"/>
          </ac:spMkLst>
        </pc:spChg>
        <pc:spChg chg="add mod">
          <ac:chgData name="Lisa-Marie Bassler" userId="38f25fa2-f4e2-42aa-a629-d2ccc29b42c2" providerId="ADAL" clId="{151E9CE8-B21B-4565-A978-68B2E862EE5B}" dt="2026-10-16T22:02:47.635" v="10620" actId="1036"/>
          <ac:spMkLst>
            <pc:docMk/>
            <pc:sldMk cId="3971266191" sldId="622"/>
            <ac:spMk id="21" creationId="{342A73FF-1A2D-471F-91FE-AA66D0EC0B19}"/>
          </ac:spMkLst>
        </pc:spChg>
        <pc:spChg chg="add mod">
          <ac:chgData name="Lisa-Marie Bassler" userId="38f25fa2-f4e2-42aa-a629-d2ccc29b42c2" providerId="ADAL" clId="{151E9CE8-B21B-4565-A978-68B2E862EE5B}" dt="2026-10-17T14:06:31.884" v="14862"/>
          <ac:spMkLst>
            <pc:docMk/>
            <pc:sldMk cId="3971266191" sldId="622"/>
            <ac:spMk id="22" creationId="{A63B7394-8995-4D0D-91B3-F47E2FA67312}"/>
          </ac:spMkLst>
        </pc:spChg>
        <pc:spChg chg="add mod">
          <ac:chgData name="Lisa-Marie Bassler" userId="38f25fa2-f4e2-42aa-a629-d2ccc29b42c2" providerId="ADAL" clId="{151E9CE8-B21B-4565-A978-68B2E862EE5B}" dt="2026-10-16T21:58:16.400" v="7206"/>
          <ac:spMkLst>
            <pc:docMk/>
            <pc:sldMk cId="3971266191" sldId="622"/>
            <ac:spMk id="23" creationId="{6415B5B2-FF4A-435B-B029-4BC273EE1384}"/>
          </ac:spMkLst>
        </pc:spChg>
        <pc:spChg chg="add mod">
          <ac:chgData name="Lisa-Marie Bassler" userId="38f25fa2-f4e2-42aa-a629-d2ccc29b42c2" providerId="ADAL" clId="{151E9CE8-B21B-4565-A978-68B2E862EE5B}" dt="2026-10-17T14:06:31.895" v="14867"/>
          <ac:spMkLst>
            <pc:docMk/>
            <pc:sldMk cId="3971266191" sldId="622"/>
            <ac:spMk id="24" creationId="{61814B3F-B4BD-4D55-987B-8A4A13C0F592}"/>
          </ac:spMkLst>
        </pc:spChg>
        <pc:spChg chg="add mod">
          <ac:chgData name="Lisa-Marie Bassler" userId="38f25fa2-f4e2-42aa-a629-d2ccc29b42c2" providerId="ADAL" clId="{151E9CE8-B21B-4565-A978-68B2E862EE5B}" dt="2026-10-16T22:02:47.635" v="10620" actId="1036"/>
          <ac:spMkLst>
            <pc:docMk/>
            <pc:sldMk cId="3971266191" sldId="622"/>
            <ac:spMk id="25" creationId="{65397EA5-6C2E-440F-95E8-6C0A59BDA3FA}"/>
          </ac:spMkLst>
        </pc:spChg>
        <pc:spChg chg="add mod">
          <ac:chgData name="Lisa-Marie Bassler" userId="38f25fa2-f4e2-42aa-a629-d2ccc29b42c2" providerId="ADAL" clId="{151E9CE8-B21B-4565-A978-68B2E862EE5B}" dt="2026-10-17T14:06:31.884" v="14863"/>
          <ac:spMkLst>
            <pc:docMk/>
            <pc:sldMk cId="3971266191" sldId="622"/>
            <ac:spMk id="26" creationId="{0B730221-19E7-43B5-AA42-CB9C28DCBE47}"/>
          </ac:spMkLst>
        </pc:spChg>
      </pc:sldChg>
      <pc:sldChg chg="addSp delSp modSp add mod">
        <pc:chgData name="Lisa-Marie Bassler" userId="38f25fa2-f4e2-42aa-a629-d2ccc29b42c2" providerId="ADAL" clId="{151E9CE8-B21B-4565-A978-68B2E862EE5B}" dt="2026-10-17T14:06:41.496" v="14989"/>
        <pc:sldMkLst>
          <pc:docMk/>
          <pc:sldMk cId="1652465749" sldId="623"/>
        </pc:sldMkLst>
        <pc:spChg chg="mod">
          <ac:chgData name="Lisa-Marie Bassler" userId="38f25fa2-f4e2-42aa-a629-d2ccc29b42c2" providerId="ADAL" clId="{151E9CE8-B21B-4565-A978-68B2E862EE5B}" dt="2026-10-16T22:02:57.153" v="10643" actId="1036"/>
          <ac:spMkLst>
            <pc:docMk/>
            <pc:sldMk cId="1652465749" sldId="623"/>
            <ac:spMk id="2" creationId="{9C65432C-6EE4-3A48-B260-083AF2E7E36A}"/>
          </ac:spMkLst>
        </pc:spChg>
        <pc:spChg chg="mod">
          <ac:chgData name="Lisa-Marie Bassler" userId="38f25fa2-f4e2-42aa-a629-d2ccc29b42c2" providerId="ADAL" clId="{151E9CE8-B21B-4565-A978-68B2E862EE5B}" dt="2026-10-16T21:58:16.774" v="7241"/>
          <ac:spMkLst>
            <pc:docMk/>
            <pc:sldMk cId="1652465749" sldId="623"/>
            <ac:spMk id="3" creationId="{69BB87DD-025D-AE43-4A03-910135B61E5D}"/>
          </ac:spMkLst>
        </pc:spChg>
        <pc:spChg chg="add mod">
          <ac:chgData name="Lisa-Marie Bassler" userId="38f25fa2-f4e2-42aa-a629-d2ccc29b42c2" providerId="ADAL" clId="{151E9CE8-B21B-4565-A978-68B2E862EE5B}" dt="2026-10-17T13:53:11.176" v="14228"/>
          <ac:spMkLst>
            <pc:docMk/>
            <pc:sldMk cId="1652465749" sldId="623"/>
            <ac:spMk id="4" creationId="{B3F990E0-BB6F-4277-9937-1DDAD2D0C565}"/>
          </ac:spMkLst>
        </pc:spChg>
        <pc:spChg chg="add mod">
          <ac:chgData name="Lisa-Marie Bassler" userId="38f25fa2-f4e2-42aa-a629-d2ccc29b42c2" providerId="ADAL" clId="{151E9CE8-B21B-4565-A978-68B2E862EE5B}" dt="2026-10-17T13:53:11.149" v="14226"/>
          <ac:spMkLst>
            <pc:docMk/>
            <pc:sldMk cId="1652465749" sldId="623"/>
            <ac:spMk id="5" creationId="{FD4E19EC-1CD7-43FC-A202-5DABF4957ABD}"/>
          </ac:spMkLst>
        </pc:spChg>
        <pc:spChg chg="add mod">
          <ac:chgData name="Lisa-Marie Bassler" userId="38f25fa2-f4e2-42aa-a629-d2ccc29b42c2" providerId="ADAL" clId="{151E9CE8-B21B-4565-A978-68B2E862EE5B}" dt="2026-10-16T21:58:16.791" v="7271"/>
          <ac:spMkLst>
            <pc:docMk/>
            <pc:sldMk cId="1652465749" sldId="623"/>
            <ac:spMk id="6" creationId="{9DFC9032-908F-4823-B8AE-F7D64E149781}"/>
          </ac:spMkLst>
        </pc:spChg>
        <pc:spChg chg="add mod">
          <ac:chgData name="Lisa-Marie Bassler" userId="38f25fa2-f4e2-42aa-a629-d2ccc29b42c2" providerId="ADAL" clId="{151E9CE8-B21B-4565-A978-68B2E862EE5B}" dt="2026-10-16T21:58:16.794" v="7278"/>
          <ac:spMkLst>
            <pc:docMk/>
            <pc:sldMk cId="1652465749" sldId="623"/>
            <ac:spMk id="7" creationId="{FE4B9531-3C6C-49A5-8849-C0F808B5BC46}"/>
          </ac:spMkLst>
        </pc:spChg>
        <pc:spChg chg="add mod">
          <ac:chgData name="Lisa-Marie Bassler" userId="38f25fa2-f4e2-42aa-a629-d2ccc29b42c2" providerId="ADAL" clId="{151E9CE8-B21B-4565-A978-68B2E862EE5B}" dt="2026-10-16T21:58:16.821" v="7285"/>
          <ac:spMkLst>
            <pc:docMk/>
            <pc:sldMk cId="1652465749" sldId="623"/>
            <ac:spMk id="8" creationId="{4C094244-DDCB-4A6A-B7D6-D92698491A4F}"/>
          </ac:spMkLst>
        </pc:spChg>
        <pc:spChg chg="add mod">
          <ac:chgData name="Lisa-Marie Bassler" userId="38f25fa2-f4e2-42aa-a629-d2ccc29b42c2" providerId="ADAL" clId="{151E9CE8-B21B-4565-A978-68B2E862EE5B}" dt="2026-10-17T14:06:32.281" v="14945"/>
          <ac:spMkLst>
            <pc:docMk/>
            <pc:sldMk cId="1652465749" sldId="623"/>
            <ac:spMk id="9" creationId="{979715C2-B080-4FA9-ABFA-93D0C6C728F7}"/>
          </ac:spMkLst>
        </pc:spChg>
        <pc:spChg chg="add mod">
          <ac:chgData name="Lisa-Marie Bassler" userId="38f25fa2-f4e2-42aa-a629-d2ccc29b42c2" providerId="ADAL" clId="{151E9CE8-B21B-4565-A978-68B2E862EE5B}" dt="2026-10-16T22:02:57.153" v="10643" actId="1036"/>
          <ac:spMkLst>
            <pc:docMk/>
            <pc:sldMk cId="1652465749" sldId="623"/>
            <ac:spMk id="10" creationId="{1ED9640F-12B1-49B4-9C35-7D9E49DF60D7}"/>
          </ac:spMkLst>
        </pc:spChg>
        <pc:spChg chg="add mod">
          <ac:chgData name="Lisa-Marie Bassler" userId="38f25fa2-f4e2-42aa-a629-d2ccc29b42c2" providerId="ADAL" clId="{151E9CE8-B21B-4565-A978-68B2E862EE5B}" dt="2026-10-17T13:53:11.094" v="14221"/>
          <ac:spMkLst>
            <pc:docMk/>
            <pc:sldMk cId="1652465749" sldId="623"/>
            <ac:spMk id="11" creationId="{A05068E6-6D3C-44A3-9E08-C4FFDEC5249D}"/>
          </ac:spMkLst>
        </pc:spChg>
        <pc:spChg chg="add mod">
          <ac:chgData name="Lisa-Marie Bassler" userId="38f25fa2-f4e2-42aa-a629-d2ccc29b42c2" providerId="ADAL" clId="{151E9CE8-B21B-4565-A978-68B2E862EE5B}" dt="2026-10-16T22:02:57.153" v="10643" actId="1036"/>
          <ac:spMkLst>
            <pc:docMk/>
            <pc:sldMk cId="1652465749" sldId="623"/>
            <ac:spMk id="12" creationId="{A1866754-4278-4506-8EBA-E52C61A4A64A}"/>
          </ac:spMkLst>
        </pc:spChg>
        <pc:spChg chg="add mod">
          <ac:chgData name="Lisa-Marie Bassler" userId="38f25fa2-f4e2-42aa-a629-d2ccc29b42c2" providerId="ADAL" clId="{151E9CE8-B21B-4565-A978-68B2E862EE5B}" dt="2026-10-17T13:53:10.871" v="14216"/>
          <ac:spMkLst>
            <pc:docMk/>
            <pc:sldMk cId="1652465749" sldId="623"/>
            <ac:spMk id="13" creationId="{2822BB86-FBBF-4813-9979-0718E0951898}"/>
          </ac:spMkLst>
        </pc:spChg>
        <pc:spChg chg="add mod">
          <ac:chgData name="Lisa-Marie Bassler" userId="38f25fa2-f4e2-42aa-a629-d2ccc29b42c2" providerId="ADAL" clId="{151E9CE8-B21B-4565-A978-68B2E862EE5B}" dt="2026-10-16T22:02:57.153" v="10643" actId="1036"/>
          <ac:spMkLst>
            <pc:docMk/>
            <pc:sldMk cId="1652465749" sldId="623"/>
            <ac:spMk id="14" creationId="{FD80185D-BD1A-4CFF-B7A7-FCC5EFF3AEB5}"/>
          </ac:spMkLst>
        </pc:spChg>
        <pc:spChg chg="add mod">
          <ac:chgData name="Lisa-Marie Bassler" userId="38f25fa2-f4e2-42aa-a629-d2ccc29b42c2" providerId="ADAL" clId="{151E9CE8-B21B-4565-A978-68B2E862EE5B}" dt="2026-10-17T13:53:11.094" v="14222"/>
          <ac:spMkLst>
            <pc:docMk/>
            <pc:sldMk cId="1652465749" sldId="623"/>
            <ac:spMk id="15" creationId="{DFE2F923-1E7C-45C3-91AB-0A4773E763C6}"/>
          </ac:spMkLst>
        </pc:spChg>
        <pc:spChg chg="add mod">
          <ac:chgData name="Lisa-Marie Bassler" userId="38f25fa2-f4e2-42aa-a629-d2ccc29b42c2" providerId="ADAL" clId="{151E9CE8-B21B-4565-A978-68B2E862EE5B}" dt="2026-10-16T22:02:57.153" v="10643" actId="1036"/>
          <ac:spMkLst>
            <pc:docMk/>
            <pc:sldMk cId="1652465749" sldId="623"/>
            <ac:spMk id="16" creationId="{5DA5C7CD-FA70-4D43-B946-C3FACF024F78}"/>
          </ac:spMkLst>
        </pc:spChg>
        <pc:spChg chg="add mod">
          <ac:chgData name="Lisa-Marie Bassler" userId="38f25fa2-f4e2-42aa-a629-d2ccc29b42c2" providerId="ADAL" clId="{151E9CE8-B21B-4565-A978-68B2E862EE5B}" dt="2026-10-17T13:53:10.871" v="14217"/>
          <ac:spMkLst>
            <pc:docMk/>
            <pc:sldMk cId="1652465749" sldId="623"/>
            <ac:spMk id="17" creationId="{8B7929A6-F667-4747-8594-7C6D3F2DEE04}"/>
          </ac:spMkLst>
        </pc:spChg>
        <pc:spChg chg="add mod">
          <ac:chgData name="Lisa-Marie Bassler" userId="38f25fa2-f4e2-42aa-a629-d2ccc29b42c2" providerId="ADAL" clId="{151E9CE8-B21B-4565-A978-68B2E862EE5B}" dt="2026-10-16T21:58:17.406" v="7382"/>
          <ac:spMkLst>
            <pc:docMk/>
            <pc:sldMk cId="1652465749" sldId="623"/>
            <ac:spMk id="18" creationId="{8CE20BFB-16C4-4614-9CF6-DB06AC1F4751}"/>
          </ac:spMkLst>
        </pc:spChg>
        <pc:spChg chg="add mod">
          <ac:chgData name="Lisa-Marie Bassler" userId="38f25fa2-f4e2-42aa-a629-d2ccc29b42c2" providerId="ADAL" clId="{151E9CE8-B21B-4565-A978-68B2E862EE5B}" dt="2026-10-17T13:53:11.094" v="14223"/>
          <ac:spMkLst>
            <pc:docMk/>
            <pc:sldMk cId="1652465749" sldId="623"/>
            <ac:spMk id="19" creationId="{C6BC1C29-EA99-473D-A817-CB74ECC2E5E1}"/>
          </ac:spMkLst>
        </pc:spChg>
        <pc:spChg chg="add mod">
          <ac:chgData name="Lisa-Marie Bassler" userId="38f25fa2-f4e2-42aa-a629-d2ccc29b42c2" providerId="ADAL" clId="{151E9CE8-B21B-4565-A978-68B2E862EE5B}" dt="2026-10-16T21:58:17.424" v="7402"/>
          <ac:spMkLst>
            <pc:docMk/>
            <pc:sldMk cId="1652465749" sldId="623"/>
            <ac:spMk id="20" creationId="{128F4363-B305-4A3B-A318-3B352A67A322}"/>
          </ac:spMkLst>
        </pc:spChg>
        <pc:spChg chg="add mod">
          <ac:chgData name="Lisa-Marie Bassler" userId="38f25fa2-f4e2-42aa-a629-d2ccc29b42c2" providerId="ADAL" clId="{151E9CE8-B21B-4565-A978-68B2E862EE5B}" dt="2026-10-17T13:53:10.871" v="14218"/>
          <ac:spMkLst>
            <pc:docMk/>
            <pc:sldMk cId="1652465749" sldId="623"/>
            <ac:spMk id="21" creationId="{626C897E-6242-4646-9C08-C3E2BB981850}"/>
          </ac:spMkLst>
        </pc:spChg>
        <pc:spChg chg="add mod">
          <ac:chgData name="Lisa-Marie Bassler" userId="38f25fa2-f4e2-42aa-a629-d2ccc29b42c2" providerId="ADAL" clId="{151E9CE8-B21B-4565-A978-68B2E862EE5B}" dt="2026-10-16T21:58:17.452" v="7422"/>
          <ac:spMkLst>
            <pc:docMk/>
            <pc:sldMk cId="1652465749" sldId="623"/>
            <ac:spMk id="22" creationId="{33CD2414-832F-45B1-84AF-905E4742051A}"/>
          </ac:spMkLst>
        </pc:spChg>
        <pc:spChg chg="add mod">
          <ac:chgData name="Lisa-Marie Bassler" userId="38f25fa2-f4e2-42aa-a629-d2ccc29b42c2" providerId="ADAL" clId="{151E9CE8-B21B-4565-A978-68B2E862EE5B}" dt="2026-10-17T13:53:11.094" v="14224"/>
          <ac:spMkLst>
            <pc:docMk/>
            <pc:sldMk cId="1652465749" sldId="623"/>
            <ac:spMk id="23" creationId="{AEF44014-2B80-4EA9-80D6-DE2196B116AC}"/>
          </ac:spMkLst>
        </pc:spChg>
        <pc:spChg chg="add mod">
          <ac:chgData name="Lisa-Marie Bassler" userId="38f25fa2-f4e2-42aa-a629-d2ccc29b42c2" providerId="ADAL" clId="{151E9CE8-B21B-4565-A978-68B2E862EE5B}" dt="2026-10-16T22:02:57.153" v="10643" actId="1036"/>
          <ac:spMkLst>
            <pc:docMk/>
            <pc:sldMk cId="1652465749" sldId="623"/>
            <ac:spMk id="24" creationId="{311F630F-BF9F-4A13-B0B8-4B1D6321AAEE}"/>
          </ac:spMkLst>
        </pc:spChg>
        <pc:spChg chg="add mod">
          <ac:chgData name="Lisa-Marie Bassler" userId="38f25fa2-f4e2-42aa-a629-d2ccc29b42c2" providerId="ADAL" clId="{151E9CE8-B21B-4565-A978-68B2E862EE5B}" dt="2026-10-17T13:53:10.871" v="14219"/>
          <ac:spMkLst>
            <pc:docMk/>
            <pc:sldMk cId="1652465749" sldId="623"/>
            <ac:spMk id="25" creationId="{D7F5218F-D7AC-4464-B4F1-D4EF342B8D5D}"/>
          </ac:spMkLst>
        </pc:spChg>
        <pc:spChg chg="add mod">
          <ac:chgData name="Lisa-Marie Bassler" userId="38f25fa2-f4e2-42aa-a629-d2ccc29b42c2" providerId="ADAL" clId="{151E9CE8-B21B-4565-A978-68B2E862EE5B}" dt="2026-10-17T14:06:41.496" v="14989"/>
          <ac:spMkLst>
            <pc:docMk/>
            <pc:sldMk cId="1652465749" sldId="623"/>
            <ac:spMk id="26" creationId="{0C22A22B-DB22-4445-9339-E8ABD686A666}"/>
          </ac:spMkLst>
        </pc:spChg>
      </pc:sldChg>
      <pc:sldChg chg="addSp modSp add mod">
        <pc:chgData name="Lisa-Marie Bassler" userId="38f25fa2-f4e2-42aa-a629-d2ccc29b42c2" providerId="ADAL" clId="{151E9CE8-B21B-4565-A978-68B2E862EE5B}" dt="2026-10-17T14:06:32.291" v="14947"/>
        <pc:sldMkLst>
          <pc:docMk/>
          <pc:sldMk cId="4147947180" sldId="624"/>
        </pc:sldMkLst>
        <pc:spChg chg="mod">
          <ac:chgData name="Lisa-Marie Bassler" userId="38f25fa2-f4e2-42aa-a629-d2ccc29b42c2" providerId="ADAL" clId="{151E9CE8-B21B-4565-A978-68B2E862EE5B}" dt="2026-10-16T21:58:17.779" v="7472"/>
          <ac:spMkLst>
            <pc:docMk/>
            <pc:sldMk cId="4147947180" sldId="624"/>
            <ac:spMk id="2" creationId="{9C65432C-6EE4-3A48-B260-083AF2E7E36A}"/>
          </ac:spMkLst>
        </pc:spChg>
        <pc:spChg chg="mod">
          <ac:chgData name="Lisa-Marie Bassler" userId="38f25fa2-f4e2-42aa-a629-d2ccc29b42c2" providerId="ADAL" clId="{151E9CE8-B21B-4565-A978-68B2E862EE5B}" dt="2026-10-16T21:58:17.802" v="7473"/>
          <ac:spMkLst>
            <pc:docMk/>
            <pc:sldMk cId="4147947180" sldId="624"/>
            <ac:spMk id="3" creationId="{69BB87DD-025D-AE43-4A03-910135B61E5D}"/>
          </ac:spMkLst>
        </pc:spChg>
        <pc:spChg chg="add mod">
          <ac:chgData name="Lisa-Marie Bassler" userId="38f25fa2-f4e2-42aa-a629-d2ccc29b42c2" providerId="ADAL" clId="{151E9CE8-B21B-4565-A978-68B2E862EE5B}" dt="2026-10-17T13:53:11.615" v="14248"/>
          <ac:spMkLst>
            <pc:docMk/>
            <pc:sldMk cId="4147947180" sldId="624"/>
            <ac:spMk id="4" creationId="{F6F950AB-7122-4BAA-BE3D-134398FC2564}"/>
          </ac:spMkLst>
        </pc:spChg>
        <pc:spChg chg="add mod">
          <ac:chgData name="Lisa-Marie Bassler" userId="38f25fa2-f4e2-42aa-a629-d2ccc29b42c2" providerId="ADAL" clId="{151E9CE8-B21B-4565-A978-68B2E862EE5B}" dt="2026-10-17T13:53:11.575" v="14246"/>
          <ac:spMkLst>
            <pc:docMk/>
            <pc:sldMk cId="4147947180" sldId="624"/>
            <ac:spMk id="5" creationId="{188CD8B6-DBBB-4D6E-9DC8-D1BAB9AC2CB5}"/>
          </ac:spMkLst>
        </pc:spChg>
        <pc:spChg chg="add mod">
          <ac:chgData name="Lisa-Marie Bassler" userId="38f25fa2-f4e2-42aa-a629-d2ccc29b42c2" providerId="ADAL" clId="{151E9CE8-B21B-4565-A978-68B2E862EE5B}" dt="2026-10-16T21:58:17.832" v="7503"/>
          <ac:spMkLst>
            <pc:docMk/>
            <pc:sldMk cId="4147947180" sldId="624"/>
            <ac:spMk id="6" creationId="{D1009F62-775A-4819-8CA1-CD173F5F4F43}"/>
          </ac:spMkLst>
        </pc:spChg>
        <pc:spChg chg="add mod">
          <ac:chgData name="Lisa-Marie Bassler" userId="38f25fa2-f4e2-42aa-a629-d2ccc29b42c2" providerId="ADAL" clId="{151E9CE8-B21B-4565-A978-68B2E862EE5B}" dt="2026-10-16T21:58:17.838" v="7510"/>
          <ac:spMkLst>
            <pc:docMk/>
            <pc:sldMk cId="4147947180" sldId="624"/>
            <ac:spMk id="7" creationId="{FB6E39C3-DE6F-434D-8D2D-AD6CD23DD741}"/>
          </ac:spMkLst>
        </pc:spChg>
        <pc:spChg chg="add mod">
          <ac:chgData name="Lisa-Marie Bassler" userId="38f25fa2-f4e2-42aa-a629-d2ccc29b42c2" providerId="ADAL" clId="{151E9CE8-B21B-4565-A978-68B2E862EE5B}" dt="2026-10-17T14:06:31.950" v="14879"/>
          <ac:spMkLst>
            <pc:docMk/>
            <pc:sldMk cId="4147947180" sldId="624"/>
            <ac:spMk id="8" creationId="{70F637C1-75E6-409A-B17F-4368616754CD}"/>
          </ac:spMkLst>
        </pc:spChg>
        <pc:spChg chg="add mod">
          <ac:chgData name="Lisa-Marie Bassler" userId="38f25fa2-f4e2-42aa-a629-d2ccc29b42c2" providerId="ADAL" clId="{151E9CE8-B21B-4565-A978-68B2E862EE5B}" dt="2026-10-16T21:58:17.885" v="7526"/>
          <ac:spMkLst>
            <pc:docMk/>
            <pc:sldMk cId="4147947180" sldId="624"/>
            <ac:spMk id="9" creationId="{4E1100C4-1F0F-4100-9F5A-B9F94B48EF04}"/>
          </ac:spMkLst>
        </pc:spChg>
        <pc:spChg chg="add mod">
          <ac:chgData name="Lisa-Marie Bassler" userId="38f25fa2-f4e2-42aa-a629-d2ccc29b42c2" providerId="ADAL" clId="{151E9CE8-B21B-4565-A978-68B2E862EE5B}" dt="2026-10-17T14:06:32.291" v="14947"/>
          <ac:spMkLst>
            <pc:docMk/>
            <pc:sldMk cId="4147947180" sldId="624"/>
            <ac:spMk id="10" creationId="{7D999949-0660-47D7-BA36-2E121F6DEE54}"/>
          </ac:spMkLst>
        </pc:spChg>
        <pc:spChg chg="add mod">
          <ac:chgData name="Lisa-Marie Bassler" userId="38f25fa2-f4e2-42aa-a629-d2ccc29b42c2" providerId="ADAL" clId="{151E9CE8-B21B-4565-A978-68B2E862EE5B}" dt="2026-10-16T22:03:06.418" v="10681" actId="1036"/>
          <ac:spMkLst>
            <pc:docMk/>
            <pc:sldMk cId="4147947180" sldId="624"/>
            <ac:spMk id="11" creationId="{8FC834DD-DED4-4481-9BA3-4EBB9809F02D}"/>
          </ac:spMkLst>
        </pc:spChg>
        <pc:spChg chg="add mod">
          <ac:chgData name="Lisa-Marie Bassler" userId="38f25fa2-f4e2-42aa-a629-d2ccc29b42c2" providerId="ADAL" clId="{151E9CE8-B21B-4565-A978-68B2E862EE5B}" dt="2026-10-17T14:06:31.940" v="14874"/>
          <ac:spMkLst>
            <pc:docMk/>
            <pc:sldMk cId="4147947180" sldId="624"/>
            <ac:spMk id="12" creationId="{1F5CD508-3876-413D-81CC-57599A94B490}"/>
          </ac:spMkLst>
        </pc:spChg>
        <pc:spChg chg="add mod">
          <ac:chgData name="Lisa-Marie Bassler" userId="38f25fa2-f4e2-42aa-a629-d2ccc29b42c2" providerId="ADAL" clId="{151E9CE8-B21B-4565-A978-68B2E862EE5B}" dt="2026-10-16T22:03:06.418" v="10681" actId="1036"/>
          <ac:spMkLst>
            <pc:docMk/>
            <pc:sldMk cId="4147947180" sldId="624"/>
            <ac:spMk id="13" creationId="{42B31D8C-0B82-473A-BA9C-3A34135E1B12}"/>
          </ac:spMkLst>
        </pc:spChg>
        <pc:spChg chg="add mod">
          <ac:chgData name="Lisa-Marie Bassler" userId="38f25fa2-f4e2-42aa-a629-d2ccc29b42c2" providerId="ADAL" clId="{151E9CE8-B21B-4565-A978-68B2E862EE5B}" dt="2026-10-17T14:06:31.929" v="14870"/>
          <ac:spMkLst>
            <pc:docMk/>
            <pc:sldMk cId="4147947180" sldId="624"/>
            <ac:spMk id="14" creationId="{C97D5BEF-DAE7-4921-A31C-E90250E0D950}"/>
          </ac:spMkLst>
        </pc:spChg>
        <pc:spChg chg="add mod">
          <ac:chgData name="Lisa-Marie Bassler" userId="38f25fa2-f4e2-42aa-a629-d2ccc29b42c2" providerId="ADAL" clId="{151E9CE8-B21B-4565-A978-68B2E862EE5B}" dt="2026-10-16T22:03:06.418" v="10681" actId="1036"/>
          <ac:spMkLst>
            <pc:docMk/>
            <pc:sldMk cId="4147947180" sldId="624"/>
            <ac:spMk id="15" creationId="{6FCF022B-46FB-487E-9096-40F7604877DB}"/>
          </ac:spMkLst>
        </pc:spChg>
        <pc:spChg chg="add mod">
          <ac:chgData name="Lisa-Marie Bassler" userId="38f25fa2-f4e2-42aa-a629-d2ccc29b42c2" providerId="ADAL" clId="{151E9CE8-B21B-4565-A978-68B2E862EE5B}" dt="2026-10-17T14:06:31.942" v="14875"/>
          <ac:spMkLst>
            <pc:docMk/>
            <pc:sldMk cId="4147947180" sldId="624"/>
            <ac:spMk id="16" creationId="{79271325-7473-4BE2-BACC-3DC05AF93013}"/>
          </ac:spMkLst>
        </pc:spChg>
        <pc:spChg chg="add mod">
          <ac:chgData name="Lisa-Marie Bassler" userId="38f25fa2-f4e2-42aa-a629-d2ccc29b42c2" providerId="ADAL" clId="{151E9CE8-B21B-4565-A978-68B2E862EE5B}" dt="2026-10-16T22:03:06.418" v="10681" actId="1036"/>
          <ac:spMkLst>
            <pc:docMk/>
            <pc:sldMk cId="4147947180" sldId="624"/>
            <ac:spMk id="17" creationId="{96FAF6E5-74C6-4406-8E0A-21591DDFC077}"/>
          </ac:spMkLst>
        </pc:spChg>
        <pc:spChg chg="add mod">
          <ac:chgData name="Lisa-Marie Bassler" userId="38f25fa2-f4e2-42aa-a629-d2ccc29b42c2" providerId="ADAL" clId="{151E9CE8-B21B-4565-A978-68B2E862EE5B}" dt="2026-10-17T14:06:31.929" v="14871"/>
          <ac:spMkLst>
            <pc:docMk/>
            <pc:sldMk cId="4147947180" sldId="624"/>
            <ac:spMk id="18" creationId="{BF729D55-CBE9-4477-8950-F6A9D72511B7}"/>
          </ac:spMkLst>
        </pc:spChg>
        <pc:spChg chg="add mod">
          <ac:chgData name="Lisa-Marie Bassler" userId="38f25fa2-f4e2-42aa-a629-d2ccc29b42c2" providerId="ADAL" clId="{151E9CE8-B21B-4565-A978-68B2E862EE5B}" dt="2026-10-16T22:03:06.418" v="10681" actId="1036"/>
          <ac:spMkLst>
            <pc:docMk/>
            <pc:sldMk cId="4147947180" sldId="624"/>
            <ac:spMk id="19" creationId="{EB2881B4-0BB9-45D0-A8CE-18789DFE41D1}"/>
          </ac:spMkLst>
        </pc:spChg>
        <pc:spChg chg="add mod">
          <ac:chgData name="Lisa-Marie Bassler" userId="38f25fa2-f4e2-42aa-a629-d2ccc29b42c2" providerId="ADAL" clId="{151E9CE8-B21B-4565-A978-68B2E862EE5B}" dt="2026-10-17T14:06:31.944" v="14876"/>
          <ac:spMkLst>
            <pc:docMk/>
            <pc:sldMk cId="4147947180" sldId="624"/>
            <ac:spMk id="20" creationId="{3657DD63-20F7-45E0-B1A3-4FCCDA123DC0}"/>
          </ac:spMkLst>
        </pc:spChg>
        <pc:spChg chg="add mod">
          <ac:chgData name="Lisa-Marie Bassler" userId="38f25fa2-f4e2-42aa-a629-d2ccc29b42c2" providerId="ADAL" clId="{151E9CE8-B21B-4565-A978-68B2E862EE5B}" dt="2026-10-16T21:58:18.008" v="7643"/>
          <ac:spMkLst>
            <pc:docMk/>
            <pc:sldMk cId="4147947180" sldId="624"/>
            <ac:spMk id="21" creationId="{42A73339-ADBC-413E-8C2A-F3361A9399FD}"/>
          </ac:spMkLst>
        </pc:spChg>
        <pc:spChg chg="add mod">
          <ac:chgData name="Lisa-Marie Bassler" userId="38f25fa2-f4e2-42aa-a629-d2ccc29b42c2" providerId="ADAL" clId="{151E9CE8-B21B-4565-A978-68B2E862EE5B}" dt="2026-10-17T14:06:31.929" v="14872"/>
          <ac:spMkLst>
            <pc:docMk/>
            <pc:sldMk cId="4147947180" sldId="624"/>
            <ac:spMk id="22" creationId="{AE913943-0644-43A8-B785-CA3767C64C56}"/>
          </ac:spMkLst>
        </pc:spChg>
        <pc:spChg chg="add mod">
          <ac:chgData name="Lisa-Marie Bassler" userId="38f25fa2-f4e2-42aa-a629-d2ccc29b42c2" providerId="ADAL" clId="{151E9CE8-B21B-4565-A978-68B2E862EE5B}" dt="2026-10-16T21:58:18.024" v="7663"/>
          <ac:spMkLst>
            <pc:docMk/>
            <pc:sldMk cId="4147947180" sldId="624"/>
            <ac:spMk id="23" creationId="{14E3F322-3A92-49B6-8D64-B4DD3BC414CD}"/>
          </ac:spMkLst>
        </pc:spChg>
        <pc:spChg chg="add mod">
          <ac:chgData name="Lisa-Marie Bassler" userId="38f25fa2-f4e2-42aa-a629-d2ccc29b42c2" providerId="ADAL" clId="{151E9CE8-B21B-4565-A978-68B2E862EE5B}" dt="2026-10-17T14:06:31.946" v="14877"/>
          <ac:spMkLst>
            <pc:docMk/>
            <pc:sldMk cId="4147947180" sldId="624"/>
            <ac:spMk id="24" creationId="{FEC11D97-1740-4209-A4B7-62DC48E11DAC}"/>
          </ac:spMkLst>
        </pc:spChg>
        <pc:spChg chg="add mod">
          <ac:chgData name="Lisa-Marie Bassler" userId="38f25fa2-f4e2-42aa-a629-d2ccc29b42c2" providerId="ADAL" clId="{151E9CE8-B21B-4565-A978-68B2E862EE5B}" dt="2026-10-16T21:58:18.038" v="7683"/>
          <ac:spMkLst>
            <pc:docMk/>
            <pc:sldMk cId="4147947180" sldId="624"/>
            <ac:spMk id="25" creationId="{F7CF064E-3BD0-4398-A2E5-B6EE523D91BE}"/>
          </ac:spMkLst>
        </pc:spChg>
        <pc:spChg chg="add mod">
          <ac:chgData name="Lisa-Marie Bassler" userId="38f25fa2-f4e2-42aa-a629-d2ccc29b42c2" providerId="ADAL" clId="{151E9CE8-B21B-4565-A978-68B2E862EE5B}" dt="2026-10-17T14:06:31.929" v="14873"/>
          <ac:spMkLst>
            <pc:docMk/>
            <pc:sldMk cId="4147947180" sldId="624"/>
            <ac:spMk id="26" creationId="{B068639C-CAEA-48C3-8B5E-E7680ECA5C55}"/>
          </ac:spMkLst>
        </pc:spChg>
      </pc:sldChg>
      <pc:sldChg chg="addSp delSp modSp add mod">
        <pc:chgData name="Lisa-Marie Bassler" userId="38f25fa2-f4e2-42aa-a629-d2ccc29b42c2" providerId="ADAL" clId="{151E9CE8-B21B-4565-A978-68B2E862EE5B}" dt="2026-10-17T14:06:41.496" v="14994"/>
        <pc:sldMkLst>
          <pc:docMk/>
          <pc:sldMk cId="3663104963" sldId="625"/>
        </pc:sldMkLst>
        <pc:spChg chg="mod">
          <ac:chgData name="Lisa-Marie Bassler" userId="38f25fa2-f4e2-42aa-a629-d2ccc29b42c2" providerId="ADAL" clId="{151E9CE8-B21B-4565-A978-68B2E862EE5B}" dt="2026-10-16T22:03:17.967" v="10706" actId="1035"/>
          <ac:spMkLst>
            <pc:docMk/>
            <pc:sldMk cId="3663104963" sldId="625"/>
            <ac:spMk id="2" creationId="{9C65432C-6EE4-3A48-B260-083AF2E7E36A}"/>
          </ac:spMkLst>
        </pc:spChg>
        <pc:spChg chg="mod">
          <ac:chgData name="Lisa-Marie Bassler" userId="38f25fa2-f4e2-42aa-a629-d2ccc29b42c2" providerId="ADAL" clId="{151E9CE8-B21B-4565-A978-68B2E862EE5B}" dt="2026-10-16T21:58:18.332" v="7698"/>
          <ac:spMkLst>
            <pc:docMk/>
            <pc:sldMk cId="3663104963" sldId="625"/>
            <ac:spMk id="3" creationId="{69BB87DD-025D-AE43-4A03-910135B61E5D}"/>
          </ac:spMkLst>
        </pc:spChg>
        <pc:spChg chg="add mod">
          <ac:chgData name="Lisa-Marie Bassler" userId="38f25fa2-f4e2-42aa-a629-d2ccc29b42c2" providerId="ADAL" clId="{151E9CE8-B21B-4565-A978-68B2E862EE5B}" dt="2026-10-17T13:53:11.626" v="14249"/>
          <ac:spMkLst>
            <pc:docMk/>
            <pc:sldMk cId="3663104963" sldId="625"/>
            <ac:spMk id="4" creationId="{ECF71969-A148-4ABF-AF1A-25B35E40BB03}"/>
          </ac:spMkLst>
        </pc:spChg>
        <pc:spChg chg="add mod">
          <ac:chgData name="Lisa-Marie Bassler" userId="38f25fa2-f4e2-42aa-a629-d2ccc29b42c2" providerId="ADAL" clId="{151E9CE8-B21B-4565-A978-68B2E862EE5B}" dt="2026-10-17T13:53:11.593" v="14247"/>
          <ac:spMkLst>
            <pc:docMk/>
            <pc:sldMk cId="3663104963" sldId="625"/>
            <ac:spMk id="5" creationId="{E0F4E0D1-29DF-45AD-9052-5BF7B4E664A8}"/>
          </ac:spMkLst>
        </pc:spChg>
        <pc:spChg chg="add mod">
          <ac:chgData name="Lisa-Marie Bassler" userId="38f25fa2-f4e2-42aa-a629-d2ccc29b42c2" providerId="ADAL" clId="{151E9CE8-B21B-4565-A978-68B2E862EE5B}" dt="2026-10-16T21:58:18.353" v="7728"/>
          <ac:spMkLst>
            <pc:docMk/>
            <pc:sldMk cId="3663104963" sldId="625"/>
            <ac:spMk id="6" creationId="{5B6C41D3-BB5B-4432-B116-9FEAA8B93EF9}"/>
          </ac:spMkLst>
        </pc:spChg>
        <pc:spChg chg="add mod">
          <ac:chgData name="Lisa-Marie Bassler" userId="38f25fa2-f4e2-42aa-a629-d2ccc29b42c2" providerId="ADAL" clId="{151E9CE8-B21B-4565-A978-68B2E862EE5B}" dt="2026-10-16T21:58:18.353" v="7735"/>
          <ac:spMkLst>
            <pc:docMk/>
            <pc:sldMk cId="3663104963" sldId="625"/>
            <ac:spMk id="7" creationId="{EB156670-88AD-47FA-8CCD-F2CB5B64B169}"/>
          </ac:spMkLst>
        </pc:spChg>
        <pc:spChg chg="add mod">
          <ac:chgData name="Lisa-Marie Bassler" userId="38f25fa2-f4e2-42aa-a629-d2ccc29b42c2" providerId="ADAL" clId="{151E9CE8-B21B-4565-A978-68B2E862EE5B}" dt="2026-10-16T21:58:18.385" v="7742"/>
          <ac:spMkLst>
            <pc:docMk/>
            <pc:sldMk cId="3663104963" sldId="625"/>
            <ac:spMk id="8" creationId="{00ECC384-41DC-41F4-B72F-C01FD93197A5}"/>
          </ac:spMkLst>
        </pc:spChg>
        <pc:spChg chg="add mod">
          <ac:chgData name="Lisa-Marie Bassler" userId="38f25fa2-f4e2-42aa-a629-d2ccc29b42c2" providerId="ADAL" clId="{151E9CE8-B21B-4565-A978-68B2E862EE5B}" dt="2026-10-17T14:06:32.305" v="14949"/>
          <ac:spMkLst>
            <pc:docMk/>
            <pc:sldMk cId="3663104963" sldId="625"/>
            <ac:spMk id="9" creationId="{9ED319F1-1CBD-4785-8EFC-8D32A277E93A}"/>
          </ac:spMkLst>
        </pc:spChg>
        <pc:spChg chg="add mod">
          <ac:chgData name="Lisa-Marie Bassler" userId="38f25fa2-f4e2-42aa-a629-d2ccc29b42c2" providerId="ADAL" clId="{151E9CE8-B21B-4565-A978-68B2E862EE5B}" dt="2026-10-16T22:03:17.967" v="10706" actId="1035"/>
          <ac:spMkLst>
            <pc:docMk/>
            <pc:sldMk cId="3663104963" sldId="625"/>
            <ac:spMk id="10" creationId="{CFBF85D9-89A6-4275-BC61-FD460F05E651}"/>
          </ac:spMkLst>
        </pc:spChg>
        <pc:spChg chg="add mod">
          <ac:chgData name="Lisa-Marie Bassler" userId="38f25fa2-f4e2-42aa-a629-d2ccc29b42c2" providerId="ADAL" clId="{151E9CE8-B21B-4565-A978-68B2E862EE5B}" dt="2026-10-17T13:53:11.543" v="14242"/>
          <ac:spMkLst>
            <pc:docMk/>
            <pc:sldMk cId="3663104963" sldId="625"/>
            <ac:spMk id="11" creationId="{20902A7F-CBBC-4EC0-9632-585256DDF7F0}"/>
          </ac:spMkLst>
        </pc:spChg>
        <pc:spChg chg="add mod">
          <ac:chgData name="Lisa-Marie Bassler" userId="38f25fa2-f4e2-42aa-a629-d2ccc29b42c2" providerId="ADAL" clId="{151E9CE8-B21B-4565-A978-68B2E862EE5B}" dt="2026-10-16T22:03:17.967" v="10706" actId="1035"/>
          <ac:spMkLst>
            <pc:docMk/>
            <pc:sldMk cId="3663104963" sldId="625"/>
            <ac:spMk id="12" creationId="{0731AD32-D4D7-4551-AE1F-64959A37A07D}"/>
          </ac:spMkLst>
        </pc:spChg>
        <pc:spChg chg="add mod">
          <ac:chgData name="Lisa-Marie Bassler" userId="38f25fa2-f4e2-42aa-a629-d2ccc29b42c2" providerId="ADAL" clId="{151E9CE8-B21B-4565-A978-68B2E862EE5B}" dt="2026-10-17T13:53:11.299" v="14237"/>
          <ac:spMkLst>
            <pc:docMk/>
            <pc:sldMk cId="3663104963" sldId="625"/>
            <ac:spMk id="13" creationId="{93EDE1F1-B1A9-4E6F-8DBC-EFBEA84EC12E}"/>
          </ac:spMkLst>
        </pc:spChg>
        <pc:spChg chg="add mod">
          <ac:chgData name="Lisa-Marie Bassler" userId="38f25fa2-f4e2-42aa-a629-d2ccc29b42c2" providerId="ADAL" clId="{151E9CE8-B21B-4565-A978-68B2E862EE5B}" dt="2026-10-16T22:03:17.967" v="10706" actId="1035"/>
          <ac:spMkLst>
            <pc:docMk/>
            <pc:sldMk cId="3663104963" sldId="625"/>
            <ac:spMk id="14" creationId="{8B9F6286-08AC-4737-B466-BE8CF4C273ED}"/>
          </ac:spMkLst>
        </pc:spChg>
        <pc:spChg chg="add mod">
          <ac:chgData name="Lisa-Marie Bassler" userId="38f25fa2-f4e2-42aa-a629-d2ccc29b42c2" providerId="ADAL" clId="{151E9CE8-B21B-4565-A978-68B2E862EE5B}" dt="2026-10-17T13:53:11.553" v="14243"/>
          <ac:spMkLst>
            <pc:docMk/>
            <pc:sldMk cId="3663104963" sldId="625"/>
            <ac:spMk id="15" creationId="{4E269B97-587F-4C51-A4CE-F89D6C7DA55C}"/>
          </ac:spMkLst>
        </pc:spChg>
        <pc:spChg chg="add mod">
          <ac:chgData name="Lisa-Marie Bassler" userId="38f25fa2-f4e2-42aa-a629-d2ccc29b42c2" providerId="ADAL" clId="{151E9CE8-B21B-4565-A978-68B2E862EE5B}" dt="2026-10-16T21:58:18.468" v="7819"/>
          <ac:spMkLst>
            <pc:docMk/>
            <pc:sldMk cId="3663104963" sldId="625"/>
            <ac:spMk id="16" creationId="{85B5A8A4-9147-4674-8B8B-83E17E41537F}"/>
          </ac:spMkLst>
        </pc:spChg>
        <pc:spChg chg="add mod">
          <ac:chgData name="Lisa-Marie Bassler" userId="38f25fa2-f4e2-42aa-a629-d2ccc29b42c2" providerId="ADAL" clId="{151E9CE8-B21B-4565-A978-68B2E862EE5B}" dt="2026-10-17T13:53:11.301" v="14238"/>
          <ac:spMkLst>
            <pc:docMk/>
            <pc:sldMk cId="3663104963" sldId="625"/>
            <ac:spMk id="17" creationId="{A927D351-F0A7-4C3A-BEC8-9E2EB7DA017A}"/>
          </ac:spMkLst>
        </pc:spChg>
        <pc:spChg chg="add mod">
          <ac:chgData name="Lisa-Marie Bassler" userId="38f25fa2-f4e2-42aa-a629-d2ccc29b42c2" providerId="ADAL" clId="{151E9CE8-B21B-4565-A978-68B2E862EE5B}" dt="2026-10-16T21:58:18.485" v="7839"/>
          <ac:spMkLst>
            <pc:docMk/>
            <pc:sldMk cId="3663104963" sldId="625"/>
            <ac:spMk id="18" creationId="{37B5399C-7F4C-43B3-98E5-C668457A0E65}"/>
          </ac:spMkLst>
        </pc:spChg>
        <pc:spChg chg="add mod">
          <ac:chgData name="Lisa-Marie Bassler" userId="38f25fa2-f4e2-42aa-a629-d2ccc29b42c2" providerId="ADAL" clId="{151E9CE8-B21B-4565-A978-68B2E862EE5B}" dt="2026-10-17T13:53:11.553" v="14244"/>
          <ac:spMkLst>
            <pc:docMk/>
            <pc:sldMk cId="3663104963" sldId="625"/>
            <ac:spMk id="19" creationId="{F3A21A0C-1A8F-43A7-A161-F3A8E2A7EC4A}"/>
          </ac:spMkLst>
        </pc:spChg>
        <pc:spChg chg="add mod">
          <ac:chgData name="Lisa-Marie Bassler" userId="38f25fa2-f4e2-42aa-a629-d2ccc29b42c2" providerId="ADAL" clId="{151E9CE8-B21B-4565-A978-68B2E862EE5B}" dt="2026-10-16T22:03:17.967" v="10706" actId="1035"/>
          <ac:spMkLst>
            <pc:docMk/>
            <pc:sldMk cId="3663104963" sldId="625"/>
            <ac:spMk id="20" creationId="{DB0B87D3-51FA-48A6-AC7D-66D9D0054BF0}"/>
          </ac:spMkLst>
        </pc:spChg>
        <pc:spChg chg="add mod">
          <ac:chgData name="Lisa-Marie Bassler" userId="38f25fa2-f4e2-42aa-a629-d2ccc29b42c2" providerId="ADAL" clId="{151E9CE8-B21B-4565-A978-68B2E862EE5B}" dt="2026-10-17T13:53:11.301" v="14239"/>
          <ac:spMkLst>
            <pc:docMk/>
            <pc:sldMk cId="3663104963" sldId="625"/>
            <ac:spMk id="21" creationId="{53450DF6-5B0C-447C-9937-DF112E602A86}"/>
          </ac:spMkLst>
        </pc:spChg>
        <pc:spChg chg="add mod">
          <ac:chgData name="Lisa-Marie Bassler" userId="38f25fa2-f4e2-42aa-a629-d2ccc29b42c2" providerId="ADAL" clId="{151E9CE8-B21B-4565-A978-68B2E862EE5B}" dt="2026-10-16T21:58:18.509" v="7879"/>
          <ac:spMkLst>
            <pc:docMk/>
            <pc:sldMk cId="3663104963" sldId="625"/>
            <ac:spMk id="22" creationId="{80652992-90EC-4A77-BCFF-639A97865A5F}"/>
          </ac:spMkLst>
        </pc:spChg>
        <pc:spChg chg="add mod">
          <ac:chgData name="Lisa-Marie Bassler" userId="38f25fa2-f4e2-42aa-a629-d2ccc29b42c2" providerId="ADAL" clId="{151E9CE8-B21B-4565-A978-68B2E862EE5B}" dt="2026-10-17T13:53:11.553" v="14245"/>
          <ac:spMkLst>
            <pc:docMk/>
            <pc:sldMk cId="3663104963" sldId="625"/>
            <ac:spMk id="23" creationId="{6DC51DB5-4C15-4BFB-BD06-E55BA654EC40}"/>
          </ac:spMkLst>
        </pc:spChg>
        <pc:spChg chg="add mod">
          <ac:chgData name="Lisa-Marie Bassler" userId="38f25fa2-f4e2-42aa-a629-d2ccc29b42c2" providerId="ADAL" clId="{151E9CE8-B21B-4565-A978-68B2E862EE5B}" dt="2026-10-16T22:03:17.967" v="10706" actId="1035"/>
          <ac:spMkLst>
            <pc:docMk/>
            <pc:sldMk cId="3663104963" sldId="625"/>
            <ac:spMk id="24" creationId="{EDD57ED4-07D3-4FB9-9611-2ADC66A53250}"/>
          </ac:spMkLst>
        </pc:spChg>
        <pc:spChg chg="add mod">
          <ac:chgData name="Lisa-Marie Bassler" userId="38f25fa2-f4e2-42aa-a629-d2ccc29b42c2" providerId="ADAL" clId="{151E9CE8-B21B-4565-A978-68B2E862EE5B}" dt="2026-10-17T13:53:11.301" v="14240"/>
          <ac:spMkLst>
            <pc:docMk/>
            <pc:sldMk cId="3663104963" sldId="625"/>
            <ac:spMk id="25" creationId="{4A8E0397-AB37-4694-AA2A-068F5309A1C9}"/>
          </ac:spMkLst>
        </pc:spChg>
        <pc:spChg chg="add mod">
          <ac:chgData name="Lisa-Marie Bassler" userId="38f25fa2-f4e2-42aa-a629-d2ccc29b42c2" providerId="ADAL" clId="{151E9CE8-B21B-4565-A978-68B2E862EE5B}" dt="2026-10-17T14:06:41.496" v="14994"/>
          <ac:spMkLst>
            <pc:docMk/>
            <pc:sldMk cId="3663104963" sldId="625"/>
            <ac:spMk id="26" creationId="{2FC3217B-811E-4596-B25B-CCFDEF83801E}"/>
          </ac:spMkLst>
        </pc:spChg>
      </pc:sldChg>
      <pc:sldChg chg="addSp modSp add mod">
        <pc:chgData name="Lisa-Marie Bassler" userId="38f25fa2-f4e2-42aa-a629-d2ccc29b42c2" providerId="ADAL" clId="{151E9CE8-B21B-4565-A978-68B2E862EE5B}" dt="2026-10-17T14:06:32.321" v="14951"/>
        <pc:sldMkLst>
          <pc:docMk/>
          <pc:sldMk cId="3108729805" sldId="626"/>
        </pc:sldMkLst>
        <pc:spChg chg="mod">
          <ac:chgData name="Lisa-Marie Bassler" userId="38f25fa2-f4e2-42aa-a629-d2ccc29b42c2" providerId="ADAL" clId="{151E9CE8-B21B-4565-A978-68B2E862EE5B}" dt="2026-10-16T21:58:18.893" v="7929"/>
          <ac:spMkLst>
            <pc:docMk/>
            <pc:sldMk cId="3108729805" sldId="626"/>
            <ac:spMk id="2" creationId="{9C65432C-6EE4-3A48-B260-083AF2E7E36A}"/>
          </ac:spMkLst>
        </pc:spChg>
        <pc:spChg chg="mod">
          <ac:chgData name="Lisa-Marie Bassler" userId="38f25fa2-f4e2-42aa-a629-d2ccc29b42c2" providerId="ADAL" clId="{151E9CE8-B21B-4565-A978-68B2E862EE5B}" dt="2026-10-16T21:58:18.981" v="7930"/>
          <ac:spMkLst>
            <pc:docMk/>
            <pc:sldMk cId="3108729805" sldId="626"/>
            <ac:spMk id="3" creationId="{69BB87DD-025D-AE43-4A03-910135B61E5D}"/>
          </ac:spMkLst>
        </pc:spChg>
        <pc:spChg chg="add mod">
          <ac:chgData name="Lisa-Marie Bassler" userId="38f25fa2-f4e2-42aa-a629-d2ccc29b42c2" providerId="ADAL" clId="{151E9CE8-B21B-4565-A978-68B2E862EE5B}" dt="2026-10-17T13:53:11.960" v="14269"/>
          <ac:spMkLst>
            <pc:docMk/>
            <pc:sldMk cId="3108729805" sldId="626"/>
            <ac:spMk id="4" creationId="{83941565-1491-4239-B63F-C006382FCA4A}"/>
          </ac:spMkLst>
        </pc:spChg>
        <pc:spChg chg="add mod">
          <ac:chgData name="Lisa-Marie Bassler" userId="38f25fa2-f4e2-42aa-a629-d2ccc29b42c2" providerId="ADAL" clId="{151E9CE8-B21B-4565-A978-68B2E862EE5B}" dt="2026-10-17T13:53:11.923" v="14267"/>
          <ac:spMkLst>
            <pc:docMk/>
            <pc:sldMk cId="3108729805" sldId="626"/>
            <ac:spMk id="5" creationId="{426C0AC4-158F-4E5A-923F-9A7702597311}"/>
          </ac:spMkLst>
        </pc:spChg>
        <pc:spChg chg="add mod">
          <ac:chgData name="Lisa-Marie Bassler" userId="38f25fa2-f4e2-42aa-a629-d2ccc29b42c2" providerId="ADAL" clId="{151E9CE8-B21B-4565-A978-68B2E862EE5B}" dt="2026-10-16T21:58:19.045" v="7960"/>
          <ac:spMkLst>
            <pc:docMk/>
            <pc:sldMk cId="3108729805" sldId="626"/>
            <ac:spMk id="6" creationId="{0673E934-CD52-41F9-95D6-656DE58497B3}"/>
          </ac:spMkLst>
        </pc:spChg>
        <pc:spChg chg="add mod">
          <ac:chgData name="Lisa-Marie Bassler" userId="38f25fa2-f4e2-42aa-a629-d2ccc29b42c2" providerId="ADAL" clId="{151E9CE8-B21B-4565-A978-68B2E862EE5B}" dt="2026-10-16T21:58:19.048" v="7967"/>
          <ac:spMkLst>
            <pc:docMk/>
            <pc:sldMk cId="3108729805" sldId="626"/>
            <ac:spMk id="7" creationId="{E062F194-E6B6-4D5E-AAE1-2CCAC739A552}"/>
          </ac:spMkLst>
        </pc:spChg>
        <pc:spChg chg="add mod">
          <ac:chgData name="Lisa-Marie Bassler" userId="38f25fa2-f4e2-42aa-a629-d2ccc29b42c2" providerId="ADAL" clId="{151E9CE8-B21B-4565-A978-68B2E862EE5B}" dt="2026-10-17T14:06:31.992" v="14889"/>
          <ac:spMkLst>
            <pc:docMk/>
            <pc:sldMk cId="3108729805" sldId="626"/>
            <ac:spMk id="8" creationId="{7AF5F2F9-A67B-4056-A8D7-4766D5E7369F}"/>
          </ac:spMkLst>
        </pc:spChg>
        <pc:spChg chg="add mod">
          <ac:chgData name="Lisa-Marie Bassler" userId="38f25fa2-f4e2-42aa-a629-d2ccc29b42c2" providerId="ADAL" clId="{151E9CE8-B21B-4565-A978-68B2E862EE5B}" dt="2026-10-16T21:58:19.637" v="7983"/>
          <ac:spMkLst>
            <pc:docMk/>
            <pc:sldMk cId="3108729805" sldId="626"/>
            <ac:spMk id="9" creationId="{B948D223-23B9-4433-8594-8C56CFCAF98F}"/>
          </ac:spMkLst>
        </pc:spChg>
        <pc:spChg chg="add mod">
          <ac:chgData name="Lisa-Marie Bassler" userId="38f25fa2-f4e2-42aa-a629-d2ccc29b42c2" providerId="ADAL" clId="{151E9CE8-B21B-4565-A978-68B2E862EE5B}" dt="2026-10-17T14:06:32.321" v="14951"/>
          <ac:spMkLst>
            <pc:docMk/>
            <pc:sldMk cId="3108729805" sldId="626"/>
            <ac:spMk id="10" creationId="{77F76420-E728-4788-9B3B-61F03E689138}"/>
          </ac:spMkLst>
        </pc:spChg>
        <pc:spChg chg="add mod">
          <ac:chgData name="Lisa-Marie Bassler" userId="38f25fa2-f4e2-42aa-a629-d2ccc29b42c2" providerId="ADAL" clId="{151E9CE8-B21B-4565-A978-68B2E862EE5B}" dt="2026-10-16T21:58:19.746" v="8000"/>
          <ac:spMkLst>
            <pc:docMk/>
            <pc:sldMk cId="3108729805" sldId="626"/>
            <ac:spMk id="11" creationId="{C017BDC5-6A0A-435E-A436-83A966EAC6D9}"/>
          </ac:spMkLst>
        </pc:spChg>
        <pc:spChg chg="add mod">
          <ac:chgData name="Lisa-Marie Bassler" userId="38f25fa2-f4e2-42aa-a629-d2ccc29b42c2" providerId="ADAL" clId="{151E9CE8-B21B-4565-A978-68B2E862EE5B}" dt="2026-10-17T14:06:31.990" v="14884"/>
          <ac:spMkLst>
            <pc:docMk/>
            <pc:sldMk cId="3108729805" sldId="626"/>
            <ac:spMk id="12" creationId="{5009FB38-08FE-4CF8-8779-F647CFE1EA2A}"/>
          </ac:spMkLst>
        </pc:spChg>
        <pc:spChg chg="add mod">
          <ac:chgData name="Lisa-Marie Bassler" userId="38f25fa2-f4e2-42aa-a629-d2ccc29b42c2" providerId="ADAL" clId="{151E9CE8-B21B-4565-A978-68B2E862EE5B}" dt="2026-10-16T22:03:32.724" v="10724" actId="1036"/>
          <ac:spMkLst>
            <pc:docMk/>
            <pc:sldMk cId="3108729805" sldId="626"/>
            <ac:spMk id="13" creationId="{850BB7C8-2EC1-4400-9225-A3BDE54D838D}"/>
          </ac:spMkLst>
        </pc:spChg>
        <pc:spChg chg="add mod">
          <ac:chgData name="Lisa-Marie Bassler" userId="38f25fa2-f4e2-42aa-a629-d2ccc29b42c2" providerId="ADAL" clId="{151E9CE8-B21B-4565-A978-68B2E862EE5B}" dt="2026-10-17T14:06:31.976" v="14880"/>
          <ac:spMkLst>
            <pc:docMk/>
            <pc:sldMk cId="3108729805" sldId="626"/>
            <ac:spMk id="14" creationId="{6313C683-32D0-4B14-8C02-E79BDC70A2D5}"/>
          </ac:spMkLst>
        </pc:spChg>
        <pc:spChg chg="add mod">
          <ac:chgData name="Lisa-Marie Bassler" userId="38f25fa2-f4e2-42aa-a629-d2ccc29b42c2" providerId="ADAL" clId="{151E9CE8-B21B-4565-A978-68B2E862EE5B}" dt="2026-10-16T21:58:19.792" v="8040"/>
          <ac:spMkLst>
            <pc:docMk/>
            <pc:sldMk cId="3108729805" sldId="626"/>
            <ac:spMk id="15" creationId="{841C5A04-4F56-41B9-97B5-454B2C40EFAC}"/>
          </ac:spMkLst>
        </pc:spChg>
        <pc:spChg chg="add mod">
          <ac:chgData name="Lisa-Marie Bassler" userId="38f25fa2-f4e2-42aa-a629-d2ccc29b42c2" providerId="ADAL" clId="{151E9CE8-B21B-4565-A978-68B2E862EE5B}" dt="2026-10-17T14:06:31.990" v="14885"/>
          <ac:spMkLst>
            <pc:docMk/>
            <pc:sldMk cId="3108729805" sldId="626"/>
            <ac:spMk id="16" creationId="{C6FA1FAE-7C72-4400-8E28-AD10993A7AD7}"/>
          </ac:spMkLst>
        </pc:spChg>
        <pc:spChg chg="add mod">
          <ac:chgData name="Lisa-Marie Bassler" userId="38f25fa2-f4e2-42aa-a629-d2ccc29b42c2" providerId="ADAL" clId="{151E9CE8-B21B-4565-A978-68B2E862EE5B}" dt="2026-10-16T22:03:32.724" v="10724" actId="1036"/>
          <ac:spMkLst>
            <pc:docMk/>
            <pc:sldMk cId="3108729805" sldId="626"/>
            <ac:spMk id="17" creationId="{D1456E1B-1F61-4700-B93E-BEA350BEF2EF}"/>
          </ac:spMkLst>
        </pc:spChg>
        <pc:spChg chg="add mod">
          <ac:chgData name="Lisa-Marie Bassler" userId="38f25fa2-f4e2-42aa-a629-d2ccc29b42c2" providerId="ADAL" clId="{151E9CE8-B21B-4565-A978-68B2E862EE5B}" dt="2026-10-17T14:06:31.976" v="14881"/>
          <ac:spMkLst>
            <pc:docMk/>
            <pc:sldMk cId="3108729805" sldId="626"/>
            <ac:spMk id="18" creationId="{CF723FC8-C76B-462C-B47D-1915CE004853}"/>
          </ac:spMkLst>
        </pc:spChg>
        <pc:spChg chg="add mod">
          <ac:chgData name="Lisa-Marie Bassler" userId="38f25fa2-f4e2-42aa-a629-d2ccc29b42c2" providerId="ADAL" clId="{151E9CE8-B21B-4565-A978-68B2E862EE5B}" dt="2026-10-16T22:03:32.724" v="10724" actId="1036"/>
          <ac:spMkLst>
            <pc:docMk/>
            <pc:sldMk cId="3108729805" sldId="626"/>
            <ac:spMk id="19" creationId="{E06D89C4-B098-4B4B-8CB0-5061637CD6CC}"/>
          </ac:spMkLst>
        </pc:spChg>
        <pc:spChg chg="add mod">
          <ac:chgData name="Lisa-Marie Bassler" userId="38f25fa2-f4e2-42aa-a629-d2ccc29b42c2" providerId="ADAL" clId="{151E9CE8-B21B-4565-A978-68B2E862EE5B}" dt="2026-10-17T14:06:31.992" v="14886"/>
          <ac:spMkLst>
            <pc:docMk/>
            <pc:sldMk cId="3108729805" sldId="626"/>
            <ac:spMk id="20" creationId="{E2D98883-0FBE-4920-8B7C-A7FE865DDB89}"/>
          </ac:spMkLst>
        </pc:spChg>
        <pc:spChg chg="add mod">
          <ac:chgData name="Lisa-Marie Bassler" userId="38f25fa2-f4e2-42aa-a629-d2ccc29b42c2" providerId="ADAL" clId="{151E9CE8-B21B-4565-A978-68B2E862EE5B}" dt="2026-10-16T22:03:32.724" v="10724" actId="1036"/>
          <ac:spMkLst>
            <pc:docMk/>
            <pc:sldMk cId="3108729805" sldId="626"/>
            <ac:spMk id="21" creationId="{26D99C44-4B99-4728-8115-023384A54151}"/>
          </ac:spMkLst>
        </pc:spChg>
        <pc:spChg chg="add mod">
          <ac:chgData name="Lisa-Marie Bassler" userId="38f25fa2-f4e2-42aa-a629-d2ccc29b42c2" providerId="ADAL" clId="{151E9CE8-B21B-4565-A978-68B2E862EE5B}" dt="2026-10-17T14:06:31.976" v="14882"/>
          <ac:spMkLst>
            <pc:docMk/>
            <pc:sldMk cId="3108729805" sldId="626"/>
            <ac:spMk id="22" creationId="{15EECFC5-7715-499A-B2DF-386F6E3FBF19}"/>
          </ac:spMkLst>
        </pc:spChg>
        <pc:spChg chg="add mod">
          <ac:chgData name="Lisa-Marie Bassler" userId="38f25fa2-f4e2-42aa-a629-d2ccc29b42c2" providerId="ADAL" clId="{151E9CE8-B21B-4565-A978-68B2E862EE5B}" dt="2026-10-16T22:03:32.724" v="10724" actId="1036"/>
          <ac:spMkLst>
            <pc:docMk/>
            <pc:sldMk cId="3108729805" sldId="626"/>
            <ac:spMk id="23" creationId="{409DD3FA-8FDE-4B07-8649-A297450D4772}"/>
          </ac:spMkLst>
        </pc:spChg>
        <pc:spChg chg="add mod">
          <ac:chgData name="Lisa-Marie Bassler" userId="38f25fa2-f4e2-42aa-a629-d2ccc29b42c2" providerId="ADAL" clId="{151E9CE8-B21B-4565-A978-68B2E862EE5B}" dt="2026-10-17T14:06:31.992" v="14887"/>
          <ac:spMkLst>
            <pc:docMk/>
            <pc:sldMk cId="3108729805" sldId="626"/>
            <ac:spMk id="24" creationId="{0E246846-9B07-4F39-A75E-5FFCE3080232}"/>
          </ac:spMkLst>
        </pc:spChg>
        <pc:spChg chg="add mod">
          <ac:chgData name="Lisa-Marie Bassler" userId="38f25fa2-f4e2-42aa-a629-d2ccc29b42c2" providerId="ADAL" clId="{151E9CE8-B21B-4565-A978-68B2E862EE5B}" dt="2026-10-16T21:58:19.836" v="8140"/>
          <ac:spMkLst>
            <pc:docMk/>
            <pc:sldMk cId="3108729805" sldId="626"/>
            <ac:spMk id="25" creationId="{0DC9D041-9113-482F-99B9-6E7C6F32AFBE}"/>
          </ac:spMkLst>
        </pc:spChg>
        <pc:spChg chg="add mod">
          <ac:chgData name="Lisa-Marie Bassler" userId="38f25fa2-f4e2-42aa-a629-d2ccc29b42c2" providerId="ADAL" clId="{151E9CE8-B21B-4565-A978-68B2E862EE5B}" dt="2026-10-17T14:06:31.985" v="14883"/>
          <ac:spMkLst>
            <pc:docMk/>
            <pc:sldMk cId="3108729805" sldId="626"/>
            <ac:spMk id="26" creationId="{EBA47587-1832-4D37-A550-D9F1A976CF26}"/>
          </ac:spMkLst>
        </pc:spChg>
      </pc:sldChg>
      <pc:sldChg chg="addSp delSp modSp add mod">
        <pc:chgData name="Lisa-Marie Bassler" userId="38f25fa2-f4e2-42aa-a629-d2ccc29b42c2" providerId="ADAL" clId="{151E9CE8-B21B-4565-A978-68B2E862EE5B}" dt="2026-10-17T14:06:41.502" v="14999"/>
        <pc:sldMkLst>
          <pc:docMk/>
          <pc:sldMk cId="2451950430" sldId="627"/>
        </pc:sldMkLst>
        <pc:spChg chg="mod">
          <ac:chgData name="Lisa-Marie Bassler" userId="38f25fa2-f4e2-42aa-a629-d2ccc29b42c2" providerId="ADAL" clId="{151E9CE8-B21B-4565-A978-68B2E862EE5B}" dt="2026-10-16T22:03:40.697" v="10741" actId="1036"/>
          <ac:spMkLst>
            <pc:docMk/>
            <pc:sldMk cId="2451950430" sldId="627"/>
            <ac:spMk id="2" creationId="{9C65432C-6EE4-3A48-B260-083AF2E7E36A}"/>
          </ac:spMkLst>
        </pc:spChg>
        <pc:spChg chg="mod">
          <ac:chgData name="Lisa-Marie Bassler" userId="38f25fa2-f4e2-42aa-a629-d2ccc29b42c2" providerId="ADAL" clId="{151E9CE8-B21B-4565-A978-68B2E862EE5B}" dt="2026-10-16T21:58:20.146" v="8155"/>
          <ac:spMkLst>
            <pc:docMk/>
            <pc:sldMk cId="2451950430" sldId="627"/>
            <ac:spMk id="3" creationId="{69BB87DD-025D-AE43-4A03-910135B61E5D}"/>
          </ac:spMkLst>
        </pc:spChg>
        <pc:spChg chg="add mod">
          <ac:chgData name="Lisa-Marie Bassler" userId="38f25fa2-f4e2-42aa-a629-d2ccc29b42c2" providerId="ADAL" clId="{151E9CE8-B21B-4565-A978-68B2E862EE5B}" dt="2026-10-17T13:53:11.967" v="14270"/>
          <ac:spMkLst>
            <pc:docMk/>
            <pc:sldMk cId="2451950430" sldId="627"/>
            <ac:spMk id="4" creationId="{FCB649C3-236A-4B8E-8681-935B43147407}"/>
          </ac:spMkLst>
        </pc:spChg>
        <pc:spChg chg="add mod">
          <ac:chgData name="Lisa-Marie Bassler" userId="38f25fa2-f4e2-42aa-a629-d2ccc29b42c2" providerId="ADAL" clId="{151E9CE8-B21B-4565-A978-68B2E862EE5B}" dt="2026-10-17T13:53:11.934" v="14268"/>
          <ac:spMkLst>
            <pc:docMk/>
            <pc:sldMk cId="2451950430" sldId="627"/>
            <ac:spMk id="5" creationId="{2FCA607E-56FD-4798-82DB-EBEC2B072C8A}"/>
          </ac:spMkLst>
        </pc:spChg>
        <pc:spChg chg="add mod">
          <ac:chgData name="Lisa-Marie Bassler" userId="38f25fa2-f4e2-42aa-a629-d2ccc29b42c2" providerId="ADAL" clId="{151E9CE8-B21B-4565-A978-68B2E862EE5B}" dt="2026-10-16T21:58:20.173" v="8185"/>
          <ac:spMkLst>
            <pc:docMk/>
            <pc:sldMk cId="2451950430" sldId="627"/>
            <ac:spMk id="6" creationId="{C43DE13E-290D-4CA2-9740-BFD013396C42}"/>
          </ac:spMkLst>
        </pc:spChg>
        <pc:spChg chg="add mod">
          <ac:chgData name="Lisa-Marie Bassler" userId="38f25fa2-f4e2-42aa-a629-d2ccc29b42c2" providerId="ADAL" clId="{151E9CE8-B21B-4565-A978-68B2E862EE5B}" dt="2026-10-16T21:58:20.177" v="8192"/>
          <ac:spMkLst>
            <pc:docMk/>
            <pc:sldMk cId="2451950430" sldId="627"/>
            <ac:spMk id="7" creationId="{7BE85378-D2B1-436B-BC28-129CFDB78E83}"/>
          </ac:spMkLst>
        </pc:spChg>
        <pc:spChg chg="add mod">
          <ac:chgData name="Lisa-Marie Bassler" userId="38f25fa2-f4e2-42aa-a629-d2ccc29b42c2" providerId="ADAL" clId="{151E9CE8-B21B-4565-A978-68B2E862EE5B}" dt="2026-10-16T21:58:20.210" v="8199"/>
          <ac:spMkLst>
            <pc:docMk/>
            <pc:sldMk cId="2451950430" sldId="627"/>
            <ac:spMk id="8" creationId="{B3473546-3C57-4E8C-A420-D119C3D9F7A0}"/>
          </ac:spMkLst>
        </pc:spChg>
        <pc:spChg chg="add mod">
          <ac:chgData name="Lisa-Marie Bassler" userId="38f25fa2-f4e2-42aa-a629-d2ccc29b42c2" providerId="ADAL" clId="{151E9CE8-B21B-4565-A978-68B2E862EE5B}" dt="2026-10-17T14:06:32.328" v="14953"/>
          <ac:spMkLst>
            <pc:docMk/>
            <pc:sldMk cId="2451950430" sldId="627"/>
            <ac:spMk id="9" creationId="{89E82642-7168-495A-B429-A7668F9E053F}"/>
          </ac:spMkLst>
        </pc:spChg>
        <pc:spChg chg="add mod">
          <ac:chgData name="Lisa-Marie Bassler" userId="38f25fa2-f4e2-42aa-a629-d2ccc29b42c2" providerId="ADAL" clId="{151E9CE8-B21B-4565-A978-68B2E862EE5B}" dt="2026-10-16T22:03:40.697" v="10741" actId="1036"/>
          <ac:spMkLst>
            <pc:docMk/>
            <pc:sldMk cId="2451950430" sldId="627"/>
            <ac:spMk id="10" creationId="{5D028227-3C1E-4D4F-913B-406215AF8F4F}"/>
          </ac:spMkLst>
        </pc:spChg>
        <pc:spChg chg="add mod">
          <ac:chgData name="Lisa-Marie Bassler" userId="38f25fa2-f4e2-42aa-a629-d2ccc29b42c2" providerId="ADAL" clId="{151E9CE8-B21B-4565-A978-68B2E862EE5B}" dt="2026-10-17T13:53:11.902" v="14263"/>
          <ac:spMkLst>
            <pc:docMk/>
            <pc:sldMk cId="2451950430" sldId="627"/>
            <ac:spMk id="11" creationId="{EA3BABC9-38A1-43B1-B0C4-C3D1D47AFF1D}"/>
          </ac:spMkLst>
        </pc:spChg>
        <pc:spChg chg="add mod">
          <ac:chgData name="Lisa-Marie Bassler" userId="38f25fa2-f4e2-42aa-a629-d2ccc29b42c2" providerId="ADAL" clId="{151E9CE8-B21B-4565-A978-68B2E862EE5B}" dt="2026-10-16T22:03:40.697" v="10741" actId="1036"/>
          <ac:spMkLst>
            <pc:docMk/>
            <pc:sldMk cId="2451950430" sldId="627"/>
            <ac:spMk id="12" creationId="{C6E33B2F-6DC1-4E99-A462-9D862B24F189}"/>
          </ac:spMkLst>
        </pc:spChg>
        <pc:spChg chg="add mod">
          <ac:chgData name="Lisa-Marie Bassler" userId="38f25fa2-f4e2-42aa-a629-d2ccc29b42c2" providerId="ADAL" clId="{151E9CE8-B21B-4565-A978-68B2E862EE5B}" dt="2026-10-17T13:53:11.764" v="14258"/>
          <ac:spMkLst>
            <pc:docMk/>
            <pc:sldMk cId="2451950430" sldId="627"/>
            <ac:spMk id="13" creationId="{844538B6-9454-45B8-B3FE-484FCB5CB3FC}"/>
          </ac:spMkLst>
        </pc:spChg>
        <pc:spChg chg="add mod">
          <ac:chgData name="Lisa-Marie Bassler" userId="38f25fa2-f4e2-42aa-a629-d2ccc29b42c2" providerId="ADAL" clId="{151E9CE8-B21B-4565-A978-68B2E862EE5B}" dt="2026-10-16T22:03:40.697" v="10741" actId="1036"/>
          <ac:spMkLst>
            <pc:docMk/>
            <pc:sldMk cId="2451950430" sldId="627"/>
            <ac:spMk id="14" creationId="{5D6FC8B9-5B62-4763-B69B-EA0574851D2D}"/>
          </ac:spMkLst>
        </pc:spChg>
        <pc:spChg chg="add mod">
          <ac:chgData name="Lisa-Marie Bassler" userId="38f25fa2-f4e2-42aa-a629-d2ccc29b42c2" providerId="ADAL" clId="{151E9CE8-B21B-4565-A978-68B2E862EE5B}" dt="2026-10-17T13:53:11.902" v="14264"/>
          <ac:spMkLst>
            <pc:docMk/>
            <pc:sldMk cId="2451950430" sldId="627"/>
            <ac:spMk id="15" creationId="{B3DED385-E796-4CD4-9DE8-73C67FBB6DE9}"/>
          </ac:spMkLst>
        </pc:spChg>
        <pc:spChg chg="add mod">
          <ac:chgData name="Lisa-Marie Bassler" userId="38f25fa2-f4e2-42aa-a629-d2ccc29b42c2" providerId="ADAL" clId="{151E9CE8-B21B-4565-A978-68B2E862EE5B}" dt="2026-10-16T21:58:20.329" v="8276"/>
          <ac:spMkLst>
            <pc:docMk/>
            <pc:sldMk cId="2451950430" sldId="627"/>
            <ac:spMk id="16" creationId="{8BA4AE7F-F00B-4A95-899B-B4C23A109596}"/>
          </ac:spMkLst>
        </pc:spChg>
        <pc:spChg chg="add mod">
          <ac:chgData name="Lisa-Marie Bassler" userId="38f25fa2-f4e2-42aa-a629-d2ccc29b42c2" providerId="ADAL" clId="{151E9CE8-B21B-4565-A978-68B2E862EE5B}" dt="2026-10-17T13:53:11.764" v="14259"/>
          <ac:spMkLst>
            <pc:docMk/>
            <pc:sldMk cId="2451950430" sldId="627"/>
            <ac:spMk id="17" creationId="{7721BDB5-F622-4056-9697-2D331067B05D}"/>
          </ac:spMkLst>
        </pc:spChg>
        <pc:spChg chg="add mod">
          <ac:chgData name="Lisa-Marie Bassler" userId="38f25fa2-f4e2-42aa-a629-d2ccc29b42c2" providerId="ADAL" clId="{151E9CE8-B21B-4565-A978-68B2E862EE5B}" dt="2026-10-16T21:58:20.349" v="8296"/>
          <ac:spMkLst>
            <pc:docMk/>
            <pc:sldMk cId="2451950430" sldId="627"/>
            <ac:spMk id="18" creationId="{6E12AA29-49E7-4DEF-9D80-E68F425BD855}"/>
          </ac:spMkLst>
        </pc:spChg>
        <pc:spChg chg="add mod">
          <ac:chgData name="Lisa-Marie Bassler" userId="38f25fa2-f4e2-42aa-a629-d2ccc29b42c2" providerId="ADAL" clId="{151E9CE8-B21B-4565-A978-68B2E862EE5B}" dt="2026-10-17T13:53:11.902" v="14265"/>
          <ac:spMkLst>
            <pc:docMk/>
            <pc:sldMk cId="2451950430" sldId="627"/>
            <ac:spMk id="19" creationId="{CE6FAE8D-6D66-416A-A357-0E8DEEB54D2E}"/>
          </ac:spMkLst>
        </pc:spChg>
        <pc:spChg chg="add mod">
          <ac:chgData name="Lisa-Marie Bassler" userId="38f25fa2-f4e2-42aa-a629-d2ccc29b42c2" providerId="ADAL" clId="{151E9CE8-B21B-4565-A978-68B2E862EE5B}" dt="2026-10-16T21:58:20.361" v="8316"/>
          <ac:spMkLst>
            <pc:docMk/>
            <pc:sldMk cId="2451950430" sldId="627"/>
            <ac:spMk id="20" creationId="{FA56987B-A61A-439C-9A20-C1ECF8D620D1}"/>
          </ac:spMkLst>
        </pc:spChg>
        <pc:spChg chg="add mod">
          <ac:chgData name="Lisa-Marie Bassler" userId="38f25fa2-f4e2-42aa-a629-d2ccc29b42c2" providerId="ADAL" clId="{151E9CE8-B21B-4565-A978-68B2E862EE5B}" dt="2026-10-17T13:53:11.764" v="14260"/>
          <ac:spMkLst>
            <pc:docMk/>
            <pc:sldMk cId="2451950430" sldId="627"/>
            <ac:spMk id="21" creationId="{A288FCF4-5014-4CBA-9707-BA711C0912F8}"/>
          </ac:spMkLst>
        </pc:spChg>
        <pc:spChg chg="add mod">
          <ac:chgData name="Lisa-Marie Bassler" userId="38f25fa2-f4e2-42aa-a629-d2ccc29b42c2" providerId="ADAL" clId="{151E9CE8-B21B-4565-A978-68B2E862EE5B}" dt="2026-10-16T21:58:20.371" v="8336"/>
          <ac:spMkLst>
            <pc:docMk/>
            <pc:sldMk cId="2451950430" sldId="627"/>
            <ac:spMk id="22" creationId="{4270FA53-B62F-4B0E-A282-C14217DB707F}"/>
          </ac:spMkLst>
        </pc:spChg>
        <pc:spChg chg="add mod">
          <ac:chgData name="Lisa-Marie Bassler" userId="38f25fa2-f4e2-42aa-a629-d2ccc29b42c2" providerId="ADAL" clId="{151E9CE8-B21B-4565-A978-68B2E862EE5B}" dt="2026-10-17T13:53:11.902" v="14266"/>
          <ac:spMkLst>
            <pc:docMk/>
            <pc:sldMk cId="2451950430" sldId="627"/>
            <ac:spMk id="23" creationId="{E56D9691-D566-4801-8F30-CDD6DB408722}"/>
          </ac:spMkLst>
        </pc:spChg>
        <pc:spChg chg="add mod">
          <ac:chgData name="Lisa-Marie Bassler" userId="38f25fa2-f4e2-42aa-a629-d2ccc29b42c2" providerId="ADAL" clId="{151E9CE8-B21B-4565-A978-68B2E862EE5B}" dt="2026-10-16T22:03:40.697" v="10741" actId="1036"/>
          <ac:spMkLst>
            <pc:docMk/>
            <pc:sldMk cId="2451950430" sldId="627"/>
            <ac:spMk id="24" creationId="{FEAE7D18-D8CB-4E3E-BE7B-D2901C7D8800}"/>
          </ac:spMkLst>
        </pc:spChg>
        <pc:spChg chg="add mod">
          <ac:chgData name="Lisa-Marie Bassler" userId="38f25fa2-f4e2-42aa-a629-d2ccc29b42c2" providerId="ADAL" clId="{151E9CE8-B21B-4565-A978-68B2E862EE5B}" dt="2026-10-17T13:53:11.764" v="14261"/>
          <ac:spMkLst>
            <pc:docMk/>
            <pc:sldMk cId="2451950430" sldId="627"/>
            <ac:spMk id="25" creationId="{2B3B8A03-B19D-4F34-B213-25D2209088A6}"/>
          </ac:spMkLst>
        </pc:spChg>
        <pc:spChg chg="add mod">
          <ac:chgData name="Lisa-Marie Bassler" userId="38f25fa2-f4e2-42aa-a629-d2ccc29b42c2" providerId="ADAL" clId="{151E9CE8-B21B-4565-A978-68B2E862EE5B}" dt="2026-10-17T14:06:41.502" v="14999"/>
          <ac:spMkLst>
            <pc:docMk/>
            <pc:sldMk cId="2451950430" sldId="627"/>
            <ac:spMk id="26" creationId="{223CAACD-6D50-46FA-98FA-6EC8A8E8BDA8}"/>
          </ac:spMkLst>
        </pc:spChg>
      </pc:sldChg>
      <pc:sldChg chg="addSp modSp add mod">
        <pc:chgData name="Lisa-Marie Bassler" userId="38f25fa2-f4e2-42aa-a629-d2ccc29b42c2" providerId="ADAL" clId="{151E9CE8-B21B-4565-A978-68B2E862EE5B}" dt="2026-10-17T14:06:32.337" v="14955"/>
        <pc:sldMkLst>
          <pc:docMk/>
          <pc:sldMk cId="4009373952" sldId="628"/>
        </pc:sldMkLst>
        <pc:spChg chg="mod">
          <ac:chgData name="Lisa-Marie Bassler" userId="38f25fa2-f4e2-42aa-a629-d2ccc29b42c2" providerId="ADAL" clId="{151E9CE8-B21B-4565-A978-68B2E862EE5B}" dt="2026-10-16T22:03:51.336" v="10768" actId="1035"/>
          <ac:spMkLst>
            <pc:docMk/>
            <pc:sldMk cId="4009373952" sldId="628"/>
            <ac:spMk id="2" creationId="{9C65432C-6EE4-3A48-B260-083AF2E7E36A}"/>
          </ac:spMkLst>
        </pc:spChg>
        <pc:spChg chg="mod">
          <ac:chgData name="Lisa-Marie Bassler" userId="38f25fa2-f4e2-42aa-a629-d2ccc29b42c2" providerId="ADAL" clId="{151E9CE8-B21B-4565-A978-68B2E862EE5B}" dt="2026-10-16T21:58:20.793" v="8387"/>
          <ac:spMkLst>
            <pc:docMk/>
            <pc:sldMk cId="4009373952" sldId="628"/>
            <ac:spMk id="3" creationId="{69BB87DD-025D-AE43-4A03-910135B61E5D}"/>
          </ac:spMkLst>
        </pc:spChg>
        <pc:spChg chg="add mod">
          <ac:chgData name="Lisa-Marie Bassler" userId="38f25fa2-f4e2-42aa-a629-d2ccc29b42c2" providerId="ADAL" clId="{151E9CE8-B21B-4565-A978-68B2E862EE5B}" dt="2026-10-17T13:53:12.257" v="14290"/>
          <ac:spMkLst>
            <pc:docMk/>
            <pc:sldMk cId="4009373952" sldId="628"/>
            <ac:spMk id="4" creationId="{41C84BA9-0D11-4B3F-AEA8-01C38D449C3C}"/>
          </ac:spMkLst>
        </pc:spChg>
        <pc:spChg chg="add mod">
          <ac:chgData name="Lisa-Marie Bassler" userId="38f25fa2-f4e2-42aa-a629-d2ccc29b42c2" providerId="ADAL" clId="{151E9CE8-B21B-4565-A978-68B2E862EE5B}" dt="2026-10-17T13:53:12.235" v="14288"/>
          <ac:spMkLst>
            <pc:docMk/>
            <pc:sldMk cId="4009373952" sldId="628"/>
            <ac:spMk id="5" creationId="{ED1514E2-1A78-4FFD-8A3E-B6379146613C}"/>
          </ac:spMkLst>
        </pc:spChg>
        <pc:spChg chg="add mod">
          <ac:chgData name="Lisa-Marie Bassler" userId="38f25fa2-f4e2-42aa-a629-d2ccc29b42c2" providerId="ADAL" clId="{151E9CE8-B21B-4565-A978-68B2E862EE5B}" dt="2026-10-16T21:58:20.816" v="8417"/>
          <ac:spMkLst>
            <pc:docMk/>
            <pc:sldMk cId="4009373952" sldId="628"/>
            <ac:spMk id="6" creationId="{F31E9138-20C2-4377-BF23-EF349204347A}"/>
          </ac:spMkLst>
        </pc:spChg>
        <pc:spChg chg="add mod">
          <ac:chgData name="Lisa-Marie Bassler" userId="38f25fa2-f4e2-42aa-a629-d2ccc29b42c2" providerId="ADAL" clId="{151E9CE8-B21B-4565-A978-68B2E862EE5B}" dt="2026-10-16T21:58:20.820" v="8424"/>
          <ac:spMkLst>
            <pc:docMk/>
            <pc:sldMk cId="4009373952" sldId="628"/>
            <ac:spMk id="7" creationId="{08F44EF5-E0ED-49DD-90D0-A4E01CEEB382}"/>
          </ac:spMkLst>
        </pc:spChg>
        <pc:spChg chg="add mod">
          <ac:chgData name="Lisa-Marie Bassler" userId="38f25fa2-f4e2-42aa-a629-d2ccc29b42c2" providerId="ADAL" clId="{151E9CE8-B21B-4565-A978-68B2E862EE5B}" dt="2026-10-17T14:06:32.036" v="14899"/>
          <ac:spMkLst>
            <pc:docMk/>
            <pc:sldMk cId="4009373952" sldId="628"/>
            <ac:spMk id="8" creationId="{1DCA01A1-2BAC-4170-A823-B1D460DD05F9}"/>
          </ac:spMkLst>
        </pc:spChg>
        <pc:spChg chg="add mod">
          <ac:chgData name="Lisa-Marie Bassler" userId="38f25fa2-f4e2-42aa-a629-d2ccc29b42c2" providerId="ADAL" clId="{151E9CE8-B21B-4565-A978-68B2E862EE5B}" dt="2026-10-16T21:58:20.857" v="8440"/>
          <ac:spMkLst>
            <pc:docMk/>
            <pc:sldMk cId="4009373952" sldId="628"/>
            <ac:spMk id="9" creationId="{411690C4-1777-4276-904A-AA01B16D66E4}"/>
          </ac:spMkLst>
        </pc:spChg>
        <pc:spChg chg="add mod">
          <ac:chgData name="Lisa-Marie Bassler" userId="38f25fa2-f4e2-42aa-a629-d2ccc29b42c2" providerId="ADAL" clId="{151E9CE8-B21B-4565-A978-68B2E862EE5B}" dt="2026-10-17T14:06:32.337" v="14955"/>
          <ac:spMkLst>
            <pc:docMk/>
            <pc:sldMk cId="4009373952" sldId="628"/>
            <ac:spMk id="10" creationId="{577B2BDB-4136-43E6-B1F7-B3882D2F17B9}"/>
          </ac:spMkLst>
        </pc:spChg>
        <pc:spChg chg="add mod">
          <ac:chgData name="Lisa-Marie Bassler" userId="38f25fa2-f4e2-42aa-a629-d2ccc29b42c2" providerId="ADAL" clId="{151E9CE8-B21B-4565-A978-68B2E862EE5B}" dt="2026-10-16T21:58:20.922" v="8457"/>
          <ac:spMkLst>
            <pc:docMk/>
            <pc:sldMk cId="4009373952" sldId="628"/>
            <ac:spMk id="11" creationId="{6C5D9A88-8761-4754-8153-6F2204964264}"/>
          </ac:spMkLst>
        </pc:spChg>
        <pc:spChg chg="add mod">
          <ac:chgData name="Lisa-Marie Bassler" userId="38f25fa2-f4e2-42aa-a629-d2ccc29b42c2" providerId="ADAL" clId="{151E9CE8-B21B-4565-A978-68B2E862EE5B}" dt="2026-10-17T14:06:32.020" v="14894"/>
          <ac:spMkLst>
            <pc:docMk/>
            <pc:sldMk cId="4009373952" sldId="628"/>
            <ac:spMk id="12" creationId="{5E670F36-E08A-4E18-940D-8F331F673643}"/>
          </ac:spMkLst>
        </pc:spChg>
        <pc:spChg chg="add mod">
          <ac:chgData name="Lisa-Marie Bassler" userId="38f25fa2-f4e2-42aa-a629-d2ccc29b42c2" providerId="ADAL" clId="{151E9CE8-B21B-4565-A978-68B2E862EE5B}" dt="2026-10-16T22:03:51.336" v="10768" actId="1035"/>
          <ac:spMkLst>
            <pc:docMk/>
            <pc:sldMk cId="4009373952" sldId="628"/>
            <ac:spMk id="13" creationId="{357F85D8-1291-4666-88A8-7AC6045D9EB6}"/>
          </ac:spMkLst>
        </pc:spChg>
        <pc:spChg chg="add mod">
          <ac:chgData name="Lisa-Marie Bassler" userId="38f25fa2-f4e2-42aa-a629-d2ccc29b42c2" providerId="ADAL" clId="{151E9CE8-B21B-4565-A978-68B2E862EE5B}" dt="2026-10-17T14:06:32.020" v="14890"/>
          <ac:spMkLst>
            <pc:docMk/>
            <pc:sldMk cId="4009373952" sldId="628"/>
            <ac:spMk id="14" creationId="{AFAF3ADE-3FC2-42F8-AF61-6CC183111756}"/>
          </ac:spMkLst>
        </pc:spChg>
        <pc:spChg chg="add mod">
          <ac:chgData name="Lisa-Marie Bassler" userId="38f25fa2-f4e2-42aa-a629-d2ccc29b42c2" providerId="ADAL" clId="{151E9CE8-B21B-4565-A978-68B2E862EE5B}" dt="2026-10-16T22:03:51.336" v="10768" actId="1035"/>
          <ac:spMkLst>
            <pc:docMk/>
            <pc:sldMk cId="4009373952" sldId="628"/>
            <ac:spMk id="15" creationId="{F419D86F-193A-44EA-B8A4-273531D80C53}"/>
          </ac:spMkLst>
        </pc:spChg>
        <pc:spChg chg="add mod">
          <ac:chgData name="Lisa-Marie Bassler" userId="38f25fa2-f4e2-42aa-a629-d2ccc29b42c2" providerId="ADAL" clId="{151E9CE8-B21B-4565-A978-68B2E862EE5B}" dt="2026-10-17T14:06:32.036" v="14895"/>
          <ac:spMkLst>
            <pc:docMk/>
            <pc:sldMk cId="4009373952" sldId="628"/>
            <ac:spMk id="16" creationId="{9BAF5C25-4562-45A5-BF2B-F2FC77918917}"/>
          </ac:spMkLst>
        </pc:spChg>
        <pc:spChg chg="add mod">
          <ac:chgData name="Lisa-Marie Bassler" userId="38f25fa2-f4e2-42aa-a629-d2ccc29b42c2" providerId="ADAL" clId="{151E9CE8-B21B-4565-A978-68B2E862EE5B}" dt="2026-10-16T22:03:51.336" v="10768" actId="1035"/>
          <ac:spMkLst>
            <pc:docMk/>
            <pc:sldMk cId="4009373952" sldId="628"/>
            <ac:spMk id="17" creationId="{BE18D52C-79EA-445F-9EE0-D5CCB2187907}"/>
          </ac:spMkLst>
        </pc:spChg>
        <pc:spChg chg="add mod">
          <ac:chgData name="Lisa-Marie Bassler" userId="38f25fa2-f4e2-42aa-a629-d2ccc29b42c2" providerId="ADAL" clId="{151E9CE8-B21B-4565-A978-68B2E862EE5B}" dt="2026-10-17T14:06:32.020" v="14891"/>
          <ac:spMkLst>
            <pc:docMk/>
            <pc:sldMk cId="4009373952" sldId="628"/>
            <ac:spMk id="18" creationId="{23F2FEAF-8F5C-4811-AEDE-CFF8509B56B8}"/>
          </ac:spMkLst>
        </pc:spChg>
        <pc:spChg chg="add mod">
          <ac:chgData name="Lisa-Marie Bassler" userId="38f25fa2-f4e2-42aa-a629-d2ccc29b42c2" providerId="ADAL" clId="{151E9CE8-B21B-4565-A978-68B2E862EE5B}" dt="2026-10-16T21:58:20.967" v="8537"/>
          <ac:spMkLst>
            <pc:docMk/>
            <pc:sldMk cId="4009373952" sldId="628"/>
            <ac:spMk id="19" creationId="{0A56652B-95F5-4C3F-B3D9-1F6388415EB3}"/>
          </ac:spMkLst>
        </pc:spChg>
        <pc:spChg chg="add mod">
          <ac:chgData name="Lisa-Marie Bassler" userId="38f25fa2-f4e2-42aa-a629-d2ccc29b42c2" providerId="ADAL" clId="{151E9CE8-B21B-4565-A978-68B2E862EE5B}" dt="2026-10-17T14:06:32.036" v="14896"/>
          <ac:spMkLst>
            <pc:docMk/>
            <pc:sldMk cId="4009373952" sldId="628"/>
            <ac:spMk id="20" creationId="{486EBBB3-4CA9-4701-B9E8-27911D0EC210}"/>
          </ac:spMkLst>
        </pc:spChg>
        <pc:spChg chg="add mod">
          <ac:chgData name="Lisa-Marie Bassler" userId="38f25fa2-f4e2-42aa-a629-d2ccc29b42c2" providerId="ADAL" clId="{151E9CE8-B21B-4565-A978-68B2E862EE5B}" dt="2026-10-16T22:03:51.336" v="10768" actId="1035"/>
          <ac:spMkLst>
            <pc:docMk/>
            <pc:sldMk cId="4009373952" sldId="628"/>
            <ac:spMk id="21" creationId="{FB72CA63-F6C0-4080-AB71-B4E6238F6B4F}"/>
          </ac:spMkLst>
        </pc:spChg>
        <pc:spChg chg="add mod">
          <ac:chgData name="Lisa-Marie Bassler" userId="38f25fa2-f4e2-42aa-a629-d2ccc29b42c2" providerId="ADAL" clId="{151E9CE8-B21B-4565-A978-68B2E862EE5B}" dt="2026-10-17T14:06:32.020" v="14892"/>
          <ac:spMkLst>
            <pc:docMk/>
            <pc:sldMk cId="4009373952" sldId="628"/>
            <ac:spMk id="22" creationId="{DD85FCE4-5A1B-48B2-AC7C-5009D9E503D5}"/>
          </ac:spMkLst>
        </pc:spChg>
        <pc:spChg chg="add mod">
          <ac:chgData name="Lisa-Marie Bassler" userId="38f25fa2-f4e2-42aa-a629-d2ccc29b42c2" providerId="ADAL" clId="{151E9CE8-B21B-4565-A978-68B2E862EE5B}" dt="2026-10-16T22:03:51.336" v="10768" actId="1035"/>
          <ac:spMkLst>
            <pc:docMk/>
            <pc:sldMk cId="4009373952" sldId="628"/>
            <ac:spMk id="23" creationId="{88BCDEA7-8F6E-4778-84DF-6DAF2CEF5567}"/>
          </ac:spMkLst>
        </pc:spChg>
        <pc:spChg chg="add mod">
          <ac:chgData name="Lisa-Marie Bassler" userId="38f25fa2-f4e2-42aa-a629-d2ccc29b42c2" providerId="ADAL" clId="{151E9CE8-B21B-4565-A978-68B2E862EE5B}" dt="2026-10-17T14:06:32.036" v="14897"/>
          <ac:spMkLst>
            <pc:docMk/>
            <pc:sldMk cId="4009373952" sldId="628"/>
            <ac:spMk id="24" creationId="{0C83CACB-35CF-455B-AF06-23578D099A8A}"/>
          </ac:spMkLst>
        </pc:spChg>
        <pc:spChg chg="add mod">
          <ac:chgData name="Lisa-Marie Bassler" userId="38f25fa2-f4e2-42aa-a629-d2ccc29b42c2" providerId="ADAL" clId="{151E9CE8-B21B-4565-A978-68B2E862EE5B}" dt="2026-10-16T21:58:21.005" v="8597"/>
          <ac:spMkLst>
            <pc:docMk/>
            <pc:sldMk cId="4009373952" sldId="628"/>
            <ac:spMk id="25" creationId="{2F375117-A3FE-477C-B77D-27B9E7900198}"/>
          </ac:spMkLst>
        </pc:spChg>
        <pc:spChg chg="add mod">
          <ac:chgData name="Lisa-Marie Bassler" userId="38f25fa2-f4e2-42aa-a629-d2ccc29b42c2" providerId="ADAL" clId="{151E9CE8-B21B-4565-A978-68B2E862EE5B}" dt="2026-10-17T14:06:32.020" v="14893"/>
          <ac:spMkLst>
            <pc:docMk/>
            <pc:sldMk cId="4009373952" sldId="628"/>
            <ac:spMk id="26" creationId="{D4A73F9A-62C9-40DC-9C0C-EBC91168F92B}"/>
          </ac:spMkLst>
        </pc:spChg>
      </pc:sldChg>
      <pc:sldChg chg="addSp delSp modSp add mod">
        <pc:chgData name="Lisa-Marie Bassler" userId="38f25fa2-f4e2-42aa-a629-d2ccc29b42c2" providerId="ADAL" clId="{151E9CE8-B21B-4565-A978-68B2E862EE5B}" dt="2026-10-17T14:06:41.502" v="15004"/>
        <pc:sldMkLst>
          <pc:docMk/>
          <pc:sldMk cId="2695575103" sldId="629"/>
        </pc:sldMkLst>
        <pc:spChg chg="mod">
          <ac:chgData name="Lisa-Marie Bassler" userId="38f25fa2-f4e2-42aa-a629-d2ccc29b42c2" providerId="ADAL" clId="{151E9CE8-B21B-4565-A978-68B2E862EE5B}" dt="2026-10-16T22:04:03.326" v="10789" actId="1036"/>
          <ac:spMkLst>
            <pc:docMk/>
            <pc:sldMk cId="2695575103" sldId="629"/>
            <ac:spMk id="2" creationId="{9C65432C-6EE4-3A48-B260-083AF2E7E36A}"/>
          </ac:spMkLst>
        </pc:spChg>
        <pc:spChg chg="mod">
          <ac:chgData name="Lisa-Marie Bassler" userId="38f25fa2-f4e2-42aa-a629-d2ccc29b42c2" providerId="ADAL" clId="{151E9CE8-B21B-4565-A978-68B2E862EE5B}" dt="2026-10-16T21:58:21.810" v="8612"/>
          <ac:spMkLst>
            <pc:docMk/>
            <pc:sldMk cId="2695575103" sldId="629"/>
            <ac:spMk id="3" creationId="{69BB87DD-025D-AE43-4A03-910135B61E5D}"/>
          </ac:spMkLst>
        </pc:spChg>
        <pc:spChg chg="add mod">
          <ac:chgData name="Lisa-Marie Bassler" userId="38f25fa2-f4e2-42aa-a629-d2ccc29b42c2" providerId="ADAL" clId="{151E9CE8-B21B-4565-A978-68B2E862EE5B}" dt="2026-10-17T13:53:12.267" v="14291"/>
          <ac:spMkLst>
            <pc:docMk/>
            <pc:sldMk cId="2695575103" sldId="629"/>
            <ac:spMk id="4" creationId="{B3A7F5E1-4D79-45A0-9474-1636402F3F1C}"/>
          </ac:spMkLst>
        </pc:spChg>
        <pc:spChg chg="add mod">
          <ac:chgData name="Lisa-Marie Bassler" userId="38f25fa2-f4e2-42aa-a629-d2ccc29b42c2" providerId="ADAL" clId="{151E9CE8-B21B-4565-A978-68B2E862EE5B}" dt="2026-10-17T13:53:12.246" v="14289"/>
          <ac:spMkLst>
            <pc:docMk/>
            <pc:sldMk cId="2695575103" sldId="629"/>
            <ac:spMk id="5" creationId="{D29D9261-1920-48AE-8D2D-42F8CD9C7FFB}"/>
          </ac:spMkLst>
        </pc:spChg>
        <pc:spChg chg="add mod">
          <ac:chgData name="Lisa-Marie Bassler" userId="38f25fa2-f4e2-42aa-a629-d2ccc29b42c2" providerId="ADAL" clId="{151E9CE8-B21B-4565-A978-68B2E862EE5B}" dt="2026-10-16T21:58:21.823" v="8642"/>
          <ac:spMkLst>
            <pc:docMk/>
            <pc:sldMk cId="2695575103" sldId="629"/>
            <ac:spMk id="6" creationId="{0C2A4A06-0ED3-4AD0-80D2-AC50117E97A1}"/>
          </ac:spMkLst>
        </pc:spChg>
        <pc:spChg chg="add mod">
          <ac:chgData name="Lisa-Marie Bassler" userId="38f25fa2-f4e2-42aa-a629-d2ccc29b42c2" providerId="ADAL" clId="{151E9CE8-B21B-4565-A978-68B2E862EE5B}" dt="2026-10-16T21:58:21.823" v="8649"/>
          <ac:spMkLst>
            <pc:docMk/>
            <pc:sldMk cId="2695575103" sldId="629"/>
            <ac:spMk id="7" creationId="{846C4A4B-1D65-46DB-90A1-26E00339C12C}"/>
          </ac:spMkLst>
        </pc:spChg>
        <pc:spChg chg="add mod">
          <ac:chgData name="Lisa-Marie Bassler" userId="38f25fa2-f4e2-42aa-a629-d2ccc29b42c2" providerId="ADAL" clId="{151E9CE8-B21B-4565-A978-68B2E862EE5B}" dt="2026-10-16T21:58:21.858" v="8656"/>
          <ac:spMkLst>
            <pc:docMk/>
            <pc:sldMk cId="2695575103" sldId="629"/>
            <ac:spMk id="8" creationId="{A444E9B0-4F20-4FB4-A6B4-4F59E3EB4691}"/>
          </ac:spMkLst>
        </pc:spChg>
        <pc:spChg chg="add mod">
          <ac:chgData name="Lisa-Marie Bassler" userId="38f25fa2-f4e2-42aa-a629-d2ccc29b42c2" providerId="ADAL" clId="{151E9CE8-B21B-4565-A978-68B2E862EE5B}" dt="2026-10-17T14:06:32.348" v="14957"/>
          <ac:spMkLst>
            <pc:docMk/>
            <pc:sldMk cId="2695575103" sldId="629"/>
            <ac:spMk id="9" creationId="{7552A0DD-DB0A-49A0-BBE8-7D8D347FD422}"/>
          </ac:spMkLst>
        </pc:spChg>
        <pc:spChg chg="add mod">
          <ac:chgData name="Lisa-Marie Bassler" userId="38f25fa2-f4e2-42aa-a629-d2ccc29b42c2" providerId="ADAL" clId="{151E9CE8-B21B-4565-A978-68B2E862EE5B}" dt="2026-10-16T22:04:03.326" v="10789" actId="1036"/>
          <ac:spMkLst>
            <pc:docMk/>
            <pc:sldMk cId="2695575103" sldId="629"/>
            <ac:spMk id="10" creationId="{B84C94AE-AD75-4967-B2A4-CF681A4B0783}"/>
          </ac:spMkLst>
        </pc:spChg>
        <pc:spChg chg="add mod">
          <ac:chgData name="Lisa-Marie Bassler" userId="38f25fa2-f4e2-42aa-a629-d2ccc29b42c2" providerId="ADAL" clId="{151E9CE8-B21B-4565-A978-68B2E862EE5B}" dt="2026-10-17T13:53:12.203" v="14284"/>
          <ac:spMkLst>
            <pc:docMk/>
            <pc:sldMk cId="2695575103" sldId="629"/>
            <ac:spMk id="11" creationId="{D41B6B98-D593-41B3-A636-AE2DB81D7D46}"/>
          </ac:spMkLst>
        </pc:spChg>
        <pc:spChg chg="add mod">
          <ac:chgData name="Lisa-Marie Bassler" userId="38f25fa2-f4e2-42aa-a629-d2ccc29b42c2" providerId="ADAL" clId="{151E9CE8-B21B-4565-A978-68B2E862EE5B}" dt="2026-10-16T22:04:03.326" v="10789" actId="1036"/>
          <ac:spMkLst>
            <pc:docMk/>
            <pc:sldMk cId="2695575103" sldId="629"/>
            <ac:spMk id="12" creationId="{1E66D9E3-8492-4270-B137-0BF9A67C360C}"/>
          </ac:spMkLst>
        </pc:spChg>
        <pc:spChg chg="add mod">
          <ac:chgData name="Lisa-Marie Bassler" userId="38f25fa2-f4e2-42aa-a629-d2ccc29b42c2" providerId="ADAL" clId="{151E9CE8-B21B-4565-A978-68B2E862EE5B}" dt="2026-10-17T13:53:12.085" v="14279"/>
          <ac:spMkLst>
            <pc:docMk/>
            <pc:sldMk cId="2695575103" sldId="629"/>
            <ac:spMk id="13" creationId="{F9976031-454A-488E-848D-E55B66142196}"/>
          </ac:spMkLst>
        </pc:spChg>
        <pc:spChg chg="add mod">
          <ac:chgData name="Lisa-Marie Bassler" userId="38f25fa2-f4e2-42aa-a629-d2ccc29b42c2" providerId="ADAL" clId="{151E9CE8-B21B-4565-A978-68B2E862EE5B}" dt="2026-10-16T22:04:03.326" v="10789" actId="1036"/>
          <ac:spMkLst>
            <pc:docMk/>
            <pc:sldMk cId="2695575103" sldId="629"/>
            <ac:spMk id="14" creationId="{E5AEC8DF-12BC-4E23-AE13-8E57603A10A0}"/>
          </ac:spMkLst>
        </pc:spChg>
        <pc:spChg chg="add mod">
          <ac:chgData name="Lisa-Marie Bassler" userId="38f25fa2-f4e2-42aa-a629-d2ccc29b42c2" providerId="ADAL" clId="{151E9CE8-B21B-4565-A978-68B2E862EE5B}" dt="2026-10-17T13:53:12.203" v="14285"/>
          <ac:spMkLst>
            <pc:docMk/>
            <pc:sldMk cId="2695575103" sldId="629"/>
            <ac:spMk id="15" creationId="{B3E1D955-DED2-4C60-9444-68DDC1DCC24B}"/>
          </ac:spMkLst>
        </pc:spChg>
        <pc:spChg chg="add mod">
          <ac:chgData name="Lisa-Marie Bassler" userId="38f25fa2-f4e2-42aa-a629-d2ccc29b42c2" providerId="ADAL" clId="{151E9CE8-B21B-4565-A978-68B2E862EE5B}" dt="2026-10-16T22:04:03.326" v="10789" actId="1036"/>
          <ac:spMkLst>
            <pc:docMk/>
            <pc:sldMk cId="2695575103" sldId="629"/>
            <ac:spMk id="16" creationId="{810AE327-2DBE-45DE-8C80-5856B418B0BB}"/>
          </ac:spMkLst>
        </pc:spChg>
        <pc:spChg chg="add mod">
          <ac:chgData name="Lisa-Marie Bassler" userId="38f25fa2-f4e2-42aa-a629-d2ccc29b42c2" providerId="ADAL" clId="{151E9CE8-B21B-4565-A978-68B2E862EE5B}" dt="2026-10-17T13:53:12.085" v="14280"/>
          <ac:spMkLst>
            <pc:docMk/>
            <pc:sldMk cId="2695575103" sldId="629"/>
            <ac:spMk id="17" creationId="{3C9A599B-184F-457A-8F63-E8EF287222ED}"/>
          </ac:spMkLst>
        </pc:spChg>
        <pc:spChg chg="add mod">
          <ac:chgData name="Lisa-Marie Bassler" userId="38f25fa2-f4e2-42aa-a629-d2ccc29b42c2" providerId="ADAL" clId="{151E9CE8-B21B-4565-A978-68B2E862EE5B}" dt="2026-10-16T22:04:03.326" v="10789" actId="1036"/>
          <ac:spMkLst>
            <pc:docMk/>
            <pc:sldMk cId="2695575103" sldId="629"/>
            <ac:spMk id="18" creationId="{DA8ED463-D999-46EA-BDE2-C56E17EFE22C}"/>
          </ac:spMkLst>
        </pc:spChg>
        <pc:spChg chg="add mod">
          <ac:chgData name="Lisa-Marie Bassler" userId="38f25fa2-f4e2-42aa-a629-d2ccc29b42c2" providerId="ADAL" clId="{151E9CE8-B21B-4565-A978-68B2E862EE5B}" dt="2026-10-17T13:53:12.203" v="14286"/>
          <ac:spMkLst>
            <pc:docMk/>
            <pc:sldMk cId="2695575103" sldId="629"/>
            <ac:spMk id="19" creationId="{B34DF663-1FA7-4CED-AE4F-DC64009FC93A}"/>
          </ac:spMkLst>
        </pc:spChg>
        <pc:spChg chg="add mod">
          <ac:chgData name="Lisa-Marie Bassler" userId="38f25fa2-f4e2-42aa-a629-d2ccc29b42c2" providerId="ADAL" clId="{151E9CE8-B21B-4565-A978-68B2E862EE5B}" dt="2026-10-16T21:58:21.922" v="8773"/>
          <ac:spMkLst>
            <pc:docMk/>
            <pc:sldMk cId="2695575103" sldId="629"/>
            <ac:spMk id="20" creationId="{E287EAFA-8D19-4E8D-91A6-B7A6F583EB38}"/>
          </ac:spMkLst>
        </pc:spChg>
        <pc:spChg chg="add mod">
          <ac:chgData name="Lisa-Marie Bassler" userId="38f25fa2-f4e2-42aa-a629-d2ccc29b42c2" providerId="ADAL" clId="{151E9CE8-B21B-4565-A978-68B2E862EE5B}" dt="2026-10-17T13:53:12.085" v="14281"/>
          <ac:spMkLst>
            <pc:docMk/>
            <pc:sldMk cId="2695575103" sldId="629"/>
            <ac:spMk id="21" creationId="{332B3625-7CE4-4806-B7AD-172F86931031}"/>
          </ac:spMkLst>
        </pc:spChg>
        <pc:spChg chg="add mod">
          <ac:chgData name="Lisa-Marie Bassler" userId="38f25fa2-f4e2-42aa-a629-d2ccc29b42c2" providerId="ADAL" clId="{151E9CE8-B21B-4565-A978-68B2E862EE5B}" dt="2026-10-16T21:58:21.922" v="8793"/>
          <ac:spMkLst>
            <pc:docMk/>
            <pc:sldMk cId="2695575103" sldId="629"/>
            <ac:spMk id="22" creationId="{BF2E387A-F9FF-49EC-9AC4-4FD2AE7352D2}"/>
          </ac:spMkLst>
        </pc:spChg>
        <pc:spChg chg="add mod">
          <ac:chgData name="Lisa-Marie Bassler" userId="38f25fa2-f4e2-42aa-a629-d2ccc29b42c2" providerId="ADAL" clId="{151E9CE8-B21B-4565-A978-68B2E862EE5B}" dt="2026-10-17T13:53:12.203" v="14287"/>
          <ac:spMkLst>
            <pc:docMk/>
            <pc:sldMk cId="2695575103" sldId="629"/>
            <ac:spMk id="23" creationId="{62CD92D7-33F5-4C08-8465-BDC2690F3145}"/>
          </ac:spMkLst>
        </pc:spChg>
        <pc:spChg chg="add mod">
          <ac:chgData name="Lisa-Marie Bassler" userId="38f25fa2-f4e2-42aa-a629-d2ccc29b42c2" providerId="ADAL" clId="{151E9CE8-B21B-4565-A978-68B2E862EE5B}" dt="2026-10-16T21:58:21.940" v="8813"/>
          <ac:spMkLst>
            <pc:docMk/>
            <pc:sldMk cId="2695575103" sldId="629"/>
            <ac:spMk id="24" creationId="{1E431713-A08D-4B3D-A4C5-00EB9BF701B7}"/>
          </ac:spMkLst>
        </pc:spChg>
        <pc:spChg chg="add mod">
          <ac:chgData name="Lisa-Marie Bassler" userId="38f25fa2-f4e2-42aa-a629-d2ccc29b42c2" providerId="ADAL" clId="{151E9CE8-B21B-4565-A978-68B2E862EE5B}" dt="2026-10-17T13:53:12.085" v="14282"/>
          <ac:spMkLst>
            <pc:docMk/>
            <pc:sldMk cId="2695575103" sldId="629"/>
            <ac:spMk id="25" creationId="{01949691-8351-4BB9-A987-BAEC1A69A895}"/>
          </ac:spMkLst>
        </pc:spChg>
        <pc:spChg chg="add mod">
          <ac:chgData name="Lisa-Marie Bassler" userId="38f25fa2-f4e2-42aa-a629-d2ccc29b42c2" providerId="ADAL" clId="{151E9CE8-B21B-4565-A978-68B2E862EE5B}" dt="2026-10-17T14:06:41.502" v="15004"/>
          <ac:spMkLst>
            <pc:docMk/>
            <pc:sldMk cId="2695575103" sldId="629"/>
            <ac:spMk id="26" creationId="{0F25727C-8EC5-4145-BDD6-DFDC2A3AFD0B}"/>
          </ac:spMkLst>
        </pc:spChg>
      </pc:sldChg>
      <pc:sldChg chg="addSp modSp add mod">
        <pc:chgData name="Lisa-Marie Bassler" userId="38f25fa2-f4e2-42aa-a629-d2ccc29b42c2" providerId="ADAL" clId="{151E9CE8-B21B-4565-A978-68B2E862EE5B}" dt="2026-10-17T14:06:32.358" v="14959"/>
        <pc:sldMkLst>
          <pc:docMk/>
          <pc:sldMk cId="4041941765" sldId="630"/>
        </pc:sldMkLst>
        <pc:spChg chg="mod">
          <ac:chgData name="Lisa-Marie Bassler" userId="38f25fa2-f4e2-42aa-a629-d2ccc29b42c2" providerId="ADAL" clId="{151E9CE8-B21B-4565-A978-68B2E862EE5B}" dt="2026-10-16T22:04:12.612" v="10814" actId="1036"/>
          <ac:spMkLst>
            <pc:docMk/>
            <pc:sldMk cId="4041941765" sldId="630"/>
            <ac:spMk id="2" creationId="{9C65432C-6EE4-3A48-B260-083AF2E7E36A}"/>
          </ac:spMkLst>
        </pc:spChg>
        <pc:spChg chg="mod">
          <ac:chgData name="Lisa-Marie Bassler" userId="38f25fa2-f4e2-42aa-a629-d2ccc29b42c2" providerId="ADAL" clId="{151E9CE8-B21B-4565-A978-68B2E862EE5B}" dt="2026-10-16T21:58:22.458" v="8844"/>
          <ac:spMkLst>
            <pc:docMk/>
            <pc:sldMk cId="4041941765" sldId="630"/>
            <ac:spMk id="3" creationId="{69BB87DD-025D-AE43-4A03-910135B61E5D}"/>
          </ac:spMkLst>
        </pc:spChg>
        <pc:spChg chg="add mod">
          <ac:chgData name="Lisa-Marie Bassler" userId="38f25fa2-f4e2-42aa-a629-d2ccc29b42c2" providerId="ADAL" clId="{151E9CE8-B21B-4565-A978-68B2E862EE5B}" dt="2026-10-17T13:53:12.507" v="14311"/>
          <ac:spMkLst>
            <pc:docMk/>
            <pc:sldMk cId="4041941765" sldId="630"/>
            <ac:spMk id="4" creationId="{40BF9497-795A-4C0D-B0D4-488096ABB4CD}"/>
          </ac:spMkLst>
        </pc:spChg>
        <pc:spChg chg="add mod">
          <ac:chgData name="Lisa-Marie Bassler" userId="38f25fa2-f4e2-42aa-a629-d2ccc29b42c2" providerId="ADAL" clId="{151E9CE8-B21B-4565-A978-68B2E862EE5B}" dt="2026-10-17T13:53:12.487" v="14309"/>
          <ac:spMkLst>
            <pc:docMk/>
            <pc:sldMk cId="4041941765" sldId="630"/>
            <ac:spMk id="5" creationId="{A95DF1B8-3AC5-437F-9CB2-922CD8CE3D20}"/>
          </ac:spMkLst>
        </pc:spChg>
        <pc:spChg chg="add mod">
          <ac:chgData name="Lisa-Marie Bassler" userId="38f25fa2-f4e2-42aa-a629-d2ccc29b42c2" providerId="ADAL" clId="{151E9CE8-B21B-4565-A978-68B2E862EE5B}" dt="2026-10-16T21:58:22.486" v="8874"/>
          <ac:spMkLst>
            <pc:docMk/>
            <pc:sldMk cId="4041941765" sldId="630"/>
            <ac:spMk id="6" creationId="{F95DFAAB-2F66-427D-B17E-986599BADC72}"/>
          </ac:spMkLst>
        </pc:spChg>
        <pc:spChg chg="add mod">
          <ac:chgData name="Lisa-Marie Bassler" userId="38f25fa2-f4e2-42aa-a629-d2ccc29b42c2" providerId="ADAL" clId="{151E9CE8-B21B-4565-A978-68B2E862EE5B}" dt="2026-10-16T21:58:22.491" v="8881"/>
          <ac:spMkLst>
            <pc:docMk/>
            <pc:sldMk cId="4041941765" sldId="630"/>
            <ac:spMk id="7" creationId="{1B989F57-E692-42F1-90FD-ABE731F021AE}"/>
          </ac:spMkLst>
        </pc:spChg>
        <pc:spChg chg="add mod">
          <ac:chgData name="Lisa-Marie Bassler" userId="38f25fa2-f4e2-42aa-a629-d2ccc29b42c2" providerId="ADAL" clId="{151E9CE8-B21B-4565-A978-68B2E862EE5B}" dt="2026-10-17T14:06:32.091" v="14909"/>
          <ac:spMkLst>
            <pc:docMk/>
            <pc:sldMk cId="4041941765" sldId="630"/>
            <ac:spMk id="8" creationId="{5ED9C999-3B17-4D8C-8BF5-8B1FD06A47E7}"/>
          </ac:spMkLst>
        </pc:spChg>
        <pc:spChg chg="add mod">
          <ac:chgData name="Lisa-Marie Bassler" userId="38f25fa2-f4e2-42aa-a629-d2ccc29b42c2" providerId="ADAL" clId="{151E9CE8-B21B-4565-A978-68B2E862EE5B}" dt="2026-10-16T21:58:22.532" v="8897"/>
          <ac:spMkLst>
            <pc:docMk/>
            <pc:sldMk cId="4041941765" sldId="630"/>
            <ac:spMk id="9" creationId="{442C2B13-7966-40F2-89A4-9DD033903914}"/>
          </ac:spMkLst>
        </pc:spChg>
        <pc:spChg chg="add mod">
          <ac:chgData name="Lisa-Marie Bassler" userId="38f25fa2-f4e2-42aa-a629-d2ccc29b42c2" providerId="ADAL" clId="{151E9CE8-B21B-4565-A978-68B2E862EE5B}" dt="2026-10-17T14:06:32.358" v="14959"/>
          <ac:spMkLst>
            <pc:docMk/>
            <pc:sldMk cId="4041941765" sldId="630"/>
            <ac:spMk id="10" creationId="{583FED1F-A2B0-4648-A566-3A2ADAF70323}"/>
          </ac:spMkLst>
        </pc:spChg>
        <pc:spChg chg="add mod">
          <ac:chgData name="Lisa-Marie Bassler" userId="38f25fa2-f4e2-42aa-a629-d2ccc29b42c2" providerId="ADAL" clId="{151E9CE8-B21B-4565-A978-68B2E862EE5B}" dt="2026-10-16T21:58:22.594" v="8914"/>
          <ac:spMkLst>
            <pc:docMk/>
            <pc:sldMk cId="4041941765" sldId="630"/>
            <ac:spMk id="11" creationId="{3776F883-0703-40F6-B86B-F515782D50EA}"/>
          </ac:spMkLst>
        </pc:spChg>
        <pc:spChg chg="add mod">
          <ac:chgData name="Lisa-Marie Bassler" userId="38f25fa2-f4e2-42aa-a629-d2ccc29b42c2" providerId="ADAL" clId="{151E9CE8-B21B-4565-A978-68B2E862EE5B}" dt="2026-10-17T14:06:32.083" v="14904"/>
          <ac:spMkLst>
            <pc:docMk/>
            <pc:sldMk cId="4041941765" sldId="630"/>
            <ac:spMk id="12" creationId="{A1F1454A-DA44-451F-B6D5-95114BF11343}"/>
          </ac:spMkLst>
        </pc:spChg>
        <pc:spChg chg="add mod">
          <ac:chgData name="Lisa-Marie Bassler" userId="38f25fa2-f4e2-42aa-a629-d2ccc29b42c2" providerId="ADAL" clId="{151E9CE8-B21B-4565-A978-68B2E862EE5B}" dt="2026-10-16T22:04:12.612" v="10814" actId="1036"/>
          <ac:spMkLst>
            <pc:docMk/>
            <pc:sldMk cId="4041941765" sldId="630"/>
            <ac:spMk id="13" creationId="{F13E67F5-0D7B-451E-B680-9E838CF7131E}"/>
          </ac:spMkLst>
        </pc:spChg>
        <pc:spChg chg="add mod">
          <ac:chgData name="Lisa-Marie Bassler" userId="38f25fa2-f4e2-42aa-a629-d2ccc29b42c2" providerId="ADAL" clId="{151E9CE8-B21B-4565-A978-68B2E862EE5B}" dt="2026-10-17T14:06:32.067" v="14900"/>
          <ac:spMkLst>
            <pc:docMk/>
            <pc:sldMk cId="4041941765" sldId="630"/>
            <ac:spMk id="14" creationId="{62C34171-AC11-4224-BF21-54382210993B}"/>
          </ac:spMkLst>
        </pc:spChg>
        <pc:spChg chg="add mod">
          <ac:chgData name="Lisa-Marie Bassler" userId="38f25fa2-f4e2-42aa-a629-d2ccc29b42c2" providerId="ADAL" clId="{151E9CE8-B21B-4565-A978-68B2E862EE5B}" dt="2026-10-16T22:04:12.612" v="10814" actId="1036"/>
          <ac:spMkLst>
            <pc:docMk/>
            <pc:sldMk cId="4041941765" sldId="630"/>
            <ac:spMk id="15" creationId="{073DC5DA-C36A-4D4D-BA9A-61A317744C14}"/>
          </ac:spMkLst>
        </pc:spChg>
        <pc:spChg chg="add mod">
          <ac:chgData name="Lisa-Marie Bassler" userId="38f25fa2-f4e2-42aa-a629-d2ccc29b42c2" providerId="ADAL" clId="{151E9CE8-B21B-4565-A978-68B2E862EE5B}" dt="2026-10-17T14:06:32.083" v="14905"/>
          <ac:spMkLst>
            <pc:docMk/>
            <pc:sldMk cId="4041941765" sldId="630"/>
            <ac:spMk id="16" creationId="{9367A1F8-6D28-4EB1-A477-585E85FBFCD5}"/>
          </ac:spMkLst>
        </pc:spChg>
        <pc:spChg chg="add mod">
          <ac:chgData name="Lisa-Marie Bassler" userId="38f25fa2-f4e2-42aa-a629-d2ccc29b42c2" providerId="ADAL" clId="{151E9CE8-B21B-4565-A978-68B2E862EE5B}" dt="2026-10-16T22:04:12.612" v="10814" actId="1036"/>
          <ac:spMkLst>
            <pc:docMk/>
            <pc:sldMk cId="4041941765" sldId="630"/>
            <ac:spMk id="17" creationId="{DC44FDF0-CB4C-4601-A9F4-3802ECE44590}"/>
          </ac:spMkLst>
        </pc:spChg>
        <pc:spChg chg="add mod">
          <ac:chgData name="Lisa-Marie Bassler" userId="38f25fa2-f4e2-42aa-a629-d2ccc29b42c2" providerId="ADAL" clId="{151E9CE8-B21B-4565-A978-68B2E862EE5B}" dt="2026-10-17T14:06:32.067" v="14901"/>
          <ac:spMkLst>
            <pc:docMk/>
            <pc:sldMk cId="4041941765" sldId="630"/>
            <ac:spMk id="18" creationId="{0A046594-9E68-460E-9492-37A38076CAD3}"/>
          </ac:spMkLst>
        </pc:spChg>
        <pc:spChg chg="add mod">
          <ac:chgData name="Lisa-Marie Bassler" userId="38f25fa2-f4e2-42aa-a629-d2ccc29b42c2" providerId="ADAL" clId="{151E9CE8-B21B-4565-A978-68B2E862EE5B}" dt="2026-10-16T21:58:22.674" v="8994"/>
          <ac:spMkLst>
            <pc:docMk/>
            <pc:sldMk cId="4041941765" sldId="630"/>
            <ac:spMk id="19" creationId="{4700B7C5-13CA-4D85-885C-3EB26D218B7A}"/>
          </ac:spMkLst>
        </pc:spChg>
        <pc:spChg chg="add mod">
          <ac:chgData name="Lisa-Marie Bassler" userId="38f25fa2-f4e2-42aa-a629-d2ccc29b42c2" providerId="ADAL" clId="{151E9CE8-B21B-4565-A978-68B2E862EE5B}" dt="2026-10-17T14:06:32.083" v="14906"/>
          <ac:spMkLst>
            <pc:docMk/>
            <pc:sldMk cId="4041941765" sldId="630"/>
            <ac:spMk id="20" creationId="{49C2912C-F822-4E95-AAC9-EB495E277B8A}"/>
          </ac:spMkLst>
        </pc:spChg>
        <pc:spChg chg="add mod">
          <ac:chgData name="Lisa-Marie Bassler" userId="38f25fa2-f4e2-42aa-a629-d2ccc29b42c2" providerId="ADAL" clId="{151E9CE8-B21B-4565-A978-68B2E862EE5B}" dt="2026-10-16T22:04:12.612" v="10814" actId="1036"/>
          <ac:spMkLst>
            <pc:docMk/>
            <pc:sldMk cId="4041941765" sldId="630"/>
            <ac:spMk id="21" creationId="{8D5AAB24-1BA4-4EBC-8D05-B1831AC54E4B}"/>
          </ac:spMkLst>
        </pc:spChg>
        <pc:spChg chg="add mod">
          <ac:chgData name="Lisa-Marie Bassler" userId="38f25fa2-f4e2-42aa-a629-d2ccc29b42c2" providerId="ADAL" clId="{151E9CE8-B21B-4565-A978-68B2E862EE5B}" dt="2026-10-17T14:06:32.067" v="14902"/>
          <ac:spMkLst>
            <pc:docMk/>
            <pc:sldMk cId="4041941765" sldId="630"/>
            <ac:spMk id="22" creationId="{A53EC476-62B8-4055-BCF4-19E2359F6449}"/>
          </ac:spMkLst>
        </pc:spChg>
        <pc:spChg chg="add mod">
          <ac:chgData name="Lisa-Marie Bassler" userId="38f25fa2-f4e2-42aa-a629-d2ccc29b42c2" providerId="ADAL" clId="{151E9CE8-B21B-4565-A978-68B2E862EE5B}" dt="2026-10-16T22:04:12.612" v="10814" actId="1036"/>
          <ac:spMkLst>
            <pc:docMk/>
            <pc:sldMk cId="4041941765" sldId="630"/>
            <ac:spMk id="23" creationId="{9E83BB42-92D0-4A7E-B56A-44F6A45D13FD}"/>
          </ac:spMkLst>
        </pc:spChg>
        <pc:spChg chg="add mod">
          <ac:chgData name="Lisa-Marie Bassler" userId="38f25fa2-f4e2-42aa-a629-d2ccc29b42c2" providerId="ADAL" clId="{151E9CE8-B21B-4565-A978-68B2E862EE5B}" dt="2026-10-17T14:06:32.083" v="14907"/>
          <ac:spMkLst>
            <pc:docMk/>
            <pc:sldMk cId="4041941765" sldId="630"/>
            <ac:spMk id="24" creationId="{AE0D6824-4306-448F-A4C0-772F8DF4D040}"/>
          </ac:spMkLst>
        </pc:spChg>
        <pc:spChg chg="add mod">
          <ac:chgData name="Lisa-Marie Bassler" userId="38f25fa2-f4e2-42aa-a629-d2ccc29b42c2" providerId="ADAL" clId="{151E9CE8-B21B-4565-A978-68B2E862EE5B}" dt="2026-10-16T22:04:12.612" v="10814" actId="1036"/>
          <ac:spMkLst>
            <pc:docMk/>
            <pc:sldMk cId="4041941765" sldId="630"/>
            <ac:spMk id="25" creationId="{6F95599E-67A9-4218-8DF4-C67A03F1A83F}"/>
          </ac:spMkLst>
        </pc:spChg>
        <pc:spChg chg="add mod">
          <ac:chgData name="Lisa-Marie Bassler" userId="38f25fa2-f4e2-42aa-a629-d2ccc29b42c2" providerId="ADAL" clId="{151E9CE8-B21B-4565-A978-68B2E862EE5B}" dt="2026-10-17T14:06:32.067" v="14903"/>
          <ac:spMkLst>
            <pc:docMk/>
            <pc:sldMk cId="4041941765" sldId="630"/>
            <ac:spMk id="26" creationId="{BF94B15C-0EDE-462B-9B5D-BC13925AD767}"/>
          </ac:spMkLst>
        </pc:spChg>
      </pc:sldChg>
      <pc:sldChg chg="addSp delSp modSp add mod">
        <pc:chgData name="Lisa-Marie Bassler" userId="38f25fa2-f4e2-42aa-a629-d2ccc29b42c2" providerId="ADAL" clId="{151E9CE8-B21B-4565-A978-68B2E862EE5B}" dt="2026-10-17T14:06:41.502" v="15009"/>
        <pc:sldMkLst>
          <pc:docMk/>
          <pc:sldMk cId="3557601154" sldId="631"/>
        </pc:sldMkLst>
        <pc:spChg chg="mod">
          <ac:chgData name="Lisa-Marie Bassler" userId="38f25fa2-f4e2-42aa-a629-d2ccc29b42c2" providerId="ADAL" clId="{151E9CE8-B21B-4565-A978-68B2E862EE5B}" dt="2026-10-16T22:04:24.399" v="10843" actId="1036"/>
          <ac:spMkLst>
            <pc:docMk/>
            <pc:sldMk cId="3557601154" sldId="631"/>
            <ac:spMk id="2" creationId="{9C65432C-6EE4-3A48-B260-083AF2E7E36A}"/>
          </ac:spMkLst>
        </pc:spChg>
        <pc:spChg chg="mod">
          <ac:chgData name="Lisa-Marie Bassler" userId="38f25fa2-f4e2-42aa-a629-d2ccc29b42c2" providerId="ADAL" clId="{151E9CE8-B21B-4565-A978-68B2E862EE5B}" dt="2026-10-16T21:58:23.014" v="9069"/>
          <ac:spMkLst>
            <pc:docMk/>
            <pc:sldMk cId="3557601154" sldId="631"/>
            <ac:spMk id="3" creationId="{69BB87DD-025D-AE43-4A03-910135B61E5D}"/>
          </ac:spMkLst>
        </pc:spChg>
        <pc:spChg chg="add mod">
          <ac:chgData name="Lisa-Marie Bassler" userId="38f25fa2-f4e2-42aa-a629-d2ccc29b42c2" providerId="ADAL" clId="{151E9CE8-B21B-4565-A978-68B2E862EE5B}" dt="2026-10-17T13:53:12.514" v="14312"/>
          <ac:spMkLst>
            <pc:docMk/>
            <pc:sldMk cId="3557601154" sldId="631"/>
            <ac:spMk id="4" creationId="{44D014DC-F664-4FF1-8A43-844C7D3CD48A}"/>
          </ac:spMkLst>
        </pc:spChg>
        <pc:spChg chg="add mod">
          <ac:chgData name="Lisa-Marie Bassler" userId="38f25fa2-f4e2-42aa-a629-d2ccc29b42c2" providerId="ADAL" clId="{151E9CE8-B21B-4565-A978-68B2E862EE5B}" dt="2026-10-17T13:53:12.489" v="14310"/>
          <ac:spMkLst>
            <pc:docMk/>
            <pc:sldMk cId="3557601154" sldId="631"/>
            <ac:spMk id="5" creationId="{AFBF4E48-A5B2-4B7F-AF74-572926988630}"/>
          </ac:spMkLst>
        </pc:spChg>
        <pc:spChg chg="add mod">
          <ac:chgData name="Lisa-Marie Bassler" userId="38f25fa2-f4e2-42aa-a629-d2ccc29b42c2" providerId="ADAL" clId="{151E9CE8-B21B-4565-A978-68B2E862EE5B}" dt="2026-10-16T21:58:23.042" v="9099"/>
          <ac:spMkLst>
            <pc:docMk/>
            <pc:sldMk cId="3557601154" sldId="631"/>
            <ac:spMk id="6" creationId="{E6E0B2CE-316B-4DC8-A16B-17168272C5F6}"/>
          </ac:spMkLst>
        </pc:spChg>
        <pc:spChg chg="add mod">
          <ac:chgData name="Lisa-Marie Bassler" userId="38f25fa2-f4e2-42aa-a629-d2ccc29b42c2" providerId="ADAL" clId="{151E9CE8-B21B-4565-A978-68B2E862EE5B}" dt="2026-10-16T21:58:23.046" v="9106"/>
          <ac:spMkLst>
            <pc:docMk/>
            <pc:sldMk cId="3557601154" sldId="631"/>
            <ac:spMk id="7" creationId="{159B01A5-BEFA-4485-BDF2-F6B052C7D898}"/>
          </ac:spMkLst>
        </pc:spChg>
        <pc:spChg chg="add mod">
          <ac:chgData name="Lisa-Marie Bassler" userId="38f25fa2-f4e2-42aa-a629-d2ccc29b42c2" providerId="ADAL" clId="{151E9CE8-B21B-4565-A978-68B2E862EE5B}" dt="2026-10-16T21:58:23.071" v="9113"/>
          <ac:spMkLst>
            <pc:docMk/>
            <pc:sldMk cId="3557601154" sldId="631"/>
            <ac:spMk id="8" creationId="{BBE0198D-DEED-4DA2-93F9-F3B72A64EF44}"/>
          </ac:spMkLst>
        </pc:spChg>
        <pc:spChg chg="add mod">
          <ac:chgData name="Lisa-Marie Bassler" userId="38f25fa2-f4e2-42aa-a629-d2ccc29b42c2" providerId="ADAL" clId="{151E9CE8-B21B-4565-A978-68B2E862EE5B}" dt="2026-10-17T14:06:32.368" v="14961"/>
          <ac:spMkLst>
            <pc:docMk/>
            <pc:sldMk cId="3557601154" sldId="631"/>
            <ac:spMk id="9" creationId="{E9CF060C-3724-405C-891A-D80EF5A0CCDF}"/>
          </ac:spMkLst>
        </pc:spChg>
        <pc:spChg chg="add mod">
          <ac:chgData name="Lisa-Marie Bassler" userId="38f25fa2-f4e2-42aa-a629-d2ccc29b42c2" providerId="ADAL" clId="{151E9CE8-B21B-4565-A978-68B2E862EE5B}" dt="2026-10-16T21:58:23.130" v="9130"/>
          <ac:spMkLst>
            <pc:docMk/>
            <pc:sldMk cId="3557601154" sldId="631"/>
            <ac:spMk id="10" creationId="{644BB1DC-24D7-4A7C-8EDD-C5A871F041C6}"/>
          </ac:spMkLst>
        </pc:spChg>
        <pc:spChg chg="add mod">
          <ac:chgData name="Lisa-Marie Bassler" userId="38f25fa2-f4e2-42aa-a629-d2ccc29b42c2" providerId="ADAL" clId="{151E9CE8-B21B-4565-A978-68B2E862EE5B}" dt="2026-10-17T13:53:12.456" v="14305"/>
          <ac:spMkLst>
            <pc:docMk/>
            <pc:sldMk cId="3557601154" sldId="631"/>
            <ac:spMk id="11" creationId="{B2C43953-F7F6-4A45-98A7-74F089F1CEF3}"/>
          </ac:spMkLst>
        </pc:spChg>
        <pc:spChg chg="add mod">
          <ac:chgData name="Lisa-Marie Bassler" userId="38f25fa2-f4e2-42aa-a629-d2ccc29b42c2" providerId="ADAL" clId="{151E9CE8-B21B-4565-A978-68B2E862EE5B}" dt="2026-10-16T21:58:23.152" v="9150"/>
          <ac:spMkLst>
            <pc:docMk/>
            <pc:sldMk cId="3557601154" sldId="631"/>
            <ac:spMk id="12" creationId="{7E0D155D-FD5D-41E4-8559-6F530B2A2603}"/>
          </ac:spMkLst>
        </pc:spChg>
        <pc:spChg chg="add mod">
          <ac:chgData name="Lisa-Marie Bassler" userId="38f25fa2-f4e2-42aa-a629-d2ccc29b42c2" providerId="ADAL" clId="{151E9CE8-B21B-4565-A978-68B2E862EE5B}" dt="2026-10-17T13:53:12.385" v="14300"/>
          <ac:spMkLst>
            <pc:docMk/>
            <pc:sldMk cId="3557601154" sldId="631"/>
            <ac:spMk id="13" creationId="{93004BEF-7409-4551-9660-08FFEE0A1FF3}"/>
          </ac:spMkLst>
        </pc:spChg>
        <pc:spChg chg="add mod">
          <ac:chgData name="Lisa-Marie Bassler" userId="38f25fa2-f4e2-42aa-a629-d2ccc29b42c2" providerId="ADAL" clId="{151E9CE8-B21B-4565-A978-68B2E862EE5B}" dt="2026-10-16T22:04:24.399" v="10843" actId="1036"/>
          <ac:spMkLst>
            <pc:docMk/>
            <pc:sldMk cId="3557601154" sldId="631"/>
            <ac:spMk id="14" creationId="{263F5957-21C8-4345-868F-E2255B2C1075}"/>
          </ac:spMkLst>
        </pc:spChg>
        <pc:spChg chg="add mod">
          <ac:chgData name="Lisa-Marie Bassler" userId="38f25fa2-f4e2-42aa-a629-d2ccc29b42c2" providerId="ADAL" clId="{151E9CE8-B21B-4565-A978-68B2E862EE5B}" dt="2026-10-17T13:53:12.456" v="14306"/>
          <ac:spMkLst>
            <pc:docMk/>
            <pc:sldMk cId="3557601154" sldId="631"/>
            <ac:spMk id="15" creationId="{6E32ABC7-57A0-448E-9C03-50B9828CFC2E}"/>
          </ac:spMkLst>
        </pc:spChg>
        <pc:spChg chg="add mod">
          <ac:chgData name="Lisa-Marie Bassler" userId="38f25fa2-f4e2-42aa-a629-d2ccc29b42c2" providerId="ADAL" clId="{151E9CE8-B21B-4565-A978-68B2E862EE5B}" dt="2026-10-16T21:58:23.190" v="9190"/>
          <ac:spMkLst>
            <pc:docMk/>
            <pc:sldMk cId="3557601154" sldId="631"/>
            <ac:spMk id="16" creationId="{361FC263-6AA4-49DA-A0DC-E7DA08A4FB89}"/>
          </ac:spMkLst>
        </pc:spChg>
        <pc:spChg chg="add mod">
          <ac:chgData name="Lisa-Marie Bassler" userId="38f25fa2-f4e2-42aa-a629-d2ccc29b42c2" providerId="ADAL" clId="{151E9CE8-B21B-4565-A978-68B2E862EE5B}" dt="2026-10-17T13:53:12.385" v="14301"/>
          <ac:spMkLst>
            <pc:docMk/>
            <pc:sldMk cId="3557601154" sldId="631"/>
            <ac:spMk id="17" creationId="{470380AE-31AC-406A-8953-56AD00A97A2C}"/>
          </ac:spMkLst>
        </pc:spChg>
        <pc:spChg chg="add mod">
          <ac:chgData name="Lisa-Marie Bassler" userId="38f25fa2-f4e2-42aa-a629-d2ccc29b42c2" providerId="ADAL" clId="{151E9CE8-B21B-4565-A978-68B2E862EE5B}" dt="2026-10-16T22:04:24.399" v="10843" actId="1036"/>
          <ac:spMkLst>
            <pc:docMk/>
            <pc:sldMk cId="3557601154" sldId="631"/>
            <ac:spMk id="18" creationId="{013AAE74-1F0B-46BB-ABD2-D0422BE0AE1E}"/>
          </ac:spMkLst>
        </pc:spChg>
        <pc:spChg chg="add mod">
          <ac:chgData name="Lisa-Marie Bassler" userId="38f25fa2-f4e2-42aa-a629-d2ccc29b42c2" providerId="ADAL" clId="{151E9CE8-B21B-4565-A978-68B2E862EE5B}" dt="2026-10-17T13:53:12.456" v="14307"/>
          <ac:spMkLst>
            <pc:docMk/>
            <pc:sldMk cId="3557601154" sldId="631"/>
            <ac:spMk id="19" creationId="{FCD92695-8B2B-4A4E-87B5-5C849373AA3C}"/>
          </ac:spMkLst>
        </pc:spChg>
        <pc:spChg chg="add mod">
          <ac:chgData name="Lisa-Marie Bassler" userId="38f25fa2-f4e2-42aa-a629-d2ccc29b42c2" providerId="ADAL" clId="{151E9CE8-B21B-4565-A978-68B2E862EE5B}" dt="2026-10-16T22:04:24.399" v="10843" actId="1036"/>
          <ac:spMkLst>
            <pc:docMk/>
            <pc:sldMk cId="3557601154" sldId="631"/>
            <ac:spMk id="20" creationId="{33C1E24F-B5EA-4088-BA31-712DFD2677BF}"/>
          </ac:spMkLst>
        </pc:spChg>
        <pc:spChg chg="add mod">
          <ac:chgData name="Lisa-Marie Bassler" userId="38f25fa2-f4e2-42aa-a629-d2ccc29b42c2" providerId="ADAL" clId="{151E9CE8-B21B-4565-A978-68B2E862EE5B}" dt="2026-10-17T13:53:12.385" v="14302"/>
          <ac:spMkLst>
            <pc:docMk/>
            <pc:sldMk cId="3557601154" sldId="631"/>
            <ac:spMk id="21" creationId="{BD53160C-ED2F-46E1-B904-7450CAF83A6B}"/>
          </ac:spMkLst>
        </pc:spChg>
        <pc:spChg chg="add mod">
          <ac:chgData name="Lisa-Marie Bassler" userId="38f25fa2-f4e2-42aa-a629-d2ccc29b42c2" providerId="ADAL" clId="{151E9CE8-B21B-4565-A978-68B2E862EE5B}" dt="2026-10-16T21:58:23.240" v="9250"/>
          <ac:spMkLst>
            <pc:docMk/>
            <pc:sldMk cId="3557601154" sldId="631"/>
            <ac:spMk id="22" creationId="{200F32F3-2149-45F4-A215-E4855A78D43B}"/>
          </ac:spMkLst>
        </pc:spChg>
        <pc:spChg chg="add mod">
          <ac:chgData name="Lisa-Marie Bassler" userId="38f25fa2-f4e2-42aa-a629-d2ccc29b42c2" providerId="ADAL" clId="{151E9CE8-B21B-4565-A978-68B2E862EE5B}" dt="2026-10-17T13:53:12.456" v="14308"/>
          <ac:spMkLst>
            <pc:docMk/>
            <pc:sldMk cId="3557601154" sldId="631"/>
            <ac:spMk id="23" creationId="{0248AF8D-9010-41F6-8490-B523B2FB250C}"/>
          </ac:spMkLst>
        </pc:spChg>
        <pc:spChg chg="add mod">
          <ac:chgData name="Lisa-Marie Bassler" userId="38f25fa2-f4e2-42aa-a629-d2ccc29b42c2" providerId="ADAL" clId="{151E9CE8-B21B-4565-A978-68B2E862EE5B}" dt="2026-10-16T22:04:24.399" v="10843" actId="1036"/>
          <ac:spMkLst>
            <pc:docMk/>
            <pc:sldMk cId="3557601154" sldId="631"/>
            <ac:spMk id="24" creationId="{0A09E719-A07B-4D7E-81B8-10418C86603B}"/>
          </ac:spMkLst>
        </pc:spChg>
        <pc:spChg chg="add mod">
          <ac:chgData name="Lisa-Marie Bassler" userId="38f25fa2-f4e2-42aa-a629-d2ccc29b42c2" providerId="ADAL" clId="{151E9CE8-B21B-4565-A978-68B2E862EE5B}" dt="2026-10-17T13:53:12.385" v="14303"/>
          <ac:spMkLst>
            <pc:docMk/>
            <pc:sldMk cId="3557601154" sldId="631"/>
            <ac:spMk id="25" creationId="{1000796D-D81B-459C-846E-B475F23AE5B4}"/>
          </ac:spMkLst>
        </pc:spChg>
        <pc:spChg chg="add mod">
          <ac:chgData name="Lisa-Marie Bassler" userId="38f25fa2-f4e2-42aa-a629-d2ccc29b42c2" providerId="ADAL" clId="{151E9CE8-B21B-4565-A978-68B2E862EE5B}" dt="2026-10-17T14:06:41.502" v="15009"/>
          <ac:spMkLst>
            <pc:docMk/>
            <pc:sldMk cId="3557601154" sldId="631"/>
            <ac:spMk id="26" creationId="{67A9B2C1-8B0E-4383-BA70-13CFC1F5B9E1}"/>
          </ac:spMkLst>
        </pc:spChg>
      </pc:sldChg>
      <pc:sldChg chg="addSp modSp add mod">
        <pc:chgData name="Lisa-Marie Bassler" userId="38f25fa2-f4e2-42aa-a629-d2ccc29b42c2" providerId="ADAL" clId="{151E9CE8-B21B-4565-A978-68B2E862EE5B}" dt="2026-10-17T14:06:32.379" v="14963"/>
        <pc:sldMkLst>
          <pc:docMk/>
          <pc:sldMk cId="299496991" sldId="632"/>
        </pc:sldMkLst>
        <pc:spChg chg="mod">
          <ac:chgData name="Lisa-Marie Bassler" userId="38f25fa2-f4e2-42aa-a629-d2ccc29b42c2" providerId="ADAL" clId="{151E9CE8-B21B-4565-A978-68B2E862EE5B}" dt="2026-10-16T21:58:23.695" v="9300"/>
          <ac:spMkLst>
            <pc:docMk/>
            <pc:sldMk cId="299496991" sldId="632"/>
            <ac:spMk id="2" creationId="{9C65432C-6EE4-3A48-B260-083AF2E7E36A}"/>
          </ac:spMkLst>
        </pc:spChg>
        <pc:spChg chg="mod">
          <ac:chgData name="Lisa-Marie Bassler" userId="38f25fa2-f4e2-42aa-a629-d2ccc29b42c2" providerId="ADAL" clId="{151E9CE8-B21B-4565-A978-68B2E862EE5B}" dt="2026-10-16T21:58:23.782" v="9301"/>
          <ac:spMkLst>
            <pc:docMk/>
            <pc:sldMk cId="299496991" sldId="632"/>
            <ac:spMk id="3" creationId="{69BB87DD-025D-AE43-4A03-910135B61E5D}"/>
          </ac:spMkLst>
        </pc:spChg>
        <pc:spChg chg="add mod">
          <ac:chgData name="Lisa-Marie Bassler" userId="38f25fa2-f4e2-42aa-a629-d2ccc29b42c2" providerId="ADAL" clId="{151E9CE8-B21B-4565-A978-68B2E862EE5B}" dt="2026-10-17T13:53:12.720" v="14332"/>
          <ac:spMkLst>
            <pc:docMk/>
            <pc:sldMk cId="299496991" sldId="632"/>
            <ac:spMk id="4" creationId="{7F0C9FBA-48CF-44BB-8FDC-BAB1490991C7}"/>
          </ac:spMkLst>
        </pc:spChg>
        <pc:spChg chg="add mod">
          <ac:chgData name="Lisa-Marie Bassler" userId="38f25fa2-f4e2-42aa-a629-d2ccc29b42c2" providerId="ADAL" clId="{151E9CE8-B21B-4565-A978-68B2E862EE5B}" dt="2026-10-17T13:53:12.698" v="14330"/>
          <ac:spMkLst>
            <pc:docMk/>
            <pc:sldMk cId="299496991" sldId="632"/>
            <ac:spMk id="5" creationId="{0900B838-EEDC-4DA6-BFF4-68B54D4056E6}"/>
          </ac:spMkLst>
        </pc:spChg>
        <pc:spChg chg="add mod">
          <ac:chgData name="Lisa-Marie Bassler" userId="38f25fa2-f4e2-42aa-a629-d2ccc29b42c2" providerId="ADAL" clId="{151E9CE8-B21B-4565-A978-68B2E862EE5B}" dt="2026-10-16T21:58:23.824" v="9331"/>
          <ac:spMkLst>
            <pc:docMk/>
            <pc:sldMk cId="299496991" sldId="632"/>
            <ac:spMk id="6" creationId="{CA204EA2-91A4-4850-A08C-F08E2D3FE751}"/>
          </ac:spMkLst>
        </pc:spChg>
        <pc:spChg chg="add mod">
          <ac:chgData name="Lisa-Marie Bassler" userId="38f25fa2-f4e2-42aa-a629-d2ccc29b42c2" providerId="ADAL" clId="{151E9CE8-B21B-4565-A978-68B2E862EE5B}" dt="2026-10-16T21:58:23.830" v="9338"/>
          <ac:spMkLst>
            <pc:docMk/>
            <pc:sldMk cId="299496991" sldId="632"/>
            <ac:spMk id="7" creationId="{34FEB41C-2360-4C2F-9B2C-EA8F1515FC8A}"/>
          </ac:spMkLst>
        </pc:spChg>
        <pc:spChg chg="add mod">
          <ac:chgData name="Lisa-Marie Bassler" userId="38f25fa2-f4e2-42aa-a629-d2ccc29b42c2" providerId="ADAL" clId="{151E9CE8-B21B-4565-A978-68B2E862EE5B}" dt="2026-10-17T14:06:32.147" v="14919"/>
          <ac:spMkLst>
            <pc:docMk/>
            <pc:sldMk cId="299496991" sldId="632"/>
            <ac:spMk id="8" creationId="{2BB31918-790C-42F7-99B4-F0A1DD23E8C7}"/>
          </ac:spMkLst>
        </pc:spChg>
        <pc:spChg chg="add mod">
          <ac:chgData name="Lisa-Marie Bassler" userId="38f25fa2-f4e2-42aa-a629-d2ccc29b42c2" providerId="ADAL" clId="{151E9CE8-B21B-4565-A978-68B2E862EE5B}" dt="2026-10-16T21:58:23.875" v="9354"/>
          <ac:spMkLst>
            <pc:docMk/>
            <pc:sldMk cId="299496991" sldId="632"/>
            <ac:spMk id="9" creationId="{4FBC855C-2BE2-4D40-A940-A6B2F361A9C8}"/>
          </ac:spMkLst>
        </pc:spChg>
        <pc:spChg chg="add mod">
          <ac:chgData name="Lisa-Marie Bassler" userId="38f25fa2-f4e2-42aa-a629-d2ccc29b42c2" providerId="ADAL" clId="{151E9CE8-B21B-4565-A978-68B2E862EE5B}" dt="2026-10-17T14:06:32.379" v="14963"/>
          <ac:spMkLst>
            <pc:docMk/>
            <pc:sldMk cId="299496991" sldId="632"/>
            <ac:spMk id="10" creationId="{30FDD143-360E-49F5-9771-91FEFE760049}"/>
          </ac:spMkLst>
        </pc:spChg>
        <pc:spChg chg="add mod">
          <ac:chgData name="Lisa-Marie Bassler" userId="38f25fa2-f4e2-42aa-a629-d2ccc29b42c2" providerId="ADAL" clId="{151E9CE8-B21B-4565-A978-68B2E862EE5B}" dt="2026-10-16T22:04:34.701" v="10884" actId="1035"/>
          <ac:spMkLst>
            <pc:docMk/>
            <pc:sldMk cId="299496991" sldId="632"/>
            <ac:spMk id="11" creationId="{55E57C59-D9B7-4369-ADB7-898D3310CBF2}"/>
          </ac:spMkLst>
        </pc:spChg>
        <pc:spChg chg="add mod">
          <ac:chgData name="Lisa-Marie Bassler" userId="38f25fa2-f4e2-42aa-a629-d2ccc29b42c2" providerId="ADAL" clId="{151E9CE8-B21B-4565-A978-68B2E862EE5B}" dt="2026-10-17T14:06:32.137" v="14914"/>
          <ac:spMkLst>
            <pc:docMk/>
            <pc:sldMk cId="299496991" sldId="632"/>
            <ac:spMk id="12" creationId="{668F9210-5B75-4B61-8CED-BFEB4F97FE6A}"/>
          </ac:spMkLst>
        </pc:spChg>
        <pc:spChg chg="add mod">
          <ac:chgData name="Lisa-Marie Bassler" userId="38f25fa2-f4e2-42aa-a629-d2ccc29b42c2" providerId="ADAL" clId="{151E9CE8-B21B-4565-A978-68B2E862EE5B}" dt="2026-10-16T21:58:23.988" v="9391"/>
          <ac:spMkLst>
            <pc:docMk/>
            <pc:sldMk cId="299496991" sldId="632"/>
            <ac:spMk id="13" creationId="{90E6123F-28C1-40CB-876C-1C1A36060ABE}"/>
          </ac:spMkLst>
        </pc:spChg>
        <pc:spChg chg="add mod">
          <ac:chgData name="Lisa-Marie Bassler" userId="38f25fa2-f4e2-42aa-a629-d2ccc29b42c2" providerId="ADAL" clId="{151E9CE8-B21B-4565-A978-68B2E862EE5B}" dt="2026-10-17T14:06:32.126" v="14910"/>
          <ac:spMkLst>
            <pc:docMk/>
            <pc:sldMk cId="299496991" sldId="632"/>
            <ac:spMk id="14" creationId="{06FF1980-FC69-496F-B49F-D36D6C955987}"/>
          </ac:spMkLst>
        </pc:spChg>
        <pc:spChg chg="add mod">
          <ac:chgData name="Lisa-Marie Bassler" userId="38f25fa2-f4e2-42aa-a629-d2ccc29b42c2" providerId="ADAL" clId="{151E9CE8-B21B-4565-A978-68B2E862EE5B}" dt="2026-10-16T22:04:34.701" v="10884" actId="1035"/>
          <ac:spMkLst>
            <pc:docMk/>
            <pc:sldMk cId="299496991" sldId="632"/>
            <ac:spMk id="15" creationId="{3815BF09-A6C5-4104-AD92-452089E8AEBE}"/>
          </ac:spMkLst>
        </pc:spChg>
        <pc:spChg chg="add mod">
          <ac:chgData name="Lisa-Marie Bassler" userId="38f25fa2-f4e2-42aa-a629-d2ccc29b42c2" providerId="ADAL" clId="{151E9CE8-B21B-4565-A978-68B2E862EE5B}" dt="2026-10-17T14:06:32.139" v="14915"/>
          <ac:spMkLst>
            <pc:docMk/>
            <pc:sldMk cId="299496991" sldId="632"/>
            <ac:spMk id="16" creationId="{1D810591-C68F-4FD9-A97A-780B934B3EF5}"/>
          </ac:spMkLst>
        </pc:spChg>
        <pc:spChg chg="add mod">
          <ac:chgData name="Lisa-Marie Bassler" userId="38f25fa2-f4e2-42aa-a629-d2ccc29b42c2" providerId="ADAL" clId="{151E9CE8-B21B-4565-A978-68B2E862EE5B}" dt="2026-10-16T21:58:24.027" v="9431"/>
          <ac:spMkLst>
            <pc:docMk/>
            <pc:sldMk cId="299496991" sldId="632"/>
            <ac:spMk id="17" creationId="{F7E1E936-2716-4A98-96DF-322BB7109DEE}"/>
          </ac:spMkLst>
        </pc:spChg>
        <pc:spChg chg="add mod">
          <ac:chgData name="Lisa-Marie Bassler" userId="38f25fa2-f4e2-42aa-a629-d2ccc29b42c2" providerId="ADAL" clId="{151E9CE8-B21B-4565-A978-68B2E862EE5B}" dt="2026-10-17T14:06:32.128" v="14911"/>
          <ac:spMkLst>
            <pc:docMk/>
            <pc:sldMk cId="299496991" sldId="632"/>
            <ac:spMk id="18" creationId="{CF6E15ED-B170-47F0-A5C8-A2642DC8E852}"/>
          </ac:spMkLst>
        </pc:spChg>
        <pc:spChg chg="add mod">
          <ac:chgData name="Lisa-Marie Bassler" userId="38f25fa2-f4e2-42aa-a629-d2ccc29b42c2" providerId="ADAL" clId="{151E9CE8-B21B-4565-A978-68B2E862EE5B}" dt="2026-10-16T21:58:24.040" v="9451"/>
          <ac:spMkLst>
            <pc:docMk/>
            <pc:sldMk cId="299496991" sldId="632"/>
            <ac:spMk id="19" creationId="{FA413B52-3426-4A38-BB53-6004E16E8636}"/>
          </ac:spMkLst>
        </pc:spChg>
        <pc:spChg chg="add mod">
          <ac:chgData name="Lisa-Marie Bassler" userId="38f25fa2-f4e2-42aa-a629-d2ccc29b42c2" providerId="ADAL" clId="{151E9CE8-B21B-4565-A978-68B2E862EE5B}" dt="2026-10-17T14:06:32.141" v="14916"/>
          <ac:spMkLst>
            <pc:docMk/>
            <pc:sldMk cId="299496991" sldId="632"/>
            <ac:spMk id="20" creationId="{85F8650E-6305-4CC9-A67A-9DF565034A7C}"/>
          </ac:spMkLst>
        </pc:spChg>
        <pc:spChg chg="add mod">
          <ac:chgData name="Lisa-Marie Bassler" userId="38f25fa2-f4e2-42aa-a629-d2ccc29b42c2" providerId="ADAL" clId="{151E9CE8-B21B-4565-A978-68B2E862EE5B}" dt="2026-10-16T22:04:34.701" v="10884" actId="1035"/>
          <ac:spMkLst>
            <pc:docMk/>
            <pc:sldMk cId="299496991" sldId="632"/>
            <ac:spMk id="21" creationId="{2C85AFC6-F7A4-40A2-AC1C-10E5B08FBAB4}"/>
          </ac:spMkLst>
        </pc:spChg>
        <pc:spChg chg="add mod">
          <ac:chgData name="Lisa-Marie Bassler" userId="38f25fa2-f4e2-42aa-a629-d2ccc29b42c2" providerId="ADAL" clId="{151E9CE8-B21B-4565-A978-68B2E862EE5B}" dt="2026-10-17T14:06:32.131" v="14912"/>
          <ac:spMkLst>
            <pc:docMk/>
            <pc:sldMk cId="299496991" sldId="632"/>
            <ac:spMk id="22" creationId="{EF6E13B4-93E2-45C3-BC88-1A246C04E249}"/>
          </ac:spMkLst>
        </pc:spChg>
        <pc:spChg chg="add mod">
          <ac:chgData name="Lisa-Marie Bassler" userId="38f25fa2-f4e2-42aa-a629-d2ccc29b42c2" providerId="ADAL" clId="{151E9CE8-B21B-4565-A978-68B2E862EE5B}" dt="2026-10-16T22:04:34.701" v="10884" actId="1035"/>
          <ac:spMkLst>
            <pc:docMk/>
            <pc:sldMk cId="299496991" sldId="632"/>
            <ac:spMk id="23" creationId="{76A625B3-729D-4DC8-923B-54AC4AF5E02A}"/>
          </ac:spMkLst>
        </pc:spChg>
        <pc:spChg chg="add mod">
          <ac:chgData name="Lisa-Marie Bassler" userId="38f25fa2-f4e2-42aa-a629-d2ccc29b42c2" providerId="ADAL" clId="{151E9CE8-B21B-4565-A978-68B2E862EE5B}" dt="2026-10-17T14:06:32.143" v="14917"/>
          <ac:spMkLst>
            <pc:docMk/>
            <pc:sldMk cId="299496991" sldId="632"/>
            <ac:spMk id="24" creationId="{6851DD24-C7C0-48F0-8635-3AE8CE6658C9}"/>
          </ac:spMkLst>
        </pc:spChg>
        <pc:spChg chg="add mod">
          <ac:chgData name="Lisa-Marie Bassler" userId="38f25fa2-f4e2-42aa-a629-d2ccc29b42c2" providerId="ADAL" clId="{151E9CE8-B21B-4565-A978-68B2E862EE5B}" dt="2026-10-16T22:04:34.701" v="10884" actId="1035"/>
          <ac:spMkLst>
            <pc:docMk/>
            <pc:sldMk cId="299496991" sldId="632"/>
            <ac:spMk id="25" creationId="{6A2FD5BF-59E9-456C-9439-A541AA1009EE}"/>
          </ac:spMkLst>
        </pc:spChg>
        <pc:spChg chg="add mod">
          <ac:chgData name="Lisa-Marie Bassler" userId="38f25fa2-f4e2-42aa-a629-d2ccc29b42c2" providerId="ADAL" clId="{151E9CE8-B21B-4565-A978-68B2E862EE5B}" dt="2026-10-17T14:06:32.133" v="14913"/>
          <ac:spMkLst>
            <pc:docMk/>
            <pc:sldMk cId="299496991" sldId="632"/>
            <ac:spMk id="26" creationId="{61137A0D-8727-41AA-A3E9-E50BA2E6880E}"/>
          </ac:spMkLst>
        </pc:spChg>
      </pc:sldChg>
      <pc:sldChg chg="addSp delSp modSp add mod">
        <pc:chgData name="Lisa-Marie Bassler" userId="38f25fa2-f4e2-42aa-a629-d2ccc29b42c2" providerId="ADAL" clId="{151E9CE8-B21B-4565-A978-68B2E862EE5B}" dt="2026-10-17T14:06:41.502" v="15014"/>
        <pc:sldMkLst>
          <pc:docMk/>
          <pc:sldMk cId="1176827719" sldId="633"/>
        </pc:sldMkLst>
        <pc:spChg chg="mod">
          <ac:chgData name="Lisa-Marie Bassler" userId="38f25fa2-f4e2-42aa-a629-d2ccc29b42c2" providerId="ADAL" clId="{151E9CE8-B21B-4565-A978-68B2E862EE5B}" dt="2026-10-16T21:58:24.387" v="9525"/>
          <ac:spMkLst>
            <pc:docMk/>
            <pc:sldMk cId="1176827719" sldId="633"/>
            <ac:spMk id="2" creationId="{9C65432C-6EE4-3A48-B260-083AF2E7E36A}"/>
          </ac:spMkLst>
        </pc:spChg>
        <pc:spChg chg="mod">
          <ac:chgData name="Lisa-Marie Bassler" userId="38f25fa2-f4e2-42aa-a629-d2ccc29b42c2" providerId="ADAL" clId="{151E9CE8-B21B-4565-A978-68B2E862EE5B}" dt="2026-10-16T21:58:24.453" v="9526"/>
          <ac:spMkLst>
            <pc:docMk/>
            <pc:sldMk cId="1176827719" sldId="633"/>
            <ac:spMk id="3" creationId="{69BB87DD-025D-AE43-4A03-910135B61E5D}"/>
          </ac:spMkLst>
        </pc:spChg>
        <pc:spChg chg="add mod">
          <ac:chgData name="Lisa-Marie Bassler" userId="38f25fa2-f4e2-42aa-a629-d2ccc29b42c2" providerId="ADAL" clId="{151E9CE8-B21B-4565-A978-68B2E862EE5B}" dt="2026-10-17T13:53:12.728" v="14333"/>
          <ac:spMkLst>
            <pc:docMk/>
            <pc:sldMk cId="1176827719" sldId="633"/>
            <ac:spMk id="4" creationId="{9BC7BD07-98AE-476F-91DA-4A0175189789}"/>
          </ac:spMkLst>
        </pc:spChg>
        <pc:spChg chg="add mod">
          <ac:chgData name="Lisa-Marie Bassler" userId="38f25fa2-f4e2-42aa-a629-d2ccc29b42c2" providerId="ADAL" clId="{151E9CE8-B21B-4565-A978-68B2E862EE5B}" dt="2026-10-17T13:53:12.707" v="14331"/>
          <ac:spMkLst>
            <pc:docMk/>
            <pc:sldMk cId="1176827719" sldId="633"/>
            <ac:spMk id="5" creationId="{0C29BD71-609A-4E8E-BBFF-F49353570EED}"/>
          </ac:spMkLst>
        </pc:spChg>
        <pc:spChg chg="add mod">
          <ac:chgData name="Lisa-Marie Bassler" userId="38f25fa2-f4e2-42aa-a629-d2ccc29b42c2" providerId="ADAL" clId="{151E9CE8-B21B-4565-A978-68B2E862EE5B}" dt="2026-10-16T21:58:24.491" v="9556"/>
          <ac:spMkLst>
            <pc:docMk/>
            <pc:sldMk cId="1176827719" sldId="633"/>
            <ac:spMk id="6" creationId="{35AA20AC-BCAD-4A3A-9571-08DE9B1179DB}"/>
          </ac:spMkLst>
        </pc:spChg>
        <pc:spChg chg="add mod">
          <ac:chgData name="Lisa-Marie Bassler" userId="38f25fa2-f4e2-42aa-a629-d2ccc29b42c2" providerId="ADAL" clId="{151E9CE8-B21B-4565-A978-68B2E862EE5B}" dt="2026-10-16T21:58:24.491" v="9563"/>
          <ac:spMkLst>
            <pc:docMk/>
            <pc:sldMk cId="1176827719" sldId="633"/>
            <ac:spMk id="7" creationId="{82A8C54F-6728-49AF-8BBB-4F1DAC76D0ED}"/>
          </ac:spMkLst>
        </pc:spChg>
        <pc:spChg chg="add mod">
          <ac:chgData name="Lisa-Marie Bassler" userId="38f25fa2-f4e2-42aa-a629-d2ccc29b42c2" providerId="ADAL" clId="{151E9CE8-B21B-4565-A978-68B2E862EE5B}" dt="2026-10-16T21:58:24.539" v="9570"/>
          <ac:spMkLst>
            <pc:docMk/>
            <pc:sldMk cId="1176827719" sldId="633"/>
            <ac:spMk id="8" creationId="{1A590DCE-E5CD-45A8-819E-428CE115DD83}"/>
          </ac:spMkLst>
        </pc:spChg>
        <pc:spChg chg="add mod">
          <ac:chgData name="Lisa-Marie Bassler" userId="38f25fa2-f4e2-42aa-a629-d2ccc29b42c2" providerId="ADAL" clId="{151E9CE8-B21B-4565-A978-68B2E862EE5B}" dt="2026-10-17T14:06:32.390" v="14965"/>
          <ac:spMkLst>
            <pc:docMk/>
            <pc:sldMk cId="1176827719" sldId="633"/>
            <ac:spMk id="9" creationId="{58BF01F8-5E55-4EB9-901D-BC553A0AE8DD}"/>
          </ac:spMkLst>
        </pc:spChg>
        <pc:spChg chg="add mod">
          <ac:chgData name="Lisa-Marie Bassler" userId="38f25fa2-f4e2-42aa-a629-d2ccc29b42c2" providerId="ADAL" clId="{151E9CE8-B21B-4565-A978-68B2E862EE5B}" dt="2026-10-16T22:04:44.530" v="10912" actId="1036"/>
          <ac:spMkLst>
            <pc:docMk/>
            <pc:sldMk cId="1176827719" sldId="633"/>
            <ac:spMk id="10" creationId="{C8A865F5-1CBE-4ECA-AD87-E35B36D3FF8F}"/>
          </ac:spMkLst>
        </pc:spChg>
        <pc:spChg chg="add mod">
          <ac:chgData name="Lisa-Marie Bassler" userId="38f25fa2-f4e2-42aa-a629-d2ccc29b42c2" providerId="ADAL" clId="{151E9CE8-B21B-4565-A978-68B2E862EE5B}" dt="2026-10-17T13:53:12.663" v="14326"/>
          <ac:spMkLst>
            <pc:docMk/>
            <pc:sldMk cId="1176827719" sldId="633"/>
            <ac:spMk id="11" creationId="{1ACBB155-D4BC-4EC9-A636-C10FF867D7B6}"/>
          </ac:spMkLst>
        </pc:spChg>
        <pc:spChg chg="add mod">
          <ac:chgData name="Lisa-Marie Bassler" userId="38f25fa2-f4e2-42aa-a629-d2ccc29b42c2" providerId="ADAL" clId="{151E9CE8-B21B-4565-A978-68B2E862EE5B}" dt="2026-10-16T22:04:44.530" v="10912" actId="1036"/>
          <ac:spMkLst>
            <pc:docMk/>
            <pc:sldMk cId="1176827719" sldId="633"/>
            <ac:spMk id="12" creationId="{B57B1B2F-0362-4FE2-98A7-1FF8CEC71862}"/>
          </ac:spMkLst>
        </pc:spChg>
        <pc:spChg chg="add mod">
          <ac:chgData name="Lisa-Marie Bassler" userId="38f25fa2-f4e2-42aa-a629-d2ccc29b42c2" providerId="ADAL" clId="{151E9CE8-B21B-4565-A978-68B2E862EE5B}" dt="2026-10-17T13:53:12.599" v="14321"/>
          <ac:spMkLst>
            <pc:docMk/>
            <pc:sldMk cId="1176827719" sldId="633"/>
            <ac:spMk id="13" creationId="{53877B97-E4F8-4452-8424-019F3CF0F8D6}"/>
          </ac:spMkLst>
        </pc:spChg>
        <pc:spChg chg="add mod">
          <ac:chgData name="Lisa-Marie Bassler" userId="38f25fa2-f4e2-42aa-a629-d2ccc29b42c2" providerId="ADAL" clId="{151E9CE8-B21B-4565-A978-68B2E862EE5B}" dt="2026-10-16T21:58:25.124" v="9627"/>
          <ac:spMkLst>
            <pc:docMk/>
            <pc:sldMk cId="1176827719" sldId="633"/>
            <ac:spMk id="14" creationId="{F7D9B001-CEF3-4F3A-88DF-987E30BE9686}"/>
          </ac:spMkLst>
        </pc:spChg>
        <pc:spChg chg="add mod">
          <ac:chgData name="Lisa-Marie Bassler" userId="38f25fa2-f4e2-42aa-a629-d2ccc29b42c2" providerId="ADAL" clId="{151E9CE8-B21B-4565-A978-68B2E862EE5B}" dt="2026-10-17T13:53:12.663" v="14327"/>
          <ac:spMkLst>
            <pc:docMk/>
            <pc:sldMk cId="1176827719" sldId="633"/>
            <ac:spMk id="15" creationId="{73ADA524-AF0C-4E29-9308-7B4B5BBBEA18}"/>
          </ac:spMkLst>
        </pc:spChg>
        <pc:spChg chg="add mod">
          <ac:chgData name="Lisa-Marie Bassler" userId="38f25fa2-f4e2-42aa-a629-d2ccc29b42c2" providerId="ADAL" clId="{151E9CE8-B21B-4565-A978-68B2E862EE5B}" dt="2026-10-16T21:58:25.131" v="9647"/>
          <ac:spMkLst>
            <pc:docMk/>
            <pc:sldMk cId="1176827719" sldId="633"/>
            <ac:spMk id="16" creationId="{26951221-8EF3-400A-BC44-DDD3A0A6238B}"/>
          </ac:spMkLst>
        </pc:spChg>
        <pc:spChg chg="add mod">
          <ac:chgData name="Lisa-Marie Bassler" userId="38f25fa2-f4e2-42aa-a629-d2ccc29b42c2" providerId="ADAL" clId="{151E9CE8-B21B-4565-A978-68B2E862EE5B}" dt="2026-10-17T13:53:12.599" v="14322"/>
          <ac:spMkLst>
            <pc:docMk/>
            <pc:sldMk cId="1176827719" sldId="633"/>
            <ac:spMk id="17" creationId="{15E87D13-1AB5-4EDE-A54B-5B7C27FE0297}"/>
          </ac:spMkLst>
        </pc:spChg>
        <pc:spChg chg="add mod">
          <ac:chgData name="Lisa-Marie Bassler" userId="38f25fa2-f4e2-42aa-a629-d2ccc29b42c2" providerId="ADAL" clId="{151E9CE8-B21B-4565-A978-68B2E862EE5B}" dt="2026-10-16T22:04:44.530" v="10912" actId="1036"/>
          <ac:spMkLst>
            <pc:docMk/>
            <pc:sldMk cId="1176827719" sldId="633"/>
            <ac:spMk id="18" creationId="{905A81F5-AA70-4A02-8511-C1E48039D74C}"/>
          </ac:spMkLst>
        </pc:spChg>
        <pc:spChg chg="add mod">
          <ac:chgData name="Lisa-Marie Bassler" userId="38f25fa2-f4e2-42aa-a629-d2ccc29b42c2" providerId="ADAL" clId="{151E9CE8-B21B-4565-A978-68B2E862EE5B}" dt="2026-10-17T13:53:12.678" v="14328"/>
          <ac:spMkLst>
            <pc:docMk/>
            <pc:sldMk cId="1176827719" sldId="633"/>
            <ac:spMk id="19" creationId="{E912D5AA-7394-4D70-B2EF-EBBF03DDFA6C}"/>
          </ac:spMkLst>
        </pc:spChg>
        <pc:spChg chg="add mod">
          <ac:chgData name="Lisa-Marie Bassler" userId="38f25fa2-f4e2-42aa-a629-d2ccc29b42c2" providerId="ADAL" clId="{151E9CE8-B21B-4565-A978-68B2E862EE5B}" dt="2026-10-16T21:58:25.144" v="9687"/>
          <ac:spMkLst>
            <pc:docMk/>
            <pc:sldMk cId="1176827719" sldId="633"/>
            <ac:spMk id="20" creationId="{8A2DAE7B-9F65-4AA0-920A-B7B995F7AF3A}"/>
          </ac:spMkLst>
        </pc:spChg>
        <pc:spChg chg="add mod">
          <ac:chgData name="Lisa-Marie Bassler" userId="38f25fa2-f4e2-42aa-a629-d2ccc29b42c2" providerId="ADAL" clId="{151E9CE8-B21B-4565-A978-68B2E862EE5B}" dt="2026-10-17T13:53:12.599" v="14323"/>
          <ac:spMkLst>
            <pc:docMk/>
            <pc:sldMk cId="1176827719" sldId="633"/>
            <ac:spMk id="21" creationId="{2E485FF3-6F25-430F-83B5-7926706117B3}"/>
          </ac:spMkLst>
        </pc:spChg>
        <pc:spChg chg="add mod">
          <ac:chgData name="Lisa-Marie Bassler" userId="38f25fa2-f4e2-42aa-a629-d2ccc29b42c2" providerId="ADAL" clId="{151E9CE8-B21B-4565-A978-68B2E862EE5B}" dt="2026-10-16T21:58:25.152" v="9707"/>
          <ac:spMkLst>
            <pc:docMk/>
            <pc:sldMk cId="1176827719" sldId="633"/>
            <ac:spMk id="22" creationId="{CF1C3981-BBE8-4D36-825A-46B7090EC574}"/>
          </ac:spMkLst>
        </pc:spChg>
        <pc:spChg chg="add mod">
          <ac:chgData name="Lisa-Marie Bassler" userId="38f25fa2-f4e2-42aa-a629-d2ccc29b42c2" providerId="ADAL" clId="{151E9CE8-B21B-4565-A978-68B2E862EE5B}" dt="2026-10-17T13:53:12.680" v="14329"/>
          <ac:spMkLst>
            <pc:docMk/>
            <pc:sldMk cId="1176827719" sldId="633"/>
            <ac:spMk id="23" creationId="{227F1AD1-B449-42ED-BBD2-1B6F2F3898E8}"/>
          </ac:spMkLst>
        </pc:spChg>
        <pc:spChg chg="add mod">
          <ac:chgData name="Lisa-Marie Bassler" userId="38f25fa2-f4e2-42aa-a629-d2ccc29b42c2" providerId="ADAL" clId="{151E9CE8-B21B-4565-A978-68B2E862EE5B}" dt="2026-10-16T22:04:44.530" v="10912" actId="1036"/>
          <ac:spMkLst>
            <pc:docMk/>
            <pc:sldMk cId="1176827719" sldId="633"/>
            <ac:spMk id="24" creationId="{D2989F8A-59B8-4649-9159-8D162AAC5EF6}"/>
          </ac:spMkLst>
        </pc:spChg>
        <pc:spChg chg="add mod">
          <ac:chgData name="Lisa-Marie Bassler" userId="38f25fa2-f4e2-42aa-a629-d2ccc29b42c2" providerId="ADAL" clId="{151E9CE8-B21B-4565-A978-68B2E862EE5B}" dt="2026-10-17T13:53:12.599" v="14324"/>
          <ac:spMkLst>
            <pc:docMk/>
            <pc:sldMk cId="1176827719" sldId="633"/>
            <ac:spMk id="25" creationId="{21C8CC02-D298-419D-A031-16E10E13DCF6}"/>
          </ac:spMkLst>
        </pc:spChg>
        <pc:spChg chg="add mod">
          <ac:chgData name="Lisa-Marie Bassler" userId="38f25fa2-f4e2-42aa-a629-d2ccc29b42c2" providerId="ADAL" clId="{151E9CE8-B21B-4565-A978-68B2E862EE5B}" dt="2026-10-17T14:06:41.502" v="15014"/>
          <ac:spMkLst>
            <pc:docMk/>
            <pc:sldMk cId="1176827719" sldId="633"/>
            <ac:spMk id="26" creationId="{E61EE152-8E3E-4BB1-8ABD-63365F545E26}"/>
          </ac:spMkLst>
        </pc:spChg>
      </pc:sldChg>
      <pc:sldChg chg="addSp modSp add mod">
        <pc:chgData name="Lisa-Marie Bassler" userId="38f25fa2-f4e2-42aa-a629-d2ccc29b42c2" providerId="ADAL" clId="{151E9CE8-B21B-4565-A978-68B2E862EE5B}" dt="2026-10-17T14:06:32.400" v="14967"/>
        <pc:sldMkLst>
          <pc:docMk/>
          <pc:sldMk cId="4012220475" sldId="634"/>
        </pc:sldMkLst>
        <pc:spChg chg="mod">
          <ac:chgData name="Lisa-Marie Bassler" userId="38f25fa2-f4e2-42aa-a629-d2ccc29b42c2" providerId="ADAL" clId="{151E9CE8-B21B-4565-A978-68B2E862EE5B}" dt="2026-10-16T21:58:25.628" v="9757"/>
          <ac:spMkLst>
            <pc:docMk/>
            <pc:sldMk cId="4012220475" sldId="634"/>
            <ac:spMk id="2" creationId="{9C65432C-6EE4-3A48-B260-083AF2E7E36A}"/>
          </ac:spMkLst>
        </pc:spChg>
        <pc:spChg chg="mod">
          <ac:chgData name="Lisa-Marie Bassler" userId="38f25fa2-f4e2-42aa-a629-d2ccc29b42c2" providerId="ADAL" clId="{151E9CE8-B21B-4565-A978-68B2E862EE5B}" dt="2026-10-16T21:58:25.697" v="9758"/>
          <ac:spMkLst>
            <pc:docMk/>
            <pc:sldMk cId="4012220475" sldId="634"/>
            <ac:spMk id="3" creationId="{69BB87DD-025D-AE43-4A03-910135B61E5D}"/>
          </ac:spMkLst>
        </pc:spChg>
        <pc:spChg chg="add mod">
          <ac:chgData name="Lisa-Marie Bassler" userId="38f25fa2-f4e2-42aa-a629-d2ccc29b42c2" providerId="ADAL" clId="{151E9CE8-B21B-4565-A978-68B2E862EE5B}" dt="2026-10-17T13:53:12.974" v="14353"/>
          <ac:spMkLst>
            <pc:docMk/>
            <pc:sldMk cId="4012220475" sldId="634"/>
            <ac:spMk id="4" creationId="{0D8DC5A1-EB0A-4DCF-907C-7E212CA3AD31}"/>
          </ac:spMkLst>
        </pc:spChg>
        <pc:spChg chg="add mod">
          <ac:chgData name="Lisa-Marie Bassler" userId="38f25fa2-f4e2-42aa-a629-d2ccc29b42c2" providerId="ADAL" clId="{151E9CE8-B21B-4565-A978-68B2E862EE5B}" dt="2026-10-17T13:53:12.958" v="14351"/>
          <ac:spMkLst>
            <pc:docMk/>
            <pc:sldMk cId="4012220475" sldId="634"/>
            <ac:spMk id="5" creationId="{D0EEE9FA-0673-4EC0-9A91-C60DAAB3CD63}"/>
          </ac:spMkLst>
        </pc:spChg>
        <pc:spChg chg="add mod">
          <ac:chgData name="Lisa-Marie Bassler" userId="38f25fa2-f4e2-42aa-a629-d2ccc29b42c2" providerId="ADAL" clId="{151E9CE8-B21B-4565-A978-68B2E862EE5B}" dt="2026-10-16T21:58:25.748" v="9788"/>
          <ac:spMkLst>
            <pc:docMk/>
            <pc:sldMk cId="4012220475" sldId="634"/>
            <ac:spMk id="6" creationId="{797F3DD0-29DB-4546-A937-40B7D949A857}"/>
          </ac:spMkLst>
        </pc:spChg>
        <pc:spChg chg="add mod">
          <ac:chgData name="Lisa-Marie Bassler" userId="38f25fa2-f4e2-42aa-a629-d2ccc29b42c2" providerId="ADAL" clId="{151E9CE8-B21B-4565-A978-68B2E862EE5B}" dt="2026-10-16T21:58:25.757" v="9795"/>
          <ac:spMkLst>
            <pc:docMk/>
            <pc:sldMk cId="4012220475" sldId="634"/>
            <ac:spMk id="7" creationId="{F9F65FE3-1030-47DD-B50A-B8E94D3A33D5}"/>
          </ac:spMkLst>
        </pc:spChg>
        <pc:spChg chg="add mod">
          <ac:chgData name="Lisa-Marie Bassler" userId="38f25fa2-f4e2-42aa-a629-d2ccc29b42c2" providerId="ADAL" clId="{151E9CE8-B21B-4565-A978-68B2E862EE5B}" dt="2026-10-17T14:06:32.194" v="14929"/>
          <ac:spMkLst>
            <pc:docMk/>
            <pc:sldMk cId="4012220475" sldId="634"/>
            <ac:spMk id="8" creationId="{BD3B8AAE-8C7D-48BB-9B0A-6C80E970FBE8}"/>
          </ac:spMkLst>
        </pc:spChg>
        <pc:spChg chg="add mod">
          <ac:chgData name="Lisa-Marie Bassler" userId="38f25fa2-f4e2-42aa-a629-d2ccc29b42c2" providerId="ADAL" clId="{151E9CE8-B21B-4565-A978-68B2E862EE5B}" dt="2026-10-16T21:58:25.822" v="9811"/>
          <ac:spMkLst>
            <pc:docMk/>
            <pc:sldMk cId="4012220475" sldId="634"/>
            <ac:spMk id="9" creationId="{A83B2782-0011-4349-9931-588A73B1E178}"/>
          </ac:spMkLst>
        </pc:spChg>
        <pc:spChg chg="add mod">
          <ac:chgData name="Lisa-Marie Bassler" userId="38f25fa2-f4e2-42aa-a629-d2ccc29b42c2" providerId="ADAL" clId="{151E9CE8-B21B-4565-A978-68B2E862EE5B}" dt="2026-10-17T14:06:32.400" v="14967"/>
          <ac:spMkLst>
            <pc:docMk/>
            <pc:sldMk cId="4012220475" sldId="634"/>
            <ac:spMk id="10" creationId="{8C61956E-85CC-40CF-9DA6-B95304F7F43D}"/>
          </ac:spMkLst>
        </pc:spChg>
        <pc:spChg chg="add mod">
          <ac:chgData name="Lisa-Marie Bassler" userId="38f25fa2-f4e2-42aa-a629-d2ccc29b42c2" providerId="ADAL" clId="{151E9CE8-B21B-4565-A978-68B2E862EE5B}" dt="2026-10-16T21:58:25.899" v="9828"/>
          <ac:spMkLst>
            <pc:docMk/>
            <pc:sldMk cId="4012220475" sldId="634"/>
            <ac:spMk id="11" creationId="{93155706-32BE-49CF-AEEA-2289E7DB8CE1}"/>
          </ac:spMkLst>
        </pc:spChg>
        <pc:spChg chg="add mod">
          <ac:chgData name="Lisa-Marie Bassler" userId="38f25fa2-f4e2-42aa-a629-d2ccc29b42c2" providerId="ADAL" clId="{151E9CE8-B21B-4565-A978-68B2E862EE5B}" dt="2026-10-17T14:06:32.185" v="14924"/>
          <ac:spMkLst>
            <pc:docMk/>
            <pc:sldMk cId="4012220475" sldId="634"/>
            <ac:spMk id="12" creationId="{616B6BC1-BE6A-4247-A61E-1E596632769C}"/>
          </ac:spMkLst>
        </pc:spChg>
        <pc:spChg chg="add mod">
          <ac:chgData name="Lisa-Marie Bassler" userId="38f25fa2-f4e2-42aa-a629-d2ccc29b42c2" providerId="ADAL" clId="{151E9CE8-B21B-4565-A978-68B2E862EE5B}" dt="2026-10-16T22:04:55.261" v="10955" actId="1036"/>
          <ac:spMkLst>
            <pc:docMk/>
            <pc:sldMk cId="4012220475" sldId="634"/>
            <ac:spMk id="13" creationId="{8AAAFC79-0261-40B6-99E6-A9A6D4677B97}"/>
          </ac:spMkLst>
        </pc:spChg>
        <pc:spChg chg="add mod">
          <ac:chgData name="Lisa-Marie Bassler" userId="38f25fa2-f4e2-42aa-a629-d2ccc29b42c2" providerId="ADAL" clId="{151E9CE8-B21B-4565-A978-68B2E862EE5B}" dt="2026-10-17T14:06:32.176" v="14920"/>
          <ac:spMkLst>
            <pc:docMk/>
            <pc:sldMk cId="4012220475" sldId="634"/>
            <ac:spMk id="14" creationId="{0A7D9BDD-1574-40FB-887E-452ED71C7F41}"/>
          </ac:spMkLst>
        </pc:spChg>
        <pc:spChg chg="add mod">
          <ac:chgData name="Lisa-Marie Bassler" userId="38f25fa2-f4e2-42aa-a629-d2ccc29b42c2" providerId="ADAL" clId="{151E9CE8-B21B-4565-A978-68B2E862EE5B}" dt="2026-10-16T22:04:55.261" v="10955" actId="1036"/>
          <ac:spMkLst>
            <pc:docMk/>
            <pc:sldMk cId="4012220475" sldId="634"/>
            <ac:spMk id="15" creationId="{190C0130-695E-447A-94D4-838F8201976B}"/>
          </ac:spMkLst>
        </pc:spChg>
        <pc:spChg chg="add mod">
          <ac:chgData name="Lisa-Marie Bassler" userId="38f25fa2-f4e2-42aa-a629-d2ccc29b42c2" providerId="ADAL" clId="{151E9CE8-B21B-4565-A978-68B2E862EE5B}" dt="2026-10-17T14:06:32.187" v="14925"/>
          <ac:spMkLst>
            <pc:docMk/>
            <pc:sldMk cId="4012220475" sldId="634"/>
            <ac:spMk id="16" creationId="{E4148F97-EB71-416E-8281-714129A55B60}"/>
          </ac:spMkLst>
        </pc:spChg>
        <pc:spChg chg="add mod">
          <ac:chgData name="Lisa-Marie Bassler" userId="38f25fa2-f4e2-42aa-a629-d2ccc29b42c2" providerId="ADAL" clId="{151E9CE8-B21B-4565-A978-68B2E862EE5B}" dt="2026-10-16T22:04:55.261" v="10955" actId="1036"/>
          <ac:spMkLst>
            <pc:docMk/>
            <pc:sldMk cId="4012220475" sldId="634"/>
            <ac:spMk id="17" creationId="{3B4BF51C-D108-42EE-BF7D-843B076A1EBC}"/>
          </ac:spMkLst>
        </pc:spChg>
        <pc:spChg chg="add mod">
          <ac:chgData name="Lisa-Marie Bassler" userId="38f25fa2-f4e2-42aa-a629-d2ccc29b42c2" providerId="ADAL" clId="{151E9CE8-B21B-4565-A978-68B2E862EE5B}" dt="2026-10-17T14:06:32.180" v="14921"/>
          <ac:spMkLst>
            <pc:docMk/>
            <pc:sldMk cId="4012220475" sldId="634"/>
            <ac:spMk id="18" creationId="{D1EE4585-FD49-430B-A8A3-2057F54CAE7C}"/>
          </ac:spMkLst>
        </pc:spChg>
        <pc:spChg chg="add mod">
          <ac:chgData name="Lisa-Marie Bassler" userId="38f25fa2-f4e2-42aa-a629-d2ccc29b42c2" providerId="ADAL" clId="{151E9CE8-B21B-4565-A978-68B2E862EE5B}" dt="2026-10-16T21:58:26.001" v="9908"/>
          <ac:spMkLst>
            <pc:docMk/>
            <pc:sldMk cId="4012220475" sldId="634"/>
            <ac:spMk id="19" creationId="{0C4147B5-E8B8-4C0E-9ED6-8EBBAE944A08}"/>
          </ac:spMkLst>
        </pc:spChg>
        <pc:spChg chg="add mod">
          <ac:chgData name="Lisa-Marie Bassler" userId="38f25fa2-f4e2-42aa-a629-d2ccc29b42c2" providerId="ADAL" clId="{151E9CE8-B21B-4565-A978-68B2E862EE5B}" dt="2026-10-17T14:06:32.190" v="14926"/>
          <ac:spMkLst>
            <pc:docMk/>
            <pc:sldMk cId="4012220475" sldId="634"/>
            <ac:spMk id="20" creationId="{34E296B5-5778-439B-AA9B-391B466DDCFA}"/>
          </ac:spMkLst>
        </pc:spChg>
        <pc:spChg chg="add mod">
          <ac:chgData name="Lisa-Marie Bassler" userId="38f25fa2-f4e2-42aa-a629-d2ccc29b42c2" providerId="ADAL" clId="{151E9CE8-B21B-4565-A978-68B2E862EE5B}" dt="2026-10-16T22:04:55.261" v="10955" actId="1036"/>
          <ac:spMkLst>
            <pc:docMk/>
            <pc:sldMk cId="4012220475" sldId="634"/>
            <ac:spMk id="21" creationId="{72673D64-AA98-4021-B79E-5BE658A2A437}"/>
          </ac:spMkLst>
        </pc:spChg>
        <pc:spChg chg="add mod">
          <ac:chgData name="Lisa-Marie Bassler" userId="38f25fa2-f4e2-42aa-a629-d2ccc29b42c2" providerId="ADAL" clId="{151E9CE8-B21B-4565-A978-68B2E862EE5B}" dt="2026-10-17T14:06:32.181" v="14922"/>
          <ac:spMkLst>
            <pc:docMk/>
            <pc:sldMk cId="4012220475" sldId="634"/>
            <ac:spMk id="22" creationId="{27858419-767F-4FA1-A947-77AF76B6338A}"/>
          </ac:spMkLst>
        </pc:spChg>
        <pc:spChg chg="add mod">
          <ac:chgData name="Lisa-Marie Bassler" userId="38f25fa2-f4e2-42aa-a629-d2ccc29b42c2" providerId="ADAL" clId="{151E9CE8-B21B-4565-A978-68B2E862EE5B}" dt="2026-10-16T21:58:26.093" v="9948"/>
          <ac:spMkLst>
            <pc:docMk/>
            <pc:sldMk cId="4012220475" sldId="634"/>
            <ac:spMk id="23" creationId="{A2FDD815-364C-45FD-9BD5-C06ECD18B217}"/>
          </ac:spMkLst>
        </pc:spChg>
        <pc:spChg chg="add mod">
          <ac:chgData name="Lisa-Marie Bassler" userId="38f25fa2-f4e2-42aa-a629-d2ccc29b42c2" providerId="ADAL" clId="{151E9CE8-B21B-4565-A978-68B2E862EE5B}" dt="2026-10-17T14:06:32.190" v="14927"/>
          <ac:spMkLst>
            <pc:docMk/>
            <pc:sldMk cId="4012220475" sldId="634"/>
            <ac:spMk id="24" creationId="{4D875F71-11B8-43BF-9341-99E2323E6B20}"/>
          </ac:spMkLst>
        </pc:spChg>
        <pc:spChg chg="add mod">
          <ac:chgData name="Lisa-Marie Bassler" userId="38f25fa2-f4e2-42aa-a629-d2ccc29b42c2" providerId="ADAL" clId="{151E9CE8-B21B-4565-A978-68B2E862EE5B}" dt="2026-10-16T22:04:55.261" v="10955" actId="1036"/>
          <ac:spMkLst>
            <pc:docMk/>
            <pc:sldMk cId="4012220475" sldId="634"/>
            <ac:spMk id="25" creationId="{BFFA1125-342A-471D-9A6C-E85BABA590B4}"/>
          </ac:spMkLst>
        </pc:spChg>
        <pc:spChg chg="add mod">
          <ac:chgData name="Lisa-Marie Bassler" userId="38f25fa2-f4e2-42aa-a629-d2ccc29b42c2" providerId="ADAL" clId="{151E9CE8-B21B-4565-A978-68B2E862EE5B}" dt="2026-10-17T14:06:32.183" v="14923"/>
          <ac:spMkLst>
            <pc:docMk/>
            <pc:sldMk cId="4012220475" sldId="634"/>
            <ac:spMk id="26" creationId="{BB4A903A-CAFE-438B-B190-11142EE56D42}"/>
          </ac:spMkLst>
        </pc:spChg>
      </pc:sldChg>
      <pc:sldChg chg="addSp delSp modSp add mod">
        <pc:chgData name="Lisa-Marie Bassler" userId="38f25fa2-f4e2-42aa-a629-d2ccc29b42c2" providerId="ADAL" clId="{151E9CE8-B21B-4565-A978-68B2E862EE5B}" dt="2026-10-17T14:06:41.515" v="15019"/>
        <pc:sldMkLst>
          <pc:docMk/>
          <pc:sldMk cId="3125696129" sldId="635"/>
        </pc:sldMkLst>
        <pc:spChg chg="mod">
          <ac:chgData name="Lisa-Marie Bassler" userId="38f25fa2-f4e2-42aa-a629-d2ccc29b42c2" providerId="ADAL" clId="{151E9CE8-B21B-4565-A978-68B2E862EE5B}" dt="2026-10-16T21:58:26.580" v="9982"/>
          <ac:spMkLst>
            <pc:docMk/>
            <pc:sldMk cId="3125696129" sldId="635"/>
            <ac:spMk id="2" creationId="{9C65432C-6EE4-3A48-B260-083AF2E7E36A}"/>
          </ac:spMkLst>
        </pc:spChg>
        <pc:spChg chg="mod">
          <ac:chgData name="Lisa-Marie Bassler" userId="38f25fa2-f4e2-42aa-a629-d2ccc29b42c2" providerId="ADAL" clId="{151E9CE8-B21B-4565-A978-68B2E862EE5B}" dt="2026-10-16T21:58:26.643" v="9983"/>
          <ac:spMkLst>
            <pc:docMk/>
            <pc:sldMk cId="3125696129" sldId="635"/>
            <ac:spMk id="3" creationId="{69BB87DD-025D-AE43-4A03-910135B61E5D}"/>
          </ac:spMkLst>
        </pc:spChg>
        <pc:spChg chg="add mod">
          <ac:chgData name="Lisa-Marie Bassler" userId="38f25fa2-f4e2-42aa-a629-d2ccc29b42c2" providerId="ADAL" clId="{151E9CE8-B21B-4565-A978-68B2E862EE5B}" dt="2026-10-17T13:53:12.981" v="14354"/>
          <ac:spMkLst>
            <pc:docMk/>
            <pc:sldMk cId="3125696129" sldId="635"/>
            <ac:spMk id="4" creationId="{12B3D3FD-42E5-46E8-B43A-A2AC183EB02D}"/>
          </ac:spMkLst>
        </pc:spChg>
        <pc:spChg chg="add mod">
          <ac:chgData name="Lisa-Marie Bassler" userId="38f25fa2-f4e2-42aa-a629-d2ccc29b42c2" providerId="ADAL" clId="{151E9CE8-B21B-4565-A978-68B2E862EE5B}" dt="2026-10-17T13:53:12.965" v="14352"/>
          <ac:spMkLst>
            <pc:docMk/>
            <pc:sldMk cId="3125696129" sldId="635"/>
            <ac:spMk id="5" creationId="{5901D9D5-9D73-442F-97CE-8773FC86A240}"/>
          </ac:spMkLst>
        </pc:spChg>
        <pc:spChg chg="add mod">
          <ac:chgData name="Lisa-Marie Bassler" userId="38f25fa2-f4e2-42aa-a629-d2ccc29b42c2" providerId="ADAL" clId="{151E9CE8-B21B-4565-A978-68B2E862EE5B}" dt="2026-10-16T21:58:26.676" v="10013"/>
          <ac:spMkLst>
            <pc:docMk/>
            <pc:sldMk cId="3125696129" sldId="635"/>
            <ac:spMk id="6" creationId="{9C954BE9-7379-45A2-9D3F-30A1D7C445B8}"/>
          </ac:spMkLst>
        </pc:spChg>
        <pc:spChg chg="add mod">
          <ac:chgData name="Lisa-Marie Bassler" userId="38f25fa2-f4e2-42aa-a629-d2ccc29b42c2" providerId="ADAL" clId="{151E9CE8-B21B-4565-A978-68B2E862EE5B}" dt="2026-10-16T21:58:26.692" v="10020"/>
          <ac:spMkLst>
            <pc:docMk/>
            <pc:sldMk cId="3125696129" sldId="635"/>
            <ac:spMk id="7" creationId="{5A41866F-8E0F-4D87-93C4-06DC61430251}"/>
          </ac:spMkLst>
        </pc:spChg>
        <pc:spChg chg="add mod">
          <ac:chgData name="Lisa-Marie Bassler" userId="38f25fa2-f4e2-42aa-a629-d2ccc29b42c2" providerId="ADAL" clId="{151E9CE8-B21B-4565-A978-68B2E862EE5B}" dt="2026-10-16T21:58:26.743" v="10027"/>
          <ac:spMkLst>
            <pc:docMk/>
            <pc:sldMk cId="3125696129" sldId="635"/>
            <ac:spMk id="8" creationId="{6C4FBEEA-AFB3-4D4D-9B73-B1079C1E7781}"/>
          </ac:spMkLst>
        </pc:spChg>
        <pc:spChg chg="add mod">
          <ac:chgData name="Lisa-Marie Bassler" userId="38f25fa2-f4e2-42aa-a629-d2ccc29b42c2" providerId="ADAL" clId="{151E9CE8-B21B-4565-A978-68B2E862EE5B}" dt="2026-10-17T14:06:32.409" v="14969"/>
          <ac:spMkLst>
            <pc:docMk/>
            <pc:sldMk cId="3125696129" sldId="635"/>
            <ac:spMk id="9" creationId="{B8B4F6E8-1BC8-48A4-9A61-19C420646D1F}"/>
          </ac:spMkLst>
        </pc:spChg>
        <pc:spChg chg="add mod">
          <ac:chgData name="Lisa-Marie Bassler" userId="38f25fa2-f4e2-42aa-a629-d2ccc29b42c2" providerId="ADAL" clId="{151E9CE8-B21B-4565-A978-68B2E862EE5B}" dt="2026-10-16T22:05:09.650" v="10977" actId="1036"/>
          <ac:spMkLst>
            <pc:docMk/>
            <pc:sldMk cId="3125696129" sldId="635"/>
            <ac:spMk id="10" creationId="{8A17D2A2-C8E6-4878-A4D2-3455F4A80A00}"/>
          </ac:spMkLst>
        </pc:spChg>
        <pc:spChg chg="add mod">
          <ac:chgData name="Lisa-Marie Bassler" userId="38f25fa2-f4e2-42aa-a629-d2ccc29b42c2" providerId="ADAL" clId="{151E9CE8-B21B-4565-A978-68B2E862EE5B}" dt="2026-10-17T13:53:12.934" v="14347"/>
          <ac:spMkLst>
            <pc:docMk/>
            <pc:sldMk cId="3125696129" sldId="635"/>
            <ac:spMk id="11" creationId="{3BF9CDBD-F041-4835-B631-7C3A7A635620}"/>
          </ac:spMkLst>
        </pc:spChg>
        <pc:spChg chg="add mod">
          <ac:chgData name="Lisa-Marie Bassler" userId="38f25fa2-f4e2-42aa-a629-d2ccc29b42c2" providerId="ADAL" clId="{151E9CE8-B21B-4565-A978-68B2E862EE5B}" dt="2026-10-16T21:58:26.807" v="10064"/>
          <ac:spMkLst>
            <pc:docMk/>
            <pc:sldMk cId="3125696129" sldId="635"/>
            <ac:spMk id="12" creationId="{0DA13626-B1F1-484D-A23A-4BD0F0A4CC8B}"/>
          </ac:spMkLst>
        </pc:spChg>
        <pc:spChg chg="add mod">
          <ac:chgData name="Lisa-Marie Bassler" userId="38f25fa2-f4e2-42aa-a629-d2ccc29b42c2" providerId="ADAL" clId="{151E9CE8-B21B-4565-A978-68B2E862EE5B}" dt="2026-10-17T13:53:12.869" v="14342"/>
          <ac:spMkLst>
            <pc:docMk/>
            <pc:sldMk cId="3125696129" sldId="635"/>
            <ac:spMk id="13" creationId="{285078E6-EADA-469E-B65A-91580F323471}"/>
          </ac:spMkLst>
        </pc:spChg>
        <pc:spChg chg="add mod">
          <ac:chgData name="Lisa-Marie Bassler" userId="38f25fa2-f4e2-42aa-a629-d2ccc29b42c2" providerId="ADAL" clId="{151E9CE8-B21B-4565-A978-68B2E862EE5B}" dt="2026-10-16T22:05:09.650" v="10977" actId="1036"/>
          <ac:spMkLst>
            <pc:docMk/>
            <pc:sldMk cId="3125696129" sldId="635"/>
            <ac:spMk id="14" creationId="{1BF9B5B9-EF65-495B-B32A-05B5A43CC88C}"/>
          </ac:spMkLst>
        </pc:spChg>
        <pc:spChg chg="add mod">
          <ac:chgData name="Lisa-Marie Bassler" userId="38f25fa2-f4e2-42aa-a629-d2ccc29b42c2" providerId="ADAL" clId="{151E9CE8-B21B-4565-A978-68B2E862EE5B}" dt="2026-10-17T13:53:12.941" v="14348"/>
          <ac:spMkLst>
            <pc:docMk/>
            <pc:sldMk cId="3125696129" sldId="635"/>
            <ac:spMk id="15" creationId="{D3B13D81-E0C3-483B-8833-FF477A6D3FB5}"/>
          </ac:spMkLst>
        </pc:spChg>
        <pc:spChg chg="add mod">
          <ac:chgData name="Lisa-Marie Bassler" userId="38f25fa2-f4e2-42aa-a629-d2ccc29b42c2" providerId="ADAL" clId="{151E9CE8-B21B-4565-A978-68B2E862EE5B}" dt="2026-10-16T21:58:26.848" v="10104"/>
          <ac:spMkLst>
            <pc:docMk/>
            <pc:sldMk cId="3125696129" sldId="635"/>
            <ac:spMk id="16" creationId="{BDC67502-5EE1-4129-B981-14C22207F553}"/>
          </ac:spMkLst>
        </pc:spChg>
        <pc:spChg chg="add mod">
          <ac:chgData name="Lisa-Marie Bassler" userId="38f25fa2-f4e2-42aa-a629-d2ccc29b42c2" providerId="ADAL" clId="{151E9CE8-B21B-4565-A978-68B2E862EE5B}" dt="2026-10-17T13:53:12.869" v="14343"/>
          <ac:spMkLst>
            <pc:docMk/>
            <pc:sldMk cId="3125696129" sldId="635"/>
            <ac:spMk id="17" creationId="{CB1322C8-3159-4B5E-9FA9-E9C5A30D5BE0}"/>
          </ac:spMkLst>
        </pc:spChg>
        <pc:spChg chg="add mod">
          <ac:chgData name="Lisa-Marie Bassler" userId="38f25fa2-f4e2-42aa-a629-d2ccc29b42c2" providerId="ADAL" clId="{151E9CE8-B21B-4565-A978-68B2E862EE5B}" dt="2026-10-16T22:05:09.650" v="10977" actId="1036"/>
          <ac:spMkLst>
            <pc:docMk/>
            <pc:sldMk cId="3125696129" sldId="635"/>
            <ac:spMk id="18" creationId="{49486947-41FC-4D73-9E47-937435518A0A}"/>
          </ac:spMkLst>
        </pc:spChg>
        <pc:spChg chg="add mod">
          <ac:chgData name="Lisa-Marie Bassler" userId="38f25fa2-f4e2-42aa-a629-d2ccc29b42c2" providerId="ADAL" clId="{151E9CE8-B21B-4565-A978-68B2E862EE5B}" dt="2026-10-17T13:53:12.941" v="14349"/>
          <ac:spMkLst>
            <pc:docMk/>
            <pc:sldMk cId="3125696129" sldId="635"/>
            <ac:spMk id="19" creationId="{8DF2A1C5-E984-4BFA-B700-E610F7CDC129}"/>
          </ac:spMkLst>
        </pc:spChg>
        <pc:spChg chg="add mod">
          <ac:chgData name="Lisa-Marie Bassler" userId="38f25fa2-f4e2-42aa-a629-d2ccc29b42c2" providerId="ADAL" clId="{151E9CE8-B21B-4565-A978-68B2E862EE5B}" dt="2026-10-16T22:05:09.650" v="10977" actId="1036"/>
          <ac:spMkLst>
            <pc:docMk/>
            <pc:sldMk cId="3125696129" sldId="635"/>
            <ac:spMk id="20" creationId="{860151AD-7D8D-4BB0-986B-D355B68C418A}"/>
          </ac:spMkLst>
        </pc:spChg>
        <pc:spChg chg="add mod">
          <ac:chgData name="Lisa-Marie Bassler" userId="38f25fa2-f4e2-42aa-a629-d2ccc29b42c2" providerId="ADAL" clId="{151E9CE8-B21B-4565-A978-68B2E862EE5B}" dt="2026-10-17T13:53:12.869" v="14344"/>
          <ac:spMkLst>
            <pc:docMk/>
            <pc:sldMk cId="3125696129" sldId="635"/>
            <ac:spMk id="21" creationId="{C74F3231-F4E3-4B45-99FF-617FAF927D90}"/>
          </ac:spMkLst>
        </pc:spChg>
        <pc:spChg chg="add mod">
          <ac:chgData name="Lisa-Marie Bassler" userId="38f25fa2-f4e2-42aa-a629-d2ccc29b42c2" providerId="ADAL" clId="{151E9CE8-B21B-4565-A978-68B2E862EE5B}" dt="2026-10-16T21:58:26.909" v="10164"/>
          <ac:spMkLst>
            <pc:docMk/>
            <pc:sldMk cId="3125696129" sldId="635"/>
            <ac:spMk id="22" creationId="{61464595-B410-46C2-8EC6-0874211E90A2}"/>
          </ac:spMkLst>
        </pc:spChg>
        <pc:spChg chg="add mod">
          <ac:chgData name="Lisa-Marie Bassler" userId="38f25fa2-f4e2-42aa-a629-d2ccc29b42c2" providerId="ADAL" clId="{151E9CE8-B21B-4565-A978-68B2E862EE5B}" dt="2026-10-17T13:53:12.943" v="14350"/>
          <ac:spMkLst>
            <pc:docMk/>
            <pc:sldMk cId="3125696129" sldId="635"/>
            <ac:spMk id="23" creationId="{7AA5114E-B028-47AB-AA9A-3C67332545E0}"/>
          </ac:spMkLst>
        </pc:spChg>
        <pc:spChg chg="add mod">
          <ac:chgData name="Lisa-Marie Bassler" userId="38f25fa2-f4e2-42aa-a629-d2ccc29b42c2" providerId="ADAL" clId="{151E9CE8-B21B-4565-A978-68B2E862EE5B}" dt="2026-10-16T21:58:26.926" v="10184"/>
          <ac:spMkLst>
            <pc:docMk/>
            <pc:sldMk cId="3125696129" sldId="635"/>
            <ac:spMk id="24" creationId="{3384E1E8-8DC4-4E9C-BBE2-3DFD2A1F6B6F}"/>
          </ac:spMkLst>
        </pc:spChg>
        <pc:spChg chg="add mod">
          <ac:chgData name="Lisa-Marie Bassler" userId="38f25fa2-f4e2-42aa-a629-d2ccc29b42c2" providerId="ADAL" clId="{151E9CE8-B21B-4565-A978-68B2E862EE5B}" dt="2026-10-17T13:53:12.869" v="14345"/>
          <ac:spMkLst>
            <pc:docMk/>
            <pc:sldMk cId="3125696129" sldId="635"/>
            <ac:spMk id="25" creationId="{A1BE241F-0AE3-435F-AD14-DCC322D7181D}"/>
          </ac:spMkLst>
        </pc:spChg>
        <pc:spChg chg="add mod">
          <ac:chgData name="Lisa-Marie Bassler" userId="38f25fa2-f4e2-42aa-a629-d2ccc29b42c2" providerId="ADAL" clId="{151E9CE8-B21B-4565-A978-68B2E862EE5B}" dt="2026-10-17T14:06:41.515" v="15019"/>
          <ac:spMkLst>
            <pc:docMk/>
            <pc:sldMk cId="3125696129" sldId="635"/>
            <ac:spMk id="26" creationId="{6EC453C9-4B16-4513-B7FC-9BEF0032DF19}"/>
          </ac:spMkLst>
        </pc:spChg>
      </pc:sldChg>
      <pc:sldChg chg="addSp delSp modSp add mod ord modShow">
        <pc:chgData name="Lisa-Marie Bassler" userId="38f25fa2-f4e2-42aa-a629-d2ccc29b42c2" providerId="ADAL" clId="{151E9CE8-B21B-4565-A978-68B2E862EE5B}" dt="2026-10-19T21:33:54.648" v="15296" actId="34476"/>
        <pc:sldMkLst>
          <pc:docMk/>
          <pc:sldMk cId="3235678609" sldId="636"/>
        </pc:sldMkLst>
        <pc:spChg chg="mod">
          <ac:chgData name="Lisa-Marie Bassler" userId="38f25fa2-f4e2-42aa-a629-d2ccc29b42c2" providerId="ADAL" clId="{151E9CE8-B21B-4565-A978-68B2E862EE5B}" dt="2026-10-16T22:44:43.917" v="11915" actId="6549"/>
          <ac:spMkLst>
            <pc:docMk/>
            <pc:sldMk cId="3235678609" sldId="636"/>
            <ac:spMk id="2" creationId="{B505FF1F-3F3F-02FA-8F84-E0470A0B3190}"/>
          </ac:spMkLst>
        </pc:spChg>
        <pc:picChg chg="add mod">
          <ac:chgData name="Lisa-Marie Bassler" userId="38f25fa2-f4e2-42aa-a629-d2ccc29b42c2" providerId="ADAL" clId="{151E9CE8-B21B-4565-A978-68B2E862EE5B}" dt="2026-10-16T22:44:37.204" v="11901" actId="1076"/>
          <ac:picMkLst>
            <pc:docMk/>
            <pc:sldMk cId="3235678609" sldId="636"/>
            <ac:picMk id="4" creationId="{8A455C14-2328-2767-AAF8-8029FF589FE3}"/>
          </ac:picMkLst>
        </pc:picChg>
        <pc:picChg chg="add mod modCrop">
          <ac:chgData name="Lisa-Marie Bassler" userId="38f25fa2-f4e2-42aa-a629-d2ccc29b42c2" providerId="ADAL" clId="{151E9CE8-B21B-4565-A978-68B2E862EE5B}" dt="2026-10-16T22:44:36" v="11900" actId="1076"/>
          <ac:picMkLst>
            <pc:docMk/>
            <pc:sldMk cId="3235678609" sldId="636"/>
            <ac:picMk id="8" creationId="{E73C858B-997D-0515-3772-E541041D05E6}"/>
          </ac:picMkLst>
        </pc:picChg>
      </pc:sldChg>
      <pc:sldChg chg="addSp delSp modSp add mod ord">
        <pc:chgData name="Lisa-Marie Bassler" userId="38f25fa2-f4e2-42aa-a629-d2ccc29b42c2" providerId="ADAL" clId="{151E9CE8-B21B-4565-A978-68B2E862EE5B}" dt="2026-10-16T22:11:03.188" v="11000" actId="403"/>
        <pc:sldMkLst>
          <pc:docMk/>
          <pc:sldMk cId="4046442703" sldId="637"/>
        </pc:sldMkLst>
        <pc:spChg chg="add mod">
          <ac:chgData name="Lisa-Marie Bassler" userId="38f25fa2-f4e2-42aa-a629-d2ccc29b42c2" providerId="ADAL" clId="{151E9CE8-B21B-4565-A978-68B2E862EE5B}" dt="2026-10-16T22:10:50.774" v="10997"/>
          <ac:spMkLst>
            <pc:docMk/>
            <pc:sldMk cId="4046442703" sldId="637"/>
            <ac:spMk id="9" creationId="{7AEA964B-49E5-04CF-FE15-CF22FFEAD407}"/>
          </ac:spMkLst>
        </pc:spChg>
        <pc:spChg chg="add mod">
          <ac:chgData name="Lisa-Marie Bassler" userId="38f25fa2-f4e2-42aa-a629-d2ccc29b42c2" providerId="ADAL" clId="{151E9CE8-B21B-4565-A978-68B2E862EE5B}" dt="2026-10-16T22:11:03.188" v="11000" actId="403"/>
          <ac:spMkLst>
            <pc:docMk/>
            <pc:sldMk cId="4046442703" sldId="637"/>
            <ac:spMk id="11" creationId="{B950655D-298A-5776-DCC3-C3BEA626E4C6}"/>
          </ac:spMkLst>
        </pc:spChg>
        <pc:picChg chg="add mod">
          <ac:chgData name="Lisa-Marie Bassler" userId="38f25fa2-f4e2-42aa-a629-d2ccc29b42c2" providerId="ADAL" clId="{151E9CE8-B21B-4565-A978-68B2E862EE5B}" dt="2026-10-16T22:10:50.774" v="10997"/>
          <ac:picMkLst>
            <pc:docMk/>
            <pc:sldMk cId="4046442703" sldId="637"/>
            <ac:picMk id="10" creationId="{E1A6FAF1-1184-71E7-5D64-E998DEAC883F}"/>
          </ac:picMkLst>
        </pc:picChg>
      </pc:sldChg>
      <pc:sldChg chg="addSp delSp modSp new mod">
        <pc:chgData name="Lisa-Marie Bassler" userId="38f25fa2-f4e2-42aa-a629-d2ccc29b42c2" providerId="ADAL" clId="{151E9CE8-B21B-4565-A978-68B2E862EE5B}" dt="2026-10-16T22:11:32.414" v="11004"/>
        <pc:sldMkLst>
          <pc:docMk/>
          <pc:sldMk cId="3519013573" sldId="638"/>
        </pc:sldMkLst>
        <pc:spChg chg="add mod">
          <ac:chgData name="Lisa-Marie Bassler" userId="38f25fa2-f4e2-42aa-a629-d2ccc29b42c2" providerId="ADAL" clId="{151E9CE8-B21B-4565-A978-68B2E862EE5B}" dt="2026-10-16T22:11:32.414" v="11004"/>
          <ac:spMkLst>
            <pc:docMk/>
            <pc:sldMk cId="3519013573" sldId="638"/>
            <ac:spMk id="4" creationId="{B1E02DC2-2591-48EA-16A2-16C9DA1D112E}"/>
          </ac:spMkLst>
        </pc:spChg>
        <pc:spChg chg="add mod">
          <ac:chgData name="Lisa-Marie Bassler" userId="38f25fa2-f4e2-42aa-a629-d2ccc29b42c2" providerId="ADAL" clId="{151E9CE8-B21B-4565-A978-68B2E862EE5B}" dt="2026-10-16T22:11:32.414" v="11004"/>
          <ac:spMkLst>
            <pc:docMk/>
            <pc:sldMk cId="3519013573" sldId="638"/>
            <ac:spMk id="5" creationId="{825842EF-8F64-7A8E-BEDC-FC55DCEB99C8}"/>
          </ac:spMkLst>
        </pc:spChg>
        <pc:spChg chg="add mod">
          <ac:chgData name="Lisa-Marie Bassler" userId="38f25fa2-f4e2-42aa-a629-d2ccc29b42c2" providerId="ADAL" clId="{151E9CE8-B21B-4565-A978-68B2E862EE5B}" dt="2026-10-16T22:11:32.414" v="11004"/>
          <ac:spMkLst>
            <pc:docMk/>
            <pc:sldMk cId="3519013573" sldId="638"/>
            <ac:spMk id="6" creationId="{87AECB59-431E-F4FF-91CD-D325D87E1CFB}"/>
          </ac:spMkLst>
        </pc:spChg>
      </pc:sldChg>
      <pc:sldChg chg="addSp delSp modSp new mod">
        <pc:chgData name="Lisa-Marie Bassler" userId="38f25fa2-f4e2-42aa-a629-d2ccc29b42c2" providerId="ADAL" clId="{151E9CE8-B21B-4565-A978-68B2E862EE5B}" dt="2026-10-17T15:02:06.764" v="15061" actId="14100"/>
        <pc:sldMkLst>
          <pc:docMk/>
          <pc:sldMk cId="149737401" sldId="639"/>
        </pc:sldMkLst>
        <pc:spChg chg="add mod">
          <ac:chgData name="Lisa-Marie Bassler" userId="38f25fa2-f4e2-42aa-a629-d2ccc29b42c2" providerId="ADAL" clId="{151E9CE8-B21B-4565-A978-68B2E862EE5B}" dt="2026-10-17T15:02:06.764" v="15061" actId="14100"/>
          <ac:spMkLst>
            <pc:docMk/>
            <pc:sldMk cId="149737401" sldId="639"/>
            <ac:spMk id="4" creationId="{0953FC92-7AF0-5EB8-3957-7F07D10576A6}"/>
          </ac:spMkLst>
        </pc:spChg>
        <pc:spChg chg="add mod">
          <ac:chgData name="Lisa-Marie Bassler" userId="38f25fa2-f4e2-42aa-a629-d2ccc29b42c2" providerId="ADAL" clId="{151E9CE8-B21B-4565-A978-68B2E862EE5B}" dt="2026-10-16T22:11:51.739" v="11010" actId="14100"/>
          <ac:spMkLst>
            <pc:docMk/>
            <pc:sldMk cId="149737401" sldId="639"/>
            <ac:spMk id="5" creationId="{6D77029E-1C8D-59C8-05A1-FCE17982759F}"/>
          </ac:spMkLst>
        </pc:spChg>
        <pc:spChg chg="add mod">
          <ac:chgData name="Lisa-Marie Bassler" userId="38f25fa2-f4e2-42aa-a629-d2ccc29b42c2" providerId="ADAL" clId="{151E9CE8-B21B-4565-A978-68B2E862EE5B}" dt="2026-10-17T15:01:46.898" v="15059" actId="20577"/>
          <ac:spMkLst>
            <pc:docMk/>
            <pc:sldMk cId="149737401" sldId="639"/>
            <ac:spMk id="6" creationId="{891D3FEB-E259-CBD7-D175-73082B1A0384}"/>
          </ac:spMkLst>
        </pc:spChg>
        <pc:picChg chg="add mod">
          <ac:chgData name="Lisa-Marie Bassler" userId="38f25fa2-f4e2-42aa-a629-d2ccc29b42c2" providerId="ADAL" clId="{151E9CE8-B21B-4565-A978-68B2E862EE5B}" dt="2026-10-16T22:13:33.874" v="11040" actId="1076"/>
          <ac:picMkLst>
            <pc:docMk/>
            <pc:sldMk cId="149737401" sldId="639"/>
            <ac:picMk id="12" creationId="{41595EA9-0FE9-A18B-505E-636EB5F5B3EB}"/>
          </ac:picMkLst>
        </pc:picChg>
      </pc:sldChg>
      <pc:sldChg chg="addSp delSp modSp new mod">
        <pc:chgData name="Lisa-Marie Bassler" userId="38f25fa2-f4e2-42aa-a629-d2ccc29b42c2" providerId="ADAL" clId="{151E9CE8-B21B-4565-A978-68B2E862EE5B}" dt="2026-10-16T22:12:41.142" v="11027" actId="1076"/>
        <pc:sldMkLst>
          <pc:docMk/>
          <pc:sldMk cId="3905271568" sldId="640"/>
        </pc:sldMkLst>
        <pc:spChg chg="add mod">
          <ac:chgData name="Lisa-Marie Bassler" userId="38f25fa2-f4e2-42aa-a629-d2ccc29b42c2" providerId="ADAL" clId="{151E9CE8-B21B-4565-A978-68B2E862EE5B}" dt="2026-10-16T22:12:36.866" v="11026" actId="14100"/>
          <ac:spMkLst>
            <pc:docMk/>
            <pc:sldMk cId="3905271568" sldId="640"/>
            <ac:spMk id="8" creationId="{79C0AB74-C298-3971-A2E2-C62857C45557}"/>
          </ac:spMkLst>
        </pc:spChg>
        <pc:spChg chg="add mod">
          <ac:chgData name="Lisa-Marie Bassler" userId="38f25fa2-f4e2-42aa-a629-d2ccc29b42c2" providerId="ADAL" clId="{151E9CE8-B21B-4565-A978-68B2E862EE5B}" dt="2026-10-16T22:12:31.241" v="11025"/>
          <ac:spMkLst>
            <pc:docMk/>
            <pc:sldMk cId="3905271568" sldId="640"/>
            <ac:spMk id="9" creationId="{F960EA3F-40FD-32D2-C08E-034CDEC038E6}"/>
          </ac:spMkLst>
        </pc:spChg>
        <pc:spChg chg="add mod">
          <ac:chgData name="Lisa-Marie Bassler" userId="38f25fa2-f4e2-42aa-a629-d2ccc29b42c2" providerId="ADAL" clId="{151E9CE8-B21B-4565-A978-68B2E862EE5B}" dt="2026-10-16T22:12:31.241" v="11025"/>
          <ac:spMkLst>
            <pc:docMk/>
            <pc:sldMk cId="3905271568" sldId="640"/>
            <ac:spMk id="12" creationId="{9338C3A0-E501-E28A-5DAF-7CFDAEB4E96C}"/>
          </ac:spMkLst>
        </pc:spChg>
        <pc:spChg chg="add mod">
          <ac:chgData name="Lisa-Marie Bassler" userId="38f25fa2-f4e2-42aa-a629-d2ccc29b42c2" providerId="ADAL" clId="{151E9CE8-B21B-4565-A978-68B2E862EE5B}" dt="2026-10-16T22:12:31.241" v="11025"/>
          <ac:spMkLst>
            <pc:docMk/>
            <pc:sldMk cId="3905271568" sldId="640"/>
            <ac:spMk id="13" creationId="{070A6A4E-B682-D31C-0B49-485AF55B227C}"/>
          </ac:spMkLst>
        </pc:spChg>
        <pc:spChg chg="add mod">
          <ac:chgData name="Lisa-Marie Bassler" userId="38f25fa2-f4e2-42aa-a629-d2ccc29b42c2" providerId="ADAL" clId="{151E9CE8-B21B-4565-A978-68B2E862EE5B}" dt="2026-10-16T22:12:31.241" v="11025"/>
          <ac:spMkLst>
            <pc:docMk/>
            <pc:sldMk cId="3905271568" sldId="640"/>
            <ac:spMk id="14" creationId="{2C53E3AB-BD29-D988-8A94-EE515B770104}"/>
          </ac:spMkLst>
        </pc:spChg>
        <pc:spChg chg="add mod">
          <ac:chgData name="Lisa-Marie Bassler" userId="38f25fa2-f4e2-42aa-a629-d2ccc29b42c2" providerId="ADAL" clId="{151E9CE8-B21B-4565-A978-68B2E862EE5B}" dt="2026-10-16T22:12:31.241" v="11025"/>
          <ac:spMkLst>
            <pc:docMk/>
            <pc:sldMk cId="3905271568" sldId="640"/>
            <ac:spMk id="15" creationId="{700CCD07-A9EC-815E-D8AA-81B5FA7C1E79}"/>
          </ac:spMkLst>
        </pc:spChg>
        <pc:graphicFrameChg chg="add mod">
          <ac:chgData name="Lisa-Marie Bassler" userId="38f25fa2-f4e2-42aa-a629-d2ccc29b42c2" providerId="ADAL" clId="{151E9CE8-B21B-4565-A978-68B2E862EE5B}" dt="2026-10-16T22:12:31.241" v="11025"/>
          <ac:graphicFrameMkLst>
            <pc:docMk/>
            <pc:sldMk cId="3905271568" sldId="640"/>
            <ac:graphicFrameMk id="11" creationId="{A37CB7D7-CC28-DEF0-AF7A-0AC1F02AD1A4}"/>
          </ac:graphicFrameMkLst>
        </pc:graphicFrameChg>
        <pc:picChg chg="add mod">
          <ac:chgData name="Lisa-Marie Bassler" userId="38f25fa2-f4e2-42aa-a629-d2ccc29b42c2" providerId="ADAL" clId="{151E9CE8-B21B-4565-A978-68B2E862EE5B}" dt="2026-10-16T22:12:41.142" v="11027" actId="1076"/>
          <ac:picMkLst>
            <pc:docMk/>
            <pc:sldMk cId="3905271568" sldId="640"/>
            <ac:picMk id="10" creationId="{54A55DB7-A2E9-16E1-A6B7-3C0288BB1113}"/>
          </ac:picMkLst>
        </pc:picChg>
      </pc:sldChg>
      <pc:sldChg chg="addSp modSp add mod">
        <pc:chgData name="Lisa-Marie Bassler" userId="38f25fa2-f4e2-42aa-a629-d2ccc29b42c2" providerId="ADAL" clId="{151E9CE8-B21B-4565-A978-68B2E862EE5B}" dt="2026-10-17T15:49:59.259" v="15068" actId="404"/>
        <pc:sldMkLst>
          <pc:docMk/>
          <pc:sldMk cId="246327499" sldId="641"/>
        </pc:sldMkLst>
        <pc:spChg chg="add mod">
          <ac:chgData name="Lisa-Marie Bassler" userId="38f25fa2-f4e2-42aa-a629-d2ccc29b42c2" providerId="ADAL" clId="{151E9CE8-B21B-4565-A978-68B2E862EE5B}" dt="2026-10-17T15:49:59.259" v="15068" actId="404"/>
          <ac:spMkLst>
            <pc:docMk/>
            <pc:sldMk cId="246327499" sldId="641"/>
            <ac:spMk id="2" creationId="{79436F99-C1E4-5A58-AE06-6FE7AEE5A205}"/>
          </ac:spMkLst>
        </pc:spChg>
        <pc:graphicFrameChg chg="add mod modGraphic">
          <ac:chgData name="Lisa-Marie Bassler" userId="38f25fa2-f4e2-42aa-a629-d2ccc29b42c2" providerId="ADAL" clId="{151E9CE8-B21B-4565-A978-68B2E862EE5B}" dt="2026-10-17T15:49:50.415" v="15067" actId="14100"/>
          <ac:graphicFrameMkLst>
            <pc:docMk/>
            <pc:sldMk cId="246327499" sldId="641"/>
            <ac:graphicFrameMk id="3" creationId="{6AE5E427-B59C-5281-F273-93075052436B}"/>
          </ac:graphicFrameMkLst>
        </pc:graphicFrameChg>
      </pc:sldChg>
      <pc:sldChg chg="addSp delSp modSp add mod">
        <pc:chgData name="Lisa-Marie Bassler" userId="38f25fa2-f4e2-42aa-a629-d2ccc29b42c2" providerId="ADAL" clId="{151E9CE8-B21B-4565-A978-68B2E862EE5B}" dt="2026-10-16T22:24:08.097" v="11085" actId="1076"/>
        <pc:sldMkLst>
          <pc:docMk/>
          <pc:sldMk cId="335859245" sldId="642"/>
        </pc:sldMkLst>
        <pc:spChg chg="add mod">
          <ac:chgData name="Lisa-Marie Bassler" userId="38f25fa2-f4e2-42aa-a629-d2ccc29b42c2" providerId="ADAL" clId="{151E9CE8-B21B-4565-A978-68B2E862EE5B}" dt="2026-10-16T22:24:03.229" v="11084" actId="27636"/>
          <ac:spMkLst>
            <pc:docMk/>
            <pc:sldMk cId="335859245" sldId="642"/>
            <ac:spMk id="2" creationId="{E3A78E17-475B-6FF0-0E5C-D679F83AA7DE}"/>
          </ac:spMkLst>
        </pc:spChg>
        <pc:spChg chg="mod">
          <ac:chgData name="Lisa-Marie Bassler" userId="38f25fa2-f4e2-42aa-a629-d2ccc29b42c2" providerId="ADAL" clId="{151E9CE8-B21B-4565-A978-68B2E862EE5B}" dt="2026-10-16T22:24:08.097" v="11085" actId="1076"/>
          <ac:spMkLst>
            <pc:docMk/>
            <pc:sldMk cId="335859245" sldId="642"/>
            <ac:spMk id="6" creationId="{94F11481-9E87-4316-4174-9C5559ED925A}"/>
          </ac:spMkLst>
        </pc:spChg>
      </pc:sldChg>
      <pc:sldChg chg="addSp modSp add">
        <pc:chgData name="Lisa-Marie Bassler" userId="38f25fa2-f4e2-42aa-a629-d2ccc29b42c2" providerId="ADAL" clId="{151E9CE8-B21B-4565-A978-68B2E862EE5B}" dt="2026-10-17T15:50:25.801" v="15069" actId="12269"/>
        <pc:sldMkLst>
          <pc:docMk/>
          <pc:sldMk cId="2479796450" sldId="643"/>
        </pc:sldMkLst>
        <pc:spChg chg="add mod">
          <ac:chgData name="Lisa-Marie Bassler" userId="38f25fa2-f4e2-42aa-a629-d2ccc29b42c2" providerId="ADAL" clId="{151E9CE8-B21B-4565-A978-68B2E862EE5B}" dt="2026-10-16T22:14:25.702" v="11043"/>
          <ac:spMkLst>
            <pc:docMk/>
            <pc:sldMk cId="2479796450" sldId="643"/>
            <ac:spMk id="2" creationId="{8658E306-B213-1BAD-1AE7-146012928E5E}"/>
          </ac:spMkLst>
        </pc:spChg>
        <pc:spChg chg="add mod">
          <ac:chgData name="Lisa-Marie Bassler" userId="38f25fa2-f4e2-42aa-a629-d2ccc29b42c2" providerId="ADAL" clId="{151E9CE8-B21B-4565-A978-68B2E862EE5B}" dt="2026-10-16T22:14:25.702" v="11043"/>
          <ac:spMkLst>
            <pc:docMk/>
            <pc:sldMk cId="2479796450" sldId="643"/>
            <ac:spMk id="3" creationId="{A2229412-8518-CBC2-587B-A5D33BF5C2C3}"/>
          </ac:spMkLst>
        </pc:spChg>
        <pc:spChg chg="add mod">
          <ac:chgData name="Lisa-Marie Bassler" userId="38f25fa2-f4e2-42aa-a629-d2ccc29b42c2" providerId="ADAL" clId="{151E9CE8-B21B-4565-A978-68B2E862EE5B}" dt="2026-10-16T22:14:25.702" v="11043"/>
          <ac:spMkLst>
            <pc:docMk/>
            <pc:sldMk cId="2479796450" sldId="643"/>
            <ac:spMk id="5" creationId="{6EB9B947-2BDC-99C5-6436-C374E095E04A}"/>
          </ac:spMkLst>
        </pc:spChg>
        <pc:graphicFrameChg chg="add mod">
          <ac:chgData name="Lisa-Marie Bassler" userId="38f25fa2-f4e2-42aa-a629-d2ccc29b42c2" providerId="ADAL" clId="{151E9CE8-B21B-4565-A978-68B2E862EE5B}" dt="2026-10-17T15:50:25.801" v="15069" actId="12269"/>
          <ac:graphicFrameMkLst>
            <pc:docMk/>
            <pc:sldMk cId="2479796450" sldId="643"/>
            <ac:graphicFrameMk id="4" creationId="{2A714FBE-92C4-2E19-77F2-DDCFB9077A6E}"/>
          </ac:graphicFrameMkLst>
        </pc:graphicFrameChg>
      </pc:sldChg>
      <pc:sldChg chg="addSp modSp add">
        <pc:chgData name="Lisa-Marie Bassler" userId="38f25fa2-f4e2-42aa-a629-d2ccc29b42c2" providerId="ADAL" clId="{151E9CE8-B21B-4565-A978-68B2E862EE5B}" dt="2026-10-17T15:48:58.815" v="15062" actId="13782"/>
        <pc:sldMkLst>
          <pc:docMk/>
          <pc:sldMk cId="1220355730" sldId="644"/>
        </pc:sldMkLst>
        <pc:spChg chg="add mod">
          <ac:chgData name="Lisa-Marie Bassler" userId="38f25fa2-f4e2-42aa-a629-d2ccc29b42c2" providerId="ADAL" clId="{151E9CE8-B21B-4565-A978-68B2E862EE5B}" dt="2026-10-16T22:14:05.786" v="11041"/>
          <ac:spMkLst>
            <pc:docMk/>
            <pc:sldMk cId="1220355730" sldId="644"/>
            <ac:spMk id="2" creationId="{041C4218-4738-303D-FFF4-432A80E94FB2}"/>
          </ac:spMkLst>
        </pc:spChg>
        <pc:spChg chg="add mod">
          <ac:chgData name="Lisa-Marie Bassler" userId="38f25fa2-f4e2-42aa-a629-d2ccc29b42c2" providerId="ADAL" clId="{151E9CE8-B21B-4565-A978-68B2E862EE5B}" dt="2026-10-16T22:14:05.786" v="11041"/>
          <ac:spMkLst>
            <pc:docMk/>
            <pc:sldMk cId="1220355730" sldId="644"/>
            <ac:spMk id="3" creationId="{F32AA014-767B-FA0C-933E-FF760B662A1C}"/>
          </ac:spMkLst>
        </pc:spChg>
        <pc:graphicFrameChg chg="add mod">
          <ac:chgData name="Lisa-Marie Bassler" userId="38f25fa2-f4e2-42aa-a629-d2ccc29b42c2" providerId="ADAL" clId="{151E9CE8-B21B-4565-A978-68B2E862EE5B}" dt="2026-10-17T15:48:58.815" v="15062" actId="13782"/>
          <ac:graphicFrameMkLst>
            <pc:docMk/>
            <pc:sldMk cId="1220355730" sldId="644"/>
            <ac:graphicFrameMk id="4" creationId="{E641D182-E043-B76C-45B4-6C0F72E750C0}"/>
          </ac:graphicFrameMkLst>
        </pc:graphicFrameChg>
      </pc:sldChg>
      <pc:sldChg chg="addSp modSp add mod ord">
        <pc:chgData name="Lisa-Marie Bassler" userId="38f25fa2-f4e2-42aa-a629-d2ccc29b42c2" providerId="ADAL" clId="{151E9CE8-B21B-4565-A978-68B2E862EE5B}" dt="2026-10-17T15:55:02.974" v="15098"/>
        <pc:sldMkLst>
          <pc:docMk/>
          <pc:sldMk cId="4193272321" sldId="645"/>
        </pc:sldMkLst>
        <pc:spChg chg="add mod">
          <ac:chgData name="Lisa-Marie Bassler" userId="38f25fa2-f4e2-42aa-a629-d2ccc29b42c2" providerId="ADAL" clId="{151E9CE8-B21B-4565-A978-68B2E862EE5B}" dt="2026-10-16T22:30:30.104" v="11216"/>
          <ac:spMkLst>
            <pc:docMk/>
            <pc:sldMk cId="4193272321" sldId="645"/>
            <ac:spMk id="2" creationId="{0D33A5BA-9E14-75C5-AE1A-63AF5B1B7A93}"/>
          </ac:spMkLst>
        </pc:spChg>
        <pc:spChg chg="add mod">
          <ac:chgData name="Lisa-Marie Bassler" userId="38f25fa2-f4e2-42aa-a629-d2ccc29b42c2" providerId="ADAL" clId="{151E9CE8-B21B-4565-A978-68B2E862EE5B}" dt="2026-10-16T22:30:30.104" v="11216"/>
          <ac:spMkLst>
            <pc:docMk/>
            <pc:sldMk cId="4193272321" sldId="645"/>
            <ac:spMk id="3" creationId="{89F8377B-739C-AF2B-FE8B-8FA36442FB67}"/>
          </ac:spMkLst>
        </pc:spChg>
        <pc:spChg chg="add mod">
          <ac:chgData name="Lisa-Marie Bassler" userId="38f25fa2-f4e2-42aa-a629-d2ccc29b42c2" providerId="ADAL" clId="{151E9CE8-B21B-4565-A978-68B2E862EE5B}" dt="2026-10-17T15:55:02.974" v="15098"/>
          <ac:spMkLst>
            <pc:docMk/>
            <pc:sldMk cId="4193272321" sldId="645"/>
            <ac:spMk id="4" creationId="{03DF7625-D0BF-D7BB-E7DB-4531B88BC139}"/>
          </ac:spMkLst>
        </pc:spChg>
        <pc:picChg chg="add mod">
          <ac:chgData name="Lisa-Marie Bassler" userId="38f25fa2-f4e2-42aa-a629-d2ccc29b42c2" providerId="ADAL" clId="{151E9CE8-B21B-4565-A978-68B2E862EE5B}" dt="2026-10-16T22:30:30.104" v="11216"/>
          <ac:picMkLst>
            <pc:docMk/>
            <pc:sldMk cId="4193272321" sldId="645"/>
            <ac:picMk id="5" creationId="{3AAAC649-873E-3E1C-6B68-5B4602C6200E}"/>
          </ac:picMkLst>
        </pc:picChg>
      </pc:sldChg>
      <pc:sldChg chg="addSp modSp add mod modNotesTx">
        <pc:chgData name="Lisa-Marie Bassler" userId="38f25fa2-f4e2-42aa-a629-d2ccc29b42c2" providerId="ADAL" clId="{151E9CE8-B21B-4565-A978-68B2E862EE5B}" dt="2026-10-19T21:33:45.376" v="15295" actId="20577"/>
        <pc:sldMkLst>
          <pc:docMk/>
          <pc:sldMk cId="3788902307" sldId="646"/>
        </pc:sldMkLst>
        <pc:picChg chg="add mod modCrop">
          <ac:chgData name="Lisa-Marie Bassler" userId="38f25fa2-f4e2-42aa-a629-d2ccc29b42c2" providerId="ADAL" clId="{151E9CE8-B21B-4565-A978-68B2E862EE5B}" dt="2026-10-16T22:42:53.148" v="11874" actId="1076"/>
          <ac:picMkLst>
            <pc:docMk/>
            <pc:sldMk cId="3788902307" sldId="646"/>
            <ac:picMk id="3" creationId="{D9D29796-AA1A-F80E-474B-3F3EC38F96E4}"/>
          </ac:picMkLst>
        </pc:picChg>
      </pc:sldChg>
      <pc:sldChg chg="addSp modSp add mod">
        <pc:chgData name="Lisa-Marie Bassler" userId="38f25fa2-f4e2-42aa-a629-d2ccc29b42c2" providerId="ADAL" clId="{151E9CE8-B21B-4565-A978-68B2E862EE5B}" dt="2026-10-16T22:42:13.163" v="11866" actId="1076"/>
        <pc:sldMkLst>
          <pc:docMk/>
          <pc:sldMk cId="3780704056" sldId="647"/>
        </pc:sldMkLst>
        <pc:picChg chg="add mod modCrop">
          <ac:chgData name="Lisa-Marie Bassler" userId="38f25fa2-f4e2-42aa-a629-d2ccc29b42c2" providerId="ADAL" clId="{151E9CE8-B21B-4565-A978-68B2E862EE5B}" dt="2026-10-16T22:42:13.163" v="11866" actId="1076"/>
          <ac:picMkLst>
            <pc:docMk/>
            <pc:sldMk cId="3780704056" sldId="647"/>
            <ac:picMk id="3" creationId="{7FC42CC3-78E2-3F35-3645-21BBE4460ADC}"/>
          </ac:picMkLst>
        </pc:picChg>
      </pc:sldChg>
      <pc:sldChg chg="addSp modSp add">
        <pc:chgData name="Lisa-Marie Bassler" userId="38f25fa2-f4e2-42aa-a629-d2ccc29b42c2" providerId="ADAL" clId="{151E9CE8-B21B-4565-A978-68B2E862EE5B}" dt="2026-10-16T22:30:19.879" v="11215"/>
        <pc:sldMkLst>
          <pc:docMk/>
          <pc:sldMk cId="3121046698" sldId="648"/>
        </pc:sldMkLst>
        <pc:spChg chg="add mod">
          <ac:chgData name="Lisa-Marie Bassler" userId="38f25fa2-f4e2-42aa-a629-d2ccc29b42c2" providerId="ADAL" clId="{151E9CE8-B21B-4565-A978-68B2E862EE5B}" dt="2026-10-16T22:30:19.879" v="11215"/>
          <ac:spMkLst>
            <pc:docMk/>
            <pc:sldMk cId="3121046698" sldId="648"/>
            <ac:spMk id="2" creationId="{99198D6B-858C-7894-7661-563EDA04323F}"/>
          </ac:spMkLst>
        </pc:spChg>
        <pc:spChg chg="add mod">
          <ac:chgData name="Lisa-Marie Bassler" userId="38f25fa2-f4e2-42aa-a629-d2ccc29b42c2" providerId="ADAL" clId="{151E9CE8-B21B-4565-A978-68B2E862EE5B}" dt="2026-10-16T22:30:19.879" v="11215"/>
          <ac:spMkLst>
            <pc:docMk/>
            <pc:sldMk cId="3121046698" sldId="648"/>
            <ac:spMk id="3" creationId="{6FAFB00A-1751-17CB-2A72-0808047D9AF0}"/>
          </ac:spMkLst>
        </pc:spChg>
        <pc:spChg chg="add mod">
          <ac:chgData name="Lisa-Marie Bassler" userId="38f25fa2-f4e2-42aa-a629-d2ccc29b42c2" providerId="ADAL" clId="{151E9CE8-B21B-4565-A978-68B2E862EE5B}" dt="2026-10-16T22:30:19.879" v="11215"/>
          <ac:spMkLst>
            <pc:docMk/>
            <pc:sldMk cId="3121046698" sldId="648"/>
            <ac:spMk id="4" creationId="{CA94C1A5-CE70-D317-F721-D094A91BB7DD}"/>
          </ac:spMkLst>
        </pc:spChg>
        <pc:picChg chg="add mod">
          <ac:chgData name="Lisa-Marie Bassler" userId="38f25fa2-f4e2-42aa-a629-d2ccc29b42c2" providerId="ADAL" clId="{151E9CE8-B21B-4565-A978-68B2E862EE5B}" dt="2026-10-16T22:30:19.879" v="11215"/>
          <ac:picMkLst>
            <pc:docMk/>
            <pc:sldMk cId="3121046698" sldId="648"/>
            <ac:picMk id="5" creationId="{12890BE6-AEA2-96E1-E61E-7B00008D8EEB}"/>
          </ac:picMkLst>
        </pc:picChg>
      </pc:sldChg>
      <pc:sldChg chg="delSp modSp add mod">
        <pc:chgData name="Lisa-Marie Bassler" userId="38f25fa2-f4e2-42aa-a629-d2ccc29b42c2" providerId="ADAL" clId="{151E9CE8-B21B-4565-A978-68B2E862EE5B}" dt="2026-10-17T15:51:59.600" v="15086" actId="20577"/>
        <pc:sldMkLst>
          <pc:docMk/>
          <pc:sldMk cId="319442708" sldId="649"/>
        </pc:sldMkLst>
        <pc:spChg chg="mod">
          <ac:chgData name="Lisa-Marie Bassler" userId="38f25fa2-f4e2-42aa-a629-d2ccc29b42c2" providerId="ADAL" clId="{151E9CE8-B21B-4565-A978-68B2E862EE5B}" dt="2026-10-16T22:25:25.339" v="11117" actId="27636"/>
          <ac:spMkLst>
            <pc:docMk/>
            <pc:sldMk cId="319442708" sldId="649"/>
            <ac:spMk id="2" creationId="{3035DC0D-68F0-68E8-F685-8F27F7402A64}"/>
          </ac:spMkLst>
        </pc:spChg>
        <pc:spChg chg="mod">
          <ac:chgData name="Lisa-Marie Bassler" userId="38f25fa2-f4e2-42aa-a629-d2ccc29b42c2" providerId="ADAL" clId="{151E9CE8-B21B-4565-A978-68B2E862EE5B}" dt="2026-10-17T15:51:59.600" v="15086" actId="20577"/>
          <ac:spMkLst>
            <pc:docMk/>
            <pc:sldMk cId="319442708" sldId="649"/>
            <ac:spMk id="4" creationId="{A569F87E-C309-BD75-316F-4CA830852AD8}"/>
          </ac:spMkLst>
        </pc:spChg>
      </pc:sldChg>
      <pc:sldChg chg="addSp delSp modSp add mod ord">
        <pc:chgData name="Lisa-Marie Bassler" userId="38f25fa2-f4e2-42aa-a629-d2ccc29b42c2" providerId="ADAL" clId="{151E9CE8-B21B-4565-A978-68B2E862EE5B}" dt="2026-10-16T22:29:27.746" v="11214" actId="207"/>
        <pc:sldMkLst>
          <pc:docMk/>
          <pc:sldMk cId="4036253185" sldId="650"/>
        </pc:sldMkLst>
        <pc:spChg chg="mod">
          <ac:chgData name="Lisa-Marie Bassler" userId="38f25fa2-f4e2-42aa-a629-d2ccc29b42c2" providerId="ADAL" clId="{151E9CE8-B21B-4565-A978-68B2E862EE5B}" dt="2026-10-16T22:26:59.309" v="11171" actId="6549"/>
          <ac:spMkLst>
            <pc:docMk/>
            <pc:sldMk cId="4036253185" sldId="650"/>
            <ac:spMk id="2" creationId="{515F9E72-ECC9-3702-F5F3-E4D641DCCA57}"/>
          </ac:spMkLst>
        </pc:spChg>
        <pc:spChg chg="mod">
          <ac:chgData name="Lisa-Marie Bassler" userId="38f25fa2-f4e2-42aa-a629-d2ccc29b42c2" providerId="ADAL" clId="{151E9CE8-B21B-4565-A978-68B2E862EE5B}" dt="2026-10-16T22:29:27.746" v="11214" actId="207"/>
          <ac:spMkLst>
            <pc:docMk/>
            <pc:sldMk cId="4036253185" sldId="650"/>
            <ac:spMk id="6" creationId="{7504A2B7-D6CD-CA1A-AD00-CD51DB22739F}"/>
          </ac:spMkLst>
        </pc:spChg>
        <pc:picChg chg="add mod">
          <ac:chgData name="Lisa-Marie Bassler" userId="38f25fa2-f4e2-42aa-a629-d2ccc29b42c2" providerId="ADAL" clId="{151E9CE8-B21B-4565-A978-68B2E862EE5B}" dt="2026-10-16T22:29:04.198" v="11208" actId="1076"/>
          <ac:picMkLst>
            <pc:docMk/>
            <pc:sldMk cId="4036253185" sldId="650"/>
            <ac:picMk id="7" creationId="{F4EE0476-3C85-C62B-36F2-27E86EDA0907}"/>
          </ac:picMkLst>
        </pc:picChg>
      </pc:sldChg>
      <pc:sldChg chg="addSp modSp add mod ord">
        <pc:chgData name="Lisa-Marie Bassler" userId="38f25fa2-f4e2-42aa-a629-d2ccc29b42c2" providerId="ADAL" clId="{151E9CE8-B21B-4565-A978-68B2E862EE5B}" dt="2026-10-17T15:56:13.226" v="15100" actId="1076"/>
        <pc:sldMkLst>
          <pc:docMk/>
          <pc:sldMk cId="3809062584" sldId="651"/>
        </pc:sldMkLst>
        <pc:spChg chg="mod">
          <ac:chgData name="Lisa-Marie Bassler" userId="38f25fa2-f4e2-42aa-a629-d2ccc29b42c2" providerId="ADAL" clId="{151E9CE8-B21B-4565-A978-68B2E862EE5B}" dt="2026-10-16T22:31:50.476" v="11290" actId="1076"/>
          <ac:spMkLst>
            <pc:docMk/>
            <pc:sldMk cId="3809062584" sldId="651"/>
            <ac:spMk id="2" creationId="{B11F1B2D-1F4F-D1A0-EAFD-4E4DC1CB0646}"/>
          </ac:spMkLst>
        </pc:spChg>
        <pc:picChg chg="add mod">
          <ac:chgData name="Lisa-Marie Bassler" userId="38f25fa2-f4e2-42aa-a629-d2ccc29b42c2" providerId="ADAL" clId="{151E9CE8-B21B-4565-A978-68B2E862EE5B}" dt="2026-10-17T15:56:13.226" v="15100" actId="1076"/>
          <ac:picMkLst>
            <pc:docMk/>
            <pc:sldMk cId="3809062584" sldId="651"/>
            <ac:picMk id="4" creationId="{388DC8E7-6E85-0F1E-9258-B26D678E60ED}"/>
          </ac:picMkLst>
        </pc:picChg>
      </pc:sldChg>
      <pc:sldChg chg="addSp delSp modSp add mod ord">
        <pc:chgData name="Lisa-Marie Bassler" userId="38f25fa2-f4e2-42aa-a629-d2ccc29b42c2" providerId="ADAL" clId="{151E9CE8-B21B-4565-A978-68B2E862EE5B}" dt="2026-10-17T15:58:21.852" v="15124" actId="1036"/>
        <pc:sldMkLst>
          <pc:docMk/>
          <pc:sldMk cId="2069634174" sldId="652"/>
        </pc:sldMkLst>
        <pc:spChg chg="mod">
          <ac:chgData name="Lisa-Marie Bassler" userId="38f25fa2-f4e2-42aa-a629-d2ccc29b42c2" providerId="ADAL" clId="{151E9CE8-B21B-4565-A978-68B2E862EE5B}" dt="2026-10-16T22:36:25.443" v="11786" actId="14100"/>
          <ac:spMkLst>
            <pc:docMk/>
            <pc:sldMk cId="2069634174" sldId="652"/>
            <ac:spMk id="2" creationId="{F36B07B8-1D98-9B0B-D24D-69B9AD1555E0}"/>
          </ac:spMkLst>
        </pc:spChg>
        <pc:spChg chg="mod">
          <ac:chgData name="Lisa-Marie Bassler" userId="38f25fa2-f4e2-42aa-a629-d2ccc29b42c2" providerId="ADAL" clId="{151E9CE8-B21B-4565-A978-68B2E862EE5B}" dt="2026-10-17T15:58:17.772" v="15118" actId="1036"/>
          <ac:spMkLst>
            <pc:docMk/>
            <pc:sldMk cId="2069634174" sldId="652"/>
            <ac:spMk id="6" creationId="{B1469C09-BCF1-FFCC-BFF4-00918DB7A40E}"/>
          </ac:spMkLst>
        </pc:spChg>
        <pc:picChg chg="add mod">
          <ac:chgData name="Lisa-Marie Bassler" userId="38f25fa2-f4e2-42aa-a629-d2ccc29b42c2" providerId="ADAL" clId="{151E9CE8-B21B-4565-A978-68B2E862EE5B}" dt="2026-10-17T15:58:21.852" v="15124" actId="1036"/>
          <ac:picMkLst>
            <pc:docMk/>
            <pc:sldMk cId="2069634174" sldId="652"/>
            <ac:picMk id="5" creationId="{A6456F15-2363-B310-ECDC-FC32D7D32076}"/>
          </ac:picMkLst>
        </pc:picChg>
        <pc:picChg chg="add mod">
          <ac:chgData name="Lisa-Marie Bassler" userId="38f25fa2-f4e2-42aa-a629-d2ccc29b42c2" providerId="ADAL" clId="{151E9CE8-B21B-4565-A978-68B2E862EE5B}" dt="2026-10-17T15:58:20.322" v="15121" actId="1036"/>
          <ac:picMkLst>
            <pc:docMk/>
            <pc:sldMk cId="2069634174" sldId="652"/>
            <ac:picMk id="8" creationId="{C67F9186-C887-9100-A103-7560745CBC88}"/>
          </ac:picMkLst>
        </pc:picChg>
      </pc:sldChg>
      <pc:sldChg chg="modSp add mod">
        <pc:chgData name="Lisa-Marie Bassler" userId="38f25fa2-f4e2-42aa-a629-d2ccc29b42c2" providerId="ADAL" clId="{151E9CE8-B21B-4565-A978-68B2E862EE5B}" dt="2026-10-16T22:50:41.872" v="12350" actId="2711"/>
        <pc:sldMkLst>
          <pc:docMk/>
          <pc:sldMk cId="724017223" sldId="653"/>
        </pc:sldMkLst>
        <pc:spChg chg="mod">
          <ac:chgData name="Lisa-Marie Bassler" userId="38f25fa2-f4e2-42aa-a629-d2ccc29b42c2" providerId="ADAL" clId="{151E9CE8-B21B-4565-A978-68B2E862EE5B}" dt="2026-10-16T22:49:11.846" v="12348" actId="20577"/>
          <ac:spMkLst>
            <pc:docMk/>
            <pc:sldMk cId="724017223" sldId="653"/>
            <ac:spMk id="2" creationId="{620E088F-E836-8348-1C8E-B74A26CA5D76}"/>
          </ac:spMkLst>
        </pc:spChg>
        <pc:spChg chg="mod">
          <ac:chgData name="Lisa-Marie Bassler" userId="38f25fa2-f4e2-42aa-a629-d2ccc29b42c2" providerId="ADAL" clId="{151E9CE8-B21B-4565-A978-68B2E862EE5B}" dt="2026-10-16T22:50:41.872" v="12350" actId="2711"/>
          <ac:spMkLst>
            <pc:docMk/>
            <pc:sldMk cId="724017223" sldId="653"/>
            <ac:spMk id="6" creationId="{DA2D9756-55F2-C998-860B-0C1EFB47A633}"/>
          </ac:spMkLst>
        </pc:spChg>
        <pc:picChg chg="mod">
          <ac:chgData name="Lisa-Marie Bassler" userId="38f25fa2-f4e2-42aa-a629-d2ccc29b42c2" providerId="ADAL" clId="{151E9CE8-B21B-4565-A978-68B2E862EE5B}" dt="2026-10-16T22:48:46.346" v="12324" actId="1076"/>
          <ac:picMkLst>
            <pc:docMk/>
            <pc:sldMk cId="724017223" sldId="653"/>
            <ac:picMk id="5" creationId="{23554C76-32D0-2A69-E47F-34CFC555D2C3}"/>
          </ac:picMkLst>
        </pc:picChg>
        <pc:picChg chg="mod">
          <ac:chgData name="Lisa-Marie Bassler" userId="38f25fa2-f4e2-42aa-a629-d2ccc29b42c2" providerId="ADAL" clId="{151E9CE8-B21B-4565-A978-68B2E862EE5B}" dt="2026-10-16T22:48:49.536" v="12325" actId="1076"/>
          <ac:picMkLst>
            <pc:docMk/>
            <pc:sldMk cId="724017223" sldId="653"/>
            <ac:picMk id="7" creationId="{65B55163-D605-ABEB-EA00-8E69A1F2F735}"/>
          </ac:picMkLst>
        </pc:picChg>
      </pc:sldChg>
      <pc:sldChg chg="addSp delSp modSp new mod">
        <pc:chgData name="Lisa-Marie Bassler" userId="38f25fa2-f4e2-42aa-a629-d2ccc29b42c2" providerId="ADAL" clId="{151E9CE8-B21B-4565-A978-68B2E862EE5B}" dt="2026-10-16T22:53:42.564" v="12383" actId="14100"/>
        <pc:sldMkLst>
          <pc:docMk/>
          <pc:sldMk cId="1430366453" sldId="654"/>
        </pc:sldMkLst>
        <pc:spChg chg="add mod">
          <ac:chgData name="Lisa-Marie Bassler" userId="38f25fa2-f4e2-42aa-a629-d2ccc29b42c2" providerId="ADAL" clId="{151E9CE8-B21B-4565-A978-68B2E862EE5B}" dt="2026-10-16T22:53:42.564" v="12383" actId="14100"/>
          <ac:spMkLst>
            <pc:docMk/>
            <pc:sldMk cId="1430366453" sldId="654"/>
            <ac:spMk id="4" creationId="{1F6B743E-9105-66BF-5E96-A8D521050A38}"/>
          </ac:spMkLst>
        </pc:spChg>
        <pc:spChg chg="add mod">
          <ac:chgData name="Lisa-Marie Bassler" userId="38f25fa2-f4e2-42aa-a629-d2ccc29b42c2" providerId="ADAL" clId="{151E9CE8-B21B-4565-A978-68B2E862EE5B}" dt="2026-10-16T22:53:30.671" v="12375"/>
          <ac:spMkLst>
            <pc:docMk/>
            <pc:sldMk cId="1430366453" sldId="654"/>
            <ac:spMk id="5" creationId="{6C2C82CC-8EDB-F8FB-509F-699A77126DE2}"/>
          </ac:spMkLst>
        </pc:spChg>
        <pc:spChg chg="add mod">
          <ac:chgData name="Lisa-Marie Bassler" userId="38f25fa2-f4e2-42aa-a629-d2ccc29b42c2" providerId="ADAL" clId="{151E9CE8-B21B-4565-A978-68B2E862EE5B}" dt="2026-10-16T22:53:30.671" v="12375"/>
          <ac:spMkLst>
            <pc:docMk/>
            <pc:sldMk cId="1430366453" sldId="654"/>
            <ac:spMk id="6" creationId="{4624306F-1929-5C7D-1D28-F7BE1D8AE9FE}"/>
          </ac:spMkLst>
        </pc:spChg>
        <pc:picChg chg="add mod">
          <ac:chgData name="Lisa-Marie Bassler" userId="38f25fa2-f4e2-42aa-a629-d2ccc29b42c2" providerId="ADAL" clId="{151E9CE8-B21B-4565-A978-68B2E862EE5B}" dt="2026-10-16T22:53:30.671" v="12375"/>
          <ac:picMkLst>
            <pc:docMk/>
            <pc:sldMk cId="1430366453" sldId="654"/>
            <ac:picMk id="7" creationId="{4E12D5C9-914C-03B3-325B-CAA84B847BA6}"/>
          </ac:picMkLst>
        </pc:picChg>
      </pc:sldChg>
      <pc:sldChg chg="addSp modSp add mod">
        <pc:chgData name="Lisa-Marie Bassler" userId="38f25fa2-f4e2-42aa-a629-d2ccc29b42c2" providerId="ADAL" clId="{151E9CE8-B21B-4565-A978-68B2E862EE5B}" dt="2026-10-16T22:54:17.953" v="12392" actId="1076"/>
        <pc:sldMkLst>
          <pc:docMk/>
          <pc:sldMk cId="4084770917" sldId="655"/>
        </pc:sldMkLst>
        <pc:spChg chg="add mod">
          <ac:chgData name="Lisa-Marie Bassler" userId="38f25fa2-f4e2-42aa-a629-d2ccc29b42c2" providerId="ADAL" clId="{151E9CE8-B21B-4565-A978-68B2E862EE5B}" dt="2026-10-16T22:54:06.492" v="12389" actId="14100"/>
          <ac:spMkLst>
            <pc:docMk/>
            <pc:sldMk cId="4084770917" sldId="655"/>
            <ac:spMk id="2" creationId="{9914ECB3-7ACC-657F-9901-059A8F8803CE}"/>
          </ac:spMkLst>
        </pc:spChg>
        <pc:spChg chg="add mod">
          <ac:chgData name="Lisa-Marie Bassler" userId="38f25fa2-f4e2-42aa-a629-d2ccc29b42c2" providerId="ADAL" clId="{151E9CE8-B21B-4565-A978-68B2E862EE5B}" dt="2026-10-16T22:54:17.953" v="12392" actId="1076"/>
          <ac:spMkLst>
            <pc:docMk/>
            <pc:sldMk cId="4084770917" sldId="655"/>
            <ac:spMk id="3" creationId="{040FF24B-515A-DB62-592B-659FDF82EB55}"/>
          </ac:spMkLst>
        </pc:spChg>
      </pc:sldChg>
      <pc:sldChg chg="modSp add mod ord">
        <pc:chgData name="Lisa-Marie Bassler" userId="38f25fa2-f4e2-42aa-a629-d2ccc29b42c2" providerId="ADAL" clId="{151E9CE8-B21B-4565-A978-68B2E862EE5B}" dt="2026-10-16T22:57:38.783" v="12568" actId="1076"/>
        <pc:sldMkLst>
          <pc:docMk/>
          <pc:sldMk cId="529291792" sldId="656"/>
        </pc:sldMkLst>
        <pc:spChg chg="mod">
          <ac:chgData name="Lisa-Marie Bassler" userId="38f25fa2-f4e2-42aa-a629-d2ccc29b42c2" providerId="ADAL" clId="{151E9CE8-B21B-4565-A978-68B2E862EE5B}" dt="2026-10-16T22:57:38.783" v="12568" actId="1076"/>
          <ac:spMkLst>
            <pc:docMk/>
            <pc:sldMk cId="529291792" sldId="656"/>
            <ac:spMk id="3" creationId="{258CBF69-A480-81E7-215F-B4BF3460C019}"/>
          </ac:spMkLst>
        </pc:spChg>
      </pc:sldChg>
      <pc:sldChg chg="add del">
        <pc:chgData name="Lisa-Marie Bassler" userId="38f25fa2-f4e2-42aa-a629-d2ccc29b42c2" providerId="ADAL" clId="{151E9CE8-B21B-4565-A978-68B2E862EE5B}" dt="2026-10-19T07:47:11.519" v="15211" actId="2890"/>
        <pc:sldMkLst>
          <pc:docMk/>
          <pc:sldMk cId="2254187139" sldId="657"/>
        </pc:sldMkLst>
      </pc:sldChg>
      <pc:sldMasterChg chg="addSldLayout">
        <pc:chgData name="Lisa-Marie Bassler" userId="38f25fa2-f4e2-42aa-a629-d2ccc29b42c2" providerId="ADAL" clId="{151E9CE8-B21B-4565-A978-68B2E862EE5B}" dt="2026-10-16T21:50:56.671" v="5612"/>
        <pc:sldMasterMkLst>
          <pc:docMk/>
          <pc:sldMasterMk cId="4217950868" sldId="2147483712"/>
        </pc:sldMasterMkLst>
        <pc:sldLayoutChg chg="add replId">
          <pc:chgData name="Lisa-Marie Bassler" userId="38f25fa2-f4e2-42aa-a629-d2ccc29b42c2" providerId="ADAL" clId="{151E9CE8-B21B-4565-A978-68B2E862EE5B}" dt="2026-10-16T21:50:56.671" v="5612"/>
          <pc:sldLayoutMkLst>
            <pc:docMk/>
            <pc:sldMasterMk cId="4217950868" sldId="2147483712"/>
            <pc:sldLayoutMk cId="3257729491" sldId="2147483724"/>
          </pc:sldLayoutMkLst>
        </pc:sldLayoutChg>
      </pc:sldMaster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svg"/><Relationship Id="rId1" Type="http://schemas.openxmlformats.org/officeDocument/2006/relationships/image" Target="../media/image27.svg"/><Relationship Id="rId4" Type="http://schemas.openxmlformats.org/officeDocument/2006/relationships/image" Target="../media/image3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svg"/><Relationship Id="rId1" Type="http://schemas.openxmlformats.org/officeDocument/2006/relationships/image" Target="../media/image27.sv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75E116-D36E-4D23-8199-13F3ADD3EF21}" type="doc">
      <dgm:prSet loTypeId="urn:microsoft.com/office/officeart/2005/8/layout/vProcess5" loCatId="process" qsTypeId="urn:microsoft.com/office/officeart/2005/8/quickstyle/simple2#1" qsCatId="simple" csTypeId="urn:microsoft.com/office/officeart/2005/8/colors/colorful1#2" csCatId="colorful" phldr="1"/>
      <dgm:spPr/>
      <dgm:t>
        <a:bodyPr/>
        <a:lstStyle/>
        <a:p>
          <a:endParaRPr lang="en-US"/>
        </a:p>
      </dgm:t>
    </dgm:pt>
    <dgm:pt modelId="{8A415AFF-C422-45F2-A1DF-4B8A15600A35}">
      <dgm:prSet custT="1"/>
      <dgm:spPr/>
      <dgm:t>
        <a:bodyPr/>
        <a:lstStyle/>
        <a:p>
          <a:pPr algn="just"/>
          <a:r>
            <a:rPr lang="en-GB" sz="1800">
              <a:latin typeface="Aptos" panose="020B0004020202020204" pitchFamily="34" charset="0"/>
            </a:rPr>
            <a:t>Title or Question</a:t>
          </a:r>
          <a:endParaRPr lang="en-US" sz="1800">
            <a:latin typeface="Aptos" panose="020B0004020202020204" pitchFamily="34" charset="0"/>
          </a:endParaRPr>
        </a:p>
      </dgm:t>
    </dgm:pt>
    <dgm:pt modelId="{A898EAF5-4785-4E76-ABDE-89212A60171F}" type="parTrans" cxnId="{8DB36DC1-78EB-4698-8D10-6409605CD478}">
      <dgm:prSet/>
      <dgm:spPr/>
      <dgm:t>
        <a:bodyPr/>
        <a:lstStyle/>
        <a:p>
          <a:pPr algn="just"/>
          <a:endParaRPr lang="en-US" sz="3200">
            <a:latin typeface="Aptos" panose="020B0004020202020204" pitchFamily="34" charset="0"/>
          </a:endParaRPr>
        </a:p>
      </dgm:t>
    </dgm:pt>
    <dgm:pt modelId="{C40C7F9D-73ED-43D9-812B-CEA5AAC2B05D}" type="sibTrans" cxnId="{8DB36DC1-78EB-4698-8D10-6409605CD478}">
      <dgm:prSet custT="1"/>
      <dgm:spPr/>
      <dgm:t>
        <a:bodyPr/>
        <a:lstStyle/>
        <a:p>
          <a:pPr algn="just"/>
          <a:endParaRPr lang="en-US" sz="2400">
            <a:latin typeface="Aptos" panose="020B0004020202020204" pitchFamily="34" charset="0"/>
          </a:endParaRPr>
        </a:p>
      </dgm:t>
    </dgm:pt>
    <dgm:pt modelId="{6B9628EE-5E73-4DBD-9BCB-9A9C31AFB4C3}">
      <dgm:prSet custT="1"/>
      <dgm:spPr/>
      <dgm:t>
        <a:bodyPr/>
        <a:lstStyle/>
        <a:p>
          <a:pPr algn="just"/>
          <a:r>
            <a:rPr lang="en-GB" sz="1800">
              <a:latin typeface="Aptos" panose="020B0004020202020204" pitchFamily="34" charset="0"/>
            </a:rPr>
            <a:t>Introduction (10%)</a:t>
          </a:r>
          <a:endParaRPr lang="en-US" sz="1800">
            <a:latin typeface="Aptos" panose="020B0004020202020204" pitchFamily="34" charset="0"/>
          </a:endParaRPr>
        </a:p>
      </dgm:t>
    </dgm:pt>
    <dgm:pt modelId="{AB3EA85D-61E5-440C-9544-8766B937C778}" type="parTrans" cxnId="{64DCBD84-B296-4758-BD46-CDFEE1A8A24F}">
      <dgm:prSet/>
      <dgm:spPr/>
      <dgm:t>
        <a:bodyPr/>
        <a:lstStyle/>
        <a:p>
          <a:pPr algn="just"/>
          <a:endParaRPr lang="en-US" sz="3200">
            <a:latin typeface="Aptos" panose="020B0004020202020204" pitchFamily="34" charset="0"/>
          </a:endParaRPr>
        </a:p>
      </dgm:t>
    </dgm:pt>
    <dgm:pt modelId="{6D8B4419-7843-4021-B011-4039C59DA083}" type="sibTrans" cxnId="{64DCBD84-B296-4758-BD46-CDFEE1A8A24F}">
      <dgm:prSet custT="1"/>
      <dgm:spPr/>
      <dgm:t>
        <a:bodyPr/>
        <a:lstStyle/>
        <a:p>
          <a:pPr algn="just"/>
          <a:endParaRPr lang="en-US" sz="2400">
            <a:latin typeface="Aptos" panose="020B0004020202020204" pitchFamily="34" charset="0"/>
          </a:endParaRPr>
        </a:p>
      </dgm:t>
    </dgm:pt>
    <dgm:pt modelId="{B79CF7EB-6DC8-494B-9D22-FBB0FA284EBF}">
      <dgm:prSet custT="1"/>
      <dgm:spPr/>
      <dgm:t>
        <a:bodyPr/>
        <a:lstStyle/>
        <a:p>
          <a:pPr algn="just"/>
          <a:r>
            <a:rPr lang="en-GB" sz="1800">
              <a:latin typeface="Aptos" panose="020B0004020202020204" pitchFamily="34" charset="0"/>
            </a:rPr>
            <a:t>Main Body (80%)</a:t>
          </a:r>
          <a:endParaRPr lang="en-US" sz="1800">
            <a:latin typeface="Aptos" panose="020B0004020202020204" pitchFamily="34" charset="0"/>
          </a:endParaRPr>
        </a:p>
      </dgm:t>
    </dgm:pt>
    <dgm:pt modelId="{5CD73C2C-C555-4046-9071-B4FF6B55A025}" type="parTrans" cxnId="{4547626A-4618-4698-8E6A-59C7280F2DB7}">
      <dgm:prSet/>
      <dgm:spPr/>
      <dgm:t>
        <a:bodyPr/>
        <a:lstStyle/>
        <a:p>
          <a:pPr algn="just"/>
          <a:endParaRPr lang="en-US" sz="3200">
            <a:latin typeface="Aptos" panose="020B0004020202020204" pitchFamily="34" charset="0"/>
          </a:endParaRPr>
        </a:p>
      </dgm:t>
    </dgm:pt>
    <dgm:pt modelId="{5B8F49F1-C2DC-46E8-B0A6-C4E7B5DCD2BD}" type="sibTrans" cxnId="{4547626A-4618-4698-8E6A-59C7280F2DB7}">
      <dgm:prSet custT="1"/>
      <dgm:spPr/>
      <dgm:t>
        <a:bodyPr/>
        <a:lstStyle/>
        <a:p>
          <a:pPr algn="just"/>
          <a:endParaRPr lang="en-US" sz="2400">
            <a:latin typeface="Aptos" panose="020B0004020202020204" pitchFamily="34" charset="0"/>
          </a:endParaRPr>
        </a:p>
      </dgm:t>
    </dgm:pt>
    <dgm:pt modelId="{191BC81A-8DED-4034-833E-323C5089072C}">
      <dgm:prSet custT="1"/>
      <dgm:spPr/>
      <dgm:t>
        <a:bodyPr/>
        <a:lstStyle/>
        <a:p>
          <a:pPr algn="just"/>
          <a:r>
            <a:rPr lang="en-GB" sz="1800">
              <a:latin typeface="Aptos" panose="020B0004020202020204" pitchFamily="34" charset="0"/>
            </a:rPr>
            <a:t>Conclusion (10%)</a:t>
          </a:r>
          <a:endParaRPr lang="en-US" sz="1800">
            <a:latin typeface="Aptos" panose="020B0004020202020204" pitchFamily="34" charset="0"/>
          </a:endParaRPr>
        </a:p>
      </dgm:t>
    </dgm:pt>
    <dgm:pt modelId="{D1FE04FB-31B0-4996-8002-533642DDCDC0}" type="parTrans" cxnId="{BA4C62FC-C673-4B11-95D6-FC9834CDBCD6}">
      <dgm:prSet/>
      <dgm:spPr/>
      <dgm:t>
        <a:bodyPr/>
        <a:lstStyle/>
        <a:p>
          <a:pPr algn="just"/>
          <a:endParaRPr lang="en-US" sz="3200">
            <a:latin typeface="Aptos" panose="020B0004020202020204" pitchFamily="34" charset="0"/>
          </a:endParaRPr>
        </a:p>
      </dgm:t>
    </dgm:pt>
    <dgm:pt modelId="{740627AE-C4F9-4B8E-B8F2-BD4F4762AA9D}" type="sibTrans" cxnId="{BA4C62FC-C673-4B11-95D6-FC9834CDBCD6}">
      <dgm:prSet custT="1"/>
      <dgm:spPr/>
      <dgm:t>
        <a:bodyPr/>
        <a:lstStyle/>
        <a:p>
          <a:pPr algn="just"/>
          <a:endParaRPr lang="en-US" sz="2400">
            <a:latin typeface="Aptos" panose="020B0004020202020204" pitchFamily="34" charset="0"/>
          </a:endParaRPr>
        </a:p>
      </dgm:t>
    </dgm:pt>
    <dgm:pt modelId="{8CA5009A-5B76-4F26-ACC7-F803F3E0BFD0}">
      <dgm:prSet custT="1"/>
      <dgm:spPr/>
      <dgm:t>
        <a:bodyPr/>
        <a:lstStyle/>
        <a:p>
          <a:pPr algn="just"/>
          <a:r>
            <a:rPr lang="en-GB" sz="1800">
              <a:latin typeface="Aptos" panose="020B0004020202020204" pitchFamily="34" charset="0"/>
            </a:rPr>
            <a:t>Reference List</a:t>
          </a:r>
        </a:p>
        <a:p>
          <a:pPr algn="just"/>
          <a:r>
            <a:rPr lang="en-GB" sz="1800">
              <a:latin typeface="Aptos" panose="020B0004020202020204" pitchFamily="34" charset="0"/>
            </a:rPr>
            <a:t>(not included in word count)</a:t>
          </a:r>
          <a:endParaRPr lang="en-US" sz="1800">
            <a:latin typeface="Aptos" panose="020B0004020202020204" pitchFamily="34" charset="0"/>
          </a:endParaRPr>
        </a:p>
      </dgm:t>
    </dgm:pt>
    <dgm:pt modelId="{97A3BEA3-E6EF-42E2-B9B4-4CE254D08149}" type="parTrans" cxnId="{0C07C075-36B1-453A-852A-046F7DA463D7}">
      <dgm:prSet/>
      <dgm:spPr/>
      <dgm:t>
        <a:bodyPr/>
        <a:lstStyle/>
        <a:p>
          <a:pPr algn="just"/>
          <a:endParaRPr lang="en-US" sz="3200">
            <a:latin typeface="Aptos" panose="020B0004020202020204" pitchFamily="34" charset="0"/>
          </a:endParaRPr>
        </a:p>
      </dgm:t>
    </dgm:pt>
    <dgm:pt modelId="{A01108D8-F8A9-45B1-8606-06319FA52641}" type="sibTrans" cxnId="{0C07C075-36B1-453A-852A-046F7DA463D7}">
      <dgm:prSet/>
      <dgm:spPr/>
      <dgm:t>
        <a:bodyPr/>
        <a:lstStyle/>
        <a:p>
          <a:pPr algn="just"/>
          <a:endParaRPr lang="en-US" sz="3200">
            <a:latin typeface="Aptos" panose="020B0004020202020204" pitchFamily="34" charset="0"/>
          </a:endParaRPr>
        </a:p>
      </dgm:t>
    </dgm:pt>
    <dgm:pt modelId="{ED3843D2-004A-4692-8454-D47EB9A06325}" type="pres">
      <dgm:prSet presAssocID="{2A75E116-D36E-4D23-8199-13F3ADD3EF21}" presName="outerComposite" presStyleCnt="0">
        <dgm:presLayoutVars>
          <dgm:chMax val="5"/>
          <dgm:dir/>
          <dgm:resizeHandles val="exact"/>
        </dgm:presLayoutVars>
      </dgm:prSet>
      <dgm:spPr/>
    </dgm:pt>
    <dgm:pt modelId="{FF627AEA-7A09-4F4F-8580-7826117EA26B}" type="pres">
      <dgm:prSet presAssocID="{2A75E116-D36E-4D23-8199-13F3ADD3EF21}" presName="dummyMaxCanvas" presStyleCnt="0">
        <dgm:presLayoutVars/>
      </dgm:prSet>
      <dgm:spPr/>
    </dgm:pt>
    <dgm:pt modelId="{7A3EC2BE-2E0E-4480-88CF-F51FC3752A17}" type="pres">
      <dgm:prSet presAssocID="{2A75E116-D36E-4D23-8199-13F3ADD3EF21}" presName="FiveNodes_1" presStyleLbl="node1" presStyleIdx="0" presStyleCnt="5">
        <dgm:presLayoutVars>
          <dgm:bulletEnabled val="1"/>
        </dgm:presLayoutVars>
      </dgm:prSet>
      <dgm:spPr/>
    </dgm:pt>
    <dgm:pt modelId="{ED69F63C-D345-4DB6-9099-776E4DFFFFDA}" type="pres">
      <dgm:prSet presAssocID="{2A75E116-D36E-4D23-8199-13F3ADD3EF21}" presName="FiveNodes_2" presStyleLbl="node1" presStyleIdx="1" presStyleCnt="5">
        <dgm:presLayoutVars>
          <dgm:bulletEnabled val="1"/>
        </dgm:presLayoutVars>
      </dgm:prSet>
      <dgm:spPr/>
    </dgm:pt>
    <dgm:pt modelId="{32C42F94-314A-4BF5-98EE-3452B9DA5ADF}" type="pres">
      <dgm:prSet presAssocID="{2A75E116-D36E-4D23-8199-13F3ADD3EF21}" presName="FiveNodes_3" presStyleLbl="node1" presStyleIdx="2" presStyleCnt="5">
        <dgm:presLayoutVars>
          <dgm:bulletEnabled val="1"/>
        </dgm:presLayoutVars>
      </dgm:prSet>
      <dgm:spPr/>
    </dgm:pt>
    <dgm:pt modelId="{F0B5FC7D-BACD-4A49-971A-CFEABAD0E0D2}" type="pres">
      <dgm:prSet presAssocID="{2A75E116-D36E-4D23-8199-13F3ADD3EF21}" presName="FiveNodes_4" presStyleLbl="node1" presStyleIdx="3" presStyleCnt="5">
        <dgm:presLayoutVars>
          <dgm:bulletEnabled val="1"/>
        </dgm:presLayoutVars>
      </dgm:prSet>
      <dgm:spPr/>
    </dgm:pt>
    <dgm:pt modelId="{BF51CBFB-8A06-4812-AEE2-FC3CCE8A6DB7}" type="pres">
      <dgm:prSet presAssocID="{2A75E116-D36E-4D23-8199-13F3ADD3EF21}" presName="FiveNodes_5" presStyleLbl="node1" presStyleIdx="4" presStyleCnt="5">
        <dgm:presLayoutVars>
          <dgm:bulletEnabled val="1"/>
        </dgm:presLayoutVars>
      </dgm:prSet>
      <dgm:spPr/>
    </dgm:pt>
    <dgm:pt modelId="{59A4BBE1-96E4-493F-84E5-B6227F4C3B8A}" type="pres">
      <dgm:prSet presAssocID="{2A75E116-D36E-4D23-8199-13F3ADD3EF21}" presName="FiveConn_1-2" presStyleLbl="fgAccFollowNode1" presStyleIdx="0" presStyleCnt="4">
        <dgm:presLayoutVars>
          <dgm:bulletEnabled val="1"/>
        </dgm:presLayoutVars>
      </dgm:prSet>
      <dgm:spPr/>
    </dgm:pt>
    <dgm:pt modelId="{3603A217-BB2B-41F0-8A7E-477965CA4ADB}" type="pres">
      <dgm:prSet presAssocID="{2A75E116-D36E-4D23-8199-13F3ADD3EF21}" presName="FiveConn_2-3" presStyleLbl="fgAccFollowNode1" presStyleIdx="1" presStyleCnt="4">
        <dgm:presLayoutVars>
          <dgm:bulletEnabled val="1"/>
        </dgm:presLayoutVars>
      </dgm:prSet>
      <dgm:spPr/>
    </dgm:pt>
    <dgm:pt modelId="{C82C22F8-90F0-4927-9B9B-956D9A00908D}" type="pres">
      <dgm:prSet presAssocID="{2A75E116-D36E-4D23-8199-13F3ADD3EF21}" presName="FiveConn_3-4" presStyleLbl="fgAccFollowNode1" presStyleIdx="2" presStyleCnt="4">
        <dgm:presLayoutVars>
          <dgm:bulletEnabled val="1"/>
        </dgm:presLayoutVars>
      </dgm:prSet>
      <dgm:spPr/>
    </dgm:pt>
    <dgm:pt modelId="{B202FEAF-2B28-4F9A-B95F-2B6CE8EE4F34}" type="pres">
      <dgm:prSet presAssocID="{2A75E116-D36E-4D23-8199-13F3ADD3EF21}" presName="FiveConn_4-5" presStyleLbl="fgAccFollowNode1" presStyleIdx="3" presStyleCnt="4">
        <dgm:presLayoutVars>
          <dgm:bulletEnabled val="1"/>
        </dgm:presLayoutVars>
      </dgm:prSet>
      <dgm:spPr/>
    </dgm:pt>
    <dgm:pt modelId="{33ED6A7F-062B-4048-BB36-613610C11671}" type="pres">
      <dgm:prSet presAssocID="{2A75E116-D36E-4D23-8199-13F3ADD3EF21}" presName="FiveNodes_1_text" presStyleLbl="node1" presStyleIdx="4" presStyleCnt="5">
        <dgm:presLayoutVars>
          <dgm:bulletEnabled val="1"/>
        </dgm:presLayoutVars>
      </dgm:prSet>
      <dgm:spPr/>
    </dgm:pt>
    <dgm:pt modelId="{4E2520A4-60EB-4282-9DF2-2EF59A08429C}" type="pres">
      <dgm:prSet presAssocID="{2A75E116-D36E-4D23-8199-13F3ADD3EF21}" presName="FiveNodes_2_text" presStyleLbl="node1" presStyleIdx="4" presStyleCnt="5">
        <dgm:presLayoutVars>
          <dgm:bulletEnabled val="1"/>
        </dgm:presLayoutVars>
      </dgm:prSet>
      <dgm:spPr/>
    </dgm:pt>
    <dgm:pt modelId="{C61DEA0E-7948-4840-B52C-88AE3B0D08BF}" type="pres">
      <dgm:prSet presAssocID="{2A75E116-D36E-4D23-8199-13F3ADD3EF21}" presName="FiveNodes_3_text" presStyleLbl="node1" presStyleIdx="4" presStyleCnt="5">
        <dgm:presLayoutVars>
          <dgm:bulletEnabled val="1"/>
        </dgm:presLayoutVars>
      </dgm:prSet>
      <dgm:spPr/>
    </dgm:pt>
    <dgm:pt modelId="{BA0A5895-EDA4-46EF-A08C-9CBF4BF5FCA7}" type="pres">
      <dgm:prSet presAssocID="{2A75E116-D36E-4D23-8199-13F3ADD3EF21}" presName="FiveNodes_4_text" presStyleLbl="node1" presStyleIdx="4" presStyleCnt="5">
        <dgm:presLayoutVars>
          <dgm:bulletEnabled val="1"/>
        </dgm:presLayoutVars>
      </dgm:prSet>
      <dgm:spPr/>
    </dgm:pt>
    <dgm:pt modelId="{EAF2EC81-1389-41F8-9B17-9D72F1AC750E}" type="pres">
      <dgm:prSet presAssocID="{2A75E116-D36E-4D23-8199-13F3ADD3EF21}" presName="FiveNodes_5_text" presStyleLbl="node1" presStyleIdx="4" presStyleCnt="5">
        <dgm:presLayoutVars>
          <dgm:bulletEnabled val="1"/>
        </dgm:presLayoutVars>
      </dgm:prSet>
      <dgm:spPr/>
    </dgm:pt>
  </dgm:ptLst>
  <dgm:cxnLst>
    <dgm:cxn modelId="{9ACBB805-579C-403E-A33B-EA006CDB7709}" type="presOf" srcId="{191BC81A-8DED-4034-833E-323C5089072C}" destId="{BA0A5895-EDA4-46EF-A08C-9CBF4BF5FCA7}" srcOrd="1" destOrd="0" presId="urn:microsoft.com/office/officeart/2005/8/layout/vProcess5"/>
    <dgm:cxn modelId="{52F76208-2BBA-434F-8D96-E42509E9CFB1}" type="presOf" srcId="{191BC81A-8DED-4034-833E-323C5089072C}" destId="{F0B5FC7D-BACD-4A49-971A-CFEABAD0E0D2}" srcOrd="0" destOrd="0" presId="urn:microsoft.com/office/officeart/2005/8/layout/vProcess5"/>
    <dgm:cxn modelId="{C5726B0B-6CAA-4842-AC7F-B663030F5221}" type="presOf" srcId="{8A415AFF-C422-45F2-A1DF-4B8A15600A35}" destId="{7A3EC2BE-2E0E-4480-88CF-F51FC3752A17}" srcOrd="0" destOrd="0" presId="urn:microsoft.com/office/officeart/2005/8/layout/vProcess5"/>
    <dgm:cxn modelId="{53C9BA21-4A6B-4107-B137-03EC2EF58FCB}" type="presOf" srcId="{B79CF7EB-6DC8-494B-9D22-FBB0FA284EBF}" destId="{C61DEA0E-7948-4840-B52C-88AE3B0D08BF}" srcOrd="1" destOrd="0" presId="urn:microsoft.com/office/officeart/2005/8/layout/vProcess5"/>
    <dgm:cxn modelId="{3047C85E-00D3-42BB-A2AF-2E249A2CFBE5}" type="presOf" srcId="{8A415AFF-C422-45F2-A1DF-4B8A15600A35}" destId="{33ED6A7F-062B-4048-BB36-613610C11671}" srcOrd="1" destOrd="0" presId="urn:microsoft.com/office/officeart/2005/8/layout/vProcess5"/>
    <dgm:cxn modelId="{4547626A-4618-4698-8E6A-59C7280F2DB7}" srcId="{2A75E116-D36E-4D23-8199-13F3ADD3EF21}" destId="{B79CF7EB-6DC8-494B-9D22-FBB0FA284EBF}" srcOrd="2" destOrd="0" parTransId="{5CD73C2C-C555-4046-9071-B4FF6B55A025}" sibTransId="{5B8F49F1-C2DC-46E8-B0A6-C4E7B5DCD2BD}"/>
    <dgm:cxn modelId="{C1C90F75-7647-410E-80B9-C5BB201300D1}" type="presOf" srcId="{B79CF7EB-6DC8-494B-9D22-FBB0FA284EBF}" destId="{32C42F94-314A-4BF5-98EE-3452B9DA5ADF}" srcOrd="0" destOrd="0" presId="urn:microsoft.com/office/officeart/2005/8/layout/vProcess5"/>
    <dgm:cxn modelId="{0C07C075-36B1-453A-852A-046F7DA463D7}" srcId="{2A75E116-D36E-4D23-8199-13F3ADD3EF21}" destId="{8CA5009A-5B76-4F26-ACC7-F803F3E0BFD0}" srcOrd="4" destOrd="0" parTransId="{97A3BEA3-E6EF-42E2-B9B4-4CE254D08149}" sibTransId="{A01108D8-F8A9-45B1-8606-06319FA52641}"/>
    <dgm:cxn modelId="{5759C17F-9E1C-446A-B68A-0894A35639B5}" type="presOf" srcId="{8CA5009A-5B76-4F26-ACC7-F803F3E0BFD0}" destId="{BF51CBFB-8A06-4812-AEE2-FC3CCE8A6DB7}" srcOrd="0" destOrd="0" presId="urn:microsoft.com/office/officeart/2005/8/layout/vProcess5"/>
    <dgm:cxn modelId="{64DCBD84-B296-4758-BD46-CDFEE1A8A24F}" srcId="{2A75E116-D36E-4D23-8199-13F3ADD3EF21}" destId="{6B9628EE-5E73-4DBD-9BCB-9A9C31AFB4C3}" srcOrd="1" destOrd="0" parTransId="{AB3EA85D-61E5-440C-9544-8766B937C778}" sibTransId="{6D8B4419-7843-4021-B011-4039C59DA083}"/>
    <dgm:cxn modelId="{686E0287-F92C-404D-9E93-F292A8D8A953}" type="presOf" srcId="{6D8B4419-7843-4021-B011-4039C59DA083}" destId="{3603A217-BB2B-41F0-8A7E-477965CA4ADB}" srcOrd="0" destOrd="0" presId="urn:microsoft.com/office/officeart/2005/8/layout/vProcess5"/>
    <dgm:cxn modelId="{962A828B-EB1A-4E8D-87C0-DC795D8E1590}" type="presOf" srcId="{740627AE-C4F9-4B8E-B8F2-BD4F4762AA9D}" destId="{B202FEAF-2B28-4F9A-B95F-2B6CE8EE4F34}" srcOrd="0" destOrd="0" presId="urn:microsoft.com/office/officeart/2005/8/layout/vProcess5"/>
    <dgm:cxn modelId="{0E8B18B1-F0CA-4674-90DA-DED4137BB7C4}" type="presOf" srcId="{C40C7F9D-73ED-43D9-812B-CEA5AAC2B05D}" destId="{59A4BBE1-96E4-493F-84E5-B6227F4C3B8A}" srcOrd="0" destOrd="0" presId="urn:microsoft.com/office/officeart/2005/8/layout/vProcess5"/>
    <dgm:cxn modelId="{8DB36DC1-78EB-4698-8D10-6409605CD478}" srcId="{2A75E116-D36E-4D23-8199-13F3ADD3EF21}" destId="{8A415AFF-C422-45F2-A1DF-4B8A15600A35}" srcOrd="0" destOrd="0" parTransId="{A898EAF5-4785-4E76-ABDE-89212A60171F}" sibTransId="{C40C7F9D-73ED-43D9-812B-CEA5AAC2B05D}"/>
    <dgm:cxn modelId="{D1D798D6-8A52-4B00-BBCA-4D2EE4E75473}" type="presOf" srcId="{2A75E116-D36E-4D23-8199-13F3ADD3EF21}" destId="{ED3843D2-004A-4692-8454-D47EB9A06325}" srcOrd="0" destOrd="0" presId="urn:microsoft.com/office/officeart/2005/8/layout/vProcess5"/>
    <dgm:cxn modelId="{F9806CD7-30B2-4F0C-8A0A-C141BBDD2084}" type="presOf" srcId="{5B8F49F1-C2DC-46E8-B0A6-C4E7B5DCD2BD}" destId="{C82C22F8-90F0-4927-9B9B-956D9A00908D}" srcOrd="0" destOrd="0" presId="urn:microsoft.com/office/officeart/2005/8/layout/vProcess5"/>
    <dgm:cxn modelId="{0039B0E3-683B-4C13-8601-4149CCC92797}" type="presOf" srcId="{6B9628EE-5E73-4DBD-9BCB-9A9C31AFB4C3}" destId="{ED69F63C-D345-4DB6-9099-776E4DFFFFDA}" srcOrd="0" destOrd="0" presId="urn:microsoft.com/office/officeart/2005/8/layout/vProcess5"/>
    <dgm:cxn modelId="{74BDA2F4-D42B-410A-B3D9-76FE59BFBFDD}" type="presOf" srcId="{8CA5009A-5B76-4F26-ACC7-F803F3E0BFD0}" destId="{EAF2EC81-1389-41F8-9B17-9D72F1AC750E}" srcOrd="1" destOrd="0" presId="urn:microsoft.com/office/officeart/2005/8/layout/vProcess5"/>
    <dgm:cxn modelId="{360BB1F9-0D07-44ED-981B-3F8A32D41893}" type="presOf" srcId="{6B9628EE-5E73-4DBD-9BCB-9A9C31AFB4C3}" destId="{4E2520A4-60EB-4282-9DF2-2EF59A08429C}" srcOrd="1" destOrd="0" presId="urn:microsoft.com/office/officeart/2005/8/layout/vProcess5"/>
    <dgm:cxn modelId="{BA4C62FC-C673-4B11-95D6-FC9834CDBCD6}" srcId="{2A75E116-D36E-4D23-8199-13F3ADD3EF21}" destId="{191BC81A-8DED-4034-833E-323C5089072C}" srcOrd="3" destOrd="0" parTransId="{D1FE04FB-31B0-4996-8002-533642DDCDC0}" sibTransId="{740627AE-C4F9-4B8E-B8F2-BD4F4762AA9D}"/>
    <dgm:cxn modelId="{4E460918-9260-45B4-AC77-3133CDE9D179}" type="presParOf" srcId="{ED3843D2-004A-4692-8454-D47EB9A06325}" destId="{FF627AEA-7A09-4F4F-8580-7826117EA26B}" srcOrd="0" destOrd="0" presId="urn:microsoft.com/office/officeart/2005/8/layout/vProcess5"/>
    <dgm:cxn modelId="{15CF2281-D204-4BEB-A371-4302F8BDDA30}" type="presParOf" srcId="{ED3843D2-004A-4692-8454-D47EB9A06325}" destId="{7A3EC2BE-2E0E-4480-88CF-F51FC3752A17}" srcOrd="1" destOrd="0" presId="urn:microsoft.com/office/officeart/2005/8/layout/vProcess5"/>
    <dgm:cxn modelId="{9B6D25CB-182D-4624-8071-C069C788BA8C}" type="presParOf" srcId="{ED3843D2-004A-4692-8454-D47EB9A06325}" destId="{ED69F63C-D345-4DB6-9099-776E4DFFFFDA}" srcOrd="2" destOrd="0" presId="urn:microsoft.com/office/officeart/2005/8/layout/vProcess5"/>
    <dgm:cxn modelId="{A2318897-D07F-4475-887E-E64EC26FB896}" type="presParOf" srcId="{ED3843D2-004A-4692-8454-D47EB9A06325}" destId="{32C42F94-314A-4BF5-98EE-3452B9DA5ADF}" srcOrd="3" destOrd="0" presId="urn:microsoft.com/office/officeart/2005/8/layout/vProcess5"/>
    <dgm:cxn modelId="{D235B727-69FD-48E3-B7FE-4F4E266B46F6}" type="presParOf" srcId="{ED3843D2-004A-4692-8454-D47EB9A06325}" destId="{F0B5FC7D-BACD-4A49-971A-CFEABAD0E0D2}" srcOrd="4" destOrd="0" presId="urn:microsoft.com/office/officeart/2005/8/layout/vProcess5"/>
    <dgm:cxn modelId="{3DC878B1-8A01-4181-9836-FD6D4166E5D5}" type="presParOf" srcId="{ED3843D2-004A-4692-8454-D47EB9A06325}" destId="{BF51CBFB-8A06-4812-AEE2-FC3CCE8A6DB7}" srcOrd="5" destOrd="0" presId="urn:microsoft.com/office/officeart/2005/8/layout/vProcess5"/>
    <dgm:cxn modelId="{F3AE4E70-3589-4C3E-94B6-7CFA7953572A}" type="presParOf" srcId="{ED3843D2-004A-4692-8454-D47EB9A06325}" destId="{59A4BBE1-96E4-493F-84E5-B6227F4C3B8A}" srcOrd="6" destOrd="0" presId="urn:microsoft.com/office/officeart/2005/8/layout/vProcess5"/>
    <dgm:cxn modelId="{B3AF09A2-239E-4F3C-A78E-1FA7A0FCD322}" type="presParOf" srcId="{ED3843D2-004A-4692-8454-D47EB9A06325}" destId="{3603A217-BB2B-41F0-8A7E-477965CA4ADB}" srcOrd="7" destOrd="0" presId="urn:microsoft.com/office/officeart/2005/8/layout/vProcess5"/>
    <dgm:cxn modelId="{AAE03D11-6A71-4202-9A11-F5A682607180}" type="presParOf" srcId="{ED3843D2-004A-4692-8454-D47EB9A06325}" destId="{C82C22F8-90F0-4927-9B9B-956D9A00908D}" srcOrd="8" destOrd="0" presId="urn:microsoft.com/office/officeart/2005/8/layout/vProcess5"/>
    <dgm:cxn modelId="{5ED5CCFE-92BE-42F4-AB5B-8B2CD01F0A46}" type="presParOf" srcId="{ED3843D2-004A-4692-8454-D47EB9A06325}" destId="{B202FEAF-2B28-4F9A-B95F-2B6CE8EE4F34}" srcOrd="9" destOrd="0" presId="urn:microsoft.com/office/officeart/2005/8/layout/vProcess5"/>
    <dgm:cxn modelId="{2494D4B3-B9C3-4753-848D-7AAB45E004A4}" type="presParOf" srcId="{ED3843D2-004A-4692-8454-D47EB9A06325}" destId="{33ED6A7F-062B-4048-BB36-613610C11671}" srcOrd="10" destOrd="0" presId="urn:microsoft.com/office/officeart/2005/8/layout/vProcess5"/>
    <dgm:cxn modelId="{26D785E2-A836-4FDB-A43C-1EBD5F2D28B6}" type="presParOf" srcId="{ED3843D2-004A-4692-8454-D47EB9A06325}" destId="{4E2520A4-60EB-4282-9DF2-2EF59A08429C}" srcOrd="11" destOrd="0" presId="urn:microsoft.com/office/officeart/2005/8/layout/vProcess5"/>
    <dgm:cxn modelId="{E18185FC-D76F-47E4-9C24-CFFFC1EDA62A}" type="presParOf" srcId="{ED3843D2-004A-4692-8454-D47EB9A06325}" destId="{C61DEA0E-7948-4840-B52C-88AE3B0D08BF}" srcOrd="12" destOrd="0" presId="urn:microsoft.com/office/officeart/2005/8/layout/vProcess5"/>
    <dgm:cxn modelId="{C9D860BA-6506-480B-B231-AF1B85B1C4A0}" type="presParOf" srcId="{ED3843D2-004A-4692-8454-D47EB9A06325}" destId="{BA0A5895-EDA4-46EF-A08C-9CBF4BF5FCA7}" srcOrd="13" destOrd="0" presId="urn:microsoft.com/office/officeart/2005/8/layout/vProcess5"/>
    <dgm:cxn modelId="{97C3B0E0-8AF3-4B03-99C9-B7AACCEF62A6}" type="presParOf" srcId="{ED3843D2-004A-4692-8454-D47EB9A06325}" destId="{EAF2EC81-1389-41F8-9B17-9D72F1AC750E}"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B9E7F2-481F-4EEC-8974-91B76B671A5F}" type="doc">
      <dgm:prSet loTypeId="urn:microsoft.com/office/officeart/2005/8/layout/vList2" loCatId="list" qsTypeId="urn:microsoft.com/office/officeart/2005/8/quickstyle/simple1#6" qsCatId="simple" csTypeId="urn:microsoft.com/office/officeart/2005/8/colors/colorful2#2" csCatId="colorful" phldr="1"/>
      <dgm:spPr/>
      <dgm:t>
        <a:bodyPr/>
        <a:lstStyle/>
        <a:p>
          <a:endParaRPr lang="en-US"/>
        </a:p>
      </dgm:t>
    </dgm:pt>
    <dgm:pt modelId="{BCDD36A6-05AA-4401-9D6B-B94E17C76F28}">
      <dgm:prSet custT="1"/>
      <dgm:spPr/>
      <dgm:t>
        <a:bodyPr/>
        <a:lstStyle/>
        <a:p>
          <a:r>
            <a:rPr lang="en-US" sz="2000">
              <a:latin typeface="Aptos" panose="020B0004020202020204" pitchFamily="34" charset="0"/>
            </a:rPr>
            <a:t>The introduction is setting the scene, providing some background and context for the assignment topic. For example:</a:t>
          </a:r>
        </a:p>
      </dgm:t>
    </dgm:pt>
    <dgm:pt modelId="{70E4BCC3-BA77-44D6-A938-127E433FB854}" type="parTrans" cxnId="{8C72782C-B9D6-483D-9279-D90986A99EAF}">
      <dgm:prSet/>
      <dgm:spPr/>
      <dgm:t>
        <a:bodyPr/>
        <a:lstStyle/>
        <a:p>
          <a:endParaRPr lang="en-US" sz="2000">
            <a:latin typeface="Aptos" panose="020B0004020202020204" pitchFamily="34" charset="0"/>
          </a:endParaRPr>
        </a:p>
      </dgm:t>
    </dgm:pt>
    <dgm:pt modelId="{831770D9-465E-4EA1-8638-C66D6E650CA7}" type="sibTrans" cxnId="{8C72782C-B9D6-483D-9279-D90986A99EAF}">
      <dgm:prSet/>
      <dgm:spPr/>
      <dgm:t>
        <a:bodyPr/>
        <a:lstStyle/>
        <a:p>
          <a:endParaRPr lang="en-US" sz="2000">
            <a:latin typeface="Aptos" panose="020B0004020202020204" pitchFamily="34" charset="0"/>
          </a:endParaRPr>
        </a:p>
      </dgm:t>
    </dgm:pt>
    <dgm:pt modelId="{3D770E2E-03EA-4EC5-A384-F67C44D269EA}">
      <dgm:prSet custT="1"/>
      <dgm:spPr/>
      <dgm:t>
        <a:bodyPr/>
        <a:lstStyle/>
        <a:p>
          <a:r>
            <a:rPr lang="en-US" sz="2000">
              <a:latin typeface="Aptos" panose="020B0004020202020204" pitchFamily="34" charset="0"/>
            </a:rPr>
            <a:t>Tells the reader what the topic is about</a:t>
          </a:r>
        </a:p>
      </dgm:t>
    </dgm:pt>
    <dgm:pt modelId="{C2F773D3-9582-4CEE-801C-C91CA00736BA}" type="parTrans" cxnId="{57067F75-320A-4E11-8936-F1DF27BF4EA0}">
      <dgm:prSet/>
      <dgm:spPr/>
      <dgm:t>
        <a:bodyPr/>
        <a:lstStyle/>
        <a:p>
          <a:endParaRPr lang="en-US" sz="2000">
            <a:latin typeface="Aptos" panose="020B0004020202020204" pitchFamily="34" charset="0"/>
          </a:endParaRPr>
        </a:p>
      </dgm:t>
    </dgm:pt>
    <dgm:pt modelId="{41DF754E-1B74-47EF-82DA-E668C05E483D}" type="sibTrans" cxnId="{57067F75-320A-4E11-8936-F1DF27BF4EA0}">
      <dgm:prSet/>
      <dgm:spPr/>
      <dgm:t>
        <a:bodyPr/>
        <a:lstStyle/>
        <a:p>
          <a:endParaRPr lang="en-US" sz="2000">
            <a:latin typeface="Aptos" panose="020B0004020202020204" pitchFamily="34" charset="0"/>
          </a:endParaRPr>
        </a:p>
      </dgm:t>
    </dgm:pt>
    <dgm:pt modelId="{0602B095-EBCF-4EE3-9313-9817345D1F5A}">
      <dgm:prSet custT="1"/>
      <dgm:spPr/>
      <dgm:t>
        <a:bodyPr/>
        <a:lstStyle/>
        <a:p>
          <a:r>
            <a:rPr lang="en-US" sz="2000">
              <a:latin typeface="Aptos" panose="020B0004020202020204" pitchFamily="34" charset="0"/>
            </a:rPr>
            <a:t>Grabs the reader’s attention</a:t>
          </a:r>
        </a:p>
      </dgm:t>
    </dgm:pt>
    <dgm:pt modelId="{B4C63EE9-8800-4483-B8C1-9AFC00F25520}" type="parTrans" cxnId="{DECE4C58-4FCC-4522-BCF3-E74DB4538791}">
      <dgm:prSet/>
      <dgm:spPr/>
      <dgm:t>
        <a:bodyPr/>
        <a:lstStyle/>
        <a:p>
          <a:endParaRPr lang="en-US" sz="2000">
            <a:latin typeface="Aptos" panose="020B0004020202020204" pitchFamily="34" charset="0"/>
          </a:endParaRPr>
        </a:p>
      </dgm:t>
    </dgm:pt>
    <dgm:pt modelId="{9D5B4F26-2A9F-4E96-A92E-1974B501507F}" type="sibTrans" cxnId="{DECE4C58-4FCC-4522-BCF3-E74DB4538791}">
      <dgm:prSet/>
      <dgm:spPr/>
      <dgm:t>
        <a:bodyPr/>
        <a:lstStyle/>
        <a:p>
          <a:endParaRPr lang="en-US" sz="2000">
            <a:latin typeface="Aptos" panose="020B0004020202020204" pitchFamily="34" charset="0"/>
          </a:endParaRPr>
        </a:p>
      </dgm:t>
    </dgm:pt>
    <dgm:pt modelId="{20E9FCCC-BCD8-4349-9448-3997FCC4A34F}">
      <dgm:prSet custT="1"/>
      <dgm:spPr/>
      <dgm:t>
        <a:bodyPr/>
        <a:lstStyle/>
        <a:p>
          <a:r>
            <a:rPr lang="en-US" sz="2000">
              <a:latin typeface="Aptos" panose="020B0004020202020204" pitchFamily="34" charset="0"/>
            </a:rPr>
            <a:t>Gives a clear idea of what will be discussed</a:t>
          </a:r>
        </a:p>
      </dgm:t>
    </dgm:pt>
    <dgm:pt modelId="{80065644-387C-4D94-A91B-4F7D329F8A9F}" type="parTrans" cxnId="{EE4B4BEB-B2F7-4E15-9C31-B8D4AE565858}">
      <dgm:prSet/>
      <dgm:spPr/>
      <dgm:t>
        <a:bodyPr/>
        <a:lstStyle/>
        <a:p>
          <a:endParaRPr lang="en-US" sz="2000">
            <a:latin typeface="Aptos" panose="020B0004020202020204" pitchFamily="34" charset="0"/>
          </a:endParaRPr>
        </a:p>
      </dgm:t>
    </dgm:pt>
    <dgm:pt modelId="{4EB6F244-08D5-45E6-B988-724A9B9EC585}" type="sibTrans" cxnId="{EE4B4BEB-B2F7-4E15-9C31-B8D4AE565858}">
      <dgm:prSet/>
      <dgm:spPr/>
      <dgm:t>
        <a:bodyPr/>
        <a:lstStyle/>
        <a:p>
          <a:endParaRPr lang="en-US" sz="2000">
            <a:latin typeface="Aptos" panose="020B0004020202020204" pitchFamily="34" charset="0"/>
          </a:endParaRPr>
        </a:p>
      </dgm:t>
    </dgm:pt>
    <dgm:pt modelId="{D3F3EF6C-5094-4226-836A-7F58E3E26C9B}">
      <dgm:prSet custT="1"/>
      <dgm:spPr/>
      <dgm:t>
        <a:bodyPr/>
        <a:lstStyle/>
        <a:p>
          <a:pPr algn="ctr"/>
          <a:r>
            <a:rPr lang="en-US" sz="2000">
              <a:latin typeface="Aptos" panose="020B0004020202020204" pitchFamily="34" charset="0"/>
            </a:rPr>
            <a:t>(Cottrell, 2019)</a:t>
          </a:r>
        </a:p>
      </dgm:t>
    </dgm:pt>
    <dgm:pt modelId="{1CFF3E5C-BA67-4A09-B6C9-7989FB3FB045}" type="parTrans" cxnId="{FD1F4B3B-0D8A-4CE8-BA87-9115D204E89D}">
      <dgm:prSet/>
      <dgm:spPr/>
      <dgm:t>
        <a:bodyPr/>
        <a:lstStyle/>
        <a:p>
          <a:endParaRPr lang="en-US" sz="2000">
            <a:latin typeface="Aptos" panose="020B0004020202020204" pitchFamily="34" charset="0"/>
          </a:endParaRPr>
        </a:p>
      </dgm:t>
    </dgm:pt>
    <dgm:pt modelId="{A7A35775-E9DC-42FB-A67F-D748DAD333BA}" type="sibTrans" cxnId="{FD1F4B3B-0D8A-4CE8-BA87-9115D204E89D}">
      <dgm:prSet/>
      <dgm:spPr/>
      <dgm:t>
        <a:bodyPr/>
        <a:lstStyle/>
        <a:p>
          <a:endParaRPr lang="en-US" sz="2000">
            <a:latin typeface="Aptos" panose="020B0004020202020204" pitchFamily="34" charset="0"/>
          </a:endParaRPr>
        </a:p>
      </dgm:t>
    </dgm:pt>
    <dgm:pt modelId="{27E9C37A-1C73-4FE6-862D-742DC5D134EF}" type="pres">
      <dgm:prSet presAssocID="{05B9E7F2-481F-4EEC-8974-91B76B671A5F}" presName="linear" presStyleCnt="0">
        <dgm:presLayoutVars>
          <dgm:animLvl val="lvl"/>
          <dgm:resizeHandles val="exact"/>
        </dgm:presLayoutVars>
      </dgm:prSet>
      <dgm:spPr/>
    </dgm:pt>
    <dgm:pt modelId="{962419BD-4B86-4D5D-AC9B-F39AB5C47DBD}" type="pres">
      <dgm:prSet presAssocID="{BCDD36A6-05AA-4401-9D6B-B94E17C76F28}" presName="parentText" presStyleLbl="node1" presStyleIdx="0" presStyleCnt="5">
        <dgm:presLayoutVars>
          <dgm:chMax val="0"/>
          <dgm:bulletEnabled val="1"/>
        </dgm:presLayoutVars>
      </dgm:prSet>
      <dgm:spPr/>
    </dgm:pt>
    <dgm:pt modelId="{7CF3DFD2-6E1F-4104-8D47-B04CB3068413}" type="pres">
      <dgm:prSet presAssocID="{831770D9-465E-4EA1-8638-C66D6E650CA7}" presName="spacer" presStyleCnt="0"/>
      <dgm:spPr/>
    </dgm:pt>
    <dgm:pt modelId="{69EA30C7-D682-4524-B8DA-28A50BB36CB5}" type="pres">
      <dgm:prSet presAssocID="{3D770E2E-03EA-4EC5-A384-F67C44D269EA}" presName="parentText" presStyleLbl="node1" presStyleIdx="1" presStyleCnt="5">
        <dgm:presLayoutVars>
          <dgm:chMax val="0"/>
          <dgm:bulletEnabled val="1"/>
        </dgm:presLayoutVars>
      </dgm:prSet>
      <dgm:spPr/>
    </dgm:pt>
    <dgm:pt modelId="{97AFAFC1-7C5F-49F6-9264-1668B3E6761E}" type="pres">
      <dgm:prSet presAssocID="{41DF754E-1B74-47EF-82DA-E668C05E483D}" presName="spacer" presStyleCnt="0"/>
      <dgm:spPr/>
    </dgm:pt>
    <dgm:pt modelId="{B0741693-7844-4533-A590-B925EFD20BC3}" type="pres">
      <dgm:prSet presAssocID="{0602B095-EBCF-4EE3-9313-9817345D1F5A}" presName="parentText" presStyleLbl="node1" presStyleIdx="2" presStyleCnt="5">
        <dgm:presLayoutVars>
          <dgm:chMax val="0"/>
          <dgm:bulletEnabled val="1"/>
        </dgm:presLayoutVars>
      </dgm:prSet>
      <dgm:spPr/>
    </dgm:pt>
    <dgm:pt modelId="{FB9DEC3F-0152-433D-A5EC-063BD2B9245D}" type="pres">
      <dgm:prSet presAssocID="{9D5B4F26-2A9F-4E96-A92E-1974B501507F}" presName="spacer" presStyleCnt="0"/>
      <dgm:spPr/>
    </dgm:pt>
    <dgm:pt modelId="{5A5EF9B7-DFE6-4A4C-901A-F01E6C16679B}" type="pres">
      <dgm:prSet presAssocID="{20E9FCCC-BCD8-4349-9448-3997FCC4A34F}" presName="parentText" presStyleLbl="node1" presStyleIdx="3" presStyleCnt="5">
        <dgm:presLayoutVars>
          <dgm:chMax val="0"/>
          <dgm:bulletEnabled val="1"/>
        </dgm:presLayoutVars>
      </dgm:prSet>
      <dgm:spPr/>
    </dgm:pt>
    <dgm:pt modelId="{A68D5C13-E769-4440-A650-BE5CFC2F1355}" type="pres">
      <dgm:prSet presAssocID="{4EB6F244-08D5-45E6-B988-724A9B9EC585}" presName="spacer" presStyleCnt="0"/>
      <dgm:spPr/>
    </dgm:pt>
    <dgm:pt modelId="{DDCDDE90-62AE-4DD1-9E45-5E4174FFBB16}" type="pres">
      <dgm:prSet presAssocID="{D3F3EF6C-5094-4226-836A-7F58E3E26C9B}" presName="parentText" presStyleLbl="node1" presStyleIdx="4" presStyleCnt="5">
        <dgm:presLayoutVars>
          <dgm:chMax val="0"/>
          <dgm:bulletEnabled val="1"/>
        </dgm:presLayoutVars>
      </dgm:prSet>
      <dgm:spPr/>
    </dgm:pt>
  </dgm:ptLst>
  <dgm:cxnLst>
    <dgm:cxn modelId="{62488D02-EF59-4456-9C32-6851C869D73E}" type="presOf" srcId="{0602B095-EBCF-4EE3-9313-9817345D1F5A}" destId="{B0741693-7844-4533-A590-B925EFD20BC3}" srcOrd="0" destOrd="0" presId="urn:microsoft.com/office/officeart/2005/8/layout/vList2"/>
    <dgm:cxn modelId="{EC981321-029E-41DB-862B-0258A512B007}" type="presOf" srcId="{D3F3EF6C-5094-4226-836A-7F58E3E26C9B}" destId="{DDCDDE90-62AE-4DD1-9E45-5E4174FFBB16}" srcOrd="0" destOrd="0" presId="urn:microsoft.com/office/officeart/2005/8/layout/vList2"/>
    <dgm:cxn modelId="{8C72782C-B9D6-483D-9279-D90986A99EAF}" srcId="{05B9E7F2-481F-4EEC-8974-91B76B671A5F}" destId="{BCDD36A6-05AA-4401-9D6B-B94E17C76F28}" srcOrd="0" destOrd="0" parTransId="{70E4BCC3-BA77-44D6-A938-127E433FB854}" sibTransId="{831770D9-465E-4EA1-8638-C66D6E650CA7}"/>
    <dgm:cxn modelId="{FD1F4B3B-0D8A-4CE8-BA87-9115D204E89D}" srcId="{05B9E7F2-481F-4EEC-8974-91B76B671A5F}" destId="{D3F3EF6C-5094-4226-836A-7F58E3E26C9B}" srcOrd="4" destOrd="0" parTransId="{1CFF3E5C-BA67-4A09-B6C9-7989FB3FB045}" sibTransId="{A7A35775-E9DC-42FB-A67F-D748DAD333BA}"/>
    <dgm:cxn modelId="{3BD3C15C-1C35-46FB-97D3-B64EE95E8746}" type="presOf" srcId="{3D770E2E-03EA-4EC5-A384-F67C44D269EA}" destId="{69EA30C7-D682-4524-B8DA-28A50BB36CB5}" srcOrd="0" destOrd="0" presId="urn:microsoft.com/office/officeart/2005/8/layout/vList2"/>
    <dgm:cxn modelId="{57067F75-320A-4E11-8936-F1DF27BF4EA0}" srcId="{05B9E7F2-481F-4EEC-8974-91B76B671A5F}" destId="{3D770E2E-03EA-4EC5-A384-F67C44D269EA}" srcOrd="1" destOrd="0" parTransId="{C2F773D3-9582-4CEE-801C-C91CA00736BA}" sibTransId="{41DF754E-1B74-47EF-82DA-E668C05E483D}"/>
    <dgm:cxn modelId="{DECE4C58-4FCC-4522-BCF3-E74DB4538791}" srcId="{05B9E7F2-481F-4EEC-8974-91B76B671A5F}" destId="{0602B095-EBCF-4EE3-9313-9817345D1F5A}" srcOrd="2" destOrd="0" parTransId="{B4C63EE9-8800-4483-B8C1-9AFC00F25520}" sibTransId="{9D5B4F26-2A9F-4E96-A92E-1974B501507F}"/>
    <dgm:cxn modelId="{AE6F3879-E196-4850-8C22-B02A51A1B078}" type="presOf" srcId="{20E9FCCC-BCD8-4349-9448-3997FCC4A34F}" destId="{5A5EF9B7-DFE6-4A4C-901A-F01E6C16679B}" srcOrd="0" destOrd="0" presId="urn:microsoft.com/office/officeart/2005/8/layout/vList2"/>
    <dgm:cxn modelId="{01CC6993-2F8C-4B50-8ECC-1BC908F636C4}" type="presOf" srcId="{BCDD36A6-05AA-4401-9D6B-B94E17C76F28}" destId="{962419BD-4B86-4D5D-AC9B-F39AB5C47DBD}" srcOrd="0" destOrd="0" presId="urn:microsoft.com/office/officeart/2005/8/layout/vList2"/>
    <dgm:cxn modelId="{155448BF-3607-47B5-BBFE-889F2D4E41E9}" type="presOf" srcId="{05B9E7F2-481F-4EEC-8974-91B76B671A5F}" destId="{27E9C37A-1C73-4FE6-862D-742DC5D134EF}" srcOrd="0" destOrd="0" presId="urn:microsoft.com/office/officeart/2005/8/layout/vList2"/>
    <dgm:cxn modelId="{EE4B4BEB-B2F7-4E15-9C31-B8D4AE565858}" srcId="{05B9E7F2-481F-4EEC-8974-91B76B671A5F}" destId="{20E9FCCC-BCD8-4349-9448-3997FCC4A34F}" srcOrd="3" destOrd="0" parTransId="{80065644-387C-4D94-A91B-4F7D329F8A9F}" sibTransId="{4EB6F244-08D5-45E6-B988-724A9B9EC585}"/>
    <dgm:cxn modelId="{721D8A58-4B50-4570-9E44-8E2476ADDD76}" type="presParOf" srcId="{27E9C37A-1C73-4FE6-862D-742DC5D134EF}" destId="{962419BD-4B86-4D5D-AC9B-F39AB5C47DBD}" srcOrd="0" destOrd="0" presId="urn:microsoft.com/office/officeart/2005/8/layout/vList2"/>
    <dgm:cxn modelId="{45F1E4FF-47ED-43F7-AC72-5D0330A820AB}" type="presParOf" srcId="{27E9C37A-1C73-4FE6-862D-742DC5D134EF}" destId="{7CF3DFD2-6E1F-4104-8D47-B04CB3068413}" srcOrd="1" destOrd="0" presId="urn:microsoft.com/office/officeart/2005/8/layout/vList2"/>
    <dgm:cxn modelId="{6A063E0E-0C96-4339-9CFA-D1FA78CAC44B}" type="presParOf" srcId="{27E9C37A-1C73-4FE6-862D-742DC5D134EF}" destId="{69EA30C7-D682-4524-B8DA-28A50BB36CB5}" srcOrd="2" destOrd="0" presId="urn:microsoft.com/office/officeart/2005/8/layout/vList2"/>
    <dgm:cxn modelId="{A7CD47F8-35E5-46BC-954C-0DBF003187C2}" type="presParOf" srcId="{27E9C37A-1C73-4FE6-862D-742DC5D134EF}" destId="{97AFAFC1-7C5F-49F6-9264-1668B3E6761E}" srcOrd="3" destOrd="0" presId="urn:microsoft.com/office/officeart/2005/8/layout/vList2"/>
    <dgm:cxn modelId="{97D6B6A7-9CEF-4D89-872D-EB6A786A4F4B}" type="presParOf" srcId="{27E9C37A-1C73-4FE6-862D-742DC5D134EF}" destId="{B0741693-7844-4533-A590-B925EFD20BC3}" srcOrd="4" destOrd="0" presId="urn:microsoft.com/office/officeart/2005/8/layout/vList2"/>
    <dgm:cxn modelId="{F4562EA5-7C19-4FD0-AFBD-5EBCF9EE06A5}" type="presParOf" srcId="{27E9C37A-1C73-4FE6-862D-742DC5D134EF}" destId="{FB9DEC3F-0152-433D-A5EC-063BD2B9245D}" srcOrd="5" destOrd="0" presId="urn:microsoft.com/office/officeart/2005/8/layout/vList2"/>
    <dgm:cxn modelId="{8ECAEDB7-DB68-4E6D-B146-34EEACA7025E}" type="presParOf" srcId="{27E9C37A-1C73-4FE6-862D-742DC5D134EF}" destId="{5A5EF9B7-DFE6-4A4C-901A-F01E6C16679B}" srcOrd="6" destOrd="0" presId="urn:microsoft.com/office/officeart/2005/8/layout/vList2"/>
    <dgm:cxn modelId="{FF7D6503-DB58-4861-A1CE-F387426096EC}" type="presParOf" srcId="{27E9C37A-1C73-4FE6-862D-742DC5D134EF}" destId="{A68D5C13-E769-4440-A650-BE5CFC2F1355}" srcOrd="7" destOrd="0" presId="urn:microsoft.com/office/officeart/2005/8/layout/vList2"/>
    <dgm:cxn modelId="{8B21E9F4-992D-4467-858F-D94FDE1499D8}" type="presParOf" srcId="{27E9C37A-1C73-4FE6-862D-742DC5D134EF}" destId="{DDCDDE90-62AE-4DD1-9E45-5E4174FFBB1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F46FDD5-D3EE-4214-8624-A8FFD0366091}" type="doc">
      <dgm:prSet loTypeId="urn:microsoft.com/office/officeart/2005/8/layout/vList2" loCatId="list" qsTypeId="urn:microsoft.com/office/officeart/2005/8/quickstyle/simple1#7" qsCatId="simple" csTypeId="urn:microsoft.com/office/officeart/2005/8/colors/accent1_2#2" csCatId="accent1" phldr="1"/>
      <dgm:spPr/>
      <dgm:t>
        <a:bodyPr/>
        <a:lstStyle/>
        <a:p>
          <a:endParaRPr lang="en-US"/>
        </a:p>
      </dgm:t>
    </dgm:pt>
    <dgm:pt modelId="{7451EF37-F3D9-4322-B159-D9C453514FE9}">
      <dgm:prSet custT="1"/>
      <dgm:spPr/>
      <dgm:t>
        <a:bodyPr/>
        <a:lstStyle/>
        <a:p>
          <a:r>
            <a:rPr lang="en-US" sz="1800">
              <a:latin typeface="Aptos" panose="020B0004020202020204" pitchFamily="34" charset="0"/>
            </a:rPr>
            <a:t>The main body is where you will do the arguing/informing. This will be split into different paragraphs and should</a:t>
          </a:r>
          <a:r>
            <a:rPr lang="en-GB" sz="1800">
              <a:latin typeface="Aptos" panose="020B0004020202020204" pitchFamily="34" charset="0"/>
            </a:rPr>
            <a:t> focus on one point at a time.</a:t>
          </a:r>
        </a:p>
        <a:p>
          <a:r>
            <a:rPr lang="en-GB" sz="1800">
              <a:latin typeface="Aptos" panose="020B0004020202020204" pitchFamily="34" charset="0"/>
            </a:rPr>
            <a:t>Each paragraph could be structured using the PEEL method: </a:t>
          </a:r>
          <a:endParaRPr lang="en-US" sz="1800">
            <a:latin typeface="Aptos" panose="020B0004020202020204" pitchFamily="34" charset="0"/>
          </a:endParaRPr>
        </a:p>
      </dgm:t>
    </dgm:pt>
    <dgm:pt modelId="{ACF550C8-EEDE-4706-BEB2-11741581EA6F}" type="parTrans" cxnId="{987AD358-7786-402B-A107-4EA937813B18}">
      <dgm:prSet/>
      <dgm:spPr/>
      <dgm:t>
        <a:bodyPr/>
        <a:lstStyle/>
        <a:p>
          <a:endParaRPr lang="en-US" sz="1800">
            <a:latin typeface="Aptos" panose="020B0004020202020204" pitchFamily="34" charset="0"/>
          </a:endParaRPr>
        </a:p>
      </dgm:t>
    </dgm:pt>
    <dgm:pt modelId="{B99FDE33-9932-45F1-BD7F-7410AEAB08DA}" type="sibTrans" cxnId="{987AD358-7786-402B-A107-4EA937813B18}">
      <dgm:prSet/>
      <dgm:spPr/>
      <dgm:t>
        <a:bodyPr/>
        <a:lstStyle/>
        <a:p>
          <a:endParaRPr lang="en-US" sz="1800">
            <a:latin typeface="Aptos" panose="020B0004020202020204" pitchFamily="34" charset="0"/>
          </a:endParaRPr>
        </a:p>
      </dgm:t>
    </dgm:pt>
    <dgm:pt modelId="{D202E20D-2C01-4E82-BA55-73634C2D50D6}">
      <dgm:prSet custT="1"/>
      <dgm:spPr/>
      <dgm:t>
        <a:bodyPr/>
        <a:lstStyle/>
        <a:p>
          <a:r>
            <a:rPr lang="en-US" sz="1800" b="1">
              <a:latin typeface="Aptos" panose="020B0004020202020204" pitchFamily="34" charset="0"/>
            </a:rPr>
            <a:t>Point</a:t>
          </a:r>
          <a:r>
            <a:rPr lang="en-US" sz="1800">
              <a:latin typeface="Aptos" panose="020B0004020202020204" pitchFamily="34" charset="0"/>
            </a:rPr>
            <a:t> – What is the main idea or argument</a:t>
          </a:r>
        </a:p>
      </dgm:t>
    </dgm:pt>
    <dgm:pt modelId="{139452E2-1BE3-49CE-B263-513DA6BDE703}" type="parTrans" cxnId="{1D7B9277-6104-43BD-965C-60328606934E}">
      <dgm:prSet/>
      <dgm:spPr/>
      <dgm:t>
        <a:bodyPr/>
        <a:lstStyle/>
        <a:p>
          <a:endParaRPr lang="en-US" sz="1800">
            <a:latin typeface="Aptos" panose="020B0004020202020204" pitchFamily="34" charset="0"/>
          </a:endParaRPr>
        </a:p>
      </dgm:t>
    </dgm:pt>
    <dgm:pt modelId="{08783E74-8DFC-468A-BB10-48A373DBDA40}" type="sibTrans" cxnId="{1D7B9277-6104-43BD-965C-60328606934E}">
      <dgm:prSet/>
      <dgm:spPr/>
      <dgm:t>
        <a:bodyPr/>
        <a:lstStyle/>
        <a:p>
          <a:endParaRPr lang="en-US" sz="1800">
            <a:latin typeface="Aptos" panose="020B0004020202020204" pitchFamily="34" charset="0"/>
          </a:endParaRPr>
        </a:p>
      </dgm:t>
    </dgm:pt>
    <dgm:pt modelId="{8D3C7BE0-B7E3-4178-B9EC-6CCFDABBCB24}">
      <dgm:prSet custT="1"/>
      <dgm:spPr/>
      <dgm:t>
        <a:bodyPr/>
        <a:lstStyle/>
        <a:p>
          <a:r>
            <a:rPr lang="en-US" sz="1800" b="1">
              <a:latin typeface="Aptos" panose="020B0004020202020204" pitchFamily="34" charset="0"/>
            </a:rPr>
            <a:t>Explain</a:t>
          </a:r>
          <a:r>
            <a:rPr lang="en-US" sz="1800">
              <a:latin typeface="Aptos" panose="020B0004020202020204" pitchFamily="34" charset="0"/>
            </a:rPr>
            <a:t> – Give more detail about your point</a:t>
          </a:r>
        </a:p>
      </dgm:t>
    </dgm:pt>
    <dgm:pt modelId="{C8DF4CC4-F5FB-4C41-A8D4-242DB055C71D}" type="parTrans" cxnId="{867DF30B-2A76-41AC-A1A5-D91F0DD20305}">
      <dgm:prSet/>
      <dgm:spPr/>
      <dgm:t>
        <a:bodyPr/>
        <a:lstStyle/>
        <a:p>
          <a:endParaRPr lang="en-US" sz="1800">
            <a:latin typeface="Aptos" panose="020B0004020202020204" pitchFamily="34" charset="0"/>
          </a:endParaRPr>
        </a:p>
      </dgm:t>
    </dgm:pt>
    <dgm:pt modelId="{553E6B36-49C2-495A-A1F1-0A3D634E2B83}" type="sibTrans" cxnId="{867DF30B-2A76-41AC-A1A5-D91F0DD20305}">
      <dgm:prSet/>
      <dgm:spPr/>
      <dgm:t>
        <a:bodyPr/>
        <a:lstStyle/>
        <a:p>
          <a:endParaRPr lang="en-US" sz="1800">
            <a:latin typeface="Aptos" panose="020B0004020202020204" pitchFamily="34" charset="0"/>
          </a:endParaRPr>
        </a:p>
      </dgm:t>
    </dgm:pt>
    <dgm:pt modelId="{1C267F19-AA19-4061-9141-DC545D7BBD1C}">
      <dgm:prSet custT="1"/>
      <dgm:spPr/>
      <dgm:t>
        <a:bodyPr/>
        <a:lstStyle/>
        <a:p>
          <a:r>
            <a:rPr lang="en-US" sz="1800" b="1">
              <a:latin typeface="Aptos" panose="020B0004020202020204" pitchFamily="34" charset="0"/>
            </a:rPr>
            <a:t>Link</a:t>
          </a:r>
          <a:r>
            <a:rPr lang="en-US" sz="1800">
              <a:latin typeface="Aptos" panose="020B0004020202020204" pitchFamily="34" charset="0"/>
            </a:rPr>
            <a:t> – Link it back to the main topic or to the next point</a:t>
          </a:r>
        </a:p>
      </dgm:t>
    </dgm:pt>
    <dgm:pt modelId="{33BDD9C1-B015-44C2-A2C1-20A607493BE4}" type="parTrans" cxnId="{DF91AC32-B609-4CEC-9B67-8DCD4ECC8798}">
      <dgm:prSet/>
      <dgm:spPr/>
      <dgm:t>
        <a:bodyPr/>
        <a:lstStyle/>
        <a:p>
          <a:endParaRPr lang="en-US" sz="1800">
            <a:latin typeface="Aptos" panose="020B0004020202020204" pitchFamily="34" charset="0"/>
          </a:endParaRPr>
        </a:p>
      </dgm:t>
    </dgm:pt>
    <dgm:pt modelId="{D61AF397-5A9D-4313-956C-97CD3BDF02EA}" type="sibTrans" cxnId="{DF91AC32-B609-4CEC-9B67-8DCD4ECC8798}">
      <dgm:prSet/>
      <dgm:spPr/>
      <dgm:t>
        <a:bodyPr/>
        <a:lstStyle/>
        <a:p>
          <a:endParaRPr lang="en-US" sz="1800">
            <a:latin typeface="Aptos" panose="020B0004020202020204" pitchFamily="34" charset="0"/>
          </a:endParaRPr>
        </a:p>
      </dgm:t>
    </dgm:pt>
    <dgm:pt modelId="{2F846FEE-1628-42DB-94DB-5270BF3DA7AD}">
      <dgm:prSet phldrT="[Text]" custT="1"/>
      <dgm:spPr/>
      <dgm:t>
        <a:bodyPr/>
        <a:lstStyle/>
        <a:p>
          <a:r>
            <a:rPr lang="en-US" sz="1800" b="1">
              <a:latin typeface="Aptos" panose="020B0004020202020204" pitchFamily="34" charset="0"/>
            </a:rPr>
            <a:t>Evidence</a:t>
          </a:r>
          <a:r>
            <a:rPr lang="en-US" sz="1800">
              <a:latin typeface="Aptos" panose="020B0004020202020204" pitchFamily="34" charset="0"/>
            </a:rPr>
            <a:t> – Give an example or proof to support your point</a:t>
          </a:r>
          <a:endParaRPr lang="en-GB" sz="1800">
            <a:latin typeface="Aptos" panose="020B0004020202020204" pitchFamily="34" charset="0"/>
          </a:endParaRPr>
        </a:p>
      </dgm:t>
    </dgm:pt>
    <dgm:pt modelId="{4C6AD6F7-4A6D-414B-AF42-4B6BDDB9C0A1}" type="parTrans" cxnId="{497E899F-D3E7-4F61-B772-9F0A3794016A}">
      <dgm:prSet/>
      <dgm:spPr/>
      <dgm:t>
        <a:bodyPr/>
        <a:lstStyle/>
        <a:p>
          <a:endParaRPr lang="en-GB" sz="1800">
            <a:latin typeface="Aptos" panose="020B0004020202020204" pitchFamily="34" charset="0"/>
          </a:endParaRPr>
        </a:p>
      </dgm:t>
    </dgm:pt>
    <dgm:pt modelId="{3C30CA6A-4F34-471F-9D98-E11F6790F2E0}" type="sibTrans" cxnId="{497E899F-D3E7-4F61-B772-9F0A3794016A}">
      <dgm:prSet/>
      <dgm:spPr/>
      <dgm:t>
        <a:bodyPr/>
        <a:lstStyle/>
        <a:p>
          <a:endParaRPr lang="en-GB" sz="1800">
            <a:latin typeface="Aptos" panose="020B0004020202020204" pitchFamily="34" charset="0"/>
          </a:endParaRPr>
        </a:p>
      </dgm:t>
    </dgm:pt>
    <dgm:pt modelId="{175B11C1-2FDF-4591-A31F-18050D9E40A1}" type="pres">
      <dgm:prSet presAssocID="{5F46FDD5-D3EE-4214-8624-A8FFD0366091}" presName="linear" presStyleCnt="0">
        <dgm:presLayoutVars>
          <dgm:animLvl val="lvl"/>
          <dgm:resizeHandles val="exact"/>
        </dgm:presLayoutVars>
      </dgm:prSet>
      <dgm:spPr/>
    </dgm:pt>
    <dgm:pt modelId="{BF2B9067-8D97-4D8F-9BEE-1C10CBBBCF7A}" type="pres">
      <dgm:prSet presAssocID="{7451EF37-F3D9-4322-B159-D9C453514FE9}" presName="parentText" presStyleLbl="node1" presStyleIdx="0" presStyleCnt="5">
        <dgm:presLayoutVars>
          <dgm:chMax val="0"/>
          <dgm:bulletEnabled val="1"/>
        </dgm:presLayoutVars>
      </dgm:prSet>
      <dgm:spPr/>
    </dgm:pt>
    <dgm:pt modelId="{77DF1A7A-53C6-463B-9DB7-3F099A38AA86}" type="pres">
      <dgm:prSet presAssocID="{B99FDE33-9932-45F1-BD7F-7410AEAB08DA}" presName="spacer" presStyleCnt="0"/>
      <dgm:spPr/>
    </dgm:pt>
    <dgm:pt modelId="{00DA02EF-C846-499E-9E80-AA40C08E6E4F}" type="pres">
      <dgm:prSet presAssocID="{D202E20D-2C01-4E82-BA55-73634C2D50D6}" presName="parentText" presStyleLbl="node1" presStyleIdx="1" presStyleCnt="5">
        <dgm:presLayoutVars>
          <dgm:chMax val="0"/>
          <dgm:bulletEnabled val="1"/>
        </dgm:presLayoutVars>
      </dgm:prSet>
      <dgm:spPr/>
    </dgm:pt>
    <dgm:pt modelId="{4EE5419A-16CE-4EA7-8F82-F79460D7B93E}" type="pres">
      <dgm:prSet presAssocID="{08783E74-8DFC-468A-BB10-48A373DBDA40}" presName="spacer" presStyleCnt="0"/>
      <dgm:spPr/>
    </dgm:pt>
    <dgm:pt modelId="{D936993E-B75A-47EB-97A5-B699EA4E4524}" type="pres">
      <dgm:prSet presAssocID="{2F846FEE-1628-42DB-94DB-5270BF3DA7AD}" presName="parentText" presStyleLbl="node1" presStyleIdx="2" presStyleCnt="5">
        <dgm:presLayoutVars>
          <dgm:chMax val="0"/>
          <dgm:bulletEnabled val="1"/>
        </dgm:presLayoutVars>
      </dgm:prSet>
      <dgm:spPr/>
    </dgm:pt>
    <dgm:pt modelId="{6E130877-FEC4-4720-B036-08DD1DD41396}" type="pres">
      <dgm:prSet presAssocID="{3C30CA6A-4F34-471F-9D98-E11F6790F2E0}" presName="spacer" presStyleCnt="0"/>
      <dgm:spPr/>
    </dgm:pt>
    <dgm:pt modelId="{C4B412E1-5DD7-4054-8EE3-F52C66FA4230}" type="pres">
      <dgm:prSet presAssocID="{8D3C7BE0-B7E3-4178-B9EC-6CCFDABBCB24}" presName="parentText" presStyleLbl="node1" presStyleIdx="3" presStyleCnt="5">
        <dgm:presLayoutVars>
          <dgm:chMax val="0"/>
          <dgm:bulletEnabled val="1"/>
        </dgm:presLayoutVars>
      </dgm:prSet>
      <dgm:spPr/>
    </dgm:pt>
    <dgm:pt modelId="{5AFAD44C-BC90-40FB-AFF2-21880E5AA710}" type="pres">
      <dgm:prSet presAssocID="{553E6B36-49C2-495A-A1F1-0A3D634E2B83}" presName="spacer" presStyleCnt="0"/>
      <dgm:spPr/>
    </dgm:pt>
    <dgm:pt modelId="{13064DE7-3A2A-4B16-852F-4293C1641E9A}" type="pres">
      <dgm:prSet presAssocID="{1C267F19-AA19-4061-9141-DC545D7BBD1C}" presName="parentText" presStyleLbl="node1" presStyleIdx="4" presStyleCnt="5">
        <dgm:presLayoutVars>
          <dgm:chMax val="0"/>
          <dgm:bulletEnabled val="1"/>
        </dgm:presLayoutVars>
      </dgm:prSet>
      <dgm:spPr/>
    </dgm:pt>
  </dgm:ptLst>
  <dgm:cxnLst>
    <dgm:cxn modelId="{867DF30B-2A76-41AC-A1A5-D91F0DD20305}" srcId="{5F46FDD5-D3EE-4214-8624-A8FFD0366091}" destId="{8D3C7BE0-B7E3-4178-B9EC-6CCFDABBCB24}" srcOrd="3" destOrd="0" parTransId="{C8DF4CC4-F5FB-4C41-A8D4-242DB055C71D}" sibTransId="{553E6B36-49C2-495A-A1F1-0A3D634E2B83}"/>
    <dgm:cxn modelId="{E1157C24-05A1-423A-958B-152B0C725F80}" type="presOf" srcId="{1C267F19-AA19-4061-9141-DC545D7BBD1C}" destId="{13064DE7-3A2A-4B16-852F-4293C1641E9A}" srcOrd="0" destOrd="0" presId="urn:microsoft.com/office/officeart/2005/8/layout/vList2"/>
    <dgm:cxn modelId="{3669DA31-8E67-46A6-B00A-F5BED7613B24}" type="presOf" srcId="{8D3C7BE0-B7E3-4178-B9EC-6CCFDABBCB24}" destId="{C4B412E1-5DD7-4054-8EE3-F52C66FA4230}" srcOrd="0" destOrd="0" presId="urn:microsoft.com/office/officeart/2005/8/layout/vList2"/>
    <dgm:cxn modelId="{DF91AC32-B609-4CEC-9B67-8DCD4ECC8798}" srcId="{5F46FDD5-D3EE-4214-8624-A8FFD0366091}" destId="{1C267F19-AA19-4061-9141-DC545D7BBD1C}" srcOrd="4" destOrd="0" parTransId="{33BDD9C1-B015-44C2-A2C1-20A607493BE4}" sibTransId="{D61AF397-5A9D-4313-956C-97CD3BDF02EA}"/>
    <dgm:cxn modelId="{D6F2D167-00A8-4AAD-80B0-7D45824B4110}" type="presOf" srcId="{2F846FEE-1628-42DB-94DB-5270BF3DA7AD}" destId="{D936993E-B75A-47EB-97A5-B699EA4E4524}" srcOrd="0" destOrd="0" presId="urn:microsoft.com/office/officeart/2005/8/layout/vList2"/>
    <dgm:cxn modelId="{1D7B9277-6104-43BD-965C-60328606934E}" srcId="{5F46FDD5-D3EE-4214-8624-A8FFD0366091}" destId="{D202E20D-2C01-4E82-BA55-73634C2D50D6}" srcOrd="1" destOrd="0" parTransId="{139452E2-1BE3-49CE-B263-513DA6BDE703}" sibTransId="{08783E74-8DFC-468A-BB10-48A373DBDA40}"/>
    <dgm:cxn modelId="{987AD358-7786-402B-A107-4EA937813B18}" srcId="{5F46FDD5-D3EE-4214-8624-A8FFD0366091}" destId="{7451EF37-F3D9-4322-B159-D9C453514FE9}" srcOrd="0" destOrd="0" parTransId="{ACF550C8-EEDE-4706-BEB2-11741581EA6F}" sibTransId="{B99FDE33-9932-45F1-BD7F-7410AEAB08DA}"/>
    <dgm:cxn modelId="{C3FDFE91-57C2-41C3-9937-541616566D0A}" type="presOf" srcId="{7451EF37-F3D9-4322-B159-D9C453514FE9}" destId="{BF2B9067-8D97-4D8F-9BEE-1C10CBBBCF7A}" srcOrd="0" destOrd="0" presId="urn:microsoft.com/office/officeart/2005/8/layout/vList2"/>
    <dgm:cxn modelId="{497E899F-D3E7-4F61-B772-9F0A3794016A}" srcId="{5F46FDD5-D3EE-4214-8624-A8FFD0366091}" destId="{2F846FEE-1628-42DB-94DB-5270BF3DA7AD}" srcOrd="2" destOrd="0" parTransId="{4C6AD6F7-4A6D-414B-AF42-4B6BDDB9C0A1}" sibTransId="{3C30CA6A-4F34-471F-9D98-E11F6790F2E0}"/>
    <dgm:cxn modelId="{D4FA20F7-FDA2-4F9C-BB17-D6F440DC747C}" type="presOf" srcId="{5F46FDD5-D3EE-4214-8624-A8FFD0366091}" destId="{175B11C1-2FDF-4591-A31F-18050D9E40A1}" srcOrd="0" destOrd="0" presId="urn:microsoft.com/office/officeart/2005/8/layout/vList2"/>
    <dgm:cxn modelId="{136CF9FB-5944-493E-8E88-598191DFDEC5}" type="presOf" srcId="{D202E20D-2C01-4E82-BA55-73634C2D50D6}" destId="{00DA02EF-C846-499E-9E80-AA40C08E6E4F}" srcOrd="0" destOrd="0" presId="urn:microsoft.com/office/officeart/2005/8/layout/vList2"/>
    <dgm:cxn modelId="{96ED33BB-EBF0-4AF2-8477-2216B6F9D0E7}" type="presParOf" srcId="{175B11C1-2FDF-4591-A31F-18050D9E40A1}" destId="{BF2B9067-8D97-4D8F-9BEE-1C10CBBBCF7A}" srcOrd="0" destOrd="0" presId="urn:microsoft.com/office/officeart/2005/8/layout/vList2"/>
    <dgm:cxn modelId="{04D4F078-CB7B-4D55-8EA5-8410E1DFBE38}" type="presParOf" srcId="{175B11C1-2FDF-4591-A31F-18050D9E40A1}" destId="{77DF1A7A-53C6-463B-9DB7-3F099A38AA86}" srcOrd="1" destOrd="0" presId="urn:microsoft.com/office/officeart/2005/8/layout/vList2"/>
    <dgm:cxn modelId="{0B65B0C2-8603-457C-8A13-8B43253CC338}" type="presParOf" srcId="{175B11C1-2FDF-4591-A31F-18050D9E40A1}" destId="{00DA02EF-C846-499E-9E80-AA40C08E6E4F}" srcOrd="2" destOrd="0" presId="urn:microsoft.com/office/officeart/2005/8/layout/vList2"/>
    <dgm:cxn modelId="{8318B4DF-C908-4FF7-8607-B3F669E20CE8}" type="presParOf" srcId="{175B11C1-2FDF-4591-A31F-18050D9E40A1}" destId="{4EE5419A-16CE-4EA7-8F82-F79460D7B93E}" srcOrd="3" destOrd="0" presId="urn:microsoft.com/office/officeart/2005/8/layout/vList2"/>
    <dgm:cxn modelId="{15F1FB54-FE7F-4DEA-8DA3-AC1B47F48CF0}" type="presParOf" srcId="{175B11C1-2FDF-4591-A31F-18050D9E40A1}" destId="{D936993E-B75A-47EB-97A5-B699EA4E4524}" srcOrd="4" destOrd="0" presId="urn:microsoft.com/office/officeart/2005/8/layout/vList2"/>
    <dgm:cxn modelId="{278DDE60-1B8E-4788-9B10-5CED82868260}" type="presParOf" srcId="{175B11C1-2FDF-4591-A31F-18050D9E40A1}" destId="{6E130877-FEC4-4720-B036-08DD1DD41396}" srcOrd="5" destOrd="0" presId="urn:microsoft.com/office/officeart/2005/8/layout/vList2"/>
    <dgm:cxn modelId="{8647880E-EDBC-490E-9A39-6328DDB9D980}" type="presParOf" srcId="{175B11C1-2FDF-4591-A31F-18050D9E40A1}" destId="{C4B412E1-5DD7-4054-8EE3-F52C66FA4230}" srcOrd="6" destOrd="0" presId="urn:microsoft.com/office/officeart/2005/8/layout/vList2"/>
    <dgm:cxn modelId="{1C9B18F6-C59F-43A0-B003-425138275F4C}" type="presParOf" srcId="{175B11C1-2FDF-4591-A31F-18050D9E40A1}" destId="{5AFAD44C-BC90-40FB-AFF2-21880E5AA710}" srcOrd="7" destOrd="0" presId="urn:microsoft.com/office/officeart/2005/8/layout/vList2"/>
    <dgm:cxn modelId="{6FDC217E-C1F8-4A49-BC7E-DC7A5D5682E4}" type="presParOf" srcId="{175B11C1-2FDF-4591-A31F-18050D9E40A1}" destId="{13064DE7-3A2A-4B16-852F-4293C1641E9A}"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31A8DA1-F4B8-47AD-B997-735CDEAF5FF0}" type="doc">
      <dgm:prSet loTypeId="urn:microsoft.com/office/officeart/2018/2/layout/IconVerticalSolidList" loCatId="icon" qsTypeId="urn:microsoft.com/office/officeart/2005/8/quickstyle/simple2#2" qsCatId="simple" csTypeId="urn:microsoft.com/office/officeart/2018/5/colors/Iconchunking_neutralbg_colorful1" csCatId="colorful" phldr="1"/>
      <dgm:spPr/>
      <dgm:t>
        <a:bodyPr/>
        <a:lstStyle/>
        <a:p>
          <a:endParaRPr lang="en-US"/>
        </a:p>
      </dgm:t>
    </dgm:pt>
    <dgm:pt modelId="{2DA82F3A-8AF4-4659-A5F3-925D288B2EC2}">
      <dgm:prSet/>
      <dgm:spPr/>
      <dgm:t>
        <a:bodyPr/>
        <a:lstStyle/>
        <a:p>
          <a:pPr>
            <a:lnSpc>
              <a:spcPct val="100000"/>
            </a:lnSpc>
          </a:pPr>
          <a:r>
            <a:rPr lang="en-US">
              <a:latin typeface="Aptos" panose="020B0004020202020204" pitchFamily="34" charset="0"/>
            </a:rPr>
            <a:t>The end is where you will draw your assignment to a close by: </a:t>
          </a:r>
        </a:p>
      </dgm:t>
    </dgm:pt>
    <dgm:pt modelId="{E4EC48D5-BDB0-4F84-A00D-8C3987EF179E}" type="parTrans" cxnId="{A95FD384-1794-42CF-AB4E-B4B4D056CD70}">
      <dgm:prSet/>
      <dgm:spPr/>
      <dgm:t>
        <a:bodyPr/>
        <a:lstStyle/>
        <a:p>
          <a:endParaRPr lang="en-US">
            <a:latin typeface="Aptos" panose="020B0004020202020204" pitchFamily="34" charset="0"/>
          </a:endParaRPr>
        </a:p>
      </dgm:t>
    </dgm:pt>
    <dgm:pt modelId="{6C7D11A8-8A39-48E9-A1EC-77D1464EEE1B}" type="sibTrans" cxnId="{A95FD384-1794-42CF-AB4E-B4B4D056CD70}">
      <dgm:prSet/>
      <dgm:spPr/>
      <dgm:t>
        <a:bodyPr/>
        <a:lstStyle/>
        <a:p>
          <a:endParaRPr lang="en-US">
            <a:latin typeface="Aptos" panose="020B0004020202020204" pitchFamily="34" charset="0"/>
          </a:endParaRPr>
        </a:p>
      </dgm:t>
    </dgm:pt>
    <dgm:pt modelId="{F2435985-AE96-4E29-87E1-501FFE14D659}">
      <dgm:prSet/>
      <dgm:spPr/>
      <dgm:t>
        <a:bodyPr/>
        <a:lstStyle/>
        <a:p>
          <a:pPr>
            <a:lnSpc>
              <a:spcPct val="100000"/>
            </a:lnSpc>
          </a:pPr>
          <a:r>
            <a:rPr lang="en-US">
              <a:latin typeface="Aptos" panose="020B0004020202020204" pitchFamily="34" charset="0"/>
            </a:rPr>
            <a:t>Summarising the main points </a:t>
          </a:r>
        </a:p>
      </dgm:t>
    </dgm:pt>
    <dgm:pt modelId="{1893E4DB-4386-4CD9-A27C-99233ACCC586}" type="parTrans" cxnId="{FA2F7208-0154-4B3A-AC61-DA251A372FE9}">
      <dgm:prSet/>
      <dgm:spPr/>
      <dgm:t>
        <a:bodyPr/>
        <a:lstStyle/>
        <a:p>
          <a:endParaRPr lang="en-US">
            <a:latin typeface="Aptos" panose="020B0004020202020204" pitchFamily="34" charset="0"/>
          </a:endParaRPr>
        </a:p>
      </dgm:t>
    </dgm:pt>
    <dgm:pt modelId="{A92C36EE-8563-4088-B4BE-891C02372D01}" type="sibTrans" cxnId="{FA2F7208-0154-4B3A-AC61-DA251A372FE9}">
      <dgm:prSet/>
      <dgm:spPr/>
      <dgm:t>
        <a:bodyPr/>
        <a:lstStyle/>
        <a:p>
          <a:endParaRPr lang="en-US">
            <a:latin typeface="Aptos" panose="020B0004020202020204" pitchFamily="34" charset="0"/>
          </a:endParaRPr>
        </a:p>
      </dgm:t>
    </dgm:pt>
    <dgm:pt modelId="{9FA4D62F-094B-48E8-9D64-76B690C19BF7}">
      <dgm:prSet/>
      <dgm:spPr/>
      <dgm:t>
        <a:bodyPr/>
        <a:lstStyle/>
        <a:p>
          <a:pPr>
            <a:lnSpc>
              <a:spcPct val="100000"/>
            </a:lnSpc>
          </a:pPr>
          <a:r>
            <a:rPr lang="en-US">
              <a:latin typeface="Aptos" panose="020B0004020202020204" pitchFamily="34" charset="0"/>
            </a:rPr>
            <a:t>Show why the topic is important </a:t>
          </a:r>
        </a:p>
      </dgm:t>
    </dgm:pt>
    <dgm:pt modelId="{6A2FF8F9-D1EF-477E-8C6B-564D2DC1A378}" type="parTrans" cxnId="{FD9A1935-56D1-4649-8718-0C3DFC03F0FB}">
      <dgm:prSet/>
      <dgm:spPr/>
      <dgm:t>
        <a:bodyPr/>
        <a:lstStyle/>
        <a:p>
          <a:endParaRPr lang="en-US">
            <a:latin typeface="Aptos" panose="020B0004020202020204" pitchFamily="34" charset="0"/>
          </a:endParaRPr>
        </a:p>
      </dgm:t>
    </dgm:pt>
    <dgm:pt modelId="{CFCEA4D5-1771-4B17-AB26-AE80C482783E}" type="sibTrans" cxnId="{FD9A1935-56D1-4649-8718-0C3DFC03F0FB}">
      <dgm:prSet/>
      <dgm:spPr/>
      <dgm:t>
        <a:bodyPr/>
        <a:lstStyle/>
        <a:p>
          <a:endParaRPr lang="en-US">
            <a:latin typeface="Aptos" panose="020B0004020202020204" pitchFamily="34" charset="0"/>
          </a:endParaRPr>
        </a:p>
      </dgm:t>
    </dgm:pt>
    <dgm:pt modelId="{B93987B9-DEA1-44A6-A9DB-BEB4EB337C86}">
      <dgm:prSet/>
      <dgm:spPr/>
      <dgm:t>
        <a:bodyPr/>
        <a:lstStyle/>
        <a:p>
          <a:pPr>
            <a:lnSpc>
              <a:spcPct val="100000"/>
            </a:lnSpc>
          </a:pPr>
          <a:r>
            <a:rPr lang="en-US">
              <a:latin typeface="Aptos" panose="020B0004020202020204" pitchFamily="34" charset="0"/>
            </a:rPr>
            <a:t>Not presenting any new information (including references and citations) </a:t>
          </a:r>
        </a:p>
      </dgm:t>
    </dgm:pt>
    <dgm:pt modelId="{684294FE-9431-4FFC-95B4-A468789F16BC}" type="parTrans" cxnId="{24E664A5-B839-4DE8-B793-C10C0DC662C3}">
      <dgm:prSet/>
      <dgm:spPr/>
      <dgm:t>
        <a:bodyPr/>
        <a:lstStyle/>
        <a:p>
          <a:endParaRPr lang="en-US">
            <a:latin typeface="Aptos" panose="020B0004020202020204" pitchFamily="34" charset="0"/>
          </a:endParaRPr>
        </a:p>
      </dgm:t>
    </dgm:pt>
    <dgm:pt modelId="{DE4D7F30-93EE-42ED-AD23-24F7E5E6FD9B}" type="sibTrans" cxnId="{24E664A5-B839-4DE8-B793-C10C0DC662C3}">
      <dgm:prSet/>
      <dgm:spPr/>
      <dgm:t>
        <a:bodyPr/>
        <a:lstStyle/>
        <a:p>
          <a:endParaRPr lang="en-US">
            <a:latin typeface="Aptos" panose="020B0004020202020204" pitchFamily="34" charset="0"/>
          </a:endParaRPr>
        </a:p>
      </dgm:t>
    </dgm:pt>
    <dgm:pt modelId="{B6B2CF00-FEFE-479E-B53B-03E86A195E6C}" type="pres">
      <dgm:prSet presAssocID="{431A8DA1-F4B8-47AD-B997-735CDEAF5FF0}" presName="root" presStyleCnt="0">
        <dgm:presLayoutVars>
          <dgm:dir/>
          <dgm:resizeHandles val="exact"/>
        </dgm:presLayoutVars>
      </dgm:prSet>
      <dgm:spPr/>
    </dgm:pt>
    <dgm:pt modelId="{7D73F0B3-F495-4759-A6F1-EE5162C3A3CF}" type="pres">
      <dgm:prSet presAssocID="{2DA82F3A-8AF4-4659-A5F3-925D288B2EC2}" presName="compNode" presStyleCnt="0"/>
      <dgm:spPr/>
    </dgm:pt>
    <dgm:pt modelId="{79ACDA77-0A74-449D-B5F9-3769F0F94B79}" type="pres">
      <dgm:prSet presAssocID="{2DA82F3A-8AF4-4659-A5F3-925D288B2EC2}" presName="bgRect" presStyleLbl="bgShp" presStyleIdx="0" presStyleCnt="4"/>
      <dgm:spPr/>
    </dgm:pt>
    <dgm:pt modelId="{92562ADF-7347-4D76-BFA8-085E4A749587}" type="pres">
      <dgm:prSet presAssocID="{2DA82F3A-8AF4-4659-A5F3-925D288B2EC2}"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Pencil"/>
        </a:ext>
      </dgm:extLst>
    </dgm:pt>
    <dgm:pt modelId="{6CF48A92-8A65-4430-AC0C-7BC82CC26AFC}" type="pres">
      <dgm:prSet presAssocID="{2DA82F3A-8AF4-4659-A5F3-925D288B2EC2}" presName="spaceRect" presStyleCnt="0"/>
      <dgm:spPr/>
    </dgm:pt>
    <dgm:pt modelId="{21304C9E-2E0C-47E9-ADD3-589DA8139E99}" type="pres">
      <dgm:prSet presAssocID="{2DA82F3A-8AF4-4659-A5F3-925D288B2EC2}" presName="parTx" presStyleLbl="revTx" presStyleIdx="0" presStyleCnt="4">
        <dgm:presLayoutVars>
          <dgm:chMax val="0"/>
          <dgm:chPref val="0"/>
        </dgm:presLayoutVars>
      </dgm:prSet>
      <dgm:spPr/>
    </dgm:pt>
    <dgm:pt modelId="{5E074049-9122-4553-BE88-957502A83343}" type="pres">
      <dgm:prSet presAssocID="{6C7D11A8-8A39-48E9-A1EC-77D1464EEE1B}" presName="sibTrans" presStyleCnt="0"/>
      <dgm:spPr/>
    </dgm:pt>
    <dgm:pt modelId="{3791F797-89B2-4CBD-A22E-1F8B50D40B46}" type="pres">
      <dgm:prSet presAssocID="{F2435985-AE96-4E29-87E1-501FFE14D659}" presName="compNode" presStyleCnt="0"/>
      <dgm:spPr/>
    </dgm:pt>
    <dgm:pt modelId="{785BCCBD-D148-4A71-BDA5-ED4889089407}" type="pres">
      <dgm:prSet presAssocID="{F2435985-AE96-4E29-87E1-501FFE14D659}" presName="bgRect" presStyleLbl="bgShp" presStyleIdx="1" presStyleCnt="4"/>
      <dgm:spPr/>
    </dgm:pt>
    <dgm:pt modelId="{39D43EB6-EC57-4E11-92E7-FC4BBAD5CD46}" type="pres">
      <dgm:prSet presAssocID="{F2435985-AE96-4E29-87E1-501FFE14D659}"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7C64D4D4-24EC-4CFE-8A75-E8A9B0BE40AD}" type="pres">
      <dgm:prSet presAssocID="{F2435985-AE96-4E29-87E1-501FFE14D659}" presName="spaceRect" presStyleCnt="0"/>
      <dgm:spPr/>
    </dgm:pt>
    <dgm:pt modelId="{9DC0348E-7F44-417E-AE2D-92EB25E1748E}" type="pres">
      <dgm:prSet presAssocID="{F2435985-AE96-4E29-87E1-501FFE14D659}" presName="parTx" presStyleLbl="revTx" presStyleIdx="1" presStyleCnt="4">
        <dgm:presLayoutVars>
          <dgm:chMax val="0"/>
          <dgm:chPref val="0"/>
        </dgm:presLayoutVars>
      </dgm:prSet>
      <dgm:spPr/>
    </dgm:pt>
    <dgm:pt modelId="{027215D4-4EA5-4B5A-A15B-B87F0299CD19}" type="pres">
      <dgm:prSet presAssocID="{A92C36EE-8563-4088-B4BE-891C02372D01}" presName="sibTrans" presStyleCnt="0"/>
      <dgm:spPr/>
    </dgm:pt>
    <dgm:pt modelId="{A7AD3D8A-CC8E-4687-8AF9-46C30F9207FE}" type="pres">
      <dgm:prSet presAssocID="{9FA4D62F-094B-48E8-9D64-76B690C19BF7}" presName="compNode" presStyleCnt="0"/>
      <dgm:spPr/>
    </dgm:pt>
    <dgm:pt modelId="{8F236A3C-5304-4334-BF6D-82F749007A78}" type="pres">
      <dgm:prSet presAssocID="{9FA4D62F-094B-48E8-9D64-76B690C19BF7}" presName="bgRect" presStyleLbl="bgShp" presStyleIdx="2" presStyleCnt="4"/>
      <dgm:spPr/>
    </dgm:pt>
    <dgm:pt modelId="{2734D909-B2ED-485B-90D5-FDCEFC083C83}" type="pres">
      <dgm:prSet presAssocID="{9FA4D62F-094B-48E8-9D64-76B690C19BF7}"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Teacher"/>
        </a:ext>
      </dgm:extLst>
    </dgm:pt>
    <dgm:pt modelId="{3E3F0152-E8CF-4DCE-98C0-822EC3C79E93}" type="pres">
      <dgm:prSet presAssocID="{9FA4D62F-094B-48E8-9D64-76B690C19BF7}" presName="spaceRect" presStyleCnt="0"/>
      <dgm:spPr/>
    </dgm:pt>
    <dgm:pt modelId="{6D987346-A1B9-4EA4-8908-53BF96081CD0}" type="pres">
      <dgm:prSet presAssocID="{9FA4D62F-094B-48E8-9D64-76B690C19BF7}" presName="parTx" presStyleLbl="revTx" presStyleIdx="2" presStyleCnt="4">
        <dgm:presLayoutVars>
          <dgm:chMax val="0"/>
          <dgm:chPref val="0"/>
        </dgm:presLayoutVars>
      </dgm:prSet>
      <dgm:spPr/>
    </dgm:pt>
    <dgm:pt modelId="{E0B6D2D6-4FFD-42DC-9C4C-2236AB5AAB68}" type="pres">
      <dgm:prSet presAssocID="{CFCEA4D5-1771-4B17-AB26-AE80C482783E}" presName="sibTrans" presStyleCnt="0"/>
      <dgm:spPr/>
    </dgm:pt>
    <dgm:pt modelId="{DC4D0222-EFAA-4B97-A273-CF6339AC471F}" type="pres">
      <dgm:prSet presAssocID="{B93987B9-DEA1-44A6-A9DB-BEB4EB337C86}" presName="compNode" presStyleCnt="0"/>
      <dgm:spPr/>
    </dgm:pt>
    <dgm:pt modelId="{1693245B-BC3E-445E-A146-1DBAB820B5FE}" type="pres">
      <dgm:prSet presAssocID="{B93987B9-DEA1-44A6-A9DB-BEB4EB337C86}" presName="bgRect" presStyleLbl="bgShp" presStyleIdx="3" presStyleCnt="4"/>
      <dgm:spPr/>
    </dgm:pt>
    <dgm:pt modelId="{89E998E7-1F94-45A5-B2F9-86CF7AE25B6A}" type="pres">
      <dgm:prSet presAssocID="{B93987B9-DEA1-44A6-A9DB-BEB4EB337C86}"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osed Quotation Mark"/>
        </a:ext>
      </dgm:extLst>
    </dgm:pt>
    <dgm:pt modelId="{9A27B81A-AA21-43ED-9D10-3C8AD89C8D69}" type="pres">
      <dgm:prSet presAssocID="{B93987B9-DEA1-44A6-A9DB-BEB4EB337C86}" presName="spaceRect" presStyleCnt="0"/>
      <dgm:spPr/>
    </dgm:pt>
    <dgm:pt modelId="{CEEBB40A-B6E7-4CA2-B573-A44A6695D4F0}" type="pres">
      <dgm:prSet presAssocID="{B93987B9-DEA1-44A6-A9DB-BEB4EB337C86}" presName="parTx" presStyleLbl="revTx" presStyleIdx="3" presStyleCnt="4">
        <dgm:presLayoutVars>
          <dgm:chMax val="0"/>
          <dgm:chPref val="0"/>
        </dgm:presLayoutVars>
      </dgm:prSet>
      <dgm:spPr/>
    </dgm:pt>
  </dgm:ptLst>
  <dgm:cxnLst>
    <dgm:cxn modelId="{FA2F7208-0154-4B3A-AC61-DA251A372FE9}" srcId="{431A8DA1-F4B8-47AD-B997-735CDEAF5FF0}" destId="{F2435985-AE96-4E29-87E1-501FFE14D659}" srcOrd="1" destOrd="0" parTransId="{1893E4DB-4386-4CD9-A27C-99233ACCC586}" sibTransId="{A92C36EE-8563-4088-B4BE-891C02372D01}"/>
    <dgm:cxn modelId="{FD9A1935-56D1-4649-8718-0C3DFC03F0FB}" srcId="{431A8DA1-F4B8-47AD-B997-735CDEAF5FF0}" destId="{9FA4D62F-094B-48E8-9D64-76B690C19BF7}" srcOrd="2" destOrd="0" parTransId="{6A2FF8F9-D1EF-477E-8C6B-564D2DC1A378}" sibTransId="{CFCEA4D5-1771-4B17-AB26-AE80C482783E}"/>
    <dgm:cxn modelId="{CAA6F53C-1D63-4B7A-8E3A-21DA06C56A76}" type="presOf" srcId="{F2435985-AE96-4E29-87E1-501FFE14D659}" destId="{9DC0348E-7F44-417E-AE2D-92EB25E1748E}" srcOrd="0" destOrd="0" presId="urn:microsoft.com/office/officeart/2018/2/layout/IconVerticalSolidList"/>
    <dgm:cxn modelId="{8D71785F-EC23-4F95-AEC0-0D100EDF8F53}" type="presOf" srcId="{2DA82F3A-8AF4-4659-A5F3-925D288B2EC2}" destId="{21304C9E-2E0C-47E9-ADD3-589DA8139E99}" srcOrd="0" destOrd="0" presId="urn:microsoft.com/office/officeart/2018/2/layout/IconVerticalSolidList"/>
    <dgm:cxn modelId="{82F65E62-C335-4225-B53C-049DE89F42A5}" type="presOf" srcId="{431A8DA1-F4B8-47AD-B997-735CDEAF5FF0}" destId="{B6B2CF00-FEFE-479E-B53B-03E86A195E6C}" srcOrd="0" destOrd="0" presId="urn:microsoft.com/office/officeart/2018/2/layout/IconVerticalSolidList"/>
    <dgm:cxn modelId="{A95FD384-1794-42CF-AB4E-B4B4D056CD70}" srcId="{431A8DA1-F4B8-47AD-B997-735CDEAF5FF0}" destId="{2DA82F3A-8AF4-4659-A5F3-925D288B2EC2}" srcOrd="0" destOrd="0" parTransId="{E4EC48D5-BDB0-4F84-A00D-8C3987EF179E}" sibTransId="{6C7D11A8-8A39-48E9-A1EC-77D1464EEE1B}"/>
    <dgm:cxn modelId="{2D7B6C97-F2E9-447F-9C86-F9C6ECC56865}" type="presOf" srcId="{B93987B9-DEA1-44A6-A9DB-BEB4EB337C86}" destId="{CEEBB40A-B6E7-4CA2-B573-A44A6695D4F0}" srcOrd="0" destOrd="0" presId="urn:microsoft.com/office/officeart/2018/2/layout/IconVerticalSolidList"/>
    <dgm:cxn modelId="{270AAE9C-AB84-4A57-A986-412398FD561B}" type="presOf" srcId="{9FA4D62F-094B-48E8-9D64-76B690C19BF7}" destId="{6D987346-A1B9-4EA4-8908-53BF96081CD0}" srcOrd="0" destOrd="0" presId="urn:microsoft.com/office/officeart/2018/2/layout/IconVerticalSolidList"/>
    <dgm:cxn modelId="{24E664A5-B839-4DE8-B793-C10C0DC662C3}" srcId="{431A8DA1-F4B8-47AD-B997-735CDEAF5FF0}" destId="{B93987B9-DEA1-44A6-A9DB-BEB4EB337C86}" srcOrd="3" destOrd="0" parTransId="{684294FE-9431-4FFC-95B4-A468789F16BC}" sibTransId="{DE4D7F30-93EE-42ED-AD23-24F7E5E6FD9B}"/>
    <dgm:cxn modelId="{86C402E2-CAB4-494D-8E14-CC5DCFDC013D}" type="presParOf" srcId="{B6B2CF00-FEFE-479E-B53B-03E86A195E6C}" destId="{7D73F0B3-F495-4759-A6F1-EE5162C3A3CF}" srcOrd="0" destOrd="0" presId="urn:microsoft.com/office/officeart/2018/2/layout/IconVerticalSolidList"/>
    <dgm:cxn modelId="{B86DC2D0-9EEA-4FB7-96FB-3E4764A99C66}" type="presParOf" srcId="{7D73F0B3-F495-4759-A6F1-EE5162C3A3CF}" destId="{79ACDA77-0A74-449D-B5F9-3769F0F94B79}" srcOrd="0" destOrd="0" presId="urn:microsoft.com/office/officeart/2018/2/layout/IconVerticalSolidList"/>
    <dgm:cxn modelId="{F4544D87-0246-41B5-B969-5E8AB4362A80}" type="presParOf" srcId="{7D73F0B3-F495-4759-A6F1-EE5162C3A3CF}" destId="{92562ADF-7347-4D76-BFA8-085E4A749587}" srcOrd="1" destOrd="0" presId="urn:microsoft.com/office/officeart/2018/2/layout/IconVerticalSolidList"/>
    <dgm:cxn modelId="{663FDF2A-16C4-4089-A40B-6EE9D613D440}" type="presParOf" srcId="{7D73F0B3-F495-4759-A6F1-EE5162C3A3CF}" destId="{6CF48A92-8A65-4430-AC0C-7BC82CC26AFC}" srcOrd="2" destOrd="0" presId="urn:microsoft.com/office/officeart/2018/2/layout/IconVerticalSolidList"/>
    <dgm:cxn modelId="{F76ADC3D-63A7-4E94-88AA-A2D685417EE7}" type="presParOf" srcId="{7D73F0B3-F495-4759-A6F1-EE5162C3A3CF}" destId="{21304C9E-2E0C-47E9-ADD3-589DA8139E99}" srcOrd="3" destOrd="0" presId="urn:microsoft.com/office/officeart/2018/2/layout/IconVerticalSolidList"/>
    <dgm:cxn modelId="{1AC02B1C-1932-40AF-AC9C-F11BD9A692BC}" type="presParOf" srcId="{B6B2CF00-FEFE-479E-B53B-03E86A195E6C}" destId="{5E074049-9122-4553-BE88-957502A83343}" srcOrd="1" destOrd="0" presId="urn:microsoft.com/office/officeart/2018/2/layout/IconVerticalSolidList"/>
    <dgm:cxn modelId="{6677152C-50B3-4A28-86AE-C8366D5D4D31}" type="presParOf" srcId="{B6B2CF00-FEFE-479E-B53B-03E86A195E6C}" destId="{3791F797-89B2-4CBD-A22E-1F8B50D40B46}" srcOrd="2" destOrd="0" presId="urn:microsoft.com/office/officeart/2018/2/layout/IconVerticalSolidList"/>
    <dgm:cxn modelId="{0B9C1FA2-D0DE-4667-9A1D-06680863B5B9}" type="presParOf" srcId="{3791F797-89B2-4CBD-A22E-1F8B50D40B46}" destId="{785BCCBD-D148-4A71-BDA5-ED4889089407}" srcOrd="0" destOrd="0" presId="urn:microsoft.com/office/officeart/2018/2/layout/IconVerticalSolidList"/>
    <dgm:cxn modelId="{4220E6CD-DA4B-43A9-907B-48BCF4E636B6}" type="presParOf" srcId="{3791F797-89B2-4CBD-A22E-1F8B50D40B46}" destId="{39D43EB6-EC57-4E11-92E7-FC4BBAD5CD46}" srcOrd="1" destOrd="0" presId="urn:microsoft.com/office/officeart/2018/2/layout/IconVerticalSolidList"/>
    <dgm:cxn modelId="{187820CE-1340-4FCE-B934-7A4675E29111}" type="presParOf" srcId="{3791F797-89B2-4CBD-A22E-1F8B50D40B46}" destId="{7C64D4D4-24EC-4CFE-8A75-E8A9B0BE40AD}" srcOrd="2" destOrd="0" presId="urn:microsoft.com/office/officeart/2018/2/layout/IconVerticalSolidList"/>
    <dgm:cxn modelId="{D5E94833-090E-48BF-B78F-D4F1FB6B1D78}" type="presParOf" srcId="{3791F797-89B2-4CBD-A22E-1F8B50D40B46}" destId="{9DC0348E-7F44-417E-AE2D-92EB25E1748E}" srcOrd="3" destOrd="0" presId="urn:microsoft.com/office/officeart/2018/2/layout/IconVerticalSolidList"/>
    <dgm:cxn modelId="{AE47FC6B-9B58-44EC-9274-638EE96EBE62}" type="presParOf" srcId="{B6B2CF00-FEFE-479E-B53B-03E86A195E6C}" destId="{027215D4-4EA5-4B5A-A15B-B87F0299CD19}" srcOrd="3" destOrd="0" presId="urn:microsoft.com/office/officeart/2018/2/layout/IconVerticalSolidList"/>
    <dgm:cxn modelId="{6D997DDB-8EB6-4C44-82D3-DB81DA6045C8}" type="presParOf" srcId="{B6B2CF00-FEFE-479E-B53B-03E86A195E6C}" destId="{A7AD3D8A-CC8E-4687-8AF9-46C30F9207FE}" srcOrd="4" destOrd="0" presId="urn:microsoft.com/office/officeart/2018/2/layout/IconVerticalSolidList"/>
    <dgm:cxn modelId="{E1146682-705A-4229-B529-D43942862E03}" type="presParOf" srcId="{A7AD3D8A-CC8E-4687-8AF9-46C30F9207FE}" destId="{8F236A3C-5304-4334-BF6D-82F749007A78}" srcOrd="0" destOrd="0" presId="urn:microsoft.com/office/officeart/2018/2/layout/IconVerticalSolidList"/>
    <dgm:cxn modelId="{1A9B74A5-50DA-4A3D-A87F-94AAB7BAB0F3}" type="presParOf" srcId="{A7AD3D8A-CC8E-4687-8AF9-46C30F9207FE}" destId="{2734D909-B2ED-485B-90D5-FDCEFC083C83}" srcOrd="1" destOrd="0" presId="urn:microsoft.com/office/officeart/2018/2/layout/IconVerticalSolidList"/>
    <dgm:cxn modelId="{08824169-CCAF-4472-AF15-8CBDB5B9BED2}" type="presParOf" srcId="{A7AD3D8A-CC8E-4687-8AF9-46C30F9207FE}" destId="{3E3F0152-E8CF-4DCE-98C0-822EC3C79E93}" srcOrd="2" destOrd="0" presId="urn:microsoft.com/office/officeart/2018/2/layout/IconVerticalSolidList"/>
    <dgm:cxn modelId="{99E45B08-3C10-4FC5-AF03-D20D61439625}" type="presParOf" srcId="{A7AD3D8A-CC8E-4687-8AF9-46C30F9207FE}" destId="{6D987346-A1B9-4EA4-8908-53BF96081CD0}" srcOrd="3" destOrd="0" presId="urn:microsoft.com/office/officeart/2018/2/layout/IconVerticalSolidList"/>
    <dgm:cxn modelId="{E101B72E-BF2D-4F1B-9A96-271184A3788E}" type="presParOf" srcId="{B6B2CF00-FEFE-479E-B53B-03E86A195E6C}" destId="{E0B6D2D6-4FFD-42DC-9C4C-2236AB5AAB68}" srcOrd="5" destOrd="0" presId="urn:microsoft.com/office/officeart/2018/2/layout/IconVerticalSolidList"/>
    <dgm:cxn modelId="{5D31C635-EA6D-4785-A3C3-3D36D5E1889A}" type="presParOf" srcId="{B6B2CF00-FEFE-479E-B53B-03E86A195E6C}" destId="{DC4D0222-EFAA-4B97-A273-CF6339AC471F}" srcOrd="6" destOrd="0" presId="urn:microsoft.com/office/officeart/2018/2/layout/IconVerticalSolidList"/>
    <dgm:cxn modelId="{A630FCCB-52DD-44FA-AF38-1E37826E2553}" type="presParOf" srcId="{DC4D0222-EFAA-4B97-A273-CF6339AC471F}" destId="{1693245B-BC3E-445E-A146-1DBAB820B5FE}" srcOrd="0" destOrd="0" presId="urn:microsoft.com/office/officeart/2018/2/layout/IconVerticalSolidList"/>
    <dgm:cxn modelId="{7293525F-A4BC-49C2-9816-766AA0E29002}" type="presParOf" srcId="{DC4D0222-EFAA-4B97-A273-CF6339AC471F}" destId="{89E998E7-1F94-45A5-B2F9-86CF7AE25B6A}" srcOrd="1" destOrd="0" presId="urn:microsoft.com/office/officeart/2018/2/layout/IconVerticalSolidList"/>
    <dgm:cxn modelId="{4E0C8B78-168B-4BDA-A2E3-35D04A6A212D}" type="presParOf" srcId="{DC4D0222-EFAA-4B97-A273-CF6339AC471F}" destId="{9A27B81A-AA21-43ED-9D10-3C8AD89C8D69}" srcOrd="2" destOrd="0" presId="urn:microsoft.com/office/officeart/2018/2/layout/IconVerticalSolidList"/>
    <dgm:cxn modelId="{A2F04850-23F2-423D-B6AC-37F2405ACCE6}" type="presParOf" srcId="{DC4D0222-EFAA-4B97-A273-CF6339AC471F}" destId="{CEEBB40A-B6E7-4CA2-B573-A44A6695D4F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3EC2BE-2E0E-4480-88CF-F51FC3752A17}">
      <dsp:nvSpPr>
        <dsp:cNvPr id="0" name=""/>
        <dsp:cNvSpPr/>
      </dsp:nvSpPr>
      <dsp:spPr>
        <a:xfrm>
          <a:off x="0" y="0"/>
          <a:ext cx="5147989" cy="681739"/>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a:latin typeface="Aptos" panose="020B0004020202020204" pitchFamily="34" charset="0"/>
            </a:rPr>
            <a:t>Title or Question</a:t>
          </a:r>
          <a:endParaRPr lang="en-US" sz="1800" kern="1200">
            <a:latin typeface="Aptos" panose="020B0004020202020204" pitchFamily="34" charset="0"/>
          </a:endParaRPr>
        </a:p>
      </dsp:txBody>
      <dsp:txXfrm>
        <a:off x="19967" y="19967"/>
        <a:ext cx="4332575" cy="641805"/>
      </dsp:txXfrm>
    </dsp:sp>
    <dsp:sp modelId="{ED69F63C-D345-4DB6-9099-776E4DFFFFDA}">
      <dsp:nvSpPr>
        <dsp:cNvPr id="0" name=""/>
        <dsp:cNvSpPr/>
      </dsp:nvSpPr>
      <dsp:spPr>
        <a:xfrm>
          <a:off x="384427" y="776426"/>
          <a:ext cx="5147989" cy="681739"/>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a:latin typeface="Aptos" panose="020B0004020202020204" pitchFamily="34" charset="0"/>
            </a:rPr>
            <a:t>Introduction (10%)</a:t>
          </a:r>
          <a:endParaRPr lang="en-US" sz="1800" kern="1200">
            <a:latin typeface="Aptos" panose="020B0004020202020204" pitchFamily="34" charset="0"/>
          </a:endParaRPr>
        </a:p>
      </dsp:txBody>
      <dsp:txXfrm>
        <a:off x="404394" y="796393"/>
        <a:ext cx="4280496" cy="641805"/>
      </dsp:txXfrm>
    </dsp:sp>
    <dsp:sp modelId="{32C42F94-314A-4BF5-98EE-3452B9DA5ADF}">
      <dsp:nvSpPr>
        <dsp:cNvPr id="0" name=""/>
        <dsp:cNvSpPr/>
      </dsp:nvSpPr>
      <dsp:spPr>
        <a:xfrm>
          <a:off x="768855" y="1552852"/>
          <a:ext cx="5147989" cy="681739"/>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a:latin typeface="Aptos" panose="020B0004020202020204" pitchFamily="34" charset="0"/>
            </a:rPr>
            <a:t>Main Body (80%)</a:t>
          </a:r>
          <a:endParaRPr lang="en-US" sz="1800" kern="1200">
            <a:latin typeface="Aptos" panose="020B0004020202020204" pitchFamily="34" charset="0"/>
          </a:endParaRPr>
        </a:p>
      </dsp:txBody>
      <dsp:txXfrm>
        <a:off x="788822" y="1572819"/>
        <a:ext cx="4280496" cy="641805"/>
      </dsp:txXfrm>
    </dsp:sp>
    <dsp:sp modelId="{F0B5FC7D-BACD-4A49-971A-CFEABAD0E0D2}">
      <dsp:nvSpPr>
        <dsp:cNvPr id="0" name=""/>
        <dsp:cNvSpPr/>
      </dsp:nvSpPr>
      <dsp:spPr>
        <a:xfrm>
          <a:off x="1153283" y="2329278"/>
          <a:ext cx="5147989" cy="681739"/>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a:latin typeface="Aptos" panose="020B0004020202020204" pitchFamily="34" charset="0"/>
            </a:rPr>
            <a:t>Conclusion (10%)</a:t>
          </a:r>
          <a:endParaRPr lang="en-US" sz="1800" kern="1200">
            <a:latin typeface="Aptos" panose="020B0004020202020204" pitchFamily="34" charset="0"/>
          </a:endParaRPr>
        </a:p>
      </dsp:txBody>
      <dsp:txXfrm>
        <a:off x="1173250" y="2349245"/>
        <a:ext cx="4280496" cy="641805"/>
      </dsp:txXfrm>
    </dsp:sp>
    <dsp:sp modelId="{BF51CBFB-8A06-4812-AEE2-FC3CCE8A6DB7}">
      <dsp:nvSpPr>
        <dsp:cNvPr id="0" name=""/>
        <dsp:cNvSpPr/>
      </dsp:nvSpPr>
      <dsp:spPr>
        <a:xfrm>
          <a:off x="1537711" y="3105704"/>
          <a:ext cx="5147989" cy="681739"/>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a:latin typeface="Aptos" panose="020B0004020202020204" pitchFamily="34" charset="0"/>
            </a:rPr>
            <a:t>Reference List</a:t>
          </a:r>
        </a:p>
        <a:p>
          <a:pPr marL="0" lvl="0" indent="0" algn="just" defTabSz="800100">
            <a:lnSpc>
              <a:spcPct val="90000"/>
            </a:lnSpc>
            <a:spcBef>
              <a:spcPct val="0"/>
            </a:spcBef>
            <a:spcAft>
              <a:spcPct val="35000"/>
            </a:spcAft>
            <a:buNone/>
          </a:pPr>
          <a:r>
            <a:rPr lang="en-GB" sz="1800" kern="1200">
              <a:latin typeface="Aptos" panose="020B0004020202020204" pitchFamily="34" charset="0"/>
            </a:rPr>
            <a:t>(not included in word count)</a:t>
          </a:r>
          <a:endParaRPr lang="en-US" sz="1800" kern="1200">
            <a:latin typeface="Aptos" panose="020B0004020202020204" pitchFamily="34" charset="0"/>
          </a:endParaRPr>
        </a:p>
      </dsp:txBody>
      <dsp:txXfrm>
        <a:off x="1557678" y="3125671"/>
        <a:ext cx="4280496" cy="641805"/>
      </dsp:txXfrm>
    </dsp:sp>
    <dsp:sp modelId="{59A4BBE1-96E4-493F-84E5-B6227F4C3B8A}">
      <dsp:nvSpPr>
        <dsp:cNvPr id="0" name=""/>
        <dsp:cNvSpPr/>
      </dsp:nvSpPr>
      <dsp:spPr>
        <a:xfrm>
          <a:off x="4704858" y="498048"/>
          <a:ext cx="443130" cy="44313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just" defTabSz="1066800">
            <a:lnSpc>
              <a:spcPct val="90000"/>
            </a:lnSpc>
            <a:spcBef>
              <a:spcPct val="0"/>
            </a:spcBef>
            <a:spcAft>
              <a:spcPct val="35000"/>
            </a:spcAft>
            <a:buNone/>
          </a:pPr>
          <a:endParaRPr lang="en-US" sz="2400" kern="1200">
            <a:latin typeface="Aptos" panose="020B0004020202020204" pitchFamily="34" charset="0"/>
          </a:endParaRPr>
        </a:p>
      </dsp:txBody>
      <dsp:txXfrm>
        <a:off x="4804562" y="498048"/>
        <a:ext cx="243722" cy="333455"/>
      </dsp:txXfrm>
    </dsp:sp>
    <dsp:sp modelId="{3603A217-BB2B-41F0-8A7E-477965CA4ADB}">
      <dsp:nvSpPr>
        <dsp:cNvPr id="0" name=""/>
        <dsp:cNvSpPr/>
      </dsp:nvSpPr>
      <dsp:spPr>
        <a:xfrm>
          <a:off x="5089285" y="1274474"/>
          <a:ext cx="443130" cy="443130"/>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just" defTabSz="1066800">
            <a:lnSpc>
              <a:spcPct val="90000"/>
            </a:lnSpc>
            <a:spcBef>
              <a:spcPct val="0"/>
            </a:spcBef>
            <a:spcAft>
              <a:spcPct val="35000"/>
            </a:spcAft>
            <a:buNone/>
          </a:pPr>
          <a:endParaRPr lang="en-US" sz="2400" kern="1200">
            <a:latin typeface="Aptos" panose="020B0004020202020204" pitchFamily="34" charset="0"/>
          </a:endParaRPr>
        </a:p>
      </dsp:txBody>
      <dsp:txXfrm>
        <a:off x="5188989" y="1274474"/>
        <a:ext cx="243722" cy="333455"/>
      </dsp:txXfrm>
    </dsp:sp>
    <dsp:sp modelId="{C82C22F8-90F0-4927-9B9B-956D9A00908D}">
      <dsp:nvSpPr>
        <dsp:cNvPr id="0" name=""/>
        <dsp:cNvSpPr/>
      </dsp:nvSpPr>
      <dsp:spPr>
        <a:xfrm>
          <a:off x="5473713" y="2039538"/>
          <a:ext cx="443130" cy="443130"/>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just" defTabSz="1066800">
            <a:lnSpc>
              <a:spcPct val="90000"/>
            </a:lnSpc>
            <a:spcBef>
              <a:spcPct val="0"/>
            </a:spcBef>
            <a:spcAft>
              <a:spcPct val="35000"/>
            </a:spcAft>
            <a:buNone/>
          </a:pPr>
          <a:endParaRPr lang="en-US" sz="2400" kern="1200">
            <a:latin typeface="Aptos" panose="020B0004020202020204" pitchFamily="34" charset="0"/>
          </a:endParaRPr>
        </a:p>
      </dsp:txBody>
      <dsp:txXfrm>
        <a:off x="5573417" y="2039538"/>
        <a:ext cx="243722" cy="333455"/>
      </dsp:txXfrm>
    </dsp:sp>
    <dsp:sp modelId="{B202FEAF-2B28-4F9A-B95F-2B6CE8EE4F34}">
      <dsp:nvSpPr>
        <dsp:cNvPr id="0" name=""/>
        <dsp:cNvSpPr/>
      </dsp:nvSpPr>
      <dsp:spPr>
        <a:xfrm>
          <a:off x="5858141" y="2823539"/>
          <a:ext cx="443130" cy="443130"/>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just" defTabSz="1066800">
            <a:lnSpc>
              <a:spcPct val="90000"/>
            </a:lnSpc>
            <a:spcBef>
              <a:spcPct val="0"/>
            </a:spcBef>
            <a:spcAft>
              <a:spcPct val="35000"/>
            </a:spcAft>
            <a:buNone/>
          </a:pPr>
          <a:endParaRPr lang="en-US" sz="2400" kern="1200">
            <a:latin typeface="Aptos" panose="020B0004020202020204" pitchFamily="34" charset="0"/>
          </a:endParaRPr>
        </a:p>
      </dsp:txBody>
      <dsp:txXfrm>
        <a:off x="5957845" y="2823539"/>
        <a:ext cx="243722" cy="3334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2419BD-4B86-4D5D-AC9B-F39AB5C47DBD}">
      <dsp:nvSpPr>
        <dsp:cNvPr id="0" name=""/>
        <dsp:cNvSpPr/>
      </dsp:nvSpPr>
      <dsp:spPr>
        <a:xfrm>
          <a:off x="0" y="455"/>
          <a:ext cx="9382743" cy="78472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latin typeface="Aptos" panose="020B0004020202020204" pitchFamily="34" charset="0"/>
            </a:rPr>
            <a:t>The introduction is setting the scene, providing some background and context for the assignment topic. For example:</a:t>
          </a:r>
        </a:p>
      </dsp:txBody>
      <dsp:txXfrm>
        <a:off x="38307" y="38762"/>
        <a:ext cx="9306129" cy="708108"/>
      </dsp:txXfrm>
    </dsp:sp>
    <dsp:sp modelId="{69EA30C7-D682-4524-B8DA-28A50BB36CB5}">
      <dsp:nvSpPr>
        <dsp:cNvPr id="0" name=""/>
        <dsp:cNvSpPr/>
      </dsp:nvSpPr>
      <dsp:spPr>
        <a:xfrm>
          <a:off x="0" y="799381"/>
          <a:ext cx="9382743" cy="784722"/>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latin typeface="Aptos" panose="020B0004020202020204" pitchFamily="34" charset="0"/>
            </a:rPr>
            <a:t>Tells the reader what the topic is about</a:t>
          </a:r>
        </a:p>
      </dsp:txBody>
      <dsp:txXfrm>
        <a:off x="38307" y="837688"/>
        <a:ext cx="9306129" cy="708108"/>
      </dsp:txXfrm>
    </dsp:sp>
    <dsp:sp modelId="{B0741693-7844-4533-A590-B925EFD20BC3}">
      <dsp:nvSpPr>
        <dsp:cNvPr id="0" name=""/>
        <dsp:cNvSpPr/>
      </dsp:nvSpPr>
      <dsp:spPr>
        <a:xfrm>
          <a:off x="0" y="1598307"/>
          <a:ext cx="9382743" cy="784722"/>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latin typeface="Aptos" panose="020B0004020202020204" pitchFamily="34" charset="0"/>
            </a:rPr>
            <a:t>Grabs the reader’s attention</a:t>
          </a:r>
        </a:p>
      </dsp:txBody>
      <dsp:txXfrm>
        <a:off x="38307" y="1636614"/>
        <a:ext cx="9306129" cy="708108"/>
      </dsp:txXfrm>
    </dsp:sp>
    <dsp:sp modelId="{5A5EF9B7-DFE6-4A4C-901A-F01E6C16679B}">
      <dsp:nvSpPr>
        <dsp:cNvPr id="0" name=""/>
        <dsp:cNvSpPr/>
      </dsp:nvSpPr>
      <dsp:spPr>
        <a:xfrm>
          <a:off x="0" y="2397232"/>
          <a:ext cx="9382743" cy="784722"/>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latin typeface="Aptos" panose="020B0004020202020204" pitchFamily="34" charset="0"/>
            </a:rPr>
            <a:t>Gives a clear idea of what will be discussed</a:t>
          </a:r>
        </a:p>
      </dsp:txBody>
      <dsp:txXfrm>
        <a:off x="38307" y="2435539"/>
        <a:ext cx="9306129" cy="708108"/>
      </dsp:txXfrm>
    </dsp:sp>
    <dsp:sp modelId="{DDCDDE90-62AE-4DD1-9E45-5E4174FFBB16}">
      <dsp:nvSpPr>
        <dsp:cNvPr id="0" name=""/>
        <dsp:cNvSpPr/>
      </dsp:nvSpPr>
      <dsp:spPr>
        <a:xfrm>
          <a:off x="0" y="3196158"/>
          <a:ext cx="9382743" cy="784722"/>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Aptos" panose="020B0004020202020204" pitchFamily="34" charset="0"/>
            </a:rPr>
            <a:t>(Cottrell, 2019)</a:t>
          </a:r>
        </a:p>
      </dsp:txBody>
      <dsp:txXfrm>
        <a:off x="38307" y="3234465"/>
        <a:ext cx="9306129" cy="7081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2B9067-8D97-4D8F-9BEE-1C10CBBBCF7A}">
      <dsp:nvSpPr>
        <dsp:cNvPr id="0" name=""/>
        <dsp:cNvSpPr/>
      </dsp:nvSpPr>
      <dsp:spPr>
        <a:xfrm>
          <a:off x="0" y="169"/>
          <a:ext cx="9144058" cy="97091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latin typeface="Aptos" panose="020B0004020202020204" pitchFamily="34" charset="0"/>
            </a:rPr>
            <a:t>The main body is where you will do the arguing/informing. This will be split into different paragraphs and should</a:t>
          </a:r>
          <a:r>
            <a:rPr lang="en-GB" sz="1800" kern="1200">
              <a:latin typeface="Aptos" panose="020B0004020202020204" pitchFamily="34" charset="0"/>
            </a:rPr>
            <a:t> focus on one point at a time.</a:t>
          </a:r>
        </a:p>
        <a:p>
          <a:pPr marL="0" lvl="0" indent="0" algn="l" defTabSz="800100">
            <a:lnSpc>
              <a:spcPct val="90000"/>
            </a:lnSpc>
            <a:spcBef>
              <a:spcPct val="0"/>
            </a:spcBef>
            <a:spcAft>
              <a:spcPct val="35000"/>
            </a:spcAft>
            <a:buNone/>
          </a:pPr>
          <a:r>
            <a:rPr lang="en-GB" sz="1800" kern="1200">
              <a:latin typeface="Aptos" panose="020B0004020202020204" pitchFamily="34" charset="0"/>
            </a:rPr>
            <a:t>Each paragraph could be structured using the PEEL method: </a:t>
          </a:r>
          <a:endParaRPr lang="en-US" sz="1800" kern="1200">
            <a:latin typeface="Aptos" panose="020B0004020202020204" pitchFamily="34" charset="0"/>
          </a:endParaRPr>
        </a:p>
      </dsp:txBody>
      <dsp:txXfrm>
        <a:off x="47396" y="47565"/>
        <a:ext cx="9049266" cy="876125"/>
      </dsp:txXfrm>
    </dsp:sp>
    <dsp:sp modelId="{00DA02EF-C846-499E-9E80-AA40C08E6E4F}">
      <dsp:nvSpPr>
        <dsp:cNvPr id="0" name=""/>
        <dsp:cNvSpPr/>
      </dsp:nvSpPr>
      <dsp:spPr>
        <a:xfrm>
          <a:off x="0" y="983798"/>
          <a:ext cx="9144058" cy="97091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latin typeface="Aptos" panose="020B0004020202020204" pitchFamily="34" charset="0"/>
            </a:rPr>
            <a:t>Point</a:t>
          </a:r>
          <a:r>
            <a:rPr lang="en-US" sz="1800" kern="1200">
              <a:latin typeface="Aptos" panose="020B0004020202020204" pitchFamily="34" charset="0"/>
            </a:rPr>
            <a:t> – What is the main idea or argument</a:t>
          </a:r>
        </a:p>
      </dsp:txBody>
      <dsp:txXfrm>
        <a:off x="47396" y="1031194"/>
        <a:ext cx="9049266" cy="876125"/>
      </dsp:txXfrm>
    </dsp:sp>
    <dsp:sp modelId="{D936993E-B75A-47EB-97A5-B699EA4E4524}">
      <dsp:nvSpPr>
        <dsp:cNvPr id="0" name=""/>
        <dsp:cNvSpPr/>
      </dsp:nvSpPr>
      <dsp:spPr>
        <a:xfrm>
          <a:off x="0" y="1967428"/>
          <a:ext cx="9144058" cy="97091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latin typeface="Aptos" panose="020B0004020202020204" pitchFamily="34" charset="0"/>
            </a:rPr>
            <a:t>Evidence</a:t>
          </a:r>
          <a:r>
            <a:rPr lang="en-US" sz="1800" kern="1200">
              <a:latin typeface="Aptos" panose="020B0004020202020204" pitchFamily="34" charset="0"/>
            </a:rPr>
            <a:t> – Give an example or proof to support your point</a:t>
          </a:r>
          <a:endParaRPr lang="en-GB" sz="1800" kern="1200">
            <a:latin typeface="Aptos" panose="020B0004020202020204" pitchFamily="34" charset="0"/>
          </a:endParaRPr>
        </a:p>
      </dsp:txBody>
      <dsp:txXfrm>
        <a:off x="47396" y="2014824"/>
        <a:ext cx="9049266" cy="876125"/>
      </dsp:txXfrm>
    </dsp:sp>
    <dsp:sp modelId="{C4B412E1-5DD7-4054-8EE3-F52C66FA4230}">
      <dsp:nvSpPr>
        <dsp:cNvPr id="0" name=""/>
        <dsp:cNvSpPr/>
      </dsp:nvSpPr>
      <dsp:spPr>
        <a:xfrm>
          <a:off x="0" y="2951058"/>
          <a:ext cx="9144058" cy="97091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latin typeface="Aptos" panose="020B0004020202020204" pitchFamily="34" charset="0"/>
            </a:rPr>
            <a:t>Explain</a:t>
          </a:r>
          <a:r>
            <a:rPr lang="en-US" sz="1800" kern="1200">
              <a:latin typeface="Aptos" panose="020B0004020202020204" pitchFamily="34" charset="0"/>
            </a:rPr>
            <a:t> – Give more detail about your point</a:t>
          </a:r>
        </a:p>
      </dsp:txBody>
      <dsp:txXfrm>
        <a:off x="47396" y="2998454"/>
        <a:ext cx="9049266" cy="876125"/>
      </dsp:txXfrm>
    </dsp:sp>
    <dsp:sp modelId="{13064DE7-3A2A-4B16-852F-4293C1641E9A}">
      <dsp:nvSpPr>
        <dsp:cNvPr id="0" name=""/>
        <dsp:cNvSpPr/>
      </dsp:nvSpPr>
      <dsp:spPr>
        <a:xfrm>
          <a:off x="0" y="3934687"/>
          <a:ext cx="9144058" cy="97091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latin typeface="Aptos" panose="020B0004020202020204" pitchFamily="34" charset="0"/>
            </a:rPr>
            <a:t>Link</a:t>
          </a:r>
          <a:r>
            <a:rPr lang="en-US" sz="1800" kern="1200">
              <a:latin typeface="Aptos" panose="020B0004020202020204" pitchFamily="34" charset="0"/>
            </a:rPr>
            <a:t> – Link it back to the main topic or to the next point</a:t>
          </a:r>
        </a:p>
      </dsp:txBody>
      <dsp:txXfrm>
        <a:off x="47396" y="3982083"/>
        <a:ext cx="9049266" cy="8761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ACDA77-0A74-449D-B5F9-3769F0F94B79}">
      <dsp:nvSpPr>
        <dsp:cNvPr id="0" name=""/>
        <dsp:cNvSpPr/>
      </dsp:nvSpPr>
      <dsp:spPr>
        <a:xfrm>
          <a:off x="0" y="1684"/>
          <a:ext cx="9917349" cy="8536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562ADF-7347-4D76-BFA8-085E4A749587}">
      <dsp:nvSpPr>
        <dsp:cNvPr id="0" name=""/>
        <dsp:cNvSpPr/>
      </dsp:nvSpPr>
      <dsp:spPr>
        <a:xfrm>
          <a:off x="258230" y="193756"/>
          <a:ext cx="469510" cy="4695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1304C9E-2E0C-47E9-ADD3-589DA8139E99}">
      <dsp:nvSpPr>
        <dsp:cNvPr id="0" name=""/>
        <dsp:cNvSpPr/>
      </dsp:nvSpPr>
      <dsp:spPr>
        <a:xfrm>
          <a:off x="985972" y="1684"/>
          <a:ext cx="8931376" cy="853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345" tIns="90345" rIns="90345" bIns="90345" numCol="1" spcCol="1270" anchor="ctr" anchorCtr="0">
          <a:noAutofit/>
        </a:bodyPr>
        <a:lstStyle/>
        <a:p>
          <a:pPr marL="0" lvl="0" indent="0" algn="l" defTabSz="977900">
            <a:lnSpc>
              <a:spcPct val="100000"/>
            </a:lnSpc>
            <a:spcBef>
              <a:spcPct val="0"/>
            </a:spcBef>
            <a:spcAft>
              <a:spcPct val="35000"/>
            </a:spcAft>
            <a:buNone/>
          </a:pPr>
          <a:r>
            <a:rPr lang="en-US" sz="2200" kern="1200">
              <a:latin typeface="Aptos" panose="020B0004020202020204" pitchFamily="34" charset="0"/>
            </a:rPr>
            <a:t>The end is where you will draw your assignment to a close by: </a:t>
          </a:r>
        </a:p>
      </dsp:txBody>
      <dsp:txXfrm>
        <a:off x="985972" y="1684"/>
        <a:ext cx="8931376" cy="853655"/>
      </dsp:txXfrm>
    </dsp:sp>
    <dsp:sp modelId="{785BCCBD-D148-4A71-BDA5-ED4889089407}">
      <dsp:nvSpPr>
        <dsp:cNvPr id="0" name=""/>
        <dsp:cNvSpPr/>
      </dsp:nvSpPr>
      <dsp:spPr>
        <a:xfrm>
          <a:off x="0" y="1068754"/>
          <a:ext cx="9917349" cy="8536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D43EB6-EC57-4E11-92E7-FC4BBAD5CD46}">
      <dsp:nvSpPr>
        <dsp:cNvPr id="0" name=""/>
        <dsp:cNvSpPr/>
      </dsp:nvSpPr>
      <dsp:spPr>
        <a:xfrm>
          <a:off x="258230" y="1260826"/>
          <a:ext cx="469510" cy="4695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9DC0348E-7F44-417E-AE2D-92EB25E1748E}">
      <dsp:nvSpPr>
        <dsp:cNvPr id="0" name=""/>
        <dsp:cNvSpPr/>
      </dsp:nvSpPr>
      <dsp:spPr>
        <a:xfrm>
          <a:off x="985972" y="1068754"/>
          <a:ext cx="8931376" cy="853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345" tIns="90345" rIns="90345" bIns="90345" numCol="1" spcCol="1270" anchor="ctr" anchorCtr="0">
          <a:noAutofit/>
        </a:bodyPr>
        <a:lstStyle/>
        <a:p>
          <a:pPr marL="0" lvl="0" indent="0" algn="l" defTabSz="977900">
            <a:lnSpc>
              <a:spcPct val="100000"/>
            </a:lnSpc>
            <a:spcBef>
              <a:spcPct val="0"/>
            </a:spcBef>
            <a:spcAft>
              <a:spcPct val="35000"/>
            </a:spcAft>
            <a:buNone/>
          </a:pPr>
          <a:r>
            <a:rPr lang="en-US" sz="2200" kern="1200">
              <a:latin typeface="Aptos" panose="020B0004020202020204" pitchFamily="34" charset="0"/>
            </a:rPr>
            <a:t>Summarising the main points </a:t>
          </a:r>
        </a:p>
      </dsp:txBody>
      <dsp:txXfrm>
        <a:off x="985972" y="1068754"/>
        <a:ext cx="8931376" cy="853655"/>
      </dsp:txXfrm>
    </dsp:sp>
    <dsp:sp modelId="{8F236A3C-5304-4334-BF6D-82F749007A78}">
      <dsp:nvSpPr>
        <dsp:cNvPr id="0" name=""/>
        <dsp:cNvSpPr/>
      </dsp:nvSpPr>
      <dsp:spPr>
        <a:xfrm>
          <a:off x="0" y="2135823"/>
          <a:ext cx="9917349" cy="8536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34D909-B2ED-485B-90D5-FDCEFC083C83}">
      <dsp:nvSpPr>
        <dsp:cNvPr id="0" name=""/>
        <dsp:cNvSpPr/>
      </dsp:nvSpPr>
      <dsp:spPr>
        <a:xfrm>
          <a:off x="258230" y="2327896"/>
          <a:ext cx="469510" cy="4695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6D987346-A1B9-4EA4-8908-53BF96081CD0}">
      <dsp:nvSpPr>
        <dsp:cNvPr id="0" name=""/>
        <dsp:cNvSpPr/>
      </dsp:nvSpPr>
      <dsp:spPr>
        <a:xfrm>
          <a:off x="985972" y="2135823"/>
          <a:ext cx="8931376" cy="853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345" tIns="90345" rIns="90345" bIns="90345" numCol="1" spcCol="1270" anchor="ctr" anchorCtr="0">
          <a:noAutofit/>
        </a:bodyPr>
        <a:lstStyle/>
        <a:p>
          <a:pPr marL="0" lvl="0" indent="0" algn="l" defTabSz="977900">
            <a:lnSpc>
              <a:spcPct val="100000"/>
            </a:lnSpc>
            <a:spcBef>
              <a:spcPct val="0"/>
            </a:spcBef>
            <a:spcAft>
              <a:spcPct val="35000"/>
            </a:spcAft>
            <a:buNone/>
          </a:pPr>
          <a:r>
            <a:rPr lang="en-US" sz="2200" kern="1200">
              <a:latin typeface="Aptos" panose="020B0004020202020204" pitchFamily="34" charset="0"/>
            </a:rPr>
            <a:t>Show why the topic is important </a:t>
          </a:r>
        </a:p>
      </dsp:txBody>
      <dsp:txXfrm>
        <a:off x="985972" y="2135823"/>
        <a:ext cx="8931376" cy="853655"/>
      </dsp:txXfrm>
    </dsp:sp>
    <dsp:sp modelId="{1693245B-BC3E-445E-A146-1DBAB820B5FE}">
      <dsp:nvSpPr>
        <dsp:cNvPr id="0" name=""/>
        <dsp:cNvSpPr/>
      </dsp:nvSpPr>
      <dsp:spPr>
        <a:xfrm>
          <a:off x="0" y="3202893"/>
          <a:ext cx="9917349" cy="8536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E998E7-1F94-45A5-B2F9-86CF7AE25B6A}">
      <dsp:nvSpPr>
        <dsp:cNvPr id="0" name=""/>
        <dsp:cNvSpPr/>
      </dsp:nvSpPr>
      <dsp:spPr>
        <a:xfrm>
          <a:off x="258230" y="3394966"/>
          <a:ext cx="469510" cy="4695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CEEBB40A-B6E7-4CA2-B573-A44A6695D4F0}">
      <dsp:nvSpPr>
        <dsp:cNvPr id="0" name=""/>
        <dsp:cNvSpPr/>
      </dsp:nvSpPr>
      <dsp:spPr>
        <a:xfrm>
          <a:off x="985972" y="3202893"/>
          <a:ext cx="8931376" cy="853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345" tIns="90345" rIns="90345" bIns="90345" numCol="1" spcCol="1270" anchor="ctr" anchorCtr="0">
          <a:noAutofit/>
        </a:bodyPr>
        <a:lstStyle/>
        <a:p>
          <a:pPr marL="0" lvl="0" indent="0" algn="l" defTabSz="977900">
            <a:lnSpc>
              <a:spcPct val="100000"/>
            </a:lnSpc>
            <a:spcBef>
              <a:spcPct val="0"/>
            </a:spcBef>
            <a:spcAft>
              <a:spcPct val="35000"/>
            </a:spcAft>
            <a:buNone/>
          </a:pPr>
          <a:r>
            <a:rPr lang="en-US" sz="2200" kern="1200">
              <a:latin typeface="Aptos" panose="020B0004020202020204" pitchFamily="34" charset="0"/>
            </a:rPr>
            <a:t>Not presenting any new information (including references and citations) </a:t>
          </a:r>
        </a:p>
      </dsp:txBody>
      <dsp:txXfrm>
        <a:off x="985972" y="3202893"/>
        <a:ext cx="8931376" cy="85365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1">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1">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E4ECF3-D542-4D3F-A3A3-2E6E98A7C9FE}" type="datetimeFigureOut">
              <a:rPr lang="en-GB" smtClean="0"/>
              <a:t>19/10/2026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1E105F-8527-4319-AD10-2196F5B20ABD}" type="slidenum">
              <a:rPr lang="en-GB" smtClean="0"/>
              <a:t>‹#›</a:t>
            </a:fld>
            <a:endParaRPr lang="en-GB"/>
          </a:p>
        </p:txBody>
      </p:sp>
    </p:spTree>
    <p:extLst>
      <p:ext uri="{BB962C8B-B14F-4D97-AF65-F5344CB8AC3E}">
        <p14:creationId xmlns:p14="http://schemas.microsoft.com/office/powerpoint/2010/main" val="4116496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56D6D2-22A5-B648-1DD7-4FFB84AA0F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C28B71-4F93-8B83-7DA9-0923D023B8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D3EACD-BB1D-7F00-8DB8-15A7C3EBC8D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1F48EFF-EADF-F5D8-1641-D384F3A3EF4D}"/>
              </a:ext>
            </a:extLst>
          </p:cNvPr>
          <p:cNvSpPr>
            <a:spLocks noGrp="1"/>
          </p:cNvSpPr>
          <p:nvPr>
            <p:ph type="sldNum" sz="quarter" idx="5"/>
          </p:nvPr>
        </p:nvSpPr>
        <p:spPr/>
        <p:txBody>
          <a:bodyPr/>
          <a:lstStyle/>
          <a:p>
            <a:fld id="{8A1E105F-8527-4319-AD10-2196F5B20ABD}" type="slidenum">
              <a:rPr lang="en-GB" smtClean="0"/>
              <a:t>1</a:t>
            </a:fld>
            <a:endParaRPr lang="en-GB"/>
          </a:p>
        </p:txBody>
      </p:sp>
    </p:spTree>
    <p:extLst>
      <p:ext uri="{BB962C8B-B14F-4D97-AF65-F5344CB8AC3E}">
        <p14:creationId xmlns:p14="http://schemas.microsoft.com/office/powerpoint/2010/main" val="3201499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1EAD0B-4134-A365-4CF8-F675F1A70F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9609B8-352F-3CDD-90BF-20E7A7309B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F138AB-E6B3-3568-BB64-50FBC4F8E99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84614E26-A53E-0FB6-1E47-2E9F65040467}"/>
              </a:ext>
            </a:extLst>
          </p:cNvPr>
          <p:cNvSpPr>
            <a:spLocks noGrp="1"/>
          </p:cNvSpPr>
          <p:nvPr>
            <p:ph type="sldNum" sz="quarter" idx="5"/>
          </p:nvPr>
        </p:nvSpPr>
        <p:spPr/>
        <p:txBody>
          <a:bodyPr/>
          <a:lstStyle/>
          <a:p>
            <a:fld id="{196F252E-9641-4246-9FEB-8220527B77E0}" type="slidenum">
              <a:rPr lang="en-GB" smtClean="0"/>
              <a:t>2</a:t>
            </a:fld>
            <a:endParaRPr lang="en-GB"/>
          </a:p>
        </p:txBody>
      </p:sp>
    </p:spTree>
    <p:extLst>
      <p:ext uri="{BB962C8B-B14F-4D97-AF65-F5344CB8AC3E}">
        <p14:creationId xmlns:p14="http://schemas.microsoft.com/office/powerpoint/2010/main" val="35212532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3E1B46-0065-77D5-74B3-2C6EA6DEE1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C54E50-2B69-A69A-6DD8-28841FCAD8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386F0B-F0BC-512A-6E69-2B7BC46D57A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AB30BCD-AB7F-2D61-8D60-0946027EAA24}"/>
              </a:ext>
            </a:extLst>
          </p:cNvPr>
          <p:cNvSpPr>
            <a:spLocks noGrp="1"/>
          </p:cNvSpPr>
          <p:nvPr>
            <p:ph type="sldNum" sz="quarter" idx="5"/>
          </p:nvPr>
        </p:nvSpPr>
        <p:spPr/>
        <p:txBody>
          <a:bodyPr/>
          <a:lstStyle/>
          <a:p>
            <a:fld id="{196F252E-9641-4246-9FEB-8220527B77E0}" type="slidenum">
              <a:rPr lang="en-GB" smtClean="0"/>
              <a:t>3</a:t>
            </a:fld>
            <a:endParaRPr lang="en-GB"/>
          </a:p>
        </p:txBody>
      </p:sp>
    </p:spTree>
    <p:extLst>
      <p:ext uri="{BB962C8B-B14F-4D97-AF65-F5344CB8AC3E}">
        <p14:creationId xmlns:p14="http://schemas.microsoft.com/office/powerpoint/2010/main" val="6188668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89A0BD-8C3F-64C6-8A2A-117766064E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BEEED0-FFDE-E74F-AFBD-CD10C077663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8890FD-154D-0C1C-B47E-95732DC9E4E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93DA7D1-E4A6-81EB-B721-666B48A2C8DC}"/>
              </a:ext>
            </a:extLst>
          </p:cNvPr>
          <p:cNvSpPr>
            <a:spLocks noGrp="1"/>
          </p:cNvSpPr>
          <p:nvPr>
            <p:ph type="sldNum" sz="quarter" idx="5"/>
          </p:nvPr>
        </p:nvSpPr>
        <p:spPr/>
        <p:txBody>
          <a:bodyPr/>
          <a:lstStyle/>
          <a:p>
            <a:fld id="{196F252E-9641-4246-9FEB-8220527B77E0}" type="slidenum">
              <a:rPr lang="en-GB" smtClean="0"/>
              <a:t>4</a:t>
            </a:fld>
            <a:endParaRPr lang="en-GB"/>
          </a:p>
        </p:txBody>
      </p:sp>
    </p:spTree>
    <p:extLst>
      <p:ext uri="{BB962C8B-B14F-4D97-AF65-F5344CB8AC3E}">
        <p14:creationId xmlns:p14="http://schemas.microsoft.com/office/powerpoint/2010/main" val="35258623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8755D3-FDED-1C1E-59C5-C8FF246DC0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161583-9498-9634-B1EF-7723B7A362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3B47576-09E3-60A1-A937-CC7B123B076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BADE6EC-BF2E-18ED-1091-31EA8E458D4E}"/>
              </a:ext>
            </a:extLst>
          </p:cNvPr>
          <p:cNvSpPr>
            <a:spLocks noGrp="1"/>
          </p:cNvSpPr>
          <p:nvPr>
            <p:ph type="sldNum" sz="quarter" idx="5"/>
          </p:nvPr>
        </p:nvSpPr>
        <p:spPr/>
        <p:txBody>
          <a:bodyPr/>
          <a:lstStyle/>
          <a:p>
            <a:fld id="{196F252E-9641-4246-9FEB-8220527B77E0}" type="slidenum">
              <a:rPr lang="en-GB" smtClean="0"/>
              <a:t>26</a:t>
            </a:fld>
            <a:endParaRPr lang="en-GB"/>
          </a:p>
        </p:txBody>
      </p:sp>
    </p:spTree>
    <p:extLst>
      <p:ext uri="{BB962C8B-B14F-4D97-AF65-F5344CB8AC3E}">
        <p14:creationId xmlns:p14="http://schemas.microsoft.com/office/powerpoint/2010/main" val="551383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87E6CE-3243-E716-341E-CCC8B215BE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967E42-E0B4-2B83-9B93-E150ED78ED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237902-10DD-E7E7-6C54-B6C20B8BD313}"/>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1F333D8-F73A-695E-78AA-EADB996547F5}"/>
              </a:ext>
            </a:extLst>
          </p:cNvPr>
          <p:cNvSpPr>
            <a:spLocks noGrp="1"/>
          </p:cNvSpPr>
          <p:nvPr>
            <p:ph type="sldNum" sz="quarter" idx="5"/>
          </p:nvPr>
        </p:nvSpPr>
        <p:spPr/>
        <p:txBody>
          <a:bodyPr/>
          <a:lstStyle/>
          <a:p>
            <a:fld id="{8A1E105F-8527-4319-AD10-2196F5B20ABD}" type="slidenum">
              <a:rPr lang="en-GB" smtClean="0"/>
              <a:t>27</a:t>
            </a:fld>
            <a:endParaRPr lang="en-GB"/>
          </a:p>
        </p:txBody>
      </p:sp>
    </p:spTree>
    <p:extLst>
      <p:ext uri="{BB962C8B-B14F-4D97-AF65-F5344CB8AC3E}">
        <p14:creationId xmlns:p14="http://schemas.microsoft.com/office/powerpoint/2010/main" val="28676703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28</a:t>
            </a:fld>
            <a:endParaRPr lang="en-GB"/>
          </a:p>
        </p:txBody>
      </p:sp>
    </p:spTree>
    <p:extLst>
      <p:ext uri="{BB962C8B-B14F-4D97-AF65-F5344CB8AC3E}">
        <p14:creationId xmlns:p14="http://schemas.microsoft.com/office/powerpoint/2010/main" val="36198692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DF6200-84D3-0523-EE23-5A18993153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4C9BCA-ECAD-37C5-1FC3-DDE7E8422C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7B8779-E351-3914-B816-7845E3C9649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8F45D1C-0D9F-5489-C4CF-68BA449500D5}"/>
              </a:ext>
            </a:extLst>
          </p:cNvPr>
          <p:cNvSpPr>
            <a:spLocks noGrp="1"/>
          </p:cNvSpPr>
          <p:nvPr>
            <p:ph type="sldNum" sz="quarter" idx="5"/>
          </p:nvPr>
        </p:nvSpPr>
        <p:spPr/>
        <p:txBody>
          <a:bodyPr/>
          <a:lstStyle/>
          <a:p>
            <a:fld id="{196F252E-9641-4246-9FEB-8220527B77E0}" type="slidenum">
              <a:rPr lang="en-GB" smtClean="0"/>
              <a:t>29</a:t>
            </a:fld>
            <a:endParaRPr lang="en-GB"/>
          </a:p>
        </p:txBody>
      </p:sp>
    </p:spTree>
    <p:extLst>
      <p:ext uri="{BB962C8B-B14F-4D97-AF65-F5344CB8AC3E}">
        <p14:creationId xmlns:p14="http://schemas.microsoft.com/office/powerpoint/2010/main" val="29713489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A8657E-AC4F-D747-F2B4-6B6DDA0722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9C2D5B-125E-B523-44FC-595C8C6AB65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B36DEF-10AC-C50F-FEDC-C7E04C064E7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333120E-B881-6BFB-EB0E-DACADFD13B15}"/>
              </a:ext>
            </a:extLst>
          </p:cNvPr>
          <p:cNvSpPr>
            <a:spLocks noGrp="1"/>
          </p:cNvSpPr>
          <p:nvPr>
            <p:ph type="sldNum" sz="quarter" idx="5"/>
          </p:nvPr>
        </p:nvSpPr>
        <p:spPr/>
        <p:txBody>
          <a:bodyPr/>
          <a:lstStyle/>
          <a:p>
            <a:fld id="{196F252E-9641-4246-9FEB-8220527B77E0}" type="slidenum">
              <a:rPr lang="en-GB" smtClean="0"/>
              <a:t>30</a:t>
            </a:fld>
            <a:endParaRPr lang="en-GB"/>
          </a:p>
        </p:txBody>
      </p:sp>
    </p:spTree>
    <p:extLst>
      <p:ext uri="{BB962C8B-B14F-4D97-AF65-F5344CB8AC3E}">
        <p14:creationId xmlns:p14="http://schemas.microsoft.com/office/powerpoint/2010/main" val="4094132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82AB45-1397-C2A3-1F3E-A411064B6A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DC8227-3844-227C-34A5-1233767294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76E65C-E02E-C944-075C-DCBAC9A1AC4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DA138A2-3095-37FD-0803-B519703CE3B2}"/>
              </a:ext>
            </a:extLst>
          </p:cNvPr>
          <p:cNvSpPr>
            <a:spLocks noGrp="1"/>
          </p:cNvSpPr>
          <p:nvPr>
            <p:ph type="sldNum" sz="quarter" idx="5"/>
          </p:nvPr>
        </p:nvSpPr>
        <p:spPr/>
        <p:txBody>
          <a:bodyPr/>
          <a:lstStyle/>
          <a:p>
            <a:fld id="{8A1E105F-8527-4319-AD10-2196F5B20ABD}" type="slidenum">
              <a:rPr lang="en-GB" smtClean="0"/>
              <a:t>31</a:t>
            </a:fld>
            <a:endParaRPr lang="en-GB"/>
          </a:p>
        </p:txBody>
      </p:sp>
    </p:spTree>
    <p:extLst>
      <p:ext uri="{BB962C8B-B14F-4D97-AF65-F5344CB8AC3E}">
        <p14:creationId xmlns:p14="http://schemas.microsoft.com/office/powerpoint/2010/main" val="20225097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6AF010-C4A6-E0A7-4D7B-CDAF90E771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4FC616-9A49-6A16-5AE5-4FDADD0FFD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FDCF68-934E-10FF-4F29-7449E12C3C5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0AFB276-4C55-A0B4-661E-6CFF9C61FC6F}"/>
              </a:ext>
            </a:extLst>
          </p:cNvPr>
          <p:cNvSpPr>
            <a:spLocks noGrp="1"/>
          </p:cNvSpPr>
          <p:nvPr>
            <p:ph type="sldNum" sz="quarter" idx="5"/>
          </p:nvPr>
        </p:nvSpPr>
        <p:spPr/>
        <p:txBody>
          <a:bodyPr/>
          <a:lstStyle/>
          <a:p>
            <a:fld id="{196F252E-9641-4246-9FEB-8220527B77E0}" type="slidenum">
              <a:rPr lang="en-GB" smtClean="0"/>
              <a:t>32</a:t>
            </a:fld>
            <a:endParaRPr lang="en-GB"/>
          </a:p>
        </p:txBody>
      </p:sp>
    </p:spTree>
    <p:extLst>
      <p:ext uri="{BB962C8B-B14F-4D97-AF65-F5344CB8AC3E}">
        <p14:creationId xmlns:p14="http://schemas.microsoft.com/office/powerpoint/2010/main" val="26090618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94EA6F-12C0-94AC-36ED-387F9435DD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419862-D0E4-1848-DFAD-5E86CA3C1F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5ED6E7-7439-1C21-494A-874C4BF9CCE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F307AE1-EF24-F17C-6D8C-776EC0F844E6}"/>
              </a:ext>
            </a:extLst>
          </p:cNvPr>
          <p:cNvSpPr>
            <a:spLocks noGrp="1"/>
          </p:cNvSpPr>
          <p:nvPr>
            <p:ph type="sldNum" sz="quarter" idx="5"/>
          </p:nvPr>
        </p:nvSpPr>
        <p:spPr/>
        <p:txBody>
          <a:bodyPr/>
          <a:lstStyle/>
          <a:p>
            <a:fld id="{196F252E-9641-4246-9FEB-8220527B77E0}" type="slidenum">
              <a:rPr lang="en-GB" smtClean="0"/>
              <a:t>33</a:t>
            </a:fld>
            <a:endParaRPr lang="en-GB"/>
          </a:p>
        </p:txBody>
      </p:sp>
    </p:spTree>
    <p:extLst>
      <p:ext uri="{BB962C8B-B14F-4D97-AF65-F5344CB8AC3E}">
        <p14:creationId xmlns:p14="http://schemas.microsoft.com/office/powerpoint/2010/main" val="16668043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86FFC6-77A2-5F45-7117-2E9CE59F6A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C2B51C-C780-EC06-F034-CD2C34DC0A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099006-4AEA-352C-08DC-CAF8EF9021B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8BF47FA9-BBBC-9410-C97E-0ED8AFCF2557}"/>
              </a:ext>
            </a:extLst>
          </p:cNvPr>
          <p:cNvSpPr>
            <a:spLocks noGrp="1"/>
          </p:cNvSpPr>
          <p:nvPr>
            <p:ph type="sldNum" sz="quarter" idx="5"/>
          </p:nvPr>
        </p:nvSpPr>
        <p:spPr/>
        <p:txBody>
          <a:bodyPr/>
          <a:lstStyle/>
          <a:p>
            <a:fld id="{196F252E-9641-4246-9FEB-8220527B77E0}" type="slidenum">
              <a:rPr lang="en-GB" smtClean="0"/>
              <a:t>34</a:t>
            </a:fld>
            <a:endParaRPr lang="en-GB"/>
          </a:p>
        </p:txBody>
      </p:sp>
    </p:spTree>
    <p:extLst>
      <p:ext uri="{BB962C8B-B14F-4D97-AF65-F5344CB8AC3E}">
        <p14:creationId xmlns:p14="http://schemas.microsoft.com/office/powerpoint/2010/main" val="42187784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6A223F-E9CE-1E9C-FA12-42A2A002E0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16ACC1-279A-FEAE-1494-28324C9BE5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B88C1E-2623-C772-0EF5-537179344E50}"/>
              </a:ext>
            </a:extLst>
          </p:cNvPr>
          <p:cNvSpPr>
            <a:spLocks noGrp="1"/>
          </p:cNvSpPr>
          <p:nvPr>
            <p:ph type="body" idx="1"/>
          </p:nvPr>
        </p:nvSpPr>
        <p:spPr/>
        <p:txBody>
          <a:bodyPr/>
          <a:lstStyle/>
          <a:p>
            <a:r>
              <a:rPr lang="en-GB" dirty="0"/>
              <a:t>Students should report messages or emails they receive from essay mills to their lecturer, who will notify the relevant Academic Misconduct Coordinator.</a:t>
            </a:r>
          </a:p>
          <a:p>
            <a:r>
              <a:rPr lang="en-GB" sz="1200" kern="1200" dirty="0">
                <a:solidFill>
                  <a:schemeClr val="tx1"/>
                </a:solidFill>
                <a:effectLst/>
                <a:latin typeface="+mn-lt"/>
                <a:ea typeface="+mn-ea"/>
                <a:cs typeface="+mn-cs"/>
              </a:rPr>
              <a:t>You will not get in trouble for doing so. The most important thing is that you do not engage with or respond to these services.</a:t>
            </a:r>
          </a:p>
        </p:txBody>
      </p:sp>
      <p:sp>
        <p:nvSpPr>
          <p:cNvPr id="4" name="Slide Number Placeholder 3">
            <a:extLst>
              <a:ext uri="{FF2B5EF4-FFF2-40B4-BE49-F238E27FC236}">
                <a16:creationId xmlns:a16="http://schemas.microsoft.com/office/drawing/2014/main" id="{CD1166FC-8F4A-A7FF-1E8A-A71A0A5D3CF3}"/>
              </a:ext>
            </a:extLst>
          </p:cNvPr>
          <p:cNvSpPr>
            <a:spLocks noGrp="1"/>
          </p:cNvSpPr>
          <p:nvPr>
            <p:ph type="sldNum" sz="quarter" idx="5"/>
          </p:nvPr>
        </p:nvSpPr>
        <p:spPr/>
        <p:txBody>
          <a:bodyPr/>
          <a:lstStyle/>
          <a:p>
            <a:fld id="{196F252E-9641-4246-9FEB-8220527B77E0}" type="slidenum">
              <a:rPr lang="en-GB" smtClean="0"/>
              <a:t>35</a:t>
            </a:fld>
            <a:endParaRPr lang="en-GB"/>
          </a:p>
        </p:txBody>
      </p:sp>
    </p:spTree>
    <p:extLst>
      <p:ext uri="{BB962C8B-B14F-4D97-AF65-F5344CB8AC3E}">
        <p14:creationId xmlns:p14="http://schemas.microsoft.com/office/powerpoint/2010/main" val="34562157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1E5F61-C305-E503-9034-FCB574DB1A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B70548-A047-D2F8-4273-B1E9529476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F32B32-396B-E238-1842-77074862F9D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704BB25-483F-AABA-B0E5-262AF26F0F6A}"/>
              </a:ext>
            </a:extLst>
          </p:cNvPr>
          <p:cNvSpPr>
            <a:spLocks noGrp="1"/>
          </p:cNvSpPr>
          <p:nvPr>
            <p:ph type="sldNum" sz="quarter" idx="5"/>
          </p:nvPr>
        </p:nvSpPr>
        <p:spPr/>
        <p:txBody>
          <a:bodyPr/>
          <a:lstStyle/>
          <a:p>
            <a:fld id="{196F252E-9641-4246-9FEB-8220527B77E0}" type="slidenum">
              <a:rPr lang="en-GB" smtClean="0"/>
              <a:t>36</a:t>
            </a:fld>
            <a:endParaRPr lang="en-GB"/>
          </a:p>
        </p:txBody>
      </p:sp>
    </p:spTree>
    <p:extLst>
      <p:ext uri="{BB962C8B-B14F-4D97-AF65-F5344CB8AC3E}">
        <p14:creationId xmlns:p14="http://schemas.microsoft.com/office/powerpoint/2010/main" val="28145102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CA843A-10C0-A8EE-4A30-CDCFE429E6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DB5DCE-9D35-FBBA-60F1-73E850047B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8F1418-F471-4AA2-8B39-F13E6540988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0A87421-45B6-1CCE-4E99-672D02FF83DE}"/>
              </a:ext>
            </a:extLst>
          </p:cNvPr>
          <p:cNvSpPr>
            <a:spLocks noGrp="1"/>
          </p:cNvSpPr>
          <p:nvPr>
            <p:ph type="sldNum" sz="quarter" idx="5"/>
          </p:nvPr>
        </p:nvSpPr>
        <p:spPr/>
        <p:txBody>
          <a:bodyPr/>
          <a:lstStyle/>
          <a:p>
            <a:fld id="{196F252E-9641-4246-9FEB-8220527B77E0}" type="slidenum">
              <a:rPr lang="en-GB" smtClean="0"/>
              <a:t>37</a:t>
            </a:fld>
            <a:endParaRPr lang="en-GB"/>
          </a:p>
        </p:txBody>
      </p:sp>
    </p:spTree>
    <p:extLst>
      <p:ext uri="{BB962C8B-B14F-4D97-AF65-F5344CB8AC3E}">
        <p14:creationId xmlns:p14="http://schemas.microsoft.com/office/powerpoint/2010/main" val="3975463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B132D4-0A22-0E0E-15BA-47425FFCA3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5DF271-6D82-39AA-14A9-FEDD1EEA34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E336F0-89A4-1B29-73BE-9BC9A28F95B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C0F68F1-E5CB-07EA-5743-AA5B138D9870}"/>
              </a:ext>
            </a:extLst>
          </p:cNvPr>
          <p:cNvSpPr>
            <a:spLocks noGrp="1"/>
          </p:cNvSpPr>
          <p:nvPr>
            <p:ph type="sldNum" sz="quarter" idx="5"/>
          </p:nvPr>
        </p:nvSpPr>
        <p:spPr/>
        <p:txBody>
          <a:bodyPr/>
          <a:lstStyle/>
          <a:p>
            <a:fld id="{196F252E-9641-4246-9FEB-8220527B77E0}" type="slidenum">
              <a:rPr lang="en-GB" smtClean="0"/>
              <a:t>38</a:t>
            </a:fld>
            <a:endParaRPr lang="en-GB"/>
          </a:p>
        </p:txBody>
      </p:sp>
    </p:spTree>
    <p:extLst>
      <p:ext uri="{BB962C8B-B14F-4D97-AF65-F5344CB8AC3E}">
        <p14:creationId xmlns:p14="http://schemas.microsoft.com/office/powerpoint/2010/main" val="2120658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82925E-450D-14C7-4EB9-2155E9CDFE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7C0F8C-EA60-902B-353A-454181265F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CA3E5C-AD5A-F2EE-AE6F-57639A8B995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1E3A206-EF07-0054-1BF5-EFD76C06ED2D}"/>
              </a:ext>
            </a:extLst>
          </p:cNvPr>
          <p:cNvSpPr>
            <a:spLocks noGrp="1"/>
          </p:cNvSpPr>
          <p:nvPr>
            <p:ph type="sldNum" sz="quarter" idx="5"/>
          </p:nvPr>
        </p:nvSpPr>
        <p:spPr/>
        <p:txBody>
          <a:bodyPr/>
          <a:lstStyle/>
          <a:p>
            <a:fld id="{196F252E-9641-4246-9FEB-8220527B77E0}" type="slidenum">
              <a:rPr lang="en-GB" smtClean="0"/>
              <a:t>39</a:t>
            </a:fld>
            <a:endParaRPr lang="en-GB"/>
          </a:p>
        </p:txBody>
      </p:sp>
    </p:spTree>
    <p:extLst>
      <p:ext uri="{BB962C8B-B14F-4D97-AF65-F5344CB8AC3E}">
        <p14:creationId xmlns:p14="http://schemas.microsoft.com/office/powerpoint/2010/main" val="12655050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3128B0-189E-05E8-6450-A80895DB22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3CC3F9-AF7C-C1FD-DC09-38E65CA2DE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03BA8F-F794-41F6-5884-F40CBA29656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45A56BBF-35C0-7528-1EA8-0A40E20B4276}"/>
              </a:ext>
            </a:extLst>
          </p:cNvPr>
          <p:cNvSpPr>
            <a:spLocks noGrp="1"/>
          </p:cNvSpPr>
          <p:nvPr>
            <p:ph type="sldNum" sz="quarter" idx="5"/>
          </p:nvPr>
        </p:nvSpPr>
        <p:spPr/>
        <p:txBody>
          <a:bodyPr/>
          <a:lstStyle/>
          <a:p>
            <a:fld id="{196F252E-9641-4246-9FEB-8220527B77E0}" type="slidenum">
              <a:rPr lang="en-GB" smtClean="0"/>
              <a:t>40</a:t>
            </a:fld>
            <a:endParaRPr lang="en-GB"/>
          </a:p>
        </p:txBody>
      </p:sp>
    </p:spTree>
    <p:extLst>
      <p:ext uri="{BB962C8B-B14F-4D97-AF65-F5344CB8AC3E}">
        <p14:creationId xmlns:p14="http://schemas.microsoft.com/office/powerpoint/2010/main" val="36688656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0EAC18-DA81-F2FF-729F-2E787C5FE2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E7E6AC-4FD5-A0B1-228C-4180A97569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4262ED-42C9-5461-B75E-CA8555673884}"/>
              </a:ext>
            </a:extLst>
          </p:cNvPr>
          <p:cNvSpPr>
            <a:spLocks noGrp="1"/>
          </p:cNvSpPr>
          <p:nvPr>
            <p:ph type="body" idx="1"/>
          </p:nvPr>
        </p:nvSpPr>
        <p:spPr/>
        <p:txBody>
          <a:bodyPr/>
          <a:lstStyle/>
          <a:p>
            <a:pPr fontAlgn="t"/>
            <a:r>
              <a:rPr lang="en-GB" sz="1200" b="0" i="0" kern="1200">
                <a:solidFill>
                  <a:schemeClr val="tx1"/>
                </a:solidFill>
                <a:effectLst/>
                <a:latin typeface="+mn-lt"/>
                <a:ea typeface="+mn-ea"/>
                <a:cs typeface="+mn-cs"/>
              </a:rPr>
              <a:t>The </a:t>
            </a:r>
            <a:r>
              <a:rPr lang="en-GB" sz="1200" b="1" i="0" kern="1200">
                <a:solidFill>
                  <a:schemeClr val="tx1"/>
                </a:solidFill>
                <a:effectLst/>
                <a:latin typeface="+mn-lt"/>
                <a:ea typeface="+mn-ea"/>
                <a:cs typeface="+mn-cs"/>
              </a:rPr>
              <a:t>Harvard Referencing Handbook </a:t>
            </a:r>
            <a:r>
              <a:rPr lang="en-GB" sz="1200" b="0" i="0" kern="1200">
                <a:solidFill>
                  <a:schemeClr val="tx1"/>
                </a:solidFill>
                <a:effectLst/>
                <a:latin typeface="+mn-lt"/>
                <a:ea typeface="+mn-ea"/>
                <a:cs typeface="+mn-cs"/>
              </a:rPr>
              <a:t>explains how to acknowledge the ideas, words, and work of others correctly. By following the guidance on citing and referencing sources, students can avoid plagiarism and demonstrate academic integrity. It also helps students understand when and how references should be included in their work.</a:t>
            </a:r>
          </a:p>
          <a:p>
            <a:pPr fontAlgn="t"/>
            <a:endParaRPr lang="en-GB" sz="1200" b="0" i="0" kern="1200">
              <a:solidFill>
                <a:schemeClr val="tx1"/>
              </a:solidFill>
              <a:effectLst/>
              <a:latin typeface="+mn-lt"/>
              <a:ea typeface="+mn-ea"/>
              <a:cs typeface="+mn-cs"/>
            </a:endParaRPr>
          </a:p>
          <a:p>
            <a:pPr fontAlgn="t"/>
            <a:r>
              <a:rPr lang="en-GB" sz="1200" b="0" i="0" kern="1200">
                <a:solidFill>
                  <a:schemeClr val="tx1"/>
                </a:solidFill>
                <a:effectLst/>
                <a:latin typeface="+mn-lt"/>
                <a:ea typeface="+mn-ea"/>
                <a:cs typeface="+mn-cs"/>
              </a:rPr>
              <a:t>Understanding the difference between </a:t>
            </a:r>
            <a:r>
              <a:rPr lang="en-GB" sz="1200" b="1" i="0" kern="1200">
                <a:solidFill>
                  <a:schemeClr val="tx1"/>
                </a:solidFill>
                <a:effectLst/>
                <a:latin typeface="+mn-lt"/>
                <a:ea typeface="+mn-ea"/>
                <a:cs typeface="+mn-cs"/>
              </a:rPr>
              <a:t>paraphrasing and quoting </a:t>
            </a:r>
            <a:r>
              <a:rPr lang="en-GB" sz="1200" b="0" i="0" kern="1200">
                <a:solidFill>
                  <a:schemeClr val="tx1"/>
                </a:solidFill>
                <a:effectLst/>
                <a:latin typeface="+mn-lt"/>
                <a:ea typeface="+mn-ea"/>
                <a:cs typeface="+mn-cs"/>
              </a:rPr>
              <a:t>helps students use sources appropriately. Paraphrasing involves expressing an author's ideas in your own words while still providing a reference. Quoting involves using the author's exact words and placing them within quotation marks with a citation (and page numbers). Knowing when and how to use each approach reduces the risk of accidental plagiarism.</a:t>
            </a:r>
          </a:p>
          <a:p>
            <a:pPr fontAlgn="t"/>
            <a:endParaRPr lang="en-GB" sz="1200" b="0" i="0" kern="1200">
              <a:solidFill>
                <a:schemeClr val="tx1"/>
              </a:solidFill>
              <a:effectLst/>
              <a:latin typeface="+mn-lt"/>
              <a:ea typeface="+mn-ea"/>
              <a:cs typeface="+mn-cs"/>
            </a:endParaRPr>
          </a:p>
          <a:p>
            <a:pPr fontAlgn="t"/>
            <a:r>
              <a:rPr lang="en-GB" sz="1200" b="0" i="0" kern="1200">
                <a:solidFill>
                  <a:schemeClr val="tx1"/>
                </a:solidFill>
                <a:effectLst/>
                <a:latin typeface="+mn-lt"/>
                <a:ea typeface="+mn-ea"/>
                <a:cs typeface="+mn-cs"/>
              </a:rPr>
              <a:t>The </a:t>
            </a:r>
            <a:r>
              <a:rPr lang="en-GB" sz="1200" b="1" i="0" kern="1200">
                <a:solidFill>
                  <a:schemeClr val="tx1"/>
                </a:solidFill>
                <a:effectLst/>
                <a:latin typeface="+mn-lt"/>
                <a:ea typeface="+mn-ea"/>
                <a:cs typeface="+mn-cs"/>
              </a:rPr>
              <a:t>Turnitin Similarity Report </a:t>
            </a:r>
            <a:r>
              <a:rPr lang="en-GB" sz="1200" b="0" i="0" kern="1200">
                <a:solidFill>
                  <a:schemeClr val="tx1"/>
                </a:solidFill>
                <a:effectLst/>
                <a:latin typeface="+mn-lt"/>
                <a:ea typeface="+mn-ea"/>
                <a:cs typeface="+mn-cs"/>
              </a:rPr>
              <a:t>helps students identify text that matches published sources or previously submitted work. Reviewing the report before final submission can highlight areas that may require additional referencing, better paraphrasing, or the use of quotation marks. This allows students to address potential issues before they become academic misconduct concerns.</a:t>
            </a:r>
          </a:p>
          <a:p>
            <a:pPr fontAlgn="t"/>
            <a:r>
              <a:rPr lang="en-GB" sz="1200" b="0" i="0" kern="1200">
                <a:solidFill>
                  <a:schemeClr val="tx1"/>
                </a:solidFill>
                <a:effectLst/>
                <a:latin typeface="+mn-lt"/>
                <a:ea typeface="+mn-ea"/>
                <a:cs typeface="+mn-cs"/>
              </a:rPr>
              <a:t>Please show your students how to access and read the similarity report.</a:t>
            </a:r>
          </a:p>
          <a:p>
            <a:pPr fontAlgn="t"/>
            <a:endParaRPr lang="en-GB" sz="1200" b="0" i="0" kern="1200">
              <a:solidFill>
                <a:schemeClr val="tx1"/>
              </a:solidFill>
              <a:effectLst/>
              <a:latin typeface="+mn-lt"/>
              <a:ea typeface="+mn-ea"/>
              <a:cs typeface="+mn-cs"/>
            </a:endParaRPr>
          </a:p>
          <a:p>
            <a:pPr fontAlgn="t"/>
            <a:r>
              <a:rPr lang="en-GB" sz="1200" b="0" i="0" kern="1200">
                <a:solidFill>
                  <a:schemeClr val="tx1"/>
                </a:solidFill>
                <a:effectLst/>
                <a:latin typeface="+mn-lt"/>
                <a:ea typeface="+mn-ea"/>
                <a:cs typeface="+mn-cs"/>
              </a:rPr>
              <a:t>Sharing your work with others, even with good intentions, can lead to academic misconduct if another student copies or submits part of it as their own. Students may be investigated not only for copying work but also for allowing their work to be copied. Keeping your work secure helps protect both your academic integrity and that of your fellow students.</a:t>
            </a:r>
          </a:p>
        </p:txBody>
      </p:sp>
      <p:sp>
        <p:nvSpPr>
          <p:cNvPr id="4" name="Slide Number Placeholder 3">
            <a:extLst>
              <a:ext uri="{FF2B5EF4-FFF2-40B4-BE49-F238E27FC236}">
                <a16:creationId xmlns:a16="http://schemas.microsoft.com/office/drawing/2014/main" id="{05339728-FA65-5A96-946D-3F27B485FBE6}"/>
              </a:ext>
            </a:extLst>
          </p:cNvPr>
          <p:cNvSpPr>
            <a:spLocks noGrp="1"/>
          </p:cNvSpPr>
          <p:nvPr>
            <p:ph type="sldNum" sz="quarter" idx="5"/>
          </p:nvPr>
        </p:nvSpPr>
        <p:spPr/>
        <p:txBody>
          <a:bodyPr/>
          <a:lstStyle/>
          <a:p>
            <a:fld id="{196F252E-9641-4246-9FEB-8220527B77E0}" type="slidenum">
              <a:rPr lang="en-GB" smtClean="0"/>
              <a:t>41</a:t>
            </a:fld>
            <a:endParaRPr lang="en-GB"/>
          </a:p>
        </p:txBody>
      </p:sp>
    </p:spTree>
    <p:extLst>
      <p:ext uri="{BB962C8B-B14F-4D97-AF65-F5344CB8AC3E}">
        <p14:creationId xmlns:p14="http://schemas.microsoft.com/office/powerpoint/2010/main" val="40747918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6D89ED-B578-B60F-3C6A-87317841ED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FDB033-4CD7-E5A3-CD2D-4923C1063D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8927CAE-FD7C-543B-414B-DCD9C0695EB9}"/>
              </a:ext>
            </a:extLst>
          </p:cNvPr>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79D64701-A1F0-BE94-175A-4DF089EFE3C5}"/>
              </a:ext>
            </a:extLst>
          </p:cNvPr>
          <p:cNvSpPr>
            <a:spLocks noGrp="1"/>
          </p:cNvSpPr>
          <p:nvPr>
            <p:ph type="sldNum" sz="quarter" idx="5"/>
          </p:nvPr>
        </p:nvSpPr>
        <p:spPr/>
        <p:txBody>
          <a:bodyPr/>
          <a:lstStyle/>
          <a:p>
            <a:fld id="{196F252E-9641-4246-9FEB-8220527B77E0}" type="slidenum">
              <a:rPr lang="en-GB" smtClean="0"/>
              <a:t>42</a:t>
            </a:fld>
            <a:endParaRPr lang="en-GB"/>
          </a:p>
        </p:txBody>
      </p:sp>
    </p:spTree>
    <p:extLst>
      <p:ext uri="{BB962C8B-B14F-4D97-AF65-F5344CB8AC3E}">
        <p14:creationId xmlns:p14="http://schemas.microsoft.com/office/powerpoint/2010/main" val="40917221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13604B-3035-4E7E-71CA-701FE34420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8699E0-9F5F-6993-AC79-BB94F71783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1C698D-2648-16F9-ADA8-ABD22AE6FF5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B1F0550-D8A5-59EE-EE65-9EC0B9BB2AF2}"/>
              </a:ext>
            </a:extLst>
          </p:cNvPr>
          <p:cNvSpPr>
            <a:spLocks noGrp="1"/>
          </p:cNvSpPr>
          <p:nvPr>
            <p:ph type="sldNum" sz="quarter" idx="5"/>
          </p:nvPr>
        </p:nvSpPr>
        <p:spPr/>
        <p:txBody>
          <a:bodyPr/>
          <a:lstStyle/>
          <a:p>
            <a:fld id="{196F252E-9641-4246-9FEB-8220527B77E0}" type="slidenum">
              <a:rPr lang="en-GB" smtClean="0"/>
              <a:t>43</a:t>
            </a:fld>
            <a:endParaRPr lang="en-GB"/>
          </a:p>
        </p:txBody>
      </p:sp>
    </p:spTree>
    <p:extLst>
      <p:ext uri="{BB962C8B-B14F-4D97-AF65-F5344CB8AC3E}">
        <p14:creationId xmlns:p14="http://schemas.microsoft.com/office/powerpoint/2010/main" val="38695054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A972B6-7854-64FE-A3B5-6A3F129FD6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AC05DC-DAE8-6C9B-F425-5E268ED61D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EB7210-CF57-DDCE-CC83-49F310ECF19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7BC5F93-54F6-7791-572F-3FA476F37B8B}"/>
              </a:ext>
            </a:extLst>
          </p:cNvPr>
          <p:cNvSpPr>
            <a:spLocks noGrp="1"/>
          </p:cNvSpPr>
          <p:nvPr>
            <p:ph type="sldNum" sz="quarter" idx="5"/>
          </p:nvPr>
        </p:nvSpPr>
        <p:spPr/>
        <p:txBody>
          <a:bodyPr/>
          <a:lstStyle/>
          <a:p>
            <a:fld id="{8A1E105F-8527-4319-AD10-2196F5B20ABD}" type="slidenum">
              <a:rPr lang="en-GB" smtClean="0"/>
              <a:t>44</a:t>
            </a:fld>
            <a:endParaRPr lang="en-GB"/>
          </a:p>
        </p:txBody>
      </p:sp>
    </p:spTree>
    <p:extLst>
      <p:ext uri="{BB962C8B-B14F-4D97-AF65-F5344CB8AC3E}">
        <p14:creationId xmlns:p14="http://schemas.microsoft.com/office/powerpoint/2010/main" val="8717103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8A92BE-CCA2-33F7-22D8-4DD991BE49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1AAD16-6B4F-4A7F-F40E-780F201258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4EE823-BF01-72F2-8F39-B6EE69BC1D7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4CB0FCD3-BC04-5BC1-11B3-6A73090678FD}"/>
              </a:ext>
            </a:extLst>
          </p:cNvPr>
          <p:cNvSpPr>
            <a:spLocks noGrp="1"/>
          </p:cNvSpPr>
          <p:nvPr>
            <p:ph type="sldNum" sz="quarter" idx="5"/>
          </p:nvPr>
        </p:nvSpPr>
        <p:spPr/>
        <p:txBody>
          <a:bodyPr/>
          <a:lstStyle/>
          <a:p>
            <a:fld id="{196F252E-9641-4246-9FEB-8220527B77E0}" type="slidenum">
              <a:rPr lang="en-GB" smtClean="0"/>
              <a:t>45</a:t>
            </a:fld>
            <a:endParaRPr lang="en-GB"/>
          </a:p>
        </p:txBody>
      </p:sp>
    </p:spTree>
    <p:extLst>
      <p:ext uri="{BB962C8B-B14F-4D97-AF65-F5344CB8AC3E}">
        <p14:creationId xmlns:p14="http://schemas.microsoft.com/office/powerpoint/2010/main" val="113819617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B84319-11AD-9918-D165-A4FD1DA9B3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F271F0-ECAC-EAAD-087A-8FF12B009B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2C46F7-84BB-856B-3D90-E99BD6D927B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AE4850A-8200-4A23-9C66-C99EE0712FBE}"/>
              </a:ext>
            </a:extLst>
          </p:cNvPr>
          <p:cNvSpPr>
            <a:spLocks noGrp="1"/>
          </p:cNvSpPr>
          <p:nvPr>
            <p:ph type="sldNum" sz="quarter" idx="5"/>
          </p:nvPr>
        </p:nvSpPr>
        <p:spPr/>
        <p:txBody>
          <a:bodyPr/>
          <a:lstStyle/>
          <a:p>
            <a:fld id="{196F252E-9641-4246-9FEB-8220527B77E0}" type="slidenum">
              <a:rPr lang="en-GB" smtClean="0"/>
              <a:t>46</a:t>
            </a:fld>
            <a:endParaRPr lang="en-GB"/>
          </a:p>
        </p:txBody>
      </p:sp>
    </p:spTree>
    <p:extLst>
      <p:ext uri="{BB962C8B-B14F-4D97-AF65-F5344CB8AC3E}">
        <p14:creationId xmlns:p14="http://schemas.microsoft.com/office/powerpoint/2010/main" val="371615817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3D3FD3-72EA-446C-317E-E737C1E1A1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4B9E26-0599-A057-B710-5471CD7DE5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AB7423-0F8D-A3F9-BF3E-9B2983EBD9E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BF3B890-3DD2-98D5-6AFD-F016ACDE119A}"/>
              </a:ext>
            </a:extLst>
          </p:cNvPr>
          <p:cNvSpPr>
            <a:spLocks noGrp="1"/>
          </p:cNvSpPr>
          <p:nvPr>
            <p:ph type="sldNum" sz="quarter" idx="5"/>
          </p:nvPr>
        </p:nvSpPr>
        <p:spPr/>
        <p:txBody>
          <a:bodyPr/>
          <a:lstStyle/>
          <a:p>
            <a:fld id="{196F252E-9641-4246-9FEB-8220527B77E0}" type="slidenum">
              <a:rPr lang="en-GB" smtClean="0"/>
              <a:t>49</a:t>
            </a:fld>
            <a:endParaRPr lang="en-GB"/>
          </a:p>
        </p:txBody>
      </p:sp>
    </p:spTree>
    <p:extLst>
      <p:ext uri="{BB962C8B-B14F-4D97-AF65-F5344CB8AC3E}">
        <p14:creationId xmlns:p14="http://schemas.microsoft.com/office/powerpoint/2010/main" val="135065877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9EAB5F-E3BC-4F17-A0D3-658CFF91F4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EA123D-A657-CE77-9F21-6FB1639F58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8D4721-BB8B-66F3-C33C-F7365379159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2B127C3-C872-39E0-39E0-974FA4CBDAA2}"/>
              </a:ext>
            </a:extLst>
          </p:cNvPr>
          <p:cNvSpPr>
            <a:spLocks noGrp="1"/>
          </p:cNvSpPr>
          <p:nvPr>
            <p:ph type="sldNum" sz="quarter" idx="5"/>
          </p:nvPr>
        </p:nvSpPr>
        <p:spPr/>
        <p:txBody>
          <a:bodyPr/>
          <a:lstStyle/>
          <a:p>
            <a:fld id="{196F252E-9641-4246-9FEB-8220527B77E0}" type="slidenum">
              <a:rPr lang="en-GB" smtClean="0"/>
              <a:t>64</a:t>
            </a:fld>
            <a:endParaRPr lang="en-GB"/>
          </a:p>
        </p:txBody>
      </p:sp>
    </p:spTree>
    <p:extLst>
      <p:ext uri="{BB962C8B-B14F-4D97-AF65-F5344CB8AC3E}">
        <p14:creationId xmlns:p14="http://schemas.microsoft.com/office/powerpoint/2010/main" val="145764625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66</a:t>
            </a:fld>
            <a:endParaRPr lang="en-GB"/>
          </a:p>
        </p:txBody>
      </p:sp>
    </p:spTree>
    <p:extLst>
      <p:ext uri="{BB962C8B-B14F-4D97-AF65-F5344CB8AC3E}">
        <p14:creationId xmlns:p14="http://schemas.microsoft.com/office/powerpoint/2010/main" val="212358292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67</a:t>
            </a:fld>
            <a:endParaRPr lang="en-GB"/>
          </a:p>
        </p:txBody>
      </p:sp>
    </p:spTree>
    <p:extLst>
      <p:ext uri="{BB962C8B-B14F-4D97-AF65-F5344CB8AC3E}">
        <p14:creationId xmlns:p14="http://schemas.microsoft.com/office/powerpoint/2010/main" val="222429881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9292D2-D9BA-32EE-676F-B5BF8EB1B4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44AB04-1CDD-AEC8-B090-82AA47AF29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D32467-A1D9-D57C-B697-D0170400E28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48098EB-74B6-0DFC-1A9B-0637B9FAFD2A}"/>
              </a:ext>
            </a:extLst>
          </p:cNvPr>
          <p:cNvSpPr>
            <a:spLocks noGrp="1"/>
          </p:cNvSpPr>
          <p:nvPr>
            <p:ph type="sldNum" sz="quarter" idx="5"/>
          </p:nvPr>
        </p:nvSpPr>
        <p:spPr/>
        <p:txBody>
          <a:bodyPr/>
          <a:lstStyle/>
          <a:p>
            <a:fld id="{8A1E105F-8527-4319-AD10-2196F5B20ABD}" type="slidenum">
              <a:rPr lang="en-GB" smtClean="0"/>
              <a:t>68</a:t>
            </a:fld>
            <a:endParaRPr lang="en-GB"/>
          </a:p>
        </p:txBody>
      </p:sp>
    </p:spTree>
    <p:extLst>
      <p:ext uri="{BB962C8B-B14F-4D97-AF65-F5344CB8AC3E}">
        <p14:creationId xmlns:p14="http://schemas.microsoft.com/office/powerpoint/2010/main" val="425235978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4D252E-1767-E564-31D3-DAC1F8A09D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B50444-4950-D44B-8F71-69501ED121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8A567A-51AC-52E7-2A2A-845E856E6C0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E8955C4-A3A7-ECD5-4664-5C79C6E5D167}"/>
              </a:ext>
            </a:extLst>
          </p:cNvPr>
          <p:cNvSpPr>
            <a:spLocks noGrp="1"/>
          </p:cNvSpPr>
          <p:nvPr>
            <p:ph type="sldNum" sz="quarter" idx="5"/>
          </p:nvPr>
        </p:nvSpPr>
        <p:spPr/>
        <p:txBody>
          <a:bodyPr/>
          <a:lstStyle/>
          <a:p>
            <a:fld id="{196F252E-9641-4246-9FEB-8220527B77E0}" type="slidenum">
              <a:rPr lang="en-GB" smtClean="0"/>
              <a:t>69</a:t>
            </a:fld>
            <a:endParaRPr lang="en-GB"/>
          </a:p>
        </p:txBody>
      </p:sp>
    </p:spTree>
    <p:extLst>
      <p:ext uri="{BB962C8B-B14F-4D97-AF65-F5344CB8AC3E}">
        <p14:creationId xmlns:p14="http://schemas.microsoft.com/office/powerpoint/2010/main" val="27578079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41195038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780163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4197279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1579009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1944100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6335364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78236106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372037271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9058721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8491773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237555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4559357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9456576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7955474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2999267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8513815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0414031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4557649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3638651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152665494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1691558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795294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55CD24-C473-2E4F-9AE6-964E15D7F65F}" type="datetimeFigureOut">
              <a:rPr lang="en-US" smtClean="0"/>
              <a:t>10/19/2026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227333491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8382046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3663405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755CD24-C473-2E4F-9AE6-964E15D7F65F}" type="datetimeFigureOut">
              <a:rPr lang="en-US" smtClean="0"/>
              <a:t>10/19/2026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26345356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55CD24-C473-2E4F-9AE6-964E15D7F65F}" type="datetimeFigureOut">
              <a:rPr lang="en-US" smtClean="0"/>
              <a:t>10/19/2026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231350214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6020003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3610750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755CD24-C473-2E4F-9AE6-964E15D7F65F}" type="datetimeFigureOut">
              <a:rPr lang="en-US" smtClean="0"/>
              <a:t>10/19/2026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34572481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755CD24-C473-2E4F-9AE6-964E15D7F65F}" type="datetimeFigureOut">
              <a:rPr lang="en-US" smtClean="0"/>
              <a:t>10/19/2026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357568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9508066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10/19/2026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325772949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1D8BD707-D9CF-40AE-B4C6-C98DA3205C09}" type="datetimeFigureOut">
              <a:rPr lang="en-US" smtClean="0"/>
              <a:t>10/19/2026</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0368158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theme" Target="../theme/theme3.xml"/><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slideLayout" Target="../slideLayouts/slideLayout20.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 Id="rId1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8.xml"/><Relationship Id="rId13" Type="http://schemas.openxmlformats.org/officeDocument/2006/relationships/image" Target="../media/image1.png"/><Relationship Id="rId3" Type="http://schemas.openxmlformats.org/officeDocument/2006/relationships/slideLayout" Target="../slideLayouts/slideLayout23.xml"/><Relationship Id="rId7" Type="http://schemas.openxmlformats.org/officeDocument/2006/relationships/slideLayout" Target="../slideLayouts/slideLayout27.xml"/><Relationship Id="rId12" Type="http://schemas.openxmlformats.org/officeDocument/2006/relationships/theme" Target="../theme/theme4.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11" Type="http://schemas.openxmlformats.org/officeDocument/2006/relationships/slideLayout" Target="../slideLayouts/slideLayout31.xml"/><Relationship Id="rId5" Type="http://schemas.openxmlformats.org/officeDocument/2006/relationships/slideLayout" Target="../slideLayouts/slideLayout25.xml"/><Relationship Id="rId10" Type="http://schemas.openxmlformats.org/officeDocument/2006/relationships/slideLayout" Target="../slideLayouts/slideLayout30.xml"/><Relationship Id="rId4" Type="http://schemas.openxmlformats.org/officeDocument/2006/relationships/slideLayout" Target="../slideLayouts/slideLayout24.xml"/><Relationship Id="rId9" Type="http://schemas.openxmlformats.org/officeDocument/2006/relationships/slideLayout" Target="../slideLayouts/slideLayout29.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33.xml"/><Relationship Id="rId1" Type="http://schemas.openxmlformats.org/officeDocument/2006/relationships/slideLayout" Target="../slideLayouts/slideLayout32.xml"/><Relationship Id="rId4" Type="http://schemas.openxmlformats.org/officeDocument/2006/relationships/image" Target="../media/image1.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theme" Target="../theme/theme6.xml"/><Relationship Id="rId1" Type="http://schemas.openxmlformats.org/officeDocument/2006/relationships/slideLayout" Target="../slideLayouts/slideLayout34.xml"/><Relationship Id="rId4" Type="http://schemas.openxmlformats.org/officeDocument/2006/relationships/image" Target="../media/image4.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10/19/2026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634269338"/>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897064299"/>
      </p:ext>
    </p:extLst>
  </p:cSld>
  <p:clrMap bg1="lt1" tx1="dk1" bg2="lt2" tx2="dk2" accent1="accent1" accent2="accent2" accent3="accent3" accent4="accent4" accent5="accent5" accent6="accent6" hlink="hlink" folHlink="folHlink"/>
  <p:sldLayoutIdLst>
    <p:sldLayoutId id="2147483695" r:id="rId1"/>
    <p:sldLayoutId id="2147483696" r:id="rId2"/>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10/19/2026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7" name="Picture 6" descr="A blue background with white text&#10;&#10;Description automatically generated with medium confidence">
            <a:extLst>
              <a:ext uri="{FF2B5EF4-FFF2-40B4-BE49-F238E27FC236}">
                <a16:creationId xmlns:a16="http://schemas.microsoft.com/office/drawing/2014/main" id="{4ACB88A6-59EB-1774-32D2-43E1AD254BD6}"/>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2816377837"/>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10/19/2026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7" name="Picture 6" descr="A picture containing text, screenshot, businesscard, design&#10;&#10;Description automatically generated">
            <a:extLst>
              <a:ext uri="{FF2B5EF4-FFF2-40B4-BE49-F238E27FC236}">
                <a16:creationId xmlns:a16="http://schemas.microsoft.com/office/drawing/2014/main" id="{F7D78D0F-FCAF-835E-082C-0C8D1768B1F6}"/>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917409001"/>
      </p:ext>
    </p:extLst>
  </p:cSld>
  <p:clrMap bg1="lt1" tx1="dk1" bg2="lt2" tx2="dk2" accent1="accent1" accent2="accent2" accent3="accent3" accent4="accent4" accent5="accent5" accent6="accent6" hlink="hlink" folHlink="folHlink"/>
  <p:sldLayoutIdLst>
    <p:sldLayoutId id="2147483711" r:id="rId1"/>
    <p:sldLayoutId id="2147483722" r:id="rId2"/>
    <p:sldLayoutId id="2147483713" r:id="rId3"/>
    <p:sldLayoutId id="2147483723" r:id="rId4"/>
    <p:sldLayoutId id="2147483715" r:id="rId5"/>
    <p:sldLayoutId id="2147483716" r:id="rId6"/>
    <p:sldLayoutId id="2147483717" r:id="rId7"/>
    <p:sldLayoutId id="2147483718" r:id="rId8"/>
    <p:sldLayoutId id="2147483719" r:id="rId9"/>
    <p:sldLayoutId id="2147483720" r:id="rId10"/>
    <p:sldLayoutId id="2147483721" r:id="rId11"/>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10/19/2026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217950868"/>
      </p:ext>
    </p:extLst>
  </p:cSld>
  <p:clrMap bg1="lt1" tx1="dk1" bg2="lt2" tx2="dk2" accent1="accent1" accent2="accent2" accent3="accent3" accent4="accent4" accent5="accent5" accent6="accent6" hlink="hlink" folHlink="folHlink"/>
  <p:sldLayoutIdLst>
    <p:sldLayoutId id="2147483714" r:id="rId1"/>
    <p:sldLayoutId id="214748372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10/19/2026</a:t>
            </a:fld>
            <a:endParaRPr lang="en-US"/>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GB" smtClean="0"/>
              <a:pPr/>
              <a:t>‹#›</a:t>
            </a:fld>
            <a:endParaRPr lang="en-GB"/>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95373811"/>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32.xml"/></Relationships>
</file>

<file path=ppt/slides/_rels/slide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3.xml"/><Relationship Id="rId1" Type="http://schemas.openxmlformats.org/officeDocument/2006/relationships/slideLayout" Target="../slideLayouts/slideLayout32.xml"/><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4.xml"/><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3" Type="http://schemas.openxmlformats.org/officeDocument/2006/relationships/tags" Target="../tags/tag4.xml"/><Relationship Id="rId7" Type="http://schemas.openxmlformats.org/officeDocument/2006/relationships/image" Target="../media/image9.png"/><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slideLayout" Target="../slideLayouts/slideLayout33.xml"/><Relationship Id="rId5" Type="http://schemas.openxmlformats.org/officeDocument/2006/relationships/tags" Target="../tags/tag6.xml"/><Relationship Id="rId4" Type="http://schemas.openxmlformats.org/officeDocument/2006/relationships/tags" Target="../tags/tag5.xml"/></Relationships>
</file>

<file path=ppt/slides/_rels/slide6.xml.rels><?xml version="1.0" encoding="UTF-8" standalone="yes"?>
<Relationships xmlns="http://schemas.openxmlformats.org/package/2006/relationships"><Relationship Id="rId8" Type="http://schemas.openxmlformats.org/officeDocument/2006/relationships/tags" Target="../tags/tag14.xml"/><Relationship Id="rId13" Type="http://schemas.openxmlformats.org/officeDocument/2006/relationships/tags" Target="../tags/tag19.xml"/><Relationship Id="rId18" Type="http://schemas.openxmlformats.org/officeDocument/2006/relationships/tags" Target="../tags/tag24.xml"/><Relationship Id="rId26" Type="http://schemas.openxmlformats.org/officeDocument/2006/relationships/tags" Target="../tags/tag32.xml"/><Relationship Id="rId3" Type="http://schemas.openxmlformats.org/officeDocument/2006/relationships/tags" Target="../tags/tag9.xml"/><Relationship Id="rId21" Type="http://schemas.openxmlformats.org/officeDocument/2006/relationships/tags" Target="../tags/tag27.xml"/><Relationship Id="rId7" Type="http://schemas.openxmlformats.org/officeDocument/2006/relationships/tags" Target="../tags/tag13.xml"/><Relationship Id="rId12" Type="http://schemas.openxmlformats.org/officeDocument/2006/relationships/tags" Target="../tags/tag18.xml"/><Relationship Id="rId17" Type="http://schemas.openxmlformats.org/officeDocument/2006/relationships/tags" Target="../tags/tag23.xml"/><Relationship Id="rId25" Type="http://schemas.openxmlformats.org/officeDocument/2006/relationships/tags" Target="../tags/tag31.xml"/><Relationship Id="rId2" Type="http://schemas.openxmlformats.org/officeDocument/2006/relationships/tags" Target="../tags/tag8.xml"/><Relationship Id="rId16" Type="http://schemas.openxmlformats.org/officeDocument/2006/relationships/tags" Target="../tags/tag22.xml"/><Relationship Id="rId20" Type="http://schemas.openxmlformats.org/officeDocument/2006/relationships/tags" Target="../tags/tag26.xml"/><Relationship Id="rId1" Type="http://schemas.openxmlformats.org/officeDocument/2006/relationships/tags" Target="../tags/tag7.xml"/><Relationship Id="rId6" Type="http://schemas.openxmlformats.org/officeDocument/2006/relationships/tags" Target="../tags/tag12.xml"/><Relationship Id="rId11" Type="http://schemas.openxmlformats.org/officeDocument/2006/relationships/tags" Target="../tags/tag17.xml"/><Relationship Id="rId24" Type="http://schemas.openxmlformats.org/officeDocument/2006/relationships/tags" Target="../tags/tag30.xml"/><Relationship Id="rId5" Type="http://schemas.openxmlformats.org/officeDocument/2006/relationships/tags" Target="../tags/tag11.xml"/><Relationship Id="rId15" Type="http://schemas.openxmlformats.org/officeDocument/2006/relationships/tags" Target="../tags/tag21.xml"/><Relationship Id="rId23" Type="http://schemas.openxmlformats.org/officeDocument/2006/relationships/tags" Target="../tags/tag29.xml"/><Relationship Id="rId10" Type="http://schemas.openxmlformats.org/officeDocument/2006/relationships/tags" Target="../tags/tag16.xml"/><Relationship Id="rId19" Type="http://schemas.openxmlformats.org/officeDocument/2006/relationships/tags" Target="../tags/tag25.xml"/><Relationship Id="rId4" Type="http://schemas.openxmlformats.org/officeDocument/2006/relationships/tags" Target="../tags/tag10.xml"/><Relationship Id="rId9" Type="http://schemas.openxmlformats.org/officeDocument/2006/relationships/tags" Target="../tags/tag15.xml"/><Relationship Id="rId14" Type="http://schemas.openxmlformats.org/officeDocument/2006/relationships/tags" Target="../tags/tag20.xml"/><Relationship Id="rId22" Type="http://schemas.openxmlformats.org/officeDocument/2006/relationships/tags" Target="../tags/tag28.xml"/><Relationship Id="rId27" Type="http://schemas.openxmlformats.org/officeDocument/2006/relationships/slideLayout" Target="../slideLayouts/slideLayout33.xml"/></Relationships>
</file>

<file path=ppt/slides/_rels/slide7.xml.rels><?xml version="1.0" encoding="UTF-8" standalone="yes"?>
<Relationships xmlns="http://schemas.openxmlformats.org/package/2006/relationships"><Relationship Id="rId8" Type="http://schemas.openxmlformats.org/officeDocument/2006/relationships/tags" Target="../tags/tag40.xml"/><Relationship Id="rId13" Type="http://schemas.openxmlformats.org/officeDocument/2006/relationships/tags" Target="../tags/tag45.xml"/><Relationship Id="rId18" Type="http://schemas.openxmlformats.org/officeDocument/2006/relationships/tags" Target="../tags/tag50.xml"/><Relationship Id="rId26" Type="http://schemas.openxmlformats.org/officeDocument/2006/relationships/tags" Target="../tags/tag58.xml"/><Relationship Id="rId3" Type="http://schemas.openxmlformats.org/officeDocument/2006/relationships/tags" Target="../tags/tag35.xml"/><Relationship Id="rId21" Type="http://schemas.openxmlformats.org/officeDocument/2006/relationships/tags" Target="../tags/tag53.xml"/><Relationship Id="rId7" Type="http://schemas.openxmlformats.org/officeDocument/2006/relationships/tags" Target="../tags/tag39.xml"/><Relationship Id="rId12" Type="http://schemas.openxmlformats.org/officeDocument/2006/relationships/tags" Target="../tags/tag44.xml"/><Relationship Id="rId17" Type="http://schemas.openxmlformats.org/officeDocument/2006/relationships/tags" Target="../tags/tag49.xml"/><Relationship Id="rId25" Type="http://schemas.openxmlformats.org/officeDocument/2006/relationships/tags" Target="../tags/tag57.xml"/><Relationship Id="rId2" Type="http://schemas.openxmlformats.org/officeDocument/2006/relationships/tags" Target="../tags/tag34.xml"/><Relationship Id="rId16" Type="http://schemas.openxmlformats.org/officeDocument/2006/relationships/tags" Target="../tags/tag48.xml"/><Relationship Id="rId20" Type="http://schemas.openxmlformats.org/officeDocument/2006/relationships/tags" Target="../tags/tag52.xml"/><Relationship Id="rId29" Type="http://schemas.openxmlformats.org/officeDocument/2006/relationships/slideLayout" Target="../slideLayouts/slideLayout33.xml"/><Relationship Id="rId1" Type="http://schemas.openxmlformats.org/officeDocument/2006/relationships/tags" Target="../tags/tag33.xml"/><Relationship Id="rId6" Type="http://schemas.openxmlformats.org/officeDocument/2006/relationships/tags" Target="../tags/tag38.xml"/><Relationship Id="rId11" Type="http://schemas.openxmlformats.org/officeDocument/2006/relationships/tags" Target="../tags/tag43.xml"/><Relationship Id="rId24" Type="http://schemas.openxmlformats.org/officeDocument/2006/relationships/tags" Target="../tags/tag56.xml"/><Relationship Id="rId5" Type="http://schemas.openxmlformats.org/officeDocument/2006/relationships/tags" Target="../tags/tag37.xml"/><Relationship Id="rId15" Type="http://schemas.openxmlformats.org/officeDocument/2006/relationships/tags" Target="../tags/tag47.xml"/><Relationship Id="rId23" Type="http://schemas.openxmlformats.org/officeDocument/2006/relationships/tags" Target="../tags/tag55.xml"/><Relationship Id="rId28" Type="http://schemas.openxmlformats.org/officeDocument/2006/relationships/tags" Target="../tags/tag60.xml"/><Relationship Id="rId10" Type="http://schemas.openxmlformats.org/officeDocument/2006/relationships/tags" Target="../tags/tag42.xml"/><Relationship Id="rId19" Type="http://schemas.openxmlformats.org/officeDocument/2006/relationships/tags" Target="../tags/tag51.xml"/><Relationship Id="rId4" Type="http://schemas.openxmlformats.org/officeDocument/2006/relationships/tags" Target="../tags/tag36.xml"/><Relationship Id="rId9" Type="http://schemas.openxmlformats.org/officeDocument/2006/relationships/tags" Target="../tags/tag41.xml"/><Relationship Id="rId14" Type="http://schemas.openxmlformats.org/officeDocument/2006/relationships/tags" Target="../tags/tag46.xml"/><Relationship Id="rId22" Type="http://schemas.openxmlformats.org/officeDocument/2006/relationships/tags" Target="../tags/tag54.xml"/><Relationship Id="rId27" Type="http://schemas.openxmlformats.org/officeDocument/2006/relationships/tags" Target="../tags/tag59.xml"/></Relationships>
</file>

<file path=ppt/slides/_rels/slide8.xml.rels><?xml version="1.0" encoding="UTF-8" standalone="yes"?>
<Relationships xmlns="http://schemas.openxmlformats.org/package/2006/relationships"><Relationship Id="rId8" Type="http://schemas.openxmlformats.org/officeDocument/2006/relationships/tags" Target="../tags/tag68.xml"/><Relationship Id="rId13" Type="http://schemas.openxmlformats.org/officeDocument/2006/relationships/tags" Target="../tags/tag73.xml"/><Relationship Id="rId18" Type="http://schemas.openxmlformats.org/officeDocument/2006/relationships/tags" Target="../tags/tag78.xml"/><Relationship Id="rId26" Type="http://schemas.openxmlformats.org/officeDocument/2006/relationships/tags" Target="../tags/tag86.xml"/><Relationship Id="rId3" Type="http://schemas.openxmlformats.org/officeDocument/2006/relationships/tags" Target="../tags/tag63.xml"/><Relationship Id="rId21" Type="http://schemas.openxmlformats.org/officeDocument/2006/relationships/tags" Target="../tags/tag81.xml"/><Relationship Id="rId7" Type="http://schemas.openxmlformats.org/officeDocument/2006/relationships/tags" Target="../tags/tag67.xml"/><Relationship Id="rId12" Type="http://schemas.openxmlformats.org/officeDocument/2006/relationships/tags" Target="../tags/tag72.xml"/><Relationship Id="rId17" Type="http://schemas.openxmlformats.org/officeDocument/2006/relationships/tags" Target="../tags/tag77.xml"/><Relationship Id="rId25" Type="http://schemas.openxmlformats.org/officeDocument/2006/relationships/tags" Target="../tags/tag85.xml"/><Relationship Id="rId2" Type="http://schemas.openxmlformats.org/officeDocument/2006/relationships/tags" Target="../tags/tag62.xml"/><Relationship Id="rId16" Type="http://schemas.openxmlformats.org/officeDocument/2006/relationships/tags" Target="../tags/tag76.xml"/><Relationship Id="rId20" Type="http://schemas.openxmlformats.org/officeDocument/2006/relationships/tags" Target="../tags/tag80.xml"/><Relationship Id="rId1" Type="http://schemas.openxmlformats.org/officeDocument/2006/relationships/tags" Target="../tags/tag61.xml"/><Relationship Id="rId6" Type="http://schemas.openxmlformats.org/officeDocument/2006/relationships/tags" Target="../tags/tag66.xml"/><Relationship Id="rId11" Type="http://schemas.openxmlformats.org/officeDocument/2006/relationships/tags" Target="../tags/tag71.xml"/><Relationship Id="rId24" Type="http://schemas.openxmlformats.org/officeDocument/2006/relationships/tags" Target="../tags/tag84.xml"/><Relationship Id="rId5" Type="http://schemas.openxmlformats.org/officeDocument/2006/relationships/tags" Target="../tags/tag65.xml"/><Relationship Id="rId15" Type="http://schemas.openxmlformats.org/officeDocument/2006/relationships/tags" Target="../tags/tag75.xml"/><Relationship Id="rId23" Type="http://schemas.openxmlformats.org/officeDocument/2006/relationships/tags" Target="../tags/tag83.xml"/><Relationship Id="rId10" Type="http://schemas.openxmlformats.org/officeDocument/2006/relationships/tags" Target="../tags/tag70.xml"/><Relationship Id="rId19" Type="http://schemas.openxmlformats.org/officeDocument/2006/relationships/tags" Target="../tags/tag79.xml"/><Relationship Id="rId4" Type="http://schemas.openxmlformats.org/officeDocument/2006/relationships/tags" Target="../tags/tag64.xml"/><Relationship Id="rId9" Type="http://schemas.openxmlformats.org/officeDocument/2006/relationships/tags" Target="../tags/tag69.xml"/><Relationship Id="rId14" Type="http://schemas.openxmlformats.org/officeDocument/2006/relationships/tags" Target="../tags/tag74.xml"/><Relationship Id="rId22" Type="http://schemas.openxmlformats.org/officeDocument/2006/relationships/tags" Target="../tags/tag82.xml"/><Relationship Id="rId27" Type="http://schemas.openxmlformats.org/officeDocument/2006/relationships/slideLayout" Target="../slideLayouts/slideLayout33.xml"/></Relationships>
</file>

<file path=ppt/slides/_rels/slide9.xml.rels><?xml version="1.0" encoding="UTF-8" standalone="yes"?>
<Relationships xmlns="http://schemas.openxmlformats.org/package/2006/relationships"><Relationship Id="rId8" Type="http://schemas.openxmlformats.org/officeDocument/2006/relationships/tags" Target="../tags/tag94.xml"/><Relationship Id="rId13" Type="http://schemas.openxmlformats.org/officeDocument/2006/relationships/tags" Target="../tags/tag99.xml"/><Relationship Id="rId18" Type="http://schemas.openxmlformats.org/officeDocument/2006/relationships/tags" Target="../tags/tag104.xml"/><Relationship Id="rId26" Type="http://schemas.openxmlformats.org/officeDocument/2006/relationships/tags" Target="../tags/tag112.xml"/><Relationship Id="rId3" Type="http://schemas.openxmlformats.org/officeDocument/2006/relationships/tags" Target="../tags/tag89.xml"/><Relationship Id="rId21" Type="http://schemas.openxmlformats.org/officeDocument/2006/relationships/tags" Target="../tags/tag107.xml"/><Relationship Id="rId7" Type="http://schemas.openxmlformats.org/officeDocument/2006/relationships/tags" Target="../tags/tag93.xml"/><Relationship Id="rId12" Type="http://schemas.openxmlformats.org/officeDocument/2006/relationships/tags" Target="../tags/tag98.xml"/><Relationship Id="rId17" Type="http://schemas.openxmlformats.org/officeDocument/2006/relationships/tags" Target="../tags/tag103.xml"/><Relationship Id="rId25" Type="http://schemas.openxmlformats.org/officeDocument/2006/relationships/tags" Target="../tags/tag111.xml"/><Relationship Id="rId2" Type="http://schemas.openxmlformats.org/officeDocument/2006/relationships/tags" Target="../tags/tag88.xml"/><Relationship Id="rId16" Type="http://schemas.openxmlformats.org/officeDocument/2006/relationships/tags" Target="../tags/tag102.xml"/><Relationship Id="rId20" Type="http://schemas.openxmlformats.org/officeDocument/2006/relationships/tags" Target="../tags/tag106.xml"/><Relationship Id="rId1" Type="http://schemas.openxmlformats.org/officeDocument/2006/relationships/tags" Target="../tags/tag87.xml"/><Relationship Id="rId6" Type="http://schemas.openxmlformats.org/officeDocument/2006/relationships/tags" Target="../tags/tag92.xml"/><Relationship Id="rId11" Type="http://schemas.openxmlformats.org/officeDocument/2006/relationships/tags" Target="../tags/tag97.xml"/><Relationship Id="rId24" Type="http://schemas.openxmlformats.org/officeDocument/2006/relationships/tags" Target="../tags/tag110.xml"/><Relationship Id="rId5" Type="http://schemas.openxmlformats.org/officeDocument/2006/relationships/tags" Target="../tags/tag91.xml"/><Relationship Id="rId15" Type="http://schemas.openxmlformats.org/officeDocument/2006/relationships/tags" Target="../tags/tag101.xml"/><Relationship Id="rId23" Type="http://schemas.openxmlformats.org/officeDocument/2006/relationships/tags" Target="../tags/tag109.xml"/><Relationship Id="rId28" Type="http://schemas.openxmlformats.org/officeDocument/2006/relationships/slideLayout" Target="../slideLayouts/slideLayout33.xml"/><Relationship Id="rId10" Type="http://schemas.openxmlformats.org/officeDocument/2006/relationships/tags" Target="../tags/tag96.xml"/><Relationship Id="rId19" Type="http://schemas.openxmlformats.org/officeDocument/2006/relationships/tags" Target="../tags/tag105.xml"/><Relationship Id="rId4" Type="http://schemas.openxmlformats.org/officeDocument/2006/relationships/tags" Target="../tags/tag90.xml"/><Relationship Id="rId9" Type="http://schemas.openxmlformats.org/officeDocument/2006/relationships/tags" Target="../tags/tag95.xml"/><Relationship Id="rId14" Type="http://schemas.openxmlformats.org/officeDocument/2006/relationships/tags" Target="../tags/tag100.xml"/><Relationship Id="rId22" Type="http://schemas.openxmlformats.org/officeDocument/2006/relationships/tags" Target="../tags/tag108.xml"/><Relationship Id="rId27" Type="http://schemas.openxmlformats.org/officeDocument/2006/relationships/tags" Target="../tags/tag113.xml"/></Relationships>
</file>

<file path=ppt/slides/_rels/slide10.xml.rels><?xml version="1.0" encoding="UTF-8" standalone="yes"?>
<Relationships xmlns="http://schemas.openxmlformats.org/package/2006/relationships"><Relationship Id="rId8" Type="http://schemas.openxmlformats.org/officeDocument/2006/relationships/tags" Target="../tags/tag121.xml"/><Relationship Id="rId13" Type="http://schemas.openxmlformats.org/officeDocument/2006/relationships/tags" Target="../tags/tag126.xml"/><Relationship Id="rId18" Type="http://schemas.openxmlformats.org/officeDocument/2006/relationships/tags" Target="../tags/tag131.xml"/><Relationship Id="rId26" Type="http://schemas.openxmlformats.org/officeDocument/2006/relationships/tags" Target="../tags/tag139.xml"/><Relationship Id="rId3" Type="http://schemas.openxmlformats.org/officeDocument/2006/relationships/tags" Target="../tags/tag116.xml"/><Relationship Id="rId21" Type="http://schemas.openxmlformats.org/officeDocument/2006/relationships/tags" Target="../tags/tag134.xml"/><Relationship Id="rId7" Type="http://schemas.openxmlformats.org/officeDocument/2006/relationships/tags" Target="../tags/tag120.xml"/><Relationship Id="rId12" Type="http://schemas.openxmlformats.org/officeDocument/2006/relationships/tags" Target="../tags/tag125.xml"/><Relationship Id="rId17" Type="http://schemas.openxmlformats.org/officeDocument/2006/relationships/tags" Target="../tags/tag130.xml"/><Relationship Id="rId25" Type="http://schemas.openxmlformats.org/officeDocument/2006/relationships/tags" Target="../tags/tag138.xml"/><Relationship Id="rId2" Type="http://schemas.openxmlformats.org/officeDocument/2006/relationships/tags" Target="../tags/tag115.xml"/><Relationship Id="rId16" Type="http://schemas.openxmlformats.org/officeDocument/2006/relationships/tags" Target="../tags/tag129.xml"/><Relationship Id="rId20" Type="http://schemas.openxmlformats.org/officeDocument/2006/relationships/tags" Target="../tags/tag133.xml"/><Relationship Id="rId1" Type="http://schemas.openxmlformats.org/officeDocument/2006/relationships/tags" Target="../tags/tag114.xml"/><Relationship Id="rId6" Type="http://schemas.openxmlformats.org/officeDocument/2006/relationships/tags" Target="../tags/tag119.xml"/><Relationship Id="rId11" Type="http://schemas.openxmlformats.org/officeDocument/2006/relationships/tags" Target="../tags/tag124.xml"/><Relationship Id="rId24" Type="http://schemas.openxmlformats.org/officeDocument/2006/relationships/tags" Target="../tags/tag137.xml"/><Relationship Id="rId5" Type="http://schemas.openxmlformats.org/officeDocument/2006/relationships/tags" Target="../tags/tag118.xml"/><Relationship Id="rId15" Type="http://schemas.openxmlformats.org/officeDocument/2006/relationships/tags" Target="../tags/tag128.xml"/><Relationship Id="rId23" Type="http://schemas.openxmlformats.org/officeDocument/2006/relationships/tags" Target="../tags/tag136.xml"/><Relationship Id="rId10" Type="http://schemas.openxmlformats.org/officeDocument/2006/relationships/tags" Target="../tags/tag123.xml"/><Relationship Id="rId19" Type="http://schemas.openxmlformats.org/officeDocument/2006/relationships/tags" Target="../tags/tag132.xml"/><Relationship Id="rId4" Type="http://schemas.openxmlformats.org/officeDocument/2006/relationships/tags" Target="../tags/tag117.xml"/><Relationship Id="rId9" Type="http://schemas.openxmlformats.org/officeDocument/2006/relationships/tags" Target="../tags/tag122.xml"/><Relationship Id="rId14" Type="http://schemas.openxmlformats.org/officeDocument/2006/relationships/tags" Target="../tags/tag127.xml"/><Relationship Id="rId22" Type="http://schemas.openxmlformats.org/officeDocument/2006/relationships/tags" Target="../tags/tag135.xml"/><Relationship Id="rId27" Type="http://schemas.openxmlformats.org/officeDocument/2006/relationships/slideLayout" Target="../slideLayouts/slideLayout33.xml"/></Relationships>
</file>

<file path=ppt/slides/_rels/slide11.xml.rels><?xml version="1.0" encoding="UTF-8" standalone="yes"?>
<Relationships xmlns="http://schemas.openxmlformats.org/package/2006/relationships"><Relationship Id="rId8" Type="http://schemas.openxmlformats.org/officeDocument/2006/relationships/tags" Target="../tags/tag147.xml"/><Relationship Id="rId13" Type="http://schemas.openxmlformats.org/officeDocument/2006/relationships/tags" Target="../tags/tag152.xml"/><Relationship Id="rId18" Type="http://schemas.openxmlformats.org/officeDocument/2006/relationships/tags" Target="../tags/tag157.xml"/><Relationship Id="rId26" Type="http://schemas.openxmlformats.org/officeDocument/2006/relationships/tags" Target="../tags/tag165.xml"/><Relationship Id="rId3" Type="http://schemas.openxmlformats.org/officeDocument/2006/relationships/tags" Target="../tags/tag142.xml"/><Relationship Id="rId21" Type="http://schemas.openxmlformats.org/officeDocument/2006/relationships/tags" Target="../tags/tag160.xml"/><Relationship Id="rId7" Type="http://schemas.openxmlformats.org/officeDocument/2006/relationships/tags" Target="../tags/tag146.xml"/><Relationship Id="rId12" Type="http://schemas.openxmlformats.org/officeDocument/2006/relationships/tags" Target="../tags/tag151.xml"/><Relationship Id="rId17" Type="http://schemas.openxmlformats.org/officeDocument/2006/relationships/tags" Target="../tags/tag156.xml"/><Relationship Id="rId25" Type="http://schemas.openxmlformats.org/officeDocument/2006/relationships/tags" Target="../tags/tag164.xml"/><Relationship Id="rId2" Type="http://schemas.openxmlformats.org/officeDocument/2006/relationships/tags" Target="../tags/tag141.xml"/><Relationship Id="rId16" Type="http://schemas.openxmlformats.org/officeDocument/2006/relationships/tags" Target="../tags/tag155.xml"/><Relationship Id="rId20" Type="http://schemas.openxmlformats.org/officeDocument/2006/relationships/tags" Target="../tags/tag159.xml"/><Relationship Id="rId1" Type="http://schemas.openxmlformats.org/officeDocument/2006/relationships/tags" Target="../tags/tag140.xml"/><Relationship Id="rId6" Type="http://schemas.openxmlformats.org/officeDocument/2006/relationships/tags" Target="../tags/tag145.xml"/><Relationship Id="rId11" Type="http://schemas.openxmlformats.org/officeDocument/2006/relationships/tags" Target="../tags/tag150.xml"/><Relationship Id="rId24" Type="http://schemas.openxmlformats.org/officeDocument/2006/relationships/tags" Target="../tags/tag163.xml"/><Relationship Id="rId5" Type="http://schemas.openxmlformats.org/officeDocument/2006/relationships/tags" Target="../tags/tag144.xml"/><Relationship Id="rId15" Type="http://schemas.openxmlformats.org/officeDocument/2006/relationships/tags" Target="../tags/tag154.xml"/><Relationship Id="rId23" Type="http://schemas.openxmlformats.org/officeDocument/2006/relationships/tags" Target="../tags/tag162.xml"/><Relationship Id="rId28" Type="http://schemas.openxmlformats.org/officeDocument/2006/relationships/slideLayout" Target="../slideLayouts/slideLayout33.xml"/><Relationship Id="rId10" Type="http://schemas.openxmlformats.org/officeDocument/2006/relationships/tags" Target="../tags/tag149.xml"/><Relationship Id="rId19" Type="http://schemas.openxmlformats.org/officeDocument/2006/relationships/tags" Target="../tags/tag158.xml"/><Relationship Id="rId4" Type="http://schemas.openxmlformats.org/officeDocument/2006/relationships/tags" Target="../tags/tag143.xml"/><Relationship Id="rId9" Type="http://schemas.openxmlformats.org/officeDocument/2006/relationships/tags" Target="../tags/tag148.xml"/><Relationship Id="rId14" Type="http://schemas.openxmlformats.org/officeDocument/2006/relationships/tags" Target="../tags/tag153.xml"/><Relationship Id="rId22" Type="http://schemas.openxmlformats.org/officeDocument/2006/relationships/tags" Target="../tags/tag161.xml"/><Relationship Id="rId27" Type="http://schemas.openxmlformats.org/officeDocument/2006/relationships/tags" Target="../tags/tag166.xml"/></Relationships>
</file>

<file path=ppt/slides/_rels/slide12.xml.rels><?xml version="1.0" encoding="UTF-8" standalone="yes"?>
<Relationships xmlns="http://schemas.openxmlformats.org/package/2006/relationships"><Relationship Id="rId8" Type="http://schemas.openxmlformats.org/officeDocument/2006/relationships/tags" Target="../tags/tag174.xml"/><Relationship Id="rId13" Type="http://schemas.openxmlformats.org/officeDocument/2006/relationships/tags" Target="../tags/tag179.xml"/><Relationship Id="rId18" Type="http://schemas.openxmlformats.org/officeDocument/2006/relationships/tags" Target="../tags/tag184.xml"/><Relationship Id="rId26" Type="http://schemas.openxmlformats.org/officeDocument/2006/relationships/tags" Target="../tags/tag192.xml"/><Relationship Id="rId3" Type="http://schemas.openxmlformats.org/officeDocument/2006/relationships/tags" Target="../tags/tag169.xml"/><Relationship Id="rId21" Type="http://schemas.openxmlformats.org/officeDocument/2006/relationships/tags" Target="../tags/tag187.xml"/><Relationship Id="rId7" Type="http://schemas.openxmlformats.org/officeDocument/2006/relationships/tags" Target="../tags/tag173.xml"/><Relationship Id="rId12" Type="http://schemas.openxmlformats.org/officeDocument/2006/relationships/tags" Target="../tags/tag178.xml"/><Relationship Id="rId17" Type="http://schemas.openxmlformats.org/officeDocument/2006/relationships/tags" Target="../tags/tag183.xml"/><Relationship Id="rId25" Type="http://schemas.openxmlformats.org/officeDocument/2006/relationships/tags" Target="../tags/tag191.xml"/><Relationship Id="rId2" Type="http://schemas.openxmlformats.org/officeDocument/2006/relationships/tags" Target="../tags/tag168.xml"/><Relationship Id="rId16" Type="http://schemas.openxmlformats.org/officeDocument/2006/relationships/tags" Target="../tags/tag182.xml"/><Relationship Id="rId20" Type="http://schemas.openxmlformats.org/officeDocument/2006/relationships/tags" Target="../tags/tag186.xml"/><Relationship Id="rId1" Type="http://schemas.openxmlformats.org/officeDocument/2006/relationships/tags" Target="../tags/tag167.xml"/><Relationship Id="rId6" Type="http://schemas.openxmlformats.org/officeDocument/2006/relationships/tags" Target="../tags/tag172.xml"/><Relationship Id="rId11" Type="http://schemas.openxmlformats.org/officeDocument/2006/relationships/tags" Target="../tags/tag177.xml"/><Relationship Id="rId24" Type="http://schemas.openxmlformats.org/officeDocument/2006/relationships/tags" Target="../tags/tag190.xml"/><Relationship Id="rId5" Type="http://schemas.openxmlformats.org/officeDocument/2006/relationships/tags" Target="../tags/tag171.xml"/><Relationship Id="rId15" Type="http://schemas.openxmlformats.org/officeDocument/2006/relationships/tags" Target="../tags/tag181.xml"/><Relationship Id="rId23" Type="http://schemas.openxmlformats.org/officeDocument/2006/relationships/tags" Target="../tags/tag189.xml"/><Relationship Id="rId10" Type="http://schemas.openxmlformats.org/officeDocument/2006/relationships/tags" Target="../tags/tag176.xml"/><Relationship Id="rId19" Type="http://schemas.openxmlformats.org/officeDocument/2006/relationships/tags" Target="../tags/tag185.xml"/><Relationship Id="rId4" Type="http://schemas.openxmlformats.org/officeDocument/2006/relationships/tags" Target="../tags/tag170.xml"/><Relationship Id="rId9" Type="http://schemas.openxmlformats.org/officeDocument/2006/relationships/tags" Target="../tags/tag175.xml"/><Relationship Id="rId14" Type="http://schemas.openxmlformats.org/officeDocument/2006/relationships/tags" Target="../tags/tag180.xml"/><Relationship Id="rId22" Type="http://schemas.openxmlformats.org/officeDocument/2006/relationships/tags" Target="../tags/tag188.xml"/><Relationship Id="rId27" Type="http://schemas.openxmlformats.org/officeDocument/2006/relationships/slideLayout" Target="../slideLayouts/slideLayout33.xml"/></Relationships>
</file>

<file path=ppt/slides/_rels/slide13.xml.rels><?xml version="1.0" encoding="UTF-8" standalone="yes"?>
<Relationships xmlns="http://schemas.openxmlformats.org/package/2006/relationships"><Relationship Id="rId8" Type="http://schemas.openxmlformats.org/officeDocument/2006/relationships/tags" Target="../tags/tag200.xml"/><Relationship Id="rId13" Type="http://schemas.openxmlformats.org/officeDocument/2006/relationships/tags" Target="../tags/tag205.xml"/><Relationship Id="rId18" Type="http://schemas.openxmlformats.org/officeDocument/2006/relationships/tags" Target="../tags/tag210.xml"/><Relationship Id="rId26" Type="http://schemas.openxmlformats.org/officeDocument/2006/relationships/tags" Target="../tags/tag218.xml"/><Relationship Id="rId3" Type="http://schemas.openxmlformats.org/officeDocument/2006/relationships/tags" Target="../tags/tag195.xml"/><Relationship Id="rId21" Type="http://schemas.openxmlformats.org/officeDocument/2006/relationships/tags" Target="../tags/tag213.xml"/><Relationship Id="rId7" Type="http://schemas.openxmlformats.org/officeDocument/2006/relationships/tags" Target="../tags/tag199.xml"/><Relationship Id="rId12" Type="http://schemas.openxmlformats.org/officeDocument/2006/relationships/tags" Target="../tags/tag204.xml"/><Relationship Id="rId17" Type="http://schemas.openxmlformats.org/officeDocument/2006/relationships/tags" Target="../tags/tag209.xml"/><Relationship Id="rId25" Type="http://schemas.openxmlformats.org/officeDocument/2006/relationships/tags" Target="../tags/tag217.xml"/><Relationship Id="rId2" Type="http://schemas.openxmlformats.org/officeDocument/2006/relationships/tags" Target="../tags/tag194.xml"/><Relationship Id="rId16" Type="http://schemas.openxmlformats.org/officeDocument/2006/relationships/tags" Target="../tags/tag208.xml"/><Relationship Id="rId20" Type="http://schemas.openxmlformats.org/officeDocument/2006/relationships/tags" Target="../tags/tag212.xml"/><Relationship Id="rId1" Type="http://schemas.openxmlformats.org/officeDocument/2006/relationships/tags" Target="../tags/tag193.xml"/><Relationship Id="rId6" Type="http://schemas.openxmlformats.org/officeDocument/2006/relationships/tags" Target="../tags/tag198.xml"/><Relationship Id="rId11" Type="http://schemas.openxmlformats.org/officeDocument/2006/relationships/tags" Target="../tags/tag203.xml"/><Relationship Id="rId24" Type="http://schemas.openxmlformats.org/officeDocument/2006/relationships/tags" Target="../tags/tag216.xml"/><Relationship Id="rId5" Type="http://schemas.openxmlformats.org/officeDocument/2006/relationships/tags" Target="../tags/tag197.xml"/><Relationship Id="rId15" Type="http://schemas.openxmlformats.org/officeDocument/2006/relationships/tags" Target="../tags/tag207.xml"/><Relationship Id="rId23" Type="http://schemas.openxmlformats.org/officeDocument/2006/relationships/tags" Target="../tags/tag215.xml"/><Relationship Id="rId28" Type="http://schemas.openxmlformats.org/officeDocument/2006/relationships/slideLayout" Target="../slideLayouts/slideLayout33.xml"/><Relationship Id="rId10" Type="http://schemas.openxmlformats.org/officeDocument/2006/relationships/tags" Target="../tags/tag202.xml"/><Relationship Id="rId19" Type="http://schemas.openxmlformats.org/officeDocument/2006/relationships/tags" Target="../tags/tag211.xml"/><Relationship Id="rId4" Type="http://schemas.openxmlformats.org/officeDocument/2006/relationships/tags" Target="../tags/tag196.xml"/><Relationship Id="rId9" Type="http://schemas.openxmlformats.org/officeDocument/2006/relationships/tags" Target="../tags/tag201.xml"/><Relationship Id="rId14" Type="http://schemas.openxmlformats.org/officeDocument/2006/relationships/tags" Target="../tags/tag206.xml"/><Relationship Id="rId22" Type="http://schemas.openxmlformats.org/officeDocument/2006/relationships/tags" Target="../tags/tag214.xml"/><Relationship Id="rId27" Type="http://schemas.openxmlformats.org/officeDocument/2006/relationships/tags" Target="../tags/tag219.xml"/></Relationships>
</file>

<file path=ppt/slides/_rels/slide14.xml.rels><?xml version="1.0" encoding="UTF-8" standalone="yes"?>
<Relationships xmlns="http://schemas.openxmlformats.org/package/2006/relationships"><Relationship Id="rId8" Type="http://schemas.openxmlformats.org/officeDocument/2006/relationships/tags" Target="../tags/tag227.xml"/><Relationship Id="rId13" Type="http://schemas.openxmlformats.org/officeDocument/2006/relationships/tags" Target="../tags/tag232.xml"/><Relationship Id="rId18" Type="http://schemas.openxmlformats.org/officeDocument/2006/relationships/tags" Target="../tags/tag237.xml"/><Relationship Id="rId26" Type="http://schemas.openxmlformats.org/officeDocument/2006/relationships/tags" Target="../tags/tag245.xml"/><Relationship Id="rId3" Type="http://schemas.openxmlformats.org/officeDocument/2006/relationships/tags" Target="../tags/tag222.xml"/><Relationship Id="rId21" Type="http://schemas.openxmlformats.org/officeDocument/2006/relationships/tags" Target="../tags/tag240.xml"/><Relationship Id="rId7" Type="http://schemas.openxmlformats.org/officeDocument/2006/relationships/tags" Target="../tags/tag226.xml"/><Relationship Id="rId12" Type="http://schemas.openxmlformats.org/officeDocument/2006/relationships/tags" Target="../tags/tag231.xml"/><Relationship Id="rId17" Type="http://schemas.openxmlformats.org/officeDocument/2006/relationships/tags" Target="../tags/tag236.xml"/><Relationship Id="rId25" Type="http://schemas.openxmlformats.org/officeDocument/2006/relationships/tags" Target="../tags/tag244.xml"/><Relationship Id="rId2" Type="http://schemas.openxmlformats.org/officeDocument/2006/relationships/tags" Target="../tags/tag221.xml"/><Relationship Id="rId16" Type="http://schemas.openxmlformats.org/officeDocument/2006/relationships/tags" Target="../tags/tag235.xml"/><Relationship Id="rId20" Type="http://schemas.openxmlformats.org/officeDocument/2006/relationships/tags" Target="../tags/tag239.xml"/><Relationship Id="rId1" Type="http://schemas.openxmlformats.org/officeDocument/2006/relationships/tags" Target="../tags/tag220.xml"/><Relationship Id="rId6" Type="http://schemas.openxmlformats.org/officeDocument/2006/relationships/tags" Target="../tags/tag225.xml"/><Relationship Id="rId11" Type="http://schemas.openxmlformats.org/officeDocument/2006/relationships/tags" Target="../tags/tag230.xml"/><Relationship Id="rId24" Type="http://schemas.openxmlformats.org/officeDocument/2006/relationships/tags" Target="../tags/tag243.xml"/><Relationship Id="rId5" Type="http://schemas.openxmlformats.org/officeDocument/2006/relationships/tags" Target="../tags/tag224.xml"/><Relationship Id="rId15" Type="http://schemas.openxmlformats.org/officeDocument/2006/relationships/tags" Target="../tags/tag234.xml"/><Relationship Id="rId23" Type="http://schemas.openxmlformats.org/officeDocument/2006/relationships/tags" Target="../tags/tag242.xml"/><Relationship Id="rId10" Type="http://schemas.openxmlformats.org/officeDocument/2006/relationships/tags" Target="../tags/tag229.xml"/><Relationship Id="rId19" Type="http://schemas.openxmlformats.org/officeDocument/2006/relationships/tags" Target="../tags/tag238.xml"/><Relationship Id="rId4" Type="http://schemas.openxmlformats.org/officeDocument/2006/relationships/tags" Target="../tags/tag223.xml"/><Relationship Id="rId9" Type="http://schemas.openxmlformats.org/officeDocument/2006/relationships/tags" Target="../tags/tag228.xml"/><Relationship Id="rId14" Type="http://schemas.openxmlformats.org/officeDocument/2006/relationships/tags" Target="../tags/tag233.xml"/><Relationship Id="rId22" Type="http://schemas.openxmlformats.org/officeDocument/2006/relationships/tags" Target="../tags/tag241.xml"/><Relationship Id="rId27" Type="http://schemas.openxmlformats.org/officeDocument/2006/relationships/slideLayout" Target="../slideLayouts/slideLayout33.xml"/></Relationships>
</file>

<file path=ppt/slides/_rels/slide15.xml.rels><?xml version="1.0" encoding="UTF-8" standalone="yes"?>
<Relationships xmlns="http://schemas.openxmlformats.org/package/2006/relationships"><Relationship Id="rId8" Type="http://schemas.openxmlformats.org/officeDocument/2006/relationships/tags" Target="../tags/tag253.xml"/><Relationship Id="rId13" Type="http://schemas.openxmlformats.org/officeDocument/2006/relationships/tags" Target="../tags/tag258.xml"/><Relationship Id="rId18" Type="http://schemas.openxmlformats.org/officeDocument/2006/relationships/tags" Target="../tags/tag263.xml"/><Relationship Id="rId26" Type="http://schemas.openxmlformats.org/officeDocument/2006/relationships/tags" Target="../tags/tag271.xml"/><Relationship Id="rId3" Type="http://schemas.openxmlformats.org/officeDocument/2006/relationships/tags" Target="../tags/tag248.xml"/><Relationship Id="rId21" Type="http://schemas.openxmlformats.org/officeDocument/2006/relationships/tags" Target="../tags/tag266.xml"/><Relationship Id="rId7" Type="http://schemas.openxmlformats.org/officeDocument/2006/relationships/tags" Target="../tags/tag252.xml"/><Relationship Id="rId12" Type="http://schemas.openxmlformats.org/officeDocument/2006/relationships/tags" Target="../tags/tag257.xml"/><Relationship Id="rId17" Type="http://schemas.openxmlformats.org/officeDocument/2006/relationships/tags" Target="../tags/tag262.xml"/><Relationship Id="rId25" Type="http://schemas.openxmlformats.org/officeDocument/2006/relationships/tags" Target="../tags/tag270.xml"/><Relationship Id="rId2" Type="http://schemas.openxmlformats.org/officeDocument/2006/relationships/tags" Target="../tags/tag247.xml"/><Relationship Id="rId16" Type="http://schemas.openxmlformats.org/officeDocument/2006/relationships/tags" Target="../tags/tag261.xml"/><Relationship Id="rId20" Type="http://schemas.openxmlformats.org/officeDocument/2006/relationships/tags" Target="../tags/tag265.xml"/><Relationship Id="rId1" Type="http://schemas.openxmlformats.org/officeDocument/2006/relationships/tags" Target="../tags/tag246.xml"/><Relationship Id="rId6" Type="http://schemas.openxmlformats.org/officeDocument/2006/relationships/tags" Target="../tags/tag251.xml"/><Relationship Id="rId11" Type="http://schemas.openxmlformats.org/officeDocument/2006/relationships/tags" Target="../tags/tag256.xml"/><Relationship Id="rId24" Type="http://schemas.openxmlformats.org/officeDocument/2006/relationships/tags" Target="../tags/tag269.xml"/><Relationship Id="rId5" Type="http://schemas.openxmlformats.org/officeDocument/2006/relationships/tags" Target="../tags/tag250.xml"/><Relationship Id="rId15" Type="http://schemas.openxmlformats.org/officeDocument/2006/relationships/tags" Target="../tags/tag260.xml"/><Relationship Id="rId23" Type="http://schemas.openxmlformats.org/officeDocument/2006/relationships/tags" Target="../tags/tag268.xml"/><Relationship Id="rId28" Type="http://schemas.openxmlformats.org/officeDocument/2006/relationships/slideLayout" Target="../slideLayouts/slideLayout33.xml"/><Relationship Id="rId10" Type="http://schemas.openxmlformats.org/officeDocument/2006/relationships/tags" Target="../tags/tag255.xml"/><Relationship Id="rId19" Type="http://schemas.openxmlformats.org/officeDocument/2006/relationships/tags" Target="../tags/tag264.xml"/><Relationship Id="rId4" Type="http://schemas.openxmlformats.org/officeDocument/2006/relationships/tags" Target="../tags/tag249.xml"/><Relationship Id="rId9" Type="http://schemas.openxmlformats.org/officeDocument/2006/relationships/tags" Target="../tags/tag254.xml"/><Relationship Id="rId14" Type="http://schemas.openxmlformats.org/officeDocument/2006/relationships/tags" Target="../tags/tag259.xml"/><Relationship Id="rId22" Type="http://schemas.openxmlformats.org/officeDocument/2006/relationships/tags" Target="../tags/tag267.xml"/><Relationship Id="rId27" Type="http://schemas.openxmlformats.org/officeDocument/2006/relationships/tags" Target="../tags/tag272.xml"/></Relationships>
</file>

<file path=ppt/slides/_rels/slide16.xml.rels><?xml version="1.0" encoding="UTF-8" standalone="yes"?>
<Relationships xmlns="http://schemas.openxmlformats.org/package/2006/relationships"><Relationship Id="rId8" Type="http://schemas.openxmlformats.org/officeDocument/2006/relationships/tags" Target="../tags/tag280.xml"/><Relationship Id="rId13" Type="http://schemas.openxmlformats.org/officeDocument/2006/relationships/tags" Target="../tags/tag285.xml"/><Relationship Id="rId18" Type="http://schemas.openxmlformats.org/officeDocument/2006/relationships/tags" Target="../tags/tag290.xml"/><Relationship Id="rId26" Type="http://schemas.openxmlformats.org/officeDocument/2006/relationships/tags" Target="../tags/tag298.xml"/><Relationship Id="rId3" Type="http://schemas.openxmlformats.org/officeDocument/2006/relationships/tags" Target="../tags/tag275.xml"/><Relationship Id="rId21" Type="http://schemas.openxmlformats.org/officeDocument/2006/relationships/tags" Target="../tags/tag293.xml"/><Relationship Id="rId7" Type="http://schemas.openxmlformats.org/officeDocument/2006/relationships/tags" Target="../tags/tag279.xml"/><Relationship Id="rId12" Type="http://schemas.openxmlformats.org/officeDocument/2006/relationships/tags" Target="../tags/tag284.xml"/><Relationship Id="rId17" Type="http://schemas.openxmlformats.org/officeDocument/2006/relationships/tags" Target="../tags/tag289.xml"/><Relationship Id="rId25" Type="http://schemas.openxmlformats.org/officeDocument/2006/relationships/tags" Target="../tags/tag297.xml"/><Relationship Id="rId2" Type="http://schemas.openxmlformats.org/officeDocument/2006/relationships/tags" Target="../tags/tag274.xml"/><Relationship Id="rId16" Type="http://schemas.openxmlformats.org/officeDocument/2006/relationships/tags" Target="../tags/tag288.xml"/><Relationship Id="rId20" Type="http://schemas.openxmlformats.org/officeDocument/2006/relationships/tags" Target="../tags/tag292.xml"/><Relationship Id="rId1" Type="http://schemas.openxmlformats.org/officeDocument/2006/relationships/tags" Target="../tags/tag273.xml"/><Relationship Id="rId6" Type="http://schemas.openxmlformats.org/officeDocument/2006/relationships/tags" Target="../tags/tag278.xml"/><Relationship Id="rId11" Type="http://schemas.openxmlformats.org/officeDocument/2006/relationships/tags" Target="../tags/tag283.xml"/><Relationship Id="rId24" Type="http://schemas.openxmlformats.org/officeDocument/2006/relationships/tags" Target="../tags/tag296.xml"/><Relationship Id="rId5" Type="http://schemas.openxmlformats.org/officeDocument/2006/relationships/tags" Target="../tags/tag277.xml"/><Relationship Id="rId15" Type="http://schemas.openxmlformats.org/officeDocument/2006/relationships/tags" Target="../tags/tag287.xml"/><Relationship Id="rId23" Type="http://schemas.openxmlformats.org/officeDocument/2006/relationships/tags" Target="../tags/tag295.xml"/><Relationship Id="rId10" Type="http://schemas.openxmlformats.org/officeDocument/2006/relationships/tags" Target="../tags/tag282.xml"/><Relationship Id="rId19" Type="http://schemas.openxmlformats.org/officeDocument/2006/relationships/tags" Target="../tags/tag291.xml"/><Relationship Id="rId4" Type="http://schemas.openxmlformats.org/officeDocument/2006/relationships/tags" Target="../tags/tag276.xml"/><Relationship Id="rId9" Type="http://schemas.openxmlformats.org/officeDocument/2006/relationships/tags" Target="../tags/tag281.xml"/><Relationship Id="rId14" Type="http://schemas.openxmlformats.org/officeDocument/2006/relationships/tags" Target="../tags/tag286.xml"/><Relationship Id="rId22" Type="http://schemas.openxmlformats.org/officeDocument/2006/relationships/tags" Target="../tags/tag294.xml"/><Relationship Id="rId27" Type="http://schemas.openxmlformats.org/officeDocument/2006/relationships/slideLayout" Target="../slideLayouts/slideLayout33.xml"/></Relationships>
</file>

<file path=ppt/slides/_rels/slide17.xml.rels><?xml version="1.0" encoding="UTF-8" standalone="yes"?>
<Relationships xmlns="http://schemas.openxmlformats.org/package/2006/relationships"><Relationship Id="rId8" Type="http://schemas.openxmlformats.org/officeDocument/2006/relationships/tags" Target="../tags/tag306.xml"/><Relationship Id="rId13" Type="http://schemas.openxmlformats.org/officeDocument/2006/relationships/tags" Target="../tags/tag311.xml"/><Relationship Id="rId18" Type="http://schemas.openxmlformats.org/officeDocument/2006/relationships/tags" Target="../tags/tag316.xml"/><Relationship Id="rId26" Type="http://schemas.openxmlformats.org/officeDocument/2006/relationships/tags" Target="../tags/tag324.xml"/><Relationship Id="rId3" Type="http://schemas.openxmlformats.org/officeDocument/2006/relationships/tags" Target="../tags/tag301.xml"/><Relationship Id="rId21" Type="http://schemas.openxmlformats.org/officeDocument/2006/relationships/tags" Target="../tags/tag319.xml"/><Relationship Id="rId7" Type="http://schemas.openxmlformats.org/officeDocument/2006/relationships/tags" Target="../tags/tag305.xml"/><Relationship Id="rId12" Type="http://schemas.openxmlformats.org/officeDocument/2006/relationships/tags" Target="../tags/tag310.xml"/><Relationship Id="rId17" Type="http://schemas.openxmlformats.org/officeDocument/2006/relationships/tags" Target="../tags/tag315.xml"/><Relationship Id="rId25" Type="http://schemas.openxmlformats.org/officeDocument/2006/relationships/tags" Target="../tags/tag323.xml"/><Relationship Id="rId2" Type="http://schemas.openxmlformats.org/officeDocument/2006/relationships/tags" Target="../tags/tag300.xml"/><Relationship Id="rId16" Type="http://schemas.openxmlformats.org/officeDocument/2006/relationships/tags" Target="../tags/tag314.xml"/><Relationship Id="rId20" Type="http://schemas.openxmlformats.org/officeDocument/2006/relationships/tags" Target="../tags/tag318.xml"/><Relationship Id="rId1" Type="http://schemas.openxmlformats.org/officeDocument/2006/relationships/tags" Target="../tags/tag299.xml"/><Relationship Id="rId6" Type="http://schemas.openxmlformats.org/officeDocument/2006/relationships/tags" Target="../tags/tag304.xml"/><Relationship Id="rId11" Type="http://schemas.openxmlformats.org/officeDocument/2006/relationships/tags" Target="../tags/tag309.xml"/><Relationship Id="rId24" Type="http://schemas.openxmlformats.org/officeDocument/2006/relationships/tags" Target="../tags/tag322.xml"/><Relationship Id="rId5" Type="http://schemas.openxmlformats.org/officeDocument/2006/relationships/tags" Target="../tags/tag303.xml"/><Relationship Id="rId15" Type="http://schemas.openxmlformats.org/officeDocument/2006/relationships/tags" Target="../tags/tag313.xml"/><Relationship Id="rId23" Type="http://schemas.openxmlformats.org/officeDocument/2006/relationships/tags" Target="../tags/tag321.xml"/><Relationship Id="rId28" Type="http://schemas.openxmlformats.org/officeDocument/2006/relationships/slideLayout" Target="../slideLayouts/slideLayout33.xml"/><Relationship Id="rId10" Type="http://schemas.openxmlformats.org/officeDocument/2006/relationships/tags" Target="../tags/tag308.xml"/><Relationship Id="rId19" Type="http://schemas.openxmlformats.org/officeDocument/2006/relationships/tags" Target="../tags/tag317.xml"/><Relationship Id="rId4" Type="http://schemas.openxmlformats.org/officeDocument/2006/relationships/tags" Target="../tags/tag302.xml"/><Relationship Id="rId9" Type="http://schemas.openxmlformats.org/officeDocument/2006/relationships/tags" Target="../tags/tag307.xml"/><Relationship Id="rId14" Type="http://schemas.openxmlformats.org/officeDocument/2006/relationships/tags" Target="../tags/tag312.xml"/><Relationship Id="rId22" Type="http://schemas.openxmlformats.org/officeDocument/2006/relationships/tags" Target="../tags/tag320.xml"/><Relationship Id="rId27" Type="http://schemas.openxmlformats.org/officeDocument/2006/relationships/tags" Target="../tags/tag325.xml"/></Relationships>
</file>

<file path=ppt/slides/_rels/slide18.xml.rels><?xml version="1.0" encoding="UTF-8" standalone="yes"?>
<Relationships xmlns="http://schemas.openxmlformats.org/package/2006/relationships"><Relationship Id="rId8" Type="http://schemas.openxmlformats.org/officeDocument/2006/relationships/tags" Target="../tags/tag333.xml"/><Relationship Id="rId13" Type="http://schemas.openxmlformats.org/officeDocument/2006/relationships/tags" Target="../tags/tag338.xml"/><Relationship Id="rId18" Type="http://schemas.openxmlformats.org/officeDocument/2006/relationships/tags" Target="../tags/tag343.xml"/><Relationship Id="rId26" Type="http://schemas.openxmlformats.org/officeDocument/2006/relationships/tags" Target="../tags/tag351.xml"/><Relationship Id="rId3" Type="http://schemas.openxmlformats.org/officeDocument/2006/relationships/tags" Target="../tags/tag328.xml"/><Relationship Id="rId21" Type="http://schemas.openxmlformats.org/officeDocument/2006/relationships/tags" Target="../tags/tag346.xml"/><Relationship Id="rId7" Type="http://schemas.openxmlformats.org/officeDocument/2006/relationships/tags" Target="../tags/tag332.xml"/><Relationship Id="rId12" Type="http://schemas.openxmlformats.org/officeDocument/2006/relationships/tags" Target="../tags/tag337.xml"/><Relationship Id="rId17" Type="http://schemas.openxmlformats.org/officeDocument/2006/relationships/tags" Target="../tags/tag342.xml"/><Relationship Id="rId25" Type="http://schemas.openxmlformats.org/officeDocument/2006/relationships/tags" Target="../tags/tag350.xml"/><Relationship Id="rId2" Type="http://schemas.openxmlformats.org/officeDocument/2006/relationships/tags" Target="../tags/tag327.xml"/><Relationship Id="rId16" Type="http://schemas.openxmlformats.org/officeDocument/2006/relationships/tags" Target="../tags/tag341.xml"/><Relationship Id="rId20" Type="http://schemas.openxmlformats.org/officeDocument/2006/relationships/tags" Target="../tags/tag345.xml"/><Relationship Id="rId1" Type="http://schemas.openxmlformats.org/officeDocument/2006/relationships/tags" Target="../tags/tag326.xml"/><Relationship Id="rId6" Type="http://schemas.openxmlformats.org/officeDocument/2006/relationships/tags" Target="../tags/tag331.xml"/><Relationship Id="rId11" Type="http://schemas.openxmlformats.org/officeDocument/2006/relationships/tags" Target="../tags/tag336.xml"/><Relationship Id="rId24" Type="http://schemas.openxmlformats.org/officeDocument/2006/relationships/tags" Target="../tags/tag349.xml"/><Relationship Id="rId5" Type="http://schemas.openxmlformats.org/officeDocument/2006/relationships/tags" Target="../tags/tag330.xml"/><Relationship Id="rId15" Type="http://schemas.openxmlformats.org/officeDocument/2006/relationships/tags" Target="../tags/tag340.xml"/><Relationship Id="rId23" Type="http://schemas.openxmlformats.org/officeDocument/2006/relationships/tags" Target="../tags/tag348.xml"/><Relationship Id="rId10" Type="http://schemas.openxmlformats.org/officeDocument/2006/relationships/tags" Target="../tags/tag335.xml"/><Relationship Id="rId19" Type="http://schemas.openxmlformats.org/officeDocument/2006/relationships/tags" Target="../tags/tag344.xml"/><Relationship Id="rId4" Type="http://schemas.openxmlformats.org/officeDocument/2006/relationships/tags" Target="../tags/tag329.xml"/><Relationship Id="rId9" Type="http://schemas.openxmlformats.org/officeDocument/2006/relationships/tags" Target="../tags/tag334.xml"/><Relationship Id="rId14" Type="http://schemas.openxmlformats.org/officeDocument/2006/relationships/tags" Target="../tags/tag339.xml"/><Relationship Id="rId22" Type="http://schemas.openxmlformats.org/officeDocument/2006/relationships/tags" Target="../tags/tag347.xml"/><Relationship Id="rId27" Type="http://schemas.openxmlformats.org/officeDocument/2006/relationships/slideLayout" Target="../slideLayouts/slideLayout33.xml"/></Relationships>
</file>

<file path=ppt/slides/_rels/slide19.xml.rels><?xml version="1.0" encoding="UTF-8" standalone="yes"?>
<Relationships xmlns="http://schemas.openxmlformats.org/package/2006/relationships"><Relationship Id="rId8" Type="http://schemas.openxmlformats.org/officeDocument/2006/relationships/tags" Target="../tags/tag359.xml"/><Relationship Id="rId13" Type="http://schemas.openxmlformats.org/officeDocument/2006/relationships/tags" Target="../tags/tag364.xml"/><Relationship Id="rId18" Type="http://schemas.openxmlformats.org/officeDocument/2006/relationships/tags" Target="../tags/tag369.xml"/><Relationship Id="rId26" Type="http://schemas.openxmlformats.org/officeDocument/2006/relationships/tags" Target="../tags/tag377.xml"/><Relationship Id="rId3" Type="http://schemas.openxmlformats.org/officeDocument/2006/relationships/tags" Target="../tags/tag354.xml"/><Relationship Id="rId21" Type="http://schemas.openxmlformats.org/officeDocument/2006/relationships/tags" Target="../tags/tag372.xml"/><Relationship Id="rId7" Type="http://schemas.openxmlformats.org/officeDocument/2006/relationships/tags" Target="../tags/tag358.xml"/><Relationship Id="rId12" Type="http://schemas.openxmlformats.org/officeDocument/2006/relationships/tags" Target="../tags/tag363.xml"/><Relationship Id="rId17" Type="http://schemas.openxmlformats.org/officeDocument/2006/relationships/tags" Target="../tags/tag368.xml"/><Relationship Id="rId25" Type="http://schemas.openxmlformats.org/officeDocument/2006/relationships/tags" Target="../tags/tag376.xml"/><Relationship Id="rId2" Type="http://schemas.openxmlformats.org/officeDocument/2006/relationships/tags" Target="../tags/tag353.xml"/><Relationship Id="rId16" Type="http://schemas.openxmlformats.org/officeDocument/2006/relationships/tags" Target="../tags/tag367.xml"/><Relationship Id="rId20" Type="http://schemas.openxmlformats.org/officeDocument/2006/relationships/tags" Target="../tags/tag371.xml"/><Relationship Id="rId1" Type="http://schemas.openxmlformats.org/officeDocument/2006/relationships/tags" Target="../tags/tag352.xml"/><Relationship Id="rId6" Type="http://schemas.openxmlformats.org/officeDocument/2006/relationships/tags" Target="../tags/tag357.xml"/><Relationship Id="rId11" Type="http://schemas.openxmlformats.org/officeDocument/2006/relationships/tags" Target="../tags/tag362.xml"/><Relationship Id="rId24" Type="http://schemas.openxmlformats.org/officeDocument/2006/relationships/tags" Target="../tags/tag375.xml"/><Relationship Id="rId5" Type="http://schemas.openxmlformats.org/officeDocument/2006/relationships/tags" Target="../tags/tag356.xml"/><Relationship Id="rId15" Type="http://schemas.openxmlformats.org/officeDocument/2006/relationships/tags" Target="../tags/tag366.xml"/><Relationship Id="rId23" Type="http://schemas.openxmlformats.org/officeDocument/2006/relationships/tags" Target="../tags/tag374.xml"/><Relationship Id="rId28" Type="http://schemas.openxmlformats.org/officeDocument/2006/relationships/slideLayout" Target="../slideLayouts/slideLayout33.xml"/><Relationship Id="rId10" Type="http://schemas.openxmlformats.org/officeDocument/2006/relationships/tags" Target="../tags/tag361.xml"/><Relationship Id="rId19" Type="http://schemas.openxmlformats.org/officeDocument/2006/relationships/tags" Target="../tags/tag370.xml"/><Relationship Id="rId4" Type="http://schemas.openxmlformats.org/officeDocument/2006/relationships/tags" Target="../tags/tag355.xml"/><Relationship Id="rId9" Type="http://schemas.openxmlformats.org/officeDocument/2006/relationships/tags" Target="../tags/tag360.xml"/><Relationship Id="rId14" Type="http://schemas.openxmlformats.org/officeDocument/2006/relationships/tags" Target="../tags/tag365.xml"/><Relationship Id="rId22" Type="http://schemas.openxmlformats.org/officeDocument/2006/relationships/tags" Target="../tags/tag373.xml"/><Relationship Id="rId27" Type="http://schemas.openxmlformats.org/officeDocument/2006/relationships/tags" Target="../tags/tag378.xml"/></Relationships>
</file>

<file path=ppt/slides/_rels/slide20.xml.rels><?xml version="1.0" encoding="UTF-8" standalone="yes"?>
<Relationships xmlns="http://schemas.openxmlformats.org/package/2006/relationships"><Relationship Id="rId8" Type="http://schemas.openxmlformats.org/officeDocument/2006/relationships/tags" Target="../tags/tag386.xml"/><Relationship Id="rId13" Type="http://schemas.openxmlformats.org/officeDocument/2006/relationships/tags" Target="../tags/tag391.xml"/><Relationship Id="rId18" Type="http://schemas.openxmlformats.org/officeDocument/2006/relationships/tags" Target="../tags/tag396.xml"/><Relationship Id="rId26" Type="http://schemas.openxmlformats.org/officeDocument/2006/relationships/tags" Target="../tags/tag404.xml"/><Relationship Id="rId3" Type="http://schemas.openxmlformats.org/officeDocument/2006/relationships/tags" Target="../tags/tag381.xml"/><Relationship Id="rId21" Type="http://schemas.openxmlformats.org/officeDocument/2006/relationships/tags" Target="../tags/tag399.xml"/><Relationship Id="rId7" Type="http://schemas.openxmlformats.org/officeDocument/2006/relationships/tags" Target="../tags/tag385.xml"/><Relationship Id="rId12" Type="http://schemas.openxmlformats.org/officeDocument/2006/relationships/tags" Target="../tags/tag390.xml"/><Relationship Id="rId17" Type="http://schemas.openxmlformats.org/officeDocument/2006/relationships/tags" Target="../tags/tag395.xml"/><Relationship Id="rId25" Type="http://schemas.openxmlformats.org/officeDocument/2006/relationships/tags" Target="../tags/tag403.xml"/><Relationship Id="rId2" Type="http://schemas.openxmlformats.org/officeDocument/2006/relationships/tags" Target="../tags/tag380.xml"/><Relationship Id="rId16" Type="http://schemas.openxmlformats.org/officeDocument/2006/relationships/tags" Target="../tags/tag394.xml"/><Relationship Id="rId20" Type="http://schemas.openxmlformats.org/officeDocument/2006/relationships/tags" Target="../tags/tag398.xml"/><Relationship Id="rId1" Type="http://schemas.openxmlformats.org/officeDocument/2006/relationships/tags" Target="../tags/tag379.xml"/><Relationship Id="rId6" Type="http://schemas.openxmlformats.org/officeDocument/2006/relationships/tags" Target="../tags/tag384.xml"/><Relationship Id="rId11" Type="http://schemas.openxmlformats.org/officeDocument/2006/relationships/tags" Target="../tags/tag389.xml"/><Relationship Id="rId24" Type="http://schemas.openxmlformats.org/officeDocument/2006/relationships/tags" Target="../tags/tag402.xml"/><Relationship Id="rId5" Type="http://schemas.openxmlformats.org/officeDocument/2006/relationships/tags" Target="../tags/tag383.xml"/><Relationship Id="rId15" Type="http://schemas.openxmlformats.org/officeDocument/2006/relationships/tags" Target="../tags/tag393.xml"/><Relationship Id="rId23" Type="http://schemas.openxmlformats.org/officeDocument/2006/relationships/tags" Target="../tags/tag401.xml"/><Relationship Id="rId10" Type="http://schemas.openxmlformats.org/officeDocument/2006/relationships/tags" Target="../tags/tag388.xml"/><Relationship Id="rId19" Type="http://schemas.openxmlformats.org/officeDocument/2006/relationships/tags" Target="../tags/tag397.xml"/><Relationship Id="rId4" Type="http://schemas.openxmlformats.org/officeDocument/2006/relationships/tags" Target="../tags/tag382.xml"/><Relationship Id="rId9" Type="http://schemas.openxmlformats.org/officeDocument/2006/relationships/tags" Target="../tags/tag387.xml"/><Relationship Id="rId14" Type="http://schemas.openxmlformats.org/officeDocument/2006/relationships/tags" Target="../tags/tag392.xml"/><Relationship Id="rId22" Type="http://schemas.openxmlformats.org/officeDocument/2006/relationships/tags" Target="../tags/tag400.xml"/><Relationship Id="rId27" Type="http://schemas.openxmlformats.org/officeDocument/2006/relationships/slideLayout" Target="../slideLayouts/slideLayout33.xml"/></Relationships>
</file>

<file path=ppt/slides/_rels/slide21.xml.rels><?xml version="1.0" encoding="UTF-8" standalone="yes"?>
<Relationships xmlns="http://schemas.openxmlformats.org/package/2006/relationships"><Relationship Id="rId8" Type="http://schemas.openxmlformats.org/officeDocument/2006/relationships/tags" Target="../tags/tag412.xml"/><Relationship Id="rId13" Type="http://schemas.openxmlformats.org/officeDocument/2006/relationships/tags" Target="../tags/tag417.xml"/><Relationship Id="rId18" Type="http://schemas.openxmlformats.org/officeDocument/2006/relationships/tags" Target="../tags/tag422.xml"/><Relationship Id="rId26" Type="http://schemas.openxmlformats.org/officeDocument/2006/relationships/tags" Target="../tags/tag430.xml"/><Relationship Id="rId3" Type="http://schemas.openxmlformats.org/officeDocument/2006/relationships/tags" Target="../tags/tag407.xml"/><Relationship Id="rId21" Type="http://schemas.openxmlformats.org/officeDocument/2006/relationships/tags" Target="../tags/tag425.xml"/><Relationship Id="rId7" Type="http://schemas.openxmlformats.org/officeDocument/2006/relationships/tags" Target="../tags/tag411.xml"/><Relationship Id="rId12" Type="http://schemas.openxmlformats.org/officeDocument/2006/relationships/tags" Target="../tags/tag416.xml"/><Relationship Id="rId17" Type="http://schemas.openxmlformats.org/officeDocument/2006/relationships/tags" Target="../tags/tag421.xml"/><Relationship Id="rId25" Type="http://schemas.openxmlformats.org/officeDocument/2006/relationships/tags" Target="../tags/tag429.xml"/><Relationship Id="rId2" Type="http://schemas.openxmlformats.org/officeDocument/2006/relationships/tags" Target="../tags/tag406.xml"/><Relationship Id="rId16" Type="http://schemas.openxmlformats.org/officeDocument/2006/relationships/tags" Target="../tags/tag420.xml"/><Relationship Id="rId20" Type="http://schemas.openxmlformats.org/officeDocument/2006/relationships/tags" Target="../tags/tag424.xml"/><Relationship Id="rId1" Type="http://schemas.openxmlformats.org/officeDocument/2006/relationships/tags" Target="../tags/tag405.xml"/><Relationship Id="rId6" Type="http://schemas.openxmlformats.org/officeDocument/2006/relationships/tags" Target="../tags/tag410.xml"/><Relationship Id="rId11" Type="http://schemas.openxmlformats.org/officeDocument/2006/relationships/tags" Target="../tags/tag415.xml"/><Relationship Id="rId24" Type="http://schemas.openxmlformats.org/officeDocument/2006/relationships/tags" Target="../tags/tag428.xml"/><Relationship Id="rId5" Type="http://schemas.openxmlformats.org/officeDocument/2006/relationships/tags" Target="../tags/tag409.xml"/><Relationship Id="rId15" Type="http://schemas.openxmlformats.org/officeDocument/2006/relationships/tags" Target="../tags/tag419.xml"/><Relationship Id="rId23" Type="http://schemas.openxmlformats.org/officeDocument/2006/relationships/tags" Target="../tags/tag427.xml"/><Relationship Id="rId28" Type="http://schemas.openxmlformats.org/officeDocument/2006/relationships/slideLayout" Target="../slideLayouts/slideLayout33.xml"/><Relationship Id="rId10" Type="http://schemas.openxmlformats.org/officeDocument/2006/relationships/tags" Target="../tags/tag414.xml"/><Relationship Id="rId19" Type="http://schemas.openxmlformats.org/officeDocument/2006/relationships/tags" Target="../tags/tag423.xml"/><Relationship Id="rId4" Type="http://schemas.openxmlformats.org/officeDocument/2006/relationships/tags" Target="../tags/tag408.xml"/><Relationship Id="rId9" Type="http://schemas.openxmlformats.org/officeDocument/2006/relationships/tags" Target="../tags/tag413.xml"/><Relationship Id="rId14" Type="http://schemas.openxmlformats.org/officeDocument/2006/relationships/tags" Target="../tags/tag418.xml"/><Relationship Id="rId22" Type="http://schemas.openxmlformats.org/officeDocument/2006/relationships/tags" Target="../tags/tag426.xml"/><Relationship Id="rId27" Type="http://schemas.openxmlformats.org/officeDocument/2006/relationships/tags" Target="../tags/tag431.xml"/></Relationships>
</file>

<file path=ppt/slides/_rels/slide22.xml.rels><?xml version="1.0" encoding="UTF-8" standalone="yes"?>
<Relationships xmlns="http://schemas.openxmlformats.org/package/2006/relationships"><Relationship Id="rId8" Type="http://schemas.openxmlformats.org/officeDocument/2006/relationships/tags" Target="../tags/tag439.xml"/><Relationship Id="rId13" Type="http://schemas.openxmlformats.org/officeDocument/2006/relationships/tags" Target="../tags/tag444.xml"/><Relationship Id="rId18" Type="http://schemas.openxmlformats.org/officeDocument/2006/relationships/tags" Target="../tags/tag449.xml"/><Relationship Id="rId26" Type="http://schemas.openxmlformats.org/officeDocument/2006/relationships/tags" Target="../tags/tag457.xml"/><Relationship Id="rId3" Type="http://schemas.openxmlformats.org/officeDocument/2006/relationships/tags" Target="../tags/tag434.xml"/><Relationship Id="rId21" Type="http://schemas.openxmlformats.org/officeDocument/2006/relationships/tags" Target="../tags/tag452.xml"/><Relationship Id="rId7" Type="http://schemas.openxmlformats.org/officeDocument/2006/relationships/tags" Target="../tags/tag438.xml"/><Relationship Id="rId12" Type="http://schemas.openxmlformats.org/officeDocument/2006/relationships/tags" Target="../tags/tag443.xml"/><Relationship Id="rId17" Type="http://schemas.openxmlformats.org/officeDocument/2006/relationships/tags" Target="../tags/tag448.xml"/><Relationship Id="rId25" Type="http://schemas.openxmlformats.org/officeDocument/2006/relationships/tags" Target="../tags/tag456.xml"/><Relationship Id="rId2" Type="http://schemas.openxmlformats.org/officeDocument/2006/relationships/tags" Target="../tags/tag433.xml"/><Relationship Id="rId16" Type="http://schemas.openxmlformats.org/officeDocument/2006/relationships/tags" Target="../tags/tag447.xml"/><Relationship Id="rId20" Type="http://schemas.openxmlformats.org/officeDocument/2006/relationships/tags" Target="../tags/tag451.xml"/><Relationship Id="rId1" Type="http://schemas.openxmlformats.org/officeDocument/2006/relationships/tags" Target="../tags/tag432.xml"/><Relationship Id="rId6" Type="http://schemas.openxmlformats.org/officeDocument/2006/relationships/tags" Target="../tags/tag437.xml"/><Relationship Id="rId11" Type="http://schemas.openxmlformats.org/officeDocument/2006/relationships/tags" Target="../tags/tag442.xml"/><Relationship Id="rId24" Type="http://schemas.openxmlformats.org/officeDocument/2006/relationships/tags" Target="../tags/tag455.xml"/><Relationship Id="rId5" Type="http://schemas.openxmlformats.org/officeDocument/2006/relationships/tags" Target="../tags/tag436.xml"/><Relationship Id="rId15" Type="http://schemas.openxmlformats.org/officeDocument/2006/relationships/tags" Target="../tags/tag446.xml"/><Relationship Id="rId23" Type="http://schemas.openxmlformats.org/officeDocument/2006/relationships/tags" Target="../tags/tag454.xml"/><Relationship Id="rId10" Type="http://schemas.openxmlformats.org/officeDocument/2006/relationships/tags" Target="../tags/tag441.xml"/><Relationship Id="rId19" Type="http://schemas.openxmlformats.org/officeDocument/2006/relationships/tags" Target="../tags/tag450.xml"/><Relationship Id="rId4" Type="http://schemas.openxmlformats.org/officeDocument/2006/relationships/tags" Target="../tags/tag435.xml"/><Relationship Id="rId9" Type="http://schemas.openxmlformats.org/officeDocument/2006/relationships/tags" Target="../tags/tag440.xml"/><Relationship Id="rId14" Type="http://schemas.openxmlformats.org/officeDocument/2006/relationships/tags" Target="../tags/tag445.xml"/><Relationship Id="rId22" Type="http://schemas.openxmlformats.org/officeDocument/2006/relationships/tags" Target="../tags/tag453.xml"/><Relationship Id="rId27" Type="http://schemas.openxmlformats.org/officeDocument/2006/relationships/slideLayout" Target="../slideLayouts/slideLayout33.xml"/></Relationships>
</file>

<file path=ppt/slides/_rels/slide23.xml.rels><?xml version="1.0" encoding="UTF-8" standalone="yes"?>
<Relationships xmlns="http://schemas.openxmlformats.org/package/2006/relationships"><Relationship Id="rId8" Type="http://schemas.openxmlformats.org/officeDocument/2006/relationships/tags" Target="../tags/tag465.xml"/><Relationship Id="rId13" Type="http://schemas.openxmlformats.org/officeDocument/2006/relationships/tags" Target="../tags/tag470.xml"/><Relationship Id="rId18" Type="http://schemas.openxmlformats.org/officeDocument/2006/relationships/tags" Target="../tags/tag475.xml"/><Relationship Id="rId26" Type="http://schemas.openxmlformats.org/officeDocument/2006/relationships/tags" Target="../tags/tag483.xml"/><Relationship Id="rId3" Type="http://schemas.openxmlformats.org/officeDocument/2006/relationships/tags" Target="../tags/tag460.xml"/><Relationship Id="rId21" Type="http://schemas.openxmlformats.org/officeDocument/2006/relationships/tags" Target="../tags/tag478.xml"/><Relationship Id="rId7" Type="http://schemas.openxmlformats.org/officeDocument/2006/relationships/tags" Target="../tags/tag464.xml"/><Relationship Id="rId12" Type="http://schemas.openxmlformats.org/officeDocument/2006/relationships/tags" Target="../tags/tag469.xml"/><Relationship Id="rId17" Type="http://schemas.openxmlformats.org/officeDocument/2006/relationships/tags" Target="../tags/tag474.xml"/><Relationship Id="rId25" Type="http://schemas.openxmlformats.org/officeDocument/2006/relationships/tags" Target="../tags/tag482.xml"/><Relationship Id="rId2" Type="http://schemas.openxmlformats.org/officeDocument/2006/relationships/tags" Target="../tags/tag459.xml"/><Relationship Id="rId16" Type="http://schemas.openxmlformats.org/officeDocument/2006/relationships/tags" Target="../tags/tag473.xml"/><Relationship Id="rId20" Type="http://schemas.openxmlformats.org/officeDocument/2006/relationships/tags" Target="../tags/tag477.xml"/><Relationship Id="rId1" Type="http://schemas.openxmlformats.org/officeDocument/2006/relationships/tags" Target="../tags/tag458.xml"/><Relationship Id="rId6" Type="http://schemas.openxmlformats.org/officeDocument/2006/relationships/tags" Target="../tags/tag463.xml"/><Relationship Id="rId11" Type="http://schemas.openxmlformats.org/officeDocument/2006/relationships/tags" Target="../tags/tag468.xml"/><Relationship Id="rId24" Type="http://schemas.openxmlformats.org/officeDocument/2006/relationships/tags" Target="../tags/tag481.xml"/><Relationship Id="rId5" Type="http://schemas.openxmlformats.org/officeDocument/2006/relationships/tags" Target="../tags/tag462.xml"/><Relationship Id="rId15" Type="http://schemas.openxmlformats.org/officeDocument/2006/relationships/tags" Target="../tags/tag472.xml"/><Relationship Id="rId23" Type="http://schemas.openxmlformats.org/officeDocument/2006/relationships/tags" Target="../tags/tag480.xml"/><Relationship Id="rId28" Type="http://schemas.openxmlformats.org/officeDocument/2006/relationships/slideLayout" Target="../slideLayouts/slideLayout33.xml"/><Relationship Id="rId10" Type="http://schemas.openxmlformats.org/officeDocument/2006/relationships/tags" Target="../tags/tag467.xml"/><Relationship Id="rId19" Type="http://schemas.openxmlformats.org/officeDocument/2006/relationships/tags" Target="../tags/tag476.xml"/><Relationship Id="rId4" Type="http://schemas.openxmlformats.org/officeDocument/2006/relationships/tags" Target="../tags/tag461.xml"/><Relationship Id="rId9" Type="http://schemas.openxmlformats.org/officeDocument/2006/relationships/tags" Target="../tags/tag466.xml"/><Relationship Id="rId14" Type="http://schemas.openxmlformats.org/officeDocument/2006/relationships/tags" Target="../tags/tag471.xml"/><Relationship Id="rId22" Type="http://schemas.openxmlformats.org/officeDocument/2006/relationships/tags" Target="../tags/tag479.xml"/><Relationship Id="rId27" Type="http://schemas.openxmlformats.org/officeDocument/2006/relationships/tags" Target="../tags/tag484.xml"/></Relationships>
</file>

<file path=ppt/slides/_rels/slide24.xml.rels><?xml version="1.0" encoding="UTF-8" standalone="yes"?>
<Relationships xmlns="http://schemas.openxmlformats.org/package/2006/relationships"><Relationship Id="rId8" Type="http://schemas.openxmlformats.org/officeDocument/2006/relationships/tags" Target="../tags/tag492.xml"/><Relationship Id="rId13" Type="http://schemas.openxmlformats.org/officeDocument/2006/relationships/tags" Target="../tags/tag497.xml"/><Relationship Id="rId18" Type="http://schemas.openxmlformats.org/officeDocument/2006/relationships/tags" Target="../tags/tag502.xml"/><Relationship Id="rId26" Type="http://schemas.openxmlformats.org/officeDocument/2006/relationships/tags" Target="../tags/tag510.xml"/><Relationship Id="rId3" Type="http://schemas.openxmlformats.org/officeDocument/2006/relationships/tags" Target="../tags/tag487.xml"/><Relationship Id="rId21" Type="http://schemas.openxmlformats.org/officeDocument/2006/relationships/tags" Target="../tags/tag505.xml"/><Relationship Id="rId7" Type="http://schemas.openxmlformats.org/officeDocument/2006/relationships/tags" Target="../tags/tag491.xml"/><Relationship Id="rId12" Type="http://schemas.openxmlformats.org/officeDocument/2006/relationships/tags" Target="../tags/tag496.xml"/><Relationship Id="rId17" Type="http://schemas.openxmlformats.org/officeDocument/2006/relationships/tags" Target="../tags/tag501.xml"/><Relationship Id="rId25" Type="http://schemas.openxmlformats.org/officeDocument/2006/relationships/tags" Target="../tags/tag509.xml"/><Relationship Id="rId2" Type="http://schemas.openxmlformats.org/officeDocument/2006/relationships/tags" Target="../tags/tag486.xml"/><Relationship Id="rId16" Type="http://schemas.openxmlformats.org/officeDocument/2006/relationships/tags" Target="../tags/tag500.xml"/><Relationship Id="rId20" Type="http://schemas.openxmlformats.org/officeDocument/2006/relationships/tags" Target="../tags/tag504.xml"/><Relationship Id="rId1" Type="http://schemas.openxmlformats.org/officeDocument/2006/relationships/tags" Target="../tags/tag485.xml"/><Relationship Id="rId6" Type="http://schemas.openxmlformats.org/officeDocument/2006/relationships/tags" Target="../tags/tag490.xml"/><Relationship Id="rId11" Type="http://schemas.openxmlformats.org/officeDocument/2006/relationships/tags" Target="../tags/tag495.xml"/><Relationship Id="rId24" Type="http://schemas.openxmlformats.org/officeDocument/2006/relationships/tags" Target="../tags/tag508.xml"/><Relationship Id="rId5" Type="http://schemas.openxmlformats.org/officeDocument/2006/relationships/tags" Target="../tags/tag489.xml"/><Relationship Id="rId15" Type="http://schemas.openxmlformats.org/officeDocument/2006/relationships/tags" Target="../tags/tag499.xml"/><Relationship Id="rId23" Type="http://schemas.openxmlformats.org/officeDocument/2006/relationships/tags" Target="../tags/tag507.xml"/><Relationship Id="rId10" Type="http://schemas.openxmlformats.org/officeDocument/2006/relationships/tags" Target="../tags/tag494.xml"/><Relationship Id="rId19" Type="http://schemas.openxmlformats.org/officeDocument/2006/relationships/tags" Target="../tags/tag503.xml"/><Relationship Id="rId4" Type="http://schemas.openxmlformats.org/officeDocument/2006/relationships/tags" Target="../tags/tag488.xml"/><Relationship Id="rId9" Type="http://schemas.openxmlformats.org/officeDocument/2006/relationships/tags" Target="../tags/tag493.xml"/><Relationship Id="rId14" Type="http://schemas.openxmlformats.org/officeDocument/2006/relationships/tags" Target="../tags/tag498.xml"/><Relationship Id="rId22" Type="http://schemas.openxmlformats.org/officeDocument/2006/relationships/tags" Target="../tags/tag506.xml"/><Relationship Id="rId27" Type="http://schemas.openxmlformats.org/officeDocument/2006/relationships/slideLayout" Target="../slideLayouts/slideLayout33.xml"/></Relationships>
</file>

<file path=ppt/slides/_rels/slide25.xml.rels><?xml version="1.0" encoding="UTF-8" standalone="yes"?>
<Relationships xmlns="http://schemas.openxmlformats.org/package/2006/relationships"><Relationship Id="rId8" Type="http://schemas.openxmlformats.org/officeDocument/2006/relationships/tags" Target="../tags/tag518.xml"/><Relationship Id="rId13" Type="http://schemas.openxmlformats.org/officeDocument/2006/relationships/tags" Target="../tags/tag523.xml"/><Relationship Id="rId18" Type="http://schemas.openxmlformats.org/officeDocument/2006/relationships/tags" Target="../tags/tag528.xml"/><Relationship Id="rId26" Type="http://schemas.openxmlformats.org/officeDocument/2006/relationships/tags" Target="../tags/tag536.xml"/><Relationship Id="rId3" Type="http://schemas.openxmlformats.org/officeDocument/2006/relationships/tags" Target="../tags/tag513.xml"/><Relationship Id="rId21" Type="http://schemas.openxmlformats.org/officeDocument/2006/relationships/tags" Target="../tags/tag531.xml"/><Relationship Id="rId7" Type="http://schemas.openxmlformats.org/officeDocument/2006/relationships/tags" Target="../tags/tag517.xml"/><Relationship Id="rId12" Type="http://schemas.openxmlformats.org/officeDocument/2006/relationships/tags" Target="../tags/tag522.xml"/><Relationship Id="rId17" Type="http://schemas.openxmlformats.org/officeDocument/2006/relationships/tags" Target="../tags/tag527.xml"/><Relationship Id="rId25" Type="http://schemas.openxmlformats.org/officeDocument/2006/relationships/tags" Target="../tags/tag535.xml"/><Relationship Id="rId2" Type="http://schemas.openxmlformats.org/officeDocument/2006/relationships/tags" Target="../tags/tag512.xml"/><Relationship Id="rId16" Type="http://schemas.openxmlformats.org/officeDocument/2006/relationships/tags" Target="../tags/tag526.xml"/><Relationship Id="rId20" Type="http://schemas.openxmlformats.org/officeDocument/2006/relationships/tags" Target="../tags/tag530.xml"/><Relationship Id="rId1" Type="http://schemas.openxmlformats.org/officeDocument/2006/relationships/tags" Target="../tags/tag511.xml"/><Relationship Id="rId6" Type="http://schemas.openxmlformats.org/officeDocument/2006/relationships/tags" Target="../tags/tag516.xml"/><Relationship Id="rId11" Type="http://schemas.openxmlformats.org/officeDocument/2006/relationships/tags" Target="../tags/tag521.xml"/><Relationship Id="rId24" Type="http://schemas.openxmlformats.org/officeDocument/2006/relationships/tags" Target="../tags/tag534.xml"/><Relationship Id="rId5" Type="http://schemas.openxmlformats.org/officeDocument/2006/relationships/tags" Target="../tags/tag515.xml"/><Relationship Id="rId15" Type="http://schemas.openxmlformats.org/officeDocument/2006/relationships/tags" Target="../tags/tag525.xml"/><Relationship Id="rId23" Type="http://schemas.openxmlformats.org/officeDocument/2006/relationships/tags" Target="../tags/tag533.xml"/><Relationship Id="rId28" Type="http://schemas.openxmlformats.org/officeDocument/2006/relationships/slideLayout" Target="../slideLayouts/slideLayout33.xml"/><Relationship Id="rId10" Type="http://schemas.openxmlformats.org/officeDocument/2006/relationships/tags" Target="../tags/tag520.xml"/><Relationship Id="rId19" Type="http://schemas.openxmlformats.org/officeDocument/2006/relationships/tags" Target="../tags/tag529.xml"/><Relationship Id="rId4" Type="http://schemas.openxmlformats.org/officeDocument/2006/relationships/tags" Target="../tags/tag514.xml"/><Relationship Id="rId9" Type="http://schemas.openxmlformats.org/officeDocument/2006/relationships/tags" Target="../tags/tag519.xml"/><Relationship Id="rId14" Type="http://schemas.openxmlformats.org/officeDocument/2006/relationships/tags" Target="../tags/tag524.xml"/><Relationship Id="rId22" Type="http://schemas.openxmlformats.org/officeDocument/2006/relationships/tags" Target="../tags/tag532.xml"/><Relationship Id="rId27" Type="http://schemas.openxmlformats.org/officeDocument/2006/relationships/tags" Target="../tags/tag537.xml"/></Relationships>
</file>

<file path=ppt/slides/_rels/slide26.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5.xml"/><Relationship Id="rId1" Type="http://schemas.openxmlformats.org/officeDocument/2006/relationships/slideLayout" Target="../slideLayouts/slideLayout32.xml"/></Relationships>
</file>

<file path=ppt/slides/_rels/slide2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6.xml"/><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32.xml"/></Relationships>
</file>

<file path=ppt/slides/_rels/slide3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3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11.xml"/><Relationship Id="rId1" Type="http://schemas.openxmlformats.org/officeDocument/2006/relationships/slideLayout" Target="../slideLayouts/slideLayout32.xml"/></Relationships>
</file>

<file path=ppt/slides/_rels/slide3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12.xml"/><Relationship Id="rId1" Type="http://schemas.openxmlformats.org/officeDocument/2006/relationships/slideLayout" Target="../slideLayouts/slideLayout3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2.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32.xml"/><Relationship Id="rId1" Type="http://schemas.openxmlformats.org/officeDocument/2006/relationships/video" Target="https://www.youtube.com/embed/PgG6tINads8?feature=oembed" TargetMode="External"/><Relationship Id="rId6" Type="http://schemas.openxmlformats.org/officeDocument/2006/relationships/hyperlink" Target="Essay%20Mills" TargetMode="External"/><Relationship Id="rId5" Type="http://schemas.openxmlformats.org/officeDocument/2006/relationships/hyperlink" Target="https://www.youtube.com/watch?v=PgG6tINads8" TargetMode="External"/><Relationship Id="rId4" Type="http://schemas.openxmlformats.org/officeDocument/2006/relationships/image" Target="../media/image13.jpeg"/></Relationships>
</file>

<file path=ppt/slides/_rels/slide3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32.xml"/></Relationships>
</file>

<file path=ppt/slides/_rels/slide3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3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2.xml"/></Relationships>
</file>

<file path=ppt/slides/_rels/slide39.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notesSlide" Target="../notesSlides/notesSlide18.xml"/><Relationship Id="rId1" Type="http://schemas.openxmlformats.org/officeDocument/2006/relationships/slideLayout" Target="../slideLayouts/slideLayout3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2.xml"/></Relationships>
</file>

<file path=ppt/slides/_rels/slide4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32.xml"/></Relationships>
</file>

<file path=ppt/slides/_rels/slide4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32.xml"/><Relationship Id="rId4" Type="http://schemas.openxmlformats.org/officeDocument/2006/relationships/image" Target="../media/image19.png"/></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hyperlink" Target="mailto:infoskills@uwtsd.ac.uk" TargetMode="External"/><Relationship Id="rId2" Type="http://schemas.openxmlformats.org/officeDocument/2006/relationships/notesSlide" Target="../notesSlides/notesSlide24.xml"/><Relationship Id="rId1" Type="http://schemas.openxmlformats.org/officeDocument/2006/relationships/slideLayout" Target="../slideLayouts/slideLayout32.xml"/><Relationship Id="rId6" Type="http://schemas.openxmlformats.org/officeDocument/2006/relationships/image" Target="../media/image20.png"/><Relationship Id="rId5" Type="http://schemas.openxmlformats.org/officeDocument/2006/relationships/hyperlink" Target="mailto:l.ellis@uwtsd.ac.uk" TargetMode="External"/><Relationship Id="rId4" Type="http://schemas.openxmlformats.org/officeDocument/2006/relationships/hyperlink" Target="https://intranet.uwtsd.ac.uk/departments/library-and-learning-resources/using-our-libraries/book-appointment"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32.xml"/><Relationship Id="rId4" Type="http://schemas.openxmlformats.org/officeDocument/2006/relationships/hyperlink" Target="https://moodle.uwtsd.ac.uk/course/section.php?id=152564"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32.xml"/></Relationships>
</file>

<file path=ppt/slides/_rels/slide48.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3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2" Type="http://schemas.openxmlformats.org/officeDocument/2006/relationships/image" Target="../media/image25.svg"/><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6.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2" Type="http://schemas.openxmlformats.org/officeDocument/2006/relationships/image" Target="../media/image33.sv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notesSlide" Target="../notesSlides/notesSlide27.xml"/><Relationship Id="rId1" Type="http://schemas.openxmlformats.org/officeDocument/2006/relationships/slideLayout" Target="../slideLayouts/slideLayout32.xml"/></Relationships>
</file>

<file path=ppt/slides/_rels/slide6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6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1.xml"/><Relationship Id="rId1" Type="http://schemas.openxmlformats.org/officeDocument/2006/relationships/slideLayout" Target="../slideLayouts/slideLayout32.xml"/><Relationship Id="rId4" Type="http://schemas.openxmlformats.org/officeDocument/2006/relationships/image" Target="../media/image39.png"/></Relationships>
</file>

<file path=ppt/slides/_rels/slide70.xml.rels><?xml version="1.0" encoding="UTF-8" standalone="yes"?>
<Relationships xmlns="http://schemas.openxmlformats.org/package/2006/relationships"><Relationship Id="rId3" Type="http://schemas.openxmlformats.org/officeDocument/2006/relationships/hyperlink" Target="https://www.uwtsd.ac.uk/about/academic-office/academic-quality-handbook" TargetMode="External"/><Relationship Id="rId2" Type="http://schemas.openxmlformats.org/officeDocument/2006/relationships/hyperlink" Target="https://www.microsoft.com/en-us/worklab/work-trend-index/ai-at-work-is-here-now-comes-the-hard-part#section1" TargetMode="External"/><Relationship Id="rId1" Type="http://schemas.openxmlformats.org/officeDocument/2006/relationships/slideLayout" Target="../slideLayouts/slideLayout22.xml"/><Relationship Id="rId6" Type="http://schemas.openxmlformats.org/officeDocument/2006/relationships/hyperlink" Target="https://www.youtube.com/watch?v=PgG6tINads8" TargetMode="External"/><Relationship Id="rId5" Type="http://schemas.openxmlformats.org/officeDocument/2006/relationships/hyperlink" Target="https://hwb.uwtsd.ac.uk/pages/allowableusesofai" TargetMode="External"/><Relationship Id="rId4" Type="http://schemas.openxmlformats.org/officeDocument/2006/relationships/hyperlink" Target="https://digitalservices.uwtsd.ac.uk/wp-content/uploads/2025/09/Havard-en_v1.5-V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2A0A5C-F710-C07E-0846-9AE7D3BAD1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39F23F-9948-34F4-8346-C02B308CAE8B}"/>
              </a:ext>
            </a:extLst>
          </p:cNvPr>
          <p:cNvSpPr>
            <a:spLocks noGrp="1"/>
          </p:cNvSpPr>
          <p:nvPr>
            <p:ph type="title"/>
          </p:nvPr>
        </p:nvSpPr>
        <p:spPr>
          <a:xfrm>
            <a:off x="795915" y="1771187"/>
            <a:ext cx="10744199" cy="3607785"/>
          </a:xfrm>
        </p:spPr>
        <p:txBody>
          <a:bodyPr>
            <a:normAutofit fontScale="90000"/>
          </a:bodyPr>
          <a:lstStyle/>
          <a:p>
            <a:br>
              <a:rPr lang="en-GB" sz="2200">
                <a:latin typeface="Aptos" panose="020B0004020202020204" pitchFamily="34" charset="0"/>
              </a:rPr>
            </a:br>
            <a:r>
              <a:rPr lang="en-GB" sz="4000">
                <a:effectLst>
                  <a:outerShdw blurRad="38100" dist="38100" dir="2700000" algn="tl">
                    <a:srgbClr val="000000">
                      <a:alpha val="43137"/>
                    </a:srgbClr>
                  </a:outerShdw>
                </a:effectLst>
                <a:latin typeface="Aptos" panose="020B0004020202020204" pitchFamily="34" charset="0"/>
              </a:rPr>
              <a:t>Academic, Industry, and Digital Skills (BMTP4015)</a:t>
            </a:r>
            <a:br>
              <a:rPr lang="en-GB" sz="4000">
                <a:effectLst>
                  <a:outerShdw blurRad="38100" dist="38100" dir="2700000" algn="tl">
                    <a:srgbClr val="000000">
                      <a:alpha val="43137"/>
                    </a:srgbClr>
                  </a:outerShdw>
                </a:effectLst>
                <a:latin typeface="Aptos" panose="020B0004020202020204" pitchFamily="34" charset="0"/>
              </a:rPr>
            </a:br>
            <a:br>
              <a:rPr lang="en-GB" sz="4000">
                <a:effectLst>
                  <a:outerShdw blurRad="38100" dist="38100" dir="2700000" algn="tl">
                    <a:srgbClr val="000000">
                      <a:alpha val="43137"/>
                    </a:srgbClr>
                  </a:outerShdw>
                </a:effectLst>
                <a:latin typeface="Aptos" panose="020B0004020202020204" pitchFamily="34" charset="0"/>
              </a:rPr>
            </a:br>
            <a:r>
              <a:rPr lang="en-GB" sz="4000">
                <a:effectLst>
                  <a:outerShdw blurRad="38100" dist="38100" dir="2700000" algn="tl">
                    <a:srgbClr val="000000">
                      <a:alpha val="43137"/>
                    </a:srgbClr>
                  </a:outerShdw>
                </a:effectLst>
                <a:latin typeface="Aptos" panose="020B0004020202020204" pitchFamily="34" charset="0"/>
              </a:rPr>
              <a:t>Level 4</a:t>
            </a:r>
            <a:br>
              <a:rPr lang="en-GB" sz="4000">
                <a:effectLst>
                  <a:outerShdw blurRad="38100" dist="38100" dir="2700000" algn="tl">
                    <a:srgbClr val="000000">
                      <a:alpha val="43137"/>
                    </a:srgbClr>
                  </a:outerShdw>
                </a:effectLst>
                <a:latin typeface="Aptos" panose="020B0004020202020204" pitchFamily="34" charset="0"/>
              </a:rPr>
            </a:br>
            <a:br>
              <a:rPr lang="en-GB" sz="4000">
                <a:effectLst>
                  <a:outerShdw blurRad="38100" dist="38100" dir="2700000" algn="tl">
                    <a:srgbClr val="000000">
                      <a:alpha val="43137"/>
                    </a:srgbClr>
                  </a:outerShdw>
                </a:effectLst>
                <a:latin typeface="Aptos" panose="020B0004020202020204" pitchFamily="34" charset="0"/>
              </a:rPr>
            </a:br>
            <a:r>
              <a:rPr lang="en-GB" sz="4000">
                <a:effectLst>
                  <a:outerShdw blurRad="38100" dist="38100" dir="2700000" algn="tl">
                    <a:srgbClr val="000000">
                      <a:alpha val="43137"/>
                    </a:srgbClr>
                  </a:outerShdw>
                </a:effectLst>
                <a:latin typeface="Aptos" panose="020B0004020202020204" pitchFamily="34" charset="0"/>
              </a:rPr>
              <a:t>Lisa Bassler</a:t>
            </a:r>
            <a:br>
              <a:rPr lang="en-GB" sz="4000">
                <a:effectLst>
                  <a:outerShdw blurRad="38100" dist="38100" dir="2700000" algn="tl">
                    <a:srgbClr val="000000">
                      <a:alpha val="43137"/>
                    </a:srgbClr>
                  </a:outerShdw>
                </a:effectLst>
                <a:latin typeface="Aptos" panose="020B0004020202020204" pitchFamily="34" charset="0"/>
              </a:rPr>
            </a:br>
            <a:r>
              <a:rPr lang="en-GB" sz="4000">
                <a:effectLst>
                  <a:outerShdw blurRad="38100" dist="38100" dir="2700000" algn="tl">
                    <a:srgbClr val="000000">
                      <a:alpha val="43137"/>
                    </a:srgbClr>
                  </a:outerShdw>
                </a:effectLst>
                <a:latin typeface="Aptos" panose="020B0004020202020204" pitchFamily="34" charset="0"/>
              </a:rPr>
              <a:t>l.bassler@uwtsd.ac.uk</a:t>
            </a:r>
            <a:br>
              <a:rPr lang="en-GB" sz="4000">
                <a:effectLst>
                  <a:outerShdw blurRad="38100" dist="38100" dir="2700000" algn="tl">
                    <a:srgbClr val="000000">
                      <a:alpha val="43137"/>
                    </a:srgbClr>
                  </a:outerShdw>
                </a:effectLst>
                <a:latin typeface="Aptos" panose="020B0004020202020204" pitchFamily="34" charset="0"/>
              </a:rPr>
            </a:br>
            <a:br>
              <a:rPr lang="en-GB" sz="3400">
                <a:latin typeface="Aptos" panose="020B0004020202020204" pitchFamily="34" charset="0"/>
              </a:rPr>
            </a:br>
            <a:br>
              <a:rPr lang="en-GB" sz="3600" b="1"/>
            </a:br>
            <a:endParaRPr lang="en-GB" sz="3400">
              <a:effectLst>
                <a:outerShdw blurRad="38100" dist="38100" dir="2700000" algn="tl">
                  <a:srgbClr val="000000">
                    <a:alpha val="43137"/>
                  </a:srgbClr>
                </a:outerShdw>
              </a:effectLst>
              <a:latin typeface="Aptos" panose="020B0004020202020204" pitchFamily="34" charset="0"/>
            </a:endParaRPr>
          </a:p>
        </p:txBody>
      </p:sp>
      <p:pic>
        <p:nvPicPr>
          <p:cNvPr id="4" name="Graphic 3" descr="Open book with table lamp, books, pen and pencil">
            <a:extLst>
              <a:ext uri="{FF2B5EF4-FFF2-40B4-BE49-F238E27FC236}">
                <a16:creationId xmlns:a16="http://schemas.microsoft.com/office/drawing/2014/main" id="{73D8485F-AD93-9718-8219-7C96332954B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424377" y="992371"/>
            <a:ext cx="6496494" cy="6496494"/>
          </a:xfrm>
          <a:prstGeom prst="rect">
            <a:avLst/>
          </a:prstGeom>
        </p:spPr>
      </p:pic>
    </p:spTree>
    <p:extLst>
      <p:ext uri="{BB962C8B-B14F-4D97-AF65-F5344CB8AC3E}">
        <p14:creationId xmlns:p14="http://schemas.microsoft.com/office/powerpoint/2010/main" val="3283727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0BF018-335A-7278-40F8-73DC0DF07690}"/>
            </a:ext>
          </a:extLst>
        </p:cNvPr>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AF97FA2D-E5D1-088A-04FB-FC1BFF9A691C}"/>
              </a:ext>
            </a:extLst>
          </p:cNvPr>
          <p:cNvSpPr>
            <a:spLocks noGrp="1"/>
          </p:cNvSpPr>
          <p:nvPr>
            <p:ph idx="1"/>
          </p:nvPr>
        </p:nvSpPr>
        <p:spPr>
          <a:xfrm>
            <a:off x="758455" y="1729053"/>
            <a:ext cx="10306321" cy="3640897"/>
          </a:xfrm>
        </p:spPr>
        <p:txBody>
          <a:bodyPr>
            <a:normAutofit/>
          </a:bodyPr>
          <a:lstStyle/>
          <a:p>
            <a:pPr>
              <a:lnSpc>
                <a:spcPct val="150000"/>
              </a:lnSpc>
              <a:buFont typeface="Wingdings" panose="05000000000000000000" pitchFamily="2" charset="2"/>
              <a:buChar char="§"/>
            </a:pPr>
            <a:r>
              <a:rPr lang="en-GB" sz="2400">
                <a:latin typeface="Aptos" panose="020B0004020202020204" pitchFamily="34" charset="0"/>
              </a:rPr>
              <a:t>Recap quiz on Harvard referencing</a:t>
            </a:r>
          </a:p>
          <a:p>
            <a:pPr>
              <a:lnSpc>
                <a:spcPct val="150000"/>
              </a:lnSpc>
              <a:buFont typeface="Wingdings" panose="05000000000000000000" pitchFamily="2" charset="2"/>
              <a:buChar char="§"/>
            </a:pPr>
            <a:r>
              <a:rPr lang="en-GB" sz="2400">
                <a:latin typeface="Aptos" panose="020B0004020202020204" pitchFamily="34" charset="0"/>
              </a:rPr>
              <a:t>Academic integrity and misconduct</a:t>
            </a:r>
          </a:p>
          <a:p>
            <a:pPr>
              <a:lnSpc>
                <a:spcPct val="150000"/>
              </a:lnSpc>
              <a:buFont typeface="Wingdings" panose="05000000000000000000" pitchFamily="2" charset="2"/>
              <a:buChar char="§"/>
            </a:pPr>
            <a:r>
              <a:rPr lang="en-GB" sz="2400">
                <a:latin typeface="Aptos" panose="020B0004020202020204" pitchFamily="34" charset="0"/>
              </a:rPr>
              <a:t>Essay-writing workshop</a:t>
            </a:r>
          </a:p>
          <a:p>
            <a:pPr>
              <a:lnSpc>
                <a:spcPct val="150000"/>
              </a:lnSpc>
              <a:buFont typeface="Wingdings" panose="05000000000000000000" pitchFamily="2" charset="2"/>
              <a:buChar char="§"/>
            </a:pPr>
            <a:r>
              <a:rPr lang="en-GB" sz="2400">
                <a:latin typeface="Aptos" panose="020B0004020202020204" pitchFamily="34" charset="0"/>
              </a:rPr>
              <a:t>Assignment 1 review</a:t>
            </a:r>
          </a:p>
          <a:p>
            <a:pPr>
              <a:lnSpc>
                <a:spcPct val="150000"/>
              </a:lnSpc>
              <a:buFont typeface="Wingdings" panose="05000000000000000000" pitchFamily="2" charset="2"/>
              <a:buChar char="§"/>
            </a:pPr>
            <a:r>
              <a:rPr lang="en-GB" sz="2400">
                <a:latin typeface="Aptos" panose="020B0004020202020204" pitchFamily="34" charset="0"/>
              </a:rPr>
              <a:t>Wellbeing Visit: </a:t>
            </a:r>
            <a:r>
              <a:rPr lang="en-GB" sz="2400" b="1">
                <a:latin typeface="Aptos" panose="020B0004020202020204" pitchFamily="34" charset="0"/>
              </a:rPr>
              <a:t>12:00pm – 12:15pm</a:t>
            </a:r>
          </a:p>
          <a:p>
            <a:pPr>
              <a:lnSpc>
                <a:spcPct val="150000"/>
              </a:lnSpc>
              <a:buFont typeface="Wingdings" panose="05000000000000000000" pitchFamily="2" charset="2"/>
              <a:buChar char="§"/>
            </a:pPr>
            <a:endParaRPr lang="en-GB">
              <a:latin typeface="Aptos" panose="020B0004020202020204" pitchFamily="34" charset="0"/>
            </a:endParaRPr>
          </a:p>
          <a:p>
            <a:pPr>
              <a:lnSpc>
                <a:spcPct val="150000"/>
              </a:lnSpc>
              <a:buFont typeface="Wingdings" panose="05000000000000000000" pitchFamily="2" charset="2"/>
              <a:buChar char="§"/>
            </a:pPr>
            <a:endParaRPr lang="en-GB">
              <a:latin typeface="Aptos" panose="020B0004020202020204" pitchFamily="34" charset="0"/>
            </a:endParaRPr>
          </a:p>
        </p:txBody>
      </p:sp>
      <p:sp>
        <p:nvSpPr>
          <p:cNvPr id="11" name="Title 1">
            <a:extLst>
              <a:ext uri="{FF2B5EF4-FFF2-40B4-BE49-F238E27FC236}">
                <a16:creationId xmlns:a16="http://schemas.microsoft.com/office/drawing/2014/main" id="{B8BC8055-5D72-01B6-8EC0-CC67C83BD0A4}"/>
              </a:ext>
            </a:extLst>
          </p:cNvPr>
          <p:cNvSpPr txBox="1">
            <a:spLocks/>
          </p:cNvSpPr>
          <p:nvPr/>
        </p:nvSpPr>
        <p:spPr>
          <a:xfrm>
            <a:off x="291830" y="92901"/>
            <a:ext cx="11585642" cy="1152239"/>
          </a:xfrm>
          <a:prstGeom prst="rect">
            <a:avLst/>
          </a:prstGeom>
          <a:solidFill>
            <a:srgbClr val="295E8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a:solidFill>
                  <a:schemeClr val="bg1"/>
                </a:solidFill>
                <a:effectLst>
                  <a:outerShdw blurRad="38100" dist="38100" dir="2700000" algn="tl">
                    <a:srgbClr val="000000">
                      <a:alpha val="43137"/>
                    </a:srgbClr>
                  </a:outerShdw>
                </a:effectLst>
              </a:rPr>
              <a:t>Aims for Today</a:t>
            </a:r>
            <a:endParaRPr lang="en-GB">
              <a:solidFill>
                <a:schemeClr val="bg1"/>
              </a:solidFill>
              <a:effectLst>
                <a:outerShdw blurRad="38100" dist="38100" dir="2700000" algn="tl">
                  <a:srgbClr val="000000">
                    <a:alpha val="43137"/>
                  </a:srgbClr>
                </a:outerShdw>
              </a:effectLst>
            </a:endParaRPr>
          </a:p>
        </p:txBody>
      </p:sp>
      <p:pic>
        <p:nvPicPr>
          <p:cNvPr id="12" name="Picture 11">
            <a:extLst>
              <a:ext uri="{FF2B5EF4-FFF2-40B4-BE49-F238E27FC236}">
                <a16:creationId xmlns:a16="http://schemas.microsoft.com/office/drawing/2014/main" id="{2503EF90-E384-8592-2035-113E58BD4256}"/>
              </a:ext>
            </a:extLst>
          </p:cNvPr>
          <p:cNvPicPr>
            <a:picLocks noChangeAspect="1"/>
          </p:cNvPicPr>
          <p:nvPr/>
        </p:nvPicPr>
        <p:blipFill>
          <a:blip r:embed="rId3"/>
          <a:stretch>
            <a:fillRect/>
          </a:stretch>
        </p:blipFill>
        <p:spPr>
          <a:xfrm>
            <a:off x="7018586" y="2115830"/>
            <a:ext cx="4199602" cy="278223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44743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B931D7-056B-C6DD-95C7-B2A39CB37F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0E088F-E836-8348-1C8E-B74A26CA5D76}"/>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b="1">
                <a:solidFill>
                  <a:schemeClr val="bg1"/>
                </a:solidFill>
                <a:effectLst>
                  <a:outerShdw blurRad="38100" dist="38100" dir="2700000" algn="tl">
                    <a:srgbClr val="000000">
                      <a:alpha val="43137"/>
                    </a:srgbClr>
                  </a:outerShdw>
                </a:effectLst>
              </a:rPr>
              <a:t>Student Emails</a:t>
            </a:r>
            <a:endParaRPr lang="en-GB">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DA2D9756-55F2-C998-860B-0C1EFB47A633}"/>
              </a:ext>
            </a:extLst>
          </p:cNvPr>
          <p:cNvSpPr>
            <a:spLocks noGrp="1"/>
          </p:cNvSpPr>
          <p:nvPr>
            <p:ph idx="1"/>
          </p:nvPr>
        </p:nvSpPr>
        <p:spPr>
          <a:xfrm>
            <a:off x="461371" y="1656526"/>
            <a:ext cx="8264415" cy="4000239"/>
          </a:xfrm>
        </p:spPr>
        <p:txBody>
          <a:bodyPr>
            <a:normAutofit fontScale="85000" lnSpcReduction="20000"/>
          </a:bodyPr>
          <a:lstStyle/>
          <a:p>
            <a:pPr marL="0" indent="0" algn="ctr">
              <a:buNone/>
            </a:pPr>
            <a:r>
              <a:rPr lang="en-GB" sz="2600" b="1">
                <a:latin typeface="ADLaM Display" panose="02010000000000000000" pitchFamily="2" charset="0"/>
                <a:ea typeface="ADLaM Display" panose="02010000000000000000" pitchFamily="2" charset="0"/>
                <a:cs typeface="ADLaM Display" panose="02010000000000000000" pitchFamily="2" charset="0"/>
              </a:rPr>
              <a:t>Aim to check your student emails daily!</a:t>
            </a:r>
          </a:p>
          <a:p>
            <a:pPr marL="0" indent="0" algn="ctr">
              <a:buNone/>
            </a:pPr>
            <a:r>
              <a:rPr lang="en-GB" sz="2600" b="1">
                <a:latin typeface="ADLaM Display" panose="02010000000000000000" pitchFamily="2" charset="0"/>
                <a:ea typeface="ADLaM Display" panose="02010000000000000000" pitchFamily="2" charset="0"/>
                <a:cs typeface="ADLaM Display" panose="02010000000000000000" pitchFamily="2" charset="0"/>
              </a:rPr>
              <a:t>This takes less than 30 seconds using the Hwb app.</a:t>
            </a:r>
          </a:p>
          <a:p>
            <a:pPr marL="0" indent="0" algn="just">
              <a:buNone/>
            </a:pPr>
            <a:endParaRPr lang="en-GB" sz="2600">
              <a:latin typeface="Aptos" panose="020B0004020202020204" pitchFamily="34" charset="0"/>
            </a:endParaRPr>
          </a:p>
          <a:p>
            <a:pPr lvl="0" algn="just" fontAlgn="t">
              <a:buFont typeface="Wingdings" panose="05000000000000000000" pitchFamily="2" charset="2"/>
              <a:buChar char="§"/>
            </a:pPr>
            <a:r>
              <a:rPr lang="en-GB" sz="2600">
                <a:latin typeface="Aptos" panose="020B0004020202020204" pitchFamily="34" charset="0"/>
              </a:rPr>
              <a:t>Important updates about lectures, assessments and deadlines</a:t>
            </a:r>
          </a:p>
          <a:p>
            <a:pPr lvl="0" algn="just" fontAlgn="t">
              <a:buFont typeface="Wingdings" panose="05000000000000000000" pitchFamily="2" charset="2"/>
              <a:buChar char="§"/>
            </a:pPr>
            <a:r>
              <a:rPr lang="en-GB" sz="2600">
                <a:latin typeface="Aptos" panose="020B0004020202020204" pitchFamily="34" charset="0"/>
              </a:rPr>
              <a:t>Notifications about timetable changes or room updates</a:t>
            </a:r>
          </a:p>
          <a:p>
            <a:pPr lvl="0" algn="just" fontAlgn="t">
              <a:buFont typeface="Wingdings" panose="05000000000000000000" pitchFamily="2" charset="2"/>
              <a:buChar char="§"/>
            </a:pPr>
            <a:r>
              <a:rPr lang="en-GB" sz="2600">
                <a:latin typeface="Aptos" panose="020B0004020202020204" pitchFamily="34" charset="0"/>
              </a:rPr>
              <a:t>Communication from tutors regarding module requirements and events</a:t>
            </a:r>
          </a:p>
          <a:p>
            <a:pPr lvl="0" algn="just" fontAlgn="t">
              <a:buFont typeface="Wingdings" panose="05000000000000000000" pitchFamily="2" charset="2"/>
              <a:buChar char="§"/>
            </a:pPr>
            <a:r>
              <a:rPr lang="en-GB" sz="2600">
                <a:latin typeface="Aptos" panose="020B0004020202020204" pitchFamily="34" charset="0"/>
              </a:rPr>
              <a:t>Updates on university services, systems and campus facilities</a:t>
            </a:r>
          </a:p>
          <a:p>
            <a:pPr lvl="0" algn="just" fontAlgn="t">
              <a:buFont typeface="Wingdings" panose="05000000000000000000" pitchFamily="2" charset="2"/>
              <a:buChar char="§"/>
            </a:pPr>
            <a:r>
              <a:rPr lang="en-GB" sz="2600">
                <a:latin typeface="Aptos" panose="020B0004020202020204" pitchFamily="34" charset="0"/>
              </a:rPr>
              <a:t>Responses to queries or issues that may require prompt action</a:t>
            </a:r>
          </a:p>
          <a:p>
            <a:pPr lvl="0" algn="just" fontAlgn="t">
              <a:buFont typeface="Wingdings" panose="05000000000000000000" pitchFamily="2" charset="2"/>
              <a:buChar char="§"/>
            </a:pPr>
            <a:r>
              <a:rPr lang="en-GB" sz="2600">
                <a:latin typeface="Aptos" panose="020B0004020202020204" pitchFamily="34" charset="0"/>
              </a:rPr>
              <a:t>Maintaining professional communication habits expected in the workplace</a:t>
            </a:r>
          </a:p>
        </p:txBody>
      </p:sp>
      <p:pic>
        <p:nvPicPr>
          <p:cNvPr id="5" name="Graphic 4" descr="Laptop with phone and calculator">
            <a:extLst>
              <a:ext uri="{FF2B5EF4-FFF2-40B4-BE49-F238E27FC236}">
                <a16:creationId xmlns:a16="http://schemas.microsoft.com/office/drawing/2014/main" id="{23554C76-32D0-2A69-E47F-34CFC555D2C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973878" y="3076355"/>
            <a:ext cx="3336851" cy="3336851"/>
          </a:xfrm>
          <a:prstGeom prst="rect">
            <a:avLst/>
          </a:prstGeom>
        </p:spPr>
      </p:pic>
      <p:pic>
        <p:nvPicPr>
          <p:cNvPr id="7" name="Picture 6" descr="Before You Arrive | University of Wales Trinity Saint David">
            <a:extLst>
              <a:ext uri="{FF2B5EF4-FFF2-40B4-BE49-F238E27FC236}">
                <a16:creationId xmlns:a16="http://schemas.microsoft.com/office/drawing/2014/main" id="{65B55163-D605-ABEB-EA00-8E69A1F2F735}"/>
              </a:ext>
            </a:extLst>
          </p:cNvPr>
          <p:cNvPicPr>
            <a:picLocks noChangeAspect="1"/>
          </p:cNvPicPr>
          <p:nvPr/>
        </p:nvPicPr>
        <p:blipFill>
          <a:blip r:embed="rId4"/>
          <a:stretch>
            <a:fillRect/>
          </a:stretch>
        </p:blipFill>
        <p:spPr>
          <a:xfrm>
            <a:off x="9107125" y="1374923"/>
            <a:ext cx="2770347" cy="211022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7240172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BA6DC6-432A-737A-9E0B-FE4A5602BD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FBA45A-F2B2-7D7B-8634-330808F9307A}"/>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b="1">
                <a:solidFill>
                  <a:schemeClr val="bg1"/>
                </a:solidFill>
                <a:effectLst>
                  <a:outerShdw blurRad="38100" dist="38100" dir="2700000" algn="tl">
                    <a:srgbClr val="000000">
                      <a:alpha val="43137"/>
                    </a:srgbClr>
                  </a:outerShdw>
                </a:effectLst>
              </a:rPr>
              <a:t>Health Declaration Form</a:t>
            </a:r>
            <a:endParaRPr lang="en-GB">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8889CB23-06AA-D6B5-C5BE-CFC67C488D08}"/>
              </a:ext>
            </a:extLst>
          </p:cNvPr>
          <p:cNvSpPr>
            <a:spLocks noGrp="1"/>
          </p:cNvSpPr>
          <p:nvPr>
            <p:ph idx="1"/>
          </p:nvPr>
        </p:nvSpPr>
        <p:spPr>
          <a:xfrm>
            <a:off x="411127" y="1613997"/>
            <a:ext cx="11305952" cy="4000239"/>
          </a:xfrm>
        </p:spPr>
        <p:txBody>
          <a:bodyPr>
            <a:noAutofit/>
          </a:bodyPr>
          <a:lstStyle/>
          <a:p>
            <a:pPr marL="0" indent="0" algn="ctr">
              <a:buNone/>
            </a:pPr>
            <a:r>
              <a:rPr lang="en-GB" sz="2000" b="1">
                <a:latin typeface="ADLaM Display" panose="02010000000000000000" pitchFamily="2" charset="0"/>
                <a:ea typeface="ADLaM Display" panose="02010000000000000000" pitchFamily="2" charset="0"/>
                <a:cs typeface="ADLaM Display" panose="02010000000000000000" pitchFamily="2" charset="0"/>
              </a:rPr>
              <a:t>Please complete the previously-sent Health Declaration Form at your earliest convenience!</a:t>
            </a:r>
          </a:p>
          <a:p>
            <a:pPr marL="0" indent="0" algn="just">
              <a:buNone/>
            </a:pPr>
            <a:endParaRPr lang="en-GB" sz="1800">
              <a:latin typeface="Aptos" panose="020B0004020202020204" pitchFamily="34" charset="0"/>
            </a:endParaRPr>
          </a:p>
          <a:p>
            <a:pPr lvl="0" algn="just" fontAlgn="t">
              <a:lnSpc>
                <a:spcPct val="100000"/>
              </a:lnSpc>
              <a:buFont typeface="Wingdings" panose="05000000000000000000" pitchFamily="2" charset="2"/>
              <a:buChar char="§"/>
            </a:pPr>
            <a:r>
              <a:rPr lang="en-GB" sz="1900">
                <a:latin typeface="Aptos" panose="020B0004020202020204" pitchFamily="34" charset="0"/>
              </a:rPr>
              <a:t>Ensures the University is aware of any health conditions that may affect your studies</a:t>
            </a:r>
          </a:p>
          <a:p>
            <a:pPr lvl="0" algn="just" fontAlgn="t">
              <a:lnSpc>
                <a:spcPct val="100000"/>
              </a:lnSpc>
              <a:buFont typeface="Wingdings" panose="05000000000000000000" pitchFamily="2" charset="2"/>
              <a:buChar char="§"/>
            </a:pPr>
            <a:r>
              <a:rPr lang="en-GB" sz="1900">
                <a:latin typeface="Aptos" panose="020B0004020202020204" pitchFamily="34" charset="0"/>
              </a:rPr>
              <a:t>Helps staff provide appropriate support or reasonable adjustments where needed</a:t>
            </a:r>
          </a:p>
          <a:p>
            <a:pPr lvl="0" algn="just" fontAlgn="t">
              <a:lnSpc>
                <a:spcPct val="100000"/>
              </a:lnSpc>
              <a:buFont typeface="Wingdings" panose="05000000000000000000" pitchFamily="2" charset="2"/>
              <a:buChar char="§"/>
            </a:pPr>
            <a:r>
              <a:rPr lang="en-GB" sz="1900">
                <a:latin typeface="Aptos" panose="020B0004020202020204" pitchFamily="34" charset="0"/>
              </a:rPr>
              <a:t>Enables the University to fulfil its duty of care and respond effectively in an emergency</a:t>
            </a:r>
          </a:p>
          <a:p>
            <a:pPr lvl="0" algn="just" fontAlgn="t">
              <a:lnSpc>
                <a:spcPct val="100000"/>
              </a:lnSpc>
              <a:buFont typeface="Wingdings" panose="05000000000000000000" pitchFamily="2" charset="2"/>
              <a:buChar char="§"/>
            </a:pPr>
            <a:r>
              <a:rPr lang="en-GB" sz="1900">
                <a:latin typeface="Aptos" panose="020B0004020202020204" pitchFamily="34" charset="0"/>
              </a:rPr>
              <a:t>Avoids last-minute administrative issues that could impact attendance at field trips or events</a:t>
            </a:r>
          </a:p>
          <a:p>
            <a:pPr lvl="0" algn="just" fontAlgn="t">
              <a:lnSpc>
                <a:spcPct val="100000"/>
              </a:lnSpc>
              <a:buFont typeface="Wingdings" panose="05000000000000000000" pitchFamily="2" charset="2"/>
              <a:buChar char="§"/>
            </a:pPr>
            <a:r>
              <a:rPr lang="en-GB" sz="1900">
                <a:latin typeface="Aptos" panose="020B0004020202020204" pitchFamily="34" charset="0"/>
              </a:rPr>
              <a:t>Ensures records are accurate and up to date from the beginning of the academic year</a:t>
            </a:r>
          </a:p>
        </p:txBody>
      </p:sp>
      <p:pic>
        <p:nvPicPr>
          <p:cNvPr id="5" name="Graphic 4" descr="Laptop with phone and calculator">
            <a:extLst>
              <a:ext uri="{FF2B5EF4-FFF2-40B4-BE49-F238E27FC236}">
                <a16:creationId xmlns:a16="http://schemas.microsoft.com/office/drawing/2014/main" id="{B19D431B-9334-2567-7F44-12E5BBF1B1E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827339" y="4175051"/>
            <a:ext cx="3060785" cy="3060785"/>
          </a:xfrm>
          <a:prstGeom prst="rect">
            <a:avLst/>
          </a:prstGeom>
        </p:spPr>
      </p:pic>
    </p:spTree>
    <p:extLst>
      <p:ext uri="{BB962C8B-B14F-4D97-AF65-F5344CB8AC3E}">
        <p14:creationId xmlns:p14="http://schemas.microsoft.com/office/powerpoint/2010/main" val="40231273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lstStyle/>
          <a:p>
            <a:r>
              <a:rPr lang="en-FI">
                <a:latin typeface="ADLaM Display" panose="02010000000000000000" pitchFamily="2" charset="0"/>
                <a:ea typeface="ADLaM Display" panose="02010000000000000000" pitchFamily="2" charset="0"/>
                <a:cs typeface="ADLaM Display" panose="02010000000000000000" pitchFamily="2" charset="0"/>
              </a:rPr>
              <a:t>Join the Vevox session </a:t>
            </a: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latin typeface="ADLaM Display" panose="02010000000000000000" pitchFamily="2" charset="0"/>
                <a:ea typeface="ADLaM Display" panose="02010000000000000000" pitchFamily="2" charset="0"/>
                <a:cs typeface="ADLaM Display" panose="02010000000000000000" pitchFamily="2" charset="0"/>
              </a:rPr>
              <a:t> </a:t>
            </a:r>
          </a:p>
        </p:txBody>
      </p:sp>
      <p:sp>
        <p:nvSpPr>
          <p:cNvPr id="4" name="TextBox 3">
            <a:extLst>
              <a:ext uri="{FF2B5EF4-FFF2-40B4-BE49-F238E27FC236}">
                <a16:creationId xmlns:a16="http://schemas.microsoft.com/office/drawing/2014/main" id="{A84A5987-AF9C-4868-ACCC-2D90F0C5292B}"/>
              </a:ext>
            </a:extLst>
          </p:cNvPr>
          <p:cNvSpPr txBox="1"/>
          <p:nvPr>
            <p:custDataLst>
              <p:tags r:id="rId4"/>
            </p:custDataLst>
          </p:nvPr>
        </p:nvSpPr>
        <p:spPr>
          <a:xfrm>
            <a:off x="838200" y="1798320"/>
            <a:ext cx="7340600" cy="2785378"/>
          </a:xfrm>
          <a:prstGeom prst="rect">
            <a:avLst/>
          </a:prstGeom>
          <a:noFill/>
        </p:spPr>
        <p:txBody>
          <a:bodyPr vertOverflow="overflow" vert="horz" wrap="square" rtlCol="0" anchor="t">
            <a:spAutoFit/>
          </a:bodyPr>
          <a:lstStyle/>
          <a:p>
            <a:pPr algn="l"/>
            <a:r>
              <a:rPr lang="en-GB" sz="3500">
                <a:latin typeface="ADLaM Display" panose="02010000000000000000" pitchFamily="2" charset="0"/>
                <a:ea typeface="ADLaM Display" panose="02010000000000000000" pitchFamily="2" charset="0"/>
                <a:cs typeface="ADLaM Display" panose="02010000000000000000" pitchFamily="2" charset="0"/>
              </a:rPr>
              <a:t>Go to </a:t>
            </a:r>
            <a:r>
              <a:rPr lang="en-GB" sz="3500" b="1">
                <a:latin typeface="ADLaM Display" panose="02010000000000000000" pitchFamily="2" charset="0"/>
                <a:ea typeface="ADLaM Display" panose="02010000000000000000" pitchFamily="2" charset="0"/>
                <a:cs typeface="ADLaM Display" panose="02010000000000000000" pitchFamily="2" charset="0"/>
              </a:rPr>
              <a:t>vevox.app</a:t>
            </a:r>
            <a:endParaRPr lang="en-GB" sz="3500">
              <a:latin typeface="ADLaM Display" panose="02010000000000000000" pitchFamily="2" charset="0"/>
              <a:ea typeface="ADLaM Display" panose="02010000000000000000" pitchFamily="2" charset="0"/>
              <a:cs typeface="ADLaM Display" panose="02010000000000000000" pitchFamily="2" charset="0"/>
            </a:endParaRPr>
          </a:p>
          <a:p>
            <a:pPr algn="l"/>
            <a:endParaRPr lang="en-GB" sz="3500">
              <a:latin typeface="ADLaM Display" panose="02010000000000000000" pitchFamily="2" charset="0"/>
              <a:ea typeface="ADLaM Display" panose="02010000000000000000" pitchFamily="2" charset="0"/>
              <a:cs typeface="ADLaM Display" panose="02010000000000000000" pitchFamily="2" charset="0"/>
            </a:endParaRPr>
          </a:p>
          <a:p>
            <a:pPr algn="l"/>
            <a:r>
              <a:rPr lang="en-GB" sz="3500">
                <a:latin typeface="ADLaM Display" panose="02010000000000000000" pitchFamily="2" charset="0"/>
                <a:ea typeface="ADLaM Display" panose="02010000000000000000" pitchFamily="2" charset="0"/>
                <a:cs typeface="ADLaM Display" panose="02010000000000000000" pitchFamily="2" charset="0"/>
              </a:rPr>
              <a:t>Enter the session ID: </a:t>
            </a:r>
            <a:r>
              <a:rPr lang="en-GB" sz="3500" b="1">
                <a:latin typeface="ADLaM Display" panose="02010000000000000000" pitchFamily="2" charset="0"/>
                <a:ea typeface="ADLaM Display" panose="02010000000000000000" pitchFamily="2" charset="0"/>
                <a:cs typeface="ADLaM Display" panose="02010000000000000000" pitchFamily="2" charset="0"/>
              </a:rPr>
              <a:t>116-156-786</a:t>
            </a:r>
            <a:endParaRPr lang="en-GB" sz="3500">
              <a:latin typeface="ADLaM Display" panose="02010000000000000000" pitchFamily="2" charset="0"/>
              <a:ea typeface="ADLaM Display" panose="02010000000000000000" pitchFamily="2" charset="0"/>
              <a:cs typeface="ADLaM Display" panose="02010000000000000000" pitchFamily="2" charset="0"/>
            </a:endParaRPr>
          </a:p>
          <a:p>
            <a:pPr algn="l"/>
            <a:endParaRPr lang="en-GB" sz="3500">
              <a:latin typeface="ADLaM Display" panose="02010000000000000000" pitchFamily="2" charset="0"/>
              <a:ea typeface="ADLaM Display" panose="02010000000000000000" pitchFamily="2" charset="0"/>
              <a:cs typeface="ADLaM Display" panose="02010000000000000000" pitchFamily="2" charset="0"/>
            </a:endParaRPr>
          </a:p>
          <a:p>
            <a:pPr algn="l"/>
            <a:r>
              <a:rPr lang="en-GB" sz="3500">
                <a:latin typeface="ADLaM Display" panose="02010000000000000000" pitchFamily="2" charset="0"/>
                <a:ea typeface="ADLaM Display" panose="02010000000000000000" pitchFamily="2" charset="0"/>
                <a:cs typeface="ADLaM Display" panose="02010000000000000000" pitchFamily="2" charset="0"/>
              </a:rPr>
              <a:t>Or scan the QR code</a:t>
            </a:r>
          </a:p>
        </p:txBody>
      </p:sp>
      <p:pic>
        <p:nvPicPr>
          <p:cNvPr id="5" name="Picture 4" descr="QR code instruction to join https://vevox.app/#/m/116156786">
            <a:extLst>
              <a:ext uri="{FF2B5EF4-FFF2-40B4-BE49-F238E27FC236}">
                <a16:creationId xmlns:a16="http://schemas.microsoft.com/office/drawing/2014/main" id="{13EAD409-4578-E8DF-B60A-F0633C41A580}"/>
              </a:ext>
            </a:extLst>
          </p:cNvPr>
          <p:cNvPicPr>
            <a:picLocks/>
          </p:cNvPicPr>
          <p:nvPr>
            <p:custDataLst>
              <p:tags r:id="rId5"/>
            </p:custDataLst>
          </p:nvPr>
        </p:nvPicPr>
        <p:blipFill>
          <a:blip r:embed="rId7"/>
          <a:stretch>
            <a:fillRect/>
          </a:stretch>
        </p:blipFill>
        <p:spPr>
          <a:xfrm>
            <a:off x="8178800" y="1783079"/>
            <a:ext cx="3175000" cy="3175000"/>
          </a:xfrm>
          <a:prstGeom prst="rect">
            <a:avLst/>
          </a:prstGeom>
        </p:spPr>
      </p:pic>
    </p:spTree>
    <p:custDataLst>
      <p:tags r:id="rId1"/>
    </p:custDataLst>
    <p:extLst>
      <p:ext uri="{BB962C8B-B14F-4D97-AF65-F5344CB8AC3E}">
        <p14:creationId xmlns:p14="http://schemas.microsoft.com/office/powerpoint/2010/main" val="16353774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1031555"/>
            <a:ext cx="10515600" cy="1325563"/>
          </a:xfrm>
        </p:spPr>
        <p:txBody>
          <a:bodyPr/>
          <a:lstStyle/>
          <a:p>
            <a:r>
              <a:rPr lang="en-GB">
                <a:latin typeface="Aptos" panose="020B0004020202020204" pitchFamily="34" charset="0"/>
              </a:rPr>
              <a:t>Which of the following is </a:t>
            </a:r>
            <a:r>
              <a:rPr lang="en-GB" b="1">
                <a:latin typeface="Aptos" panose="020B0004020202020204" pitchFamily="34" charset="0"/>
              </a:rPr>
              <a:t>not</a:t>
            </a:r>
            <a:r>
              <a:rPr lang="en-GB">
                <a:latin typeface="Aptos" panose="020B0004020202020204" pitchFamily="34" charset="0"/>
              </a:rPr>
              <a:t> a reason for referencing?</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45F36F60-3250-4FCD-95C1-30AABD9A252E}"/>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12/12</a:t>
            </a:r>
          </a:p>
        </p:txBody>
      </p:sp>
      <p:sp>
        <p:nvSpPr>
          <p:cNvPr id="5" name="Rectangle: Rounded Corners 4">
            <a:extLst>
              <a:ext uri="{FF2B5EF4-FFF2-40B4-BE49-F238E27FC236}">
                <a16:creationId xmlns:a16="http://schemas.microsoft.com/office/drawing/2014/main" id="{8A8384CF-0173-4078-8C1E-C1A12B3EBC10}"/>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02296D9A-6D71-45BF-A4F5-83346CBB8AD0}"/>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68528CE9-9C03-48DB-B131-D12AA74C1027}"/>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072C5588-5A03-40BF-BE5C-F3AA3A09C34D}"/>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E937A105-9E48-4890-BDCD-8B9F934568A6}"/>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AF6D191A-7FF9-44D6-BF71-F966F853DAA8}"/>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116-156-786</a:t>
            </a:r>
            <a:endParaRPr lang="en-GB"/>
          </a:p>
        </p:txBody>
      </p:sp>
      <p:sp>
        <p:nvSpPr>
          <p:cNvPr id="11" name="TextBox 10">
            <a:extLst>
              <a:ext uri="{FF2B5EF4-FFF2-40B4-BE49-F238E27FC236}">
                <a16:creationId xmlns:a16="http://schemas.microsoft.com/office/drawing/2014/main" id="{0E6E5A15-F344-4F6F-9201-43441574136C}"/>
              </a:ext>
            </a:extLst>
          </p:cNvPr>
          <p:cNvSpPr txBox="1"/>
          <p:nvPr>
            <p:custDataLst>
              <p:tags r:id="rId11"/>
            </p:custDataLst>
          </p:nvPr>
        </p:nvSpPr>
        <p:spPr>
          <a:xfrm>
            <a:off x="838200" y="2464749"/>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To give credit to authors</a:t>
            </a:r>
          </a:p>
        </p:txBody>
      </p:sp>
      <p:sp>
        <p:nvSpPr>
          <p:cNvPr id="12" name="TextBox 11">
            <a:extLst>
              <a:ext uri="{FF2B5EF4-FFF2-40B4-BE49-F238E27FC236}">
                <a16:creationId xmlns:a16="http://schemas.microsoft.com/office/drawing/2014/main" id="{FA8D8887-CC8B-4067-9EAF-52E5D4FAF503}"/>
              </a:ext>
              <a:ext uri="{C183D7F6-B498-43B3-948B-1728B52AA6E4}">
                <adec:decorative xmlns:adec="http://schemas.microsoft.com/office/drawing/2017/decorative" val="1"/>
              </a:ext>
            </a:extLst>
          </p:cNvPr>
          <p:cNvSpPr txBox="1"/>
          <p:nvPr>
            <p:custDataLst>
              <p:tags r:id="rId12"/>
            </p:custDataLst>
          </p:nvPr>
        </p:nvSpPr>
        <p:spPr>
          <a:xfrm>
            <a:off x="10337800" y="2762683"/>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3" name="Rectangle: Rounded Corners 12">
            <a:extLst>
              <a:ext uri="{FF2B5EF4-FFF2-40B4-BE49-F238E27FC236}">
                <a16:creationId xmlns:a16="http://schemas.microsoft.com/office/drawing/2014/main" id="{D9E96990-F02A-4ED5-B6A5-578B00999742}"/>
              </a:ext>
              <a:ext uri="{C183D7F6-B498-43B3-948B-1728B52AA6E4}">
                <adec:decorative xmlns:adec="http://schemas.microsoft.com/office/drawing/2017/decorative" val="1"/>
              </a:ext>
            </a:extLst>
          </p:cNvPr>
          <p:cNvSpPr/>
          <p:nvPr>
            <p:custDataLst>
              <p:tags r:id="rId13"/>
            </p:custDataLst>
          </p:nvPr>
        </p:nvSpPr>
        <p:spPr>
          <a:xfrm>
            <a:off x="838200" y="2782249"/>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4" name="Rectangle: Rounded Corners 13">
            <a:extLst>
              <a:ext uri="{FF2B5EF4-FFF2-40B4-BE49-F238E27FC236}">
                <a16:creationId xmlns:a16="http://schemas.microsoft.com/office/drawing/2014/main" id="{DA94FEA2-EDD3-44EE-B404-639882AA874B}"/>
              </a:ext>
              <a:ext uri="{C183D7F6-B498-43B3-948B-1728B52AA6E4}">
                <adec:decorative xmlns:adec="http://schemas.microsoft.com/office/drawing/2017/decorative" val="1"/>
              </a:ext>
            </a:extLst>
          </p:cNvPr>
          <p:cNvSpPr/>
          <p:nvPr>
            <p:custDataLst>
              <p:tags r:id="rId14"/>
            </p:custDataLst>
          </p:nvPr>
        </p:nvSpPr>
        <p:spPr>
          <a:xfrm>
            <a:off x="838200" y="2782249"/>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5" name="TextBox 14">
            <a:extLst>
              <a:ext uri="{FF2B5EF4-FFF2-40B4-BE49-F238E27FC236}">
                <a16:creationId xmlns:a16="http://schemas.microsoft.com/office/drawing/2014/main" id="{60D5D406-EA27-4564-A599-EF82A3D0F8AD}"/>
              </a:ext>
            </a:extLst>
          </p:cNvPr>
          <p:cNvSpPr txBox="1"/>
          <p:nvPr>
            <p:custDataLst>
              <p:tags r:id="rId15"/>
            </p:custDataLst>
          </p:nvPr>
        </p:nvSpPr>
        <p:spPr>
          <a:xfrm>
            <a:off x="838200" y="3226749"/>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To strengthen your arguments</a:t>
            </a:r>
          </a:p>
        </p:txBody>
      </p:sp>
      <p:sp>
        <p:nvSpPr>
          <p:cNvPr id="16" name="TextBox 15">
            <a:extLst>
              <a:ext uri="{FF2B5EF4-FFF2-40B4-BE49-F238E27FC236}">
                <a16:creationId xmlns:a16="http://schemas.microsoft.com/office/drawing/2014/main" id="{A90D6C66-F175-47D3-B82A-9BF50FC46DB1}"/>
              </a:ext>
              <a:ext uri="{C183D7F6-B498-43B3-948B-1728B52AA6E4}">
                <adec:decorative xmlns:adec="http://schemas.microsoft.com/office/drawing/2017/decorative" val="1"/>
              </a:ext>
            </a:extLst>
          </p:cNvPr>
          <p:cNvSpPr txBox="1"/>
          <p:nvPr>
            <p:custDataLst>
              <p:tags r:id="rId16"/>
            </p:custDataLst>
          </p:nvPr>
        </p:nvSpPr>
        <p:spPr>
          <a:xfrm>
            <a:off x="10337800" y="3524683"/>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7" name="Rectangle: Rounded Corners 16">
            <a:extLst>
              <a:ext uri="{FF2B5EF4-FFF2-40B4-BE49-F238E27FC236}">
                <a16:creationId xmlns:a16="http://schemas.microsoft.com/office/drawing/2014/main" id="{80FA92D3-4255-48B3-A707-440F447E4F96}"/>
              </a:ext>
              <a:ext uri="{C183D7F6-B498-43B3-948B-1728B52AA6E4}">
                <adec:decorative xmlns:adec="http://schemas.microsoft.com/office/drawing/2017/decorative" val="1"/>
              </a:ext>
            </a:extLst>
          </p:cNvPr>
          <p:cNvSpPr/>
          <p:nvPr>
            <p:custDataLst>
              <p:tags r:id="rId17"/>
            </p:custDataLst>
          </p:nvPr>
        </p:nvSpPr>
        <p:spPr>
          <a:xfrm>
            <a:off x="838200" y="3544249"/>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8" name="Rectangle: Rounded Corners 17">
            <a:extLst>
              <a:ext uri="{FF2B5EF4-FFF2-40B4-BE49-F238E27FC236}">
                <a16:creationId xmlns:a16="http://schemas.microsoft.com/office/drawing/2014/main" id="{FC354CCB-C20B-433C-8468-4BB651DDD80E}"/>
              </a:ext>
              <a:ext uri="{C183D7F6-B498-43B3-948B-1728B52AA6E4}">
                <adec:decorative xmlns:adec="http://schemas.microsoft.com/office/drawing/2017/decorative" val="1"/>
              </a:ext>
            </a:extLst>
          </p:cNvPr>
          <p:cNvSpPr/>
          <p:nvPr>
            <p:custDataLst>
              <p:tags r:id="rId18"/>
            </p:custDataLst>
          </p:nvPr>
        </p:nvSpPr>
        <p:spPr>
          <a:xfrm>
            <a:off x="838200" y="3544249"/>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9" name="TextBox 18">
            <a:extLst>
              <a:ext uri="{FF2B5EF4-FFF2-40B4-BE49-F238E27FC236}">
                <a16:creationId xmlns:a16="http://schemas.microsoft.com/office/drawing/2014/main" id="{256DAAC7-80C8-4A0F-9017-D7F8AE6254B2}"/>
              </a:ext>
            </a:extLst>
          </p:cNvPr>
          <p:cNvSpPr txBox="1"/>
          <p:nvPr>
            <p:custDataLst>
              <p:tags r:id="rId19"/>
            </p:custDataLst>
          </p:nvPr>
        </p:nvSpPr>
        <p:spPr>
          <a:xfrm>
            <a:off x="838200" y="3988749"/>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To increase your word count</a:t>
            </a:r>
          </a:p>
        </p:txBody>
      </p:sp>
      <p:sp>
        <p:nvSpPr>
          <p:cNvPr id="20" name="TextBox 19">
            <a:extLst>
              <a:ext uri="{FF2B5EF4-FFF2-40B4-BE49-F238E27FC236}">
                <a16:creationId xmlns:a16="http://schemas.microsoft.com/office/drawing/2014/main" id="{66BB1368-A91E-4416-BBDC-34EA6FFA8E51}"/>
              </a:ext>
              <a:ext uri="{C183D7F6-B498-43B3-948B-1728B52AA6E4}">
                <adec:decorative xmlns:adec="http://schemas.microsoft.com/office/drawing/2017/decorative" val="1"/>
              </a:ext>
            </a:extLst>
          </p:cNvPr>
          <p:cNvSpPr txBox="1"/>
          <p:nvPr>
            <p:custDataLst>
              <p:tags r:id="rId20"/>
            </p:custDataLst>
          </p:nvPr>
        </p:nvSpPr>
        <p:spPr>
          <a:xfrm>
            <a:off x="10337800" y="4286683"/>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1" name="Rectangle: Rounded Corners 20">
            <a:extLst>
              <a:ext uri="{FF2B5EF4-FFF2-40B4-BE49-F238E27FC236}">
                <a16:creationId xmlns:a16="http://schemas.microsoft.com/office/drawing/2014/main" id="{93676552-C653-45A7-B797-985B2CE2BF00}"/>
              </a:ext>
              <a:ext uri="{C183D7F6-B498-43B3-948B-1728B52AA6E4}">
                <adec:decorative xmlns:adec="http://schemas.microsoft.com/office/drawing/2017/decorative" val="1"/>
              </a:ext>
            </a:extLst>
          </p:cNvPr>
          <p:cNvSpPr/>
          <p:nvPr>
            <p:custDataLst>
              <p:tags r:id="rId21"/>
            </p:custDataLst>
          </p:nvPr>
        </p:nvSpPr>
        <p:spPr>
          <a:xfrm>
            <a:off x="838200" y="4306249"/>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2" name="Rectangle: Rounded Corners 21">
            <a:extLst>
              <a:ext uri="{FF2B5EF4-FFF2-40B4-BE49-F238E27FC236}">
                <a16:creationId xmlns:a16="http://schemas.microsoft.com/office/drawing/2014/main" id="{EAEC93CB-D778-473E-89AA-E12B3990169C}"/>
              </a:ext>
              <a:ext uri="{C183D7F6-B498-43B3-948B-1728B52AA6E4}">
                <adec:decorative xmlns:adec="http://schemas.microsoft.com/office/drawing/2017/decorative" val="1"/>
              </a:ext>
            </a:extLst>
          </p:cNvPr>
          <p:cNvSpPr/>
          <p:nvPr>
            <p:custDataLst>
              <p:tags r:id="rId22"/>
            </p:custDataLst>
          </p:nvPr>
        </p:nvSpPr>
        <p:spPr>
          <a:xfrm>
            <a:off x="838200" y="4306249"/>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3" name="TextBox 22">
            <a:extLst>
              <a:ext uri="{FF2B5EF4-FFF2-40B4-BE49-F238E27FC236}">
                <a16:creationId xmlns:a16="http://schemas.microsoft.com/office/drawing/2014/main" id="{072491FC-11F6-45B0-9F9E-44A9500FEA59}"/>
              </a:ext>
            </a:extLst>
          </p:cNvPr>
          <p:cNvSpPr txBox="1"/>
          <p:nvPr>
            <p:custDataLst>
              <p:tags r:id="rId23"/>
            </p:custDataLst>
          </p:nvPr>
        </p:nvSpPr>
        <p:spPr>
          <a:xfrm>
            <a:off x="838200" y="4750749"/>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To avoid plagiarism</a:t>
            </a:r>
          </a:p>
        </p:txBody>
      </p:sp>
      <p:sp>
        <p:nvSpPr>
          <p:cNvPr id="24" name="TextBox 23">
            <a:extLst>
              <a:ext uri="{FF2B5EF4-FFF2-40B4-BE49-F238E27FC236}">
                <a16:creationId xmlns:a16="http://schemas.microsoft.com/office/drawing/2014/main" id="{04F829BD-5595-4B8E-9D97-F5713823C2AE}"/>
              </a:ext>
              <a:ext uri="{C183D7F6-B498-43B3-948B-1728B52AA6E4}">
                <adec:decorative xmlns:adec="http://schemas.microsoft.com/office/drawing/2017/decorative" val="1"/>
              </a:ext>
            </a:extLst>
          </p:cNvPr>
          <p:cNvSpPr txBox="1"/>
          <p:nvPr>
            <p:custDataLst>
              <p:tags r:id="rId24"/>
            </p:custDataLst>
          </p:nvPr>
        </p:nvSpPr>
        <p:spPr>
          <a:xfrm>
            <a:off x="10337800" y="5048683"/>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5" name="Rectangle: Rounded Corners 24">
            <a:extLst>
              <a:ext uri="{FF2B5EF4-FFF2-40B4-BE49-F238E27FC236}">
                <a16:creationId xmlns:a16="http://schemas.microsoft.com/office/drawing/2014/main" id="{58A3749F-9AFE-44BA-9775-6CCB8FBC986B}"/>
              </a:ext>
              <a:ext uri="{C183D7F6-B498-43B3-948B-1728B52AA6E4}">
                <adec:decorative xmlns:adec="http://schemas.microsoft.com/office/drawing/2017/decorative" val="1"/>
              </a:ext>
            </a:extLst>
          </p:cNvPr>
          <p:cNvSpPr/>
          <p:nvPr>
            <p:custDataLst>
              <p:tags r:id="rId25"/>
            </p:custDataLst>
          </p:nvPr>
        </p:nvSpPr>
        <p:spPr>
          <a:xfrm>
            <a:off x="838200" y="5068249"/>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6" name="Rectangle: Rounded Corners 25">
            <a:extLst>
              <a:ext uri="{FF2B5EF4-FFF2-40B4-BE49-F238E27FC236}">
                <a16:creationId xmlns:a16="http://schemas.microsoft.com/office/drawing/2014/main" id="{06A1BFC9-FA26-4A69-B556-EC9087E3D3BA}"/>
              </a:ext>
              <a:ext uri="{C183D7F6-B498-43B3-948B-1728B52AA6E4}">
                <adec:decorative xmlns:adec="http://schemas.microsoft.com/office/drawing/2017/decorative" val="1"/>
              </a:ext>
            </a:extLst>
          </p:cNvPr>
          <p:cNvSpPr/>
          <p:nvPr>
            <p:custDataLst>
              <p:tags r:id="rId26"/>
            </p:custDataLst>
          </p:nvPr>
        </p:nvSpPr>
        <p:spPr>
          <a:xfrm>
            <a:off x="838200" y="5068249"/>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Tree>
    <p:custDataLst>
      <p:tags r:id="rId1"/>
    </p:custDataLst>
    <p:extLst>
      <p:ext uri="{BB962C8B-B14F-4D97-AF65-F5344CB8AC3E}">
        <p14:creationId xmlns:p14="http://schemas.microsoft.com/office/powerpoint/2010/main" val="9458664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830072"/>
            <a:ext cx="10515600" cy="1325563"/>
          </a:xfrm>
        </p:spPr>
        <p:txBody>
          <a:bodyPr/>
          <a:lstStyle/>
          <a:p>
            <a:r>
              <a:rPr lang="en-GB">
                <a:latin typeface="Aptos" panose="020B0004020202020204" pitchFamily="34" charset="0"/>
              </a:rPr>
              <a:t>Which of the following is </a:t>
            </a:r>
            <a:r>
              <a:rPr lang="en-GB" b="1">
                <a:latin typeface="Aptos" panose="020B0004020202020204" pitchFamily="34" charset="0"/>
              </a:rPr>
              <a:t>not</a:t>
            </a:r>
            <a:r>
              <a:rPr lang="en-GB">
                <a:latin typeface="Aptos" panose="020B0004020202020204" pitchFamily="34" charset="0"/>
              </a:rPr>
              <a:t> a reason for referencing?</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778051F2-81EF-487C-B1BA-45811F3A2551}"/>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12</a:t>
            </a:r>
          </a:p>
        </p:txBody>
      </p:sp>
      <p:sp>
        <p:nvSpPr>
          <p:cNvPr id="5" name="Rectangle: Rounded Corners 4">
            <a:extLst>
              <a:ext uri="{FF2B5EF4-FFF2-40B4-BE49-F238E27FC236}">
                <a16:creationId xmlns:a16="http://schemas.microsoft.com/office/drawing/2014/main" id="{9F4CB058-6114-42BC-9624-D5F0B06FCA15}"/>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6" name="Rectangle: Top Corners Snipped 5">
            <a:extLst>
              <a:ext uri="{FF2B5EF4-FFF2-40B4-BE49-F238E27FC236}">
                <a16:creationId xmlns:a16="http://schemas.microsoft.com/office/drawing/2014/main" id="{6985E287-826D-4FB1-9E20-F47762C1B753}"/>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67E81F56-CA3B-444E-8CC9-2CD411F80C17}"/>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96C1E837-4828-4E3E-8024-8D0DE7DD0AF2}"/>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30C34B15-9AFD-4A04-9078-D6E2DBEF9188}"/>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116-156-786</a:t>
            </a:r>
            <a:endParaRPr lang="en-GB"/>
          </a:p>
        </p:txBody>
      </p:sp>
      <p:sp>
        <p:nvSpPr>
          <p:cNvPr id="10" name="TextBox 9">
            <a:extLst>
              <a:ext uri="{FF2B5EF4-FFF2-40B4-BE49-F238E27FC236}">
                <a16:creationId xmlns:a16="http://schemas.microsoft.com/office/drawing/2014/main" id="{01753D7A-34F4-4FB9-9807-3F4C2275C847}"/>
              </a:ext>
            </a:extLst>
          </p:cNvPr>
          <p:cNvSpPr txBox="1"/>
          <p:nvPr>
            <p:custDataLst>
              <p:tags r:id="rId10"/>
            </p:custDataLst>
          </p:nvPr>
        </p:nvSpPr>
        <p:spPr>
          <a:xfrm>
            <a:off x="838200" y="2263266"/>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To give credit to authors</a:t>
            </a:r>
          </a:p>
        </p:txBody>
      </p:sp>
      <p:sp>
        <p:nvSpPr>
          <p:cNvPr id="11" name="TextBox 10">
            <a:extLst>
              <a:ext uri="{FF2B5EF4-FFF2-40B4-BE49-F238E27FC236}">
                <a16:creationId xmlns:a16="http://schemas.microsoft.com/office/drawing/2014/main" id="{8AD57C02-2F5B-4106-9C33-031FAACE73E5}"/>
              </a:ext>
              <a:ext uri="{C183D7F6-B498-43B3-948B-1728B52AA6E4}">
                <adec:decorative xmlns:adec="http://schemas.microsoft.com/office/drawing/2017/decorative" val="1"/>
              </a:ext>
            </a:extLst>
          </p:cNvPr>
          <p:cNvSpPr txBox="1"/>
          <p:nvPr>
            <p:custDataLst>
              <p:tags r:id="rId11"/>
            </p:custDataLst>
          </p:nvPr>
        </p:nvSpPr>
        <p:spPr>
          <a:xfrm>
            <a:off x="10337800" y="2561200"/>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8%</a:t>
            </a:r>
          </a:p>
        </p:txBody>
      </p:sp>
      <p:sp>
        <p:nvSpPr>
          <p:cNvPr id="12" name="Rectangle: Rounded Corners 11">
            <a:extLst>
              <a:ext uri="{FF2B5EF4-FFF2-40B4-BE49-F238E27FC236}">
                <a16:creationId xmlns:a16="http://schemas.microsoft.com/office/drawing/2014/main" id="{F49E4439-011A-4C06-8E35-EF2A38E5EE62}"/>
              </a:ext>
              <a:ext uri="{C183D7F6-B498-43B3-948B-1728B52AA6E4}">
                <adec:decorative xmlns:adec="http://schemas.microsoft.com/office/drawing/2017/decorative" val="1"/>
              </a:ext>
            </a:extLst>
          </p:cNvPr>
          <p:cNvSpPr/>
          <p:nvPr>
            <p:custDataLst>
              <p:tags r:id="rId12"/>
            </p:custDataLst>
          </p:nvPr>
        </p:nvSpPr>
        <p:spPr>
          <a:xfrm>
            <a:off x="838200" y="2580766"/>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3" name="Rectangle: Rounded Corners 12">
            <a:extLst>
              <a:ext uri="{FF2B5EF4-FFF2-40B4-BE49-F238E27FC236}">
                <a16:creationId xmlns:a16="http://schemas.microsoft.com/office/drawing/2014/main" id="{B0A14B82-5531-4821-ADCA-E88AB1557EF8}"/>
              </a:ext>
              <a:ext uri="{C183D7F6-B498-43B3-948B-1728B52AA6E4}">
                <adec:decorative xmlns:adec="http://schemas.microsoft.com/office/drawing/2017/decorative" val="1"/>
              </a:ext>
            </a:extLst>
          </p:cNvPr>
          <p:cNvSpPr/>
          <p:nvPr>
            <p:custDataLst>
              <p:tags r:id="rId13"/>
            </p:custDataLst>
          </p:nvPr>
        </p:nvSpPr>
        <p:spPr>
          <a:xfrm>
            <a:off x="838200" y="2580766"/>
            <a:ext cx="863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4" name="TextBox 13">
            <a:extLst>
              <a:ext uri="{FF2B5EF4-FFF2-40B4-BE49-F238E27FC236}">
                <a16:creationId xmlns:a16="http://schemas.microsoft.com/office/drawing/2014/main" id="{C57BE684-42D3-4E8E-843F-EE3905F0FC6F}"/>
              </a:ext>
            </a:extLst>
          </p:cNvPr>
          <p:cNvSpPr txBox="1"/>
          <p:nvPr>
            <p:custDataLst>
              <p:tags r:id="rId14"/>
            </p:custDataLst>
          </p:nvPr>
        </p:nvSpPr>
        <p:spPr>
          <a:xfrm>
            <a:off x="838200" y="3025266"/>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To strengthen your arguments</a:t>
            </a:r>
          </a:p>
        </p:txBody>
      </p:sp>
      <p:sp>
        <p:nvSpPr>
          <p:cNvPr id="15" name="TextBox 14">
            <a:extLst>
              <a:ext uri="{FF2B5EF4-FFF2-40B4-BE49-F238E27FC236}">
                <a16:creationId xmlns:a16="http://schemas.microsoft.com/office/drawing/2014/main" id="{F7CD21C1-322B-4FDA-89E0-8CB390506F61}"/>
              </a:ext>
              <a:ext uri="{C183D7F6-B498-43B3-948B-1728B52AA6E4}">
                <adec:decorative xmlns:adec="http://schemas.microsoft.com/office/drawing/2017/decorative" val="1"/>
              </a:ext>
            </a:extLst>
          </p:cNvPr>
          <p:cNvSpPr txBox="1"/>
          <p:nvPr>
            <p:custDataLst>
              <p:tags r:id="rId15"/>
            </p:custDataLst>
          </p:nvPr>
        </p:nvSpPr>
        <p:spPr>
          <a:xfrm>
            <a:off x="10337800" y="3323200"/>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6" name="Rectangle: Rounded Corners 15">
            <a:extLst>
              <a:ext uri="{FF2B5EF4-FFF2-40B4-BE49-F238E27FC236}">
                <a16:creationId xmlns:a16="http://schemas.microsoft.com/office/drawing/2014/main" id="{82277362-4F2F-4964-8BE3-0701E41D139D}"/>
              </a:ext>
              <a:ext uri="{C183D7F6-B498-43B3-948B-1728B52AA6E4}">
                <adec:decorative xmlns:adec="http://schemas.microsoft.com/office/drawing/2017/decorative" val="1"/>
              </a:ext>
            </a:extLst>
          </p:cNvPr>
          <p:cNvSpPr/>
          <p:nvPr>
            <p:custDataLst>
              <p:tags r:id="rId16"/>
            </p:custDataLst>
          </p:nvPr>
        </p:nvSpPr>
        <p:spPr>
          <a:xfrm>
            <a:off x="838200" y="3342766"/>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7" name="Rectangle: Rounded Corners 16">
            <a:extLst>
              <a:ext uri="{FF2B5EF4-FFF2-40B4-BE49-F238E27FC236}">
                <a16:creationId xmlns:a16="http://schemas.microsoft.com/office/drawing/2014/main" id="{AC6DDEB3-60E9-444F-829A-0A50065C8C3C}"/>
              </a:ext>
              <a:ext uri="{C183D7F6-B498-43B3-948B-1728B52AA6E4}">
                <adec:decorative xmlns:adec="http://schemas.microsoft.com/office/drawing/2017/decorative" val="1"/>
              </a:ext>
            </a:extLst>
          </p:cNvPr>
          <p:cNvSpPr/>
          <p:nvPr>
            <p:custDataLst>
              <p:tags r:id="rId17"/>
            </p:custDataLst>
          </p:nvPr>
        </p:nvSpPr>
        <p:spPr>
          <a:xfrm>
            <a:off x="838200" y="3342766"/>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8" name="TextBox 17">
            <a:extLst>
              <a:ext uri="{FF2B5EF4-FFF2-40B4-BE49-F238E27FC236}">
                <a16:creationId xmlns:a16="http://schemas.microsoft.com/office/drawing/2014/main" id="{D6A5995C-11AF-478E-9C49-07A81527EF6E}"/>
              </a:ext>
            </a:extLst>
          </p:cNvPr>
          <p:cNvSpPr txBox="1"/>
          <p:nvPr>
            <p:custDataLst>
              <p:tags r:id="rId18"/>
            </p:custDataLst>
          </p:nvPr>
        </p:nvSpPr>
        <p:spPr>
          <a:xfrm>
            <a:off x="838200" y="3787266"/>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To increase your word count</a:t>
            </a:r>
          </a:p>
        </p:txBody>
      </p:sp>
      <p:sp>
        <p:nvSpPr>
          <p:cNvPr id="19" name="TextBox 18">
            <a:extLst>
              <a:ext uri="{FF2B5EF4-FFF2-40B4-BE49-F238E27FC236}">
                <a16:creationId xmlns:a16="http://schemas.microsoft.com/office/drawing/2014/main" id="{622FAC74-2DD3-4706-9393-FC7C0609ABB2}"/>
              </a:ext>
              <a:ext uri="{C183D7F6-B498-43B3-948B-1728B52AA6E4}">
                <adec:decorative xmlns:adec="http://schemas.microsoft.com/office/drawing/2017/decorative" val="1"/>
              </a:ext>
            </a:extLst>
          </p:cNvPr>
          <p:cNvSpPr txBox="1"/>
          <p:nvPr>
            <p:custDataLst>
              <p:tags r:id="rId19"/>
            </p:custDataLst>
          </p:nvPr>
        </p:nvSpPr>
        <p:spPr>
          <a:xfrm>
            <a:off x="10337800" y="4085200"/>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92%</a:t>
            </a:r>
          </a:p>
        </p:txBody>
      </p:sp>
      <p:sp>
        <p:nvSpPr>
          <p:cNvPr id="20" name="Rectangle: Rounded Corners 19">
            <a:extLst>
              <a:ext uri="{FF2B5EF4-FFF2-40B4-BE49-F238E27FC236}">
                <a16:creationId xmlns:a16="http://schemas.microsoft.com/office/drawing/2014/main" id="{70298956-7A5D-4874-B761-E34C09AD3E73}"/>
              </a:ext>
              <a:ext uri="{C183D7F6-B498-43B3-948B-1728B52AA6E4}">
                <adec:decorative xmlns:adec="http://schemas.microsoft.com/office/drawing/2017/decorative" val="1"/>
              </a:ext>
            </a:extLst>
          </p:cNvPr>
          <p:cNvSpPr/>
          <p:nvPr>
            <p:custDataLst>
              <p:tags r:id="rId20"/>
            </p:custDataLst>
          </p:nvPr>
        </p:nvSpPr>
        <p:spPr>
          <a:xfrm>
            <a:off x="838200" y="4104766"/>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1" name="Rectangle: Rounded Corners 20">
            <a:extLst>
              <a:ext uri="{FF2B5EF4-FFF2-40B4-BE49-F238E27FC236}">
                <a16:creationId xmlns:a16="http://schemas.microsoft.com/office/drawing/2014/main" id="{BAED29DB-F5D6-46F9-BA60-7C2B4659D514}"/>
              </a:ext>
              <a:ext uri="{C183D7F6-B498-43B3-948B-1728B52AA6E4}">
                <adec:decorative xmlns:adec="http://schemas.microsoft.com/office/drawing/2017/decorative" val="1"/>
              </a:ext>
            </a:extLst>
          </p:cNvPr>
          <p:cNvSpPr/>
          <p:nvPr>
            <p:custDataLst>
              <p:tags r:id="rId21"/>
            </p:custDataLst>
          </p:nvPr>
        </p:nvSpPr>
        <p:spPr>
          <a:xfrm>
            <a:off x="838200" y="4104766"/>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2" name="TextBox 21">
            <a:extLst>
              <a:ext uri="{FF2B5EF4-FFF2-40B4-BE49-F238E27FC236}">
                <a16:creationId xmlns:a16="http://schemas.microsoft.com/office/drawing/2014/main" id="{1B9B24E7-CB93-4CEE-B884-2027AE45C157}"/>
              </a:ext>
            </a:extLst>
          </p:cNvPr>
          <p:cNvSpPr txBox="1"/>
          <p:nvPr>
            <p:custDataLst>
              <p:tags r:id="rId22"/>
            </p:custDataLst>
          </p:nvPr>
        </p:nvSpPr>
        <p:spPr>
          <a:xfrm>
            <a:off x="838200" y="4549266"/>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To avoid plagiarism</a:t>
            </a:r>
          </a:p>
        </p:txBody>
      </p:sp>
      <p:sp>
        <p:nvSpPr>
          <p:cNvPr id="23" name="TextBox 22">
            <a:extLst>
              <a:ext uri="{FF2B5EF4-FFF2-40B4-BE49-F238E27FC236}">
                <a16:creationId xmlns:a16="http://schemas.microsoft.com/office/drawing/2014/main" id="{9285FFBE-BC84-4D3E-BC1E-D2122CE35917}"/>
              </a:ext>
              <a:ext uri="{C183D7F6-B498-43B3-948B-1728B52AA6E4}">
                <adec:decorative xmlns:adec="http://schemas.microsoft.com/office/drawing/2017/decorative" val="1"/>
              </a:ext>
            </a:extLst>
          </p:cNvPr>
          <p:cNvSpPr txBox="1"/>
          <p:nvPr>
            <p:custDataLst>
              <p:tags r:id="rId23"/>
            </p:custDataLst>
          </p:nvPr>
        </p:nvSpPr>
        <p:spPr>
          <a:xfrm>
            <a:off x="10337800" y="4847200"/>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4" name="Rectangle: Rounded Corners 23">
            <a:extLst>
              <a:ext uri="{FF2B5EF4-FFF2-40B4-BE49-F238E27FC236}">
                <a16:creationId xmlns:a16="http://schemas.microsoft.com/office/drawing/2014/main" id="{727EA6C4-7070-44EC-AB2C-338959E022F8}"/>
              </a:ext>
              <a:ext uri="{C183D7F6-B498-43B3-948B-1728B52AA6E4}">
                <adec:decorative xmlns:adec="http://schemas.microsoft.com/office/drawing/2017/decorative" val="1"/>
              </a:ext>
            </a:extLst>
          </p:cNvPr>
          <p:cNvSpPr/>
          <p:nvPr>
            <p:custDataLst>
              <p:tags r:id="rId24"/>
            </p:custDataLst>
          </p:nvPr>
        </p:nvSpPr>
        <p:spPr>
          <a:xfrm>
            <a:off x="838200" y="4866766"/>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5" name="Rectangle: Rounded Corners 24">
            <a:extLst>
              <a:ext uri="{FF2B5EF4-FFF2-40B4-BE49-F238E27FC236}">
                <a16:creationId xmlns:a16="http://schemas.microsoft.com/office/drawing/2014/main" id="{130DFE46-AAFE-4047-B65D-F2D5A87AE22E}"/>
              </a:ext>
              <a:ext uri="{C183D7F6-B498-43B3-948B-1728B52AA6E4}">
                <adec:decorative xmlns:adec="http://schemas.microsoft.com/office/drawing/2017/decorative" val="1"/>
              </a:ext>
            </a:extLst>
          </p:cNvPr>
          <p:cNvSpPr/>
          <p:nvPr>
            <p:custDataLst>
              <p:tags r:id="rId25"/>
            </p:custDataLst>
          </p:nvPr>
        </p:nvSpPr>
        <p:spPr>
          <a:xfrm>
            <a:off x="838200" y="4866766"/>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6" name="Rectangle 25">
            <a:extLst>
              <a:ext uri="{FF2B5EF4-FFF2-40B4-BE49-F238E27FC236}">
                <a16:creationId xmlns:a16="http://schemas.microsoft.com/office/drawing/2014/main" id="{B97A56E0-E487-4054-A738-077AD943403C}"/>
              </a:ext>
              <a:ext uri="{C183D7F6-B498-43B3-948B-1728B52AA6E4}">
                <adec:decorative xmlns:adec="http://schemas.microsoft.com/office/drawing/2017/decorative" val="1"/>
              </a:ext>
            </a:extLst>
          </p:cNvPr>
          <p:cNvSpPr/>
          <p:nvPr>
            <p:custDataLst>
              <p:tags r:id="rId26"/>
            </p:custDataLst>
          </p:nvPr>
        </p:nvSpPr>
        <p:spPr>
          <a:xfrm>
            <a:off x="0" y="5486400"/>
            <a:ext cx="12192000" cy="1219200"/>
          </a:xfrm>
          <a:prstGeom prst="rect">
            <a:avLst/>
          </a:prstGeom>
          <a:solidFill>
            <a:srgbClr val="666666">
              <a:alpha val="40000"/>
              <a:alpha val="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srgbClr>
          </a:solidFill>
          <a:ln w="12700" cap="flat" cmpd="sng" algn="ctr">
            <a:solidFill>
              <a:srgbClr val="808080">
                <a:alpha val="40000"/>
                <a:alpha val="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
        <p:nvSpPr>
          <p:cNvPr id="27" name="Oval 26">
            <a:extLst>
              <a:ext uri="{FF2B5EF4-FFF2-40B4-BE49-F238E27FC236}">
                <a16:creationId xmlns:a16="http://schemas.microsoft.com/office/drawing/2014/main" id="{0218E908-DA60-42CA-8B6C-AA5B902496E2}"/>
              </a:ext>
            </a:extLst>
          </p:cNvPr>
          <p:cNvSpPr/>
          <p:nvPr>
            <p:custDataLst>
              <p:tags r:id="rId27"/>
            </p:custDataLst>
          </p:nvPr>
        </p:nvSpPr>
        <p:spPr>
          <a:xfrm>
            <a:off x="9893808" y="4136516"/>
            <a:ext cx="254000" cy="254000"/>
          </a:xfrm>
          <a:prstGeom prst="ellipse">
            <a:avLst/>
          </a:prstGeom>
          <a:solidFill>
            <a:srgbClr val="FFFFFF"/>
          </a:solidFill>
          <a:ln w="25400" cap="flat" cmpd="sng" algn="ctr">
            <a:solidFill>
              <a:srgbClr val="4472C4"/>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2000" b="1">
                <a:solidFill>
                  <a:srgbClr val="4472C4"/>
                </a:solidFill>
              </a:rPr>
              <a:t>✓</a:t>
            </a:r>
          </a:p>
        </p:txBody>
      </p:sp>
      <p:sp>
        <p:nvSpPr>
          <p:cNvPr id="28" name="Oval 27">
            <a:extLst>
              <a:ext uri="{FF2B5EF4-FFF2-40B4-BE49-F238E27FC236}">
                <a16:creationId xmlns:a16="http://schemas.microsoft.com/office/drawing/2014/main" id="{B4BA9954-A6CE-495A-86DE-100F0712E1D9}"/>
              </a:ext>
            </a:extLst>
          </p:cNvPr>
          <p:cNvSpPr/>
          <p:nvPr>
            <p:custDataLst>
              <p:tags r:id="rId28"/>
            </p:custDataLst>
          </p:nvPr>
        </p:nvSpPr>
        <p:spPr>
          <a:xfrm>
            <a:off x="9893808" y="4136516"/>
            <a:ext cx="254000" cy="254000"/>
          </a:xfrm>
          <a:prstGeom prst="ellipse">
            <a:avLst/>
          </a:prstGeom>
          <a:solidFill>
            <a:srgbClr val="FFFFFF"/>
          </a:solidFill>
          <a:ln w="25400" cap="flat" cmpd="sng" algn="ctr">
            <a:solidFill>
              <a:srgbClr val="4472C4"/>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2000" b="1">
                <a:solidFill>
                  <a:srgbClr val="4472C4"/>
                </a:solidFill>
              </a:rPr>
              <a:t>✓</a:t>
            </a:r>
          </a:p>
        </p:txBody>
      </p:sp>
    </p:spTree>
    <p:custDataLst>
      <p:tags r:id="rId1"/>
    </p:custDataLst>
    <p:extLst>
      <p:ext uri="{BB962C8B-B14F-4D97-AF65-F5344CB8AC3E}">
        <p14:creationId xmlns:p14="http://schemas.microsoft.com/office/powerpoint/2010/main" val="5204877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721583"/>
            <a:ext cx="10515600" cy="1325563"/>
          </a:xfrm>
        </p:spPr>
        <p:txBody>
          <a:bodyPr/>
          <a:lstStyle/>
          <a:p>
            <a:r>
              <a:rPr lang="en-FI">
                <a:latin typeface="Aptos" panose="020B0004020202020204" pitchFamily="34" charset="0"/>
              </a:rPr>
              <a:t>Harvard referencing consists of:</a:t>
            </a: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BD089E63-A433-4E0D-B87F-1F400B4150FE}"/>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12/12</a:t>
            </a:r>
          </a:p>
        </p:txBody>
      </p:sp>
      <p:sp>
        <p:nvSpPr>
          <p:cNvPr id="5" name="Rectangle: Rounded Corners 4">
            <a:extLst>
              <a:ext uri="{FF2B5EF4-FFF2-40B4-BE49-F238E27FC236}">
                <a16:creationId xmlns:a16="http://schemas.microsoft.com/office/drawing/2014/main" id="{05D395BF-DC01-433B-BD7D-E8F9FD088093}"/>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651C961B-7A42-463B-9252-C699D6CBF6E7}"/>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54C029B2-63C6-42EA-B7AD-F1A9294AB590}"/>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C359A19D-578E-4E47-A209-E13BF3FD2D7A}"/>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A26B462E-F664-4D22-AFFC-D634D40809A0}"/>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3C3F0F92-738C-43F7-BEB9-9EAF391EDDF5}"/>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116-156-786</a:t>
            </a:r>
            <a:endParaRPr lang="en-GB"/>
          </a:p>
        </p:txBody>
      </p:sp>
      <p:sp>
        <p:nvSpPr>
          <p:cNvPr id="11" name="TextBox 10">
            <a:extLst>
              <a:ext uri="{FF2B5EF4-FFF2-40B4-BE49-F238E27FC236}">
                <a16:creationId xmlns:a16="http://schemas.microsoft.com/office/drawing/2014/main" id="{88B0CF6A-790E-4FBE-B496-1C644BD87532}"/>
              </a:ext>
            </a:extLst>
          </p:cNvPr>
          <p:cNvSpPr txBox="1"/>
          <p:nvPr>
            <p:custDataLst>
              <p:tags r:id="rId11"/>
            </p:custDataLst>
          </p:nvPr>
        </p:nvSpPr>
        <p:spPr>
          <a:xfrm>
            <a:off x="838200" y="2154777"/>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Footnotes and bibliography</a:t>
            </a:r>
          </a:p>
        </p:txBody>
      </p:sp>
      <p:sp>
        <p:nvSpPr>
          <p:cNvPr id="12" name="TextBox 11">
            <a:extLst>
              <a:ext uri="{FF2B5EF4-FFF2-40B4-BE49-F238E27FC236}">
                <a16:creationId xmlns:a16="http://schemas.microsoft.com/office/drawing/2014/main" id="{04BCF9C8-C62A-48DD-833C-F6752646286B}"/>
              </a:ext>
              <a:ext uri="{C183D7F6-B498-43B3-948B-1728B52AA6E4}">
                <adec:decorative xmlns:adec="http://schemas.microsoft.com/office/drawing/2017/decorative" val="1"/>
              </a:ext>
            </a:extLst>
          </p:cNvPr>
          <p:cNvSpPr txBox="1"/>
          <p:nvPr>
            <p:custDataLst>
              <p:tags r:id="rId12"/>
            </p:custDataLst>
          </p:nvPr>
        </p:nvSpPr>
        <p:spPr>
          <a:xfrm>
            <a:off x="10337800" y="2452711"/>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3" name="Rectangle: Rounded Corners 12">
            <a:extLst>
              <a:ext uri="{FF2B5EF4-FFF2-40B4-BE49-F238E27FC236}">
                <a16:creationId xmlns:a16="http://schemas.microsoft.com/office/drawing/2014/main" id="{6E5263E0-EBC4-4F92-8116-AABE8676DE57}"/>
              </a:ext>
              <a:ext uri="{C183D7F6-B498-43B3-948B-1728B52AA6E4}">
                <adec:decorative xmlns:adec="http://schemas.microsoft.com/office/drawing/2017/decorative" val="1"/>
              </a:ext>
            </a:extLst>
          </p:cNvPr>
          <p:cNvSpPr/>
          <p:nvPr>
            <p:custDataLst>
              <p:tags r:id="rId13"/>
            </p:custDataLst>
          </p:nvPr>
        </p:nvSpPr>
        <p:spPr>
          <a:xfrm>
            <a:off x="838200" y="2472277"/>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4" name="Rectangle: Rounded Corners 13">
            <a:extLst>
              <a:ext uri="{FF2B5EF4-FFF2-40B4-BE49-F238E27FC236}">
                <a16:creationId xmlns:a16="http://schemas.microsoft.com/office/drawing/2014/main" id="{1F077167-21A8-43FB-AB96-22B1CA844E95}"/>
              </a:ext>
              <a:ext uri="{C183D7F6-B498-43B3-948B-1728B52AA6E4}">
                <adec:decorative xmlns:adec="http://schemas.microsoft.com/office/drawing/2017/decorative" val="1"/>
              </a:ext>
            </a:extLst>
          </p:cNvPr>
          <p:cNvSpPr/>
          <p:nvPr>
            <p:custDataLst>
              <p:tags r:id="rId14"/>
            </p:custDataLst>
          </p:nvPr>
        </p:nvSpPr>
        <p:spPr>
          <a:xfrm>
            <a:off x="838200" y="2472277"/>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5" name="TextBox 14">
            <a:extLst>
              <a:ext uri="{FF2B5EF4-FFF2-40B4-BE49-F238E27FC236}">
                <a16:creationId xmlns:a16="http://schemas.microsoft.com/office/drawing/2014/main" id="{F45FA359-E31B-4083-B60B-4610C7EE3595}"/>
              </a:ext>
            </a:extLst>
          </p:cNvPr>
          <p:cNvSpPr txBox="1"/>
          <p:nvPr>
            <p:custDataLst>
              <p:tags r:id="rId15"/>
            </p:custDataLst>
          </p:nvPr>
        </p:nvSpPr>
        <p:spPr>
          <a:xfrm>
            <a:off x="838200" y="2916777"/>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In-text citations and a reference list</a:t>
            </a:r>
          </a:p>
        </p:txBody>
      </p:sp>
      <p:sp>
        <p:nvSpPr>
          <p:cNvPr id="16" name="TextBox 15">
            <a:extLst>
              <a:ext uri="{FF2B5EF4-FFF2-40B4-BE49-F238E27FC236}">
                <a16:creationId xmlns:a16="http://schemas.microsoft.com/office/drawing/2014/main" id="{F2CC53D3-22A2-49B6-A95E-F8975F4A036A}"/>
              </a:ext>
              <a:ext uri="{C183D7F6-B498-43B3-948B-1728B52AA6E4}">
                <adec:decorative xmlns:adec="http://schemas.microsoft.com/office/drawing/2017/decorative" val="1"/>
              </a:ext>
            </a:extLst>
          </p:cNvPr>
          <p:cNvSpPr txBox="1"/>
          <p:nvPr>
            <p:custDataLst>
              <p:tags r:id="rId16"/>
            </p:custDataLst>
          </p:nvPr>
        </p:nvSpPr>
        <p:spPr>
          <a:xfrm>
            <a:off x="10337800" y="3214711"/>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7" name="Rectangle: Rounded Corners 16">
            <a:extLst>
              <a:ext uri="{FF2B5EF4-FFF2-40B4-BE49-F238E27FC236}">
                <a16:creationId xmlns:a16="http://schemas.microsoft.com/office/drawing/2014/main" id="{01991CEB-CADF-41D5-910A-B1468F1E3B44}"/>
              </a:ext>
              <a:ext uri="{C183D7F6-B498-43B3-948B-1728B52AA6E4}">
                <adec:decorative xmlns:adec="http://schemas.microsoft.com/office/drawing/2017/decorative" val="1"/>
              </a:ext>
            </a:extLst>
          </p:cNvPr>
          <p:cNvSpPr/>
          <p:nvPr>
            <p:custDataLst>
              <p:tags r:id="rId17"/>
            </p:custDataLst>
          </p:nvPr>
        </p:nvSpPr>
        <p:spPr>
          <a:xfrm>
            <a:off x="838200" y="3234277"/>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8" name="Rectangle: Rounded Corners 17">
            <a:extLst>
              <a:ext uri="{FF2B5EF4-FFF2-40B4-BE49-F238E27FC236}">
                <a16:creationId xmlns:a16="http://schemas.microsoft.com/office/drawing/2014/main" id="{DCD5B640-069E-4E34-963C-1CECABBC5EA5}"/>
              </a:ext>
              <a:ext uri="{C183D7F6-B498-43B3-948B-1728B52AA6E4}">
                <adec:decorative xmlns:adec="http://schemas.microsoft.com/office/drawing/2017/decorative" val="1"/>
              </a:ext>
            </a:extLst>
          </p:cNvPr>
          <p:cNvSpPr/>
          <p:nvPr>
            <p:custDataLst>
              <p:tags r:id="rId18"/>
            </p:custDataLst>
          </p:nvPr>
        </p:nvSpPr>
        <p:spPr>
          <a:xfrm>
            <a:off x="838200" y="3234277"/>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9" name="TextBox 18">
            <a:extLst>
              <a:ext uri="{FF2B5EF4-FFF2-40B4-BE49-F238E27FC236}">
                <a16:creationId xmlns:a16="http://schemas.microsoft.com/office/drawing/2014/main" id="{F611E57D-92FF-4BA4-B3F2-69763829028D}"/>
              </a:ext>
            </a:extLst>
          </p:cNvPr>
          <p:cNvSpPr txBox="1"/>
          <p:nvPr>
            <p:custDataLst>
              <p:tags r:id="rId19"/>
            </p:custDataLst>
          </p:nvPr>
        </p:nvSpPr>
        <p:spPr>
          <a:xfrm>
            <a:off x="838200" y="3678777"/>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Hyperlinks and appendices</a:t>
            </a:r>
          </a:p>
        </p:txBody>
      </p:sp>
      <p:sp>
        <p:nvSpPr>
          <p:cNvPr id="20" name="TextBox 19">
            <a:extLst>
              <a:ext uri="{FF2B5EF4-FFF2-40B4-BE49-F238E27FC236}">
                <a16:creationId xmlns:a16="http://schemas.microsoft.com/office/drawing/2014/main" id="{F65F2CF6-D21B-4FE0-979D-E772C086F932}"/>
              </a:ext>
              <a:ext uri="{C183D7F6-B498-43B3-948B-1728B52AA6E4}">
                <adec:decorative xmlns:adec="http://schemas.microsoft.com/office/drawing/2017/decorative" val="1"/>
              </a:ext>
            </a:extLst>
          </p:cNvPr>
          <p:cNvSpPr txBox="1"/>
          <p:nvPr>
            <p:custDataLst>
              <p:tags r:id="rId20"/>
            </p:custDataLst>
          </p:nvPr>
        </p:nvSpPr>
        <p:spPr>
          <a:xfrm>
            <a:off x="10337800" y="3976711"/>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1" name="Rectangle: Rounded Corners 20">
            <a:extLst>
              <a:ext uri="{FF2B5EF4-FFF2-40B4-BE49-F238E27FC236}">
                <a16:creationId xmlns:a16="http://schemas.microsoft.com/office/drawing/2014/main" id="{F3A52DD7-4662-4380-8E86-C9B0804A6A2D}"/>
              </a:ext>
              <a:ext uri="{C183D7F6-B498-43B3-948B-1728B52AA6E4}">
                <adec:decorative xmlns:adec="http://schemas.microsoft.com/office/drawing/2017/decorative" val="1"/>
              </a:ext>
            </a:extLst>
          </p:cNvPr>
          <p:cNvSpPr/>
          <p:nvPr>
            <p:custDataLst>
              <p:tags r:id="rId21"/>
            </p:custDataLst>
          </p:nvPr>
        </p:nvSpPr>
        <p:spPr>
          <a:xfrm>
            <a:off x="838200" y="3996277"/>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2" name="Rectangle: Rounded Corners 21">
            <a:extLst>
              <a:ext uri="{FF2B5EF4-FFF2-40B4-BE49-F238E27FC236}">
                <a16:creationId xmlns:a16="http://schemas.microsoft.com/office/drawing/2014/main" id="{BD2FE351-4CCA-4E25-8247-339EEABCEB03}"/>
              </a:ext>
              <a:ext uri="{C183D7F6-B498-43B3-948B-1728B52AA6E4}">
                <adec:decorative xmlns:adec="http://schemas.microsoft.com/office/drawing/2017/decorative" val="1"/>
              </a:ext>
            </a:extLst>
          </p:cNvPr>
          <p:cNvSpPr/>
          <p:nvPr>
            <p:custDataLst>
              <p:tags r:id="rId22"/>
            </p:custDataLst>
          </p:nvPr>
        </p:nvSpPr>
        <p:spPr>
          <a:xfrm>
            <a:off x="838200" y="3996277"/>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3" name="TextBox 22">
            <a:extLst>
              <a:ext uri="{FF2B5EF4-FFF2-40B4-BE49-F238E27FC236}">
                <a16:creationId xmlns:a16="http://schemas.microsoft.com/office/drawing/2014/main" id="{EDF6E7DF-AC6F-4598-AAD2-F493A0937788}"/>
              </a:ext>
            </a:extLst>
          </p:cNvPr>
          <p:cNvSpPr txBox="1"/>
          <p:nvPr>
            <p:custDataLst>
              <p:tags r:id="rId23"/>
            </p:custDataLst>
          </p:nvPr>
        </p:nvSpPr>
        <p:spPr>
          <a:xfrm>
            <a:off x="838200" y="4440777"/>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Quotations and summaries only</a:t>
            </a:r>
          </a:p>
        </p:txBody>
      </p:sp>
      <p:sp>
        <p:nvSpPr>
          <p:cNvPr id="24" name="TextBox 23">
            <a:extLst>
              <a:ext uri="{FF2B5EF4-FFF2-40B4-BE49-F238E27FC236}">
                <a16:creationId xmlns:a16="http://schemas.microsoft.com/office/drawing/2014/main" id="{80E3CBF8-8702-4C85-A1FB-4DAFF3B3208B}"/>
              </a:ext>
              <a:ext uri="{C183D7F6-B498-43B3-948B-1728B52AA6E4}">
                <adec:decorative xmlns:adec="http://schemas.microsoft.com/office/drawing/2017/decorative" val="1"/>
              </a:ext>
            </a:extLst>
          </p:cNvPr>
          <p:cNvSpPr txBox="1"/>
          <p:nvPr>
            <p:custDataLst>
              <p:tags r:id="rId24"/>
            </p:custDataLst>
          </p:nvPr>
        </p:nvSpPr>
        <p:spPr>
          <a:xfrm>
            <a:off x="10337800" y="4738711"/>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5" name="Rectangle: Rounded Corners 24">
            <a:extLst>
              <a:ext uri="{FF2B5EF4-FFF2-40B4-BE49-F238E27FC236}">
                <a16:creationId xmlns:a16="http://schemas.microsoft.com/office/drawing/2014/main" id="{A90B4E6C-1A08-4535-8529-E57B4DA8AD23}"/>
              </a:ext>
              <a:ext uri="{C183D7F6-B498-43B3-948B-1728B52AA6E4}">
                <adec:decorative xmlns:adec="http://schemas.microsoft.com/office/drawing/2017/decorative" val="1"/>
              </a:ext>
            </a:extLst>
          </p:cNvPr>
          <p:cNvSpPr/>
          <p:nvPr>
            <p:custDataLst>
              <p:tags r:id="rId25"/>
            </p:custDataLst>
          </p:nvPr>
        </p:nvSpPr>
        <p:spPr>
          <a:xfrm>
            <a:off x="838200" y="4758277"/>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6" name="Rectangle: Rounded Corners 25">
            <a:extLst>
              <a:ext uri="{FF2B5EF4-FFF2-40B4-BE49-F238E27FC236}">
                <a16:creationId xmlns:a16="http://schemas.microsoft.com/office/drawing/2014/main" id="{DBACB5B8-4B06-4147-B875-9E78BDADED09}"/>
              </a:ext>
              <a:ext uri="{C183D7F6-B498-43B3-948B-1728B52AA6E4}">
                <adec:decorative xmlns:adec="http://schemas.microsoft.com/office/drawing/2017/decorative" val="1"/>
              </a:ext>
            </a:extLst>
          </p:cNvPr>
          <p:cNvSpPr/>
          <p:nvPr>
            <p:custDataLst>
              <p:tags r:id="rId26"/>
            </p:custDataLst>
          </p:nvPr>
        </p:nvSpPr>
        <p:spPr>
          <a:xfrm>
            <a:off x="838200" y="4758277"/>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Tree>
    <p:custDataLst>
      <p:tags r:id="rId1"/>
    </p:custDataLst>
    <p:extLst>
      <p:ext uri="{BB962C8B-B14F-4D97-AF65-F5344CB8AC3E}">
        <p14:creationId xmlns:p14="http://schemas.microsoft.com/office/powerpoint/2010/main" val="37902491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713835"/>
            <a:ext cx="10515600" cy="1325563"/>
          </a:xfrm>
        </p:spPr>
        <p:txBody>
          <a:bodyPr/>
          <a:lstStyle/>
          <a:p>
            <a:r>
              <a:rPr lang="en-FI">
                <a:latin typeface="Aptos" panose="020B0004020202020204" pitchFamily="34" charset="0"/>
              </a:rPr>
              <a:t>Harvard referencing consists of:</a:t>
            </a: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99F54A23-4AED-42F1-8E41-847D94D2BA0F}"/>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12</a:t>
            </a:r>
          </a:p>
        </p:txBody>
      </p:sp>
      <p:sp>
        <p:nvSpPr>
          <p:cNvPr id="5" name="Rectangle: Rounded Corners 4">
            <a:extLst>
              <a:ext uri="{FF2B5EF4-FFF2-40B4-BE49-F238E27FC236}">
                <a16:creationId xmlns:a16="http://schemas.microsoft.com/office/drawing/2014/main" id="{66699097-5DAD-4039-A804-50D9B1D38D4A}"/>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6" name="Rectangle: Top Corners Snipped 5">
            <a:extLst>
              <a:ext uri="{FF2B5EF4-FFF2-40B4-BE49-F238E27FC236}">
                <a16:creationId xmlns:a16="http://schemas.microsoft.com/office/drawing/2014/main" id="{25524AB1-E9F2-4F7E-B059-9D522005D1FE}"/>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2B0E6ACE-6702-4945-AD8D-CC08886A2814}"/>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B92F675A-6658-4299-96E0-B809B119BEF2}"/>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BB4C62D5-6407-4BD4-B245-4A557A580216}"/>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116-156-786</a:t>
            </a:r>
            <a:endParaRPr lang="en-GB"/>
          </a:p>
        </p:txBody>
      </p:sp>
      <p:sp>
        <p:nvSpPr>
          <p:cNvPr id="10" name="TextBox 9">
            <a:extLst>
              <a:ext uri="{FF2B5EF4-FFF2-40B4-BE49-F238E27FC236}">
                <a16:creationId xmlns:a16="http://schemas.microsoft.com/office/drawing/2014/main" id="{07ADF9FF-3854-4E8A-85DA-29FCD74F1429}"/>
              </a:ext>
            </a:extLst>
          </p:cNvPr>
          <p:cNvSpPr txBox="1"/>
          <p:nvPr>
            <p:custDataLst>
              <p:tags r:id="rId10"/>
            </p:custDataLst>
          </p:nvPr>
        </p:nvSpPr>
        <p:spPr>
          <a:xfrm>
            <a:off x="838200" y="2147029"/>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Footnotes and bibliography</a:t>
            </a:r>
          </a:p>
        </p:txBody>
      </p:sp>
      <p:sp>
        <p:nvSpPr>
          <p:cNvPr id="11" name="TextBox 10">
            <a:extLst>
              <a:ext uri="{FF2B5EF4-FFF2-40B4-BE49-F238E27FC236}">
                <a16:creationId xmlns:a16="http://schemas.microsoft.com/office/drawing/2014/main" id="{9474603D-303D-4F1B-B061-084327529E2B}"/>
              </a:ext>
              <a:ext uri="{C183D7F6-B498-43B3-948B-1728B52AA6E4}">
                <adec:decorative xmlns:adec="http://schemas.microsoft.com/office/drawing/2017/decorative" val="1"/>
              </a:ext>
            </a:extLst>
          </p:cNvPr>
          <p:cNvSpPr txBox="1"/>
          <p:nvPr>
            <p:custDataLst>
              <p:tags r:id="rId11"/>
            </p:custDataLst>
          </p:nvPr>
        </p:nvSpPr>
        <p:spPr>
          <a:xfrm>
            <a:off x="10337800" y="2444963"/>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8%</a:t>
            </a:r>
          </a:p>
        </p:txBody>
      </p:sp>
      <p:sp>
        <p:nvSpPr>
          <p:cNvPr id="12" name="Rectangle: Rounded Corners 11">
            <a:extLst>
              <a:ext uri="{FF2B5EF4-FFF2-40B4-BE49-F238E27FC236}">
                <a16:creationId xmlns:a16="http://schemas.microsoft.com/office/drawing/2014/main" id="{49A02FC9-958D-4A2C-882A-C6ED7AC746FC}"/>
              </a:ext>
              <a:ext uri="{C183D7F6-B498-43B3-948B-1728B52AA6E4}">
                <adec:decorative xmlns:adec="http://schemas.microsoft.com/office/drawing/2017/decorative" val="1"/>
              </a:ext>
            </a:extLst>
          </p:cNvPr>
          <p:cNvSpPr/>
          <p:nvPr>
            <p:custDataLst>
              <p:tags r:id="rId12"/>
            </p:custDataLst>
          </p:nvPr>
        </p:nvSpPr>
        <p:spPr>
          <a:xfrm>
            <a:off x="838200" y="2464529"/>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3" name="Rectangle: Rounded Corners 12">
            <a:extLst>
              <a:ext uri="{FF2B5EF4-FFF2-40B4-BE49-F238E27FC236}">
                <a16:creationId xmlns:a16="http://schemas.microsoft.com/office/drawing/2014/main" id="{BA90E2D0-6616-470B-8C69-540CC2C4D208}"/>
              </a:ext>
              <a:ext uri="{C183D7F6-B498-43B3-948B-1728B52AA6E4}">
                <adec:decorative xmlns:adec="http://schemas.microsoft.com/office/drawing/2017/decorative" val="1"/>
              </a:ext>
            </a:extLst>
          </p:cNvPr>
          <p:cNvSpPr/>
          <p:nvPr>
            <p:custDataLst>
              <p:tags r:id="rId13"/>
            </p:custDataLst>
          </p:nvPr>
        </p:nvSpPr>
        <p:spPr>
          <a:xfrm>
            <a:off x="838200" y="2464528"/>
            <a:ext cx="94996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4" name="TextBox 13">
            <a:extLst>
              <a:ext uri="{FF2B5EF4-FFF2-40B4-BE49-F238E27FC236}">
                <a16:creationId xmlns:a16="http://schemas.microsoft.com/office/drawing/2014/main" id="{A3543B96-08F8-44B4-9DF9-C299998CE648}"/>
              </a:ext>
            </a:extLst>
          </p:cNvPr>
          <p:cNvSpPr txBox="1"/>
          <p:nvPr>
            <p:custDataLst>
              <p:tags r:id="rId14"/>
            </p:custDataLst>
          </p:nvPr>
        </p:nvSpPr>
        <p:spPr>
          <a:xfrm>
            <a:off x="838200" y="2909029"/>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In-text citations and a reference list</a:t>
            </a:r>
          </a:p>
        </p:txBody>
      </p:sp>
      <p:sp>
        <p:nvSpPr>
          <p:cNvPr id="15" name="TextBox 14">
            <a:extLst>
              <a:ext uri="{FF2B5EF4-FFF2-40B4-BE49-F238E27FC236}">
                <a16:creationId xmlns:a16="http://schemas.microsoft.com/office/drawing/2014/main" id="{B32B45C2-31C9-4FFD-A1F1-5B4ED1134C90}"/>
              </a:ext>
              <a:ext uri="{C183D7F6-B498-43B3-948B-1728B52AA6E4}">
                <adec:decorative xmlns:adec="http://schemas.microsoft.com/office/drawing/2017/decorative" val="1"/>
              </a:ext>
            </a:extLst>
          </p:cNvPr>
          <p:cNvSpPr txBox="1"/>
          <p:nvPr>
            <p:custDataLst>
              <p:tags r:id="rId15"/>
            </p:custDataLst>
          </p:nvPr>
        </p:nvSpPr>
        <p:spPr>
          <a:xfrm>
            <a:off x="10337800" y="3206963"/>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83%</a:t>
            </a:r>
          </a:p>
        </p:txBody>
      </p:sp>
      <p:sp>
        <p:nvSpPr>
          <p:cNvPr id="16" name="Rectangle: Rounded Corners 15">
            <a:extLst>
              <a:ext uri="{FF2B5EF4-FFF2-40B4-BE49-F238E27FC236}">
                <a16:creationId xmlns:a16="http://schemas.microsoft.com/office/drawing/2014/main" id="{297A0A7E-F759-40A0-A6E9-BFB62C86241A}"/>
              </a:ext>
              <a:ext uri="{C183D7F6-B498-43B3-948B-1728B52AA6E4}">
                <adec:decorative xmlns:adec="http://schemas.microsoft.com/office/drawing/2017/decorative" val="1"/>
              </a:ext>
            </a:extLst>
          </p:cNvPr>
          <p:cNvSpPr/>
          <p:nvPr>
            <p:custDataLst>
              <p:tags r:id="rId16"/>
            </p:custDataLst>
          </p:nvPr>
        </p:nvSpPr>
        <p:spPr>
          <a:xfrm>
            <a:off x="838200" y="3226529"/>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7" name="Rectangle: Rounded Corners 16">
            <a:extLst>
              <a:ext uri="{FF2B5EF4-FFF2-40B4-BE49-F238E27FC236}">
                <a16:creationId xmlns:a16="http://schemas.microsoft.com/office/drawing/2014/main" id="{B988BBD0-85F0-4984-8199-DF1493A39FDD}"/>
              </a:ext>
              <a:ext uri="{C183D7F6-B498-43B3-948B-1728B52AA6E4}">
                <adec:decorative xmlns:adec="http://schemas.microsoft.com/office/drawing/2017/decorative" val="1"/>
              </a:ext>
            </a:extLst>
          </p:cNvPr>
          <p:cNvSpPr/>
          <p:nvPr>
            <p:custDataLst>
              <p:tags r:id="rId17"/>
            </p:custDataLst>
          </p:nvPr>
        </p:nvSpPr>
        <p:spPr>
          <a:xfrm>
            <a:off x="838200" y="3226528"/>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8" name="TextBox 17">
            <a:extLst>
              <a:ext uri="{FF2B5EF4-FFF2-40B4-BE49-F238E27FC236}">
                <a16:creationId xmlns:a16="http://schemas.microsoft.com/office/drawing/2014/main" id="{0D67C776-A269-49BE-A336-C87F80C7F633}"/>
              </a:ext>
            </a:extLst>
          </p:cNvPr>
          <p:cNvSpPr txBox="1"/>
          <p:nvPr>
            <p:custDataLst>
              <p:tags r:id="rId18"/>
            </p:custDataLst>
          </p:nvPr>
        </p:nvSpPr>
        <p:spPr>
          <a:xfrm>
            <a:off x="838200" y="3671029"/>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Hyperlinks and appendices</a:t>
            </a:r>
          </a:p>
        </p:txBody>
      </p:sp>
      <p:sp>
        <p:nvSpPr>
          <p:cNvPr id="19" name="TextBox 18">
            <a:extLst>
              <a:ext uri="{FF2B5EF4-FFF2-40B4-BE49-F238E27FC236}">
                <a16:creationId xmlns:a16="http://schemas.microsoft.com/office/drawing/2014/main" id="{F7C761CA-89F5-4A91-A311-85195C53952F}"/>
              </a:ext>
              <a:ext uri="{C183D7F6-B498-43B3-948B-1728B52AA6E4}">
                <adec:decorative xmlns:adec="http://schemas.microsoft.com/office/drawing/2017/decorative" val="1"/>
              </a:ext>
            </a:extLst>
          </p:cNvPr>
          <p:cNvSpPr txBox="1"/>
          <p:nvPr>
            <p:custDataLst>
              <p:tags r:id="rId19"/>
            </p:custDataLst>
          </p:nvPr>
        </p:nvSpPr>
        <p:spPr>
          <a:xfrm>
            <a:off x="10337800" y="3968963"/>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0" name="Rectangle: Rounded Corners 19">
            <a:extLst>
              <a:ext uri="{FF2B5EF4-FFF2-40B4-BE49-F238E27FC236}">
                <a16:creationId xmlns:a16="http://schemas.microsoft.com/office/drawing/2014/main" id="{C0AD0510-7EC7-4F73-B0E3-C66E3914A72D}"/>
              </a:ext>
              <a:ext uri="{C183D7F6-B498-43B3-948B-1728B52AA6E4}">
                <adec:decorative xmlns:adec="http://schemas.microsoft.com/office/drawing/2017/decorative" val="1"/>
              </a:ext>
            </a:extLst>
          </p:cNvPr>
          <p:cNvSpPr/>
          <p:nvPr>
            <p:custDataLst>
              <p:tags r:id="rId20"/>
            </p:custDataLst>
          </p:nvPr>
        </p:nvSpPr>
        <p:spPr>
          <a:xfrm>
            <a:off x="838200" y="3988529"/>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1" name="Rectangle: Rounded Corners 20">
            <a:extLst>
              <a:ext uri="{FF2B5EF4-FFF2-40B4-BE49-F238E27FC236}">
                <a16:creationId xmlns:a16="http://schemas.microsoft.com/office/drawing/2014/main" id="{14B8514D-2D5B-4947-ACCC-182131E23353}"/>
              </a:ext>
              <a:ext uri="{C183D7F6-B498-43B3-948B-1728B52AA6E4}">
                <adec:decorative xmlns:adec="http://schemas.microsoft.com/office/drawing/2017/decorative" val="1"/>
              </a:ext>
            </a:extLst>
          </p:cNvPr>
          <p:cNvSpPr/>
          <p:nvPr>
            <p:custDataLst>
              <p:tags r:id="rId21"/>
            </p:custDataLst>
          </p:nvPr>
        </p:nvSpPr>
        <p:spPr>
          <a:xfrm>
            <a:off x="838200" y="3988528"/>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2" name="TextBox 21">
            <a:extLst>
              <a:ext uri="{FF2B5EF4-FFF2-40B4-BE49-F238E27FC236}">
                <a16:creationId xmlns:a16="http://schemas.microsoft.com/office/drawing/2014/main" id="{71D1C39B-8D00-44B8-BE6C-715C7124F275}"/>
              </a:ext>
            </a:extLst>
          </p:cNvPr>
          <p:cNvSpPr txBox="1"/>
          <p:nvPr>
            <p:custDataLst>
              <p:tags r:id="rId22"/>
            </p:custDataLst>
          </p:nvPr>
        </p:nvSpPr>
        <p:spPr>
          <a:xfrm>
            <a:off x="838200" y="4433029"/>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Quotations and summaries only</a:t>
            </a:r>
          </a:p>
        </p:txBody>
      </p:sp>
      <p:sp>
        <p:nvSpPr>
          <p:cNvPr id="23" name="TextBox 22">
            <a:extLst>
              <a:ext uri="{FF2B5EF4-FFF2-40B4-BE49-F238E27FC236}">
                <a16:creationId xmlns:a16="http://schemas.microsoft.com/office/drawing/2014/main" id="{F318651A-E3DF-457A-B641-DF2487AF81AD}"/>
              </a:ext>
              <a:ext uri="{C183D7F6-B498-43B3-948B-1728B52AA6E4}">
                <adec:decorative xmlns:adec="http://schemas.microsoft.com/office/drawing/2017/decorative" val="1"/>
              </a:ext>
            </a:extLst>
          </p:cNvPr>
          <p:cNvSpPr txBox="1"/>
          <p:nvPr>
            <p:custDataLst>
              <p:tags r:id="rId23"/>
            </p:custDataLst>
          </p:nvPr>
        </p:nvSpPr>
        <p:spPr>
          <a:xfrm>
            <a:off x="10337800" y="4730963"/>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8%</a:t>
            </a:r>
          </a:p>
        </p:txBody>
      </p:sp>
      <p:sp>
        <p:nvSpPr>
          <p:cNvPr id="24" name="Rectangle: Rounded Corners 23">
            <a:extLst>
              <a:ext uri="{FF2B5EF4-FFF2-40B4-BE49-F238E27FC236}">
                <a16:creationId xmlns:a16="http://schemas.microsoft.com/office/drawing/2014/main" id="{565FCACC-692F-4043-BDB2-0E9B0EDC82CC}"/>
              </a:ext>
              <a:ext uri="{C183D7F6-B498-43B3-948B-1728B52AA6E4}">
                <adec:decorative xmlns:adec="http://schemas.microsoft.com/office/drawing/2017/decorative" val="1"/>
              </a:ext>
            </a:extLst>
          </p:cNvPr>
          <p:cNvSpPr/>
          <p:nvPr>
            <p:custDataLst>
              <p:tags r:id="rId24"/>
            </p:custDataLst>
          </p:nvPr>
        </p:nvSpPr>
        <p:spPr>
          <a:xfrm>
            <a:off x="838200" y="4750529"/>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5" name="Rectangle: Rounded Corners 24">
            <a:extLst>
              <a:ext uri="{FF2B5EF4-FFF2-40B4-BE49-F238E27FC236}">
                <a16:creationId xmlns:a16="http://schemas.microsoft.com/office/drawing/2014/main" id="{8E32CE0A-7EDB-4BE1-A251-33236FD78320}"/>
              </a:ext>
              <a:ext uri="{C183D7F6-B498-43B3-948B-1728B52AA6E4}">
                <adec:decorative xmlns:adec="http://schemas.microsoft.com/office/drawing/2017/decorative" val="1"/>
              </a:ext>
            </a:extLst>
          </p:cNvPr>
          <p:cNvSpPr/>
          <p:nvPr>
            <p:custDataLst>
              <p:tags r:id="rId25"/>
            </p:custDataLst>
          </p:nvPr>
        </p:nvSpPr>
        <p:spPr>
          <a:xfrm>
            <a:off x="838200" y="4750528"/>
            <a:ext cx="94996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6" name="Rectangle 25">
            <a:extLst>
              <a:ext uri="{FF2B5EF4-FFF2-40B4-BE49-F238E27FC236}">
                <a16:creationId xmlns:a16="http://schemas.microsoft.com/office/drawing/2014/main" id="{C3235C08-5461-4A68-B46C-BBE8B52DCB69}"/>
              </a:ext>
              <a:ext uri="{C183D7F6-B498-43B3-948B-1728B52AA6E4}">
                <adec:decorative xmlns:adec="http://schemas.microsoft.com/office/drawing/2017/decorative" val="1"/>
              </a:ext>
            </a:extLst>
          </p:cNvPr>
          <p:cNvSpPr/>
          <p:nvPr>
            <p:custDataLst>
              <p:tags r:id="rId26"/>
            </p:custDataLst>
          </p:nvPr>
        </p:nvSpPr>
        <p:spPr>
          <a:xfrm>
            <a:off x="0" y="5486400"/>
            <a:ext cx="12192000" cy="1219200"/>
          </a:xfrm>
          <a:prstGeom prst="rect">
            <a:avLst/>
          </a:prstGeom>
          <a:solidFill>
            <a:srgbClr val="666666">
              <a:alpha val="40000"/>
              <a:alpha val="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srgbClr>
          </a:solidFill>
          <a:ln w="12700" cap="flat" cmpd="sng" algn="ctr">
            <a:solidFill>
              <a:srgbClr val="808080">
                <a:alpha val="40000"/>
                <a:alpha val="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
        <p:nvSpPr>
          <p:cNvPr id="27" name="Oval 26">
            <a:extLst>
              <a:ext uri="{FF2B5EF4-FFF2-40B4-BE49-F238E27FC236}">
                <a16:creationId xmlns:a16="http://schemas.microsoft.com/office/drawing/2014/main" id="{EF647535-839D-41D9-A19F-BD2B0EF240FC}"/>
              </a:ext>
            </a:extLst>
          </p:cNvPr>
          <p:cNvSpPr/>
          <p:nvPr>
            <p:custDataLst>
              <p:tags r:id="rId27"/>
            </p:custDataLst>
          </p:nvPr>
        </p:nvSpPr>
        <p:spPr>
          <a:xfrm>
            <a:off x="9893808" y="3258278"/>
            <a:ext cx="254000" cy="254000"/>
          </a:xfrm>
          <a:prstGeom prst="ellipse">
            <a:avLst/>
          </a:prstGeom>
          <a:solidFill>
            <a:srgbClr val="FFFFFF"/>
          </a:solidFill>
          <a:ln w="25400" cap="flat" cmpd="sng" algn="ctr">
            <a:solidFill>
              <a:srgbClr val="4472C4"/>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2000" b="1">
                <a:solidFill>
                  <a:srgbClr val="4472C4"/>
                </a:solidFill>
              </a:rPr>
              <a:t>✓</a:t>
            </a:r>
          </a:p>
        </p:txBody>
      </p:sp>
    </p:spTree>
    <p:custDataLst>
      <p:tags r:id="rId1"/>
    </p:custDataLst>
    <p:extLst>
      <p:ext uri="{BB962C8B-B14F-4D97-AF65-F5344CB8AC3E}">
        <p14:creationId xmlns:p14="http://schemas.microsoft.com/office/powerpoint/2010/main" val="34123960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837823"/>
            <a:ext cx="10515600" cy="1325563"/>
          </a:xfrm>
        </p:spPr>
        <p:txBody>
          <a:bodyPr/>
          <a:lstStyle/>
          <a:p>
            <a:r>
              <a:rPr lang="en-GB">
                <a:latin typeface="Aptos" panose="020B0004020202020204" pitchFamily="34" charset="0"/>
              </a:rPr>
              <a:t>What information must always appear in a Harvard in-text citation?</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9FD2FACB-7740-4466-A845-7AD4B41D7439}"/>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12/12</a:t>
            </a:r>
          </a:p>
        </p:txBody>
      </p:sp>
      <p:sp>
        <p:nvSpPr>
          <p:cNvPr id="5" name="Rectangle: Rounded Corners 4">
            <a:extLst>
              <a:ext uri="{FF2B5EF4-FFF2-40B4-BE49-F238E27FC236}">
                <a16:creationId xmlns:a16="http://schemas.microsoft.com/office/drawing/2014/main" id="{8A8F3871-D539-4802-9AAC-5443B5B2C210}"/>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1FD73E00-57ED-43BB-AF8A-AF0F103B81AA}"/>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44DDE2A2-D7F3-4E4D-8655-AA77DF806372}"/>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4AC5AF41-75B2-4465-9044-3E41D4F3147F}"/>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C7D7AA52-8F14-4129-82A2-F55379422F03}"/>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33D8A4F4-B785-41CC-9EDB-FFD1B57BF1AC}"/>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116-156-786</a:t>
            </a:r>
            <a:endParaRPr lang="en-GB"/>
          </a:p>
        </p:txBody>
      </p:sp>
      <p:sp>
        <p:nvSpPr>
          <p:cNvPr id="11" name="TextBox 10">
            <a:extLst>
              <a:ext uri="{FF2B5EF4-FFF2-40B4-BE49-F238E27FC236}">
                <a16:creationId xmlns:a16="http://schemas.microsoft.com/office/drawing/2014/main" id="{6A5CEA53-CEFE-46EF-AB4B-34762C26FEAE}"/>
              </a:ext>
            </a:extLst>
          </p:cNvPr>
          <p:cNvSpPr txBox="1"/>
          <p:nvPr>
            <p:custDataLst>
              <p:tags r:id="rId11"/>
            </p:custDataLst>
          </p:nvPr>
        </p:nvSpPr>
        <p:spPr>
          <a:xfrm>
            <a:off x="838200" y="2271017"/>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First name and title</a:t>
            </a:r>
          </a:p>
        </p:txBody>
      </p:sp>
      <p:sp>
        <p:nvSpPr>
          <p:cNvPr id="12" name="TextBox 11">
            <a:extLst>
              <a:ext uri="{FF2B5EF4-FFF2-40B4-BE49-F238E27FC236}">
                <a16:creationId xmlns:a16="http://schemas.microsoft.com/office/drawing/2014/main" id="{88940274-C8D7-4012-9BDC-F2740393D82F}"/>
              </a:ext>
              <a:ext uri="{C183D7F6-B498-43B3-948B-1728B52AA6E4}">
                <adec:decorative xmlns:adec="http://schemas.microsoft.com/office/drawing/2017/decorative" val="1"/>
              </a:ext>
            </a:extLst>
          </p:cNvPr>
          <p:cNvSpPr txBox="1"/>
          <p:nvPr>
            <p:custDataLst>
              <p:tags r:id="rId12"/>
            </p:custDataLst>
          </p:nvPr>
        </p:nvSpPr>
        <p:spPr>
          <a:xfrm>
            <a:off x="10337800" y="2568951"/>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3" name="Rectangle: Rounded Corners 12">
            <a:extLst>
              <a:ext uri="{FF2B5EF4-FFF2-40B4-BE49-F238E27FC236}">
                <a16:creationId xmlns:a16="http://schemas.microsoft.com/office/drawing/2014/main" id="{81400DD3-15C4-4988-A875-D527540BB31B}"/>
              </a:ext>
              <a:ext uri="{C183D7F6-B498-43B3-948B-1728B52AA6E4}">
                <adec:decorative xmlns:adec="http://schemas.microsoft.com/office/drawing/2017/decorative" val="1"/>
              </a:ext>
            </a:extLst>
          </p:cNvPr>
          <p:cNvSpPr/>
          <p:nvPr>
            <p:custDataLst>
              <p:tags r:id="rId13"/>
            </p:custDataLst>
          </p:nvPr>
        </p:nvSpPr>
        <p:spPr>
          <a:xfrm>
            <a:off x="838200" y="2588517"/>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4" name="Rectangle: Rounded Corners 13">
            <a:extLst>
              <a:ext uri="{FF2B5EF4-FFF2-40B4-BE49-F238E27FC236}">
                <a16:creationId xmlns:a16="http://schemas.microsoft.com/office/drawing/2014/main" id="{59ABF1F3-7D1C-4C33-B2A0-A3259FCA80BC}"/>
              </a:ext>
              <a:ext uri="{C183D7F6-B498-43B3-948B-1728B52AA6E4}">
                <adec:decorative xmlns:adec="http://schemas.microsoft.com/office/drawing/2017/decorative" val="1"/>
              </a:ext>
            </a:extLst>
          </p:cNvPr>
          <p:cNvSpPr/>
          <p:nvPr>
            <p:custDataLst>
              <p:tags r:id="rId14"/>
            </p:custDataLst>
          </p:nvPr>
        </p:nvSpPr>
        <p:spPr>
          <a:xfrm>
            <a:off x="838200" y="2588517"/>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5" name="TextBox 14">
            <a:extLst>
              <a:ext uri="{FF2B5EF4-FFF2-40B4-BE49-F238E27FC236}">
                <a16:creationId xmlns:a16="http://schemas.microsoft.com/office/drawing/2014/main" id="{6BAF3B6B-E405-4E46-9952-AFBCC2EBA15F}"/>
              </a:ext>
            </a:extLst>
          </p:cNvPr>
          <p:cNvSpPr txBox="1"/>
          <p:nvPr>
            <p:custDataLst>
              <p:tags r:id="rId15"/>
            </p:custDataLst>
          </p:nvPr>
        </p:nvSpPr>
        <p:spPr>
          <a:xfrm>
            <a:off x="838200" y="3033017"/>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Author's surname and page number</a:t>
            </a:r>
          </a:p>
        </p:txBody>
      </p:sp>
      <p:sp>
        <p:nvSpPr>
          <p:cNvPr id="16" name="TextBox 15">
            <a:extLst>
              <a:ext uri="{FF2B5EF4-FFF2-40B4-BE49-F238E27FC236}">
                <a16:creationId xmlns:a16="http://schemas.microsoft.com/office/drawing/2014/main" id="{8E2F70FA-AE98-43A1-8B7C-DAF74924420A}"/>
              </a:ext>
              <a:ext uri="{C183D7F6-B498-43B3-948B-1728B52AA6E4}">
                <adec:decorative xmlns:adec="http://schemas.microsoft.com/office/drawing/2017/decorative" val="1"/>
              </a:ext>
            </a:extLst>
          </p:cNvPr>
          <p:cNvSpPr txBox="1"/>
          <p:nvPr>
            <p:custDataLst>
              <p:tags r:id="rId16"/>
            </p:custDataLst>
          </p:nvPr>
        </p:nvSpPr>
        <p:spPr>
          <a:xfrm>
            <a:off x="10337800" y="3330951"/>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7" name="Rectangle: Rounded Corners 16">
            <a:extLst>
              <a:ext uri="{FF2B5EF4-FFF2-40B4-BE49-F238E27FC236}">
                <a16:creationId xmlns:a16="http://schemas.microsoft.com/office/drawing/2014/main" id="{BECEAD6A-7541-47C9-98CD-3526910EBF07}"/>
              </a:ext>
              <a:ext uri="{C183D7F6-B498-43B3-948B-1728B52AA6E4}">
                <adec:decorative xmlns:adec="http://schemas.microsoft.com/office/drawing/2017/decorative" val="1"/>
              </a:ext>
            </a:extLst>
          </p:cNvPr>
          <p:cNvSpPr/>
          <p:nvPr>
            <p:custDataLst>
              <p:tags r:id="rId17"/>
            </p:custDataLst>
          </p:nvPr>
        </p:nvSpPr>
        <p:spPr>
          <a:xfrm>
            <a:off x="838200" y="3350517"/>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8" name="Rectangle: Rounded Corners 17">
            <a:extLst>
              <a:ext uri="{FF2B5EF4-FFF2-40B4-BE49-F238E27FC236}">
                <a16:creationId xmlns:a16="http://schemas.microsoft.com/office/drawing/2014/main" id="{0BF0AA7F-B13E-438B-94BD-F5981C9DE995}"/>
              </a:ext>
              <a:ext uri="{C183D7F6-B498-43B3-948B-1728B52AA6E4}">
                <adec:decorative xmlns:adec="http://schemas.microsoft.com/office/drawing/2017/decorative" val="1"/>
              </a:ext>
            </a:extLst>
          </p:cNvPr>
          <p:cNvSpPr/>
          <p:nvPr>
            <p:custDataLst>
              <p:tags r:id="rId18"/>
            </p:custDataLst>
          </p:nvPr>
        </p:nvSpPr>
        <p:spPr>
          <a:xfrm>
            <a:off x="838200" y="3350517"/>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9" name="TextBox 18">
            <a:extLst>
              <a:ext uri="{FF2B5EF4-FFF2-40B4-BE49-F238E27FC236}">
                <a16:creationId xmlns:a16="http://schemas.microsoft.com/office/drawing/2014/main" id="{2DA8DD13-B460-4EB6-8E12-70458525BA20}"/>
              </a:ext>
            </a:extLst>
          </p:cNvPr>
          <p:cNvSpPr txBox="1"/>
          <p:nvPr>
            <p:custDataLst>
              <p:tags r:id="rId19"/>
            </p:custDataLst>
          </p:nvPr>
        </p:nvSpPr>
        <p:spPr>
          <a:xfrm>
            <a:off x="838200" y="3795017"/>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Publisher and year</a:t>
            </a:r>
          </a:p>
        </p:txBody>
      </p:sp>
      <p:sp>
        <p:nvSpPr>
          <p:cNvPr id="20" name="TextBox 19">
            <a:extLst>
              <a:ext uri="{FF2B5EF4-FFF2-40B4-BE49-F238E27FC236}">
                <a16:creationId xmlns:a16="http://schemas.microsoft.com/office/drawing/2014/main" id="{BD402B1A-80F1-48CF-B926-98B0726E54FD}"/>
              </a:ext>
              <a:ext uri="{C183D7F6-B498-43B3-948B-1728B52AA6E4}">
                <adec:decorative xmlns:adec="http://schemas.microsoft.com/office/drawing/2017/decorative" val="1"/>
              </a:ext>
            </a:extLst>
          </p:cNvPr>
          <p:cNvSpPr txBox="1"/>
          <p:nvPr>
            <p:custDataLst>
              <p:tags r:id="rId20"/>
            </p:custDataLst>
          </p:nvPr>
        </p:nvSpPr>
        <p:spPr>
          <a:xfrm>
            <a:off x="10337800" y="4092951"/>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1" name="Rectangle: Rounded Corners 20">
            <a:extLst>
              <a:ext uri="{FF2B5EF4-FFF2-40B4-BE49-F238E27FC236}">
                <a16:creationId xmlns:a16="http://schemas.microsoft.com/office/drawing/2014/main" id="{4B8ED5AB-14B8-413A-80BD-36F28E98BB93}"/>
              </a:ext>
              <a:ext uri="{C183D7F6-B498-43B3-948B-1728B52AA6E4}">
                <adec:decorative xmlns:adec="http://schemas.microsoft.com/office/drawing/2017/decorative" val="1"/>
              </a:ext>
            </a:extLst>
          </p:cNvPr>
          <p:cNvSpPr/>
          <p:nvPr>
            <p:custDataLst>
              <p:tags r:id="rId21"/>
            </p:custDataLst>
          </p:nvPr>
        </p:nvSpPr>
        <p:spPr>
          <a:xfrm>
            <a:off x="838200" y="4112517"/>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2" name="Rectangle: Rounded Corners 21">
            <a:extLst>
              <a:ext uri="{FF2B5EF4-FFF2-40B4-BE49-F238E27FC236}">
                <a16:creationId xmlns:a16="http://schemas.microsoft.com/office/drawing/2014/main" id="{07E6C015-DD03-42CF-B2E8-B0E445A0BD86}"/>
              </a:ext>
              <a:ext uri="{C183D7F6-B498-43B3-948B-1728B52AA6E4}">
                <adec:decorative xmlns:adec="http://schemas.microsoft.com/office/drawing/2017/decorative" val="1"/>
              </a:ext>
            </a:extLst>
          </p:cNvPr>
          <p:cNvSpPr/>
          <p:nvPr>
            <p:custDataLst>
              <p:tags r:id="rId22"/>
            </p:custDataLst>
          </p:nvPr>
        </p:nvSpPr>
        <p:spPr>
          <a:xfrm>
            <a:off x="838200" y="4112517"/>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3" name="TextBox 22">
            <a:extLst>
              <a:ext uri="{FF2B5EF4-FFF2-40B4-BE49-F238E27FC236}">
                <a16:creationId xmlns:a16="http://schemas.microsoft.com/office/drawing/2014/main" id="{C51BFDCB-7E6F-4035-A73F-AF8407B405E9}"/>
              </a:ext>
            </a:extLst>
          </p:cNvPr>
          <p:cNvSpPr txBox="1"/>
          <p:nvPr>
            <p:custDataLst>
              <p:tags r:id="rId23"/>
            </p:custDataLst>
          </p:nvPr>
        </p:nvSpPr>
        <p:spPr>
          <a:xfrm>
            <a:off x="838200" y="4557017"/>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Author's surname and year of publication</a:t>
            </a:r>
          </a:p>
        </p:txBody>
      </p:sp>
      <p:sp>
        <p:nvSpPr>
          <p:cNvPr id="24" name="TextBox 23">
            <a:extLst>
              <a:ext uri="{FF2B5EF4-FFF2-40B4-BE49-F238E27FC236}">
                <a16:creationId xmlns:a16="http://schemas.microsoft.com/office/drawing/2014/main" id="{45B14AC7-5629-43ED-B9AB-87E18C60ADA8}"/>
              </a:ext>
              <a:ext uri="{C183D7F6-B498-43B3-948B-1728B52AA6E4}">
                <adec:decorative xmlns:adec="http://schemas.microsoft.com/office/drawing/2017/decorative" val="1"/>
              </a:ext>
            </a:extLst>
          </p:cNvPr>
          <p:cNvSpPr txBox="1"/>
          <p:nvPr>
            <p:custDataLst>
              <p:tags r:id="rId24"/>
            </p:custDataLst>
          </p:nvPr>
        </p:nvSpPr>
        <p:spPr>
          <a:xfrm>
            <a:off x="10337800" y="4854951"/>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5" name="Rectangle: Rounded Corners 24">
            <a:extLst>
              <a:ext uri="{FF2B5EF4-FFF2-40B4-BE49-F238E27FC236}">
                <a16:creationId xmlns:a16="http://schemas.microsoft.com/office/drawing/2014/main" id="{178C06A0-D910-4726-A4F6-E44D231E2788}"/>
              </a:ext>
              <a:ext uri="{C183D7F6-B498-43B3-948B-1728B52AA6E4}">
                <adec:decorative xmlns:adec="http://schemas.microsoft.com/office/drawing/2017/decorative" val="1"/>
              </a:ext>
            </a:extLst>
          </p:cNvPr>
          <p:cNvSpPr/>
          <p:nvPr>
            <p:custDataLst>
              <p:tags r:id="rId25"/>
            </p:custDataLst>
          </p:nvPr>
        </p:nvSpPr>
        <p:spPr>
          <a:xfrm>
            <a:off x="838200" y="4874517"/>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6" name="Rectangle: Rounded Corners 25">
            <a:extLst>
              <a:ext uri="{FF2B5EF4-FFF2-40B4-BE49-F238E27FC236}">
                <a16:creationId xmlns:a16="http://schemas.microsoft.com/office/drawing/2014/main" id="{F13D3248-9907-4AB1-9501-2D8F97C0C66A}"/>
              </a:ext>
              <a:ext uri="{C183D7F6-B498-43B3-948B-1728B52AA6E4}">
                <adec:decorative xmlns:adec="http://schemas.microsoft.com/office/drawing/2017/decorative" val="1"/>
              </a:ext>
            </a:extLst>
          </p:cNvPr>
          <p:cNvSpPr/>
          <p:nvPr>
            <p:custDataLst>
              <p:tags r:id="rId26"/>
            </p:custDataLst>
          </p:nvPr>
        </p:nvSpPr>
        <p:spPr>
          <a:xfrm>
            <a:off x="838200" y="4874517"/>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Tree>
    <p:custDataLst>
      <p:tags r:id="rId1"/>
    </p:custDataLst>
    <p:extLst>
      <p:ext uri="{BB962C8B-B14F-4D97-AF65-F5344CB8AC3E}">
        <p14:creationId xmlns:p14="http://schemas.microsoft.com/office/powerpoint/2010/main" val="17142917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791326"/>
            <a:ext cx="10515600" cy="1325563"/>
          </a:xfrm>
        </p:spPr>
        <p:txBody>
          <a:bodyPr/>
          <a:lstStyle/>
          <a:p>
            <a:r>
              <a:rPr lang="en-GB">
                <a:latin typeface="Aptos" panose="020B0004020202020204" pitchFamily="34" charset="0"/>
              </a:rPr>
              <a:t>What information must always appear in a Harvard in-text citation?</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05DEBBBF-F57D-4DB3-BBCD-14EDAD507BEC}"/>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12</a:t>
            </a:r>
          </a:p>
        </p:txBody>
      </p:sp>
      <p:sp>
        <p:nvSpPr>
          <p:cNvPr id="5" name="Rectangle: Rounded Corners 4">
            <a:extLst>
              <a:ext uri="{FF2B5EF4-FFF2-40B4-BE49-F238E27FC236}">
                <a16:creationId xmlns:a16="http://schemas.microsoft.com/office/drawing/2014/main" id="{A9281859-4A9E-42C2-A45D-4F710FE33F0B}"/>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6" name="Rectangle: Top Corners Snipped 5">
            <a:extLst>
              <a:ext uri="{FF2B5EF4-FFF2-40B4-BE49-F238E27FC236}">
                <a16:creationId xmlns:a16="http://schemas.microsoft.com/office/drawing/2014/main" id="{FDBBED07-A150-42EF-81C9-5C2D01EC9ABD}"/>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1A2A258F-1C0F-4C97-B5B6-D2FDAC8B4216}"/>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6328F052-1E27-4429-90D9-6DD84AC12C09}"/>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E4E90CDB-18F9-4485-86EB-BD9930B6DE04}"/>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116-156-786</a:t>
            </a:r>
            <a:endParaRPr lang="en-GB"/>
          </a:p>
        </p:txBody>
      </p:sp>
      <p:sp>
        <p:nvSpPr>
          <p:cNvPr id="10" name="TextBox 9">
            <a:extLst>
              <a:ext uri="{FF2B5EF4-FFF2-40B4-BE49-F238E27FC236}">
                <a16:creationId xmlns:a16="http://schemas.microsoft.com/office/drawing/2014/main" id="{7052EA28-0188-406D-8725-823AA8E702D1}"/>
              </a:ext>
            </a:extLst>
          </p:cNvPr>
          <p:cNvSpPr txBox="1"/>
          <p:nvPr>
            <p:custDataLst>
              <p:tags r:id="rId10"/>
            </p:custDataLst>
          </p:nvPr>
        </p:nvSpPr>
        <p:spPr>
          <a:xfrm>
            <a:off x="838200" y="2224520"/>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First name and title</a:t>
            </a:r>
          </a:p>
        </p:txBody>
      </p:sp>
      <p:sp>
        <p:nvSpPr>
          <p:cNvPr id="11" name="TextBox 10">
            <a:extLst>
              <a:ext uri="{FF2B5EF4-FFF2-40B4-BE49-F238E27FC236}">
                <a16:creationId xmlns:a16="http://schemas.microsoft.com/office/drawing/2014/main" id="{D0274A10-853D-416F-9826-01505665D5C6}"/>
              </a:ext>
              <a:ext uri="{C183D7F6-B498-43B3-948B-1728B52AA6E4}">
                <adec:decorative xmlns:adec="http://schemas.microsoft.com/office/drawing/2017/decorative" val="1"/>
              </a:ext>
            </a:extLst>
          </p:cNvPr>
          <p:cNvSpPr txBox="1"/>
          <p:nvPr>
            <p:custDataLst>
              <p:tags r:id="rId11"/>
            </p:custDataLst>
          </p:nvPr>
        </p:nvSpPr>
        <p:spPr>
          <a:xfrm>
            <a:off x="10337800" y="2522454"/>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2" name="Rectangle: Rounded Corners 11">
            <a:extLst>
              <a:ext uri="{FF2B5EF4-FFF2-40B4-BE49-F238E27FC236}">
                <a16:creationId xmlns:a16="http://schemas.microsoft.com/office/drawing/2014/main" id="{25E9D5AC-3086-40F6-B542-4AE05D766F6B}"/>
              </a:ext>
              <a:ext uri="{C183D7F6-B498-43B3-948B-1728B52AA6E4}">
                <adec:decorative xmlns:adec="http://schemas.microsoft.com/office/drawing/2017/decorative" val="1"/>
              </a:ext>
            </a:extLst>
          </p:cNvPr>
          <p:cNvSpPr/>
          <p:nvPr>
            <p:custDataLst>
              <p:tags r:id="rId12"/>
            </p:custDataLst>
          </p:nvPr>
        </p:nvSpPr>
        <p:spPr>
          <a:xfrm>
            <a:off x="838200" y="254202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3" name="Rectangle: Rounded Corners 12">
            <a:extLst>
              <a:ext uri="{FF2B5EF4-FFF2-40B4-BE49-F238E27FC236}">
                <a16:creationId xmlns:a16="http://schemas.microsoft.com/office/drawing/2014/main" id="{46206ABB-AC8E-4967-A7B8-A893F85411B0}"/>
              </a:ext>
              <a:ext uri="{C183D7F6-B498-43B3-948B-1728B52AA6E4}">
                <adec:decorative xmlns:adec="http://schemas.microsoft.com/office/drawing/2017/decorative" val="1"/>
              </a:ext>
            </a:extLst>
          </p:cNvPr>
          <p:cNvSpPr/>
          <p:nvPr>
            <p:custDataLst>
              <p:tags r:id="rId13"/>
            </p:custDataLst>
          </p:nvPr>
        </p:nvSpPr>
        <p:spPr>
          <a:xfrm>
            <a:off x="838200" y="2542019"/>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4" name="TextBox 13">
            <a:extLst>
              <a:ext uri="{FF2B5EF4-FFF2-40B4-BE49-F238E27FC236}">
                <a16:creationId xmlns:a16="http://schemas.microsoft.com/office/drawing/2014/main" id="{49889892-7CDA-4693-98EF-0207DECAD36F}"/>
              </a:ext>
            </a:extLst>
          </p:cNvPr>
          <p:cNvSpPr txBox="1"/>
          <p:nvPr>
            <p:custDataLst>
              <p:tags r:id="rId14"/>
            </p:custDataLst>
          </p:nvPr>
        </p:nvSpPr>
        <p:spPr>
          <a:xfrm>
            <a:off x="838200" y="2986520"/>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Author's surname and page number</a:t>
            </a:r>
          </a:p>
        </p:txBody>
      </p:sp>
      <p:sp>
        <p:nvSpPr>
          <p:cNvPr id="15" name="TextBox 14">
            <a:extLst>
              <a:ext uri="{FF2B5EF4-FFF2-40B4-BE49-F238E27FC236}">
                <a16:creationId xmlns:a16="http://schemas.microsoft.com/office/drawing/2014/main" id="{D316E654-1AA1-4C79-89FF-294E6F8BCE6E}"/>
              </a:ext>
              <a:ext uri="{C183D7F6-B498-43B3-948B-1728B52AA6E4}">
                <adec:decorative xmlns:adec="http://schemas.microsoft.com/office/drawing/2017/decorative" val="1"/>
              </a:ext>
            </a:extLst>
          </p:cNvPr>
          <p:cNvSpPr txBox="1"/>
          <p:nvPr>
            <p:custDataLst>
              <p:tags r:id="rId15"/>
            </p:custDataLst>
          </p:nvPr>
        </p:nvSpPr>
        <p:spPr>
          <a:xfrm>
            <a:off x="10337800" y="3284454"/>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6" name="Rectangle: Rounded Corners 15">
            <a:extLst>
              <a:ext uri="{FF2B5EF4-FFF2-40B4-BE49-F238E27FC236}">
                <a16:creationId xmlns:a16="http://schemas.microsoft.com/office/drawing/2014/main" id="{13734564-85D8-4B7A-8CB2-C3AD402A45D4}"/>
              </a:ext>
              <a:ext uri="{C183D7F6-B498-43B3-948B-1728B52AA6E4}">
                <adec:decorative xmlns:adec="http://schemas.microsoft.com/office/drawing/2017/decorative" val="1"/>
              </a:ext>
            </a:extLst>
          </p:cNvPr>
          <p:cNvSpPr/>
          <p:nvPr>
            <p:custDataLst>
              <p:tags r:id="rId16"/>
            </p:custDataLst>
          </p:nvPr>
        </p:nvSpPr>
        <p:spPr>
          <a:xfrm>
            <a:off x="838200" y="330402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7" name="Rectangle: Rounded Corners 16">
            <a:extLst>
              <a:ext uri="{FF2B5EF4-FFF2-40B4-BE49-F238E27FC236}">
                <a16:creationId xmlns:a16="http://schemas.microsoft.com/office/drawing/2014/main" id="{B48653A0-8CAB-4C95-ACF6-90DBAD0D9915}"/>
              </a:ext>
              <a:ext uri="{C183D7F6-B498-43B3-948B-1728B52AA6E4}">
                <adec:decorative xmlns:adec="http://schemas.microsoft.com/office/drawing/2017/decorative" val="1"/>
              </a:ext>
            </a:extLst>
          </p:cNvPr>
          <p:cNvSpPr/>
          <p:nvPr>
            <p:custDataLst>
              <p:tags r:id="rId17"/>
            </p:custDataLst>
          </p:nvPr>
        </p:nvSpPr>
        <p:spPr>
          <a:xfrm>
            <a:off x="838200" y="3304019"/>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8" name="TextBox 17">
            <a:extLst>
              <a:ext uri="{FF2B5EF4-FFF2-40B4-BE49-F238E27FC236}">
                <a16:creationId xmlns:a16="http://schemas.microsoft.com/office/drawing/2014/main" id="{AE84A0D6-7C43-4BAE-87B9-54A73BB4CB03}"/>
              </a:ext>
            </a:extLst>
          </p:cNvPr>
          <p:cNvSpPr txBox="1"/>
          <p:nvPr>
            <p:custDataLst>
              <p:tags r:id="rId18"/>
            </p:custDataLst>
          </p:nvPr>
        </p:nvSpPr>
        <p:spPr>
          <a:xfrm>
            <a:off x="838200" y="3748520"/>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Publisher and year</a:t>
            </a:r>
          </a:p>
        </p:txBody>
      </p:sp>
      <p:sp>
        <p:nvSpPr>
          <p:cNvPr id="19" name="TextBox 18">
            <a:extLst>
              <a:ext uri="{FF2B5EF4-FFF2-40B4-BE49-F238E27FC236}">
                <a16:creationId xmlns:a16="http://schemas.microsoft.com/office/drawing/2014/main" id="{4280F6D2-E452-4608-BADD-7DD0048288CB}"/>
              </a:ext>
              <a:ext uri="{C183D7F6-B498-43B3-948B-1728B52AA6E4}">
                <adec:decorative xmlns:adec="http://schemas.microsoft.com/office/drawing/2017/decorative" val="1"/>
              </a:ext>
            </a:extLst>
          </p:cNvPr>
          <p:cNvSpPr txBox="1"/>
          <p:nvPr>
            <p:custDataLst>
              <p:tags r:id="rId19"/>
            </p:custDataLst>
          </p:nvPr>
        </p:nvSpPr>
        <p:spPr>
          <a:xfrm>
            <a:off x="10337800" y="4046454"/>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8%</a:t>
            </a:r>
          </a:p>
        </p:txBody>
      </p:sp>
      <p:sp>
        <p:nvSpPr>
          <p:cNvPr id="20" name="Rectangle: Rounded Corners 19">
            <a:extLst>
              <a:ext uri="{FF2B5EF4-FFF2-40B4-BE49-F238E27FC236}">
                <a16:creationId xmlns:a16="http://schemas.microsoft.com/office/drawing/2014/main" id="{31CEE465-0C42-4226-BCC7-7B2F385E5DF9}"/>
              </a:ext>
              <a:ext uri="{C183D7F6-B498-43B3-948B-1728B52AA6E4}">
                <adec:decorative xmlns:adec="http://schemas.microsoft.com/office/drawing/2017/decorative" val="1"/>
              </a:ext>
            </a:extLst>
          </p:cNvPr>
          <p:cNvSpPr/>
          <p:nvPr>
            <p:custDataLst>
              <p:tags r:id="rId20"/>
            </p:custDataLst>
          </p:nvPr>
        </p:nvSpPr>
        <p:spPr>
          <a:xfrm>
            <a:off x="838200" y="406602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1" name="Rectangle: Rounded Corners 20">
            <a:extLst>
              <a:ext uri="{FF2B5EF4-FFF2-40B4-BE49-F238E27FC236}">
                <a16:creationId xmlns:a16="http://schemas.microsoft.com/office/drawing/2014/main" id="{BEBD11C3-1006-4E93-97CF-1B2F956A916F}"/>
              </a:ext>
              <a:ext uri="{C183D7F6-B498-43B3-948B-1728B52AA6E4}">
                <adec:decorative xmlns:adec="http://schemas.microsoft.com/office/drawing/2017/decorative" val="1"/>
              </a:ext>
            </a:extLst>
          </p:cNvPr>
          <p:cNvSpPr/>
          <p:nvPr>
            <p:custDataLst>
              <p:tags r:id="rId21"/>
            </p:custDataLst>
          </p:nvPr>
        </p:nvSpPr>
        <p:spPr>
          <a:xfrm>
            <a:off x="838200" y="4066019"/>
            <a:ext cx="863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2" name="TextBox 21">
            <a:extLst>
              <a:ext uri="{FF2B5EF4-FFF2-40B4-BE49-F238E27FC236}">
                <a16:creationId xmlns:a16="http://schemas.microsoft.com/office/drawing/2014/main" id="{ED98CDD8-A3B1-4033-B113-497EF45B35C0}"/>
              </a:ext>
            </a:extLst>
          </p:cNvPr>
          <p:cNvSpPr txBox="1"/>
          <p:nvPr>
            <p:custDataLst>
              <p:tags r:id="rId22"/>
            </p:custDataLst>
          </p:nvPr>
        </p:nvSpPr>
        <p:spPr>
          <a:xfrm>
            <a:off x="838200" y="4510520"/>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Author's surname and year of publication</a:t>
            </a:r>
          </a:p>
        </p:txBody>
      </p:sp>
      <p:sp>
        <p:nvSpPr>
          <p:cNvPr id="23" name="TextBox 22">
            <a:extLst>
              <a:ext uri="{FF2B5EF4-FFF2-40B4-BE49-F238E27FC236}">
                <a16:creationId xmlns:a16="http://schemas.microsoft.com/office/drawing/2014/main" id="{B1EEDE27-93D8-401E-93E4-A4220BCF5EAF}"/>
              </a:ext>
              <a:ext uri="{C183D7F6-B498-43B3-948B-1728B52AA6E4}">
                <adec:decorative xmlns:adec="http://schemas.microsoft.com/office/drawing/2017/decorative" val="1"/>
              </a:ext>
            </a:extLst>
          </p:cNvPr>
          <p:cNvSpPr txBox="1"/>
          <p:nvPr>
            <p:custDataLst>
              <p:tags r:id="rId23"/>
            </p:custDataLst>
          </p:nvPr>
        </p:nvSpPr>
        <p:spPr>
          <a:xfrm>
            <a:off x="10337800" y="4808454"/>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92%</a:t>
            </a:r>
          </a:p>
        </p:txBody>
      </p:sp>
      <p:sp>
        <p:nvSpPr>
          <p:cNvPr id="24" name="Rectangle: Rounded Corners 23">
            <a:extLst>
              <a:ext uri="{FF2B5EF4-FFF2-40B4-BE49-F238E27FC236}">
                <a16:creationId xmlns:a16="http://schemas.microsoft.com/office/drawing/2014/main" id="{B5DDF836-8287-4E2C-97F4-B30B315C3C7A}"/>
              </a:ext>
              <a:ext uri="{C183D7F6-B498-43B3-948B-1728B52AA6E4}">
                <adec:decorative xmlns:adec="http://schemas.microsoft.com/office/drawing/2017/decorative" val="1"/>
              </a:ext>
            </a:extLst>
          </p:cNvPr>
          <p:cNvSpPr/>
          <p:nvPr>
            <p:custDataLst>
              <p:tags r:id="rId24"/>
            </p:custDataLst>
          </p:nvPr>
        </p:nvSpPr>
        <p:spPr>
          <a:xfrm>
            <a:off x="838200" y="482802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5" name="Rectangle: Rounded Corners 24">
            <a:extLst>
              <a:ext uri="{FF2B5EF4-FFF2-40B4-BE49-F238E27FC236}">
                <a16:creationId xmlns:a16="http://schemas.microsoft.com/office/drawing/2014/main" id="{9C4F0430-173C-4E29-BE1E-90529401EB49}"/>
              </a:ext>
              <a:ext uri="{C183D7F6-B498-43B3-948B-1728B52AA6E4}">
                <adec:decorative xmlns:adec="http://schemas.microsoft.com/office/drawing/2017/decorative" val="1"/>
              </a:ext>
            </a:extLst>
          </p:cNvPr>
          <p:cNvSpPr/>
          <p:nvPr>
            <p:custDataLst>
              <p:tags r:id="rId25"/>
            </p:custDataLst>
          </p:nvPr>
        </p:nvSpPr>
        <p:spPr>
          <a:xfrm>
            <a:off x="838200" y="4828019"/>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6" name="Rectangle 25">
            <a:extLst>
              <a:ext uri="{FF2B5EF4-FFF2-40B4-BE49-F238E27FC236}">
                <a16:creationId xmlns:a16="http://schemas.microsoft.com/office/drawing/2014/main" id="{7AACF7A6-45AC-4B7F-8B08-3AED44ACE87F}"/>
              </a:ext>
              <a:ext uri="{C183D7F6-B498-43B3-948B-1728B52AA6E4}">
                <adec:decorative xmlns:adec="http://schemas.microsoft.com/office/drawing/2017/decorative" val="1"/>
              </a:ext>
            </a:extLst>
          </p:cNvPr>
          <p:cNvSpPr/>
          <p:nvPr>
            <p:custDataLst>
              <p:tags r:id="rId26"/>
            </p:custDataLst>
          </p:nvPr>
        </p:nvSpPr>
        <p:spPr>
          <a:xfrm>
            <a:off x="0" y="5486400"/>
            <a:ext cx="12192000" cy="1219200"/>
          </a:xfrm>
          <a:prstGeom prst="rect">
            <a:avLst/>
          </a:prstGeom>
          <a:solidFill>
            <a:srgbClr val="666666">
              <a:alpha val="40000"/>
              <a:alpha val="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srgbClr>
          </a:solidFill>
          <a:ln w="12700" cap="flat" cmpd="sng" algn="ctr">
            <a:solidFill>
              <a:srgbClr val="808080">
                <a:alpha val="40000"/>
                <a:alpha val="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
        <p:nvSpPr>
          <p:cNvPr id="27" name="Oval 26">
            <a:extLst>
              <a:ext uri="{FF2B5EF4-FFF2-40B4-BE49-F238E27FC236}">
                <a16:creationId xmlns:a16="http://schemas.microsoft.com/office/drawing/2014/main" id="{845325A9-94A1-445F-890B-780A52A4A716}"/>
              </a:ext>
            </a:extLst>
          </p:cNvPr>
          <p:cNvSpPr/>
          <p:nvPr>
            <p:custDataLst>
              <p:tags r:id="rId27"/>
            </p:custDataLst>
          </p:nvPr>
        </p:nvSpPr>
        <p:spPr>
          <a:xfrm>
            <a:off x="9893808" y="4859769"/>
            <a:ext cx="254000" cy="254000"/>
          </a:xfrm>
          <a:prstGeom prst="ellipse">
            <a:avLst/>
          </a:prstGeom>
          <a:solidFill>
            <a:srgbClr val="FFFFFF"/>
          </a:solidFill>
          <a:ln w="25400" cap="flat" cmpd="sng" algn="ctr">
            <a:solidFill>
              <a:srgbClr val="4472C4"/>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2000" b="1">
                <a:solidFill>
                  <a:srgbClr val="4472C4"/>
                </a:solidFill>
              </a:rPr>
              <a:t>✓</a:t>
            </a:r>
          </a:p>
        </p:txBody>
      </p:sp>
    </p:spTree>
    <p:custDataLst>
      <p:tags r:id="rId1"/>
    </p:custDataLst>
    <p:extLst>
      <p:ext uri="{BB962C8B-B14F-4D97-AF65-F5344CB8AC3E}">
        <p14:creationId xmlns:p14="http://schemas.microsoft.com/office/powerpoint/2010/main" val="156878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806826"/>
            <a:ext cx="10515600" cy="1325563"/>
          </a:xfrm>
        </p:spPr>
        <p:txBody>
          <a:bodyPr/>
          <a:lstStyle/>
          <a:p>
            <a:r>
              <a:rPr lang="en-GB">
                <a:latin typeface="Aptos" panose="020B0004020202020204" pitchFamily="34" charset="0"/>
              </a:rPr>
              <a:t>When is a page number required in an in-text citation?</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A13B1DED-6B40-44DE-B11B-D204F976AFE1}"/>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12/12</a:t>
            </a:r>
          </a:p>
        </p:txBody>
      </p:sp>
      <p:sp>
        <p:nvSpPr>
          <p:cNvPr id="5" name="Rectangle: Rounded Corners 4">
            <a:extLst>
              <a:ext uri="{FF2B5EF4-FFF2-40B4-BE49-F238E27FC236}">
                <a16:creationId xmlns:a16="http://schemas.microsoft.com/office/drawing/2014/main" id="{B4922309-23EE-4498-A101-471C33BA9D1D}"/>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5B50FD9F-0A1F-4550-A84F-DA42E7E6FDA1}"/>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8A216DDA-8296-468C-A7EA-39337950E783}"/>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5397551B-0BEE-4A6D-9F8F-B14CACB9703F}"/>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AAA96BBA-A995-4925-8363-0C583D002C67}"/>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248BA26C-3B55-472E-B00F-A6C270F90379}"/>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116-156-786</a:t>
            </a:r>
            <a:endParaRPr lang="en-GB"/>
          </a:p>
        </p:txBody>
      </p:sp>
      <p:sp>
        <p:nvSpPr>
          <p:cNvPr id="11" name="TextBox 10">
            <a:extLst>
              <a:ext uri="{FF2B5EF4-FFF2-40B4-BE49-F238E27FC236}">
                <a16:creationId xmlns:a16="http://schemas.microsoft.com/office/drawing/2014/main" id="{DE0AB785-C72D-4BB8-A695-1872F9470FA2}"/>
              </a:ext>
            </a:extLst>
          </p:cNvPr>
          <p:cNvSpPr txBox="1"/>
          <p:nvPr>
            <p:custDataLst>
              <p:tags r:id="rId11"/>
            </p:custDataLst>
          </p:nvPr>
        </p:nvSpPr>
        <p:spPr>
          <a:xfrm>
            <a:off x="838200" y="2240020"/>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For every citation</a:t>
            </a:r>
          </a:p>
        </p:txBody>
      </p:sp>
      <p:sp>
        <p:nvSpPr>
          <p:cNvPr id="12" name="TextBox 11">
            <a:extLst>
              <a:ext uri="{FF2B5EF4-FFF2-40B4-BE49-F238E27FC236}">
                <a16:creationId xmlns:a16="http://schemas.microsoft.com/office/drawing/2014/main" id="{79830572-5AE5-4996-B2D0-B3CFB5CA9BE9}"/>
              </a:ext>
              <a:ext uri="{C183D7F6-B498-43B3-948B-1728B52AA6E4}">
                <adec:decorative xmlns:adec="http://schemas.microsoft.com/office/drawing/2017/decorative" val="1"/>
              </a:ext>
            </a:extLst>
          </p:cNvPr>
          <p:cNvSpPr txBox="1"/>
          <p:nvPr>
            <p:custDataLst>
              <p:tags r:id="rId12"/>
            </p:custDataLst>
          </p:nvPr>
        </p:nvSpPr>
        <p:spPr>
          <a:xfrm>
            <a:off x="10337800" y="2537954"/>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3" name="Rectangle: Rounded Corners 12">
            <a:extLst>
              <a:ext uri="{FF2B5EF4-FFF2-40B4-BE49-F238E27FC236}">
                <a16:creationId xmlns:a16="http://schemas.microsoft.com/office/drawing/2014/main" id="{2C5A218B-3A78-4673-9BAD-A4FAD2CBC2FB}"/>
              </a:ext>
              <a:ext uri="{C183D7F6-B498-43B3-948B-1728B52AA6E4}">
                <adec:decorative xmlns:adec="http://schemas.microsoft.com/office/drawing/2017/decorative" val="1"/>
              </a:ext>
            </a:extLst>
          </p:cNvPr>
          <p:cNvSpPr/>
          <p:nvPr>
            <p:custDataLst>
              <p:tags r:id="rId13"/>
            </p:custDataLst>
          </p:nvPr>
        </p:nvSpPr>
        <p:spPr>
          <a:xfrm>
            <a:off x="838200" y="255752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4" name="Rectangle: Rounded Corners 13">
            <a:extLst>
              <a:ext uri="{FF2B5EF4-FFF2-40B4-BE49-F238E27FC236}">
                <a16:creationId xmlns:a16="http://schemas.microsoft.com/office/drawing/2014/main" id="{06D46335-01BC-4B6A-9490-6E0ED8FB1CC5}"/>
              </a:ext>
              <a:ext uri="{C183D7F6-B498-43B3-948B-1728B52AA6E4}">
                <adec:decorative xmlns:adec="http://schemas.microsoft.com/office/drawing/2017/decorative" val="1"/>
              </a:ext>
            </a:extLst>
          </p:cNvPr>
          <p:cNvSpPr/>
          <p:nvPr>
            <p:custDataLst>
              <p:tags r:id="rId14"/>
            </p:custDataLst>
          </p:nvPr>
        </p:nvSpPr>
        <p:spPr>
          <a:xfrm>
            <a:off x="838200" y="255752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5" name="TextBox 14">
            <a:extLst>
              <a:ext uri="{FF2B5EF4-FFF2-40B4-BE49-F238E27FC236}">
                <a16:creationId xmlns:a16="http://schemas.microsoft.com/office/drawing/2014/main" id="{FCDE758A-42F3-43BD-8F49-A4D4B22ABE98}"/>
              </a:ext>
            </a:extLst>
          </p:cNvPr>
          <p:cNvSpPr txBox="1"/>
          <p:nvPr>
            <p:custDataLst>
              <p:tags r:id="rId15"/>
            </p:custDataLst>
          </p:nvPr>
        </p:nvSpPr>
        <p:spPr>
          <a:xfrm>
            <a:off x="838200" y="3002020"/>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Only when using websites</a:t>
            </a:r>
          </a:p>
        </p:txBody>
      </p:sp>
      <p:sp>
        <p:nvSpPr>
          <p:cNvPr id="16" name="TextBox 15">
            <a:extLst>
              <a:ext uri="{FF2B5EF4-FFF2-40B4-BE49-F238E27FC236}">
                <a16:creationId xmlns:a16="http://schemas.microsoft.com/office/drawing/2014/main" id="{5F990E11-E2D4-47D0-9504-AFB16DC6DDDE}"/>
              </a:ext>
              <a:ext uri="{C183D7F6-B498-43B3-948B-1728B52AA6E4}">
                <adec:decorative xmlns:adec="http://schemas.microsoft.com/office/drawing/2017/decorative" val="1"/>
              </a:ext>
            </a:extLst>
          </p:cNvPr>
          <p:cNvSpPr txBox="1"/>
          <p:nvPr>
            <p:custDataLst>
              <p:tags r:id="rId16"/>
            </p:custDataLst>
          </p:nvPr>
        </p:nvSpPr>
        <p:spPr>
          <a:xfrm>
            <a:off x="10337800" y="3299954"/>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7" name="Rectangle: Rounded Corners 16">
            <a:extLst>
              <a:ext uri="{FF2B5EF4-FFF2-40B4-BE49-F238E27FC236}">
                <a16:creationId xmlns:a16="http://schemas.microsoft.com/office/drawing/2014/main" id="{70B917F3-2D61-48E1-9199-C3767ACCC05D}"/>
              </a:ext>
              <a:ext uri="{C183D7F6-B498-43B3-948B-1728B52AA6E4}">
                <adec:decorative xmlns:adec="http://schemas.microsoft.com/office/drawing/2017/decorative" val="1"/>
              </a:ext>
            </a:extLst>
          </p:cNvPr>
          <p:cNvSpPr/>
          <p:nvPr>
            <p:custDataLst>
              <p:tags r:id="rId17"/>
            </p:custDataLst>
          </p:nvPr>
        </p:nvSpPr>
        <p:spPr>
          <a:xfrm>
            <a:off x="838200" y="331952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8" name="Rectangle: Rounded Corners 17">
            <a:extLst>
              <a:ext uri="{FF2B5EF4-FFF2-40B4-BE49-F238E27FC236}">
                <a16:creationId xmlns:a16="http://schemas.microsoft.com/office/drawing/2014/main" id="{62DC640D-4E27-42FE-935E-0B26025D039E}"/>
              </a:ext>
              <a:ext uri="{C183D7F6-B498-43B3-948B-1728B52AA6E4}">
                <adec:decorative xmlns:adec="http://schemas.microsoft.com/office/drawing/2017/decorative" val="1"/>
              </a:ext>
            </a:extLst>
          </p:cNvPr>
          <p:cNvSpPr/>
          <p:nvPr>
            <p:custDataLst>
              <p:tags r:id="rId18"/>
            </p:custDataLst>
          </p:nvPr>
        </p:nvSpPr>
        <p:spPr>
          <a:xfrm>
            <a:off x="838200" y="331952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9" name="TextBox 18">
            <a:extLst>
              <a:ext uri="{FF2B5EF4-FFF2-40B4-BE49-F238E27FC236}">
                <a16:creationId xmlns:a16="http://schemas.microsoft.com/office/drawing/2014/main" id="{1B9B8D36-8798-4C06-B6E3-2AD7F5A9B988}"/>
              </a:ext>
            </a:extLst>
          </p:cNvPr>
          <p:cNvSpPr txBox="1"/>
          <p:nvPr>
            <p:custDataLst>
              <p:tags r:id="rId19"/>
            </p:custDataLst>
          </p:nvPr>
        </p:nvSpPr>
        <p:spPr>
          <a:xfrm>
            <a:off x="838200" y="3764020"/>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When quoting or referring to a specific section</a:t>
            </a:r>
          </a:p>
        </p:txBody>
      </p:sp>
      <p:sp>
        <p:nvSpPr>
          <p:cNvPr id="20" name="TextBox 19">
            <a:extLst>
              <a:ext uri="{FF2B5EF4-FFF2-40B4-BE49-F238E27FC236}">
                <a16:creationId xmlns:a16="http://schemas.microsoft.com/office/drawing/2014/main" id="{B9B72E4F-38D9-4582-9886-728D8EB253A2}"/>
              </a:ext>
              <a:ext uri="{C183D7F6-B498-43B3-948B-1728B52AA6E4}">
                <adec:decorative xmlns:adec="http://schemas.microsoft.com/office/drawing/2017/decorative" val="1"/>
              </a:ext>
            </a:extLst>
          </p:cNvPr>
          <p:cNvSpPr txBox="1"/>
          <p:nvPr>
            <p:custDataLst>
              <p:tags r:id="rId20"/>
            </p:custDataLst>
          </p:nvPr>
        </p:nvSpPr>
        <p:spPr>
          <a:xfrm>
            <a:off x="10337800" y="4061954"/>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1" name="Rectangle: Rounded Corners 20">
            <a:extLst>
              <a:ext uri="{FF2B5EF4-FFF2-40B4-BE49-F238E27FC236}">
                <a16:creationId xmlns:a16="http://schemas.microsoft.com/office/drawing/2014/main" id="{342A73FF-1A2D-471F-91FE-AA66D0EC0B19}"/>
              </a:ext>
              <a:ext uri="{C183D7F6-B498-43B3-948B-1728B52AA6E4}">
                <adec:decorative xmlns:adec="http://schemas.microsoft.com/office/drawing/2017/decorative" val="1"/>
              </a:ext>
            </a:extLst>
          </p:cNvPr>
          <p:cNvSpPr/>
          <p:nvPr>
            <p:custDataLst>
              <p:tags r:id="rId21"/>
            </p:custDataLst>
          </p:nvPr>
        </p:nvSpPr>
        <p:spPr>
          <a:xfrm>
            <a:off x="838200" y="408152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2" name="Rectangle: Rounded Corners 21">
            <a:extLst>
              <a:ext uri="{FF2B5EF4-FFF2-40B4-BE49-F238E27FC236}">
                <a16:creationId xmlns:a16="http://schemas.microsoft.com/office/drawing/2014/main" id="{A63B7394-8995-4D0D-91B3-F47E2FA67312}"/>
              </a:ext>
              <a:ext uri="{C183D7F6-B498-43B3-948B-1728B52AA6E4}">
                <adec:decorative xmlns:adec="http://schemas.microsoft.com/office/drawing/2017/decorative" val="1"/>
              </a:ext>
            </a:extLst>
          </p:cNvPr>
          <p:cNvSpPr/>
          <p:nvPr>
            <p:custDataLst>
              <p:tags r:id="rId22"/>
            </p:custDataLst>
          </p:nvPr>
        </p:nvSpPr>
        <p:spPr>
          <a:xfrm>
            <a:off x="838200" y="408152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3" name="TextBox 22">
            <a:extLst>
              <a:ext uri="{FF2B5EF4-FFF2-40B4-BE49-F238E27FC236}">
                <a16:creationId xmlns:a16="http://schemas.microsoft.com/office/drawing/2014/main" id="{6415B5B2-FF4A-435B-B029-4BC273EE1384}"/>
              </a:ext>
            </a:extLst>
          </p:cNvPr>
          <p:cNvSpPr txBox="1"/>
          <p:nvPr>
            <p:custDataLst>
              <p:tags r:id="rId23"/>
            </p:custDataLst>
          </p:nvPr>
        </p:nvSpPr>
        <p:spPr>
          <a:xfrm>
            <a:off x="838200" y="4526020"/>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Never</a:t>
            </a:r>
          </a:p>
        </p:txBody>
      </p:sp>
      <p:sp>
        <p:nvSpPr>
          <p:cNvPr id="24" name="TextBox 23">
            <a:extLst>
              <a:ext uri="{FF2B5EF4-FFF2-40B4-BE49-F238E27FC236}">
                <a16:creationId xmlns:a16="http://schemas.microsoft.com/office/drawing/2014/main" id="{61814B3F-B4BD-4D55-987B-8A4A13C0F592}"/>
              </a:ext>
              <a:ext uri="{C183D7F6-B498-43B3-948B-1728B52AA6E4}">
                <adec:decorative xmlns:adec="http://schemas.microsoft.com/office/drawing/2017/decorative" val="1"/>
              </a:ext>
            </a:extLst>
          </p:cNvPr>
          <p:cNvSpPr txBox="1"/>
          <p:nvPr>
            <p:custDataLst>
              <p:tags r:id="rId24"/>
            </p:custDataLst>
          </p:nvPr>
        </p:nvSpPr>
        <p:spPr>
          <a:xfrm>
            <a:off x="10337800" y="4823954"/>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5" name="Rectangle: Rounded Corners 24">
            <a:extLst>
              <a:ext uri="{FF2B5EF4-FFF2-40B4-BE49-F238E27FC236}">
                <a16:creationId xmlns:a16="http://schemas.microsoft.com/office/drawing/2014/main" id="{65397EA5-6C2E-440F-95E8-6C0A59BDA3FA}"/>
              </a:ext>
              <a:ext uri="{C183D7F6-B498-43B3-948B-1728B52AA6E4}">
                <adec:decorative xmlns:adec="http://schemas.microsoft.com/office/drawing/2017/decorative" val="1"/>
              </a:ext>
            </a:extLst>
          </p:cNvPr>
          <p:cNvSpPr/>
          <p:nvPr>
            <p:custDataLst>
              <p:tags r:id="rId25"/>
            </p:custDataLst>
          </p:nvPr>
        </p:nvSpPr>
        <p:spPr>
          <a:xfrm>
            <a:off x="838200" y="484352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6" name="Rectangle: Rounded Corners 25">
            <a:extLst>
              <a:ext uri="{FF2B5EF4-FFF2-40B4-BE49-F238E27FC236}">
                <a16:creationId xmlns:a16="http://schemas.microsoft.com/office/drawing/2014/main" id="{0B730221-19E7-43B5-AA42-CB9C28DCBE47}"/>
              </a:ext>
              <a:ext uri="{C183D7F6-B498-43B3-948B-1728B52AA6E4}">
                <adec:decorative xmlns:adec="http://schemas.microsoft.com/office/drawing/2017/decorative" val="1"/>
              </a:ext>
            </a:extLst>
          </p:cNvPr>
          <p:cNvSpPr/>
          <p:nvPr>
            <p:custDataLst>
              <p:tags r:id="rId26"/>
            </p:custDataLst>
          </p:nvPr>
        </p:nvSpPr>
        <p:spPr>
          <a:xfrm>
            <a:off x="838200" y="484352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Tree>
    <p:custDataLst>
      <p:tags r:id="rId1"/>
    </p:custDataLst>
    <p:extLst>
      <p:ext uri="{BB962C8B-B14F-4D97-AF65-F5344CB8AC3E}">
        <p14:creationId xmlns:p14="http://schemas.microsoft.com/office/powerpoint/2010/main" val="39712661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706086"/>
            <a:ext cx="10515600" cy="1325563"/>
          </a:xfrm>
        </p:spPr>
        <p:txBody>
          <a:bodyPr/>
          <a:lstStyle/>
          <a:p>
            <a:r>
              <a:rPr lang="en-GB">
                <a:latin typeface="Aptos" panose="020B0004020202020204" pitchFamily="34" charset="0"/>
              </a:rPr>
              <a:t>When is a page number required in an in-text citation?</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B3F990E0-BB6F-4277-9937-1DDAD2D0C565}"/>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12</a:t>
            </a:r>
          </a:p>
        </p:txBody>
      </p:sp>
      <p:sp>
        <p:nvSpPr>
          <p:cNvPr id="5" name="Rectangle: Rounded Corners 4">
            <a:extLst>
              <a:ext uri="{FF2B5EF4-FFF2-40B4-BE49-F238E27FC236}">
                <a16:creationId xmlns:a16="http://schemas.microsoft.com/office/drawing/2014/main" id="{FD4E19EC-1CD7-43FC-A202-5DABF4957ABD}"/>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6" name="Rectangle: Top Corners Snipped 5">
            <a:extLst>
              <a:ext uri="{FF2B5EF4-FFF2-40B4-BE49-F238E27FC236}">
                <a16:creationId xmlns:a16="http://schemas.microsoft.com/office/drawing/2014/main" id="{9DFC9032-908F-4823-B8AE-F7D64E149781}"/>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FE4B9531-3C6C-49A5-8849-C0F808B5BC46}"/>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4C094244-DDCB-4A6A-B7D6-D92698491A4F}"/>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979715C2-B080-4FA9-ABFA-93D0C6C728F7}"/>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116-156-786</a:t>
            </a:r>
            <a:endParaRPr lang="en-GB"/>
          </a:p>
        </p:txBody>
      </p:sp>
      <p:sp>
        <p:nvSpPr>
          <p:cNvPr id="10" name="TextBox 9">
            <a:extLst>
              <a:ext uri="{FF2B5EF4-FFF2-40B4-BE49-F238E27FC236}">
                <a16:creationId xmlns:a16="http://schemas.microsoft.com/office/drawing/2014/main" id="{1ED9640F-12B1-49B4-9C35-7D9E49DF60D7}"/>
              </a:ext>
            </a:extLst>
          </p:cNvPr>
          <p:cNvSpPr txBox="1"/>
          <p:nvPr>
            <p:custDataLst>
              <p:tags r:id="rId10"/>
            </p:custDataLst>
          </p:nvPr>
        </p:nvSpPr>
        <p:spPr>
          <a:xfrm>
            <a:off x="838200" y="2139280"/>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For every citation</a:t>
            </a:r>
          </a:p>
        </p:txBody>
      </p:sp>
      <p:sp>
        <p:nvSpPr>
          <p:cNvPr id="11" name="TextBox 10">
            <a:extLst>
              <a:ext uri="{FF2B5EF4-FFF2-40B4-BE49-F238E27FC236}">
                <a16:creationId xmlns:a16="http://schemas.microsoft.com/office/drawing/2014/main" id="{A05068E6-6D3C-44A3-9E08-C4FFDEC5249D}"/>
              </a:ext>
              <a:ext uri="{C183D7F6-B498-43B3-948B-1728B52AA6E4}">
                <adec:decorative xmlns:adec="http://schemas.microsoft.com/office/drawing/2017/decorative" val="1"/>
              </a:ext>
            </a:extLst>
          </p:cNvPr>
          <p:cNvSpPr txBox="1"/>
          <p:nvPr>
            <p:custDataLst>
              <p:tags r:id="rId11"/>
            </p:custDataLst>
          </p:nvPr>
        </p:nvSpPr>
        <p:spPr>
          <a:xfrm>
            <a:off x="10337800" y="2437214"/>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8%</a:t>
            </a:r>
          </a:p>
        </p:txBody>
      </p:sp>
      <p:sp>
        <p:nvSpPr>
          <p:cNvPr id="12" name="Rectangle: Rounded Corners 11">
            <a:extLst>
              <a:ext uri="{FF2B5EF4-FFF2-40B4-BE49-F238E27FC236}">
                <a16:creationId xmlns:a16="http://schemas.microsoft.com/office/drawing/2014/main" id="{A1866754-4278-4506-8EBA-E52C61A4A64A}"/>
              </a:ext>
              <a:ext uri="{C183D7F6-B498-43B3-948B-1728B52AA6E4}">
                <adec:decorative xmlns:adec="http://schemas.microsoft.com/office/drawing/2017/decorative" val="1"/>
              </a:ext>
            </a:extLst>
          </p:cNvPr>
          <p:cNvSpPr/>
          <p:nvPr>
            <p:custDataLst>
              <p:tags r:id="rId12"/>
            </p:custDataLst>
          </p:nvPr>
        </p:nvSpPr>
        <p:spPr>
          <a:xfrm>
            <a:off x="838200" y="245678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3" name="Rectangle: Rounded Corners 12">
            <a:extLst>
              <a:ext uri="{FF2B5EF4-FFF2-40B4-BE49-F238E27FC236}">
                <a16:creationId xmlns:a16="http://schemas.microsoft.com/office/drawing/2014/main" id="{2822BB86-FBBF-4813-9979-0718E0951898}"/>
              </a:ext>
              <a:ext uri="{C183D7F6-B498-43B3-948B-1728B52AA6E4}">
                <adec:decorative xmlns:adec="http://schemas.microsoft.com/office/drawing/2017/decorative" val="1"/>
              </a:ext>
            </a:extLst>
          </p:cNvPr>
          <p:cNvSpPr/>
          <p:nvPr>
            <p:custDataLst>
              <p:tags r:id="rId13"/>
            </p:custDataLst>
          </p:nvPr>
        </p:nvSpPr>
        <p:spPr>
          <a:xfrm>
            <a:off x="838200" y="2456779"/>
            <a:ext cx="94996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4" name="TextBox 13">
            <a:extLst>
              <a:ext uri="{FF2B5EF4-FFF2-40B4-BE49-F238E27FC236}">
                <a16:creationId xmlns:a16="http://schemas.microsoft.com/office/drawing/2014/main" id="{FD80185D-BD1A-4CFF-B7A7-FCC5EFF3AEB5}"/>
              </a:ext>
            </a:extLst>
          </p:cNvPr>
          <p:cNvSpPr txBox="1"/>
          <p:nvPr>
            <p:custDataLst>
              <p:tags r:id="rId14"/>
            </p:custDataLst>
          </p:nvPr>
        </p:nvSpPr>
        <p:spPr>
          <a:xfrm>
            <a:off x="838200" y="2901280"/>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Only when using websites</a:t>
            </a:r>
          </a:p>
        </p:txBody>
      </p:sp>
      <p:sp>
        <p:nvSpPr>
          <p:cNvPr id="15" name="TextBox 14">
            <a:extLst>
              <a:ext uri="{FF2B5EF4-FFF2-40B4-BE49-F238E27FC236}">
                <a16:creationId xmlns:a16="http://schemas.microsoft.com/office/drawing/2014/main" id="{DFE2F923-1E7C-45C3-91AB-0A4773E763C6}"/>
              </a:ext>
              <a:ext uri="{C183D7F6-B498-43B3-948B-1728B52AA6E4}">
                <adec:decorative xmlns:adec="http://schemas.microsoft.com/office/drawing/2017/decorative" val="1"/>
              </a:ext>
            </a:extLst>
          </p:cNvPr>
          <p:cNvSpPr txBox="1"/>
          <p:nvPr>
            <p:custDataLst>
              <p:tags r:id="rId15"/>
            </p:custDataLst>
          </p:nvPr>
        </p:nvSpPr>
        <p:spPr>
          <a:xfrm>
            <a:off x="10337800" y="3199214"/>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6" name="Rectangle: Rounded Corners 15">
            <a:extLst>
              <a:ext uri="{FF2B5EF4-FFF2-40B4-BE49-F238E27FC236}">
                <a16:creationId xmlns:a16="http://schemas.microsoft.com/office/drawing/2014/main" id="{5DA5C7CD-FA70-4D43-B946-C3FACF024F78}"/>
              </a:ext>
              <a:ext uri="{C183D7F6-B498-43B3-948B-1728B52AA6E4}">
                <adec:decorative xmlns:adec="http://schemas.microsoft.com/office/drawing/2017/decorative" val="1"/>
              </a:ext>
            </a:extLst>
          </p:cNvPr>
          <p:cNvSpPr/>
          <p:nvPr>
            <p:custDataLst>
              <p:tags r:id="rId16"/>
            </p:custDataLst>
          </p:nvPr>
        </p:nvSpPr>
        <p:spPr>
          <a:xfrm>
            <a:off x="838200" y="321878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7" name="Rectangle: Rounded Corners 16">
            <a:extLst>
              <a:ext uri="{FF2B5EF4-FFF2-40B4-BE49-F238E27FC236}">
                <a16:creationId xmlns:a16="http://schemas.microsoft.com/office/drawing/2014/main" id="{8B7929A6-F667-4747-8594-7C6D3F2DEE04}"/>
              </a:ext>
              <a:ext uri="{C183D7F6-B498-43B3-948B-1728B52AA6E4}">
                <adec:decorative xmlns:adec="http://schemas.microsoft.com/office/drawing/2017/decorative" val="1"/>
              </a:ext>
            </a:extLst>
          </p:cNvPr>
          <p:cNvSpPr/>
          <p:nvPr>
            <p:custDataLst>
              <p:tags r:id="rId17"/>
            </p:custDataLst>
          </p:nvPr>
        </p:nvSpPr>
        <p:spPr>
          <a:xfrm>
            <a:off x="838200" y="3218779"/>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8" name="TextBox 17">
            <a:extLst>
              <a:ext uri="{FF2B5EF4-FFF2-40B4-BE49-F238E27FC236}">
                <a16:creationId xmlns:a16="http://schemas.microsoft.com/office/drawing/2014/main" id="{8CE20BFB-16C4-4614-9CF6-DB06AC1F4751}"/>
              </a:ext>
            </a:extLst>
          </p:cNvPr>
          <p:cNvSpPr txBox="1"/>
          <p:nvPr>
            <p:custDataLst>
              <p:tags r:id="rId18"/>
            </p:custDataLst>
          </p:nvPr>
        </p:nvSpPr>
        <p:spPr>
          <a:xfrm>
            <a:off x="838200" y="3663280"/>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When quoting or referring to a specific section</a:t>
            </a:r>
          </a:p>
        </p:txBody>
      </p:sp>
      <p:sp>
        <p:nvSpPr>
          <p:cNvPr id="19" name="TextBox 18">
            <a:extLst>
              <a:ext uri="{FF2B5EF4-FFF2-40B4-BE49-F238E27FC236}">
                <a16:creationId xmlns:a16="http://schemas.microsoft.com/office/drawing/2014/main" id="{C6BC1C29-EA99-473D-A817-CB74ECC2E5E1}"/>
              </a:ext>
              <a:ext uri="{C183D7F6-B498-43B3-948B-1728B52AA6E4}">
                <adec:decorative xmlns:adec="http://schemas.microsoft.com/office/drawing/2017/decorative" val="1"/>
              </a:ext>
            </a:extLst>
          </p:cNvPr>
          <p:cNvSpPr txBox="1"/>
          <p:nvPr>
            <p:custDataLst>
              <p:tags r:id="rId19"/>
            </p:custDataLst>
          </p:nvPr>
        </p:nvSpPr>
        <p:spPr>
          <a:xfrm>
            <a:off x="10337800" y="3961214"/>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83%</a:t>
            </a:r>
          </a:p>
        </p:txBody>
      </p:sp>
      <p:sp>
        <p:nvSpPr>
          <p:cNvPr id="20" name="Rectangle: Rounded Corners 19">
            <a:extLst>
              <a:ext uri="{FF2B5EF4-FFF2-40B4-BE49-F238E27FC236}">
                <a16:creationId xmlns:a16="http://schemas.microsoft.com/office/drawing/2014/main" id="{128F4363-B305-4A3B-A318-3B352A67A322}"/>
              </a:ext>
              <a:ext uri="{C183D7F6-B498-43B3-948B-1728B52AA6E4}">
                <adec:decorative xmlns:adec="http://schemas.microsoft.com/office/drawing/2017/decorative" val="1"/>
              </a:ext>
            </a:extLst>
          </p:cNvPr>
          <p:cNvSpPr/>
          <p:nvPr>
            <p:custDataLst>
              <p:tags r:id="rId20"/>
            </p:custDataLst>
          </p:nvPr>
        </p:nvSpPr>
        <p:spPr>
          <a:xfrm>
            <a:off x="838200" y="398078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1" name="Rectangle: Rounded Corners 20">
            <a:extLst>
              <a:ext uri="{FF2B5EF4-FFF2-40B4-BE49-F238E27FC236}">
                <a16:creationId xmlns:a16="http://schemas.microsoft.com/office/drawing/2014/main" id="{626C897E-6242-4646-9C08-C3E2BB981850}"/>
              </a:ext>
              <a:ext uri="{C183D7F6-B498-43B3-948B-1728B52AA6E4}">
                <adec:decorative xmlns:adec="http://schemas.microsoft.com/office/drawing/2017/decorative" val="1"/>
              </a:ext>
            </a:extLst>
          </p:cNvPr>
          <p:cNvSpPr/>
          <p:nvPr>
            <p:custDataLst>
              <p:tags r:id="rId21"/>
            </p:custDataLst>
          </p:nvPr>
        </p:nvSpPr>
        <p:spPr>
          <a:xfrm>
            <a:off x="838200" y="3980779"/>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2" name="TextBox 21">
            <a:extLst>
              <a:ext uri="{FF2B5EF4-FFF2-40B4-BE49-F238E27FC236}">
                <a16:creationId xmlns:a16="http://schemas.microsoft.com/office/drawing/2014/main" id="{33CD2414-832F-45B1-84AF-905E4742051A}"/>
              </a:ext>
            </a:extLst>
          </p:cNvPr>
          <p:cNvSpPr txBox="1"/>
          <p:nvPr>
            <p:custDataLst>
              <p:tags r:id="rId22"/>
            </p:custDataLst>
          </p:nvPr>
        </p:nvSpPr>
        <p:spPr>
          <a:xfrm>
            <a:off x="838200" y="4425280"/>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Never</a:t>
            </a:r>
          </a:p>
        </p:txBody>
      </p:sp>
      <p:sp>
        <p:nvSpPr>
          <p:cNvPr id="23" name="TextBox 22">
            <a:extLst>
              <a:ext uri="{FF2B5EF4-FFF2-40B4-BE49-F238E27FC236}">
                <a16:creationId xmlns:a16="http://schemas.microsoft.com/office/drawing/2014/main" id="{AEF44014-2B80-4EA9-80D6-DE2196B116AC}"/>
              </a:ext>
              <a:ext uri="{C183D7F6-B498-43B3-948B-1728B52AA6E4}">
                <adec:decorative xmlns:adec="http://schemas.microsoft.com/office/drawing/2017/decorative" val="1"/>
              </a:ext>
            </a:extLst>
          </p:cNvPr>
          <p:cNvSpPr txBox="1"/>
          <p:nvPr>
            <p:custDataLst>
              <p:tags r:id="rId23"/>
            </p:custDataLst>
          </p:nvPr>
        </p:nvSpPr>
        <p:spPr>
          <a:xfrm>
            <a:off x="10337800" y="4723214"/>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8%</a:t>
            </a:r>
          </a:p>
        </p:txBody>
      </p:sp>
      <p:sp>
        <p:nvSpPr>
          <p:cNvPr id="24" name="Rectangle: Rounded Corners 23">
            <a:extLst>
              <a:ext uri="{FF2B5EF4-FFF2-40B4-BE49-F238E27FC236}">
                <a16:creationId xmlns:a16="http://schemas.microsoft.com/office/drawing/2014/main" id="{311F630F-BF9F-4A13-B0B8-4B1D6321AAEE}"/>
              </a:ext>
              <a:ext uri="{C183D7F6-B498-43B3-948B-1728B52AA6E4}">
                <adec:decorative xmlns:adec="http://schemas.microsoft.com/office/drawing/2017/decorative" val="1"/>
              </a:ext>
            </a:extLst>
          </p:cNvPr>
          <p:cNvSpPr/>
          <p:nvPr>
            <p:custDataLst>
              <p:tags r:id="rId24"/>
            </p:custDataLst>
          </p:nvPr>
        </p:nvSpPr>
        <p:spPr>
          <a:xfrm>
            <a:off x="838200" y="474278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5" name="Rectangle: Rounded Corners 24">
            <a:extLst>
              <a:ext uri="{FF2B5EF4-FFF2-40B4-BE49-F238E27FC236}">
                <a16:creationId xmlns:a16="http://schemas.microsoft.com/office/drawing/2014/main" id="{D7F5218F-D7AC-4464-B4F1-D4EF342B8D5D}"/>
              </a:ext>
              <a:ext uri="{C183D7F6-B498-43B3-948B-1728B52AA6E4}">
                <adec:decorative xmlns:adec="http://schemas.microsoft.com/office/drawing/2017/decorative" val="1"/>
              </a:ext>
            </a:extLst>
          </p:cNvPr>
          <p:cNvSpPr/>
          <p:nvPr>
            <p:custDataLst>
              <p:tags r:id="rId25"/>
            </p:custDataLst>
          </p:nvPr>
        </p:nvSpPr>
        <p:spPr>
          <a:xfrm>
            <a:off x="838200" y="4742779"/>
            <a:ext cx="94996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6" name="Rectangle 25">
            <a:extLst>
              <a:ext uri="{FF2B5EF4-FFF2-40B4-BE49-F238E27FC236}">
                <a16:creationId xmlns:a16="http://schemas.microsoft.com/office/drawing/2014/main" id="{0C22A22B-DB22-4445-9339-E8ABD686A666}"/>
              </a:ext>
              <a:ext uri="{C183D7F6-B498-43B3-948B-1728B52AA6E4}">
                <adec:decorative xmlns:adec="http://schemas.microsoft.com/office/drawing/2017/decorative" val="1"/>
              </a:ext>
            </a:extLst>
          </p:cNvPr>
          <p:cNvSpPr/>
          <p:nvPr>
            <p:custDataLst>
              <p:tags r:id="rId26"/>
            </p:custDataLst>
          </p:nvPr>
        </p:nvSpPr>
        <p:spPr>
          <a:xfrm>
            <a:off x="0" y="5486400"/>
            <a:ext cx="12192000" cy="1219200"/>
          </a:xfrm>
          <a:prstGeom prst="rect">
            <a:avLst/>
          </a:prstGeom>
          <a:solidFill>
            <a:srgbClr val="666666">
              <a:alpha val="40000"/>
              <a:alpha val="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srgbClr>
          </a:solidFill>
          <a:ln w="12700" cap="flat" cmpd="sng" algn="ctr">
            <a:solidFill>
              <a:srgbClr val="808080">
                <a:alpha val="40000"/>
                <a:alpha val="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
        <p:nvSpPr>
          <p:cNvPr id="27" name="Oval 26">
            <a:extLst>
              <a:ext uri="{FF2B5EF4-FFF2-40B4-BE49-F238E27FC236}">
                <a16:creationId xmlns:a16="http://schemas.microsoft.com/office/drawing/2014/main" id="{3E86E8D2-09E6-4FD0-A3E1-7690B36A95DC}"/>
              </a:ext>
            </a:extLst>
          </p:cNvPr>
          <p:cNvSpPr/>
          <p:nvPr>
            <p:custDataLst>
              <p:tags r:id="rId27"/>
            </p:custDataLst>
          </p:nvPr>
        </p:nvSpPr>
        <p:spPr>
          <a:xfrm>
            <a:off x="9893808" y="4012529"/>
            <a:ext cx="254000" cy="254000"/>
          </a:xfrm>
          <a:prstGeom prst="ellipse">
            <a:avLst/>
          </a:prstGeom>
          <a:solidFill>
            <a:srgbClr val="FFFFFF"/>
          </a:solidFill>
          <a:ln w="25400" cap="flat" cmpd="sng" algn="ctr">
            <a:solidFill>
              <a:srgbClr val="4472C4"/>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2000" b="1">
                <a:solidFill>
                  <a:srgbClr val="4472C4"/>
                </a:solidFill>
              </a:rPr>
              <a:t>✓</a:t>
            </a:r>
          </a:p>
        </p:txBody>
      </p:sp>
    </p:spTree>
    <p:custDataLst>
      <p:tags r:id="rId1"/>
    </p:custDataLst>
    <p:extLst>
      <p:ext uri="{BB962C8B-B14F-4D97-AF65-F5344CB8AC3E}">
        <p14:creationId xmlns:p14="http://schemas.microsoft.com/office/powerpoint/2010/main" val="16524657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744827"/>
            <a:ext cx="10515600" cy="1325563"/>
          </a:xfrm>
        </p:spPr>
        <p:txBody>
          <a:bodyPr/>
          <a:lstStyle/>
          <a:p>
            <a:r>
              <a:rPr lang="en-GB">
                <a:latin typeface="Aptos" panose="020B0004020202020204" pitchFamily="34" charset="0"/>
              </a:rPr>
              <a:t>Which example is a correct parenthetical citation?</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F6F950AB-7122-4BAA-BE3D-134398FC2564}"/>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12/12</a:t>
            </a:r>
          </a:p>
        </p:txBody>
      </p:sp>
      <p:sp>
        <p:nvSpPr>
          <p:cNvPr id="5" name="Rectangle: Rounded Corners 4">
            <a:extLst>
              <a:ext uri="{FF2B5EF4-FFF2-40B4-BE49-F238E27FC236}">
                <a16:creationId xmlns:a16="http://schemas.microsoft.com/office/drawing/2014/main" id="{188CD8B6-DBBB-4D6E-9DC8-D1BAB9AC2CB5}"/>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D1009F62-775A-4819-8CA1-CD173F5F4F43}"/>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FB6E39C3-DE6F-434D-8D2D-AD6CD23DD741}"/>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70F637C1-75E6-409A-B17F-4368616754CD}"/>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4E1100C4-1F0F-4100-9F5A-B9F94B48EF04}"/>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7D999949-0660-47D7-BA36-2E121F6DEE54}"/>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116-156-786</a:t>
            </a:r>
            <a:endParaRPr lang="en-GB"/>
          </a:p>
        </p:txBody>
      </p:sp>
      <p:sp>
        <p:nvSpPr>
          <p:cNvPr id="11" name="TextBox 10">
            <a:extLst>
              <a:ext uri="{FF2B5EF4-FFF2-40B4-BE49-F238E27FC236}">
                <a16:creationId xmlns:a16="http://schemas.microsoft.com/office/drawing/2014/main" id="{8FC834DD-DED4-4481-9BA3-4EBB9809F02D}"/>
              </a:ext>
            </a:extLst>
          </p:cNvPr>
          <p:cNvSpPr txBox="1"/>
          <p:nvPr>
            <p:custDataLst>
              <p:tags r:id="rId11"/>
            </p:custDataLst>
          </p:nvPr>
        </p:nvSpPr>
        <p:spPr>
          <a:xfrm>
            <a:off x="838200" y="2178021"/>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(Smith, 2020)</a:t>
            </a:r>
          </a:p>
        </p:txBody>
      </p:sp>
      <p:sp>
        <p:nvSpPr>
          <p:cNvPr id="12" name="TextBox 11">
            <a:extLst>
              <a:ext uri="{FF2B5EF4-FFF2-40B4-BE49-F238E27FC236}">
                <a16:creationId xmlns:a16="http://schemas.microsoft.com/office/drawing/2014/main" id="{1F5CD508-3876-413D-81CC-57599A94B490}"/>
              </a:ext>
              <a:ext uri="{C183D7F6-B498-43B3-948B-1728B52AA6E4}">
                <adec:decorative xmlns:adec="http://schemas.microsoft.com/office/drawing/2017/decorative" val="1"/>
              </a:ext>
            </a:extLst>
          </p:cNvPr>
          <p:cNvSpPr txBox="1"/>
          <p:nvPr>
            <p:custDataLst>
              <p:tags r:id="rId12"/>
            </p:custDataLst>
          </p:nvPr>
        </p:nvSpPr>
        <p:spPr>
          <a:xfrm>
            <a:off x="10337800" y="2475955"/>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3" name="Rectangle: Rounded Corners 12">
            <a:extLst>
              <a:ext uri="{FF2B5EF4-FFF2-40B4-BE49-F238E27FC236}">
                <a16:creationId xmlns:a16="http://schemas.microsoft.com/office/drawing/2014/main" id="{42B31D8C-0B82-473A-BA9C-3A34135E1B12}"/>
              </a:ext>
              <a:ext uri="{C183D7F6-B498-43B3-948B-1728B52AA6E4}">
                <adec:decorative xmlns:adec="http://schemas.microsoft.com/office/drawing/2017/decorative" val="1"/>
              </a:ext>
            </a:extLst>
          </p:cNvPr>
          <p:cNvSpPr/>
          <p:nvPr>
            <p:custDataLst>
              <p:tags r:id="rId13"/>
            </p:custDataLst>
          </p:nvPr>
        </p:nvSpPr>
        <p:spPr>
          <a:xfrm>
            <a:off x="838200" y="2495521"/>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4" name="Rectangle: Rounded Corners 13">
            <a:extLst>
              <a:ext uri="{FF2B5EF4-FFF2-40B4-BE49-F238E27FC236}">
                <a16:creationId xmlns:a16="http://schemas.microsoft.com/office/drawing/2014/main" id="{C97D5BEF-DAE7-4921-A31C-E90250E0D950}"/>
              </a:ext>
              <a:ext uri="{C183D7F6-B498-43B3-948B-1728B52AA6E4}">
                <adec:decorative xmlns:adec="http://schemas.microsoft.com/office/drawing/2017/decorative" val="1"/>
              </a:ext>
            </a:extLst>
          </p:cNvPr>
          <p:cNvSpPr/>
          <p:nvPr>
            <p:custDataLst>
              <p:tags r:id="rId14"/>
            </p:custDataLst>
          </p:nvPr>
        </p:nvSpPr>
        <p:spPr>
          <a:xfrm>
            <a:off x="838200" y="2495521"/>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5" name="TextBox 14">
            <a:extLst>
              <a:ext uri="{FF2B5EF4-FFF2-40B4-BE49-F238E27FC236}">
                <a16:creationId xmlns:a16="http://schemas.microsoft.com/office/drawing/2014/main" id="{6FCF022B-46FB-487E-9096-40F7604877DB}"/>
              </a:ext>
            </a:extLst>
          </p:cNvPr>
          <p:cNvSpPr txBox="1"/>
          <p:nvPr>
            <p:custDataLst>
              <p:tags r:id="rId15"/>
            </p:custDataLst>
          </p:nvPr>
        </p:nvSpPr>
        <p:spPr>
          <a:xfrm>
            <a:off x="838200" y="2940021"/>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Laura Smith (2020)</a:t>
            </a:r>
          </a:p>
        </p:txBody>
      </p:sp>
      <p:sp>
        <p:nvSpPr>
          <p:cNvPr id="16" name="TextBox 15">
            <a:extLst>
              <a:ext uri="{FF2B5EF4-FFF2-40B4-BE49-F238E27FC236}">
                <a16:creationId xmlns:a16="http://schemas.microsoft.com/office/drawing/2014/main" id="{79271325-7473-4BE2-BACC-3DC05AF93013}"/>
              </a:ext>
              <a:ext uri="{C183D7F6-B498-43B3-948B-1728B52AA6E4}">
                <adec:decorative xmlns:adec="http://schemas.microsoft.com/office/drawing/2017/decorative" val="1"/>
              </a:ext>
            </a:extLst>
          </p:cNvPr>
          <p:cNvSpPr txBox="1"/>
          <p:nvPr>
            <p:custDataLst>
              <p:tags r:id="rId16"/>
            </p:custDataLst>
          </p:nvPr>
        </p:nvSpPr>
        <p:spPr>
          <a:xfrm>
            <a:off x="10337800" y="3237955"/>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7" name="Rectangle: Rounded Corners 16">
            <a:extLst>
              <a:ext uri="{FF2B5EF4-FFF2-40B4-BE49-F238E27FC236}">
                <a16:creationId xmlns:a16="http://schemas.microsoft.com/office/drawing/2014/main" id="{96FAF6E5-74C6-4406-8E0A-21591DDFC077}"/>
              </a:ext>
              <a:ext uri="{C183D7F6-B498-43B3-948B-1728B52AA6E4}">
                <adec:decorative xmlns:adec="http://schemas.microsoft.com/office/drawing/2017/decorative" val="1"/>
              </a:ext>
            </a:extLst>
          </p:cNvPr>
          <p:cNvSpPr/>
          <p:nvPr>
            <p:custDataLst>
              <p:tags r:id="rId17"/>
            </p:custDataLst>
          </p:nvPr>
        </p:nvSpPr>
        <p:spPr>
          <a:xfrm>
            <a:off x="838200" y="3257521"/>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8" name="Rectangle: Rounded Corners 17">
            <a:extLst>
              <a:ext uri="{FF2B5EF4-FFF2-40B4-BE49-F238E27FC236}">
                <a16:creationId xmlns:a16="http://schemas.microsoft.com/office/drawing/2014/main" id="{BF729D55-CBE9-4477-8950-F6A9D72511B7}"/>
              </a:ext>
              <a:ext uri="{C183D7F6-B498-43B3-948B-1728B52AA6E4}">
                <adec:decorative xmlns:adec="http://schemas.microsoft.com/office/drawing/2017/decorative" val="1"/>
              </a:ext>
            </a:extLst>
          </p:cNvPr>
          <p:cNvSpPr/>
          <p:nvPr>
            <p:custDataLst>
              <p:tags r:id="rId18"/>
            </p:custDataLst>
          </p:nvPr>
        </p:nvSpPr>
        <p:spPr>
          <a:xfrm>
            <a:off x="838200" y="3257521"/>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9" name="TextBox 18">
            <a:extLst>
              <a:ext uri="{FF2B5EF4-FFF2-40B4-BE49-F238E27FC236}">
                <a16:creationId xmlns:a16="http://schemas.microsoft.com/office/drawing/2014/main" id="{EB2881B4-0BB9-45D0-A8CE-18789DFE41D1}"/>
              </a:ext>
            </a:extLst>
          </p:cNvPr>
          <p:cNvSpPr txBox="1"/>
          <p:nvPr>
            <p:custDataLst>
              <p:tags r:id="rId19"/>
            </p:custDataLst>
          </p:nvPr>
        </p:nvSpPr>
        <p:spPr>
          <a:xfrm>
            <a:off x="838200" y="3702021"/>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Smith, Laura (2020)</a:t>
            </a:r>
          </a:p>
        </p:txBody>
      </p:sp>
      <p:sp>
        <p:nvSpPr>
          <p:cNvPr id="20" name="TextBox 19">
            <a:extLst>
              <a:ext uri="{FF2B5EF4-FFF2-40B4-BE49-F238E27FC236}">
                <a16:creationId xmlns:a16="http://schemas.microsoft.com/office/drawing/2014/main" id="{3657DD63-20F7-45E0-B1A3-4FCCDA123DC0}"/>
              </a:ext>
              <a:ext uri="{C183D7F6-B498-43B3-948B-1728B52AA6E4}">
                <adec:decorative xmlns:adec="http://schemas.microsoft.com/office/drawing/2017/decorative" val="1"/>
              </a:ext>
            </a:extLst>
          </p:cNvPr>
          <p:cNvSpPr txBox="1"/>
          <p:nvPr>
            <p:custDataLst>
              <p:tags r:id="rId20"/>
            </p:custDataLst>
          </p:nvPr>
        </p:nvSpPr>
        <p:spPr>
          <a:xfrm>
            <a:off x="10337800" y="3999955"/>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1" name="Rectangle: Rounded Corners 20">
            <a:extLst>
              <a:ext uri="{FF2B5EF4-FFF2-40B4-BE49-F238E27FC236}">
                <a16:creationId xmlns:a16="http://schemas.microsoft.com/office/drawing/2014/main" id="{42A73339-ADBC-413E-8C2A-F3361A9399FD}"/>
              </a:ext>
              <a:ext uri="{C183D7F6-B498-43B3-948B-1728B52AA6E4}">
                <adec:decorative xmlns:adec="http://schemas.microsoft.com/office/drawing/2017/decorative" val="1"/>
              </a:ext>
            </a:extLst>
          </p:cNvPr>
          <p:cNvSpPr/>
          <p:nvPr>
            <p:custDataLst>
              <p:tags r:id="rId21"/>
            </p:custDataLst>
          </p:nvPr>
        </p:nvSpPr>
        <p:spPr>
          <a:xfrm>
            <a:off x="838200" y="4019521"/>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2" name="Rectangle: Rounded Corners 21">
            <a:extLst>
              <a:ext uri="{FF2B5EF4-FFF2-40B4-BE49-F238E27FC236}">
                <a16:creationId xmlns:a16="http://schemas.microsoft.com/office/drawing/2014/main" id="{AE913943-0644-43A8-B785-CA3767C64C56}"/>
              </a:ext>
              <a:ext uri="{C183D7F6-B498-43B3-948B-1728B52AA6E4}">
                <adec:decorative xmlns:adec="http://schemas.microsoft.com/office/drawing/2017/decorative" val="1"/>
              </a:ext>
            </a:extLst>
          </p:cNvPr>
          <p:cNvSpPr/>
          <p:nvPr>
            <p:custDataLst>
              <p:tags r:id="rId22"/>
            </p:custDataLst>
          </p:nvPr>
        </p:nvSpPr>
        <p:spPr>
          <a:xfrm>
            <a:off x="838200" y="4019521"/>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3" name="TextBox 22">
            <a:extLst>
              <a:ext uri="{FF2B5EF4-FFF2-40B4-BE49-F238E27FC236}">
                <a16:creationId xmlns:a16="http://schemas.microsoft.com/office/drawing/2014/main" id="{14E3F322-3A92-49B6-8D64-B4DD3BC414CD}"/>
              </a:ext>
            </a:extLst>
          </p:cNvPr>
          <p:cNvSpPr txBox="1"/>
          <p:nvPr>
            <p:custDataLst>
              <p:tags r:id="rId23"/>
            </p:custDataLst>
          </p:nvPr>
        </p:nvSpPr>
        <p:spPr>
          <a:xfrm>
            <a:off x="838200" y="4464021"/>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(How to write an essay by Smith, 2020)</a:t>
            </a:r>
          </a:p>
        </p:txBody>
      </p:sp>
      <p:sp>
        <p:nvSpPr>
          <p:cNvPr id="24" name="TextBox 23">
            <a:extLst>
              <a:ext uri="{FF2B5EF4-FFF2-40B4-BE49-F238E27FC236}">
                <a16:creationId xmlns:a16="http://schemas.microsoft.com/office/drawing/2014/main" id="{FEC11D97-1740-4209-A4B7-62DC48E11DAC}"/>
              </a:ext>
              <a:ext uri="{C183D7F6-B498-43B3-948B-1728B52AA6E4}">
                <adec:decorative xmlns:adec="http://schemas.microsoft.com/office/drawing/2017/decorative" val="1"/>
              </a:ext>
            </a:extLst>
          </p:cNvPr>
          <p:cNvSpPr txBox="1"/>
          <p:nvPr>
            <p:custDataLst>
              <p:tags r:id="rId24"/>
            </p:custDataLst>
          </p:nvPr>
        </p:nvSpPr>
        <p:spPr>
          <a:xfrm>
            <a:off x="10337800" y="4761955"/>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5" name="Rectangle: Rounded Corners 24">
            <a:extLst>
              <a:ext uri="{FF2B5EF4-FFF2-40B4-BE49-F238E27FC236}">
                <a16:creationId xmlns:a16="http://schemas.microsoft.com/office/drawing/2014/main" id="{F7CF064E-3BD0-4398-A2E5-B6EE523D91BE}"/>
              </a:ext>
              <a:ext uri="{C183D7F6-B498-43B3-948B-1728B52AA6E4}">
                <adec:decorative xmlns:adec="http://schemas.microsoft.com/office/drawing/2017/decorative" val="1"/>
              </a:ext>
            </a:extLst>
          </p:cNvPr>
          <p:cNvSpPr/>
          <p:nvPr>
            <p:custDataLst>
              <p:tags r:id="rId25"/>
            </p:custDataLst>
          </p:nvPr>
        </p:nvSpPr>
        <p:spPr>
          <a:xfrm>
            <a:off x="838200" y="4781521"/>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6" name="Rectangle: Rounded Corners 25">
            <a:extLst>
              <a:ext uri="{FF2B5EF4-FFF2-40B4-BE49-F238E27FC236}">
                <a16:creationId xmlns:a16="http://schemas.microsoft.com/office/drawing/2014/main" id="{B068639C-CAEA-48C3-8B5E-E7680ECA5C55}"/>
              </a:ext>
              <a:ext uri="{C183D7F6-B498-43B3-948B-1728B52AA6E4}">
                <adec:decorative xmlns:adec="http://schemas.microsoft.com/office/drawing/2017/decorative" val="1"/>
              </a:ext>
            </a:extLst>
          </p:cNvPr>
          <p:cNvSpPr/>
          <p:nvPr>
            <p:custDataLst>
              <p:tags r:id="rId26"/>
            </p:custDataLst>
          </p:nvPr>
        </p:nvSpPr>
        <p:spPr>
          <a:xfrm>
            <a:off x="838200" y="4781521"/>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Tree>
    <p:custDataLst>
      <p:tags r:id="rId1"/>
    </p:custDataLst>
    <p:extLst>
      <p:ext uri="{BB962C8B-B14F-4D97-AF65-F5344CB8AC3E}">
        <p14:creationId xmlns:p14="http://schemas.microsoft.com/office/powerpoint/2010/main" val="41479471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822326"/>
            <a:ext cx="10515600" cy="1325563"/>
          </a:xfrm>
        </p:spPr>
        <p:txBody>
          <a:bodyPr/>
          <a:lstStyle/>
          <a:p>
            <a:r>
              <a:rPr lang="en-GB">
                <a:latin typeface="Aptos" panose="020B0004020202020204" pitchFamily="34" charset="0"/>
              </a:rPr>
              <a:t>Which example is a correct parenthetical citation?</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ECF71969-A148-4ABF-AF1A-25B35E40BB03}"/>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12</a:t>
            </a:r>
          </a:p>
        </p:txBody>
      </p:sp>
      <p:sp>
        <p:nvSpPr>
          <p:cNvPr id="5" name="Rectangle: Rounded Corners 4">
            <a:extLst>
              <a:ext uri="{FF2B5EF4-FFF2-40B4-BE49-F238E27FC236}">
                <a16:creationId xmlns:a16="http://schemas.microsoft.com/office/drawing/2014/main" id="{E0F4E0D1-29DF-45AD-9052-5BF7B4E664A8}"/>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6" name="Rectangle: Top Corners Snipped 5">
            <a:extLst>
              <a:ext uri="{FF2B5EF4-FFF2-40B4-BE49-F238E27FC236}">
                <a16:creationId xmlns:a16="http://schemas.microsoft.com/office/drawing/2014/main" id="{5B6C41D3-BB5B-4432-B116-9FEAA8B93EF9}"/>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EB156670-88AD-47FA-8CCD-F2CB5B64B169}"/>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00ECC384-41DC-41F4-B72F-C01FD93197A5}"/>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9ED319F1-1CBD-4785-8EFC-8D32A277E93A}"/>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116-156-786</a:t>
            </a:r>
            <a:endParaRPr lang="en-GB"/>
          </a:p>
        </p:txBody>
      </p:sp>
      <p:sp>
        <p:nvSpPr>
          <p:cNvPr id="10" name="TextBox 9">
            <a:extLst>
              <a:ext uri="{FF2B5EF4-FFF2-40B4-BE49-F238E27FC236}">
                <a16:creationId xmlns:a16="http://schemas.microsoft.com/office/drawing/2014/main" id="{CFBF85D9-89A6-4275-BC61-FD460F05E651}"/>
              </a:ext>
            </a:extLst>
          </p:cNvPr>
          <p:cNvSpPr txBox="1"/>
          <p:nvPr>
            <p:custDataLst>
              <p:tags r:id="rId10"/>
            </p:custDataLst>
          </p:nvPr>
        </p:nvSpPr>
        <p:spPr>
          <a:xfrm>
            <a:off x="838200" y="2255520"/>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(Smith, 2020)</a:t>
            </a:r>
          </a:p>
        </p:txBody>
      </p:sp>
      <p:sp>
        <p:nvSpPr>
          <p:cNvPr id="11" name="TextBox 10">
            <a:extLst>
              <a:ext uri="{FF2B5EF4-FFF2-40B4-BE49-F238E27FC236}">
                <a16:creationId xmlns:a16="http://schemas.microsoft.com/office/drawing/2014/main" id="{20902A7F-CBBC-4EC0-9632-585256DDF7F0}"/>
              </a:ext>
              <a:ext uri="{C183D7F6-B498-43B3-948B-1728B52AA6E4}">
                <adec:decorative xmlns:adec="http://schemas.microsoft.com/office/drawing/2017/decorative" val="1"/>
              </a:ext>
            </a:extLst>
          </p:cNvPr>
          <p:cNvSpPr txBox="1"/>
          <p:nvPr>
            <p:custDataLst>
              <p:tags r:id="rId11"/>
            </p:custDataLst>
          </p:nvPr>
        </p:nvSpPr>
        <p:spPr>
          <a:xfrm>
            <a:off x="10337800" y="2553454"/>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83%</a:t>
            </a:r>
          </a:p>
        </p:txBody>
      </p:sp>
      <p:sp>
        <p:nvSpPr>
          <p:cNvPr id="12" name="Rectangle: Rounded Corners 11">
            <a:extLst>
              <a:ext uri="{FF2B5EF4-FFF2-40B4-BE49-F238E27FC236}">
                <a16:creationId xmlns:a16="http://schemas.microsoft.com/office/drawing/2014/main" id="{0731AD32-D4D7-4551-AE1F-64959A37A07D}"/>
              </a:ext>
              <a:ext uri="{C183D7F6-B498-43B3-948B-1728B52AA6E4}">
                <adec:decorative xmlns:adec="http://schemas.microsoft.com/office/drawing/2017/decorative" val="1"/>
              </a:ext>
            </a:extLst>
          </p:cNvPr>
          <p:cNvSpPr/>
          <p:nvPr>
            <p:custDataLst>
              <p:tags r:id="rId12"/>
            </p:custDataLst>
          </p:nvPr>
        </p:nvSpPr>
        <p:spPr>
          <a:xfrm>
            <a:off x="838200" y="257302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3" name="Rectangle: Rounded Corners 12">
            <a:extLst>
              <a:ext uri="{FF2B5EF4-FFF2-40B4-BE49-F238E27FC236}">
                <a16:creationId xmlns:a16="http://schemas.microsoft.com/office/drawing/2014/main" id="{93EDE1F1-B1A9-4E6F-8DBC-EFBEA84EC12E}"/>
              </a:ext>
              <a:ext uri="{C183D7F6-B498-43B3-948B-1728B52AA6E4}">
                <adec:decorative xmlns:adec="http://schemas.microsoft.com/office/drawing/2017/decorative" val="1"/>
              </a:ext>
            </a:extLst>
          </p:cNvPr>
          <p:cNvSpPr/>
          <p:nvPr>
            <p:custDataLst>
              <p:tags r:id="rId13"/>
            </p:custDataLst>
          </p:nvPr>
        </p:nvSpPr>
        <p:spPr>
          <a:xfrm>
            <a:off x="838200" y="2573020"/>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4" name="TextBox 13">
            <a:extLst>
              <a:ext uri="{FF2B5EF4-FFF2-40B4-BE49-F238E27FC236}">
                <a16:creationId xmlns:a16="http://schemas.microsoft.com/office/drawing/2014/main" id="{8B9F6286-08AC-4737-B466-BE8CF4C273ED}"/>
              </a:ext>
            </a:extLst>
          </p:cNvPr>
          <p:cNvSpPr txBox="1"/>
          <p:nvPr>
            <p:custDataLst>
              <p:tags r:id="rId14"/>
            </p:custDataLst>
          </p:nvPr>
        </p:nvSpPr>
        <p:spPr>
          <a:xfrm>
            <a:off x="838200" y="3017520"/>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Laura Smith (2020)</a:t>
            </a:r>
          </a:p>
        </p:txBody>
      </p:sp>
      <p:sp>
        <p:nvSpPr>
          <p:cNvPr id="15" name="TextBox 14">
            <a:extLst>
              <a:ext uri="{FF2B5EF4-FFF2-40B4-BE49-F238E27FC236}">
                <a16:creationId xmlns:a16="http://schemas.microsoft.com/office/drawing/2014/main" id="{4E269B97-587F-4C51-A4CE-F89D6C7DA55C}"/>
              </a:ext>
              <a:ext uri="{C183D7F6-B498-43B3-948B-1728B52AA6E4}">
                <adec:decorative xmlns:adec="http://schemas.microsoft.com/office/drawing/2017/decorative" val="1"/>
              </a:ext>
            </a:extLst>
          </p:cNvPr>
          <p:cNvSpPr txBox="1"/>
          <p:nvPr>
            <p:custDataLst>
              <p:tags r:id="rId15"/>
            </p:custDataLst>
          </p:nvPr>
        </p:nvSpPr>
        <p:spPr>
          <a:xfrm>
            <a:off x="10337800" y="3315454"/>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6" name="Rectangle: Rounded Corners 15">
            <a:extLst>
              <a:ext uri="{FF2B5EF4-FFF2-40B4-BE49-F238E27FC236}">
                <a16:creationId xmlns:a16="http://schemas.microsoft.com/office/drawing/2014/main" id="{85B5A8A4-9147-4674-8B8B-83E17E41537F}"/>
              </a:ext>
              <a:ext uri="{C183D7F6-B498-43B3-948B-1728B52AA6E4}">
                <adec:decorative xmlns:adec="http://schemas.microsoft.com/office/drawing/2017/decorative" val="1"/>
              </a:ext>
            </a:extLst>
          </p:cNvPr>
          <p:cNvSpPr/>
          <p:nvPr>
            <p:custDataLst>
              <p:tags r:id="rId16"/>
            </p:custDataLst>
          </p:nvPr>
        </p:nvSpPr>
        <p:spPr>
          <a:xfrm>
            <a:off x="838200" y="333502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7" name="Rectangle: Rounded Corners 16">
            <a:extLst>
              <a:ext uri="{FF2B5EF4-FFF2-40B4-BE49-F238E27FC236}">
                <a16:creationId xmlns:a16="http://schemas.microsoft.com/office/drawing/2014/main" id="{A927D351-F0A7-4C3A-BEC8-9E2EB7DA017A}"/>
              </a:ext>
              <a:ext uri="{C183D7F6-B498-43B3-948B-1728B52AA6E4}">
                <adec:decorative xmlns:adec="http://schemas.microsoft.com/office/drawing/2017/decorative" val="1"/>
              </a:ext>
            </a:extLst>
          </p:cNvPr>
          <p:cNvSpPr/>
          <p:nvPr>
            <p:custDataLst>
              <p:tags r:id="rId17"/>
            </p:custDataLst>
          </p:nvPr>
        </p:nvSpPr>
        <p:spPr>
          <a:xfrm>
            <a:off x="838200" y="333502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8" name="TextBox 17">
            <a:extLst>
              <a:ext uri="{FF2B5EF4-FFF2-40B4-BE49-F238E27FC236}">
                <a16:creationId xmlns:a16="http://schemas.microsoft.com/office/drawing/2014/main" id="{37B5399C-7F4C-43B3-98E5-C668457A0E65}"/>
              </a:ext>
            </a:extLst>
          </p:cNvPr>
          <p:cNvSpPr txBox="1"/>
          <p:nvPr>
            <p:custDataLst>
              <p:tags r:id="rId18"/>
            </p:custDataLst>
          </p:nvPr>
        </p:nvSpPr>
        <p:spPr>
          <a:xfrm>
            <a:off x="838200" y="3779520"/>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Smith, Laura (2020)</a:t>
            </a:r>
          </a:p>
        </p:txBody>
      </p:sp>
      <p:sp>
        <p:nvSpPr>
          <p:cNvPr id="19" name="TextBox 18">
            <a:extLst>
              <a:ext uri="{FF2B5EF4-FFF2-40B4-BE49-F238E27FC236}">
                <a16:creationId xmlns:a16="http://schemas.microsoft.com/office/drawing/2014/main" id="{F3A21A0C-1A8F-43A7-A161-F3A8E2A7EC4A}"/>
              </a:ext>
              <a:ext uri="{C183D7F6-B498-43B3-948B-1728B52AA6E4}">
                <adec:decorative xmlns:adec="http://schemas.microsoft.com/office/drawing/2017/decorative" val="1"/>
              </a:ext>
            </a:extLst>
          </p:cNvPr>
          <p:cNvSpPr txBox="1"/>
          <p:nvPr>
            <p:custDataLst>
              <p:tags r:id="rId19"/>
            </p:custDataLst>
          </p:nvPr>
        </p:nvSpPr>
        <p:spPr>
          <a:xfrm>
            <a:off x="10337800" y="4077454"/>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8%</a:t>
            </a:r>
          </a:p>
        </p:txBody>
      </p:sp>
      <p:sp>
        <p:nvSpPr>
          <p:cNvPr id="20" name="Rectangle: Rounded Corners 19">
            <a:extLst>
              <a:ext uri="{FF2B5EF4-FFF2-40B4-BE49-F238E27FC236}">
                <a16:creationId xmlns:a16="http://schemas.microsoft.com/office/drawing/2014/main" id="{DB0B87D3-51FA-48A6-AC7D-66D9D0054BF0}"/>
              </a:ext>
              <a:ext uri="{C183D7F6-B498-43B3-948B-1728B52AA6E4}">
                <adec:decorative xmlns:adec="http://schemas.microsoft.com/office/drawing/2017/decorative" val="1"/>
              </a:ext>
            </a:extLst>
          </p:cNvPr>
          <p:cNvSpPr/>
          <p:nvPr>
            <p:custDataLst>
              <p:tags r:id="rId20"/>
            </p:custDataLst>
          </p:nvPr>
        </p:nvSpPr>
        <p:spPr>
          <a:xfrm>
            <a:off x="838200" y="409702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1" name="Rectangle: Rounded Corners 20">
            <a:extLst>
              <a:ext uri="{FF2B5EF4-FFF2-40B4-BE49-F238E27FC236}">
                <a16:creationId xmlns:a16="http://schemas.microsoft.com/office/drawing/2014/main" id="{53450DF6-5B0C-447C-9937-DF112E602A86}"/>
              </a:ext>
              <a:ext uri="{C183D7F6-B498-43B3-948B-1728B52AA6E4}">
                <adec:decorative xmlns:adec="http://schemas.microsoft.com/office/drawing/2017/decorative" val="1"/>
              </a:ext>
            </a:extLst>
          </p:cNvPr>
          <p:cNvSpPr/>
          <p:nvPr>
            <p:custDataLst>
              <p:tags r:id="rId21"/>
            </p:custDataLst>
          </p:nvPr>
        </p:nvSpPr>
        <p:spPr>
          <a:xfrm>
            <a:off x="838200" y="4097020"/>
            <a:ext cx="94996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2" name="TextBox 21">
            <a:extLst>
              <a:ext uri="{FF2B5EF4-FFF2-40B4-BE49-F238E27FC236}">
                <a16:creationId xmlns:a16="http://schemas.microsoft.com/office/drawing/2014/main" id="{80652992-90EC-4A77-BCFF-639A97865A5F}"/>
              </a:ext>
            </a:extLst>
          </p:cNvPr>
          <p:cNvSpPr txBox="1"/>
          <p:nvPr>
            <p:custDataLst>
              <p:tags r:id="rId22"/>
            </p:custDataLst>
          </p:nvPr>
        </p:nvSpPr>
        <p:spPr>
          <a:xfrm>
            <a:off x="838200" y="4541520"/>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(How to write an essay by Smith, 2020)</a:t>
            </a:r>
          </a:p>
        </p:txBody>
      </p:sp>
      <p:sp>
        <p:nvSpPr>
          <p:cNvPr id="23" name="TextBox 22">
            <a:extLst>
              <a:ext uri="{FF2B5EF4-FFF2-40B4-BE49-F238E27FC236}">
                <a16:creationId xmlns:a16="http://schemas.microsoft.com/office/drawing/2014/main" id="{6DC51DB5-4C15-4BFB-BD06-E55BA654EC40}"/>
              </a:ext>
              <a:ext uri="{C183D7F6-B498-43B3-948B-1728B52AA6E4}">
                <adec:decorative xmlns:adec="http://schemas.microsoft.com/office/drawing/2017/decorative" val="1"/>
              </a:ext>
            </a:extLst>
          </p:cNvPr>
          <p:cNvSpPr txBox="1"/>
          <p:nvPr>
            <p:custDataLst>
              <p:tags r:id="rId23"/>
            </p:custDataLst>
          </p:nvPr>
        </p:nvSpPr>
        <p:spPr>
          <a:xfrm>
            <a:off x="10337800" y="4839454"/>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8%</a:t>
            </a:r>
          </a:p>
        </p:txBody>
      </p:sp>
      <p:sp>
        <p:nvSpPr>
          <p:cNvPr id="24" name="Rectangle: Rounded Corners 23">
            <a:extLst>
              <a:ext uri="{FF2B5EF4-FFF2-40B4-BE49-F238E27FC236}">
                <a16:creationId xmlns:a16="http://schemas.microsoft.com/office/drawing/2014/main" id="{EDD57ED4-07D3-4FB9-9611-2ADC66A53250}"/>
              </a:ext>
              <a:ext uri="{C183D7F6-B498-43B3-948B-1728B52AA6E4}">
                <adec:decorative xmlns:adec="http://schemas.microsoft.com/office/drawing/2017/decorative" val="1"/>
              </a:ext>
            </a:extLst>
          </p:cNvPr>
          <p:cNvSpPr/>
          <p:nvPr>
            <p:custDataLst>
              <p:tags r:id="rId24"/>
            </p:custDataLst>
          </p:nvPr>
        </p:nvSpPr>
        <p:spPr>
          <a:xfrm>
            <a:off x="838200" y="485902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5" name="Rectangle: Rounded Corners 24">
            <a:extLst>
              <a:ext uri="{FF2B5EF4-FFF2-40B4-BE49-F238E27FC236}">
                <a16:creationId xmlns:a16="http://schemas.microsoft.com/office/drawing/2014/main" id="{4A8E0397-AB37-4694-AA2A-068F5309A1C9}"/>
              </a:ext>
              <a:ext uri="{C183D7F6-B498-43B3-948B-1728B52AA6E4}">
                <adec:decorative xmlns:adec="http://schemas.microsoft.com/office/drawing/2017/decorative" val="1"/>
              </a:ext>
            </a:extLst>
          </p:cNvPr>
          <p:cNvSpPr/>
          <p:nvPr>
            <p:custDataLst>
              <p:tags r:id="rId25"/>
            </p:custDataLst>
          </p:nvPr>
        </p:nvSpPr>
        <p:spPr>
          <a:xfrm>
            <a:off x="838200" y="4859020"/>
            <a:ext cx="94996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6" name="Rectangle 25">
            <a:extLst>
              <a:ext uri="{FF2B5EF4-FFF2-40B4-BE49-F238E27FC236}">
                <a16:creationId xmlns:a16="http://schemas.microsoft.com/office/drawing/2014/main" id="{2FC3217B-811E-4596-B25B-CCFDEF83801E}"/>
              </a:ext>
              <a:ext uri="{C183D7F6-B498-43B3-948B-1728B52AA6E4}">
                <adec:decorative xmlns:adec="http://schemas.microsoft.com/office/drawing/2017/decorative" val="1"/>
              </a:ext>
            </a:extLst>
          </p:cNvPr>
          <p:cNvSpPr/>
          <p:nvPr>
            <p:custDataLst>
              <p:tags r:id="rId26"/>
            </p:custDataLst>
          </p:nvPr>
        </p:nvSpPr>
        <p:spPr>
          <a:xfrm>
            <a:off x="0" y="5486400"/>
            <a:ext cx="12192000" cy="1219200"/>
          </a:xfrm>
          <a:prstGeom prst="rect">
            <a:avLst/>
          </a:prstGeom>
          <a:solidFill>
            <a:srgbClr val="666666">
              <a:alpha val="40000"/>
              <a:alpha val="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srgbClr>
          </a:solidFill>
          <a:ln w="12700" cap="flat" cmpd="sng" algn="ctr">
            <a:solidFill>
              <a:srgbClr val="808080">
                <a:alpha val="40000"/>
                <a:alpha val="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
        <p:nvSpPr>
          <p:cNvPr id="27" name="Oval 26">
            <a:extLst>
              <a:ext uri="{FF2B5EF4-FFF2-40B4-BE49-F238E27FC236}">
                <a16:creationId xmlns:a16="http://schemas.microsoft.com/office/drawing/2014/main" id="{9036E5E4-2B9A-4C1D-A34F-2FAF2888BB82}"/>
              </a:ext>
            </a:extLst>
          </p:cNvPr>
          <p:cNvSpPr/>
          <p:nvPr>
            <p:custDataLst>
              <p:tags r:id="rId27"/>
            </p:custDataLst>
          </p:nvPr>
        </p:nvSpPr>
        <p:spPr>
          <a:xfrm>
            <a:off x="9893808" y="2604770"/>
            <a:ext cx="254000" cy="254000"/>
          </a:xfrm>
          <a:prstGeom prst="ellipse">
            <a:avLst/>
          </a:prstGeom>
          <a:solidFill>
            <a:srgbClr val="FFFFFF"/>
          </a:solidFill>
          <a:ln w="25400" cap="flat" cmpd="sng" algn="ctr">
            <a:solidFill>
              <a:srgbClr val="4472C4"/>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2000" b="1">
                <a:solidFill>
                  <a:srgbClr val="4472C4"/>
                </a:solidFill>
              </a:rPr>
              <a:t>✓</a:t>
            </a:r>
          </a:p>
        </p:txBody>
      </p:sp>
    </p:spTree>
    <p:custDataLst>
      <p:tags r:id="rId1"/>
    </p:custDataLst>
    <p:extLst>
      <p:ext uri="{BB962C8B-B14F-4D97-AF65-F5344CB8AC3E}">
        <p14:creationId xmlns:p14="http://schemas.microsoft.com/office/powerpoint/2010/main" val="36631049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768081"/>
            <a:ext cx="10515600" cy="1325563"/>
          </a:xfrm>
        </p:spPr>
        <p:txBody>
          <a:bodyPr/>
          <a:lstStyle/>
          <a:p>
            <a:r>
              <a:rPr lang="en-GB">
                <a:latin typeface="Aptos" panose="020B0004020202020204" pitchFamily="34" charset="0"/>
              </a:rPr>
              <a:t>Which example is a narrative citation?</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83941565-1491-4239-B63F-C006382FCA4A}"/>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12/12</a:t>
            </a:r>
          </a:p>
        </p:txBody>
      </p:sp>
      <p:sp>
        <p:nvSpPr>
          <p:cNvPr id="5" name="Rectangle: Rounded Corners 4">
            <a:extLst>
              <a:ext uri="{FF2B5EF4-FFF2-40B4-BE49-F238E27FC236}">
                <a16:creationId xmlns:a16="http://schemas.microsoft.com/office/drawing/2014/main" id="{426C0AC4-158F-4E5A-923F-9A7702597311}"/>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0673E934-CD52-41F9-95D6-656DE58497B3}"/>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E062F194-E6B6-4D5E-AAE1-2CCAC739A552}"/>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7AF5F2F9-A67B-4056-A8D7-4766D5E7369F}"/>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B948D223-23B9-4433-8594-8C56CFCAF98F}"/>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77F76420-E728-4788-9B3B-61F03E689138}"/>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116-156-786</a:t>
            </a:r>
            <a:endParaRPr lang="en-GB"/>
          </a:p>
        </p:txBody>
      </p:sp>
      <p:sp>
        <p:nvSpPr>
          <p:cNvPr id="11" name="TextBox 10">
            <a:extLst>
              <a:ext uri="{FF2B5EF4-FFF2-40B4-BE49-F238E27FC236}">
                <a16:creationId xmlns:a16="http://schemas.microsoft.com/office/drawing/2014/main" id="{C017BDC5-6A0A-435E-A436-83A966EAC6D9}"/>
              </a:ext>
            </a:extLst>
          </p:cNvPr>
          <p:cNvSpPr txBox="1"/>
          <p:nvPr>
            <p:custDataLst>
              <p:tags r:id="rId11"/>
            </p:custDataLst>
          </p:nvPr>
        </p:nvSpPr>
        <p:spPr>
          <a:xfrm>
            <a:off x="838200" y="2201275"/>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(Smith, 2020)</a:t>
            </a:r>
          </a:p>
        </p:txBody>
      </p:sp>
      <p:sp>
        <p:nvSpPr>
          <p:cNvPr id="12" name="TextBox 11">
            <a:extLst>
              <a:ext uri="{FF2B5EF4-FFF2-40B4-BE49-F238E27FC236}">
                <a16:creationId xmlns:a16="http://schemas.microsoft.com/office/drawing/2014/main" id="{5009FB38-08FE-4CF8-8779-F647CFE1EA2A}"/>
              </a:ext>
              <a:ext uri="{C183D7F6-B498-43B3-948B-1728B52AA6E4}">
                <adec:decorative xmlns:adec="http://schemas.microsoft.com/office/drawing/2017/decorative" val="1"/>
              </a:ext>
            </a:extLst>
          </p:cNvPr>
          <p:cNvSpPr txBox="1"/>
          <p:nvPr>
            <p:custDataLst>
              <p:tags r:id="rId12"/>
            </p:custDataLst>
          </p:nvPr>
        </p:nvSpPr>
        <p:spPr>
          <a:xfrm>
            <a:off x="10337800" y="2499209"/>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3" name="Rectangle: Rounded Corners 12">
            <a:extLst>
              <a:ext uri="{FF2B5EF4-FFF2-40B4-BE49-F238E27FC236}">
                <a16:creationId xmlns:a16="http://schemas.microsoft.com/office/drawing/2014/main" id="{850BB7C8-2EC1-4400-9225-A3BDE54D838D}"/>
              </a:ext>
              <a:ext uri="{C183D7F6-B498-43B3-948B-1728B52AA6E4}">
                <adec:decorative xmlns:adec="http://schemas.microsoft.com/office/drawing/2017/decorative" val="1"/>
              </a:ext>
            </a:extLst>
          </p:cNvPr>
          <p:cNvSpPr/>
          <p:nvPr>
            <p:custDataLst>
              <p:tags r:id="rId13"/>
            </p:custDataLst>
          </p:nvPr>
        </p:nvSpPr>
        <p:spPr>
          <a:xfrm>
            <a:off x="838200" y="2518775"/>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4" name="Rectangle: Rounded Corners 13">
            <a:extLst>
              <a:ext uri="{FF2B5EF4-FFF2-40B4-BE49-F238E27FC236}">
                <a16:creationId xmlns:a16="http://schemas.microsoft.com/office/drawing/2014/main" id="{6313C683-32D0-4B14-8C02-E79BDC70A2D5}"/>
              </a:ext>
              <a:ext uri="{C183D7F6-B498-43B3-948B-1728B52AA6E4}">
                <adec:decorative xmlns:adec="http://schemas.microsoft.com/office/drawing/2017/decorative" val="1"/>
              </a:ext>
            </a:extLst>
          </p:cNvPr>
          <p:cNvSpPr/>
          <p:nvPr>
            <p:custDataLst>
              <p:tags r:id="rId14"/>
            </p:custDataLst>
          </p:nvPr>
        </p:nvSpPr>
        <p:spPr>
          <a:xfrm>
            <a:off x="838200" y="2518775"/>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5" name="TextBox 14">
            <a:extLst>
              <a:ext uri="{FF2B5EF4-FFF2-40B4-BE49-F238E27FC236}">
                <a16:creationId xmlns:a16="http://schemas.microsoft.com/office/drawing/2014/main" id="{841C5A04-4F56-41B9-97B5-454B2C40EFAC}"/>
              </a:ext>
            </a:extLst>
          </p:cNvPr>
          <p:cNvSpPr txBox="1"/>
          <p:nvPr>
            <p:custDataLst>
              <p:tags r:id="rId15"/>
            </p:custDataLst>
          </p:nvPr>
        </p:nvSpPr>
        <p:spPr>
          <a:xfrm>
            <a:off x="838200" y="2963275"/>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(Smith, 2020, p. 19)</a:t>
            </a:r>
          </a:p>
        </p:txBody>
      </p:sp>
      <p:sp>
        <p:nvSpPr>
          <p:cNvPr id="16" name="TextBox 15">
            <a:extLst>
              <a:ext uri="{FF2B5EF4-FFF2-40B4-BE49-F238E27FC236}">
                <a16:creationId xmlns:a16="http://schemas.microsoft.com/office/drawing/2014/main" id="{C6FA1FAE-7C72-4400-8E28-AD10993A7AD7}"/>
              </a:ext>
              <a:ext uri="{C183D7F6-B498-43B3-948B-1728B52AA6E4}">
                <adec:decorative xmlns:adec="http://schemas.microsoft.com/office/drawing/2017/decorative" val="1"/>
              </a:ext>
            </a:extLst>
          </p:cNvPr>
          <p:cNvSpPr txBox="1"/>
          <p:nvPr>
            <p:custDataLst>
              <p:tags r:id="rId16"/>
            </p:custDataLst>
          </p:nvPr>
        </p:nvSpPr>
        <p:spPr>
          <a:xfrm>
            <a:off x="10337800" y="3261209"/>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7" name="Rectangle: Rounded Corners 16">
            <a:extLst>
              <a:ext uri="{FF2B5EF4-FFF2-40B4-BE49-F238E27FC236}">
                <a16:creationId xmlns:a16="http://schemas.microsoft.com/office/drawing/2014/main" id="{D1456E1B-1F61-4700-B93E-BEA350BEF2EF}"/>
              </a:ext>
              <a:ext uri="{C183D7F6-B498-43B3-948B-1728B52AA6E4}">
                <adec:decorative xmlns:adec="http://schemas.microsoft.com/office/drawing/2017/decorative" val="1"/>
              </a:ext>
            </a:extLst>
          </p:cNvPr>
          <p:cNvSpPr/>
          <p:nvPr>
            <p:custDataLst>
              <p:tags r:id="rId17"/>
            </p:custDataLst>
          </p:nvPr>
        </p:nvSpPr>
        <p:spPr>
          <a:xfrm>
            <a:off x="838200" y="3280775"/>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8" name="Rectangle: Rounded Corners 17">
            <a:extLst>
              <a:ext uri="{FF2B5EF4-FFF2-40B4-BE49-F238E27FC236}">
                <a16:creationId xmlns:a16="http://schemas.microsoft.com/office/drawing/2014/main" id="{CF723FC8-C76B-462C-B47D-1915CE004853}"/>
              </a:ext>
              <a:ext uri="{C183D7F6-B498-43B3-948B-1728B52AA6E4}">
                <adec:decorative xmlns:adec="http://schemas.microsoft.com/office/drawing/2017/decorative" val="1"/>
              </a:ext>
            </a:extLst>
          </p:cNvPr>
          <p:cNvSpPr/>
          <p:nvPr>
            <p:custDataLst>
              <p:tags r:id="rId18"/>
            </p:custDataLst>
          </p:nvPr>
        </p:nvSpPr>
        <p:spPr>
          <a:xfrm>
            <a:off x="838200" y="3280775"/>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9" name="TextBox 18">
            <a:extLst>
              <a:ext uri="{FF2B5EF4-FFF2-40B4-BE49-F238E27FC236}">
                <a16:creationId xmlns:a16="http://schemas.microsoft.com/office/drawing/2014/main" id="{E06D89C4-B098-4B4B-8CB0-5061637CD6CC}"/>
              </a:ext>
            </a:extLst>
          </p:cNvPr>
          <p:cNvSpPr txBox="1"/>
          <p:nvPr>
            <p:custDataLst>
              <p:tags r:id="rId19"/>
            </p:custDataLst>
          </p:nvPr>
        </p:nvSpPr>
        <p:spPr>
          <a:xfrm>
            <a:off x="838200" y="3725275"/>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Smith (2020) argues that...</a:t>
            </a:r>
          </a:p>
        </p:txBody>
      </p:sp>
      <p:sp>
        <p:nvSpPr>
          <p:cNvPr id="20" name="TextBox 19">
            <a:extLst>
              <a:ext uri="{FF2B5EF4-FFF2-40B4-BE49-F238E27FC236}">
                <a16:creationId xmlns:a16="http://schemas.microsoft.com/office/drawing/2014/main" id="{E2D98883-0FBE-4920-8B7C-A7FE865DDB89}"/>
              </a:ext>
              <a:ext uri="{C183D7F6-B498-43B3-948B-1728B52AA6E4}">
                <adec:decorative xmlns:adec="http://schemas.microsoft.com/office/drawing/2017/decorative" val="1"/>
              </a:ext>
            </a:extLst>
          </p:cNvPr>
          <p:cNvSpPr txBox="1"/>
          <p:nvPr>
            <p:custDataLst>
              <p:tags r:id="rId20"/>
            </p:custDataLst>
          </p:nvPr>
        </p:nvSpPr>
        <p:spPr>
          <a:xfrm>
            <a:off x="10337800" y="4023209"/>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1" name="Rectangle: Rounded Corners 20">
            <a:extLst>
              <a:ext uri="{FF2B5EF4-FFF2-40B4-BE49-F238E27FC236}">
                <a16:creationId xmlns:a16="http://schemas.microsoft.com/office/drawing/2014/main" id="{26D99C44-4B99-4728-8115-023384A54151}"/>
              </a:ext>
              <a:ext uri="{C183D7F6-B498-43B3-948B-1728B52AA6E4}">
                <adec:decorative xmlns:adec="http://schemas.microsoft.com/office/drawing/2017/decorative" val="1"/>
              </a:ext>
            </a:extLst>
          </p:cNvPr>
          <p:cNvSpPr/>
          <p:nvPr>
            <p:custDataLst>
              <p:tags r:id="rId21"/>
            </p:custDataLst>
          </p:nvPr>
        </p:nvSpPr>
        <p:spPr>
          <a:xfrm>
            <a:off x="838200" y="4042775"/>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2" name="Rectangle: Rounded Corners 21">
            <a:extLst>
              <a:ext uri="{FF2B5EF4-FFF2-40B4-BE49-F238E27FC236}">
                <a16:creationId xmlns:a16="http://schemas.microsoft.com/office/drawing/2014/main" id="{15EECFC5-7715-499A-B2DF-386F6E3FBF19}"/>
              </a:ext>
              <a:ext uri="{C183D7F6-B498-43B3-948B-1728B52AA6E4}">
                <adec:decorative xmlns:adec="http://schemas.microsoft.com/office/drawing/2017/decorative" val="1"/>
              </a:ext>
            </a:extLst>
          </p:cNvPr>
          <p:cNvSpPr/>
          <p:nvPr>
            <p:custDataLst>
              <p:tags r:id="rId22"/>
            </p:custDataLst>
          </p:nvPr>
        </p:nvSpPr>
        <p:spPr>
          <a:xfrm>
            <a:off x="838200" y="4042775"/>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3" name="TextBox 22">
            <a:extLst>
              <a:ext uri="{FF2B5EF4-FFF2-40B4-BE49-F238E27FC236}">
                <a16:creationId xmlns:a16="http://schemas.microsoft.com/office/drawing/2014/main" id="{409DD3FA-8FDE-4B07-8649-A297450D4772}"/>
              </a:ext>
            </a:extLst>
          </p:cNvPr>
          <p:cNvSpPr txBox="1"/>
          <p:nvPr>
            <p:custDataLst>
              <p:tags r:id="rId23"/>
            </p:custDataLst>
          </p:nvPr>
        </p:nvSpPr>
        <p:spPr>
          <a:xfrm>
            <a:off x="838200" y="4487275"/>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(Laura Smith, 2020)</a:t>
            </a:r>
          </a:p>
        </p:txBody>
      </p:sp>
      <p:sp>
        <p:nvSpPr>
          <p:cNvPr id="24" name="TextBox 23">
            <a:extLst>
              <a:ext uri="{FF2B5EF4-FFF2-40B4-BE49-F238E27FC236}">
                <a16:creationId xmlns:a16="http://schemas.microsoft.com/office/drawing/2014/main" id="{0E246846-9B07-4F39-A75E-5FFCE3080232}"/>
              </a:ext>
              <a:ext uri="{C183D7F6-B498-43B3-948B-1728B52AA6E4}">
                <adec:decorative xmlns:adec="http://schemas.microsoft.com/office/drawing/2017/decorative" val="1"/>
              </a:ext>
            </a:extLst>
          </p:cNvPr>
          <p:cNvSpPr txBox="1"/>
          <p:nvPr>
            <p:custDataLst>
              <p:tags r:id="rId24"/>
            </p:custDataLst>
          </p:nvPr>
        </p:nvSpPr>
        <p:spPr>
          <a:xfrm>
            <a:off x="10337800" y="4785209"/>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5" name="Rectangle: Rounded Corners 24">
            <a:extLst>
              <a:ext uri="{FF2B5EF4-FFF2-40B4-BE49-F238E27FC236}">
                <a16:creationId xmlns:a16="http://schemas.microsoft.com/office/drawing/2014/main" id="{0DC9D041-9113-482F-99B9-6E7C6F32AFBE}"/>
              </a:ext>
              <a:ext uri="{C183D7F6-B498-43B3-948B-1728B52AA6E4}">
                <adec:decorative xmlns:adec="http://schemas.microsoft.com/office/drawing/2017/decorative" val="1"/>
              </a:ext>
            </a:extLst>
          </p:cNvPr>
          <p:cNvSpPr/>
          <p:nvPr>
            <p:custDataLst>
              <p:tags r:id="rId25"/>
            </p:custDataLst>
          </p:nvPr>
        </p:nvSpPr>
        <p:spPr>
          <a:xfrm>
            <a:off x="838200" y="4804775"/>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6" name="Rectangle: Rounded Corners 25">
            <a:extLst>
              <a:ext uri="{FF2B5EF4-FFF2-40B4-BE49-F238E27FC236}">
                <a16:creationId xmlns:a16="http://schemas.microsoft.com/office/drawing/2014/main" id="{EBA47587-1832-4D37-A550-D9F1A976CF26}"/>
              </a:ext>
              <a:ext uri="{C183D7F6-B498-43B3-948B-1728B52AA6E4}">
                <adec:decorative xmlns:adec="http://schemas.microsoft.com/office/drawing/2017/decorative" val="1"/>
              </a:ext>
            </a:extLst>
          </p:cNvPr>
          <p:cNvSpPr/>
          <p:nvPr>
            <p:custDataLst>
              <p:tags r:id="rId26"/>
            </p:custDataLst>
          </p:nvPr>
        </p:nvSpPr>
        <p:spPr>
          <a:xfrm>
            <a:off x="838200" y="4804775"/>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Tree>
    <p:custDataLst>
      <p:tags r:id="rId1"/>
    </p:custDataLst>
    <p:extLst>
      <p:ext uri="{BB962C8B-B14F-4D97-AF65-F5344CB8AC3E}">
        <p14:creationId xmlns:p14="http://schemas.microsoft.com/office/powerpoint/2010/main" val="31087298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628595"/>
            <a:ext cx="10515600" cy="1325563"/>
          </a:xfrm>
        </p:spPr>
        <p:txBody>
          <a:bodyPr/>
          <a:lstStyle/>
          <a:p>
            <a:r>
              <a:rPr lang="en-GB">
                <a:latin typeface="Aptos" panose="020B0004020202020204" pitchFamily="34" charset="0"/>
              </a:rPr>
              <a:t>Which example is a narrative citation?</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FCB649C3-236A-4B8E-8681-935B43147407}"/>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12</a:t>
            </a:r>
          </a:p>
        </p:txBody>
      </p:sp>
      <p:sp>
        <p:nvSpPr>
          <p:cNvPr id="5" name="Rectangle: Rounded Corners 4">
            <a:extLst>
              <a:ext uri="{FF2B5EF4-FFF2-40B4-BE49-F238E27FC236}">
                <a16:creationId xmlns:a16="http://schemas.microsoft.com/office/drawing/2014/main" id="{2FCA607E-56FD-4798-82DB-EBEC2B072C8A}"/>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6" name="Rectangle: Top Corners Snipped 5">
            <a:extLst>
              <a:ext uri="{FF2B5EF4-FFF2-40B4-BE49-F238E27FC236}">
                <a16:creationId xmlns:a16="http://schemas.microsoft.com/office/drawing/2014/main" id="{C43DE13E-290D-4CA2-9740-BFD013396C42}"/>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7BE85378-D2B1-436B-BC28-129CFDB78E83}"/>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B3473546-3C57-4E8C-A420-D119C3D9F7A0}"/>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89E82642-7168-495A-B429-A7668F9E053F}"/>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116-156-786</a:t>
            </a:r>
            <a:endParaRPr lang="en-GB"/>
          </a:p>
        </p:txBody>
      </p:sp>
      <p:sp>
        <p:nvSpPr>
          <p:cNvPr id="10" name="TextBox 9">
            <a:extLst>
              <a:ext uri="{FF2B5EF4-FFF2-40B4-BE49-F238E27FC236}">
                <a16:creationId xmlns:a16="http://schemas.microsoft.com/office/drawing/2014/main" id="{5D028227-3C1E-4D4F-913B-406215AF8F4F}"/>
              </a:ext>
            </a:extLst>
          </p:cNvPr>
          <p:cNvSpPr txBox="1"/>
          <p:nvPr>
            <p:custDataLst>
              <p:tags r:id="rId10"/>
            </p:custDataLst>
          </p:nvPr>
        </p:nvSpPr>
        <p:spPr>
          <a:xfrm>
            <a:off x="838200" y="2061789"/>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(Smith, 2020)</a:t>
            </a:r>
          </a:p>
        </p:txBody>
      </p:sp>
      <p:sp>
        <p:nvSpPr>
          <p:cNvPr id="11" name="TextBox 10">
            <a:extLst>
              <a:ext uri="{FF2B5EF4-FFF2-40B4-BE49-F238E27FC236}">
                <a16:creationId xmlns:a16="http://schemas.microsoft.com/office/drawing/2014/main" id="{EA3BABC9-38A1-43B1-B0C4-C3D1D47AFF1D}"/>
              </a:ext>
              <a:ext uri="{C183D7F6-B498-43B3-948B-1728B52AA6E4}">
                <adec:decorative xmlns:adec="http://schemas.microsoft.com/office/drawing/2017/decorative" val="1"/>
              </a:ext>
            </a:extLst>
          </p:cNvPr>
          <p:cNvSpPr txBox="1"/>
          <p:nvPr>
            <p:custDataLst>
              <p:tags r:id="rId11"/>
            </p:custDataLst>
          </p:nvPr>
        </p:nvSpPr>
        <p:spPr>
          <a:xfrm>
            <a:off x="10337800" y="2359723"/>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2" name="Rectangle: Rounded Corners 11">
            <a:extLst>
              <a:ext uri="{FF2B5EF4-FFF2-40B4-BE49-F238E27FC236}">
                <a16:creationId xmlns:a16="http://schemas.microsoft.com/office/drawing/2014/main" id="{C6E33B2F-6DC1-4E99-A462-9D862B24F189}"/>
              </a:ext>
              <a:ext uri="{C183D7F6-B498-43B3-948B-1728B52AA6E4}">
                <adec:decorative xmlns:adec="http://schemas.microsoft.com/office/drawing/2017/decorative" val="1"/>
              </a:ext>
            </a:extLst>
          </p:cNvPr>
          <p:cNvSpPr/>
          <p:nvPr>
            <p:custDataLst>
              <p:tags r:id="rId12"/>
            </p:custDataLst>
          </p:nvPr>
        </p:nvSpPr>
        <p:spPr>
          <a:xfrm>
            <a:off x="838200" y="2379289"/>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3" name="Rectangle: Rounded Corners 12">
            <a:extLst>
              <a:ext uri="{FF2B5EF4-FFF2-40B4-BE49-F238E27FC236}">
                <a16:creationId xmlns:a16="http://schemas.microsoft.com/office/drawing/2014/main" id="{844538B6-9454-45B8-B3FE-484FCB5CB3FC}"/>
              </a:ext>
              <a:ext uri="{C183D7F6-B498-43B3-948B-1728B52AA6E4}">
                <adec:decorative xmlns:adec="http://schemas.microsoft.com/office/drawing/2017/decorative" val="1"/>
              </a:ext>
            </a:extLst>
          </p:cNvPr>
          <p:cNvSpPr/>
          <p:nvPr>
            <p:custDataLst>
              <p:tags r:id="rId13"/>
            </p:custDataLst>
          </p:nvPr>
        </p:nvSpPr>
        <p:spPr>
          <a:xfrm>
            <a:off x="838200" y="2379288"/>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4" name="TextBox 13">
            <a:extLst>
              <a:ext uri="{FF2B5EF4-FFF2-40B4-BE49-F238E27FC236}">
                <a16:creationId xmlns:a16="http://schemas.microsoft.com/office/drawing/2014/main" id="{5D6FC8B9-5B62-4763-B69B-EA0574851D2D}"/>
              </a:ext>
            </a:extLst>
          </p:cNvPr>
          <p:cNvSpPr txBox="1"/>
          <p:nvPr>
            <p:custDataLst>
              <p:tags r:id="rId14"/>
            </p:custDataLst>
          </p:nvPr>
        </p:nvSpPr>
        <p:spPr>
          <a:xfrm>
            <a:off x="838200" y="2823789"/>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(Smith, 2020, p. 19)</a:t>
            </a:r>
          </a:p>
        </p:txBody>
      </p:sp>
      <p:sp>
        <p:nvSpPr>
          <p:cNvPr id="15" name="TextBox 14">
            <a:extLst>
              <a:ext uri="{FF2B5EF4-FFF2-40B4-BE49-F238E27FC236}">
                <a16:creationId xmlns:a16="http://schemas.microsoft.com/office/drawing/2014/main" id="{B3DED385-E796-4CD4-9DE8-73C67FBB6DE9}"/>
              </a:ext>
              <a:ext uri="{C183D7F6-B498-43B3-948B-1728B52AA6E4}">
                <adec:decorative xmlns:adec="http://schemas.microsoft.com/office/drawing/2017/decorative" val="1"/>
              </a:ext>
            </a:extLst>
          </p:cNvPr>
          <p:cNvSpPr txBox="1"/>
          <p:nvPr>
            <p:custDataLst>
              <p:tags r:id="rId15"/>
            </p:custDataLst>
          </p:nvPr>
        </p:nvSpPr>
        <p:spPr>
          <a:xfrm>
            <a:off x="10337800" y="3121723"/>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58%</a:t>
            </a:r>
          </a:p>
        </p:txBody>
      </p:sp>
      <p:sp>
        <p:nvSpPr>
          <p:cNvPr id="16" name="Rectangle: Rounded Corners 15">
            <a:extLst>
              <a:ext uri="{FF2B5EF4-FFF2-40B4-BE49-F238E27FC236}">
                <a16:creationId xmlns:a16="http://schemas.microsoft.com/office/drawing/2014/main" id="{8BA4AE7F-F00B-4A95-899B-B4C23A109596}"/>
              </a:ext>
              <a:ext uri="{C183D7F6-B498-43B3-948B-1728B52AA6E4}">
                <adec:decorative xmlns:adec="http://schemas.microsoft.com/office/drawing/2017/decorative" val="1"/>
              </a:ext>
            </a:extLst>
          </p:cNvPr>
          <p:cNvSpPr/>
          <p:nvPr>
            <p:custDataLst>
              <p:tags r:id="rId16"/>
            </p:custDataLst>
          </p:nvPr>
        </p:nvSpPr>
        <p:spPr>
          <a:xfrm>
            <a:off x="838200" y="3141289"/>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7" name="Rectangle: Rounded Corners 16">
            <a:extLst>
              <a:ext uri="{FF2B5EF4-FFF2-40B4-BE49-F238E27FC236}">
                <a16:creationId xmlns:a16="http://schemas.microsoft.com/office/drawing/2014/main" id="{7721BDB5-F622-4056-9697-2D331067B05D}"/>
              </a:ext>
              <a:ext uri="{C183D7F6-B498-43B3-948B-1728B52AA6E4}">
                <adec:decorative xmlns:adec="http://schemas.microsoft.com/office/drawing/2017/decorative" val="1"/>
              </a:ext>
            </a:extLst>
          </p:cNvPr>
          <p:cNvSpPr/>
          <p:nvPr>
            <p:custDataLst>
              <p:tags r:id="rId17"/>
            </p:custDataLst>
          </p:nvPr>
        </p:nvSpPr>
        <p:spPr>
          <a:xfrm>
            <a:off x="838200" y="3141288"/>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8" name="TextBox 17">
            <a:extLst>
              <a:ext uri="{FF2B5EF4-FFF2-40B4-BE49-F238E27FC236}">
                <a16:creationId xmlns:a16="http://schemas.microsoft.com/office/drawing/2014/main" id="{6E12AA29-49E7-4DEF-9D80-E68F425BD855}"/>
              </a:ext>
            </a:extLst>
          </p:cNvPr>
          <p:cNvSpPr txBox="1"/>
          <p:nvPr>
            <p:custDataLst>
              <p:tags r:id="rId18"/>
            </p:custDataLst>
          </p:nvPr>
        </p:nvSpPr>
        <p:spPr>
          <a:xfrm>
            <a:off x="838200" y="3585789"/>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Smith (2020) argues that...</a:t>
            </a:r>
          </a:p>
        </p:txBody>
      </p:sp>
      <p:sp>
        <p:nvSpPr>
          <p:cNvPr id="19" name="TextBox 18">
            <a:extLst>
              <a:ext uri="{FF2B5EF4-FFF2-40B4-BE49-F238E27FC236}">
                <a16:creationId xmlns:a16="http://schemas.microsoft.com/office/drawing/2014/main" id="{CE6FAE8D-6D66-416A-A357-0E8DEEB54D2E}"/>
              </a:ext>
              <a:ext uri="{C183D7F6-B498-43B3-948B-1728B52AA6E4}">
                <adec:decorative xmlns:adec="http://schemas.microsoft.com/office/drawing/2017/decorative" val="1"/>
              </a:ext>
            </a:extLst>
          </p:cNvPr>
          <p:cNvSpPr txBox="1"/>
          <p:nvPr>
            <p:custDataLst>
              <p:tags r:id="rId19"/>
            </p:custDataLst>
          </p:nvPr>
        </p:nvSpPr>
        <p:spPr>
          <a:xfrm>
            <a:off x="10337800" y="3883723"/>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42%</a:t>
            </a:r>
          </a:p>
        </p:txBody>
      </p:sp>
      <p:sp>
        <p:nvSpPr>
          <p:cNvPr id="20" name="Rectangle: Rounded Corners 19">
            <a:extLst>
              <a:ext uri="{FF2B5EF4-FFF2-40B4-BE49-F238E27FC236}">
                <a16:creationId xmlns:a16="http://schemas.microsoft.com/office/drawing/2014/main" id="{FA56987B-A61A-439C-9A20-C1ECF8D620D1}"/>
              </a:ext>
              <a:ext uri="{C183D7F6-B498-43B3-948B-1728B52AA6E4}">
                <adec:decorative xmlns:adec="http://schemas.microsoft.com/office/drawing/2017/decorative" val="1"/>
              </a:ext>
            </a:extLst>
          </p:cNvPr>
          <p:cNvSpPr/>
          <p:nvPr>
            <p:custDataLst>
              <p:tags r:id="rId20"/>
            </p:custDataLst>
          </p:nvPr>
        </p:nvSpPr>
        <p:spPr>
          <a:xfrm>
            <a:off x="838200" y="3903289"/>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1" name="Rectangle: Rounded Corners 20">
            <a:extLst>
              <a:ext uri="{FF2B5EF4-FFF2-40B4-BE49-F238E27FC236}">
                <a16:creationId xmlns:a16="http://schemas.microsoft.com/office/drawing/2014/main" id="{A288FCF4-5014-4CBA-9707-BA711C0912F8}"/>
              </a:ext>
              <a:ext uri="{C183D7F6-B498-43B3-948B-1728B52AA6E4}">
                <adec:decorative xmlns:adec="http://schemas.microsoft.com/office/drawing/2017/decorative" val="1"/>
              </a:ext>
            </a:extLst>
          </p:cNvPr>
          <p:cNvSpPr/>
          <p:nvPr>
            <p:custDataLst>
              <p:tags r:id="rId21"/>
            </p:custDataLst>
          </p:nvPr>
        </p:nvSpPr>
        <p:spPr>
          <a:xfrm>
            <a:off x="838200" y="3903288"/>
            <a:ext cx="6785428"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2" name="TextBox 21">
            <a:extLst>
              <a:ext uri="{FF2B5EF4-FFF2-40B4-BE49-F238E27FC236}">
                <a16:creationId xmlns:a16="http://schemas.microsoft.com/office/drawing/2014/main" id="{4270FA53-B62F-4B0E-A282-C14217DB707F}"/>
              </a:ext>
            </a:extLst>
          </p:cNvPr>
          <p:cNvSpPr txBox="1"/>
          <p:nvPr>
            <p:custDataLst>
              <p:tags r:id="rId22"/>
            </p:custDataLst>
          </p:nvPr>
        </p:nvSpPr>
        <p:spPr>
          <a:xfrm>
            <a:off x="838200" y="4347789"/>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(Laura Smith, 2020)</a:t>
            </a:r>
          </a:p>
        </p:txBody>
      </p:sp>
      <p:sp>
        <p:nvSpPr>
          <p:cNvPr id="23" name="TextBox 22">
            <a:extLst>
              <a:ext uri="{FF2B5EF4-FFF2-40B4-BE49-F238E27FC236}">
                <a16:creationId xmlns:a16="http://schemas.microsoft.com/office/drawing/2014/main" id="{E56D9691-D566-4801-8F30-CDD6DB408722}"/>
              </a:ext>
              <a:ext uri="{C183D7F6-B498-43B3-948B-1728B52AA6E4}">
                <adec:decorative xmlns:adec="http://schemas.microsoft.com/office/drawing/2017/decorative" val="1"/>
              </a:ext>
            </a:extLst>
          </p:cNvPr>
          <p:cNvSpPr txBox="1"/>
          <p:nvPr>
            <p:custDataLst>
              <p:tags r:id="rId23"/>
            </p:custDataLst>
          </p:nvPr>
        </p:nvSpPr>
        <p:spPr>
          <a:xfrm>
            <a:off x="10337800" y="4645723"/>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4" name="Rectangle: Rounded Corners 23">
            <a:extLst>
              <a:ext uri="{FF2B5EF4-FFF2-40B4-BE49-F238E27FC236}">
                <a16:creationId xmlns:a16="http://schemas.microsoft.com/office/drawing/2014/main" id="{FEAE7D18-D8CB-4E3E-BE7B-D2901C7D8800}"/>
              </a:ext>
              <a:ext uri="{C183D7F6-B498-43B3-948B-1728B52AA6E4}">
                <adec:decorative xmlns:adec="http://schemas.microsoft.com/office/drawing/2017/decorative" val="1"/>
              </a:ext>
            </a:extLst>
          </p:cNvPr>
          <p:cNvSpPr/>
          <p:nvPr>
            <p:custDataLst>
              <p:tags r:id="rId24"/>
            </p:custDataLst>
          </p:nvPr>
        </p:nvSpPr>
        <p:spPr>
          <a:xfrm>
            <a:off x="838200" y="4665289"/>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5" name="Rectangle: Rounded Corners 24">
            <a:extLst>
              <a:ext uri="{FF2B5EF4-FFF2-40B4-BE49-F238E27FC236}">
                <a16:creationId xmlns:a16="http://schemas.microsoft.com/office/drawing/2014/main" id="{2B3B8A03-B19D-4F34-B213-25D2209088A6}"/>
              </a:ext>
              <a:ext uri="{C183D7F6-B498-43B3-948B-1728B52AA6E4}">
                <adec:decorative xmlns:adec="http://schemas.microsoft.com/office/drawing/2017/decorative" val="1"/>
              </a:ext>
            </a:extLst>
          </p:cNvPr>
          <p:cNvSpPr/>
          <p:nvPr>
            <p:custDataLst>
              <p:tags r:id="rId25"/>
            </p:custDataLst>
          </p:nvPr>
        </p:nvSpPr>
        <p:spPr>
          <a:xfrm>
            <a:off x="838200" y="4665288"/>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6" name="Rectangle 25">
            <a:extLst>
              <a:ext uri="{FF2B5EF4-FFF2-40B4-BE49-F238E27FC236}">
                <a16:creationId xmlns:a16="http://schemas.microsoft.com/office/drawing/2014/main" id="{223CAACD-6D50-46FA-98FA-6EC8A8E8BDA8}"/>
              </a:ext>
              <a:ext uri="{C183D7F6-B498-43B3-948B-1728B52AA6E4}">
                <adec:decorative xmlns:adec="http://schemas.microsoft.com/office/drawing/2017/decorative" val="1"/>
              </a:ext>
            </a:extLst>
          </p:cNvPr>
          <p:cNvSpPr/>
          <p:nvPr>
            <p:custDataLst>
              <p:tags r:id="rId26"/>
            </p:custDataLst>
          </p:nvPr>
        </p:nvSpPr>
        <p:spPr>
          <a:xfrm>
            <a:off x="0" y="5486400"/>
            <a:ext cx="12192000" cy="1219200"/>
          </a:xfrm>
          <a:prstGeom prst="rect">
            <a:avLst/>
          </a:prstGeom>
          <a:solidFill>
            <a:srgbClr val="666666">
              <a:alpha val="40000"/>
              <a:alpha val="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srgbClr>
          </a:solidFill>
          <a:ln w="12700" cap="flat" cmpd="sng" algn="ctr">
            <a:solidFill>
              <a:srgbClr val="808080">
                <a:alpha val="40000"/>
                <a:alpha val="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
        <p:nvSpPr>
          <p:cNvPr id="27" name="Oval 26">
            <a:extLst>
              <a:ext uri="{FF2B5EF4-FFF2-40B4-BE49-F238E27FC236}">
                <a16:creationId xmlns:a16="http://schemas.microsoft.com/office/drawing/2014/main" id="{8DDFB686-024D-45EE-94E1-A9DEA9918710}"/>
              </a:ext>
            </a:extLst>
          </p:cNvPr>
          <p:cNvSpPr/>
          <p:nvPr>
            <p:custDataLst>
              <p:tags r:id="rId27"/>
            </p:custDataLst>
          </p:nvPr>
        </p:nvSpPr>
        <p:spPr>
          <a:xfrm>
            <a:off x="9893808" y="3935038"/>
            <a:ext cx="254000" cy="254000"/>
          </a:xfrm>
          <a:prstGeom prst="ellipse">
            <a:avLst/>
          </a:prstGeom>
          <a:solidFill>
            <a:srgbClr val="FFFFFF"/>
          </a:solidFill>
          <a:ln w="25400" cap="flat" cmpd="sng" algn="ctr">
            <a:solidFill>
              <a:srgbClr val="4472C4"/>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2000" b="1">
                <a:solidFill>
                  <a:srgbClr val="4472C4"/>
                </a:solidFill>
              </a:rPr>
              <a:t>✓</a:t>
            </a:r>
          </a:p>
        </p:txBody>
      </p:sp>
    </p:spTree>
    <p:custDataLst>
      <p:tags r:id="rId1"/>
    </p:custDataLst>
    <p:extLst>
      <p:ext uri="{BB962C8B-B14F-4D97-AF65-F5344CB8AC3E}">
        <p14:creationId xmlns:p14="http://schemas.microsoft.com/office/powerpoint/2010/main" val="24519504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760328"/>
            <a:ext cx="10515600" cy="1325563"/>
          </a:xfrm>
        </p:spPr>
        <p:txBody>
          <a:bodyPr/>
          <a:lstStyle/>
          <a:p>
            <a:r>
              <a:rPr lang="en-FI">
                <a:latin typeface="Aptos" panose="020B0004020202020204" pitchFamily="34" charset="0"/>
              </a:rPr>
              <a:t>What is paraphrasing?</a:t>
            </a: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41C84BA9-0D11-4B3F-AEA8-01C38D449C3C}"/>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12/12</a:t>
            </a:r>
          </a:p>
        </p:txBody>
      </p:sp>
      <p:sp>
        <p:nvSpPr>
          <p:cNvPr id="5" name="Rectangle: Rounded Corners 4">
            <a:extLst>
              <a:ext uri="{FF2B5EF4-FFF2-40B4-BE49-F238E27FC236}">
                <a16:creationId xmlns:a16="http://schemas.microsoft.com/office/drawing/2014/main" id="{ED1514E2-1A78-4FFD-8A3E-B6379146613C}"/>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F31E9138-20C2-4377-BF23-EF349204347A}"/>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08F44EF5-E0ED-49DD-90D0-A4E01CEEB382}"/>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1DCA01A1-2BAC-4170-A823-B1D460DD05F9}"/>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411690C4-1777-4276-904A-AA01B16D66E4}"/>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577B2BDB-4136-43E6-B1F7-B3882D2F17B9}"/>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116-156-786</a:t>
            </a:r>
            <a:endParaRPr lang="en-GB"/>
          </a:p>
        </p:txBody>
      </p:sp>
      <p:sp>
        <p:nvSpPr>
          <p:cNvPr id="11" name="TextBox 10">
            <a:extLst>
              <a:ext uri="{FF2B5EF4-FFF2-40B4-BE49-F238E27FC236}">
                <a16:creationId xmlns:a16="http://schemas.microsoft.com/office/drawing/2014/main" id="{6C5D9A88-8761-4754-8153-6F2204964264}"/>
              </a:ext>
            </a:extLst>
          </p:cNvPr>
          <p:cNvSpPr txBox="1"/>
          <p:nvPr>
            <p:custDataLst>
              <p:tags r:id="rId11"/>
            </p:custDataLst>
          </p:nvPr>
        </p:nvSpPr>
        <p:spPr>
          <a:xfrm>
            <a:off x="838200" y="2193522"/>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Copying an author's words exactly</a:t>
            </a:r>
          </a:p>
        </p:txBody>
      </p:sp>
      <p:sp>
        <p:nvSpPr>
          <p:cNvPr id="12" name="TextBox 11">
            <a:extLst>
              <a:ext uri="{FF2B5EF4-FFF2-40B4-BE49-F238E27FC236}">
                <a16:creationId xmlns:a16="http://schemas.microsoft.com/office/drawing/2014/main" id="{5E670F36-E08A-4E18-940D-8F331F673643}"/>
              </a:ext>
              <a:ext uri="{C183D7F6-B498-43B3-948B-1728B52AA6E4}">
                <adec:decorative xmlns:adec="http://schemas.microsoft.com/office/drawing/2017/decorative" val="1"/>
              </a:ext>
            </a:extLst>
          </p:cNvPr>
          <p:cNvSpPr txBox="1"/>
          <p:nvPr>
            <p:custDataLst>
              <p:tags r:id="rId12"/>
            </p:custDataLst>
          </p:nvPr>
        </p:nvSpPr>
        <p:spPr>
          <a:xfrm>
            <a:off x="10337800" y="2491456"/>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3" name="Rectangle: Rounded Corners 12">
            <a:extLst>
              <a:ext uri="{FF2B5EF4-FFF2-40B4-BE49-F238E27FC236}">
                <a16:creationId xmlns:a16="http://schemas.microsoft.com/office/drawing/2014/main" id="{357F85D8-1291-4666-88A8-7AC6045D9EB6}"/>
              </a:ext>
              <a:ext uri="{C183D7F6-B498-43B3-948B-1728B52AA6E4}">
                <adec:decorative xmlns:adec="http://schemas.microsoft.com/office/drawing/2017/decorative" val="1"/>
              </a:ext>
            </a:extLst>
          </p:cNvPr>
          <p:cNvSpPr/>
          <p:nvPr>
            <p:custDataLst>
              <p:tags r:id="rId13"/>
            </p:custDataLst>
          </p:nvPr>
        </p:nvSpPr>
        <p:spPr>
          <a:xfrm>
            <a:off x="838200" y="2511022"/>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4" name="Rectangle: Rounded Corners 13">
            <a:extLst>
              <a:ext uri="{FF2B5EF4-FFF2-40B4-BE49-F238E27FC236}">
                <a16:creationId xmlns:a16="http://schemas.microsoft.com/office/drawing/2014/main" id="{AFAF3ADE-3FC2-42F8-AF61-6CC183111756}"/>
              </a:ext>
              <a:ext uri="{C183D7F6-B498-43B3-948B-1728B52AA6E4}">
                <adec:decorative xmlns:adec="http://schemas.microsoft.com/office/drawing/2017/decorative" val="1"/>
              </a:ext>
            </a:extLst>
          </p:cNvPr>
          <p:cNvSpPr/>
          <p:nvPr>
            <p:custDataLst>
              <p:tags r:id="rId14"/>
            </p:custDataLst>
          </p:nvPr>
        </p:nvSpPr>
        <p:spPr>
          <a:xfrm>
            <a:off x="838200" y="2511022"/>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5" name="TextBox 14">
            <a:extLst>
              <a:ext uri="{FF2B5EF4-FFF2-40B4-BE49-F238E27FC236}">
                <a16:creationId xmlns:a16="http://schemas.microsoft.com/office/drawing/2014/main" id="{F419D86F-193A-44EA-B8A4-273531D80C53}"/>
              </a:ext>
            </a:extLst>
          </p:cNvPr>
          <p:cNvSpPr txBox="1"/>
          <p:nvPr>
            <p:custDataLst>
              <p:tags r:id="rId15"/>
            </p:custDataLst>
          </p:nvPr>
        </p:nvSpPr>
        <p:spPr>
          <a:xfrm>
            <a:off x="838200" y="2955522"/>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Writing someone else's ideas in your own words</a:t>
            </a:r>
          </a:p>
        </p:txBody>
      </p:sp>
      <p:sp>
        <p:nvSpPr>
          <p:cNvPr id="16" name="TextBox 15">
            <a:extLst>
              <a:ext uri="{FF2B5EF4-FFF2-40B4-BE49-F238E27FC236}">
                <a16:creationId xmlns:a16="http://schemas.microsoft.com/office/drawing/2014/main" id="{9BAF5C25-4562-45A5-BF2B-F2FC77918917}"/>
              </a:ext>
              <a:ext uri="{C183D7F6-B498-43B3-948B-1728B52AA6E4}">
                <adec:decorative xmlns:adec="http://schemas.microsoft.com/office/drawing/2017/decorative" val="1"/>
              </a:ext>
            </a:extLst>
          </p:cNvPr>
          <p:cNvSpPr txBox="1"/>
          <p:nvPr>
            <p:custDataLst>
              <p:tags r:id="rId16"/>
            </p:custDataLst>
          </p:nvPr>
        </p:nvSpPr>
        <p:spPr>
          <a:xfrm>
            <a:off x="10337800" y="3253456"/>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7" name="Rectangle: Rounded Corners 16">
            <a:extLst>
              <a:ext uri="{FF2B5EF4-FFF2-40B4-BE49-F238E27FC236}">
                <a16:creationId xmlns:a16="http://schemas.microsoft.com/office/drawing/2014/main" id="{BE18D52C-79EA-445F-9EE0-D5CCB2187907}"/>
              </a:ext>
              <a:ext uri="{C183D7F6-B498-43B3-948B-1728B52AA6E4}">
                <adec:decorative xmlns:adec="http://schemas.microsoft.com/office/drawing/2017/decorative" val="1"/>
              </a:ext>
            </a:extLst>
          </p:cNvPr>
          <p:cNvSpPr/>
          <p:nvPr>
            <p:custDataLst>
              <p:tags r:id="rId17"/>
            </p:custDataLst>
          </p:nvPr>
        </p:nvSpPr>
        <p:spPr>
          <a:xfrm>
            <a:off x="838200" y="3273022"/>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8" name="Rectangle: Rounded Corners 17">
            <a:extLst>
              <a:ext uri="{FF2B5EF4-FFF2-40B4-BE49-F238E27FC236}">
                <a16:creationId xmlns:a16="http://schemas.microsoft.com/office/drawing/2014/main" id="{23F2FEAF-8F5C-4811-AEDE-CFF8509B56B8}"/>
              </a:ext>
              <a:ext uri="{C183D7F6-B498-43B3-948B-1728B52AA6E4}">
                <adec:decorative xmlns:adec="http://schemas.microsoft.com/office/drawing/2017/decorative" val="1"/>
              </a:ext>
            </a:extLst>
          </p:cNvPr>
          <p:cNvSpPr/>
          <p:nvPr>
            <p:custDataLst>
              <p:tags r:id="rId18"/>
            </p:custDataLst>
          </p:nvPr>
        </p:nvSpPr>
        <p:spPr>
          <a:xfrm>
            <a:off x="838200" y="3273022"/>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9" name="TextBox 18">
            <a:extLst>
              <a:ext uri="{FF2B5EF4-FFF2-40B4-BE49-F238E27FC236}">
                <a16:creationId xmlns:a16="http://schemas.microsoft.com/office/drawing/2014/main" id="{0A56652B-95F5-4C3F-B3D9-1F6388415EB3}"/>
              </a:ext>
            </a:extLst>
          </p:cNvPr>
          <p:cNvSpPr txBox="1"/>
          <p:nvPr>
            <p:custDataLst>
              <p:tags r:id="rId19"/>
            </p:custDataLst>
          </p:nvPr>
        </p:nvSpPr>
        <p:spPr>
          <a:xfrm>
            <a:off x="838200" y="3717522"/>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Providing a page number</a:t>
            </a:r>
          </a:p>
        </p:txBody>
      </p:sp>
      <p:sp>
        <p:nvSpPr>
          <p:cNvPr id="20" name="TextBox 19">
            <a:extLst>
              <a:ext uri="{FF2B5EF4-FFF2-40B4-BE49-F238E27FC236}">
                <a16:creationId xmlns:a16="http://schemas.microsoft.com/office/drawing/2014/main" id="{486EBBB3-4CA9-4701-B9E8-27911D0EC210}"/>
              </a:ext>
              <a:ext uri="{C183D7F6-B498-43B3-948B-1728B52AA6E4}">
                <adec:decorative xmlns:adec="http://schemas.microsoft.com/office/drawing/2017/decorative" val="1"/>
              </a:ext>
            </a:extLst>
          </p:cNvPr>
          <p:cNvSpPr txBox="1"/>
          <p:nvPr>
            <p:custDataLst>
              <p:tags r:id="rId20"/>
            </p:custDataLst>
          </p:nvPr>
        </p:nvSpPr>
        <p:spPr>
          <a:xfrm>
            <a:off x="10337800" y="4015456"/>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1" name="Rectangle: Rounded Corners 20">
            <a:extLst>
              <a:ext uri="{FF2B5EF4-FFF2-40B4-BE49-F238E27FC236}">
                <a16:creationId xmlns:a16="http://schemas.microsoft.com/office/drawing/2014/main" id="{FB72CA63-F6C0-4080-AB71-B4E6238F6B4F}"/>
              </a:ext>
              <a:ext uri="{C183D7F6-B498-43B3-948B-1728B52AA6E4}">
                <adec:decorative xmlns:adec="http://schemas.microsoft.com/office/drawing/2017/decorative" val="1"/>
              </a:ext>
            </a:extLst>
          </p:cNvPr>
          <p:cNvSpPr/>
          <p:nvPr>
            <p:custDataLst>
              <p:tags r:id="rId21"/>
            </p:custDataLst>
          </p:nvPr>
        </p:nvSpPr>
        <p:spPr>
          <a:xfrm>
            <a:off x="838200" y="4035022"/>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2" name="Rectangle: Rounded Corners 21">
            <a:extLst>
              <a:ext uri="{FF2B5EF4-FFF2-40B4-BE49-F238E27FC236}">
                <a16:creationId xmlns:a16="http://schemas.microsoft.com/office/drawing/2014/main" id="{DD85FCE4-5A1B-48B2-AC7C-5009D9E503D5}"/>
              </a:ext>
              <a:ext uri="{C183D7F6-B498-43B3-948B-1728B52AA6E4}">
                <adec:decorative xmlns:adec="http://schemas.microsoft.com/office/drawing/2017/decorative" val="1"/>
              </a:ext>
            </a:extLst>
          </p:cNvPr>
          <p:cNvSpPr/>
          <p:nvPr>
            <p:custDataLst>
              <p:tags r:id="rId22"/>
            </p:custDataLst>
          </p:nvPr>
        </p:nvSpPr>
        <p:spPr>
          <a:xfrm>
            <a:off x="838200" y="4035022"/>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3" name="TextBox 22">
            <a:extLst>
              <a:ext uri="{FF2B5EF4-FFF2-40B4-BE49-F238E27FC236}">
                <a16:creationId xmlns:a16="http://schemas.microsoft.com/office/drawing/2014/main" id="{88BCDEA7-8F6E-4778-84DF-6DAF2CEF5567}"/>
              </a:ext>
            </a:extLst>
          </p:cNvPr>
          <p:cNvSpPr txBox="1"/>
          <p:nvPr>
            <p:custDataLst>
              <p:tags r:id="rId23"/>
            </p:custDataLst>
          </p:nvPr>
        </p:nvSpPr>
        <p:spPr>
          <a:xfrm>
            <a:off x="838200" y="4479522"/>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Listing references alphabetically</a:t>
            </a:r>
          </a:p>
        </p:txBody>
      </p:sp>
      <p:sp>
        <p:nvSpPr>
          <p:cNvPr id="24" name="TextBox 23">
            <a:extLst>
              <a:ext uri="{FF2B5EF4-FFF2-40B4-BE49-F238E27FC236}">
                <a16:creationId xmlns:a16="http://schemas.microsoft.com/office/drawing/2014/main" id="{0C83CACB-35CF-455B-AF06-23578D099A8A}"/>
              </a:ext>
              <a:ext uri="{C183D7F6-B498-43B3-948B-1728B52AA6E4}">
                <adec:decorative xmlns:adec="http://schemas.microsoft.com/office/drawing/2017/decorative" val="1"/>
              </a:ext>
            </a:extLst>
          </p:cNvPr>
          <p:cNvSpPr txBox="1"/>
          <p:nvPr>
            <p:custDataLst>
              <p:tags r:id="rId24"/>
            </p:custDataLst>
          </p:nvPr>
        </p:nvSpPr>
        <p:spPr>
          <a:xfrm>
            <a:off x="10337800" y="4777456"/>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5" name="Rectangle: Rounded Corners 24">
            <a:extLst>
              <a:ext uri="{FF2B5EF4-FFF2-40B4-BE49-F238E27FC236}">
                <a16:creationId xmlns:a16="http://schemas.microsoft.com/office/drawing/2014/main" id="{2F375117-A3FE-477C-B77D-27B9E7900198}"/>
              </a:ext>
              <a:ext uri="{C183D7F6-B498-43B3-948B-1728B52AA6E4}">
                <adec:decorative xmlns:adec="http://schemas.microsoft.com/office/drawing/2017/decorative" val="1"/>
              </a:ext>
            </a:extLst>
          </p:cNvPr>
          <p:cNvSpPr/>
          <p:nvPr>
            <p:custDataLst>
              <p:tags r:id="rId25"/>
            </p:custDataLst>
          </p:nvPr>
        </p:nvSpPr>
        <p:spPr>
          <a:xfrm>
            <a:off x="838200" y="4797022"/>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6" name="Rectangle: Rounded Corners 25">
            <a:extLst>
              <a:ext uri="{FF2B5EF4-FFF2-40B4-BE49-F238E27FC236}">
                <a16:creationId xmlns:a16="http://schemas.microsoft.com/office/drawing/2014/main" id="{D4A73F9A-62C9-40DC-9C0C-EBC91168F92B}"/>
              </a:ext>
              <a:ext uri="{C183D7F6-B498-43B3-948B-1728B52AA6E4}">
                <adec:decorative xmlns:adec="http://schemas.microsoft.com/office/drawing/2017/decorative" val="1"/>
              </a:ext>
            </a:extLst>
          </p:cNvPr>
          <p:cNvSpPr/>
          <p:nvPr>
            <p:custDataLst>
              <p:tags r:id="rId26"/>
            </p:custDataLst>
          </p:nvPr>
        </p:nvSpPr>
        <p:spPr>
          <a:xfrm>
            <a:off x="838200" y="4797022"/>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Tree>
    <p:custDataLst>
      <p:tags r:id="rId1"/>
    </p:custDataLst>
    <p:extLst>
      <p:ext uri="{BB962C8B-B14F-4D97-AF65-F5344CB8AC3E}">
        <p14:creationId xmlns:p14="http://schemas.microsoft.com/office/powerpoint/2010/main" val="40093739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690588"/>
            <a:ext cx="10515600" cy="1325563"/>
          </a:xfrm>
        </p:spPr>
        <p:txBody>
          <a:bodyPr/>
          <a:lstStyle/>
          <a:p>
            <a:r>
              <a:rPr lang="en-FI">
                <a:latin typeface="Aptos" panose="020B0004020202020204" pitchFamily="34" charset="0"/>
              </a:rPr>
              <a:t>What is paraphrasing?</a:t>
            </a: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B3A7F5E1-4D79-45A0-9474-1636402F3F1C}"/>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12</a:t>
            </a:r>
          </a:p>
        </p:txBody>
      </p:sp>
      <p:sp>
        <p:nvSpPr>
          <p:cNvPr id="5" name="Rectangle: Rounded Corners 4">
            <a:extLst>
              <a:ext uri="{FF2B5EF4-FFF2-40B4-BE49-F238E27FC236}">
                <a16:creationId xmlns:a16="http://schemas.microsoft.com/office/drawing/2014/main" id="{D29D9261-1920-48AE-8D2D-42F8CD9C7FFB}"/>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6" name="Rectangle: Top Corners Snipped 5">
            <a:extLst>
              <a:ext uri="{FF2B5EF4-FFF2-40B4-BE49-F238E27FC236}">
                <a16:creationId xmlns:a16="http://schemas.microsoft.com/office/drawing/2014/main" id="{0C2A4A06-0ED3-4AD0-80D2-AC50117E97A1}"/>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846C4A4B-1D65-46DB-90A1-26E00339C12C}"/>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A444E9B0-4F20-4FB4-A6B4-4F59E3EB4691}"/>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7552A0DD-DB0A-49A0-BBE8-7D8D347FD422}"/>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116-156-786</a:t>
            </a:r>
            <a:endParaRPr lang="en-GB"/>
          </a:p>
        </p:txBody>
      </p:sp>
      <p:sp>
        <p:nvSpPr>
          <p:cNvPr id="10" name="TextBox 9">
            <a:extLst>
              <a:ext uri="{FF2B5EF4-FFF2-40B4-BE49-F238E27FC236}">
                <a16:creationId xmlns:a16="http://schemas.microsoft.com/office/drawing/2014/main" id="{B84C94AE-AD75-4967-B2A4-CF681A4B0783}"/>
              </a:ext>
            </a:extLst>
          </p:cNvPr>
          <p:cNvSpPr txBox="1"/>
          <p:nvPr>
            <p:custDataLst>
              <p:tags r:id="rId10"/>
            </p:custDataLst>
          </p:nvPr>
        </p:nvSpPr>
        <p:spPr>
          <a:xfrm>
            <a:off x="838200" y="2123782"/>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Copying an author's words exactly</a:t>
            </a:r>
          </a:p>
        </p:txBody>
      </p:sp>
      <p:sp>
        <p:nvSpPr>
          <p:cNvPr id="11" name="TextBox 10">
            <a:extLst>
              <a:ext uri="{FF2B5EF4-FFF2-40B4-BE49-F238E27FC236}">
                <a16:creationId xmlns:a16="http://schemas.microsoft.com/office/drawing/2014/main" id="{D41B6B98-D593-41B3-A636-AE2DB81D7D46}"/>
              </a:ext>
              <a:ext uri="{C183D7F6-B498-43B3-948B-1728B52AA6E4}">
                <adec:decorative xmlns:adec="http://schemas.microsoft.com/office/drawing/2017/decorative" val="1"/>
              </a:ext>
            </a:extLst>
          </p:cNvPr>
          <p:cNvSpPr txBox="1"/>
          <p:nvPr>
            <p:custDataLst>
              <p:tags r:id="rId11"/>
            </p:custDataLst>
          </p:nvPr>
        </p:nvSpPr>
        <p:spPr>
          <a:xfrm>
            <a:off x="10337800" y="2421716"/>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2" name="Rectangle: Rounded Corners 11">
            <a:extLst>
              <a:ext uri="{FF2B5EF4-FFF2-40B4-BE49-F238E27FC236}">
                <a16:creationId xmlns:a16="http://schemas.microsoft.com/office/drawing/2014/main" id="{1E66D9E3-8492-4270-B137-0BF9A67C360C}"/>
              </a:ext>
              <a:ext uri="{C183D7F6-B498-43B3-948B-1728B52AA6E4}">
                <adec:decorative xmlns:adec="http://schemas.microsoft.com/office/drawing/2017/decorative" val="1"/>
              </a:ext>
            </a:extLst>
          </p:cNvPr>
          <p:cNvSpPr/>
          <p:nvPr>
            <p:custDataLst>
              <p:tags r:id="rId12"/>
            </p:custDataLst>
          </p:nvPr>
        </p:nvSpPr>
        <p:spPr>
          <a:xfrm>
            <a:off x="838200" y="2441282"/>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3" name="Rectangle: Rounded Corners 12">
            <a:extLst>
              <a:ext uri="{FF2B5EF4-FFF2-40B4-BE49-F238E27FC236}">
                <a16:creationId xmlns:a16="http://schemas.microsoft.com/office/drawing/2014/main" id="{F9976031-454A-488E-848D-E55B66142196}"/>
              </a:ext>
              <a:ext uri="{C183D7F6-B498-43B3-948B-1728B52AA6E4}">
                <adec:decorative xmlns:adec="http://schemas.microsoft.com/office/drawing/2017/decorative" val="1"/>
              </a:ext>
            </a:extLst>
          </p:cNvPr>
          <p:cNvSpPr/>
          <p:nvPr>
            <p:custDataLst>
              <p:tags r:id="rId13"/>
            </p:custDataLst>
          </p:nvPr>
        </p:nvSpPr>
        <p:spPr>
          <a:xfrm>
            <a:off x="838200" y="2441281"/>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4" name="TextBox 13">
            <a:extLst>
              <a:ext uri="{FF2B5EF4-FFF2-40B4-BE49-F238E27FC236}">
                <a16:creationId xmlns:a16="http://schemas.microsoft.com/office/drawing/2014/main" id="{E5AEC8DF-12BC-4E23-AE13-8E57603A10A0}"/>
              </a:ext>
            </a:extLst>
          </p:cNvPr>
          <p:cNvSpPr txBox="1"/>
          <p:nvPr>
            <p:custDataLst>
              <p:tags r:id="rId14"/>
            </p:custDataLst>
          </p:nvPr>
        </p:nvSpPr>
        <p:spPr>
          <a:xfrm>
            <a:off x="838200" y="2885782"/>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Writing someone else's ideas in your own words</a:t>
            </a:r>
          </a:p>
        </p:txBody>
      </p:sp>
      <p:sp>
        <p:nvSpPr>
          <p:cNvPr id="15" name="TextBox 14">
            <a:extLst>
              <a:ext uri="{FF2B5EF4-FFF2-40B4-BE49-F238E27FC236}">
                <a16:creationId xmlns:a16="http://schemas.microsoft.com/office/drawing/2014/main" id="{B3E1D955-DED2-4C60-9444-68DDC1DCC24B}"/>
              </a:ext>
              <a:ext uri="{C183D7F6-B498-43B3-948B-1728B52AA6E4}">
                <adec:decorative xmlns:adec="http://schemas.microsoft.com/office/drawing/2017/decorative" val="1"/>
              </a:ext>
            </a:extLst>
          </p:cNvPr>
          <p:cNvSpPr txBox="1"/>
          <p:nvPr>
            <p:custDataLst>
              <p:tags r:id="rId15"/>
            </p:custDataLst>
          </p:nvPr>
        </p:nvSpPr>
        <p:spPr>
          <a:xfrm>
            <a:off x="10337800" y="3183716"/>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92%</a:t>
            </a:r>
          </a:p>
        </p:txBody>
      </p:sp>
      <p:sp>
        <p:nvSpPr>
          <p:cNvPr id="16" name="Rectangle: Rounded Corners 15">
            <a:extLst>
              <a:ext uri="{FF2B5EF4-FFF2-40B4-BE49-F238E27FC236}">
                <a16:creationId xmlns:a16="http://schemas.microsoft.com/office/drawing/2014/main" id="{810AE327-2DBE-45DE-8C80-5856B418B0BB}"/>
              </a:ext>
              <a:ext uri="{C183D7F6-B498-43B3-948B-1728B52AA6E4}">
                <adec:decorative xmlns:adec="http://schemas.microsoft.com/office/drawing/2017/decorative" val="1"/>
              </a:ext>
            </a:extLst>
          </p:cNvPr>
          <p:cNvSpPr/>
          <p:nvPr>
            <p:custDataLst>
              <p:tags r:id="rId16"/>
            </p:custDataLst>
          </p:nvPr>
        </p:nvSpPr>
        <p:spPr>
          <a:xfrm>
            <a:off x="838200" y="3203282"/>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7" name="Rectangle: Rounded Corners 16">
            <a:extLst>
              <a:ext uri="{FF2B5EF4-FFF2-40B4-BE49-F238E27FC236}">
                <a16:creationId xmlns:a16="http://schemas.microsoft.com/office/drawing/2014/main" id="{3C9A599B-184F-457A-8F63-E8EF287222ED}"/>
              </a:ext>
              <a:ext uri="{C183D7F6-B498-43B3-948B-1728B52AA6E4}">
                <adec:decorative xmlns:adec="http://schemas.microsoft.com/office/drawing/2017/decorative" val="1"/>
              </a:ext>
            </a:extLst>
          </p:cNvPr>
          <p:cNvSpPr/>
          <p:nvPr>
            <p:custDataLst>
              <p:tags r:id="rId17"/>
            </p:custDataLst>
          </p:nvPr>
        </p:nvSpPr>
        <p:spPr>
          <a:xfrm>
            <a:off x="838200" y="3203281"/>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8" name="TextBox 17">
            <a:extLst>
              <a:ext uri="{FF2B5EF4-FFF2-40B4-BE49-F238E27FC236}">
                <a16:creationId xmlns:a16="http://schemas.microsoft.com/office/drawing/2014/main" id="{DA8ED463-D999-46EA-BDE2-C56E17EFE22C}"/>
              </a:ext>
            </a:extLst>
          </p:cNvPr>
          <p:cNvSpPr txBox="1"/>
          <p:nvPr>
            <p:custDataLst>
              <p:tags r:id="rId18"/>
            </p:custDataLst>
          </p:nvPr>
        </p:nvSpPr>
        <p:spPr>
          <a:xfrm>
            <a:off x="838200" y="3647782"/>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Providing a page number</a:t>
            </a:r>
          </a:p>
        </p:txBody>
      </p:sp>
      <p:sp>
        <p:nvSpPr>
          <p:cNvPr id="19" name="TextBox 18">
            <a:extLst>
              <a:ext uri="{FF2B5EF4-FFF2-40B4-BE49-F238E27FC236}">
                <a16:creationId xmlns:a16="http://schemas.microsoft.com/office/drawing/2014/main" id="{B34DF663-1FA7-4CED-AE4F-DC64009FC93A}"/>
              </a:ext>
              <a:ext uri="{C183D7F6-B498-43B3-948B-1728B52AA6E4}">
                <adec:decorative xmlns:adec="http://schemas.microsoft.com/office/drawing/2017/decorative" val="1"/>
              </a:ext>
            </a:extLst>
          </p:cNvPr>
          <p:cNvSpPr txBox="1"/>
          <p:nvPr>
            <p:custDataLst>
              <p:tags r:id="rId19"/>
            </p:custDataLst>
          </p:nvPr>
        </p:nvSpPr>
        <p:spPr>
          <a:xfrm>
            <a:off x="10337800" y="3945716"/>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0" name="Rectangle: Rounded Corners 19">
            <a:extLst>
              <a:ext uri="{FF2B5EF4-FFF2-40B4-BE49-F238E27FC236}">
                <a16:creationId xmlns:a16="http://schemas.microsoft.com/office/drawing/2014/main" id="{E287EAFA-8D19-4E8D-91A6-B7A6F583EB38}"/>
              </a:ext>
              <a:ext uri="{C183D7F6-B498-43B3-948B-1728B52AA6E4}">
                <adec:decorative xmlns:adec="http://schemas.microsoft.com/office/drawing/2017/decorative" val="1"/>
              </a:ext>
            </a:extLst>
          </p:cNvPr>
          <p:cNvSpPr/>
          <p:nvPr>
            <p:custDataLst>
              <p:tags r:id="rId20"/>
            </p:custDataLst>
          </p:nvPr>
        </p:nvSpPr>
        <p:spPr>
          <a:xfrm>
            <a:off x="838200" y="3965282"/>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1" name="Rectangle: Rounded Corners 20">
            <a:extLst>
              <a:ext uri="{FF2B5EF4-FFF2-40B4-BE49-F238E27FC236}">
                <a16:creationId xmlns:a16="http://schemas.microsoft.com/office/drawing/2014/main" id="{332B3625-7CE4-4806-B7AD-172F86931031}"/>
              </a:ext>
              <a:ext uri="{C183D7F6-B498-43B3-948B-1728B52AA6E4}">
                <adec:decorative xmlns:adec="http://schemas.microsoft.com/office/drawing/2017/decorative" val="1"/>
              </a:ext>
            </a:extLst>
          </p:cNvPr>
          <p:cNvSpPr/>
          <p:nvPr>
            <p:custDataLst>
              <p:tags r:id="rId21"/>
            </p:custDataLst>
          </p:nvPr>
        </p:nvSpPr>
        <p:spPr>
          <a:xfrm>
            <a:off x="838200" y="3965281"/>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2" name="TextBox 21">
            <a:extLst>
              <a:ext uri="{FF2B5EF4-FFF2-40B4-BE49-F238E27FC236}">
                <a16:creationId xmlns:a16="http://schemas.microsoft.com/office/drawing/2014/main" id="{BF2E387A-F9FF-49EC-9AC4-4FD2AE7352D2}"/>
              </a:ext>
            </a:extLst>
          </p:cNvPr>
          <p:cNvSpPr txBox="1"/>
          <p:nvPr>
            <p:custDataLst>
              <p:tags r:id="rId22"/>
            </p:custDataLst>
          </p:nvPr>
        </p:nvSpPr>
        <p:spPr>
          <a:xfrm>
            <a:off x="838200" y="4409782"/>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Listing references alphabetically</a:t>
            </a:r>
          </a:p>
        </p:txBody>
      </p:sp>
      <p:sp>
        <p:nvSpPr>
          <p:cNvPr id="23" name="TextBox 22">
            <a:extLst>
              <a:ext uri="{FF2B5EF4-FFF2-40B4-BE49-F238E27FC236}">
                <a16:creationId xmlns:a16="http://schemas.microsoft.com/office/drawing/2014/main" id="{62CD92D7-33F5-4C08-8465-BDC2690F3145}"/>
              </a:ext>
              <a:ext uri="{C183D7F6-B498-43B3-948B-1728B52AA6E4}">
                <adec:decorative xmlns:adec="http://schemas.microsoft.com/office/drawing/2017/decorative" val="1"/>
              </a:ext>
            </a:extLst>
          </p:cNvPr>
          <p:cNvSpPr txBox="1"/>
          <p:nvPr>
            <p:custDataLst>
              <p:tags r:id="rId23"/>
            </p:custDataLst>
          </p:nvPr>
        </p:nvSpPr>
        <p:spPr>
          <a:xfrm>
            <a:off x="10337800" y="4707716"/>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8%</a:t>
            </a:r>
          </a:p>
        </p:txBody>
      </p:sp>
      <p:sp>
        <p:nvSpPr>
          <p:cNvPr id="24" name="Rectangle: Rounded Corners 23">
            <a:extLst>
              <a:ext uri="{FF2B5EF4-FFF2-40B4-BE49-F238E27FC236}">
                <a16:creationId xmlns:a16="http://schemas.microsoft.com/office/drawing/2014/main" id="{1E431713-A08D-4B3D-A4C5-00EB9BF701B7}"/>
              </a:ext>
              <a:ext uri="{C183D7F6-B498-43B3-948B-1728B52AA6E4}">
                <adec:decorative xmlns:adec="http://schemas.microsoft.com/office/drawing/2017/decorative" val="1"/>
              </a:ext>
            </a:extLst>
          </p:cNvPr>
          <p:cNvSpPr/>
          <p:nvPr>
            <p:custDataLst>
              <p:tags r:id="rId24"/>
            </p:custDataLst>
          </p:nvPr>
        </p:nvSpPr>
        <p:spPr>
          <a:xfrm>
            <a:off x="838200" y="4727282"/>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5" name="Rectangle: Rounded Corners 24">
            <a:extLst>
              <a:ext uri="{FF2B5EF4-FFF2-40B4-BE49-F238E27FC236}">
                <a16:creationId xmlns:a16="http://schemas.microsoft.com/office/drawing/2014/main" id="{01949691-8351-4BB9-A987-BAEC1A69A895}"/>
              </a:ext>
              <a:ext uri="{C183D7F6-B498-43B3-948B-1728B52AA6E4}">
                <adec:decorative xmlns:adec="http://schemas.microsoft.com/office/drawing/2017/decorative" val="1"/>
              </a:ext>
            </a:extLst>
          </p:cNvPr>
          <p:cNvSpPr/>
          <p:nvPr>
            <p:custDataLst>
              <p:tags r:id="rId25"/>
            </p:custDataLst>
          </p:nvPr>
        </p:nvSpPr>
        <p:spPr>
          <a:xfrm>
            <a:off x="838200" y="4727281"/>
            <a:ext cx="863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6" name="Rectangle 25">
            <a:extLst>
              <a:ext uri="{FF2B5EF4-FFF2-40B4-BE49-F238E27FC236}">
                <a16:creationId xmlns:a16="http://schemas.microsoft.com/office/drawing/2014/main" id="{0F25727C-8EC5-4145-BDD6-DFDC2A3AFD0B}"/>
              </a:ext>
              <a:ext uri="{C183D7F6-B498-43B3-948B-1728B52AA6E4}">
                <adec:decorative xmlns:adec="http://schemas.microsoft.com/office/drawing/2017/decorative" val="1"/>
              </a:ext>
            </a:extLst>
          </p:cNvPr>
          <p:cNvSpPr/>
          <p:nvPr>
            <p:custDataLst>
              <p:tags r:id="rId26"/>
            </p:custDataLst>
          </p:nvPr>
        </p:nvSpPr>
        <p:spPr>
          <a:xfrm>
            <a:off x="0" y="5486400"/>
            <a:ext cx="12192000" cy="1219200"/>
          </a:xfrm>
          <a:prstGeom prst="rect">
            <a:avLst/>
          </a:prstGeom>
          <a:solidFill>
            <a:srgbClr val="666666">
              <a:alpha val="40000"/>
              <a:alpha val="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srgbClr>
          </a:solidFill>
          <a:ln w="12700" cap="flat" cmpd="sng" algn="ctr">
            <a:solidFill>
              <a:srgbClr val="808080">
                <a:alpha val="40000"/>
                <a:alpha val="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
        <p:nvSpPr>
          <p:cNvPr id="27" name="Oval 26">
            <a:extLst>
              <a:ext uri="{FF2B5EF4-FFF2-40B4-BE49-F238E27FC236}">
                <a16:creationId xmlns:a16="http://schemas.microsoft.com/office/drawing/2014/main" id="{1CFC6819-6B82-470F-8008-BBF7FA217896}"/>
              </a:ext>
            </a:extLst>
          </p:cNvPr>
          <p:cNvSpPr/>
          <p:nvPr>
            <p:custDataLst>
              <p:tags r:id="rId27"/>
            </p:custDataLst>
          </p:nvPr>
        </p:nvSpPr>
        <p:spPr>
          <a:xfrm>
            <a:off x="9893808" y="3235031"/>
            <a:ext cx="254000" cy="254000"/>
          </a:xfrm>
          <a:prstGeom prst="ellipse">
            <a:avLst/>
          </a:prstGeom>
          <a:solidFill>
            <a:srgbClr val="FFFFFF"/>
          </a:solidFill>
          <a:ln w="25400" cap="flat" cmpd="sng" algn="ctr">
            <a:solidFill>
              <a:srgbClr val="4472C4"/>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2000" b="1">
                <a:solidFill>
                  <a:srgbClr val="4472C4"/>
                </a:solidFill>
              </a:rPr>
              <a:t>✓</a:t>
            </a:r>
          </a:p>
        </p:txBody>
      </p:sp>
    </p:spTree>
    <p:custDataLst>
      <p:tags r:id="rId1"/>
    </p:custDataLst>
    <p:extLst>
      <p:ext uri="{BB962C8B-B14F-4D97-AF65-F5344CB8AC3E}">
        <p14:creationId xmlns:p14="http://schemas.microsoft.com/office/powerpoint/2010/main" val="26955751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822324"/>
            <a:ext cx="10515600" cy="1325563"/>
          </a:xfrm>
        </p:spPr>
        <p:txBody>
          <a:bodyPr/>
          <a:lstStyle/>
          <a:p>
            <a:r>
              <a:rPr lang="en-GB">
                <a:latin typeface="Aptos" panose="020B0004020202020204" pitchFamily="34" charset="0"/>
              </a:rPr>
              <a:t>Which approach is generally preferred in academic writing?</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40BF9497-795A-4C0D-B0D4-488096ABB4CD}"/>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12/12</a:t>
            </a:r>
          </a:p>
        </p:txBody>
      </p:sp>
      <p:sp>
        <p:nvSpPr>
          <p:cNvPr id="5" name="Rectangle: Rounded Corners 4">
            <a:extLst>
              <a:ext uri="{FF2B5EF4-FFF2-40B4-BE49-F238E27FC236}">
                <a16:creationId xmlns:a16="http://schemas.microsoft.com/office/drawing/2014/main" id="{A95DF1B8-3AC5-437F-9CB2-922CD8CE3D20}"/>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F95DFAAB-2F66-427D-B17E-986599BADC72}"/>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1B989F57-E692-42F1-90FD-ABE731F021AE}"/>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5ED9C999-3B17-4D8C-8BF5-8B1FD06A47E7}"/>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442C2B13-7966-40F2-89A4-9DD033903914}"/>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583FED1F-A2B0-4648-A566-3A2ADAF70323}"/>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116-156-786</a:t>
            </a:r>
            <a:endParaRPr lang="en-GB"/>
          </a:p>
        </p:txBody>
      </p:sp>
      <p:sp>
        <p:nvSpPr>
          <p:cNvPr id="11" name="TextBox 10">
            <a:extLst>
              <a:ext uri="{FF2B5EF4-FFF2-40B4-BE49-F238E27FC236}">
                <a16:creationId xmlns:a16="http://schemas.microsoft.com/office/drawing/2014/main" id="{3776F883-0703-40F6-B86B-F515782D50EA}"/>
              </a:ext>
            </a:extLst>
          </p:cNvPr>
          <p:cNvSpPr txBox="1"/>
          <p:nvPr>
            <p:custDataLst>
              <p:tags r:id="rId11"/>
            </p:custDataLst>
          </p:nvPr>
        </p:nvSpPr>
        <p:spPr>
          <a:xfrm>
            <a:off x="838200" y="2255518"/>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Paraphrasing and summarising</a:t>
            </a:r>
          </a:p>
        </p:txBody>
      </p:sp>
      <p:sp>
        <p:nvSpPr>
          <p:cNvPr id="12" name="TextBox 11">
            <a:extLst>
              <a:ext uri="{FF2B5EF4-FFF2-40B4-BE49-F238E27FC236}">
                <a16:creationId xmlns:a16="http://schemas.microsoft.com/office/drawing/2014/main" id="{A1F1454A-DA44-451F-B6D5-95114BF11343}"/>
              </a:ext>
              <a:ext uri="{C183D7F6-B498-43B3-948B-1728B52AA6E4}">
                <adec:decorative xmlns:adec="http://schemas.microsoft.com/office/drawing/2017/decorative" val="1"/>
              </a:ext>
            </a:extLst>
          </p:cNvPr>
          <p:cNvSpPr txBox="1"/>
          <p:nvPr>
            <p:custDataLst>
              <p:tags r:id="rId12"/>
            </p:custDataLst>
          </p:nvPr>
        </p:nvSpPr>
        <p:spPr>
          <a:xfrm>
            <a:off x="10337800" y="2553452"/>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3" name="Rectangle: Rounded Corners 12">
            <a:extLst>
              <a:ext uri="{FF2B5EF4-FFF2-40B4-BE49-F238E27FC236}">
                <a16:creationId xmlns:a16="http://schemas.microsoft.com/office/drawing/2014/main" id="{F13E67F5-0D7B-451E-B680-9E838CF7131E}"/>
              </a:ext>
              <a:ext uri="{C183D7F6-B498-43B3-948B-1728B52AA6E4}">
                <adec:decorative xmlns:adec="http://schemas.microsoft.com/office/drawing/2017/decorative" val="1"/>
              </a:ext>
            </a:extLst>
          </p:cNvPr>
          <p:cNvSpPr/>
          <p:nvPr>
            <p:custDataLst>
              <p:tags r:id="rId13"/>
            </p:custDataLst>
          </p:nvPr>
        </p:nvSpPr>
        <p:spPr>
          <a:xfrm>
            <a:off x="838200" y="2573018"/>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4" name="Rectangle: Rounded Corners 13">
            <a:extLst>
              <a:ext uri="{FF2B5EF4-FFF2-40B4-BE49-F238E27FC236}">
                <a16:creationId xmlns:a16="http://schemas.microsoft.com/office/drawing/2014/main" id="{62C34171-AC11-4224-BF21-54382210993B}"/>
              </a:ext>
              <a:ext uri="{C183D7F6-B498-43B3-948B-1728B52AA6E4}">
                <adec:decorative xmlns:adec="http://schemas.microsoft.com/office/drawing/2017/decorative" val="1"/>
              </a:ext>
            </a:extLst>
          </p:cNvPr>
          <p:cNvSpPr/>
          <p:nvPr>
            <p:custDataLst>
              <p:tags r:id="rId14"/>
            </p:custDataLst>
          </p:nvPr>
        </p:nvSpPr>
        <p:spPr>
          <a:xfrm>
            <a:off x="838200" y="2573018"/>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5" name="TextBox 14">
            <a:extLst>
              <a:ext uri="{FF2B5EF4-FFF2-40B4-BE49-F238E27FC236}">
                <a16:creationId xmlns:a16="http://schemas.microsoft.com/office/drawing/2014/main" id="{073DC5DA-C36A-4D4D-BA9A-61A317744C14}"/>
              </a:ext>
            </a:extLst>
          </p:cNvPr>
          <p:cNvSpPr txBox="1"/>
          <p:nvPr>
            <p:custDataLst>
              <p:tags r:id="rId15"/>
            </p:custDataLst>
          </p:nvPr>
        </p:nvSpPr>
        <p:spPr>
          <a:xfrm>
            <a:off x="838200" y="3017518"/>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Quoting extensively</a:t>
            </a:r>
          </a:p>
        </p:txBody>
      </p:sp>
      <p:sp>
        <p:nvSpPr>
          <p:cNvPr id="16" name="TextBox 15">
            <a:extLst>
              <a:ext uri="{FF2B5EF4-FFF2-40B4-BE49-F238E27FC236}">
                <a16:creationId xmlns:a16="http://schemas.microsoft.com/office/drawing/2014/main" id="{9367A1F8-6D28-4EB1-A477-585E85FBFCD5}"/>
              </a:ext>
              <a:ext uri="{C183D7F6-B498-43B3-948B-1728B52AA6E4}">
                <adec:decorative xmlns:adec="http://schemas.microsoft.com/office/drawing/2017/decorative" val="1"/>
              </a:ext>
            </a:extLst>
          </p:cNvPr>
          <p:cNvSpPr txBox="1"/>
          <p:nvPr>
            <p:custDataLst>
              <p:tags r:id="rId16"/>
            </p:custDataLst>
          </p:nvPr>
        </p:nvSpPr>
        <p:spPr>
          <a:xfrm>
            <a:off x="10337800" y="3315452"/>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7" name="Rectangle: Rounded Corners 16">
            <a:extLst>
              <a:ext uri="{FF2B5EF4-FFF2-40B4-BE49-F238E27FC236}">
                <a16:creationId xmlns:a16="http://schemas.microsoft.com/office/drawing/2014/main" id="{DC44FDF0-CB4C-4601-A9F4-3802ECE44590}"/>
              </a:ext>
              <a:ext uri="{C183D7F6-B498-43B3-948B-1728B52AA6E4}">
                <adec:decorative xmlns:adec="http://schemas.microsoft.com/office/drawing/2017/decorative" val="1"/>
              </a:ext>
            </a:extLst>
          </p:cNvPr>
          <p:cNvSpPr/>
          <p:nvPr>
            <p:custDataLst>
              <p:tags r:id="rId17"/>
            </p:custDataLst>
          </p:nvPr>
        </p:nvSpPr>
        <p:spPr>
          <a:xfrm>
            <a:off x="838200" y="3335018"/>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8" name="Rectangle: Rounded Corners 17">
            <a:extLst>
              <a:ext uri="{FF2B5EF4-FFF2-40B4-BE49-F238E27FC236}">
                <a16:creationId xmlns:a16="http://schemas.microsoft.com/office/drawing/2014/main" id="{0A046594-9E68-460E-9492-37A38076CAD3}"/>
              </a:ext>
              <a:ext uri="{C183D7F6-B498-43B3-948B-1728B52AA6E4}">
                <adec:decorative xmlns:adec="http://schemas.microsoft.com/office/drawing/2017/decorative" val="1"/>
              </a:ext>
            </a:extLst>
          </p:cNvPr>
          <p:cNvSpPr/>
          <p:nvPr>
            <p:custDataLst>
              <p:tags r:id="rId18"/>
            </p:custDataLst>
          </p:nvPr>
        </p:nvSpPr>
        <p:spPr>
          <a:xfrm>
            <a:off x="838200" y="3335018"/>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9" name="TextBox 18">
            <a:extLst>
              <a:ext uri="{FF2B5EF4-FFF2-40B4-BE49-F238E27FC236}">
                <a16:creationId xmlns:a16="http://schemas.microsoft.com/office/drawing/2014/main" id="{4700B7C5-13CA-4D85-885C-3EB26D218B7A}"/>
              </a:ext>
            </a:extLst>
          </p:cNvPr>
          <p:cNvSpPr txBox="1"/>
          <p:nvPr>
            <p:custDataLst>
              <p:tags r:id="rId19"/>
            </p:custDataLst>
          </p:nvPr>
        </p:nvSpPr>
        <p:spPr>
          <a:xfrm>
            <a:off x="838200" y="3779518"/>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Copying text directly</a:t>
            </a:r>
          </a:p>
        </p:txBody>
      </p:sp>
      <p:sp>
        <p:nvSpPr>
          <p:cNvPr id="20" name="TextBox 19">
            <a:extLst>
              <a:ext uri="{FF2B5EF4-FFF2-40B4-BE49-F238E27FC236}">
                <a16:creationId xmlns:a16="http://schemas.microsoft.com/office/drawing/2014/main" id="{49C2912C-F822-4E95-AAC9-EB495E277B8A}"/>
              </a:ext>
              <a:ext uri="{C183D7F6-B498-43B3-948B-1728B52AA6E4}">
                <adec:decorative xmlns:adec="http://schemas.microsoft.com/office/drawing/2017/decorative" val="1"/>
              </a:ext>
            </a:extLst>
          </p:cNvPr>
          <p:cNvSpPr txBox="1"/>
          <p:nvPr>
            <p:custDataLst>
              <p:tags r:id="rId20"/>
            </p:custDataLst>
          </p:nvPr>
        </p:nvSpPr>
        <p:spPr>
          <a:xfrm>
            <a:off x="10337800" y="4077452"/>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1" name="Rectangle: Rounded Corners 20">
            <a:extLst>
              <a:ext uri="{FF2B5EF4-FFF2-40B4-BE49-F238E27FC236}">
                <a16:creationId xmlns:a16="http://schemas.microsoft.com/office/drawing/2014/main" id="{8D5AAB24-1BA4-4EBC-8D05-B1831AC54E4B}"/>
              </a:ext>
              <a:ext uri="{C183D7F6-B498-43B3-948B-1728B52AA6E4}">
                <adec:decorative xmlns:adec="http://schemas.microsoft.com/office/drawing/2017/decorative" val="1"/>
              </a:ext>
            </a:extLst>
          </p:cNvPr>
          <p:cNvSpPr/>
          <p:nvPr>
            <p:custDataLst>
              <p:tags r:id="rId21"/>
            </p:custDataLst>
          </p:nvPr>
        </p:nvSpPr>
        <p:spPr>
          <a:xfrm>
            <a:off x="838200" y="4097018"/>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2" name="Rectangle: Rounded Corners 21">
            <a:extLst>
              <a:ext uri="{FF2B5EF4-FFF2-40B4-BE49-F238E27FC236}">
                <a16:creationId xmlns:a16="http://schemas.microsoft.com/office/drawing/2014/main" id="{A53EC476-62B8-4055-BCF4-19E2359F6449}"/>
              </a:ext>
              <a:ext uri="{C183D7F6-B498-43B3-948B-1728B52AA6E4}">
                <adec:decorative xmlns:adec="http://schemas.microsoft.com/office/drawing/2017/decorative" val="1"/>
              </a:ext>
            </a:extLst>
          </p:cNvPr>
          <p:cNvSpPr/>
          <p:nvPr>
            <p:custDataLst>
              <p:tags r:id="rId22"/>
            </p:custDataLst>
          </p:nvPr>
        </p:nvSpPr>
        <p:spPr>
          <a:xfrm>
            <a:off x="838200" y="4097018"/>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3" name="TextBox 22">
            <a:extLst>
              <a:ext uri="{FF2B5EF4-FFF2-40B4-BE49-F238E27FC236}">
                <a16:creationId xmlns:a16="http://schemas.microsoft.com/office/drawing/2014/main" id="{9E83BB42-92D0-4A7E-B56A-44F6A45D13FD}"/>
              </a:ext>
            </a:extLst>
          </p:cNvPr>
          <p:cNvSpPr txBox="1"/>
          <p:nvPr>
            <p:custDataLst>
              <p:tags r:id="rId23"/>
            </p:custDataLst>
          </p:nvPr>
        </p:nvSpPr>
        <p:spPr>
          <a:xfrm>
            <a:off x="838200" y="4541518"/>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Using AI-generated text without checking it</a:t>
            </a:r>
          </a:p>
        </p:txBody>
      </p:sp>
      <p:sp>
        <p:nvSpPr>
          <p:cNvPr id="24" name="TextBox 23">
            <a:extLst>
              <a:ext uri="{FF2B5EF4-FFF2-40B4-BE49-F238E27FC236}">
                <a16:creationId xmlns:a16="http://schemas.microsoft.com/office/drawing/2014/main" id="{AE0D6824-4306-448F-A4C0-772F8DF4D040}"/>
              </a:ext>
              <a:ext uri="{C183D7F6-B498-43B3-948B-1728B52AA6E4}">
                <adec:decorative xmlns:adec="http://schemas.microsoft.com/office/drawing/2017/decorative" val="1"/>
              </a:ext>
            </a:extLst>
          </p:cNvPr>
          <p:cNvSpPr txBox="1"/>
          <p:nvPr>
            <p:custDataLst>
              <p:tags r:id="rId24"/>
            </p:custDataLst>
          </p:nvPr>
        </p:nvSpPr>
        <p:spPr>
          <a:xfrm>
            <a:off x="10337800" y="4839452"/>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5" name="Rectangle: Rounded Corners 24">
            <a:extLst>
              <a:ext uri="{FF2B5EF4-FFF2-40B4-BE49-F238E27FC236}">
                <a16:creationId xmlns:a16="http://schemas.microsoft.com/office/drawing/2014/main" id="{6F95599E-67A9-4218-8DF4-C67A03F1A83F}"/>
              </a:ext>
              <a:ext uri="{C183D7F6-B498-43B3-948B-1728B52AA6E4}">
                <adec:decorative xmlns:adec="http://schemas.microsoft.com/office/drawing/2017/decorative" val="1"/>
              </a:ext>
            </a:extLst>
          </p:cNvPr>
          <p:cNvSpPr/>
          <p:nvPr>
            <p:custDataLst>
              <p:tags r:id="rId25"/>
            </p:custDataLst>
          </p:nvPr>
        </p:nvSpPr>
        <p:spPr>
          <a:xfrm>
            <a:off x="838200" y="4859018"/>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6" name="Rectangle: Rounded Corners 25">
            <a:extLst>
              <a:ext uri="{FF2B5EF4-FFF2-40B4-BE49-F238E27FC236}">
                <a16:creationId xmlns:a16="http://schemas.microsoft.com/office/drawing/2014/main" id="{BF94B15C-0EDE-462B-9B5D-BC13925AD767}"/>
              </a:ext>
              <a:ext uri="{C183D7F6-B498-43B3-948B-1728B52AA6E4}">
                <adec:decorative xmlns:adec="http://schemas.microsoft.com/office/drawing/2017/decorative" val="1"/>
              </a:ext>
            </a:extLst>
          </p:cNvPr>
          <p:cNvSpPr/>
          <p:nvPr>
            <p:custDataLst>
              <p:tags r:id="rId26"/>
            </p:custDataLst>
          </p:nvPr>
        </p:nvSpPr>
        <p:spPr>
          <a:xfrm>
            <a:off x="838200" y="4859018"/>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Tree>
    <p:custDataLst>
      <p:tags r:id="rId1"/>
    </p:custDataLst>
    <p:extLst>
      <p:ext uri="{BB962C8B-B14F-4D97-AF65-F5344CB8AC3E}">
        <p14:creationId xmlns:p14="http://schemas.microsoft.com/office/powerpoint/2010/main" val="40419417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737081"/>
            <a:ext cx="10515600" cy="1325563"/>
          </a:xfrm>
        </p:spPr>
        <p:txBody>
          <a:bodyPr/>
          <a:lstStyle/>
          <a:p>
            <a:r>
              <a:rPr lang="en-GB">
                <a:latin typeface="Aptos" panose="020B0004020202020204" pitchFamily="34" charset="0"/>
              </a:rPr>
              <a:t>Which approach is generally preferred in academic writing?</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44D014DC-F664-4FF1-8A43-844C7D3CD48A}"/>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12</a:t>
            </a:r>
          </a:p>
        </p:txBody>
      </p:sp>
      <p:sp>
        <p:nvSpPr>
          <p:cNvPr id="5" name="Rectangle: Rounded Corners 4">
            <a:extLst>
              <a:ext uri="{FF2B5EF4-FFF2-40B4-BE49-F238E27FC236}">
                <a16:creationId xmlns:a16="http://schemas.microsoft.com/office/drawing/2014/main" id="{AFBF4E48-A5B2-4B7F-AF74-572926988630}"/>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6" name="Rectangle: Top Corners Snipped 5">
            <a:extLst>
              <a:ext uri="{FF2B5EF4-FFF2-40B4-BE49-F238E27FC236}">
                <a16:creationId xmlns:a16="http://schemas.microsoft.com/office/drawing/2014/main" id="{E6E0B2CE-316B-4DC8-A16B-17168272C5F6}"/>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159B01A5-BEFA-4485-BDF2-F6B052C7D898}"/>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BBE0198D-DEED-4DA2-93F9-F3B72A64EF44}"/>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E9CF060C-3724-405C-891A-D80EF5A0CCDF}"/>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116-156-786</a:t>
            </a:r>
            <a:endParaRPr lang="en-GB"/>
          </a:p>
        </p:txBody>
      </p:sp>
      <p:sp>
        <p:nvSpPr>
          <p:cNvPr id="10" name="TextBox 9">
            <a:extLst>
              <a:ext uri="{FF2B5EF4-FFF2-40B4-BE49-F238E27FC236}">
                <a16:creationId xmlns:a16="http://schemas.microsoft.com/office/drawing/2014/main" id="{644BB1DC-24D7-4A7C-8EDD-C5A871F041C6}"/>
              </a:ext>
            </a:extLst>
          </p:cNvPr>
          <p:cNvSpPr txBox="1"/>
          <p:nvPr>
            <p:custDataLst>
              <p:tags r:id="rId10"/>
            </p:custDataLst>
          </p:nvPr>
        </p:nvSpPr>
        <p:spPr>
          <a:xfrm>
            <a:off x="838200" y="2170275"/>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Paraphrasing and summarising</a:t>
            </a:r>
          </a:p>
        </p:txBody>
      </p:sp>
      <p:sp>
        <p:nvSpPr>
          <p:cNvPr id="11" name="TextBox 10">
            <a:extLst>
              <a:ext uri="{FF2B5EF4-FFF2-40B4-BE49-F238E27FC236}">
                <a16:creationId xmlns:a16="http://schemas.microsoft.com/office/drawing/2014/main" id="{B2C43953-F7F6-4A45-98A7-74F089F1CEF3}"/>
              </a:ext>
              <a:ext uri="{C183D7F6-B498-43B3-948B-1728B52AA6E4}">
                <adec:decorative xmlns:adec="http://schemas.microsoft.com/office/drawing/2017/decorative" val="1"/>
              </a:ext>
            </a:extLst>
          </p:cNvPr>
          <p:cNvSpPr txBox="1"/>
          <p:nvPr>
            <p:custDataLst>
              <p:tags r:id="rId11"/>
            </p:custDataLst>
          </p:nvPr>
        </p:nvSpPr>
        <p:spPr>
          <a:xfrm>
            <a:off x="10337800" y="2468209"/>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100%</a:t>
            </a:r>
          </a:p>
        </p:txBody>
      </p:sp>
      <p:sp>
        <p:nvSpPr>
          <p:cNvPr id="12" name="Rectangle: Rounded Corners 11">
            <a:extLst>
              <a:ext uri="{FF2B5EF4-FFF2-40B4-BE49-F238E27FC236}">
                <a16:creationId xmlns:a16="http://schemas.microsoft.com/office/drawing/2014/main" id="{7E0D155D-FD5D-41E4-8559-6F530B2A2603}"/>
              </a:ext>
              <a:ext uri="{C183D7F6-B498-43B3-948B-1728B52AA6E4}">
                <adec:decorative xmlns:adec="http://schemas.microsoft.com/office/drawing/2017/decorative" val="1"/>
              </a:ext>
            </a:extLst>
          </p:cNvPr>
          <p:cNvSpPr/>
          <p:nvPr>
            <p:custDataLst>
              <p:tags r:id="rId12"/>
            </p:custDataLst>
          </p:nvPr>
        </p:nvSpPr>
        <p:spPr>
          <a:xfrm>
            <a:off x="838200" y="2487775"/>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3" name="Rectangle: Rounded Corners 12">
            <a:extLst>
              <a:ext uri="{FF2B5EF4-FFF2-40B4-BE49-F238E27FC236}">
                <a16:creationId xmlns:a16="http://schemas.microsoft.com/office/drawing/2014/main" id="{93004BEF-7409-4551-9660-08FFEE0A1FF3}"/>
              </a:ext>
              <a:ext uri="{C183D7F6-B498-43B3-948B-1728B52AA6E4}">
                <adec:decorative xmlns:adec="http://schemas.microsoft.com/office/drawing/2017/decorative" val="1"/>
              </a:ext>
            </a:extLst>
          </p:cNvPr>
          <p:cNvSpPr/>
          <p:nvPr>
            <p:custDataLst>
              <p:tags r:id="rId13"/>
            </p:custDataLst>
          </p:nvPr>
        </p:nvSpPr>
        <p:spPr>
          <a:xfrm>
            <a:off x="838200" y="2487775"/>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4" name="TextBox 13">
            <a:extLst>
              <a:ext uri="{FF2B5EF4-FFF2-40B4-BE49-F238E27FC236}">
                <a16:creationId xmlns:a16="http://schemas.microsoft.com/office/drawing/2014/main" id="{263F5957-21C8-4345-868F-E2255B2C1075}"/>
              </a:ext>
            </a:extLst>
          </p:cNvPr>
          <p:cNvSpPr txBox="1"/>
          <p:nvPr>
            <p:custDataLst>
              <p:tags r:id="rId14"/>
            </p:custDataLst>
          </p:nvPr>
        </p:nvSpPr>
        <p:spPr>
          <a:xfrm>
            <a:off x="838200" y="2932275"/>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Quoting extensively</a:t>
            </a:r>
          </a:p>
        </p:txBody>
      </p:sp>
      <p:sp>
        <p:nvSpPr>
          <p:cNvPr id="15" name="TextBox 14">
            <a:extLst>
              <a:ext uri="{FF2B5EF4-FFF2-40B4-BE49-F238E27FC236}">
                <a16:creationId xmlns:a16="http://schemas.microsoft.com/office/drawing/2014/main" id="{6E32ABC7-57A0-448E-9C03-50B9828CFC2E}"/>
              </a:ext>
              <a:ext uri="{C183D7F6-B498-43B3-948B-1728B52AA6E4}">
                <adec:decorative xmlns:adec="http://schemas.microsoft.com/office/drawing/2017/decorative" val="1"/>
              </a:ext>
            </a:extLst>
          </p:cNvPr>
          <p:cNvSpPr txBox="1"/>
          <p:nvPr>
            <p:custDataLst>
              <p:tags r:id="rId15"/>
            </p:custDataLst>
          </p:nvPr>
        </p:nvSpPr>
        <p:spPr>
          <a:xfrm>
            <a:off x="10337800" y="3230209"/>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6" name="Rectangle: Rounded Corners 15">
            <a:extLst>
              <a:ext uri="{FF2B5EF4-FFF2-40B4-BE49-F238E27FC236}">
                <a16:creationId xmlns:a16="http://schemas.microsoft.com/office/drawing/2014/main" id="{361FC263-6AA4-49DA-A0DC-E7DA08A4FB89}"/>
              </a:ext>
              <a:ext uri="{C183D7F6-B498-43B3-948B-1728B52AA6E4}">
                <adec:decorative xmlns:adec="http://schemas.microsoft.com/office/drawing/2017/decorative" val="1"/>
              </a:ext>
            </a:extLst>
          </p:cNvPr>
          <p:cNvSpPr/>
          <p:nvPr>
            <p:custDataLst>
              <p:tags r:id="rId16"/>
            </p:custDataLst>
          </p:nvPr>
        </p:nvSpPr>
        <p:spPr>
          <a:xfrm>
            <a:off x="838200" y="3249775"/>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7" name="Rectangle: Rounded Corners 16">
            <a:extLst>
              <a:ext uri="{FF2B5EF4-FFF2-40B4-BE49-F238E27FC236}">
                <a16:creationId xmlns:a16="http://schemas.microsoft.com/office/drawing/2014/main" id="{470380AE-31AC-406A-8953-56AD00A97A2C}"/>
              </a:ext>
              <a:ext uri="{C183D7F6-B498-43B3-948B-1728B52AA6E4}">
                <adec:decorative xmlns:adec="http://schemas.microsoft.com/office/drawing/2017/decorative" val="1"/>
              </a:ext>
            </a:extLst>
          </p:cNvPr>
          <p:cNvSpPr/>
          <p:nvPr>
            <p:custDataLst>
              <p:tags r:id="rId17"/>
            </p:custDataLst>
          </p:nvPr>
        </p:nvSpPr>
        <p:spPr>
          <a:xfrm>
            <a:off x="838200" y="3249775"/>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8" name="TextBox 17">
            <a:extLst>
              <a:ext uri="{FF2B5EF4-FFF2-40B4-BE49-F238E27FC236}">
                <a16:creationId xmlns:a16="http://schemas.microsoft.com/office/drawing/2014/main" id="{013AAE74-1F0B-46BB-ABD2-D0422BE0AE1E}"/>
              </a:ext>
            </a:extLst>
          </p:cNvPr>
          <p:cNvSpPr txBox="1"/>
          <p:nvPr>
            <p:custDataLst>
              <p:tags r:id="rId18"/>
            </p:custDataLst>
          </p:nvPr>
        </p:nvSpPr>
        <p:spPr>
          <a:xfrm>
            <a:off x="838200" y="3694275"/>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Copying text directly</a:t>
            </a:r>
          </a:p>
        </p:txBody>
      </p:sp>
      <p:sp>
        <p:nvSpPr>
          <p:cNvPr id="19" name="TextBox 18">
            <a:extLst>
              <a:ext uri="{FF2B5EF4-FFF2-40B4-BE49-F238E27FC236}">
                <a16:creationId xmlns:a16="http://schemas.microsoft.com/office/drawing/2014/main" id="{FCD92695-8B2B-4A4E-87B5-5C849373AA3C}"/>
              </a:ext>
              <a:ext uri="{C183D7F6-B498-43B3-948B-1728B52AA6E4}">
                <adec:decorative xmlns:adec="http://schemas.microsoft.com/office/drawing/2017/decorative" val="1"/>
              </a:ext>
            </a:extLst>
          </p:cNvPr>
          <p:cNvSpPr txBox="1"/>
          <p:nvPr>
            <p:custDataLst>
              <p:tags r:id="rId19"/>
            </p:custDataLst>
          </p:nvPr>
        </p:nvSpPr>
        <p:spPr>
          <a:xfrm>
            <a:off x="10337800" y="3992209"/>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0" name="Rectangle: Rounded Corners 19">
            <a:extLst>
              <a:ext uri="{FF2B5EF4-FFF2-40B4-BE49-F238E27FC236}">
                <a16:creationId xmlns:a16="http://schemas.microsoft.com/office/drawing/2014/main" id="{33C1E24F-B5EA-4088-BA31-712DFD2677BF}"/>
              </a:ext>
              <a:ext uri="{C183D7F6-B498-43B3-948B-1728B52AA6E4}">
                <adec:decorative xmlns:adec="http://schemas.microsoft.com/office/drawing/2017/decorative" val="1"/>
              </a:ext>
            </a:extLst>
          </p:cNvPr>
          <p:cNvSpPr/>
          <p:nvPr>
            <p:custDataLst>
              <p:tags r:id="rId20"/>
            </p:custDataLst>
          </p:nvPr>
        </p:nvSpPr>
        <p:spPr>
          <a:xfrm>
            <a:off x="838200" y="4011775"/>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1" name="Rectangle: Rounded Corners 20">
            <a:extLst>
              <a:ext uri="{FF2B5EF4-FFF2-40B4-BE49-F238E27FC236}">
                <a16:creationId xmlns:a16="http://schemas.microsoft.com/office/drawing/2014/main" id="{BD53160C-ED2F-46E1-B904-7450CAF83A6B}"/>
              </a:ext>
              <a:ext uri="{C183D7F6-B498-43B3-948B-1728B52AA6E4}">
                <adec:decorative xmlns:adec="http://schemas.microsoft.com/office/drawing/2017/decorative" val="1"/>
              </a:ext>
            </a:extLst>
          </p:cNvPr>
          <p:cNvSpPr/>
          <p:nvPr>
            <p:custDataLst>
              <p:tags r:id="rId21"/>
            </p:custDataLst>
          </p:nvPr>
        </p:nvSpPr>
        <p:spPr>
          <a:xfrm>
            <a:off x="838200" y="4011775"/>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2" name="TextBox 21">
            <a:extLst>
              <a:ext uri="{FF2B5EF4-FFF2-40B4-BE49-F238E27FC236}">
                <a16:creationId xmlns:a16="http://schemas.microsoft.com/office/drawing/2014/main" id="{200F32F3-2149-45F4-A215-E4855A78D43B}"/>
              </a:ext>
            </a:extLst>
          </p:cNvPr>
          <p:cNvSpPr txBox="1"/>
          <p:nvPr>
            <p:custDataLst>
              <p:tags r:id="rId22"/>
            </p:custDataLst>
          </p:nvPr>
        </p:nvSpPr>
        <p:spPr>
          <a:xfrm>
            <a:off x="838200" y="4456275"/>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Using AI-generated text without checking it</a:t>
            </a:r>
          </a:p>
        </p:txBody>
      </p:sp>
      <p:sp>
        <p:nvSpPr>
          <p:cNvPr id="23" name="TextBox 22">
            <a:extLst>
              <a:ext uri="{FF2B5EF4-FFF2-40B4-BE49-F238E27FC236}">
                <a16:creationId xmlns:a16="http://schemas.microsoft.com/office/drawing/2014/main" id="{0248AF8D-9010-41F6-8490-B523B2FB250C}"/>
              </a:ext>
              <a:ext uri="{C183D7F6-B498-43B3-948B-1728B52AA6E4}">
                <adec:decorative xmlns:adec="http://schemas.microsoft.com/office/drawing/2017/decorative" val="1"/>
              </a:ext>
            </a:extLst>
          </p:cNvPr>
          <p:cNvSpPr txBox="1"/>
          <p:nvPr>
            <p:custDataLst>
              <p:tags r:id="rId23"/>
            </p:custDataLst>
          </p:nvPr>
        </p:nvSpPr>
        <p:spPr>
          <a:xfrm>
            <a:off x="10337800" y="4754209"/>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4" name="Rectangle: Rounded Corners 23">
            <a:extLst>
              <a:ext uri="{FF2B5EF4-FFF2-40B4-BE49-F238E27FC236}">
                <a16:creationId xmlns:a16="http://schemas.microsoft.com/office/drawing/2014/main" id="{0A09E719-A07B-4D7E-81B8-10418C86603B}"/>
              </a:ext>
              <a:ext uri="{C183D7F6-B498-43B3-948B-1728B52AA6E4}">
                <adec:decorative xmlns:adec="http://schemas.microsoft.com/office/drawing/2017/decorative" val="1"/>
              </a:ext>
            </a:extLst>
          </p:cNvPr>
          <p:cNvSpPr/>
          <p:nvPr>
            <p:custDataLst>
              <p:tags r:id="rId24"/>
            </p:custDataLst>
          </p:nvPr>
        </p:nvSpPr>
        <p:spPr>
          <a:xfrm>
            <a:off x="838200" y="4773775"/>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5" name="Rectangle: Rounded Corners 24">
            <a:extLst>
              <a:ext uri="{FF2B5EF4-FFF2-40B4-BE49-F238E27FC236}">
                <a16:creationId xmlns:a16="http://schemas.microsoft.com/office/drawing/2014/main" id="{1000796D-D81B-459C-846E-B475F23AE5B4}"/>
              </a:ext>
              <a:ext uri="{C183D7F6-B498-43B3-948B-1728B52AA6E4}">
                <adec:decorative xmlns:adec="http://schemas.microsoft.com/office/drawing/2017/decorative" val="1"/>
              </a:ext>
            </a:extLst>
          </p:cNvPr>
          <p:cNvSpPr/>
          <p:nvPr>
            <p:custDataLst>
              <p:tags r:id="rId25"/>
            </p:custDataLst>
          </p:nvPr>
        </p:nvSpPr>
        <p:spPr>
          <a:xfrm>
            <a:off x="838200" y="4773775"/>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6" name="Rectangle 25">
            <a:extLst>
              <a:ext uri="{FF2B5EF4-FFF2-40B4-BE49-F238E27FC236}">
                <a16:creationId xmlns:a16="http://schemas.microsoft.com/office/drawing/2014/main" id="{67A9B2C1-8B0E-4383-BA70-13CFC1F5B9E1}"/>
              </a:ext>
              <a:ext uri="{C183D7F6-B498-43B3-948B-1728B52AA6E4}">
                <adec:decorative xmlns:adec="http://schemas.microsoft.com/office/drawing/2017/decorative" val="1"/>
              </a:ext>
            </a:extLst>
          </p:cNvPr>
          <p:cNvSpPr/>
          <p:nvPr>
            <p:custDataLst>
              <p:tags r:id="rId26"/>
            </p:custDataLst>
          </p:nvPr>
        </p:nvSpPr>
        <p:spPr>
          <a:xfrm>
            <a:off x="0" y="5486400"/>
            <a:ext cx="12192000" cy="1219200"/>
          </a:xfrm>
          <a:prstGeom prst="rect">
            <a:avLst/>
          </a:prstGeom>
          <a:solidFill>
            <a:srgbClr val="666666">
              <a:alpha val="40000"/>
              <a:alpha val="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srgbClr>
          </a:solidFill>
          <a:ln w="12700" cap="flat" cmpd="sng" algn="ctr">
            <a:solidFill>
              <a:srgbClr val="808080">
                <a:alpha val="40000"/>
                <a:alpha val="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
        <p:nvSpPr>
          <p:cNvPr id="27" name="Oval 26">
            <a:extLst>
              <a:ext uri="{FF2B5EF4-FFF2-40B4-BE49-F238E27FC236}">
                <a16:creationId xmlns:a16="http://schemas.microsoft.com/office/drawing/2014/main" id="{5EF7B89A-9F61-49B3-9AC1-D6FE541EA308}"/>
              </a:ext>
            </a:extLst>
          </p:cNvPr>
          <p:cNvSpPr/>
          <p:nvPr>
            <p:custDataLst>
              <p:tags r:id="rId27"/>
            </p:custDataLst>
          </p:nvPr>
        </p:nvSpPr>
        <p:spPr>
          <a:xfrm>
            <a:off x="9893808" y="2519525"/>
            <a:ext cx="254000" cy="254000"/>
          </a:xfrm>
          <a:prstGeom prst="ellipse">
            <a:avLst/>
          </a:prstGeom>
          <a:solidFill>
            <a:srgbClr val="FFFFFF"/>
          </a:solidFill>
          <a:ln w="25400" cap="flat" cmpd="sng" algn="ctr">
            <a:solidFill>
              <a:srgbClr val="4472C4"/>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2000" b="1">
                <a:solidFill>
                  <a:srgbClr val="4472C4"/>
                </a:solidFill>
              </a:rPr>
              <a:t>✓</a:t>
            </a:r>
          </a:p>
        </p:txBody>
      </p:sp>
    </p:spTree>
    <p:custDataLst>
      <p:tags r:id="rId1"/>
    </p:custDataLst>
    <p:extLst>
      <p:ext uri="{BB962C8B-B14F-4D97-AF65-F5344CB8AC3E}">
        <p14:creationId xmlns:p14="http://schemas.microsoft.com/office/powerpoint/2010/main" val="35576011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985057"/>
            <a:ext cx="10515600" cy="1325563"/>
          </a:xfrm>
        </p:spPr>
        <p:txBody>
          <a:bodyPr/>
          <a:lstStyle/>
          <a:p>
            <a:r>
              <a:rPr lang="en-GB">
                <a:latin typeface="Aptos" panose="020B0004020202020204" pitchFamily="34" charset="0"/>
              </a:rPr>
              <a:t>What should be used when citing a source with four or more authors?</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7F0C9FBA-48CF-44BB-8FDC-BAB1490991C7}"/>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12/12</a:t>
            </a:r>
          </a:p>
        </p:txBody>
      </p:sp>
      <p:sp>
        <p:nvSpPr>
          <p:cNvPr id="5" name="Rectangle: Rounded Corners 4">
            <a:extLst>
              <a:ext uri="{FF2B5EF4-FFF2-40B4-BE49-F238E27FC236}">
                <a16:creationId xmlns:a16="http://schemas.microsoft.com/office/drawing/2014/main" id="{0900B838-EEDC-4DA6-BFF4-68B54D4056E6}"/>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CA204EA2-91A4-4850-A08C-F08E2D3FE751}"/>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34FEB41C-2360-4C2F-9B2C-EA8F1515FC8A}"/>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2BB31918-790C-42F7-99B4-F0A1DD23E8C7}"/>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4FBC855C-2BE2-4D40-A940-A6B2F361A9C8}"/>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30FDD143-360E-49F5-9771-91FEFE760049}"/>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116-156-786</a:t>
            </a:r>
            <a:endParaRPr lang="en-GB"/>
          </a:p>
        </p:txBody>
      </p:sp>
      <p:sp>
        <p:nvSpPr>
          <p:cNvPr id="11" name="TextBox 10">
            <a:extLst>
              <a:ext uri="{FF2B5EF4-FFF2-40B4-BE49-F238E27FC236}">
                <a16:creationId xmlns:a16="http://schemas.microsoft.com/office/drawing/2014/main" id="{55E57C59-D9B7-4369-ADB7-898D3310CBF2}"/>
              </a:ext>
            </a:extLst>
          </p:cNvPr>
          <p:cNvSpPr txBox="1"/>
          <p:nvPr>
            <p:custDataLst>
              <p:tags r:id="rId11"/>
            </p:custDataLst>
          </p:nvPr>
        </p:nvSpPr>
        <p:spPr>
          <a:xfrm>
            <a:off x="838200" y="2418251"/>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Only the title</a:t>
            </a:r>
          </a:p>
        </p:txBody>
      </p:sp>
      <p:sp>
        <p:nvSpPr>
          <p:cNvPr id="12" name="TextBox 11">
            <a:extLst>
              <a:ext uri="{FF2B5EF4-FFF2-40B4-BE49-F238E27FC236}">
                <a16:creationId xmlns:a16="http://schemas.microsoft.com/office/drawing/2014/main" id="{668F9210-5B75-4B61-8CED-BFEB4F97FE6A}"/>
              </a:ext>
              <a:ext uri="{C183D7F6-B498-43B3-948B-1728B52AA6E4}">
                <adec:decorative xmlns:adec="http://schemas.microsoft.com/office/drawing/2017/decorative" val="1"/>
              </a:ext>
            </a:extLst>
          </p:cNvPr>
          <p:cNvSpPr txBox="1"/>
          <p:nvPr>
            <p:custDataLst>
              <p:tags r:id="rId12"/>
            </p:custDataLst>
          </p:nvPr>
        </p:nvSpPr>
        <p:spPr>
          <a:xfrm>
            <a:off x="10337800" y="2716185"/>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3" name="Rectangle: Rounded Corners 12">
            <a:extLst>
              <a:ext uri="{FF2B5EF4-FFF2-40B4-BE49-F238E27FC236}">
                <a16:creationId xmlns:a16="http://schemas.microsoft.com/office/drawing/2014/main" id="{90E6123F-28C1-40CB-876C-1C1A36060ABE}"/>
              </a:ext>
              <a:ext uri="{C183D7F6-B498-43B3-948B-1728B52AA6E4}">
                <adec:decorative xmlns:adec="http://schemas.microsoft.com/office/drawing/2017/decorative" val="1"/>
              </a:ext>
            </a:extLst>
          </p:cNvPr>
          <p:cNvSpPr/>
          <p:nvPr>
            <p:custDataLst>
              <p:tags r:id="rId13"/>
            </p:custDataLst>
          </p:nvPr>
        </p:nvSpPr>
        <p:spPr>
          <a:xfrm>
            <a:off x="838200" y="2735751"/>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4" name="Rectangle: Rounded Corners 13">
            <a:extLst>
              <a:ext uri="{FF2B5EF4-FFF2-40B4-BE49-F238E27FC236}">
                <a16:creationId xmlns:a16="http://schemas.microsoft.com/office/drawing/2014/main" id="{06FF1980-FC69-496F-B49F-D36D6C955987}"/>
              </a:ext>
              <a:ext uri="{C183D7F6-B498-43B3-948B-1728B52AA6E4}">
                <adec:decorative xmlns:adec="http://schemas.microsoft.com/office/drawing/2017/decorative" val="1"/>
              </a:ext>
            </a:extLst>
          </p:cNvPr>
          <p:cNvSpPr/>
          <p:nvPr>
            <p:custDataLst>
              <p:tags r:id="rId14"/>
            </p:custDataLst>
          </p:nvPr>
        </p:nvSpPr>
        <p:spPr>
          <a:xfrm>
            <a:off x="838200" y="2735751"/>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5" name="TextBox 14">
            <a:extLst>
              <a:ext uri="{FF2B5EF4-FFF2-40B4-BE49-F238E27FC236}">
                <a16:creationId xmlns:a16="http://schemas.microsoft.com/office/drawing/2014/main" id="{3815BF09-A6C5-4104-AD92-452089E8AEBE}"/>
              </a:ext>
            </a:extLst>
          </p:cNvPr>
          <p:cNvSpPr txBox="1"/>
          <p:nvPr>
            <p:custDataLst>
              <p:tags r:id="rId15"/>
            </p:custDataLst>
          </p:nvPr>
        </p:nvSpPr>
        <p:spPr>
          <a:xfrm>
            <a:off x="838200" y="3180251"/>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Full list of authors in the text</a:t>
            </a:r>
          </a:p>
        </p:txBody>
      </p:sp>
      <p:sp>
        <p:nvSpPr>
          <p:cNvPr id="16" name="TextBox 15">
            <a:extLst>
              <a:ext uri="{FF2B5EF4-FFF2-40B4-BE49-F238E27FC236}">
                <a16:creationId xmlns:a16="http://schemas.microsoft.com/office/drawing/2014/main" id="{1D810591-C68F-4FD9-A97A-780B934B3EF5}"/>
              </a:ext>
              <a:ext uri="{C183D7F6-B498-43B3-948B-1728B52AA6E4}">
                <adec:decorative xmlns:adec="http://schemas.microsoft.com/office/drawing/2017/decorative" val="1"/>
              </a:ext>
            </a:extLst>
          </p:cNvPr>
          <p:cNvSpPr txBox="1"/>
          <p:nvPr>
            <p:custDataLst>
              <p:tags r:id="rId16"/>
            </p:custDataLst>
          </p:nvPr>
        </p:nvSpPr>
        <p:spPr>
          <a:xfrm>
            <a:off x="10337800" y="3478185"/>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7" name="Rectangle: Rounded Corners 16">
            <a:extLst>
              <a:ext uri="{FF2B5EF4-FFF2-40B4-BE49-F238E27FC236}">
                <a16:creationId xmlns:a16="http://schemas.microsoft.com/office/drawing/2014/main" id="{F7E1E936-2716-4A98-96DF-322BB7109DEE}"/>
              </a:ext>
              <a:ext uri="{C183D7F6-B498-43B3-948B-1728B52AA6E4}">
                <adec:decorative xmlns:adec="http://schemas.microsoft.com/office/drawing/2017/decorative" val="1"/>
              </a:ext>
            </a:extLst>
          </p:cNvPr>
          <p:cNvSpPr/>
          <p:nvPr>
            <p:custDataLst>
              <p:tags r:id="rId17"/>
            </p:custDataLst>
          </p:nvPr>
        </p:nvSpPr>
        <p:spPr>
          <a:xfrm>
            <a:off x="838200" y="3497751"/>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8" name="Rectangle: Rounded Corners 17">
            <a:extLst>
              <a:ext uri="{FF2B5EF4-FFF2-40B4-BE49-F238E27FC236}">
                <a16:creationId xmlns:a16="http://schemas.microsoft.com/office/drawing/2014/main" id="{CF6E15ED-B170-47F0-A5C8-A2642DC8E852}"/>
              </a:ext>
              <a:ext uri="{C183D7F6-B498-43B3-948B-1728B52AA6E4}">
                <adec:decorative xmlns:adec="http://schemas.microsoft.com/office/drawing/2017/decorative" val="1"/>
              </a:ext>
            </a:extLst>
          </p:cNvPr>
          <p:cNvSpPr/>
          <p:nvPr>
            <p:custDataLst>
              <p:tags r:id="rId18"/>
            </p:custDataLst>
          </p:nvPr>
        </p:nvSpPr>
        <p:spPr>
          <a:xfrm>
            <a:off x="838200" y="3497751"/>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9" name="TextBox 18">
            <a:extLst>
              <a:ext uri="{FF2B5EF4-FFF2-40B4-BE49-F238E27FC236}">
                <a16:creationId xmlns:a16="http://schemas.microsoft.com/office/drawing/2014/main" id="{FA413B52-3426-4A38-BB53-6004E16E8636}"/>
              </a:ext>
            </a:extLst>
          </p:cNvPr>
          <p:cNvSpPr txBox="1"/>
          <p:nvPr>
            <p:custDataLst>
              <p:tags r:id="rId19"/>
            </p:custDataLst>
          </p:nvPr>
        </p:nvSpPr>
        <p:spPr>
          <a:xfrm>
            <a:off x="838200" y="3942251"/>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Initials only</a:t>
            </a:r>
          </a:p>
        </p:txBody>
      </p:sp>
      <p:sp>
        <p:nvSpPr>
          <p:cNvPr id="20" name="TextBox 19">
            <a:extLst>
              <a:ext uri="{FF2B5EF4-FFF2-40B4-BE49-F238E27FC236}">
                <a16:creationId xmlns:a16="http://schemas.microsoft.com/office/drawing/2014/main" id="{85F8650E-6305-4CC9-A67A-9DF565034A7C}"/>
              </a:ext>
              <a:ext uri="{C183D7F6-B498-43B3-948B-1728B52AA6E4}">
                <adec:decorative xmlns:adec="http://schemas.microsoft.com/office/drawing/2017/decorative" val="1"/>
              </a:ext>
            </a:extLst>
          </p:cNvPr>
          <p:cNvSpPr txBox="1"/>
          <p:nvPr>
            <p:custDataLst>
              <p:tags r:id="rId20"/>
            </p:custDataLst>
          </p:nvPr>
        </p:nvSpPr>
        <p:spPr>
          <a:xfrm>
            <a:off x="10337800" y="4240185"/>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1" name="Rectangle: Rounded Corners 20">
            <a:extLst>
              <a:ext uri="{FF2B5EF4-FFF2-40B4-BE49-F238E27FC236}">
                <a16:creationId xmlns:a16="http://schemas.microsoft.com/office/drawing/2014/main" id="{2C85AFC6-F7A4-40A2-AC1C-10E5B08FBAB4}"/>
              </a:ext>
              <a:ext uri="{C183D7F6-B498-43B3-948B-1728B52AA6E4}">
                <adec:decorative xmlns:adec="http://schemas.microsoft.com/office/drawing/2017/decorative" val="1"/>
              </a:ext>
            </a:extLst>
          </p:cNvPr>
          <p:cNvSpPr/>
          <p:nvPr>
            <p:custDataLst>
              <p:tags r:id="rId21"/>
            </p:custDataLst>
          </p:nvPr>
        </p:nvSpPr>
        <p:spPr>
          <a:xfrm>
            <a:off x="838200" y="4259751"/>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2" name="Rectangle: Rounded Corners 21">
            <a:extLst>
              <a:ext uri="{FF2B5EF4-FFF2-40B4-BE49-F238E27FC236}">
                <a16:creationId xmlns:a16="http://schemas.microsoft.com/office/drawing/2014/main" id="{EF6E13B4-93E2-45C3-BC88-1A246C04E249}"/>
              </a:ext>
              <a:ext uri="{C183D7F6-B498-43B3-948B-1728B52AA6E4}">
                <adec:decorative xmlns:adec="http://schemas.microsoft.com/office/drawing/2017/decorative" val="1"/>
              </a:ext>
            </a:extLst>
          </p:cNvPr>
          <p:cNvSpPr/>
          <p:nvPr>
            <p:custDataLst>
              <p:tags r:id="rId22"/>
            </p:custDataLst>
          </p:nvPr>
        </p:nvSpPr>
        <p:spPr>
          <a:xfrm>
            <a:off x="838200" y="4259751"/>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3" name="TextBox 22">
            <a:extLst>
              <a:ext uri="{FF2B5EF4-FFF2-40B4-BE49-F238E27FC236}">
                <a16:creationId xmlns:a16="http://schemas.microsoft.com/office/drawing/2014/main" id="{76A625B3-729D-4DC8-923B-54AC4AF5E02A}"/>
              </a:ext>
            </a:extLst>
          </p:cNvPr>
          <p:cNvSpPr txBox="1"/>
          <p:nvPr>
            <p:custDataLst>
              <p:tags r:id="rId23"/>
            </p:custDataLst>
          </p:nvPr>
        </p:nvSpPr>
        <p:spPr>
          <a:xfrm>
            <a:off x="838200" y="4704251"/>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The first author followed by et al.</a:t>
            </a:r>
          </a:p>
        </p:txBody>
      </p:sp>
      <p:sp>
        <p:nvSpPr>
          <p:cNvPr id="24" name="TextBox 23">
            <a:extLst>
              <a:ext uri="{FF2B5EF4-FFF2-40B4-BE49-F238E27FC236}">
                <a16:creationId xmlns:a16="http://schemas.microsoft.com/office/drawing/2014/main" id="{6851DD24-C7C0-48F0-8635-3AE8CE6658C9}"/>
              </a:ext>
              <a:ext uri="{C183D7F6-B498-43B3-948B-1728B52AA6E4}">
                <adec:decorative xmlns:adec="http://schemas.microsoft.com/office/drawing/2017/decorative" val="1"/>
              </a:ext>
            </a:extLst>
          </p:cNvPr>
          <p:cNvSpPr txBox="1"/>
          <p:nvPr>
            <p:custDataLst>
              <p:tags r:id="rId24"/>
            </p:custDataLst>
          </p:nvPr>
        </p:nvSpPr>
        <p:spPr>
          <a:xfrm>
            <a:off x="10337800" y="5002185"/>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5" name="Rectangle: Rounded Corners 24">
            <a:extLst>
              <a:ext uri="{FF2B5EF4-FFF2-40B4-BE49-F238E27FC236}">
                <a16:creationId xmlns:a16="http://schemas.microsoft.com/office/drawing/2014/main" id="{6A2FD5BF-59E9-456C-9439-A541AA1009EE}"/>
              </a:ext>
              <a:ext uri="{C183D7F6-B498-43B3-948B-1728B52AA6E4}">
                <adec:decorative xmlns:adec="http://schemas.microsoft.com/office/drawing/2017/decorative" val="1"/>
              </a:ext>
            </a:extLst>
          </p:cNvPr>
          <p:cNvSpPr/>
          <p:nvPr>
            <p:custDataLst>
              <p:tags r:id="rId25"/>
            </p:custDataLst>
          </p:nvPr>
        </p:nvSpPr>
        <p:spPr>
          <a:xfrm>
            <a:off x="838200" y="5021751"/>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6" name="Rectangle: Rounded Corners 25">
            <a:extLst>
              <a:ext uri="{FF2B5EF4-FFF2-40B4-BE49-F238E27FC236}">
                <a16:creationId xmlns:a16="http://schemas.microsoft.com/office/drawing/2014/main" id="{61137A0D-8727-41AA-A3E9-E50BA2E6880E}"/>
              </a:ext>
              <a:ext uri="{C183D7F6-B498-43B3-948B-1728B52AA6E4}">
                <adec:decorative xmlns:adec="http://schemas.microsoft.com/office/drawing/2017/decorative" val="1"/>
              </a:ext>
            </a:extLst>
          </p:cNvPr>
          <p:cNvSpPr/>
          <p:nvPr>
            <p:custDataLst>
              <p:tags r:id="rId26"/>
            </p:custDataLst>
          </p:nvPr>
        </p:nvSpPr>
        <p:spPr>
          <a:xfrm>
            <a:off x="838200" y="5021751"/>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Tree>
    <p:custDataLst>
      <p:tags r:id="rId1"/>
    </p:custDataLst>
    <p:extLst>
      <p:ext uri="{BB962C8B-B14F-4D97-AF65-F5344CB8AC3E}">
        <p14:creationId xmlns:p14="http://schemas.microsoft.com/office/powerpoint/2010/main" val="2994969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713833"/>
            <a:ext cx="10515600" cy="1325563"/>
          </a:xfrm>
        </p:spPr>
        <p:txBody>
          <a:bodyPr/>
          <a:lstStyle/>
          <a:p>
            <a:r>
              <a:rPr lang="en-GB">
                <a:latin typeface="Aptos" panose="020B0004020202020204" pitchFamily="34" charset="0"/>
              </a:rPr>
              <a:t>What should be used when citing a source with four or more authors?</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9BC7BD07-98AE-476F-91DA-4A0175189789}"/>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12</a:t>
            </a:r>
          </a:p>
        </p:txBody>
      </p:sp>
      <p:sp>
        <p:nvSpPr>
          <p:cNvPr id="5" name="Rectangle: Rounded Corners 4">
            <a:extLst>
              <a:ext uri="{FF2B5EF4-FFF2-40B4-BE49-F238E27FC236}">
                <a16:creationId xmlns:a16="http://schemas.microsoft.com/office/drawing/2014/main" id="{0C29BD71-609A-4E8E-BBFF-F49353570EED}"/>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6" name="Rectangle: Top Corners Snipped 5">
            <a:extLst>
              <a:ext uri="{FF2B5EF4-FFF2-40B4-BE49-F238E27FC236}">
                <a16:creationId xmlns:a16="http://schemas.microsoft.com/office/drawing/2014/main" id="{35AA20AC-BCAD-4A3A-9571-08DE9B1179DB}"/>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82A8C54F-6728-49AF-8BBB-4F1DAC76D0ED}"/>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1A590DCE-E5CD-45A8-819E-428CE115DD83}"/>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58BF01F8-5E55-4EB9-901D-BC553A0AE8DD}"/>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116-156-786</a:t>
            </a:r>
            <a:endParaRPr lang="en-GB"/>
          </a:p>
        </p:txBody>
      </p:sp>
      <p:sp>
        <p:nvSpPr>
          <p:cNvPr id="10" name="TextBox 9">
            <a:extLst>
              <a:ext uri="{FF2B5EF4-FFF2-40B4-BE49-F238E27FC236}">
                <a16:creationId xmlns:a16="http://schemas.microsoft.com/office/drawing/2014/main" id="{C8A865F5-1CBE-4ECA-AD87-E35B36D3FF8F}"/>
              </a:ext>
            </a:extLst>
          </p:cNvPr>
          <p:cNvSpPr txBox="1"/>
          <p:nvPr>
            <p:custDataLst>
              <p:tags r:id="rId10"/>
            </p:custDataLst>
          </p:nvPr>
        </p:nvSpPr>
        <p:spPr>
          <a:xfrm>
            <a:off x="838200" y="2147027"/>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Only the title</a:t>
            </a:r>
          </a:p>
        </p:txBody>
      </p:sp>
      <p:sp>
        <p:nvSpPr>
          <p:cNvPr id="11" name="TextBox 10">
            <a:extLst>
              <a:ext uri="{FF2B5EF4-FFF2-40B4-BE49-F238E27FC236}">
                <a16:creationId xmlns:a16="http://schemas.microsoft.com/office/drawing/2014/main" id="{1ACBB155-D4BC-4EC9-A636-C10FF867D7B6}"/>
              </a:ext>
              <a:ext uri="{C183D7F6-B498-43B3-948B-1728B52AA6E4}">
                <adec:decorative xmlns:adec="http://schemas.microsoft.com/office/drawing/2017/decorative" val="1"/>
              </a:ext>
            </a:extLst>
          </p:cNvPr>
          <p:cNvSpPr txBox="1"/>
          <p:nvPr>
            <p:custDataLst>
              <p:tags r:id="rId11"/>
            </p:custDataLst>
          </p:nvPr>
        </p:nvSpPr>
        <p:spPr>
          <a:xfrm>
            <a:off x="10337800" y="2444961"/>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2" name="Rectangle: Rounded Corners 11">
            <a:extLst>
              <a:ext uri="{FF2B5EF4-FFF2-40B4-BE49-F238E27FC236}">
                <a16:creationId xmlns:a16="http://schemas.microsoft.com/office/drawing/2014/main" id="{B57B1B2F-0362-4FE2-98A7-1FF8CEC71862}"/>
              </a:ext>
              <a:ext uri="{C183D7F6-B498-43B3-948B-1728B52AA6E4}">
                <adec:decorative xmlns:adec="http://schemas.microsoft.com/office/drawing/2017/decorative" val="1"/>
              </a:ext>
            </a:extLst>
          </p:cNvPr>
          <p:cNvSpPr/>
          <p:nvPr>
            <p:custDataLst>
              <p:tags r:id="rId12"/>
            </p:custDataLst>
          </p:nvPr>
        </p:nvSpPr>
        <p:spPr>
          <a:xfrm>
            <a:off x="838200" y="2464527"/>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3" name="Rectangle: Rounded Corners 12">
            <a:extLst>
              <a:ext uri="{FF2B5EF4-FFF2-40B4-BE49-F238E27FC236}">
                <a16:creationId xmlns:a16="http://schemas.microsoft.com/office/drawing/2014/main" id="{53877B97-E4F8-4452-8424-019F3CF0F8D6}"/>
              </a:ext>
              <a:ext uri="{C183D7F6-B498-43B3-948B-1728B52AA6E4}">
                <adec:decorative xmlns:adec="http://schemas.microsoft.com/office/drawing/2017/decorative" val="1"/>
              </a:ext>
            </a:extLst>
          </p:cNvPr>
          <p:cNvSpPr/>
          <p:nvPr>
            <p:custDataLst>
              <p:tags r:id="rId13"/>
            </p:custDataLst>
          </p:nvPr>
        </p:nvSpPr>
        <p:spPr>
          <a:xfrm>
            <a:off x="838200" y="2464526"/>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4" name="TextBox 13">
            <a:extLst>
              <a:ext uri="{FF2B5EF4-FFF2-40B4-BE49-F238E27FC236}">
                <a16:creationId xmlns:a16="http://schemas.microsoft.com/office/drawing/2014/main" id="{F7D9B001-CEF3-4F3A-88DF-987E30BE9686}"/>
              </a:ext>
            </a:extLst>
          </p:cNvPr>
          <p:cNvSpPr txBox="1"/>
          <p:nvPr>
            <p:custDataLst>
              <p:tags r:id="rId14"/>
            </p:custDataLst>
          </p:nvPr>
        </p:nvSpPr>
        <p:spPr>
          <a:xfrm>
            <a:off x="838200" y="2909027"/>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Full list of authors in the text</a:t>
            </a:r>
          </a:p>
        </p:txBody>
      </p:sp>
      <p:sp>
        <p:nvSpPr>
          <p:cNvPr id="15" name="TextBox 14">
            <a:extLst>
              <a:ext uri="{FF2B5EF4-FFF2-40B4-BE49-F238E27FC236}">
                <a16:creationId xmlns:a16="http://schemas.microsoft.com/office/drawing/2014/main" id="{73ADA524-AF0C-4E29-9308-7B4B5BBBEA18}"/>
              </a:ext>
              <a:ext uri="{C183D7F6-B498-43B3-948B-1728B52AA6E4}">
                <adec:decorative xmlns:adec="http://schemas.microsoft.com/office/drawing/2017/decorative" val="1"/>
              </a:ext>
            </a:extLst>
          </p:cNvPr>
          <p:cNvSpPr txBox="1"/>
          <p:nvPr>
            <p:custDataLst>
              <p:tags r:id="rId15"/>
            </p:custDataLst>
          </p:nvPr>
        </p:nvSpPr>
        <p:spPr>
          <a:xfrm>
            <a:off x="10337800" y="3206961"/>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6" name="Rectangle: Rounded Corners 15">
            <a:extLst>
              <a:ext uri="{FF2B5EF4-FFF2-40B4-BE49-F238E27FC236}">
                <a16:creationId xmlns:a16="http://schemas.microsoft.com/office/drawing/2014/main" id="{26951221-8EF3-400A-BC44-DDD3A0A6238B}"/>
              </a:ext>
              <a:ext uri="{C183D7F6-B498-43B3-948B-1728B52AA6E4}">
                <adec:decorative xmlns:adec="http://schemas.microsoft.com/office/drawing/2017/decorative" val="1"/>
              </a:ext>
            </a:extLst>
          </p:cNvPr>
          <p:cNvSpPr/>
          <p:nvPr>
            <p:custDataLst>
              <p:tags r:id="rId16"/>
            </p:custDataLst>
          </p:nvPr>
        </p:nvSpPr>
        <p:spPr>
          <a:xfrm>
            <a:off x="838200" y="3226527"/>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7" name="Rectangle: Rounded Corners 16">
            <a:extLst>
              <a:ext uri="{FF2B5EF4-FFF2-40B4-BE49-F238E27FC236}">
                <a16:creationId xmlns:a16="http://schemas.microsoft.com/office/drawing/2014/main" id="{15E87D13-1AB5-4EDE-A54B-5B7C27FE0297}"/>
              </a:ext>
              <a:ext uri="{C183D7F6-B498-43B3-948B-1728B52AA6E4}">
                <adec:decorative xmlns:adec="http://schemas.microsoft.com/office/drawing/2017/decorative" val="1"/>
              </a:ext>
            </a:extLst>
          </p:cNvPr>
          <p:cNvSpPr/>
          <p:nvPr>
            <p:custDataLst>
              <p:tags r:id="rId17"/>
            </p:custDataLst>
          </p:nvPr>
        </p:nvSpPr>
        <p:spPr>
          <a:xfrm>
            <a:off x="838200" y="3226526"/>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8" name="TextBox 17">
            <a:extLst>
              <a:ext uri="{FF2B5EF4-FFF2-40B4-BE49-F238E27FC236}">
                <a16:creationId xmlns:a16="http://schemas.microsoft.com/office/drawing/2014/main" id="{905A81F5-AA70-4A02-8511-C1E48039D74C}"/>
              </a:ext>
            </a:extLst>
          </p:cNvPr>
          <p:cNvSpPr txBox="1"/>
          <p:nvPr>
            <p:custDataLst>
              <p:tags r:id="rId18"/>
            </p:custDataLst>
          </p:nvPr>
        </p:nvSpPr>
        <p:spPr>
          <a:xfrm>
            <a:off x="838200" y="3671027"/>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Initials only</a:t>
            </a:r>
          </a:p>
        </p:txBody>
      </p:sp>
      <p:sp>
        <p:nvSpPr>
          <p:cNvPr id="19" name="TextBox 18">
            <a:extLst>
              <a:ext uri="{FF2B5EF4-FFF2-40B4-BE49-F238E27FC236}">
                <a16:creationId xmlns:a16="http://schemas.microsoft.com/office/drawing/2014/main" id="{E912D5AA-7394-4D70-B2EF-EBBF03DDFA6C}"/>
              </a:ext>
              <a:ext uri="{C183D7F6-B498-43B3-948B-1728B52AA6E4}">
                <adec:decorative xmlns:adec="http://schemas.microsoft.com/office/drawing/2017/decorative" val="1"/>
              </a:ext>
            </a:extLst>
          </p:cNvPr>
          <p:cNvSpPr txBox="1"/>
          <p:nvPr>
            <p:custDataLst>
              <p:tags r:id="rId19"/>
            </p:custDataLst>
          </p:nvPr>
        </p:nvSpPr>
        <p:spPr>
          <a:xfrm>
            <a:off x="10337800" y="3968961"/>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8%</a:t>
            </a:r>
          </a:p>
        </p:txBody>
      </p:sp>
      <p:sp>
        <p:nvSpPr>
          <p:cNvPr id="20" name="Rectangle: Rounded Corners 19">
            <a:extLst>
              <a:ext uri="{FF2B5EF4-FFF2-40B4-BE49-F238E27FC236}">
                <a16:creationId xmlns:a16="http://schemas.microsoft.com/office/drawing/2014/main" id="{8A2DAE7B-9F65-4AA0-920A-B7B995F7AF3A}"/>
              </a:ext>
              <a:ext uri="{C183D7F6-B498-43B3-948B-1728B52AA6E4}">
                <adec:decorative xmlns:adec="http://schemas.microsoft.com/office/drawing/2017/decorative" val="1"/>
              </a:ext>
            </a:extLst>
          </p:cNvPr>
          <p:cNvSpPr/>
          <p:nvPr>
            <p:custDataLst>
              <p:tags r:id="rId20"/>
            </p:custDataLst>
          </p:nvPr>
        </p:nvSpPr>
        <p:spPr>
          <a:xfrm>
            <a:off x="838200" y="3988527"/>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1" name="Rectangle: Rounded Corners 20">
            <a:extLst>
              <a:ext uri="{FF2B5EF4-FFF2-40B4-BE49-F238E27FC236}">
                <a16:creationId xmlns:a16="http://schemas.microsoft.com/office/drawing/2014/main" id="{2E485FF3-6F25-430F-83B5-7926706117B3}"/>
              </a:ext>
              <a:ext uri="{C183D7F6-B498-43B3-948B-1728B52AA6E4}">
                <adec:decorative xmlns:adec="http://schemas.microsoft.com/office/drawing/2017/decorative" val="1"/>
              </a:ext>
            </a:extLst>
          </p:cNvPr>
          <p:cNvSpPr/>
          <p:nvPr>
            <p:custDataLst>
              <p:tags r:id="rId21"/>
            </p:custDataLst>
          </p:nvPr>
        </p:nvSpPr>
        <p:spPr>
          <a:xfrm>
            <a:off x="838200" y="3988526"/>
            <a:ext cx="863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2" name="TextBox 21">
            <a:extLst>
              <a:ext uri="{FF2B5EF4-FFF2-40B4-BE49-F238E27FC236}">
                <a16:creationId xmlns:a16="http://schemas.microsoft.com/office/drawing/2014/main" id="{CF1C3981-BBE8-4D36-825A-46B7090EC574}"/>
              </a:ext>
            </a:extLst>
          </p:cNvPr>
          <p:cNvSpPr txBox="1"/>
          <p:nvPr>
            <p:custDataLst>
              <p:tags r:id="rId22"/>
            </p:custDataLst>
          </p:nvPr>
        </p:nvSpPr>
        <p:spPr>
          <a:xfrm>
            <a:off x="838200" y="4433027"/>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The first author followed by et al.</a:t>
            </a:r>
          </a:p>
        </p:txBody>
      </p:sp>
      <p:sp>
        <p:nvSpPr>
          <p:cNvPr id="23" name="TextBox 22">
            <a:extLst>
              <a:ext uri="{FF2B5EF4-FFF2-40B4-BE49-F238E27FC236}">
                <a16:creationId xmlns:a16="http://schemas.microsoft.com/office/drawing/2014/main" id="{227F1AD1-B449-42ED-BBD2-1B6F2F3898E8}"/>
              </a:ext>
              <a:ext uri="{C183D7F6-B498-43B3-948B-1728B52AA6E4}">
                <adec:decorative xmlns:adec="http://schemas.microsoft.com/office/drawing/2017/decorative" val="1"/>
              </a:ext>
            </a:extLst>
          </p:cNvPr>
          <p:cNvSpPr txBox="1"/>
          <p:nvPr>
            <p:custDataLst>
              <p:tags r:id="rId23"/>
            </p:custDataLst>
          </p:nvPr>
        </p:nvSpPr>
        <p:spPr>
          <a:xfrm>
            <a:off x="10337800" y="4730961"/>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92%</a:t>
            </a:r>
          </a:p>
        </p:txBody>
      </p:sp>
      <p:sp>
        <p:nvSpPr>
          <p:cNvPr id="24" name="Rectangle: Rounded Corners 23">
            <a:extLst>
              <a:ext uri="{FF2B5EF4-FFF2-40B4-BE49-F238E27FC236}">
                <a16:creationId xmlns:a16="http://schemas.microsoft.com/office/drawing/2014/main" id="{D2989F8A-59B8-4649-9159-8D162AAC5EF6}"/>
              </a:ext>
              <a:ext uri="{C183D7F6-B498-43B3-948B-1728B52AA6E4}">
                <adec:decorative xmlns:adec="http://schemas.microsoft.com/office/drawing/2017/decorative" val="1"/>
              </a:ext>
            </a:extLst>
          </p:cNvPr>
          <p:cNvSpPr/>
          <p:nvPr>
            <p:custDataLst>
              <p:tags r:id="rId24"/>
            </p:custDataLst>
          </p:nvPr>
        </p:nvSpPr>
        <p:spPr>
          <a:xfrm>
            <a:off x="838200" y="4750527"/>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5" name="Rectangle: Rounded Corners 24">
            <a:extLst>
              <a:ext uri="{FF2B5EF4-FFF2-40B4-BE49-F238E27FC236}">
                <a16:creationId xmlns:a16="http://schemas.microsoft.com/office/drawing/2014/main" id="{21C8CC02-D298-419D-A031-16E10E13DCF6}"/>
              </a:ext>
              <a:ext uri="{C183D7F6-B498-43B3-948B-1728B52AA6E4}">
                <adec:decorative xmlns:adec="http://schemas.microsoft.com/office/drawing/2017/decorative" val="1"/>
              </a:ext>
            </a:extLst>
          </p:cNvPr>
          <p:cNvSpPr/>
          <p:nvPr>
            <p:custDataLst>
              <p:tags r:id="rId25"/>
            </p:custDataLst>
          </p:nvPr>
        </p:nvSpPr>
        <p:spPr>
          <a:xfrm>
            <a:off x="838200" y="4750526"/>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6" name="Rectangle 25">
            <a:extLst>
              <a:ext uri="{FF2B5EF4-FFF2-40B4-BE49-F238E27FC236}">
                <a16:creationId xmlns:a16="http://schemas.microsoft.com/office/drawing/2014/main" id="{E61EE152-8E3E-4BB1-8ABD-63365F545E26}"/>
              </a:ext>
              <a:ext uri="{C183D7F6-B498-43B3-948B-1728B52AA6E4}">
                <adec:decorative xmlns:adec="http://schemas.microsoft.com/office/drawing/2017/decorative" val="1"/>
              </a:ext>
            </a:extLst>
          </p:cNvPr>
          <p:cNvSpPr/>
          <p:nvPr>
            <p:custDataLst>
              <p:tags r:id="rId26"/>
            </p:custDataLst>
          </p:nvPr>
        </p:nvSpPr>
        <p:spPr>
          <a:xfrm>
            <a:off x="0" y="5486400"/>
            <a:ext cx="12192000" cy="1219200"/>
          </a:xfrm>
          <a:prstGeom prst="rect">
            <a:avLst/>
          </a:prstGeom>
          <a:solidFill>
            <a:srgbClr val="666666">
              <a:alpha val="40000"/>
              <a:alpha val="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srgbClr>
          </a:solidFill>
          <a:ln w="12700" cap="flat" cmpd="sng" algn="ctr">
            <a:solidFill>
              <a:srgbClr val="808080">
                <a:alpha val="40000"/>
                <a:alpha val="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
        <p:nvSpPr>
          <p:cNvPr id="27" name="Oval 26">
            <a:extLst>
              <a:ext uri="{FF2B5EF4-FFF2-40B4-BE49-F238E27FC236}">
                <a16:creationId xmlns:a16="http://schemas.microsoft.com/office/drawing/2014/main" id="{B8A14AF7-F589-45A9-8B40-55659C9CF048}"/>
              </a:ext>
            </a:extLst>
          </p:cNvPr>
          <p:cNvSpPr/>
          <p:nvPr>
            <p:custDataLst>
              <p:tags r:id="rId27"/>
            </p:custDataLst>
          </p:nvPr>
        </p:nvSpPr>
        <p:spPr>
          <a:xfrm>
            <a:off x="9893808" y="4782276"/>
            <a:ext cx="254000" cy="254000"/>
          </a:xfrm>
          <a:prstGeom prst="ellipse">
            <a:avLst/>
          </a:prstGeom>
          <a:solidFill>
            <a:srgbClr val="FFFFFF"/>
          </a:solidFill>
          <a:ln w="25400" cap="flat" cmpd="sng" algn="ctr">
            <a:solidFill>
              <a:srgbClr val="4472C4"/>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2000" b="1">
                <a:solidFill>
                  <a:srgbClr val="4472C4"/>
                </a:solidFill>
              </a:rPr>
              <a:t>✓</a:t>
            </a:r>
          </a:p>
        </p:txBody>
      </p:sp>
    </p:spTree>
    <p:custDataLst>
      <p:tags r:id="rId1"/>
    </p:custDataLst>
    <p:extLst>
      <p:ext uri="{BB962C8B-B14F-4D97-AF65-F5344CB8AC3E}">
        <p14:creationId xmlns:p14="http://schemas.microsoft.com/office/powerpoint/2010/main" val="11768277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814568"/>
            <a:ext cx="10515600" cy="1325563"/>
          </a:xfrm>
        </p:spPr>
        <p:txBody>
          <a:bodyPr/>
          <a:lstStyle/>
          <a:p>
            <a:r>
              <a:rPr lang="en-GB">
                <a:latin typeface="Aptos" panose="020B0004020202020204" pitchFamily="34" charset="0"/>
              </a:rPr>
              <a:t>How should references be organised in a reference list?</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0D8DC5A1-EB0A-4DCF-907C-7E212CA3AD31}"/>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12/12</a:t>
            </a:r>
          </a:p>
        </p:txBody>
      </p:sp>
      <p:sp>
        <p:nvSpPr>
          <p:cNvPr id="5" name="Rectangle: Rounded Corners 4">
            <a:extLst>
              <a:ext uri="{FF2B5EF4-FFF2-40B4-BE49-F238E27FC236}">
                <a16:creationId xmlns:a16="http://schemas.microsoft.com/office/drawing/2014/main" id="{D0EEE9FA-0673-4EC0-9A91-C60DAAB3CD63}"/>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797F3DD0-29DB-4546-A937-40B7D949A857}"/>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F9F65FE3-1030-47DD-B50A-B8E94D3A33D5}"/>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BD3B8AAE-8C7D-48BB-9B0A-6C80E970FBE8}"/>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A83B2782-0011-4349-9931-588A73B1E178}"/>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8C61956E-85CC-40CF-9DA6-B95304F7F43D}"/>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116-156-786</a:t>
            </a:r>
            <a:endParaRPr lang="en-GB"/>
          </a:p>
        </p:txBody>
      </p:sp>
      <p:sp>
        <p:nvSpPr>
          <p:cNvPr id="11" name="TextBox 10">
            <a:extLst>
              <a:ext uri="{FF2B5EF4-FFF2-40B4-BE49-F238E27FC236}">
                <a16:creationId xmlns:a16="http://schemas.microsoft.com/office/drawing/2014/main" id="{93155706-32BE-49CF-AEEA-2289E7DB8CE1}"/>
              </a:ext>
            </a:extLst>
          </p:cNvPr>
          <p:cNvSpPr txBox="1"/>
          <p:nvPr>
            <p:custDataLst>
              <p:tags r:id="rId11"/>
            </p:custDataLst>
          </p:nvPr>
        </p:nvSpPr>
        <p:spPr>
          <a:xfrm>
            <a:off x="838200" y="2247762"/>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By date published</a:t>
            </a:r>
          </a:p>
        </p:txBody>
      </p:sp>
      <p:sp>
        <p:nvSpPr>
          <p:cNvPr id="12" name="TextBox 11">
            <a:extLst>
              <a:ext uri="{FF2B5EF4-FFF2-40B4-BE49-F238E27FC236}">
                <a16:creationId xmlns:a16="http://schemas.microsoft.com/office/drawing/2014/main" id="{616B6BC1-BE6A-4247-A61E-1E596632769C}"/>
              </a:ext>
              <a:ext uri="{C183D7F6-B498-43B3-948B-1728B52AA6E4}">
                <adec:decorative xmlns:adec="http://schemas.microsoft.com/office/drawing/2017/decorative" val="1"/>
              </a:ext>
            </a:extLst>
          </p:cNvPr>
          <p:cNvSpPr txBox="1"/>
          <p:nvPr>
            <p:custDataLst>
              <p:tags r:id="rId12"/>
            </p:custDataLst>
          </p:nvPr>
        </p:nvSpPr>
        <p:spPr>
          <a:xfrm>
            <a:off x="10337800" y="2545696"/>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3" name="Rectangle: Rounded Corners 12">
            <a:extLst>
              <a:ext uri="{FF2B5EF4-FFF2-40B4-BE49-F238E27FC236}">
                <a16:creationId xmlns:a16="http://schemas.microsoft.com/office/drawing/2014/main" id="{8AAAFC79-0261-40B6-99E6-A9A6D4677B97}"/>
              </a:ext>
              <a:ext uri="{C183D7F6-B498-43B3-948B-1728B52AA6E4}">
                <adec:decorative xmlns:adec="http://schemas.microsoft.com/office/drawing/2017/decorative" val="1"/>
              </a:ext>
            </a:extLst>
          </p:cNvPr>
          <p:cNvSpPr/>
          <p:nvPr>
            <p:custDataLst>
              <p:tags r:id="rId13"/>
            </p:custDataLst>
          </p:nvPr>
        </p:nvSpPr>
        <p:spPr>
          <a:xfrm>
            <a:off x="838200" y="2565262"/>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4" name="Rectangle: Rounded Corners 13">
            <a:extLst>
              <a:ext uri="{FF2B5EF4-FFF2-40B4-BE49-F238E27FC236}">
                <a16:creationId xmlns:a16="http://schemas.microsoft.com/office/drawing/2014/main" id="{0A7D9BDD-1574-40FB-887E-452ED71C7F41}"/>
              </a:ext>
              <a:ext uri="{C183D7F6-B498-43B3-948B-1728B52AA6E4}">
                <adec:decorative xmlns:adec="http://schemas.microsoft.com/office/drawing/2017/decorative" val="1"/>
              </a:ext>
            </a:extLst>
          </p:cNvPr>
          <p:cNvSpPr/>
          <p:nvPr>
            <p:custDataLst>
              <p:tags r:id="rId14"/>
            </p:custDataLst>
          </p:nvPr>
        </p:nvSpPr>
        <p:spPr>
          <a:xfrm>
            <a:off x="838200" y="2565262"/>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5" name="TextBox 14">
            <a:extLst>
              <a:ext uri="{FF2B5EF4-FFF2-40B4-BE49-F238E27FC236}">
                <a16:creationId xmlns:a16="http://schemas.microsoft.com/office/drawing/2014/main" id="{190C0130-695E-447A-94D4-838F8201976B}"/>
              </a:ext>
            </a:extLst>
          </p:cNvPr>
          <p:cNvSpPr txBox="1"/>
          <p:nvPr>
            <p:custDataLst>
              <p:tags r:id="rId15"/>
            </p:custDataLst>
          </p:nvPr>
        </p:nvSpPr>
        <p:spPr>
          <a:xfrm>
            <a:off x="838200" y="3009762"/>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Alphabetically by author's surname</a:t>
            </a:r>
          </a:p>
        </p:txBody>
      </p:sp>
      <p:sp>
        <p:nvSpPr>
          <p:cNvPr id="16" name="TextBox 15">
            <a:extLst>
              <a:ext uri="{FF2B5EF4-FFF2-40B4-BE49-F238E27FC236}">
                <a16:creationId xmlns:a16="http://schemas.microsoft.com/office/drawing/2014/main" id="{E4148F97-EB71-416E-8281-714129A55B60}"/>
              </a:ext>
              <a:ext uri="{C183D7F6-B498-43B3-948B-1728B52AA6E4}">
                <adec:decorative xmlns:adec="http://schemas.microsoft.com/office/drawing/2017/decorative" val="1"/>
              </a:ext>
            </a:extLst>
          </p:cNvPr>
          <p:cNvSpPr txBox="1"/>
          <p:nvPr>
            <p:custDataLst>
              <p:tags r:id="rId16"/>
            </p:custDataLst>
          </p:nvPr>
        </p:nvSpPr>
        <p:spPr>
          <a:xfrm>
            <a:off x="10337800" y="3307696"/>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7" name="Rectangle: Rounded Corners 16">
            <a:extLst>
              <a:ext uri="{FF2B5EF4-FFF2-40B4-BE49-F238E27FC236}">
                <a16:creationId xmlns:a16="http://schemas.microsoft.com/office/drawing/2014/main" id="{3B4BF51C-D108-42EE-BF7D-843B076A1EBC}"/>
              </a:ext>
              <a:ext uri="{C183D7F6-B498-43B3-948B-1728B52AA6E4}">
                <adec:decorative xmlns:adec="http://schemas.microsoft.com/office/drawing/2017/decorative" val="1"/>
              </a:ext>
            </a:extLst>
          </p:cNvPr>
          <p:cNvSpPr/>
          <p:nvPr>
            <p:custDataLst>
              <p:tags r:id="rId17"/>
            </p:custDataLst>
          </p:nvPr>
        </p:nvSpPr>
        <p:spPr>
          <a:xfrm>
            <a:off x="838200" y="3327262"/>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8" name="Rectangle: Rounded Corners 17">
            <a:extLst>
              <a:ext uri="{FF2B5EF4-FFF2-40B4-BE49-F238E27FC236}">
                <a16:creationId xmlns:a16="http://schemas.microsoft.com/office/drawing/2014/main" id="{D1EE4585-FD49-430B-A8A3-2057F54CAE7C}"/>
              </a:ext>
              <a:ext uri="{C183D7F6-B498-43B3-948B-1728B52AA6E4}">
                <adec:decorative xmlns:adec="http://schemas.microsoft.com/office/drawing/2017/decorative" val="1"/>
              </a:ext>
            </a:extLst>
          </p:cNvPr>
          <p:cNvSpPr/>
          <p:nvPr>
            <p:custDataLst>
              <p:tags r:id="rId18"/>
            </p:custDataLst>
          </p:nvPr>
        </p:nvSpPr>
        <p:spPr>
          <a:xfrm>
            <a:off x="838200" y="3327262"/>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9" name="TextBox 18">
            <a:extLst>
              <a:ext uri="{FF2B5EF4-FFF2-40B4-BE49-F238E27FC236}">
                <a16:creationId xmlns:a16="http://schemas.microsoft.com/office/drawing/2014/main" id="{0C4147B5-E8B8-4C0E-9ED6-8EBBAE944A08}"/>
              </a:ext>
            </a:extLst>
          </p:cNvPr>
          <p:cNvSpPr txBox="1"/>
          <p:nvPr>
            <p:custDataLst>
              <p:tags r:id="rId19"/>
            </p:custDataLst>
          </p:nvPr>
        </p:nvSpPr>
        <p:spPr>
          <a:xfrm>
            <a:off x="838200" y="3771762"/>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By source type</a:t>
            </a:r>
          </a:p>
        </p:txBody>
      </p:sp>
      <p:sp>
        <p:nvSpPr>
          <p:cNvPr id="20" name="TextBox 19">
            <a:extLst>
              <a:ext uri="{FF2B5EF4-FFF2-40B4-BE49-F238E27FC236}">
                <a16:creationId xmlns:a16="http://schemas.microsoft.com/office/drawing/2014/main" id="{34E296B5-5778-439B-AA9B-391B466DDCFA}"/>
              </a:ext>
              <a:ext uri="{C183D7F6-B498-43B3-948B-1728B52AA6E4}">
                <adec:decorative xmlns:adec="http://schemas.microsoft.com/office/drawing/2017/decorative" val="1"/>
              </a:ext>
            </a:extLst>
          </p:cNvPr>
          <p:cNvSpPr txBox="1"/>
          <p:nvPr>
            <p:custDataLst>
              <p:tags r:id="rId20"/>
            </p:custDataLst>
          </p:nvPr>
        </p:nvSpPr>
        <p:spPr>
          <a:xfrm>
            <a:off x="10337800" y="4069696"/>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1" name="Rectangle: Rounded Corners 20">
            <a:extLst>
              <a:ext uri="{FF2B5EF4-FFF2-40B4-BE49-F238E27FC236}">
                <a16:creationId xmlns:a16="http://schemas.microsoft.com/office/drawing/2014/main" id="{72673D64-AA98-4021-B79E-5BE658A2A437}"/>
              </a:ext>
              <a:ext uri="{C183D7F6-B498-43B3-948B-1728B52AA6E4}">
                <adec:decorative xmlns:adec="http://schemas.microsoft.com/office/drawing/2017/decorative" val="1"/>
              </a:ext>
            </a:extLst>
          </p:cNvPr>
          <p:cNvSpPr/>
          <p:nvPr>
            <p:custDataLst>
              <p:tags r:id="rId21"/>
            </p:custDataLst>
          </p:nvPr>
        </p:nvSpPr>
        <p:spPr>
          <a:xfrm>
            <a:off x="838200" y="4089262"/>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2" name="Rectangle: Rounded Corners 21">
            <a:extLst>
              <a:ext uri="{FF2B5EF4-FFF2-40B4-BE49-F238E27FC236}">
                <a16:creationId xmlns:a16="http://schemas.microsoft.com/office/drawing/2014/main" id="{27858419-767F-4FA1-A947-77AF76B6338A}"/>
              </a:ext>
              <a:ext uri="{C183D7F6-B498-43B3-948B-1728B52AA6E4}">
                <adec:decorative xmlns:adec="http://schemas.microsoft.com/office/drawing/2017/decorative" val="1"/>
              </a:ext>
            </a:extLst>
          </p:cNvPr>
          <p:cNvSpPr/>
          <p:nvPr>
            <p:custDataLst>
              <p:tags r:id="rId22"/>
            </p:custDataLst>
          </p:nvPr>
        </p:nvSpPr>
        <p:spPr>
          <a:xfrm>
            <a:off x="838200" y="4089262"/>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3" name="TextBox 22">
            <a:extLst>
              <a:ext uri="{FF2B5EF4-FFF2-40B4-BE49-F238E27FC236}">
                <a16:creationId xmlns:a16="http://schemas.microsoft.com/office/drawing/2014/main" id="{A2FDD815-364C-45FD-9BD5-C06ECD18B217}"/>
              </a:ext>
            </a:extLst>
          </p:cNvPr>
          <p:cNvSpPr txBox="1"/>
          <p:nvPr>
            <p:custDataLst>
              <p:tags r:id="rId23"/>
            </p:custDataLst>
          </p:nvPr>
        </p:nvSpPr>
        <p:spPr>
          <a:xfrm>
            <a:off x="838200" y="4533762"/>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In order cited</a:t>
            </a:r>
          </a:p>
        </p:txBody>
      </p:sp>
      <p:sp>
        <p:nvSpPr>
          <p:cNvPr id="24" name="TextBox 23">
            <a:extLst>
              <a:ext uri="{FF2B5EF4-FFF2-40B4-BE49-F238E27FC236}">
                <a16:creationId xmlns:a16="http://schemas.microsoft.com/office/drawing/2014/main" id="{4D875F71-11B8-43BF-9341-99E2323E6B20}"/>
              </a:ext>
              <a:ext uri="{C183D7F6-B498-43B3-948B-1728B52AA6E4}">
                <adec:decorative xmlns:adec="http://schemas.microsoft.com/office/drawing/2017/decorative" val="1"/>
              </a:ext>
            </a:extLst>
          </p:cNvPr>
          <p:cNvSpPr txBox="1"/>
          <p:nvPr>
            <p:custDataLst>
              <p:tags r:id="rId24"/>
            </p:custDataLst>
          </p:nvPr>
        </p:nvSpPr>
        <p:spPr>
          <a:xfrm>
            <a:off x="10337800" y="4831696"/>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5" name="Rectangle: Rounded Corners 24">
            <a:extLst>
              <a:ext uri="{FF2B5EF4-FFF2-40B4-BE49-F238E27FC236}">
                <a16:creationId xmlns:a16="http://schemas.microsoft.com/office/drawing/2014/main" id="{BFFA1125-342A-471D-9A6C-E85BABA590B4}"/>
              </a:ext>
              <a:ext uri="{C183D7F6-B498-43B3-948B-1728B52AA6E4}">
                <adec:decorative xmlns:adec="http://schemas.microsoft.com/office/drawing/2017/decorative" val="1"/>
              </a:ext>
            </a:extLst>
          </p:cNvPr>
          <p:cNvSpPr/>
          <p:nvPr>
            <p:custDataLst>
              <p:tags r:id="rId25"/>
            </p:custDataLst>
          </p:nvPr>
        </p:nvSpPr>
        <p:spPr>
          <a:xfrm>
            <a:off x="838200" y="4851262"/>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6" name="Rectangle: Rounded Corners 25">
            <a:extLst>
              <a:ext uri="{FF2B5EF4-FFF2-40B4-BE49-F238E27FC236}">
                <a16:creationId xmlns:a16="http://schemas.microsoft.com/office/drawing/2014/main" id="{BB4A903A-CAFE-438B-B190-11142EE56D42}"/>
              </a:ext>
              <a:ext uri="{C183D7F6-B498-43B3-948B-1728B52AA6E4}">
                <adec:decorative xmlns:adec="http://schemas.microsoft.com/office/drawing/2017/decorative" val="1"/>
              </a:ext>
            </a:extLst>
          </p:cNvPr>
          <p:cNvSpPr/>
          <p:nvPr>
            <p:custDataLst>
              <p:tags r:id="rId26"/>
            </p:custDataLst>
          </p:nvPr>
        </p:nvSpPr>
        <p:spPr>
          <a:xfrm>
            <a:off x="838200" y="4851262"/>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Tree>
    <p:custDataLst>
      <p:tags r:id="rId1"/>
    </p:custDataLst>
    <p:extLst>
      <p:ext uri="{BB962C8B-B14F-4D97-AF65-F5344CB8AC3E}">
        <p14:creationId xmlns:p14="http://schemas.microsoft.com/office/powerpoint/2010/main" val="40122204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822325"/>
            <a:ext cx="10515600" cy="1325563"/>
          </a:xfrm>
        </p:spPr>
        <p:txBody>
          <a:bodyPr/>
          <a:lstStyle/>
          <a:p>
            <a:r>
              <a:rPr lang="en-GB">
                <a:latin typeface="Aptos" panose="020B0004020202020204" pitchFamily="34" charset="0"/>
              </a:rPr>
              <a:t>How should references be organised in a reference list?</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12B3D3FD-42E5-46E8-B43A-A2AC183EB02D}"/>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12</a:t>
            </a:r>
          </a:p>
        </p:txBody>
      </p:sp>
      <p:sp>
        <p:nvSpPr>
          <p:cNvPr id="5" name="Rectangle: Rounded Corners 4">
            <a:extLst>
              <a:ext uri="{FF2B5EF4-FFF2-40B4-BE49-F238E27FC236}">
                <a16:creationId xmlns:a16="http://schemas.microsoft.com/office/drawing/2014/main" id="{5901D9D5-9D73-442F-97CE-8773FC86A240}"/>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6" name="Rectangle: Top Corners Snipped 5">
            <a:extLst>
              <a:ext uri="{FF2B5EF4-FFF2-40B4-BE49-F238E27FC236}">
                <a16:creationId xmlns:a16="http://schemas.microsoft.com/office/drawing/2014/main" id="{9C954BE9-7379-45A2-9D3F-30A1D7C445B8}"/>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5A41866F-8E0F-4D87-93C4-06DC61430251}"/>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6C4FBEEA-AFB3-4D4D-9B73-B1079C1E7781}"/>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B8B4F6E8-1BC8-48A4-9A61-19C420646D1F}"/>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116-156-786</a:t>
            </a:r>
            <a:endParaRPr lang="en-GB"/>
          </a:p>
        </p:txBody>
      </p:sp>
      <p:sp>
        <p:nvSpPr>
          <p:cNvPr id="10" name="TextBox 9">
            <a:extLst>
              <a:ext uri="{FF2B5EF4-FFF2-40B4-BE49-F238E27FC236}">
                <a16:creationId xmlns:a16="http://schemas.microsoft.com/office/drawing/2014/main" id="{8A17D2A2-C8E6-4878-A4D2-3455F4A80A00}"/>
              </a:ext>
            </a:extLst>
          </p:cNvPr>
          <p:cNvSpPr txBox="1"/>
          <p:nvPr>
            <p:custDataLst>
              <p:tags r:id="rId10"/>
            </p:custDataLst>
          </p:nvPr>
        </p:nvSpPr>
        <p:spPr>
          <a:xfrm>
            <a:off x="838200" y="2255519"/>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By date published</a:t>
            </a:r>
          </a:p>
        </p:txBody>
      </p:sp>
      <p:sp>
        <p:nvSpPr>
          <p:cNvPr id="11" name="TextBox 10">
            <a:extLst>
              <a:ext uri="{FF2B5EF4-FFF2-40B4-BE49-F238E27FC236}">
                <a16:creationId xmlns:a16="http://schemas.microsoft.com/office/drawing/2014/main" id="{3BF9CDBD-F041-4835-B631-7C3A7A635620}"/>
              </a:ext>
              <a:ext uri="{C183D7F6-B498-43B3-948B-1728B52AA6E4}">
                <adec:decorative xmlns:adec="http://schemas.microsoft.com/office/drawing/2017/decorative" val="1"/>
              </a:ext>
            </a:extLst>
          </p:cNvPr>
          <p:cNvSpPr txBox="1"/>
          <p:nvPr>
            <p:custDataLst>
              <p:tags r:id="rId11"/>
            </p:custDataLst>
          </p:nvPr>
        </p:nvSpPr>
        <p:spPr>
          <a:xfrm>
            <a:off x="10337800" y="2553453"/>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2" name="Rectangle: Rounded Corners 11">
            <a:extLst>
              <a:ext uri="{FF2B5EF4-FFF2-40B4-BE49-F238E27FC236}">
                <a16:creationId xmlns:a16="http://schemas.microsoft.com/office/drawing/2014/main" id="{0DA13626-B1F1-484D-A23A-4BD0F0A4CC8B}"/>
              </a:ext>
              <a:ext uri="{C183D7F6-B498-43B3-948B-1728B52AA6E4}">
                <adec:decorative xmlns:adec="http://schemas.microsoft.com/office/drawing/2017/decorative" val="1"/>
              </a:ext>
            </a:extLst>
          </p:cNvPr>
          <p:cNvSpPr/>
          <p:nvPr>
            <p:custDataLst>
              <p:tags r:id="rId12"/>
            </p:custDataLst>
          </p:nvPr>
        </p:nvSpPr>
        <p:spPr>
          <a:xfrm>
            <a:off x="838200" y="2573019"/>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3" name="Rectangle: Rounded Corners 12">
            <a:extLst>
              <a:ext uri="{FF2B5EF4-FFF2-40B4-BE49-F238E27FC236}">
                <a16:creationId xmlns:a16="http://schemas.microsoft.com/office/drawing/2014/main" id="{285078E6-EADA-469E-B65A-91580F323471}"/>
              </a:ext>
              <a:ext uri="{C183D7F6-B498-43B3-948B-1728B52AA6E4}">
                <adec:decorative xmlns:adec="http://schemas.microsoft.com/office/drawing/2017/decorative" val="1"/>
              </a:ext>
            </a:extLst>
          </p:cNvPr>
          <p:cNvSpPr/>
          <p:nvPr>
            <p:custDataLst>
              <p:tags r:id="rId13"/>
            </p:custDataLst>
          </p:nvPr>
        </p:nvSpPr>
        <p:spPr>
          <a:xfrm>
            <a:off x="838200" y="2573019"/>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4" name="TextBox 13">
            <a:extLst>
              <a:ext uri="{FF2B5EF4-FFF2-40B4-BE49-F238E27FC236}">
                <a16:creationId xmlns:a16="http://schemas.microsoft.com/office/drawing/2014/main" id="{1BF9B5B9-EF65-495B-B32A-05B5A43CC88C}"/>
              </a:ext>
            </a:extLst>
          </p:cNvPr>
          <p:cNvSpPr txBox="1"/>
          <p:nvPr>
            <p:custDataLst>
              <p:tags r:id="rId14"/>
            </p:custDataLst>
          </p:nvPr>
        </p:nvSpPr>
        <p:spPr>
          <a:xfrm>
            <a:off x="838200" y="3017519"/>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Alphabetically by author's surname</a:t>
            </a:r>
          </a:p>
        </p:txBody>
      </p:sp>
      <p:sp>
        <p:nvSpPr>
          <p:cNvPr id="15" name="TextBox 14">
            <a:extLst>
              <a:ext uri="{FF2B5EF4-FFF2-40B4-BE49-F238E27FC236}">
                <a16:creationId xmlns:a16="http://schemas.microsoft.com/office/drawing/2014/main" id="{D3B13D81-E0C3-483B-8833-FF477A6D3FB5}"/>
              </a:ext>
              <a:ext uri="{C183D7F6-B498-43B3-948B-1728B52AA6E4}">
                <adec:decorative xmlns:adec="http://schemas.microsoft.com/office/drawing/2017/decorative" val="1"/>
              </a:ext>
            </a:extLst>
          </p:cNvPr>
          <p:cNvSpPr txBox="1"/>
          <p:nvPr>
            <p:custDataLst>
              <p:tags r:id="rId15"/>
            </p:custDataLst>
          </p:nvPr>
        </p:nvSpPr>
        <p:spPr>
          <a:xfrm>
            <a:off x="10337800" y="3315453"/>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75%</a:t>
            </a:r>
          </a:p>
        </p:txBody>
      </p:sp>
      <p:sp>
        <p:nvSpPr>
          <p:cNvPr id="16" name="Rectangle: Rounded Corners 15">
            <a:extLst>
              <a:ext uri="{FF2B5EF4-FFF2-40B4-BE49-F238E27FC236}">
                <a16:creationId xmlns:a16="http://schemas.microsoft.com/office/drawing/2014/main" id="{BDC67502-5EE1-4129-B981-14C22207F553}"/>
              </a:ext>
              <a:ext uri="{C183D7F6-B498-43B3-948B-1728B52AA6E4}">
                <adec:decorative xmlns:adec="http://schemas.microsoft.com/office/drawing/2017/decorative" val="1"/>
              </a:ext>
            </a:extLst>
          </p:cNvPr>
          <p:cNvSpPr/>
          <p:nvPr>
            <p:custDataLst>
              <p:tags r:id="rId16"/>
            </p:custDataLst>
          </p:nvPr>
        </p:nvSpPr>
        <p:spPr>
          <a:xfrm>
            <a:off x="838200" y="3335019"/>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7" name="Rectangle: Rounded Corners 16">
            <a:extLst>
              <a:ext uri="{FF2B5EF4-FFF2-40B4-BE49-F238E27FC236}">
                <a16:creationId xmlns:a16="http://schemas.microsoft.com/office/drawing/2014/main" id="{CB1322C8-3159-4B5E-9FA9-E9C5A30D5BE0}"/>
              </a:ext>
              <a:ext uri="{C183D7F6-B498-43B3-948B-1728B52AA6E4}">
                <adec:decorative xmlns:adec="http://schemas.microsoft.com/office/drawing/2017/decorative" val="1"/>
              </a:ext>
            </a:extLst>
          </p:cNvPr>
          <p:cNvSpPr/>
          <p:nvPr>
            <p:custDataLst>
              <p:tags r:id="rId17"/>
            </p:custDataLst>
          </p:nvPr>
        </p:nvSpPr>
        <p:spPr>
          <a:xfrm>
            <a:off x="838200" y="3335019"/>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8" name="TextBox 17">
            <a:extLst>
              <a:ext uri="{FF2B5EF4-FFF2-40B4-BE49-F238E27FC236}">
                <a16:creationId xmlns:a16="http://schemas.microsoft.com/office/drawing/2014/main" id="{49486947-41FC-4D73-9E47-937435518A0A}"/>
              </a:ext>
            </a:extLst>
          </p:cNvPr>
          <p:cNvSpPr txBox="1"/>
          <p:nvPr>
            <p:custDataLst>
              <p:tags r:id="rId18"/>
            </p:custDataLst>
          </p:nvPr>
        </p:nvSpPr>
        <p:spPr>
          <a:xfrm>
            <a:off x="838200" y="3779519"/>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By source type</a:t>
            </a:r>
          </a:p>
        </p:txBody>
      </p:sp>
      <p:sp>
        <p:nvSpPr>
          <p:cNvPr id="19" name="TextBox 18">
            <a:extLst>
              <a:ext uri="{FF2B5EF4-FFF2-40B4-BE49-F238E27FC236}">
                <a16:creationId xmlns:a16="http://schemas.microsoft.com/office/drawing/2014/main" id="{8DF2A1C5-E984-4BFA-B700-E610F7CDC129}"/>
              </a:ext>
              <a:ext uri="{C183D7F6-B498-43B3-948B-1728B52AA6E4}">
                <adec:decorative xmlns:adec="http://schemas.microsoft.com/office/drawing/2017/decorative" val="1"/>
              </a:ext>
            </a:extLst>
          </p:cNvPr>
          <p:cNvSpPr txBox="1"/>
          <p:nvPr>
            <p:custDataLst>
              <p:tags r:id="rId19"/>
            </p:custDataLst>
          </p:nvPr>
        </p:nvSpPr>
        <p:spPr>
          <a:xfrm>
            <a:off x="10337800" y="4077453"/>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0" name="Rectangle: Rounded Corners 19">
            <a:extLst>
              <a:ext uri="{FF2B5EF4-FFF2-40B4-BE49-F238E27FC236}">
                <a16:creationId xmlns:a16="http://schemas.microsoft.com/office/drawing/2014/main" id="{860151AD-7D8D-4BB0-986B-D355B68C418A}"/>
              </a:ext>
              <a:ext uri="{C183D7F6-B498-43B3-948B-1728B52AA6E4}">
                <adec:decorative xmlns:adec="http://schemas.microsoft.com/office/drawing/2017/decorative" val="1"/>
              </a:ext>
            </a:extLst>
          </p:cNvPr>
          <p:cNvSpPr/>
          <p:nvPr>
            <p:custDataLst>
              <p:tags r:id="rId20"/>
            </p:custDataLst>
          </p:nvPr>
        </p:nvSpPr>
        <p:spPr>
          <a:xfrm>
            <a:off x="838200" y="4097019"/>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1" name="Rectangle: Rounded Corners 20">
            <a:extLst>
              <a:ext uri="{FF2B5EF4-FFF2-40B4-BE49-F238E27FC236}">
                <a16:creationId xmlns:a16="http://schemas.microsoft.com/office/drawing/2014/main" id="{C74F3231-F4E3-4B45-99FF-617FAF927D90}"/>
              </a:ext>
              <a:ext uri="{C183D7F6-B498-43B3-948B-1728B52AA6E4}">
                <adec:decorative xmlns:adec="http://schemas.microsoft.com/office/drawing/2017/decorative" val="1"/>
              </a:ext>
            </a:extLst>
          </p:cNvPr>
          <p:cNvSpPr/>
          <p:nvPr>
            <p:custDataLst>
              <p:tags r:id="rId21"/>
            </p:custDataLst>
          </p:nvPr>
        </p:nvSpPr>
        <p:spPr>
          <a:xfrm>
            <a:off x="838200" y="4097019"/>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2" name="TextBox 21">
            <a:extLst>
              <a:ext uri="{FF2B5EF4-FFF2-40B4-BE49-F238E27FC236}">
                <a16:creationId xmlns:a16="http://schemas.microsoft.com/office/drawing/2014/main" id="{61464595-B410-46C2-8EC6-0874211E90A2}"/>
              </a:ext>
            </a:extLst>
          </p:cNvPr>
          <p:cNvSpPr txBox="1"/>
          <p:nvPr>
            <p:custDataLst>
              <p:tags r:id="rId22"/>
            </p:custDataLst>
          </p:nvPr>
        </p:nvSpPr>
        <p:spPr>
          <a:xfrm>
            <a:off x="838200" y="4541519"/>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In order cited</a:t>
            </a:r>
          </a:p>
        </p:txBody>
      </p:sp>
      <p:sp>
        <p:nvSpPr>
          <p:cNvPr id="23" name="TextBox 22">
            <a:extLst>
              <a:ext uri="{FF2B5EF4-FFF2-40B4-BE49-F238E27FC236}">
                <a16:creationId xmlns:a16="http://schemas.microsoft.com/office/drawing/2014/main" id="{7AA5114E-B028-47AB-AA9A-3C67332545E0}"/>
              </a:ext>
              <a:ext uri="{C183D7F6-B498-43B3-948B-1728B52AA6E4}">
                <adec:decorative xmlns:adec="http://schemas.microsoft.com/office/drawing/2017/decorative" val="1"/>
              </a:ext>
            </a:extLst>
          </p:cNvPr>
          <p:cNvSpPr txBox="1"/>
          <p:nvPr>
            <p:custDataLst>
              <p:tags r:id="rId23"/>
            </p:custDataLst>
          </p:nvPr>
        </p:nvSpPr>
        <p:spPr>
          <a:xfrm>
            <a:off x="10337800" y="4839453"/>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25%</a:t>
            </a:r>
          </a:p>
        </p:txBody>
      </p:sp>
      <p:sp>
        <p:nvSpPr>
          <p:cNvPr id="24" name="Rectangle: Rounded Corners 23">
            <a:extLst>
              <a:ext uri="{FF2B5EF4-FFF2-40B4-BE49-F238E27FC236}">
                <a16:creationId xmlns:a16="http://schemas.microsoft.com/office/drawing/2014/main" id="{3384E1E8-8DC4-4E9C-BBE2-3DFD2A1F6B6F}"/>
              </a:ext>
              <a:ext uri="{C183D7F6-B498-43B3-948B-1728B52AA6E4}">
                <adec:decorative xmlns:adec="http://schemas.microsoft.com/office/drawing/2017/decorative" val="1"/>
              </a:ext>
            </a:extLst>
          </p:cNvPr>
          <p:cNvSpPr/>
          <p:nvPr>
            <p:custDataLst>
              <p:tags r:id="rId24"/>
            </p:custDataLst>
          </p:nvPr>
        </p:nvSpPr>
        <p:spPr>
          <a:xfrm>
            <a:off x="838200" y="4859019"/>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5" name="Rectangle: Rounded Corners 24">
            <a:extLst>
              <a:ext uri="{FF2B5EF4-FFF2-40B4-BE49-F238E27FC236}">
                <a16:creationId xmlns:a16="http://schemas.microsoft.com/office/drawing/2014/main" id="{A1BE241F-0AE3-435F-AD14-DCC322D7181D}"/>
              </a:ext>
              <a:ext uri="{C183D7F6-B498-43B3-948B-1728B52AA6E4}">
                <adec:decorative xmlns:adec="http://schemas.microsoft.com/office/drawing/2017/decorative" val="1"/>
              </a:ext>
            </a:extLst>
          </p:cNvPr>
          <p:cNvSpPr/>
          <p:nvPr>
            <p:custDataLst>
              <p:tags r:id="rId25"/>
            </p:custDataLst>
          </p:nvPr>
        </p:nvSpPr>
        <p:spPr>
          <a:xfrm>
            <a:off x="838200" y="4859019"/>
            <a:ext cx="3166533"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6" name="Rectangle 25">
            <a:extLst>
              <a:ext uri="{FF2B5EF4-FFF2-40B4-BE49-F238E27FC236}">
                <a16:creationId xmlns:a16="http://schemas.microsoft.com/office/drawing/2014/main" id="{6EC453C9-4B16-4513-B7FC-9BEF0032DF19}"/>
              </a:ext>
              <a:ext uri="{C183D7F6-B498-43B3-948B-1728B52AA6E4}">
                <adec:decorative xmlns:adec="http://schemas.microsoft.com/office/drawing/2017/decorative" val="1"/>
              </a:ext>
            </a:extLst>
          </p:cNvPr>
          <p:cNvSpPr/>
          <p:nvPr>
            <p:custDataLst>
              <p:tags r:id="rId26"/>
            </p:custDataLst>
          </p:nvPr>
        </p:nvSpPr>
        <p:spPr>
          <a:xfrm>
            <a:off x="0" y="5486400"/>
            <a:ext cx="12192000" cy="1219200"/>
          </a:xfrm>
          <a:prstGeom prst="rect">
            <a:avLst/>
          </a:prstGeom>
          <a:solidFill>
            <a:srgbClr val="666666">
              <a:alpha val="40000"/>
              <a:alpha val="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srgbClr>
          </a:solidFill>
          <a:ln w="12700" cap="flat" cmpd="sng" algn="ctr">
            <a:solidFill>
              <a:srgbClr val="808080">
                <a:alpha val="40000"/>
                <a:alpha val="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
        <p:nvSpPr>
          <p:cNvPr id="27" name="Oval 26">
            <a:extLst>
              <a:ext uri="{FF2B5EF4-FFF2-40B4-BE49-F238E27FC236}">
                <a16:creationId xmlns:a16="http://schemas.microsoft.com/office/drawing/2014/main" id="{5221913D-B542-4A7F-AAC4-03A54F51866E}"/>
              </a:ext>
            </a:extLst>
          </p:cNvPr>
          <p:cNvSpPr/>
          <p:nvPr>
            <p:custDataLst>
              <p:tags r:id="rId27"/>
            </p:custDataLst>
          </p:nvPr>
        </p:nvSpPr>
        <p:spPr>
          <a:xfrm>
            <a:off x="9893808" y="3366769"/>
            <a:ext cx="254000" cy="254000"/>
          </a:xfrm>
          <a:prstGeom prst="ellipse">
            <a:avLst/>
          </a:prstGeom>
          <a:solidFill>
            <a:srgbClr val="FFFFFF"/>
          </a:solidFill>
          <a:ln w="25400" cap="flat" cmpd="sng" algn="ctr">
            <a:solidFill>
              <a:srgbClr val="4472C4"/>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2000" b="1">
                <a:solidFill>
                  <a:srgbClr val="4472C4"/>
                </a:solidFill>
              </a:rPr>
              <a:t>✓</a:t>
            </a:r>
          </a:p>
        </p:txBody>
      </p:sp>
    </p:spTree>
    <p:custDataLst>
      <p:tags r:id="rId1"/>
    </p:custDataLst>
    <p:extLst>
      <p:ext uri="{BB962C8B-B14F-4D97-AF65-F5344CB8AC3E}">
        <p14:creationId xmlns:p14="http://schemas.microsoft.com/office/powerpoint/2010/main" val="31256961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9E2FF0-57D3-CD8C-C2C7-8627834201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7AA428-6B50-4B75-3E4D-D752E57F7C5D}"/>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Learning Objectives</a:t>
            </a:r>
            <a:endParaRPr lang="en-GB" sz="48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795D2752-7BF3-909C-C1B2-C480AB94AFDA}"/>
              </a:ext>
            </a:extLst>
          </p:cNvPr>
          <p:cNvSpPr>
            <a:spLocks noGrp="1"/>
          </p:cNvSpPr>
          <p:nvPr>
            <p:ph idx="1"/>
          </p:nvPr>
        </p:nvSpPr>
        <p:spPr>
          <a:xfrm>
            <a:off x="461371" y="1656526"/>
            <a:ext cx="11269258" cy="4000239"/>
          </a:xfrm>
        </p:spPr>
        <p:txBody>
          <a:bodyPr>
            <a:normAutofit fontScale="92500" lnSpcReduction="20000"/>
          </a:bodyPr>
          <a:lstStyle/>
          <a:p>
            <a:pPr marL="0" indent="0">
              <a:buNone/>
            </a:pPr>
            <a:r>
              <a:rPr lang="en-GB" sz="2400">
                <a:latin typeface="Aptos" panose="020B0004020202020204" pitchFamily="34" charset="0"/>
              </a:rPr>
              <a:t>By the end of the session, you will be able to:</a:t>
            </a:r>
          </a:p>
          <a:p>
            <a:pPr marL="0" indent="0">
              <a:buNone/>
            </a:pPr>
            <a:endParaRPr lang="en-GB" sz="2400">
              <a:latin typeface="Aptos" panose="020B0004020202020204" pitchFamily="34" charset="0"/>
            </a:endParaRPr>
          </a:p>
          <a:p>
            <a:pPr marL="0" indent="0">
              <a:buNone/>
            </a:pPr>
            <a:r>
              <a:rPr lang="en-GB" sz="2400" b="1">
                <a:solidFill>
                  <a:schemeClr val="accent1">
                    <a:lumMod val="75000"/>
                  </a:schemeClr>
                </a:solidFill>
                <a:latin typeface="Aptos" panose="020B0004020202020204" pitchFamily="34" charset="0"/>
              </a:rPr>
              <a:t>Part 1:</a:t>
            </a:r>
          </a:p>
          <a:p>
            <a:pPr>
              <a:lnSpc>
                <a:spcPct val="100000"/>
              </a:lnSpc>
              <a:buFont typeface="Wingdings" panose="05000000000000000000" pitchFamily="2" charset="2"/>
              <a:buChar char="§"/>
            </a:pPr>
            <a:r>
              <a:rPr lang="en-GB" sz="2400">
                <a:latin typeface="Aptos" panose="020B0004020202020204" pitchFamily="34" charset="0"/>
              </a:rPr>
              <a:t>Understand the core principles of academic integrity</a:t>
            </a:r>
          </a:p>
          <a:p>
            <a:pPr>
              <a:lnSpc>
                <a:spcPct val="100000"/>
              </a:lnSpc>
              <a:buFont typeface="Wingdings" panose="05000000000000000000" pitchFamily="2" charset="2"/>
              <a:buChar char="§"/>
            </a:pPr>
            <a:r>
              <a:rPr lang="en-GB" sz="2400">
                <a:latin typeface="Aptos" panose="020B0004020202020204" pitchFamily="34" charset="0"/>
              </a:rPr>
              <a:t>Identify common forms of academic misconduct and their consequences</a:t>
            </a:r>
          </a:p>
          <a:p>
            <a:pPr>
              <a:lnSpc>
                <a:spcPct val="100000"/>
              </a:lnSpc>
              <a:buFont typeface="Wingdings" panose="05000000000000000000" pitchFamily="2" charset="2"/>
              <a:buChar char="§"/>
            </a:pPr>
            <a:r>
              <a:rPr lang="en-GB" sz="2400">
                <a:latin typeface="Aptos" panose="020B0004020202020204" pitchFamily="34" charset="0"/>
              </a:rPr>
              <a:t>Recognise academic malpractice and learn how to avoid it</a:t>
            </a:r>
          </a:p>
          <a:p>
            <a:pPr>
              <a:lnSpc>
                <a:spcPct val="100000"/>
              </a:lnSpc>
              <a:buFont typeface="Wingdings" panose="05000000000000000000" pitchFamily="2" charset="2"/>
              <a:buChar char="§"/>
            </a:pPr>
            <a:endParaRPr lang="en-GB" sz="2400">
              <a:latin typeface="Aptos" panose="020B0004020202020204" pitchFamily="34" charset="0"/>
            </a:endParaRPr>
          </a:p>
          <a:p>
            <a:pPr marL="0" indent="0">
              <a:lnSpc>
                <a:spcPct val="100000"/>
              </a:lnSpc>
              <a:buNone/>
            </a:pPr>
            <a:r>
              <a:rPr lang="en-GB" sz="2400" b="1">
                <a:solidFill>
                  <a:schemeClr val="accent1">
                    <a:lumMod val="75000"/>
                  </a:schemeClr>
                </a:solidFill>
                <a:latin typeface="Aptos" panose="020B0004020202020204" pitchFamily="34" charset="0"/>
              </a:rPr>
              <a:t>Part 2:</a:t>
            </a:r>
          </a:p>
          <a:p>
            <a:pPr>
              <a:lnSpc>
                <a:spcPct val="100000"/>
              </a:lnSpc>
              <a:buFont typeface="Wingdings" panose="05000000000000000000" pitchFamily="2" charset="2"/>
              <a:buChar char="§"/>
            </a:pPr>
            <a:r>
              <a:rPr lang="en-GB" sz="2400">
                <a:latin typeface="Aptos" panose="020B0004020202020204" pitchFamily="34" charset="0"/>
              </a:rPr>
              <a:t>Understand the basics of essay writing</a:t>
            </a:r>
          </a:p>
          <a:p>
            <a:pPr>
              <a:lnSpc>
                <a:spcPct val="100000"/>
              </a:lnSpc>
              <a:buFont typeface="Wingdings" panose="05000000000000000000" pitchFamily="2" charset="2"/>
              <a:buChar char="§"/>
            </a:pPr>
            <a:r>
              <a:rPr lang="en-GB" sz="2400">
                <a:latin typeface="Aptos" panose="020B0004020202020204" pitchFamily="34" charset="0"/>
              </a:rPr>
              <a:t>Apply the PEEL structure in written assignments.</a:t>
            </a:r>
          </a:p>
        </p:txBody>
      </p:sp>
      <p:pic>
        <p:nvPicPr>
          <p:cNvPr id="4" name="Graphic 3" descr="A stack of books">
            <a:extLst>
              <a:ext uri="{FF2B5EF4-FFF2-40B4-BE49-F238E27FC236}">
                <a16:creationId xmlns:a16="http://schemas.microsoft.com/office/drawing/2014/main" id="{FB33B728-6AC1-EEB1-AD5B-840A55F583F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027041" y="2764860"/>
            <a:ext cx="4000239" cy="4000239"/>
          </a:xfrm>
          <a:prstGeom prst="rect">
            <a:avLst/>
          </a:prstGeom>
        </p:spPr>
      </p:pic>
    </p:spTree>
    <p:extLst>
      <p:ext uri="{BB962C8B-B14F-4D97-AF65-F5344CB8AC3E}">
        <p14:creationId xmlns:p14="http://schemas.microsoft.com/office/powerpoint/2010/main" val="28438900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4931F5-0A1B-FED2-1E50-63641D5D8F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1232A3-9979-8022-3F79-E8D3995FE4FF}"/>
              </a:ext>
            </a:extLst>
          </p:cNvPr>
          <p:cNvSpPr>
            <a:spLocks noGrp="1"/>
          </p:cNvSpPr>
          <p:nvPr>
            <p:ph type="title"/>
          </p:nvPr>
        </p:nvSpPr>
        <p:spPr>
          <a:xfrm>
            <a:off x="795915" y="1182856"/>
            <a:ext cx="10744199" cy="3607785"/>
          </a:xfrm>
        </p:spPr>
        <p:txBody>
          <a:bodyPr>
            <a:normAutofit/>
          </a:bodyPr>
          <a:lstStyle/>
          <a:p>
            <a:pPr>
              <a:lnSpc>
                <a:spcPct val="100000"/>
              </a:lnSpc>
            </a:pPr>
            <a:r>
              <a:rPr lang="en-GB" sz="4900">
                <a:latin typeface="Aptos" panose="020B0004020202020204" pitchFamily="34" charset="0"/>
              </a:rPr>
              <a:t>Academic Integrity &amp; Misconduct</a:t>
            </a:r>
            <a:br>
              <a:rPr lang="en-GB" sz="4900">
                <a:latin typeface="Aptos" panose="020B0004020202020204" pitchFamily="34" charset="0"/>
              </a:rPr>
            </a:br>
            <a:br>
              <a:rPr lang="en-GB" sz="3400">
                <a:latin typeface="Aptos" panose="020B0004020202020204" pitchFamily="34" charset="0"/>
              </a:rPr>
            </a:br>
            <a:br>
              <a:rPr lang="en-GB" sz="3600" b="1"/>
            </a:br>
            <a:endParaRPr lang="en-GB" sz="3400">
              <a:effectLst>
                <a:outerShdw blurRad="38100" dist="38100" dir="2700000" algn="tl">
                  <a:srgbClr val="000000">
                    <a:alpha val="43137"/>
                  </a:srgbClr>
                </a:outerShdw>
              </a:effectLst>
              <a:latin typeface="Aptos" panose="020B0004020202020204" pitchFamily="34" charset="0"/>
            </a:endParaRPr>
          </a:p>
        </p:txBody>
      </p:sp>
      <p:pic>
        <p:nvPicPr>
          <p:cNvPr id="4" name="Graphic 3" descr="Open book with table lamp, books, pen and pencil">
            <a:extLst>
              <a:ext uri="{FF2B5EF4-FFF2-40B4-BE49-F238E27FC236}">
                <a16:creationId xmlns:a16="http://schemas.microsoft.com/office/drawing/2014/main" id="{FD5C74F2-2F0C-A699-5BD9-F281EE06EF1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360582" y="1119962"/>
            <a:ext cx="6496494" cy="6496494"/>
          </a:xfrm>
          <a:prstGeom prst="rect">
            <a:avLst/>
          </a:prstGeom>
        </p:spPr>
      </p:pic>
    </p:spTree>
    <p:extLst>
      <p:ext uri="{BB962C8B-B14F-4D97-AF65-F5344CB8AC3E}">
        <p14:creationId xmlns:p14="http://schemas.microsoft.com/office/powerpoint/2010/main" val="2129517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FA342F-A7FE-5B5E-1834-D29C692D4F90}"/>
            </a:ext>
          </a:extLst>
        </p:cNvPr>
        <p:cNvGrpSpPr/>
        <p:nvPr/>
      </p:nvGrpSpPr>
      <p:grpSpPr>
        <a:xfrm>
          <a:off x="0" y="0"/>
          <a:ext cx="0" cy="0"/>
          <a:chOff x="0" y="0"/>
          <a:chExt cx="0" cy="0"/>
        </a:xfrm>
      </p:grpSpPr>
      <p:sp>
        <p:nvSpPr>
          <p:cNvPr id="3" name="Speech Bubble: Oval 2">
            <a:extLst>
              <a:ext uri="{FF2B5EF4-FFF2-40B4-BE49-F238E27FC236}">
                <a16:creationId xmlns:a16="http://schemas.microsoft.com/office/drawing/2014/main" id="{02AF7449-18A3-37D1-BD1E-0BD3D2694670}"/>
              </a:ext>
            </a:extLst>
          </p:cNvPr>
          <p:cNvSpPr/>
          <p:nvPr/>
        </p:nvSpPr>
        <p:spPr>
          <a:xfrm>
            <a:off x="3124200" y="278190"/>
            <a:ext cx="5943600" cy="3314700"/>
          </a:xfrm>
          <a:prstGeom prst="wedgeEllipseCallou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4000">
                <a:solidFill>
                  <a:schemeClr val="tx1"/>
                </a:solidFill>
                <a:latin typeface="Aptos ExtraBold" panose="020F0502020204030204" pitchFamily="34" charset="0"/>
              </a:rPr>
              <a:t>What is integrity?</a:t>
            </a:r>
            <a:endParaRPr lang="en-GB" sz="4000">
              <a:solidFill>
                <a:schemeClr val="tx1"/>
              </a:solidFill>
            </a:endParaRPr>
          </a:p>
        </p:txBody>
      </p:sp>
      <p:sp>
        <p:nvSpPr>
          <p:cNvPr id="2" name="TextBox 1">
            <a:extLst>
              <a:ext uri="{FF2B5EF4-FFF2-40B4-BE49-F238E27FC236}">
                <a16:creationId xmlns:a16="http://schemas.microsoft.com/office/drawing/2014/main" id="{BBB547F9-777B-2699-5E27-2C71232C5FD7}"/>
              </a:ext>
            </a:extLst>
          </p:cNvPr>
          <p:cNvSpPr txBox="1"/>
          <p:nvPr/>
        </p:nvSpPr>
        <p:spPr>
          <a:xfrm>
            <a:off x="990600" y="4191000"/>
            <a:ext cx="10210800" cy="1446550"/>
          </a:xfrm>
          <a:prstGeom prst="rect">
            <a:avLst/>
          </a:prstGeom>
          <a:solidFill>
            <a:schemeClr val="accent6">
              <a:lumMod val="20000"/>
              <a:lumOff val="80000"/>
            </a:schemeClr>
          </a:solidFill>
          <a:ln>
            <a:solidFill>
              <a:schemeClr val="tx1"/>
            </a:solidFill>
          </a:ln>
        </p:spPr>
        <p:txBody>
          <a:bodyPr wrap="square" rtlCol="0">
            <a:spAutoFit/>
          </a:bodyPr>
          <a:lstStyle/>
          <a:p>
            <a:pPr algn="ctr"/>
            <a:r>
              <a:rPr lang="en-GB" sz="2200" b="1">
                <a:latin typeface="ADLaM Display" panose="02010000000000000000" pitchFamily="2" charset="0"/>
                <a:ea typeface="ADLaM Display" panose="02010000000000000000" pitchFamily="2" charset="0"/>
                <a:cs typeface="ADLaM Display" panose="02010000000000000000" pitchFamily="2" charset="0"/>
              </a:rPr>
              <a:t>Integrity is doing the right thing, even when no one is watching!</a:t>
            </a:r>
          </a:p>
          <a:p>
            <a:pPr algn="ctr"/>
            <a:endParaRPr lang="en-GB" sz="2200" b="1">
              <a:latin typeface="ADLaM Display" panose="02010000000000000000" pitchFamily="2" charset="0"/>
              <a:ea typeface="ADLaM Display" panose="02010000000000000000" pitchFamily="2" charset="0"/>
              <a:cs typeface="ADLaM Display" panose="02010000000000000000" pitchFamily="2" charset="0"/>
            </a:endParaRPr>
          </a:p>
          <a:p>
            <a:pPr algn="ctr"/>
            <a:r>
              <a:rPr lang="en-GB" sz="2200" b="1">
                <a:latin typeface="ADLaM Display" panose="02010000000000000000" pitchFamily="2" charset="0"/>
                <a:ea typeface="ADLaM Display" panose="02010000000000000000" pitchFamily="2" charset="0"/>
                <a:cs typeface="ADLaM Display" panose="02010000000000000000" pitchFamily="2" charset="0"/>
              </a:rPr>
              <a:t>It’s like having a moral compass that guides your decisions, helping you choose what’s right over what’s easy or convenient.</a:t>
            </a:r>
          </a:p>
        </p:txBody>
      </p:sp>
    </p:spTree>
    <p:extLst>
      <p:ext uri="{BB962C8B-B14F-4D97-AF65-F5344CB8AC3E}">
        <p14:creationId xmlns:p14="http://schemas.microsoft.com/office/powerpoint/2010/main" val="42175873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9D33FB-F808-32D6-4E16-836D80AFFF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17B6D5-0E26-B023-BB99-F02734C81087}"/>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b="1">
                <a:solidFill>
                  <a:schemeClr val="bg1"/>
                </a:solidFill>
                <a:effectLst>
                  <a:outerShdw blurRad="38100" dist="38100" dir="2700000" algn="tl">
                    <a:srgbClr val="000000">
                      <a:alpha val="43137"/>
                    </a:srgbClr>
                  </a:outerShdw>
                </a:effectLst>
              </a:rPr>
              <a:t>What is Academic Integrity?</a:t>
            </a:r>
            <a:endParaRPr lang="en-GB">
              <a:solidFill>
                <a:schemeClr val="bg1"/>
              </a:solidFill>
              <a:effectLst>
                <a:outerShdw blurRad="38100" dist="38100" dir="2700000" algn="tl">
                  <a:srgbClr val="000000">
                    <a:alpha val="43137"/>
                  </a:srgbClr>
                </a:outerShdw>
              </a:effectLst>
            </a:endParaRPr>
          </a:p>
        </p:txBody>
      </p:sp>
      <p:sp>
        <p:nvSpPr>
          <p:cNvPr id="5" name="TextBox 4">
            <a:extLst>
              <a:ext uri="{FF2B5EF4-FFF2-40B4-BE49-F238E27FC236}">
                <a16:creationId xmlns:a16="http://schemas.microsoft.com/office/drawing/2014/main" id="{E55033D0-A81F-5900-BA8C-184C5785F10F}"/>
              </a:ext>
            </a:extLst>
          </p:cNvPr>
          <p:cNvSpPr txBox="1"/>
          <p:nvPr/>
        </p:nvSpPr>
        <p:spPr>
          <a:xfrm>
            <a:off x="1219200" y="1603046"/>
            <a:ext cx="9753600" cy="1733808"/>
          </a:xfrm>
          <a:prstGeom prst="rect">
            <a:avLst/>
          </a:prstGeom>
          <a:solidFill>
            <a:schemeClr val="tx2">
              <a:lumMod val="20000"/>
              <a:lumOff val="80000"/>
            </a:schemeClr>
          </a:solidFill>
          <a:ln>
            <a:solidFill>
              <a:schemeClr val="tx1"/>
            </a:solidFill>
          </a:ln>
        </p:spPr>
        <p:txBody>
          <a:bodyPr wrap="square" rtlCol="0">
            <a:spAutoFit/>
          </a:bodyPr>
          <a:lstStyle/>
          <a:p>
            <a:pPr algn="l">
              <a:spcBef>
                <a:spcPts val="750"/>
              </a:spcBef>
              <a:spcAft>
                <a:spcPts val="750"/>
              </a:spcAft>
            </a:pPr>
            <a:r>
              <a:rPr lang="en-GB" sz="2000" b="1" i="0">
                <a:solidFill>
                  <a:srgbClr val="242424"/>
                </a:solidFill>
                <a:effectLst/>
                <a:latin typeface="Aptos" panose="020B0004020202020204" pitchFamily="34" charset="0"/>
                <a:cs typeface="Segoe UI" panose="020B0502040204020203" pitchFamily="34" charset="0"/>
              </a:rPr>
              <a:t>Definition:</a:t>
            </a:r>
            <a:endParaRPr lang="en-GB" sz="2000" b="0" i="0">
              <a:solidFill>
                <a:srgbClr val="242424"/>
              </a:solidFill>
              <a:effectLst/>
              <a:latin typeface="Aptos" panose="020B0004020202020204" pitchFamily="34" charset="0"/>
              <a:cs typeface="Segoe UI" panose="020B0502040204020203" pitchFamily="34" charset="0"/>
            </a:endParaRPr>
          </a:p>
          <a:p>
            <a:pPr algn="just">
              <a:spcBef>
                <a:spcPts val="750"/>
              </a:spcBef>
              <a:spcAft>
                <a:spcPts val="750"/>
              </a:spcAft>
            </a:pPr>
            <a:r>
              <a:rPr lang="en-GB" sz="2000" b="1" i="0">
                <a:solidFill>
                  <a:srgbClr val="242424"/>
                </a:solidFill>
                <a:effectLst/>
                <a:latin typeface="Aptos" panose="020B0004020202020204" pitchFamily="34" charset="0"/>
                <a:cs typeface="Segoe UI" panose="020B0502040204020203" pitchFamily="34" charset="0"/>
              </a:rPr>
              <a:t>Academic integrity</a:t>
            </a:r>
            <a:r>
              <a:rPr lang="en-GB" sz="2000" b="0" i="0">
                <a:solidFill>
                  <a:srgbClr val="242424"/>
                </a:solidFill>
                <a:effectLst/>
                <a:latin typeface="Aptos" panose="020B0004020202020204" pitchFamily="34" charset="0"/>
                <a:cs typeface="Segoe UI" panose="020B0502040204020203" pitchFamily="34" charset="0"/>
              </a:rPr>
              <a:t> refers to the ethical code and moral principles that guide academic work. </a:t>
            </a:r>
          </a:p>
          <a:p>
            <a:pPr algn="just">
              <a:spcBef>
                <a:spcPts val="750"/>
              </a:spcBef>
              <a:spcAft>
                <a:spcPts val="750"/>
              </a:spcAft>
            </a:pPr>
            <a:r>
              <a:rPr lang="en-GB" sz="2000">
                <a:solidFill>
                  <a:srgbClr val="242424"/>
                </a:solidFill>
                <a:latin typeface="Aptos" panose="020B0004020202020204" pitchFamily="34" charset="0"/>
                <a:cs typeface="Segoe UI" panose="020B0502040204020203" pitchFamily="34" charset="0"/>
              </a:rPr>
              <a:t>The fundamental values of </a:t>
            </a:r>
            <a:r>
              <a:rPr lang="en-GB" sz="2000" b="1">
                <a:solidFill>
                  <a:srgbClr val="242424"/>
                </a:solidFill>
                <a:latin typeface="Aptos" panose="020B0004020202020204" pitchFamily="34" charset="0"/>
                <a:cs typeface="Segoe UI" panose="020B0502040204020203" pitchFamily="34" charset="0"/>
              </a:rPr>
              <a:t>academic integrity </a:t>
            </a:r>
            <a:r>
              <a:rPr lang="en-GB" sz="2000">
                <a:solidFill>
                  <a:srgbClr val="242424"/>
                </a:solidFill>
                <a:latin typeface="Aptos" panose="020B0004020202020204" pitchFamily="34" charset="0"/>
                <a:cs typeface="Segoe UI" panose="020B0502040204020203" pitchFamily="34" charset="0"/>
              </a:rPr>
              <a:t>are:</a:t>
            </a:r>
            <a:endParaRPr lang="en-GB" sz="2000" b="0" i="0">
              <a:solidFill>
                <a:srgbClr val="242424"/>
              </a:solidFill>
              <a:effectLst/>
              <a:latin typeface="Aptos" panose="020B0004020202020204" pitchFamily="34" charset="0"/>
              <a:cs typeface="Segoe UI" panose="020B0502040204020203" pitchFamily="34" charset="0"/>
            </a:endParaRPr>
          </a:p>
        </p:txBody>
      </p:sp>
      <p:pic>
        <p:nvPicPr>
          <p:cNvPr id="4" name="Picture 3">
            <a:extLst>
              <a:ext uri="{FF2B5EF4-FFF2-40B4-BE49-F238E27FC236}">
                <a16:creationId xmlns:a16="http://schemas.microsoft.com/office/drawing/2014/main" id="{F0EC7B0E-116C-8E58-E262-C3CC11FD01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19200" y="3519953"/>
            <a:ext cx="9753600" cy="222483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9618405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377C2E-2617-9098-EC03-D61AA153EB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ECE2DA-49A3-9D36-307D-8E2132EFA8B2}"/>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Your Responsibility</a:t>
            </a:r>
            <a:endParaRPr lang="en-GB" sz="48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0ABA574A-693E-17A2-796A-86C8417B93A7}"/>
              </a:ext>
            </a:extLst>
          </p:cNvPr>
          <p:cNvSpPr>
            <a:spLocks noGrp="1"/>
          </p:cNvSpPr>
          <p:nvPr>
            <p:ph idx="1"/>
          </p:nvPr>
        </p:nvSpPr>
        <p:spPr>
          <a:xfrm>
            <a:off x="461373" y="1977695"/>
            <a:ext cx="8417158" cy="3671739"/>
          </a:xfrm>
        </p:spPr>
        <p:txBody>
          <a:bodyPr>
            <a:normAutofit/>
          </a:bodyPr>
          <a:lstStyle/>
          <a:p>
            <a:pPr eaLnBrk="0" fontAlgn="base" hangingPunct="0">
              <a:lnSpc>
                <a:spcPct val="150000"/>
              </a:lnSpc>
              <a:spcBef>
                <a:spcPct val="0"/>
              </a:spcBef>
              <a:spcAft>
                <a:spcPct val="0"/>
              </a:spcAft>
              <a:buFont typeface="Wingdings" panose="05000000000000000000" pitchFamily="2" charset="2"/>
              <a:buChar char="§"/>
            </a:pPr>
            <a:r>
              <a:rPr lang="en-US" altLang="en-US" sz="2200">
                <a:latin typeface="Aptos" panose="020B0004020202020204" pitchFamily="34" charset="0"/>
              </a:rPr>
              <a:t>Uphold integrity in all assessments, research and classwork</a:t>
            </a:r>
          </a:p>
          <a:p>
            <a:pPr lvl="0" eaLnBrk="0" fontAlgn="base" hangingPunct="0">
              <a:lnSpc>
                <a:spcPct val="150000"/>
              </a:lnSpc>
              <a:spcBef>
                <a:spcPct val="0"/>
              </a:spcBef>
              <a:spcAft>
                <a:spcPct val="0"/>
              </a:spcAft>
              <a:buFont typeface="Wingdings" panose="05000000000000000000" pitchFamily="2" charset="2"/>
              <a:buChar char="§"/>
            </a:pPr>
            <a:r>
              <a:rPr lang="en-US" altLang="en-US" sz="2200">
                <a:latin typeface="Aptos" panose="020B0004020202020204" pitchFamily="34" charset="0"/>
              </a:rPr>
              <a:t>Understand and follow university academic policies</a:t>
            </a:r>
          </a:p>
          <a:p>
            <a:pPr lvl="0" eaLnBrk="0" fontAlgn="base" hangingPunct="0">
              <a:lnSpc>
                <a:spcPct val="150000"/>
              </a:lnSpc>
              <a:spcBef>
                <a:spcPct val="0"/>
              </a:spcBef>
              <a:spcAft>
                <a:spcPct val="0"/>
              </a:spcAft>
              <a:buFont typeface="Wingdings" panose="05000000000000000000" pitchFamily="2" charset="2"/>
              <a:buChar char="§"/>
            </a:pPr>
            <a:r>
              <a:rPr lang="en-US" altLang="en-US" sz="2200">
                <a:latin typeface="Aptos" panose="020B0004020202020204" pitchFamily="34" charset="0"/>
              </a:rPr>
              <a:t>Submit work that is your own</a:t>
            </a:r>
          </a:p>
          <a:p>
            <a:pPr lvl="0" eaLnBrk="0" fontAlgn="base" hangingPunct="0">
              <a:lnSpc>
                <a:spcPct val="150000"/>
              </a:lnSpc>
              <a:spcBef>
                <a:spcPct val="0"/>
              </a:spcBef>
              <a:spcAft>
                <a:spcPct val="0"/>
              </a:spcAft>
              <a:buFont typeface="Wingdings" panose="05000000000000000000" pitchFamily="2" charset="2"/>
              <a:buChar char="§"/>
            </a:pPr>
            <a:r>
              <a:rPr lang="en-US" altLang="en-US" sz="2200">
                <a:latin typeface="Aptos" panose="020B0004020202020204" pitchFamily="34" charset="0"/>
              </a:rPr>
              <a:t>Ensure all sources are acknowledged and referenced</a:t>
            </a:r>
          </a:p>
          <a:p>
            <a:pPr lvl="0" eaLnBrk="0" fontAlgn="base" hangingPunct="0">
              <a:lnSpc>
                <a:spcPct val="150000"/>
              </a:lnSpc>
              <a:spcBef>
                <a:spcPct val="0"/>
              </a:spcBef>
              <a:spcAft>
                <a:spcPct val="0"/>
              </a:spcAft>
              <a:buFont typeface="Wingdings" panose="05000000000000000000" pitchFamily="2" charset="2"/>
              <a:buChar char="§"/>
            </a:pPr>
            <a:r>
              <a:rPr lang="en-US" altLang="en-US" sz="2200">
                <a:latin typeface="Aptos" panose="020B0004020202020204" pitchFamily="34" charset="0"/>
              </a:rPr>
              <a:t>Use AI and other tools ethically and within UWTSD guidelines</a:t>
            </a:r>
          </a:p>
          <a:p>
            <a:pPr lvl="0" eaLnBrk="0" fontAlgn="base" hangingPunct="0">
              <a:lnSpc>
                <a:spcPct val="150000"/>
              </a:lnSpc>
              <a:spcBef>
                <a:spcPct val="0"/>
              </a:spcBef>
              <a:spcAft>
                <a:spcPct val="0"/>
              </a:spcAft>
              <a:buFont typeface="Wingdings" panose="05000000000000000000" pitchFamily="2" charset="2"/>
              <a:buChar char="§"/>
            </a:pPr>
            <a:r>
              <a:rPr lang="en-US" altLang="en-US" sz="2200">
                <a:latin typeface="Aptos" panose="020B0004020202020204" pitchFamily="34" charset="0"/>
              </a:rPr>
              <a:t>Seek guidance if unsure about academic or ethical practices</a:t>
            </a:r>
          </a:p>
        </p:txBody>
      </p:sp>
      <p:pic>
        <p:nvPicPr>
          <p:cNvPr id="5" name="Picture 4">
            <a:extLst>
              <a:ext uri="{FF2B5EF4-FFF2-40B4-BE49-F238E27FC236}">
                <a16:creationId xmlns:a16="http://schemas.microsoft.com/office/drawing/2014/main" id="{CE6DF0BA-E262-7F43-6443-F3524146883C}"/>
              </a:ext>
            </a:extLst>
          </p:cNvPr>
          <p:cNvPicPr>
            <a:picLocks noChangeAspect="1"/>
          </p:cNvPicPr>
          <p:nvPr/>
        </p:nvPicPr>
        <p:blipFill>
          <a:blip r:embed="rId3"/>
          <a:srcRect l="33122" t="18839" r="35107" b="12774"/>
          <a:stretch>
            <a:fillRect/>
          </a:stretch>
        </p:blipFill>
        <p:spPr>
          <a:xfrm>
            <a:off x="8821822" y="1871370"/>
            <a:ext cx="2384377" cy="342162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9541449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DC1083-11DF-CC29-4E9B-63C1A44B9C47}"/>
            </a:ext>
          </a:extLst>
        </p:cNvPr>
        <p:cNvGrpSpPr/>
        <p:nvPr/>
      </p:nvGrpSpPr>
      <p:grpSpPr>
        <a:xfrm>
          <a:off x="0" y="0"/>
          <a:ext cx="0" cy="0"/>
          <a:chOff x="0" y="0"/>
          <a:chExt cx="0" cy="0"/>
        </a:xfrm>
      </p:grpSpPr>
      <p:sp>
        <p:nvSpPr>
          <p:cNvPr id="3" name="Speech Bubble: Oval 2">
            <a:extLst>
              <a:ext uri="{FF2B5EF4-FFF2-40B4-BE49-F238E27FC236}">
                <a16:creationId xmlns:a16="http://schemas.microsoft.com/office/drawing/2014/main" id="{2A262251-543A-DC13-F80D-7C226713DCB7}"/>
              </a:ext>
            </a:extLst>
          </p:cNvPr>
          <p:cNvSpPr/>
          <p:nvPr/>
        </p:nvSpPr>
        <p:spPr>
          <a:xfrm>
            <a:off x="2488133" y="540762"/>
            <a:ext cx="7215734" cy="4513248"/>
          </a:xfrm>
          <a:prstGeom prst="wedgeEllipseCallou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4000">
                <a:solidFill>
                  <a:schemeClr val="tx1"/>
                </a:solidFill>
                <a:latin typeface="Aptos ExtraBold" panose="020F0502020204030204" pitchFamily="34" charset="0"/>
              </a:rPr>
              <a:t>What is Academic Misconduct?</a:t>
            </a:r>
            <a:endParaRPr lang="en-GB" sz="4000">
              <a:solidFill>
                <a:schemeClr val="tx1"/>
              </a:solidFill>
            </a:endParaRPr>
          </a:p>
        </p:txBody>
      </p:sp>
    </p:spTree>
    <p:extLst>
      <p:ext uri="{BB962C8B-B14F-4D97-AF65-F5344CB8AC3E}">
        <p14:creationId xmlns:p14="http://schemas.microsoft.com/office/powerpoint/2010/main" val="23801124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06D853-36E9-8374-92ED-75FDADA4E5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98395E-3195-F79D-EC43-CCA98FBE3869}"/>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b="1">
                <a:solidFill>
                  <a:schemeClr val="bg1"/>
                </a:solidFill>
                <a:effectLst>
                  <a:outerShdw blurRad="38100" dist="38100" dir="2700000" algn="tl">
                    <a:srgbClr val="000000">
                      <a:alpha val="43137"/>
                    </a:srgbClr>
                  </a:outerShdw>
                </a:effectLst>
              </a:rPr>
              <a:t>What is Academic Misconduct?</a:t>
            </a:r>
            <a:endParaRPr lang="en-GB">
              <a:solidFill>
                <a:schemeClr val="bg1"/>
              </a:solidFill>
              <a:effectLst>
                <a:outerShdw blurRad="38100" dist="38100" dir="2700000" algn="tl">
                  <a:srgbClr val="000000">
                    <a:alpha val="43137"/>
                  </a:srgbClr>
                </a:outerShdw>
              </a:effectLst>
            </a:endParaRPr>
          </a:p>
        </p:txBody>
      </p:sp>
      <p:sp>
        <p:nvSpPr>
          <p:cNvPr id="5" name="Content Placeholder 2">
            <a:extLst>
              <a:ext uri="{FF2B5EF4-FFF2-40B4-BE49-F238E27FC236}">
                <a16:creationId xmlns:a16="http://schemas.microsoft.com/office/drawing/2014/main" id="{66FE28F6-2786-7A4A-D818-EF6ABB2D47A4}"/>
              </a:ext>
            </a:extLst>
          </p:cNvPr>
          <p:cNvSpPr>
            <a:spLocks noGrp="1"/>
          </p:cNvSpPr>
          <p:nvPr>
            <p:ph idx="1"/>
          </p:nvPr>
        </p:nvSpPr>
        <p:spPr>
          <a:xfrm>
            <a:off x="838200" y="1689449"/>
            <a:ext cx="10439400" cy="1984373"/>
          </a:xfrm>
          <a:solidFill>
            <a:schemeClr val="accent5">
              <a:lumMod val="20000"/>
              <a:lumOff val="80000"/>
            </a:schemeClr>
          </a:solidFill>
          <a:ln>
            <a:solidFill>
              <a:schemeClr val="tx1"/>
            </a:solidFill>
          </a:ln>
        </p:spPr>
        <p:txBody>
          <a:bodyPr>
            <a:normAutofit/>
          </a:bodyPr>
          <a:lstStyle/>
          <a:p>
            <a:pPr marL="0" indent="0" algn="just">
              <a:buNone/>
            </a:pPr>
            <a:r>
              <a:rPr lang="en-GB" sz="2400" b="1">
                <a:latin typeface="Aptos" panose="020B0004020202020204" pitchFamily="34" charset="0"/>
              </a:rPr>
              <a:t>3.1.1 Academic Misconduct </a:t>
            </a:r>
            <a:r>
              <a:rPr lang="en-GB" sz="2400">
                <a:latin typeface="Aptos" panose="020B0004020202020204" pitchFamily="34" charset="0"/>
              </a:rPr>
              <a:t>– </a:t>
            </a:r>
          </a:p>
          <a:p>
            <a:pPr marL="0" indent="0" algn="just">
              <a:buNone/>
            </a:pPr>
            <a:r>
              <a:rPr lang="en-GB" sz="2400">
                <a:latin typeface="Aptos" panose="020B0004020202020204" pitchFamily="34" charset="0"/>
              </a:rPr>
              <a:t>“Any action by a student which gives or has the potential to give an unfair advantage in an examination or assessment, or might assist someone else to gain an unfair advantage, or any activity likely to undermine the integrity essential to scholarship and research” (UWTSD, 2022, p.2).</a:t>
            </a:r>
          </a:p>
          <a:p>
            <a:pPr marL="0" indent="0">
              <a:buNone/>
            </a:pPr>
            <a:endParaRPr lang="en-GB" sz="2200">
              <a:latin typeface="Aptos" panose="020B0004020202020204" pitchFamily="34" charset="0"/>
            </a:endParaRPr>
          </a:p>
          <a:p>
            <a:pPr>
              <a:buFont typeface="Wingdings" panose="05000000000000000000" pitchFamily="2" charset="2"/>
              <a:buChar char="§"/>
            </a:pPr>
            <a:endParaRPr lang="en-GB" sz="2200" b="1">
              <a:latin typeface="Aptos" panose="020B0004020202020204" pitchFamily="34" charset="0"/>
            </a:endParaRPr>
          </a:p>
        </p:txBody>
      </p:sp>
      <p:pic>
        <p:nvPicPr>
          <p:cNvPr id="4" name="Graphic 3" descr="Laptop with phone and calculator">
            <a:extLst>
              <a:ext uri="{FF2B5EF4-FFF2-40B4-BE49-F238E27FC236}">
                <a16:creationId xmlns:a16="http://schemas.microsoft.com/office/drawing/2014/main" id="{823C53D9-5C30-20BD-7E56-75A78F59D1F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893575" y="3528530"/>
            <a:ext cx="3504216" cy="3504216"/>
          </a:xfrm>
          <a:prstGeom prst="rect">
            <a:avLst/>
          </a:prstGeom>
        </p:spPr>
      </p:pic>
    </p:spTree>
    <p:extLst>
      <p:ext uri="{BB962C8B-B14F-4D97-AF65-F5344CB8AC3E}">
        <p14:creationId xmlns:p14="http://schemas.microsoft.com/office/powerpoint/2010/main" val="30207720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904CDC-8ABB-27E7-EABF-8BEC97ED0A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6BE921-F30F-347F-7B14-79FAE7FE6797}"/>
              </a:ext>
            </a:extLst>
          </p:cNvPr>
          <p:cNvSpPr>
            <a:spLocks noGrp="1"/>
          </p:cNvSpPr>
          <p:nvPr>
            <p:ph type="title"/>
          </p:nvPr>
        </p:nvSpPr>
        <p:spPr>
          <a:xfrm>
            <a:off x="291830" y="92901"/>
            <a:ext cx="11585642" cy="1152239"/>
          </a:xfrm>
          <a:solidFill>
            <a:srgbClr val="295E80"/>
          </a:solidFill>
        </p:spPr>
        <p:txBody>
          <a:bodyPr>
            <a:normAutofit fontScale="90000"/>
          </a:bodyPr>
          <a:lstStyle/>
          <a:p>
            <a:pPr algn="ctr"/>
            <a:r>
              <a:rPr lang="en-GB" sz="4800" b="1">
                <a:solidFill>
                  <a:schemeClr val="bg1"/>
                </a:solidFill>
                <a:effectLst>
                  <a:outerShdw blurRad="38100" dist="38100" dir="2700000" algn="tl">
                    <a:srgbClr val="000000">
                      <a:alpha val="43137"/>
                    </a:srgbClr>
                  </a:outerShdw>
                </a:effectLst>
              </a:rPr>
              <a:t>Academic Misconduct vs Poor Academic Practice</a:t>
            </a:r>
            <a:endParaRPr lang="en-GB" sz="4800">
              <a:solidFill>
                <a:schemeClr val="bg1"/>
              </a:solidFill>
              <a:effectLst>
                <a:outerShdw blurRad="38100" dist="38100" dir="2700000" algn="tl">
                  <a:srgbClr val="000000">
                    <a:alpha val="43137"/>
                  </a:srgbClr>
                </a:outerShdw>
              </a:effectLst>
            </a:endParaRPr>
          </a:p>
        </p:txBody>
      </p:sp>
      <p:sp>
        <p:nvSpPr>
          <p:cNvPr id="5" name="Content Placeholder 2">
            <a:extLst>
              <a:ext uri="{FF2B5EF4-FFF2-40B4-BE49-F238E27FC236}">
                <a16:creationId xmlns:a16="http://schemas.microsoft.com/office/drawing/2014/main" id="{144D3A8C-8CAD-232C-8F05-9E26BCD04B89}"/>
              </a:ext>
            </a:extLst>
          </p:cNvPr>
          <p:cNvSpPr>
            <a:spLocks noGrp="1"/>
          </p:cNvSpPr>
          <p:nvPr>
            <p:ph idx="1"/>
          </p:nvPr>
        </p:nvSpPr>
        <p:spPr>
          <a:xfrm>
            <a:off x="3808519" y="1994300"/>
            <a:ext cx="7199050" cy="3030461"/>
          </a:xfrm>
          <a:solidFill>
            <a:schemeClr val="accent5">
              <a:lumMod val="20000"/>
              <a:lumOff val="80000"/>
            </a:schemeClr>
          </a:solidFill>
          <a:ln>
            <a:solidFill>
              <a:schemeClr val="tx1"/>
            </a:solidFill>
          </a:ln>
        </p:spPr>
        <p:txBody>
          <a:bodyPr>
            <a:noAutofit/>
          </a:bodyPr>
          <a:lstStyle/>
          <a:p>
            <a:pPr marL="0" indent="0" algn="just">
              <a:lnSpc>
                <a:spcPct val="100000"/>
              </a:lnSpc>
              <a:buNone/>
            </a:pPr>
            <a:r>
              <a:rPr lang="en-GB" sz="2400" b="1">
                <a:latin typeface="Aptos" panose="020B0004020202020204" pitchFamily="34" charset="0"/>
              </a:rPr>
              <a:t>3.1.2 Poor Academic Practice </a:t>
            </a:r>
            <a:r>
              <a:rPr lang="en-GB" sz="2400">
                <a:latin typeface="Aptos" panose="020B0004020202020204" pitchFamily="34" charset="0"/>
              </a:rPr>
              <a:t>–</a:t>
            </a:r>
          </a:p>
          <a:p>
            <a:pPr marL="0" indent="0" algn="just">
              <a:lnSpc>
                <a:spcPct val="100000"/>
              </a:lnSpc>
              <a:buNone/>
            </a:pPr>
            <a:r>
              <a:rPr lang="en-GB" sz="2400">
                <a:latin typeface="Aptos" panose="020B0004020202020204" pitchFamily="34" charset="0"/>
              </a:rPr>
              <a:t>“is judged to be a minor breach of standard academic conventions, such as poorly attributed or incorrect referencing to a limited extent, or over-reliance on referenced material. This also includes failure to adequately understand and follow assessment instructions” (UWTSD, 2022, p.3).</a:t>
            </a:r>
          </a:p>
        </p:txBody>
      </p:sp>
      <p:pic>
        <p:nvPicPr>
          <p:cNvPr id="4" name="Graphic 3" descr="A stack of books">
            <a:extLst>
              <a:ext uri="{FF2B5EF4-FFF2-40B4-BE49-F238E27FC236}">
                <a16:creationId xmlns:a16="http://schemas.microsoft.com/office/drawing/2014/main" id="{6F39435C-F729-091B-9A5F-C829479677B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65715" y="2556766"/>
            <a:ext cx="4247965" cy="4247965"/>
          </a:xfrm>
          <a:prstGeom prst="rect">
            <a:avLst/>
          </a:prstGeom>
        </p:spPr>
      </p:pic>
    </p:spTree>
    <p:extLst>
      <p:ext uri="{BB962C8B-B14F-4D97-AF65-F5344CB8AC3E}">
        <p14:creationId xmlns:p14="http://schemas.microsoft.com/office/powerpoint/2010/main" val="600334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8AA554-5408-5084-A127-CD0C7BF7B2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7B801E-C874-909B-269D-360FB5FB18E1}"/>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b="1">
                <a:solidFill>
                  <a:schemeClr val="bg1"/>
                </a:solidFill>
                <a:effectLst>
                  <a:outerShdw blurRad="38100" dist="38100" dir="2700000" algn="tl">
                    <a:srgbClr val="000000">
                      <a:alpha val="43137"/>
                    </a:srgbClr>
                  </a:outerShdw>
                </a:effectLst>
              </a:rPr>
              <a:t>Common Forms of Academic Misconduct</a:t>
            </a:r>
            <a:endParaRPr lang="en-GB">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88527059-2403-B43D-54E5-B63D45DE2E79}"/>
              </a:ext>
            </a:extLst>
          </p:cNvPr>
          <p:cNvSpPr>
            <a:spLocks noGrp="1"/>
          </p:cNvSpPr>
          <p:nvPr>
            <p:ph idx="1"/>
          </p:nvPr>
        </p:nvSpPr>
        <p:spPr>
          <a:xfrm>
            <a:off x="461371" y="1519833"/>
            <a:ext cx="11269258" cy="4228839"/>
          </a:xfrm>
        </p:spPr>
        <p:txBody>
          <a:bodyPr>
            <a:normAutofit fontScale="92500" lnSpcReduction="10000"/>
          </a:bodyPr>
          <a:lstStyle/>
          <a:p>
            <a:pPr>
              <a:lnSpc>
                <a:spcPct val="150000"/>
              </a:lnSpc>
              <a:buFont typeface="Wingdings" panose="05000000000000000000" pitchFamily="2" charset="2"/>
              <a:buChar char="§"/>
            </a:pPr>
            <a:r>
              <a:rPr lang="en-GB" sz="2400" b="1">
                <a:latin typeface="Aptos" panose="020B0004020202020204" pitchFamily="34" charset="0"/>
              </a:rPr>
              <a:t>Plagiarism:</a:t>
            </a:r>
            <a:r>
              <a:rPr lang="en-GB" sz="2400">
                <a:latin typeface="Aptos" panose="020B0004020202020204" pitchFamily="34" charset="0"/>
              </a:rPr>
              <a:t> Using someone else’s work without proper acknowledgement.</a:t>
            </a:r>
          </a:p>
          <a:p>
            <a:pPr>
              <a:lnSpc>
                <a:spcPct val="150000"/>
              </a:lnSpc>
              <a:buFont typeface="Wingdings" panose="05000000000000000000" pitchFamily="2" charset="2"/>
              <a:buChar char="§"/>
            </a:pPr>
            <a:r>
              <a:rPr lang="en-GB" sz="2400" b="1">
                <a:latin typeface="Aptos" panose="020B0004020202020204" pitchFamily="34" charset="0"/>
              </a:rPr>
              <a:t>Self-Plagiarism</a:t>
            </a:r>
            <a:r>
              <a:rPr lang="en-GB" sz="2400">
                <a:latin typeface="Aptos" panose="020B0004020202020204" pitchFamily="34" charset="0"/>
              </a:rPr>
              <a:t>: Reusing your own previous work without permission or proper citation.</a:t>
            </a:r>
          </a:p>
          <a:p>
            <a:pPr>
              <a:lnSpc>
                <a:spcPct val="150000"/>
              </a:lnSpc>
              <a:buFont typeface="Wingdings" panose="05000000000000000000" pitchFamily="2" charset="2"/>
              <a:buChar char="§"/>
            </a:pPr>
            <a:r>
              <a:rPr lang="en-GB" sz="2400" b="1">
                <a:latin typeface="Aptos" panose="020B0004020202020204" pitchFamily="34" charset="0"/>
              </a:rPr>
              <a:t>Cheating:</a:t>
            </a:r>
            <a:r>
              <a:rPr lang="en-GB" sz="2400">
                <a:latin typeface="Aptos" panose="020B0004020202020204" pitchFamily="34" charset="0"/>
              </a:rPr>
              <a:t> Using unauthorised materials or assistance in assessments.</a:t>
            </a:r>
          </a:p>
          <a:p>
            <a:pPr>
              <a:lnSpc>
                <a:spcPct val="150000"/>
              </a:lnSpc>
              <a:buFont typeface="Wingdings" panose="05000000000000000000" pitchFamily="2" charset="2"/>
              <a:buChar char="§"/>
            </a:pPr>
            <a:r>
              <a:rPr lang="en-GB" sz="2400" b="1">
                <a:latin typeface="Aptos" panose="020B0004020202020204" pitchFamily="34" charset="0"/>
              </a:rPr>
              <a:t>Fabrication:</a:t>
            </a:r>
            <a:r>
              <a:rPr lang="en-GB" sz="2400">
                <a:latin typeface="Aptos" panose="020B0004020202020204" pitchFamily="34" charset="0"/>
              </a:rPr>
              <a:t> Falsifying data, information, or citations.</a:t>
            </a:r>
          </a:p>
          <a:p>
            <a:pPr>
              <a:lnSpc>
                <a:spcPct val="150000"/>
              </a:lnSpc>
              <a:buFont typeface="Wingdings" panose="05000000000000000000" pitchFamily="2" charset="2"/>
              <a:buChar char="§"/>
            </a:pPr>
            <a:r>
              <a:rPr lang="en-GB" sz="2400" b="1">
                <a:latin typeface="Aptos" panose="020B0004020202020204" pitchFamily="34" charset="0"/>
              </a:rPr>
              <a:t>Collusion:</a:t>
            </a:r>
            <a:r>
              <a:rPr lang="en-GB" sz="2400">
                <a:latin typeface="Aptos" panose="020B0004020202020204" pitchFamily="34" charset="0"/>
              </a:rPr>
              <a:t> Unauthorised collaboration with others.</a:t>
            </a:r>
          </a:p>
          <a:p>
            <a:pPr>
              <a:lnSpc>
                <a:spcPct val="150000"/>
              </a:lnSpc>
              <a:buFont typeface="Wingdings" panose="05000000000000000000" pitchFamily="2" charset="2"/>
              <a:buChar char="§"/>
            </a:pPr>
            <a:r>
              <a:rPr lang="en-GB" sz="2400" b="1">
                <a:latin typeface="Aptos" panose="020B0004020202020204" pitchFamily="34" charset="0"/>
              </a:rPr>
              <a:t>Misuse of AI</a:t>
            </a:r>
            <a:r>
              <a:rPr lang="en-GB" sz="2400">
                <a:latin typeface="Aptos" panose="020B0004020202020204" pitchFamily="34" charset="0"/>
              </a:rPr>
              <a:t>: Using generative AI tools in ways not permitted under UWTSD’s guidelines.</a:t>
            </a:r>
          </a:p>
          <a:p>
            <a:pPr>
              <a:lnSpc>
                <a:spcPct val="150000"/>
              </a:lnSpc>
              <a:buFont typeface="Wingdings" panose="05000000000000000000" pitchFamily="2" charset="2"/>
              <a:buChar char="§"/>
            </a:pPr>
            <a:r>
              <a:rPr lang="en-GB" sz="2400" b="1">
                <a:latin typeface="Aptos" panose="020B0004020202020204" pitchFamily="34" charset="0"/>
              </a:rPr>
              <a:t>Contract Cheating:</a:t>
            </a:r>
            <a:r>
              <a:rPr lang="en-GB" sz="2400">
                <a:latin typeface="Aptos" panose="020B0004020202020204" pitchFamily="34" charset="0"/>
              </a:rPr>
              <a:t> Hiring someone else to complete your work.</a:t>
            </a:r>
          </a:p>
          <a:p>
            <a:pPr>
              <a:lnSpc>
                <a:spcPct val="150000"/>
              </a:lnSpc>
              <a:buFont typeface="Wingdings" panose="05000000000000000000" pitchFamily="2" charset="2"/>
              <a:buChar char="§"/>
            </a:pPr>
            <a:endParaRPr lang="en-GB" sz="2400">
              <a:latin typeface="Aptos" panose="020B0004020202020204" pitchFamily="34" charset="0"/>
            </a:endParaRPr>
          </a:p>
        </p:txBody>
      </p:sp>
    </p:spTree>
    <p:extLst>
      <p:ext uri="{BB962C8B-B14F-4D97-AF65-F5344CB8AC3E}">
        <p14:creationId xmlns:p14="http://schemas.microsoft.com/office/powerpoint/2010/main" val="31388025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71E89F-6785-F7C5-AEAD-08F8DAF11C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376B2E-61CF-83E9-9F96-DA1A2DD5620F}"/>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Essay Mills</a:t>
            </a:r>
            <a:endParaRPr lang="en-GB" sz="4800">
              <a:solidFill>
                <a:schemeClr val="bg1"/>
              </a:solidFill>
              <a:effectLst>
                <a:outerShdw blurRad="38100" dist="38100" dir="2700000" algn="tl">
                  <a:srgbClr val="000000">
                    <a:alpha val="43137"/>
                  </a:srgbClr>
                </a:outerShdw>
              </a:effectLst>
            </a:endParaRPr>
          </a:p>
        </p:txBody>
      </p:sp>
      <p:pic>
        <p:nvPicPr>
          <p:cNvPr id="5" name="Online Media 3" title="DON'T DO IT: Buying &amp; Selling Essays">
            <a:hlinkClick r:id="" action="ppaction://media"/>
            <a:extLst>
              <a:ext uri="{FF2B5EF4-FFF2-40B4-BE49-F238E27FC236}">
                <a16:creationId xmlns:a16="http://schemas.microsoft.com/office/drawing/2014/main" id="{657CF578-66CF-182A-2826-F295AB70410C}"/>
              </a:ext>
            </a:extLst>
          </p:cNvPr>
          <p:cNvPicPr>
            <a:picLocks noGrp="1" noRot="1" noChangeAspect="1"/>
          </p:cNvPicPr>
          <p:nvPr>
            <p:ph idx="1"/>
            <a:videoFile r:link="rId1"/>
          </p:nvPr>
        </p:nvPicPr>
        <p:blipFill>
          <a:blip r:embed="rId4"/>
          <a:stretch>
            <a:fillRect/>
          </a:stretch>
        </p:blipFill>
        <p:spPr>
          <a:xfrm>
            <a:off x="2299493" y="1480339"/>
            <a:ext cx="7593013" cy="4288370"/>
          </a:xfrm>
          <a:prstGeom prst="rect">
            <a:avLst/>
          </a:prstGeom>
        </p:spPr>
      </p:pic>
      <p:sp>
        <p:nvSpPr>
          <p:cNvPr id="7" name="TextBox 6">
            <a:extLst>
              <a:ext uri="{FF2B5EF4-FFF2-40B4-BE49-F238E27FC236}">
                <a16:creationId xmlns:a16="http://schemas.microsoft.com/office/drawing/2014/main" id="{83ADB6EA-3131-6987-48B7-79A505C57FDB}"/>
              </a:ext>
            </a:extLst>
          </p:cNvPr>
          <p:cNvSpPr txBox="1"/>
          <p:nvPr/>
        </p:nvSpPr>
        <p:spPr>
          <a:xfrm>
            <a:off x="10048672" y="4786423"/>
            <a:ext cx="1828800" cy="707886"/>
          </a:xfrm>
          <a:prstGeom prst="rect">
            <a:avLst/>
          </a:prstGeom>
          <a:noFill/>
        </p:spPr>
        <p:txBody>
          <a:bodyPr wrap="square">
            <a:spAutoFit/>
          </a:bodyPr>
          <a:lstStyle/>
          <a:p>
            <a:pPr algn="ctr"/>
            <a:r>
              <a:rPr lang="en-GB" sz="2000" b="1">
                <a:latin typeface="Aptos" panose="020B0004020202020204" pitchFamily="34" charset="0"/>
              </a:rPr>
              <a:t>Access:</a:t>
            </a:r>
          </a:p>
          <a:p>
            <a:pPr algn="ctr"/>
            <a:r>
              <a:rPr lang="en-GB" sz="2000">
                <a:latin typeface="Aptos" panose="020B0004020202020204" pitchFamily="34" charset="0"/>
                <a:hlinkClick r:id="rId5"/>
              </a:rPr>
              <a:t>Video</a:t>
            </a:r>
            <a:endParaRPr lang="en-GB" sz="2000" b="1">
              <a:solidFill>
                <a:srgbClr val="0563C1"/>
              </a:solidFill>
              <a:latin typeface="Aptos" panose="020B0004020202020204" pitchFamily="34" charset="0"/>
              <a:hlinkClick r:id="rId6" action="ppaction://hlinkfile">
                <a:extLst>
                  <a:ext uri="{A12FA001-AC4F-418D-AE19-62706E023703}">
                    <ahyp:hlinkClr xmlns:ahyp="http://schemas.microsoft.com/office/drawing/2018/hyperlinkcolor" val="tx"/>
                  </a:ext>
                </a:extLst>
              </a:hlinkClick>
            </a:endParaRPr>
          </a:p>
        </p:txBody>
      </p:sp>
      <p:sp>
        <p:nvSpPr>
          <p:cNvPr id="8" name="TextBox 7">
            <a:extLst>
              <a:ext uri="{FF2B5EF4-FFF2-40B4-BE49-F238E27FC236}">
                <a16:creationId xmlns:a16="http://schemas.microsoft.com/office/drawing/2014/main" id="{38FC0F15-EE03-CA5C-184E-A074FCE5F553}"/>
              </a:ext>
            </a:extLst>
          </p:cNvPr>
          <p:cNvSpPr txBox="1"/>
          <p:nvPr/>
        </p:nvSpPr>
        <p:spPr>
          <a:xfrm>
            <a:off x="4495799" y="6172200"/>
            <a:ext cx="3200400" cy="369332"/>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rPr>
              <a:t>(UWTSD Students’ Union, 2021)</a:t>
            </a:r>
          </a:p>
        </p:txBody>
      </p:sp>
    </p:spTree>
    <p:extLst>
      <p:ext uri="{BB962C8B-B14F-4D97-AF65-F5344CB8AC3E}">
        <p14:creationId xmlns:p14="http://schemas.microsoft.com/office/powerpoint/2010/main" val="270486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3682A3-A163-CF3D-B391-A600A6C038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CBDC41-8A46-EB7D-BB21-B0EF5FCF5A37}"/>
              </a:ext>
            </a:extLst>
          </p:cNvPr>
          <p:cNvSpPr>
            <a:spLocks noGrp="1"/>
          </p:cNvSpPr>
          <p:nvPr>
            <p:ph type="title"/>
          </p:nvPr>
        </p:nvSpPr>
        <p:spPr>
          <a:xfrm>
            <a:off x="291830" y="92901"/>
            <a:ext cx="11585642" cy="830377"/>
          </a:xfrm>
          <a:solidFill>
            <a:srgbClr val="295E80"/>
          </a:solidFill>
        </p:spPr>
        <p:txBody>
          <a:bodyPr>
            <a:noAutofit/>
          </a:bodyPr>
          <a:lstStyle/>
          <a:p>
            <a:pPr algn="ctr"/>
            <a:r>
              <a:rPr lang="en-GB" sz="4000" b="1">
                <a:solidFill>
                  <a:schemeClr val="bg1"/>
                </a:solidFill>
                <a:effectLst>
                  <a:outerShdw blurRad="38100" dist="38100" dir="2700000" algn="tl">
                    <a:srgbClr val="000000">
                      <a:alpha val="43137"/>
                    </a:srgbClr>
                  </a:outerShdw>
                </a:effectLst>
              </a:rPr>
              <a:t>Viva</a:t>
            </a:r>
            <a:endParaRPr lang="en-GB" sz="40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0F299F07-FB20-C980-6774-29E926276165}"/>
              </a:ext>
            </a:extLst>
          </p:cNvPr>
          <p:cNvSpPr>
            <a:spLocks noGrp="1"/>
          </p:cNvSpPr>
          <p:nvPr>
            <p:ph idx="1"/>
          </p:nvPr>
        </p:nvSpPr>
        <p:spPr>
          <a:xfrm>
            <a:off x="461371" y="1038580"/>
            <a:ext cx="11269258" cy="4000239"/>
          </a:xfrm>
        </p:spPr>
        <p:txBody>
          <a:bodyPr>
            <a:normAutofit/>
          </a:bodyPr>
          <a:lstStyle/>
          <a:p>
            <a:pPr marL="241300" marR="5080">
              <a:lnSpc>
                <a:spcPct val="150000"/>
              </a:lnSpc>
              <a:spcBef>
                <a:spcPts val="100"/>
              </a:spcBef>
              <a:buFont typeface="Wingdings"/>
              <a:buChar char=""/>
              <a:tabLst>
                <a:tab pos="241300" algn="l"/>
              </a:tabLst>
            </a:pPr>
            <a:r>
              <a:rPr lang="en-GB" sz="2200">
                <a:latin typeface="Aptos" panose="020B0004020202020204" pitchFamily="34" charset="0"/>
              </a:rPr>
              <a:t>The</a:t>
            </a:r>
            <a:r>
              <a:rPr lang="en-GB" sz="2200" spc="-35">
                <a:latin typeface="Aptos" panose="020B0004020202020204" pitchFamily="34" charset="0"/>
              </a:rPr>
              <a:t> </a:t>
            </a:r>
            <a:r>
              <a:rPr lang="en-GB" sz="2200">
                <a:latin typeface="Aptos" panose="020B0004020202020204" pitchFamily="34" charset="0"/>
              </a:rPr>
              <a:t>purpose</a:t>
            </a:r>
            <a:r>
              <a:rPr lang="en-GB" sz="2200" spc="-35">
                <a:latin typeface="Aptos" panose="020B0004020202020204" pitchFamily="34" charset="0"/>
              </a:rPr>
              <a:t> </a:t>
            </a:r>
            <a:r>
              <a:rPr lang="en-GB" sz="2200">
                <a:latin typeface="Aptos" panose="020B0004020202020204" pitchFamily="34" charset="0"/>
              </a:rPr>
              <a:t>of</a:t>
            </a:r>
            <a:r>
              <a:rPr lang="en-GB" sz="2200" spc="-45">
                <a:latin typeface="Aptos" panose="020B0004020202020204" pitchFamily="34" charset="0"/>
              </a:rPr>
              <a:t> </a:t>
            </a:r>
            <a:r>
              <a:rPr lang="en-GB" sz="2200">
                <a:latin typeface="Aptos" panose="020B0004020202020204" pitchFamily="34" charset="0"/>
              </a:rPr>
              <a:t>the</a:t>
            </a:r>
            <a:r>
              <a:rPr lang="en-GB" sz="2200" spc="-40">
                <a:latin typeface="Aptos" panose="020B0004020202020204" pitchFamily="34" charset="0"/>
              </a:rPr>
              <a:t> </a:t>
            </a:r>
            <a:r>
              <a:rPr lang="en-GB" sz="2200">
                <a:latin typeface="Aptos" panose="020B0004020202020204" pitchFamily="34" charset="0"/>
              </a:rPr>
              <a:t>viva</a:t>
            </a:r>
            <a:r>
              <a:rPr lang="en-GB" sz="2200" spc="-40">
                <a:latin typeface="Aptos" panose="020B0004020202020204" pitchFamily="34" charset="0"/>
              </a:rPr>
              <a:t> </a:t>
            </a:r>
            <a:r>
              <a:rPr lang="en-GB" sz="2200">
                <a:latin typeface="Aptos" panose="020B0004020202020204" pitchFamily="34" charset="0"/>
              </a:rPr>
              <a:t>is</a:t>
            </a:r>
            <a:r>
              <a:rPr lang="en-GB" sz="2200" spc="-40">
                <a:latin typeface="Aptos" panose="020B0004020202020204" pitchFamily="34" charset="0"/>
              </a:rPr>
              <a:t> </a:t>
            </a:r>
            <a:r>
              <a:rPr lang="en-GB" sz="2200">
                <a:latin typeface="Aptos" panose="020B0004020202020204" pitchFamily="34" charset="0"/>
              </a:rPr>
              <a:t>to</a:t>
            </a:r>
            <a:r>
              <a:rPr lang="en-GB" sz="2200" spc="-45">
                <a:latin typeface="Aptos" panose="020B0004020202020204" pitchFamily="34" charset="0"/>
              </a:rPr>
              <a:t> </a:t>
            </a:r>
            <a:r>
              <a:rPr lang="en-GB" sz="2200">
                <a:latin typeface="Aptos" panose="020B0004020202020204" pitchFamily="34" charset="0"/>
              </a:rPr>
              <a:t>provide</a:t>
            </a:r>
            <a:r>
              <a:rPr lang="en-GB" sz="2200" spc="-40">
                <a:latin typeface="Aptos" panose="020B0004020202020204" pitchFamily="34" charset="0"/>
              </a:rPr>
              <a:t> </a:t>
            </a:r>
            <a:r>
              <a:rPr lang="en-GB" sz="2200">
                <a:latin typeface="Aptos" panose="020B0004020202020204" pitchFamily="34" charset="0"/>
              </a:rPr>
              <a:t>the</a:t>
            </a:r>
            <a:r>
              <a:rPr lang="en-GB" sz="2200" spc="-35">
                <a:latin typeface="Aptos" panose="020B0004020202020204" pitchFamily="34" charset="0"/>
              </a:rPr>
              <a:t> </a:t>
            </a:r>
            <a:r>
              <a:rPr lang="en-GB" sz="2200">
                <a:latin typeface="Aptos" panose="020B0004020202020204" pitchFamily="34" charset="0"/>
              </a:rPr>
              <a:t>students</a:t>
            </a:r>
            <a:r>
              <a:rPr lang="en-GB" sz="2200" spc="-35">
                <a:latin typeface="Aptos" panose="020B0004020202020204" pitchFamily="34" charset="0"/>
              </a:rPr>
              <a:t> </a:t>
            </a:r>
            <a:r>
              <a:rPr lang="en-GB" sz="2200">
                <a:latin typeface="Aptos" panose="020B0004020202020204" pitchFamily="34" charset="0"/>
              </a:rPr>
              <a:t>with</a:t>
            </a:r>
            <a:r>
              <a:rPr lang="en-GB" sz="2200" spc="-55">
                <a:latin typeface="Aptos" panose="020B0004020202020204" pitchFamily="34" charset="0"/>
              </a:rPr>
              <a:t> </a:t>
            </a:r>
            <a:r>
              <a:rPr lang="en-GB" sz="2200">
                <a:latin typeface="Aptos" panose="020B0004020202020204" pitchFamily="34" charset="0"/>
              </a:rPr>
              <a:t>the</a:t>
            </a:r>
            <a:r>
              <a:rPr lang="en-GB" sz="2200" spc="-35">
                <a:latin typeface="Aptos" panose="020B0004020202020204" pitchFamily="34" charset="0"/>
              </a:rPr>
              <a:t> </a:t>
            </a:r>
            <a:r>
              <a:rPr lang="en-GB" sz="2200">
                <a:latin typeface="Aptos" panose="020B0004020202020204" pitchFamily="34" charset="0"/>
              </a:rPr>
              <a:t>opportunity</a:t>
            </a:r>
            <a:r>
              <a:rPr lang="en-GB" sz="2200" spc="-50">
                <a:latin typeface="Aptos" panose="020B0004020202020204" pitchFamily="34" charset="0"/>
              </a:rPr>
              <a:t> </a:t>
            </a:r>
            <a:r>
              <a:rPr lang="en-GB" sz="2200" spc="-25">
                <a:latin typeface="Aptos" panose="020B0004020202020204" pitchFamily="34" charset="0"/>
              </a:rPr>
              <a:t>to </a:t>
            </a:r>
            <a:r>
              <a:rPr lang="en-GB" sz="2200">
                <a:latin typeface="Aptos" panose="020B0004020202020204" pitchFamily="34" charset="0"/>
              </a:rPr>
              <a:t>critically</a:t>
            </a:r>
            <a:r>
              <a:rPr lang="en-GB" sz="2200" spc="-75">
                <a:latin typeface="Aptos" panose="020B0004020202020204" pitchFamily="34" charset="0"/>
              </a:rPr>
              <a:t> </a:t>
            </a:r>
            <a:r>
              <a:rPr lang="en-GB" sz="2200">
                <a:latin typeface="Aptos" panose="020B0004020202020204" pitchFamily="34" charset="0"/>
              </a:rPr>
              <a:t>reflect</a:t>
            </a:r>
            <a:r>
              <a:rPr lang="en-GB" sz="2200" spc="-40">
                <a:latin typeface="Aptos" panose="020B0004020202020204" pitchFamily="34" charset="0"/>
              </a:rPr>
              <a:t> </a:t>
            </a:r>
            <a:r>
              <a:rPr lang="en-GB" sz="2200">
                <a:latin typeface="Aptos" panose="020B0004020202020204" pitchFamily="34" charset="0"/>
              </a:rPr>
              <a:t>upon</a:t>
            </a:r>
            <a:r>
              <a:rPr lang="en-GB" sz="2200" spc="-50">
                <a:latin typeface="Aptos" panose="020B0004020202020204" pitchFamily="34" charset="0"/>
              </a:rPr>
              <a:t> </a:t>
            </a:r>
            <a:r>
              <a:rPr lang="en-GB" sz="2200">
                <a:latin typeface="Aptos" panose="020B0004020202020204" pitchFamily="34" charset="0"/>
              </a:rPr>
              <a:t>their</a:t>
            </a:r>
            <a:r>
              <a:rPr lang="en-GB" sz="2200" spc="-45">
                <a:latin typeface="Aptos" panose="020B0004020202020204" pitchFamily="34" charset="0"/>
              </a:rPr>
              <a:t> </a:t>
            </a:r>
            <a:r>
              <a:rPr lang="en-GB" sz="2200">
                <a:latin typeface="Aptos" panose="020B0004020202020204" pitchFamily="34" charset="0"/>
              </a:rPr>
              <a:t>work</a:t>
            </a:r>
            <a:r>
              <a:rPr lang="en-GB" sz="2200" spc="-55">
                <a:latin typeface="Aptos" panose="020B0004020202020204" pitchFamily="34" charset="0"/>
              </a:rPr>
              <a:t> </a:t>
            </a:r>
            <a:r>
              <a:rPr lang="en-GB" sz="2200">
                <a:latin typeface="Aptos" panose="020B0004020202020204" pitchFamily="34" charset="0"/>
              </a:rPr>
              <a:t>and</a:t>
            </a:r>
            <a:r>
              <a:rPr lang="en-GB" sz="2200" spc="-50">
                <a:latin typeface="Aptos" panose="020B0004020202020204" pitchFamily="34" charset="0"/>
              </a:rPr>
              <a:t> </a:t>
            </a:r>
            <a:r>
              <a:rPr lang="en-GB" sz="2200" spc="-10">
                <a:latin typeface="Aptos" panose="020B0004020202020204" pitchFamily="34" charset="0"/>
              </a:rPr>
              <a:t>defend</a:t>
            </a:r>
            <a:r>
              <a:rPr lang="en-GB" sz="2200" spc="-40">
                <a:latin typeface="Aptos" panose="020B0004020202020204" pitchFamily="34" charset="0"/>
              </a:rPr>
              <a:t> </a:t>
            </a:r>
            <a:r>
              <a:rPr lang="en-GB" sz="2200">
                <a:latin typeface="Aptos" panose="020B0004020202020204" pitchFamily="34" charset="0"/>
              </a:rPr>
              <a:t>its</a:t>
            </a:r>
            <a:r>
              <a:rPr lang="en-GB" sz="2200" spc="-60">
                <a:latin typeface="Aptos" panose="020B0004020202020204" pitchFamily="34" charset="0"/>
              </a:rPr>
              <a:t> </a:t>
            </a:r>
            <a:r>
              <a:rPr lang="en-GB" sz="2200">
                <a:latin typeface="Aptos" panose="020B0004020202020204" pitchFamily="34" charset="0"/>
              </a:rPr>
              <a:t>content</a:t>
            </a:r>
            <a:r>
              <a:rPr lang="en-GB" sz="2200" spc="-50">
                <a:latin typeface="Aptos" panose="020B0004020202020204" pitchFamily="34" charset="0"/>
              </a:rPr>
              <a:t> </a:t>
            </a:r>
            <a:r>
              <a:rPr lang="en-GB" sz="2200">
                <a:latin typeface="Aptos" panose="020B0004020202020204" pitchFamily="34" charset="0"/>
              </a:rPr>
              <a:t>and</a:t>
            </a:r>
            <a:r>
              <a:rPr lang="en-GB" sz="2200" spc="-50">
                <a:latin typeface="Aptos" panose="020B0004020202020204" pitchFamily="34" charset="0"/>
              </a:rPr>
              <a:t> </a:t>
            </a:r>
            <a:r>
              <a:rPr lang="en-GB" sz="2200" spc="-10">
                <a:latin typeface="Aptos" panose="020B0004020202020204" pitchFamily="34" charset="0"/>
              </a:rPr>
              <a:t>demonstrate</a:t>
            </a:r>
            <a:r>
              <a:rPr lang="en-GB" sz="2200" spc="-55">
                <a:latin typeface="Aptos" panose="020B0004020202020204" pitchFamily="34" charset="0"/>
              </a:rPr>
              <a:t> </a:t>
            </a:r>
            <a:r>
              <a:rPr lang="en-GB" sz="2200">
                <a:latin typeface="Aptos" panose="020B0004020202020204" pitchFamily="34" charset="0"/>
              </a:rPr>
              <a:t>that</a:t>
            </a:r>
            <a:r>
              <a:rPr lang="en-GB" sz="2200" spc="-55">
                <a:latin typeface="Aptos" panose="020B0004020202020204" pitchFamily="34" charset="0"/>
              </a:rPr>
              <a:t> </a:t>
            </a:r>
            <a:r>
              <a:rPr lang="en-GB" sz="2200">
                <a:latin typeface="Aptos" panose="020B0004020202020204" pitchFamily="34" charset="0"/>
              </a:rPr>
              <a:t>it</a:t>
            </a:r>
            <a:r>
              <a:rPr lang="en-GB" sz="2200" spc="-60">
                <a:latin typeface="Aptos" panose="020B0004020202020204" pitchFamily="34" charset="0"/>
              </a:rPr>
              <a:t> </a:t>
            </a:r>
            <a:r>
              <a:rPr lang="en-GB" sz="2200" spc="-25">
                <a:latin typeface="Aptos" panose="020B0004020202020204" pitchFamily="34" charset="0"/>
              </a:rPr>
              <a:t>is </a:t>
            </a:r>
            <a:r>
              <a:rPr lang="en-GB" sz="2200">
                <a:latin typeface="Aptos" panose="020B0004020202020204" pitchFamily="34" charset="0"/>
              </a:rPr>
              <a:t>their</a:t>
            </a:r>
            <a:r>
              <a:rPr lang="en-GB" sz="2200" spc="-35">
                <a:latin typeface="Aptos" panose="020B0004020202020204" pitchFamily="34" charset="0"/>
              </a:rPr>
              <a:t> </a:t>
            </a:r>
            <a:r>
              <a:rPr lang="en-GB" sz="2200" spc="-20">
                <a:latin typeface="Aptos" panose="020B0004020202020204" pitchFamily="34" charset="0"/>
              </a:rPr>
              <a:t>own.</a:t>
            </a:r>
          </a:p>
          <a:p>
            <a:pPr marL="240665" indent="-227965">
              <a:lnSpc>
                <a:spcPct val="150000"/>
              </a:lnSpc>
              <a:spcBef>
                <a:spcPts val="1010"/>
              </a:spcBef>
              <a:buFont typeface="Wingdings"/>
              <a:buChar char=""/>
              <a:tabLst>
                <a:tab pos="240665" algn="l"/>
              </a:tabLst>
            </a:pPr>
            <a:r>
              <a:rPr lang="en-GB" sz="2200">
                <a:latin typeface="Aptos" panose="020B0004020202020204" pitchFamily="34" charset="0"/>
              </a:rPr>
              <a:t>Attendance is </a:t>
            </a:r>
            <a:r>
              <a:rPr lang="en-GB" sz="2200" b="1">
                <a:latin typeface="Aptos" panose="020B0004020202020204" pitchFamily="34" charset="0"/>
              </a:rPr>
              <a:t>mandatory. </a:t>
            </a:r>
            <a:r>
              <a:rPr lang="en-GB" sz="2200" spc="-25">
                <a:latin typeface="Aptos" panose="020B0004020202020204" pitchFamily="34" charset="0"/>
              </a:rPr>
              <a:t>The viva will convene with or without you being present.</a:t>
            </a:r>
          </a:p>
          <a:p>
            <a:pPr marL="240665" indent="-227965">
              <a:lnSpc>
                <a:spcPct val="150000"/>
              </a:lnSpc>
              <a:spcBef>
                <a:spcPts val="1010"/>
              </a:spcBef>
              <a:buFont typeface="Wingdings"/>
              <a:buChar char=""/>
              <a:tabLst>
                <a:tab pos="240665" algn="l"/>
              </a:tabLst>
            </a:pPr>
            <a:r>
              <a:rPr lang="en-GB" sz="2200" spc="-25">
                <a:latin typeface="Aptos" panose="020B0004020202020204" pitchFamily="34" charset="0"/>
              </a:rPr>
              <a:t>If you are unable to attend the proposed date, we can reschedule on one occasion!</a:t>
            </a:r>
          </a:p>
        </p:txBody>
      </p:sp>
      <p:pic>
        <p:nvPicPr>
          <p:cNvPr id="4" name="Picture 3">
            <a:extLst>
              <a:ext uri="{FF2B5EF4-FFF2-40B4-BE49-F238E27FC236}">
                <a16:creationId xmlns:a16="http://schemas.microsoft.com/office/drawing/2014/main" id="{96F03B7F-692A-3052-3419-A4A860551ADB}"/>
              </a:ext>
            </a:extLst>
          </p:cNvPr>
          <p:cNvPicPr>
            <a:picLocks noChangeAspect="1"/>
          </p:cNvPicPr>
          <p:nvPr/>
        </p:nvPicPr>
        <p:blipFill>
          <a:blip r:embed="rId3"/>
          <a:stretch>
            <a:fillRect/>
          </a:stretch>
        </p:blipFill>
        <p:spPr>
          <a:xfrm>
            <a:off x="3672183" y="3701988"/>
            <a:ext cx="4479898" cy="298543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9328569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49F521-F77C-E3E0-3E8F-EA790FD6FA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C3027B-A321-B6E4-18B4-7115A6B11106}"/>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Consequences of Academic Misconduct</a:t>
            </a:r>
            <a:endParaRPr lang="en-GB" sz="48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6AC4525A-D221-ACA0-40AF-BC35866E02B6}"/>
              </a:ext>
            </a:extLst>
          </p:cNvPr>
          <p:cNvSpPr>
            <a:spLocks noGrp="1"/>
          </p:cNvSpPr>
          <p:nvPr>
            <p:ph idx="1"/>
          </p:nvPr>
        </p:nvSpPr>
        <p:spPr>
          <a:xfrm>
            <a:off x="412184" y="1533056"/>
            <a:ext cx="7980450" cy="4548149"/>
          </a:xfrm>
        </p:spPr>
        <p:txBody>
          <a:bodyPr>
            <a:normAutofit/>
          </a:bodyPr>
          <a:lstStyle/>
          <a:p>
            <a:pPr lvl="0" algn="just" fontAlgn="t">
              <a:lnSpc>
                <a:spcPct val="150000"/>
              </a:lnSpc>
              <a:buFont typeface="Wingdings" panose="05000000000000000000" pitchFamily="2" charset="2"/>
              <a:buChar char="§"/>
            </a:pPr>
            <a:r>
              <a:rPr lang="en-GB" sz="2000">
                <a:latin typeface="Aptos" panose="020B0004020202020204" pitchFamily="34" charset="0"/>
              </a:rPr>
              <a:t>Receiving a formal warning or mark of zero for the assessment</a:t>
            </a:r>
          </a:p>
          <a:p>
            <a:pPr lvl="0" algn="just" fontAlgn="t">
              <a:lnSpc>
                <a:spcPct val="150000"/>
              </a:lnSpc>
              <a:buFont typeface="Wingdings" panose="05000000000000000000" pitchFamily="2" charset="2"/>
              <a:buChar char="§"/>
            </a:pPr>
            <a:r>
              <a:rPr lang="en-GB" sz="2000">
                <a:latin typeface="Aptos" panose="020B0004020202020204" pitchFamily="34" charset="0"/>
              </a:rPr>
              <a:t>Failing a module, which may require you to resit it and could delay progression</a:t>
            </a:r>
          </a:p>
          <a:p>
            <a:pPr lvl="0" algn="just" fontAlgn="t">
              <a:lnSpc>
                <a:spcPct val="150000"/>
              </a:lnSpc>
              <a:buFont typeface="Wingdings" panose="05000000000000000000" pitchFamily="2" charset="2"/>
              <a:buChar char="§"/>
            </a:pPr>
            <a:r>
              <a:rPr lang="en-GB" sz="2000">
                <a:latin typeface="Aptos" panose="020B0004020202020204" pitchFamily="34" charset="0"/>
              </a:rPr>
              <a:t>Failing a year of study, affecting overall academic progress</a:t>
            </a:r>
          </a:p>
          <a:p>
            <a:pPr lvl="0" algn="just" fontAlgn="t">
              <a:lnSpc>
                <a:spcPct val="150000"/>
              </a:lnSpc>
              <a:buFont typeface="Wingdings" panose="05000000000000000000" pitchFamily="2" charset="2"/>
              <a:buChar char="§"/>
            </a:pPr>
            <a:r>
              <a:rPr lang="en-GB" sz="2000">
                <a:latin typeface="Aptos" panose="020B0004020202020204" pitchFamily="34" charset="0"/>
              </a:rPr>
              <a:t>Having a formal record of academic misconduct held by the University</a:t>
            </a:r>
          </a:p>
          <a:p>
            <a:pPr lvl="0" algn="just" fontAlgn="t">
              <a:lnSpc>
                <a:spcPct val="150000"/>
              </a:lnSpc>
              <a:buFont typeface="Wingdings" panose="05000000000000000000" pitchFamily="2" charset="2"/>
              <a:buChar char="§"/>
            </a:pPr>
            <a:r>
              <a:rPr lang="en-GB" sz="2000">
                <a:latin typeface="Aptos" panose="020B0004020202020204" pitchFamily="34" charset="0"/>
              </a:rPr>
              <a:t>Termination of studies in serious or repeated cases of academic misconduct.</a:t>
            </a:r>
          </a:p>
        </p:txBody>
      </p:sp>
      <p:pic>
        <p:nvPicPr>
          <p:cNvPr id="7" name="Picture 6">
            <a:extLst>
              <a:ext uri="{FF2B5EF4-FFF2-40B4-BE49-F238E27FC236}">
                <a16:creationId xmlns:a16="http://schemas.microsoft.com/office/drawing/2014/main" id="{83AEAD4F-28FD-39F2-BED0-BCC94D7420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74695" y="2536508"/>
            <a:ext cx="3102777" cy="206851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6847867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042AC5-B135-C8C4-824D-8A8F51D899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C15EB9-4500-CD24-DCC6-E515EE76453C}"/>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b="1">
                <a:solidFill>
                  <a:schemeClr val="bg1"/>
                </a:solidFill>
                <a:effectLst>
                  <a:outerShdw blurRad="38100" dist="38100" dir="2700000" algn="tl">
                    <a:srgbClr val="000000">
                      <a:alpha val="43137"/>
                    </a:srgbClr>
                  </a:outerShdw>
                </a:effectLst>
              </a:rPr>
              <a:t>Academic Misconduct Penalties</a:t>
            </a:r>
            <a:endParaRPr lang="en-GB">
              <a:solidFill>
                <a:schemeClr val="bg1"/>
              </a:solidFill>
              <a:effectLst>
                <a:outerShdw blurRad="38100" dist="38100" dir="2700000" algn="tl">
                  <a:srgbClr val="000000">
                    <a:alpha val="43137"/>
                  </a:srgbClr>
                </a:outerShdw>
              </a:effectLst>
            </a:endParaRPr>
          </a:p>
        </p:txBody>
      </p:sp>
      <p:graphicFrame>
        <p:nvGraphicFramePr>
          <p:cNvPr id="5" name="Table 4">
            <a:extLst>
              <a:ext uri="{FF2B5EF4-FFF2-40B4-BE49-F238E27FC236}">
                <a16:creationId xmlns:a16="http://schemas.microsoft.com/office/drawing/2014/main" id="{35E6FF91-2752-048C-FBC5-065FB0736E85}"/>
              </a:ext>
            </a:extLst>
          </p:cNvPr>
          <p:cNvGraphicFramePr>
            <a:graphicFrameLocks noGrp="1"/>
          </p:cNvGraphicFramePr>
          <p:nvPr>
            <p:extLst>
              <p:ext uri="{D42A27DB-BD31-4B8C-83A1-F6EECF244321}">
                <p14:modId xmlns:p14="http://schemas.microsoft.com/office/powerpoint/2010/main" val="3565736970"/>
              </p:ext>
            </p:extLst>
          </p:nvPr>
        </p:nvGraphicFramePr>
        <p:xfrm>
          <a:off x="649356" y="1585920"/>
          <a:ext cx="10893287" cy="3044137"/>
        </p:xfrm>
        <a:graphic>
          <a:graphicData uri="http://schemas.openxmlformats.org/drawingml/2006/table">
            <a:tbl>
              <a:tblPr firstRow="1" firstCol="1" bandRow="1">
                <a:tableStyleId>{D27102A9-8310-4765-A935-A1911B00CA55}</a:tableStyleId>
              </a:tblPr>
              <a:tblGrid>
                <a:gridCol w="1638525">
                  <a:extLst>
                    <a:ext uri="{9D8B030D-6E8A-4147-A177-3AD203B41FA5}">
                      <a16:colId xmlns:a16="http://schemas.microsoft.com/office/drawing/2014/main" val="2326349922"/>
                    </a:ext>
                  </a:extLst>
                </a:gridCol>
                <a:gridCol w="9254762">
                  <a:extLst>
                    <a:ext uri="{9D8B030D-6E8A-4147-A177-3AD203B41FA5}">
                      <a16:colId xmlns:a16="http://schemas.microsoft.com/office/drawing/2014/main" val="137575934"/>
                    </a:ext>
                  </a:extLst>
                </a:gridCol>
              </a:tblGrid>
              <a:tr h="347561">
                <a:tc>
                  <a:txBody>
                    <a:bodyPr/>
                    <a:lstStyle/>
                    <a:p>
                      <a:pPr algn="ctr">
                        <a:lnSpc>
                          <a:spcPct val="115000"/>
                        </a:lnSpc>
                        <a:spcAft>
                          <a:spcPts val="800"/>
                        </a:spcAft>
                      </a:pPr>
                      <a:r>
                        <a:rPr lang="en-GB" sz="2000" b="1" kern="100">
                          <a:solidFill>
                            <a:schemeClr val="tx1"/>
                          </a:solidFill>
                          <a:effectLst/>
                          <a:latin typeface="Aptos" panose="020B0004020202020204" pitchFamily="34" charset="0"/>
                        </a:rPr>
                        <a:t>Points</a:t>
                      </a:r>
                      <a:endParaRPr lang="en-GB" sz="2000" b="1"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solidFill>
                      <a:schemeClr val="accent4">
                        <a:lumMod val="20000"/>
                        <a:lumOff val="80000"/>
                      </a:schemeClr>
                    </a:solidFill>
                  </a:tcPr>
                </a:tc>
                <a:tc>
                  <a:txBody>
                    <a:bodyPr/>
                    <a:lstStyle/>
                    <a:p>
                      <a:pPr algn="ctr">
                        <a:lnSpc>
                          <a:spcPct val="115000"/>
                        </a:lnSpc>
                        <a:spcAft>
                          <a:spcPts val="800"/>
                        </a:spcAft>
                      </a:pPr>
                      <a:r>
                        <a:rPr lang="en-GB" sz="2000" b="1" kern="100">
                          <a:solidFill>
                            <a:schemeClr val="tx1"/>
                          </a:solidFill>
                          <a:effectLst/>
                          <a:latin typeface="Aptos" panose="020B0004020202020204" pitchFamily="34" charset="0"/>
                        </a:rPr>
                        <a:t>Penalty</a:t>
                      </a:r>
                      <a:endParaRPr lang="en-GB" sz="2000" b="1"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solidFill>
                      <a:schemeClr val="accent4">
                        <a:lumMod val="20000"/>
                        <a:lumOff val="80000"/>
                      </a:schemeClr>
                    </a:solidFill>
                  </a:tcPr>
                </a:tc>
                <a:extLst>
                  <a:ext uri="{0D108BD9-81ED-4DB2-BD59-A6C34878D82A}">
                    <a16:rowId xmlns:a16="http://schemas.microsoft.com/office/drawing/2014/main" val="2438124779"/>
                  </a:ext>
                </a:extLst>
              </a:tr>
              <a:tr h="347561">
                <a:tc>
                  <a:txBody>
                    <a:bodyPr/>
                    <a:lstStyle/>
                    <a:p>
                      <a:pPr algn="ctr">
                        <a:lnSpc>
                          <a:spcPct val="115000"/>
                        </a:lnSpc>
                        <a:spcAft>
                          <a:spcPts val="800"/>
                        </a:spcAft>
                      </a:pPr>
                      <a:r>
                        <a:rPr lang="en-GB" sz="2000" kern="100">
                          <a:solidFill>
                            <a:schemeClr val="tx1"/>
                          </a:solidFill>
                          <a:effectLst/>
                          <a:latin typeface="Aptos" panose="020B0004020202020204" pitchFamily="34" charset="0"/>
                        </a:rPr>
                        <a:t>190 – 329</a:t>
                      </a:r>
                      <a:endParaRPr lang="en-GB" sz="20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solidFill>
                      <a:schemeClr val="accent4">
                        <a:lumMod val="20000"/>
                        <a:lumOff val="80000"/>
                      </a:schemeClr>
                    </a:solidFill>
                  </a:tcPr>
                </a:tc>
                <a:tc>
                  <a:txBody>
                    <a:bodyPr/>
                    <a:lstStyle/>
                    <a:p>
                      <a:pPr>
                        <a:lnSpc>
                          <a:spcPct val="115000"/>
                        </a:lnSpc>
                        <a:spcAft>
                          <a:spcPts val="800"/>
                        </a:spcAft>
                      </a:pPr>
                      <a:r>
                        <a:rPr lang="en-GB" sz="2000" kern="100">
                          <a:solidFill>
                            <a:schemeClr val="tx1"/>
                          </a:solidFill>
                          <a:effectLst/>
                          <a:latin typeface="Aptos" panose="020B0004020202020204" pitchFamily="34" charset="0"/>
                        </a:rPr>
                        <a:t>Formal warning letter (further offences will be repeat offences)</a:t>
                      </a:r>
                      <a:endParaRPr lang="en-GB" sz="20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solidFill>
                      <a:schemeClr val="accent4">
                        <a:lumMod val="20000"/>
                        <a:lumOff val="80000"/>
                      </a:schemeClr>
                    </a:solidFill>
                  </a:tcPr>
                </a:tc>
                <a:extLst>
                  <a:ext uri="{0D108BD9-81ED-4DB2-BD59-A6C34878D82A}">
                    <a16:rowId xmlns:a16="http://schemas.microsoft.com/office/drawing/2014/main" val="1338036187"/>
                  </a:ext>
                </a:extLst>
              </a:tr>
              <a:tr h="347561">
                <a:tc>
                  <a:txBody>
                    <a:bodyPr/>
                    <a:lstStyle/>
                    <a:p>
                      <a:pPr algn="ctr">
                        <a:lnSpc>
                          <a:spcPct val="115000"/>
                        </a:lnSpc>
                        <a:spcAft>
                          <a:spcPts val="800"/>
                        </a:spcAft>
                      </a:pPr>
                      <a:r>
                        <a:rPr lang="en-GB" sz="2000" kern="100">
                          <a:solidFill>
                            <a:schemeClr val="tx1"/>
                          </a:solidFill>
                          <a:effectLst/>
                          <a:latin typeface="Aptos" panose="020B0004020202020204" pitchFamily="34" charset="0"/>
                        </a:rPr>
                        <a:t>330 – 424</a:t>
                      </a:r>
                      <a:endParaRPr lang="en-GB" sz="20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solidFill>
                      <a:schemeClr val="accent4">
                        <a:lumMod val="20000"/>
                        <a:lumOff val="80000"/>
                      </a:schemeClr>
                    </a:solidFill>
                  </a:tcPr>
                </a:tc>
                <a:tc>
                  <a:txBody>
                    <a:bodyPr/>
                    <a:lstStyle/>
                    <a:p>
                      <a:pPr>
                        <a:lnSpc>
                          <a:spcPct val="115000"/>
                        </a:lnSpc>
                        <a:spcAft>
                          <a:spcPts val="800"/>
                        </a:spcAft>
                      </a:pPr>
                      <a:r>
                        <a:rPr lang="en-GB" sz="2000" kern="100">
                          <a:solidFill>
                            <a:schemeClr val="tx1"/>
                          </a:solidFill>
                          <a:effectLst/>
                          <a:latin typeface="Aptos" panose="020B0004020202020204" pitchFamily="34" charset="0"/>
                        </a:rPr>
                        <a:t>Component awarded mark of 0% (fail)</a:t>
                      </a:r>
                      <a:endParaRPr lang="en-GB" sz="20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solidFill>
                      <a:schemeClr val="accent4">
                        <a:lumMod val="20000"/>
                        <a:lumOff val="80000"/>
                      </a:schemeClr>
                    </a:solidFill>
                  </a:tcPr>
                </a:tc>
                <a:extLst>
                  <a:ext uri="{0D108BD9-81ED-4DB2-BD59-A6C34878D82A}">
                    <a16:rowId xmlns:a16="http://schemas.microsoft.com/office/drawing/2014/main" val="144039210"/>
                  </a:ext>
                </a:extLst>
              </a:tr>
              <a:tr h="347561">
                <a:tc>
                  <a:txBody>
                    <a:bodyPr/>
                    <a:lstStyle/>
                    <a:p>
                      <a:pPr algn="ctr">
                        <a:lnSpc>
                          <a:spcPct val="115000"/>
                        </a:lnSpc>
                        <a:spcAft>
                          <a:spcPts val="800"/>
                        </a:spcAft>
                      </a:pPr>
                      <a:r>
                        <a:rPr lang="en-GB" sz="2000" kern="100">
                          <a:solidFill>
                            <a:schemeClr val="tx1"/>
                          </a:solidFill>
                          <a:effectLst/>
                          <a:latin typeface="Aptos" panose="020B0004020202020204" pitchFamily="34" charset="0"/>
                        </a:rPr>
                        <a:t>425 – 524</a:t>
                      </a:r>
                      <a:endParaRPr lang="en-GB" sz="20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solidFill>
                      <a:schemeClr val="accent4">
                        <a:lumMod val="20000"/>
                        <a:lumOff val="80000"/>
                      </a:schemeClr>
                    </a:solidFill>
                  </a:tcPr>
                </a:tc>
                <a:tc>
                  <a:txBody>
                    <a:bodyPr/>
                    <a:lstStyle/>
                    <a:p>
                      <a:pPr>
                        <a:lnSpc>
                          <a:spcPct val="115000"/>
                        </a:lnSpc>
                        <a:spcAft>
                          <a:spcPts val="800"/>
                        </a:spcAft>
                      </a:pPr>
                      <a:r>
                        <a:rPr lang="en-GB" sz="2000" kern="100">
                          <a:solidFill>
                            <a:schemeClr val="tx1"/>
                          </a:solidFill>
                          <a:effectLst/>
                          <a:latin typeface="Aptos" panose="020B0004020202020204" pitchFamily="34" charset="0"/>
                        </a:rPr>
                        <a:t>All components in module awarded mark of 0% (fail)</a:t>
                      </a:r>
                      <a:endParaRPr lang="en-GB" sz="20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solidFill>
                      <a:schemeClr val="accent4">
                        <a:lumMod val="20000"/>
                        <a:lumOff val="80000"/>
                      </a:schemeClr>
                    </a:solidFill>
                  </a:tcPr>
                </a:tc>
                <a:extLst>
                  <a:ext uri="{0D108BD9-81ED-4DB2-BD59-A6C34878D82A}">
                    <a16:rowId xmlns:a16="http://schemas.microsoft.com/office/drawing/2014/main" val="915705757"/>
                  </a:ext>
                </a:extLst>
              </a:tr>
              <a:tr h="658843">
                <a:tc>
                  <a:txBody>
                    <a:bodyPr/>
                    <a:lstStyle/>
                    <a:p>
                      <a:pPr algn="ctr">
                        <a:lnSpc>
                          <a:spcPct val="115000"/>
                        </a:lnSpc>
                        <a:spcAft>
                          <a:spcPts val="800"/>
                        </a:spcAft>
                      </a:pPr>
                      <a:r>
                        <a:rPr lang="en-GB" sz="2000" kern="100">
                          <a:solidFill>
                            <a:schemeClr val="tx1"/>
                          </a:solidFill>
                          <a:effectLst/>
                          <a:latin typeface="Aptos" panose="020B0004020202020204" pitchFamily="34" charset="0"/>
                        </a:rPr>
                        <a:t>525 – 559</a:t>
                      </a:r>
                      <a:endParaRPr lang="en-GB" sz="20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solidFill>
                      <a:schemeClr val="accent4">
                        <a:lumMod val="20000"/>
                        <a:lumOff val="80000"/>
                      </a:schemeClr>
                    </a:solidFill>
                  </a:tcPr>
                </a:tc>
                <a:tc>
                  <a:txBody>
                    <a:bodyPr/>
                    <a:lstStyle/>
                    <a:p>
                      <a:pPr>
                        <a:lnSpc>
                          <a:spcPct val="115000"/>
                        </a:lnSpc>
                        <a:spcAft>
                          <a:spcPts val="800"/>
                        </a:spcAft>
                      </a:pPr>
                      <a:r>
                        <a:rPr lang="en-GB" sz="2000" kern="100">
                          <a:solidFill>
                            <a:schemeClr val="tx1"/>
                          </a:solidFill>
                          <a:effectLst/>
                          <a:latin typeface="Aptos" panose="020B0004020202020204" pitchFamily="34" charset="0"/>
                        </a:rPr>
                        <a:t>Student expelled from University and is disqualified from any further study at the University (retains credit previously gained)</a:t>
                      </a:r>
                      <a:endParaRPr lang="en-GB" sz="20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solidFill>
                      <a:schemeClr val="accent4">
                        <a:lumMod val="20000"/>
                        <a:lumOff val="80000"/>
                      </a:schemeClr>
                    </a:solidFill>
                  </a:tcPr>
                </a:tc>
                <a:extLst>
                  <a:ext uri="{0D108BD9-81ED-4DB2-BD59-A6C34878D82A}">
                    <a16:rowId xmlns:a16="http://schemas.microsoft.com/office/drawing/2014/main" val="3054597172"/>
                  </a:ext>
                </a:extLst>
              </a:tr>
              <a:tr h="970125">
                <a:tc>
                  <a:txBody>
                    <a:bodyPr/>
                    <a:lstStyle/>
                    <a:p>
                      <a:pPr algn="ctr">
                        <a:lnSpc>
                          <a:spcPct val="115000"/>
                        </a:lnSpc>
                        <a:spcAft>
                          <a:spcPts val="800"/>
                        </a:spcAft>
                      </a:pPr>
                      <a:r>
                        <a:rPr lang="en-GB" sz="2000" kern="100">
                          <a:solidFill>
                            <a:schemeClr val="tx1"/>
                          </a:solidFill>
                          <a:effectLst/>
                          <a:latin typeface="Aptos" panose="020B0004020202020204" pitchFamily="34" charset="0"/>
                        </a:rPr>
                        <a:t>560+</a:t>
                      </a:r>
                      <a:endParaRPr lang="en-GB" sz="20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solidFill>
                      <a:schemeClr val="accent4">
                        <a:lumMod val="20000"/>
                        <a:lumOff val="80000"/>
                      </a:schemeClr>
                    </a:solidFill>
                  </a:tcPr>
                </a:tc>
                <a:tc>
                  <a:txBody>
                    <a:bodyPr/>
                    <a:lstStyle/>
                    <a:p>
                      <a:pPr>
                        <a:lnSpc>
                          <a:spcPct val="115000"/>
                        </a:lnSpc>
                        <a:spcAft>
                          <a:spcPts val="800"/>
                        </a:spcAft>
                      </a:pPr>
                      <a:r>
                        <a:rPr lang="en-GB" sz="2000" kern="100">
                          <a:solidFill>
                            <a:schemeClr val="tx1"/>
                          </a:solidFill>
                          <a:effectLst/>
                          <a:latin typeface="Aptos" panose="020B0004020202020204" pitchFamily="34" charset="0"/>
                        </a:rPr>
                        <a:t>Student expelled from University and is disqualified from any further study at the University (loses all credit from current level of study on the programme)</a:t>
                      </a:r>
                      <a:endParaRPr lang="en-GB" sz="20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solidFill>
                      <a:schemeClr val="accent4">
                        <a:lumMod val="20000"/>
                        <a:lumOff val="80000"/>
                      </a:schemeClr>
                    </a:solidFill>
                  </a:tcPr>
                </a:tc>
                <a:extLst>
                  <a:ext uri="{0D108BD9-81ED-4DB2-BD59-A6C34878D82A}">
                    <a16:rowId xmlns:a16="http://schemas.microsoft.com/office/drawing/2014/main" val="4156496713"/>
                  </a:ext>
                </a:extLst>
              </a:tr>
            </a:tbl>
          </a:graphicData>
        </a:graphic>
      </p:graphicFrame>
      <p:sp>
        <p:nvSpPr>
          <p:cNvPr id="7" name="TextBox 6">
            <a:extLst>
              <a:ext uri="{FF2B5EF4-FFF2-40B4-BE49-F238E27FC236}">
                <a16:creationId xmlns:a16="http://schemas.microsoft.com/office/drawing/2014/main" id="{3DA2C669-F8C4-1C38-9526-C4945CE16A35}"/>
              </a:ext>
            </a:extLst>
          </p:cNvPr>
          <p:cNvSpPr txBox="1"/>
          <p:nvPr/>
        </p:nvSpPr>
        <p:spPr>
          <a:xfrm>
            <a:off x="5105400" y="6172200"/>
            <a:ext cx="3200400" cy="369332"/>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rPr>
              <a:t>(UWTSD, 2022)</a:t>
            </a:r>
          </a:p>
        </p:txBody>
      </p:sp>
      <p:sp>
        <p:nvSpPr>
          <p:cNvPr id="8" name="TextBox 7">
            <a:extLst>
              <a:ext uri="{FF2B5EF4-FFF2-40B4-BE49-F238E27FC236}">
                <a16:creationId xmlns:a16="http://schemas.microsoft.com/office/drawing/2014/main" id="{4C476F57-D182-B5E5-AAFF-7C3A18C58E10}"/>
              </a:ext>
            </a:extLst>
          </p:cNvPr>
          <p:cNvSpPr txBox="1"/>
          <p:nvPr/>
        </p:nvSpPr>
        <p:spPr>
          <a:xfrm>
            <a:off x="748748" y="4871066"/>
            <a:ext cx="10515600" cy="954107"/>
          </a:xfrm>
          <a:prstGeom prst="rect">
            <a:avLst/>
          </a:prstGeom>
          <a:noFill/>
        </p:spPr>
        <p:txBody>
          <a:bodyPr wrap="square" rtlCol="0">
            <a:spAutoFit/>
          </a:bodyPr>
          <a:lstStyle/>
          <a:p>
            <a:pPr algn="ctr"/>
            <a:r>
              <a:rPr lang="en-GB">
                <a:solidFill>
                  <a:srgbClr val="C00000"/>
                </a:solidFill>
                <a:latin typeface="Aptos" panose="020B0004020202020204" pitchFamily="34" charset="0"/>
              </a:rPr>
              <a:t>A </a:t>
            </a:r>
            <a:r>
              <a:rPr lang="en-GB" sz="1900" b="1">
                <a:solidFill>
                  <a:srgbClr val="C00000"/>
                </a:solidFill>
                <a:latin typeface="Aptos" panose="020B0004020202020204" pitchFamily="34" charset="0"/>
              </a:rPr>
              <a:t>Fourth Substantiated Offence </a:t>
            </a:r>
            <a:r>
              <a:rPr lang="en-GB" sz="1900">
                <a:solidFill>
                  <a:srgbClr val="C00000"/>
                </a:solidFill>
                <a:latin typeface="Aptos" panose="020B0004020202020204" pitchFamily="34" charset="0"/>
              </a:rPr>
              <a:t>has an automatic penalty: The student will be expelled from University (loses all credit from current level of study on the programme).</a:t>
            </a:r>
          </a:p>
          <a:p>
            <a:endParaRPr lang="en-GB"/>
          </a:p>
        </p:txBody>
      </p:sp>
    </p:spTree>
    <p:extLst>
      <p:ext uri="{BB962C8B-B14F-4D97-AF65-F5344CB8AC3E}">
        <p14:creationId xmlns:p14="http://schemas.microsoft.com/office/powerpoint/2010/main" val="3410492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10BB61-117C-9865-2ADE-BFE55B6A93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2840DE-60E5-A6A7-FCF7-25B92B138C28}"/>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4000" b="1">
                <a:solidFill>
                  <a:schemeClr val="bg1"/>
                </a:solidFill>
                <a:effectLst>
                  <a:outerShdw blurRad="38100" dist="38100" dir="2700000" algn="tl">
                    <a:srgbClr val="000000">
                      <a:alpha val="43137"/>
                    </a:srgbClr>
                  </a:outerShdw>
                </a:effectLst>
              </a:rPr>
              <a:t>Role of the Academic Misconduct Coordinator</a:t>
            </a:r>
            <a:endParaRPr lang="en-GB" sz="40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CA4638A9-78C5-BDCC-F01B-88454D9107FD}"/>
              </a:ext>
            </a:extLst>
          </p:cNvPr>
          <p:cNvSpPr>
            <a:spLocks noGrp="1"/>
          </p:cNvSpPr>
          <p:nvPr>
            <p:ph idx="1"/>
          </p:nvPr>
        </p:nvSpPr>
        <p:spPr>
          <a:xfrm>
            <a:off x="461371" y="1562361"/>
            <a:ext cx="11269258" cy="4000239"/>
          </a:xfrm>
        </p:spPr>
        <p:txBody>
          <a:bodyPr>
            <a:normAutofit fontScale="92500" lnSpcReduction="20000"/>
          </a:bodyPr>
          <a:lstStyle/>
          <a:p>
            <a:pPr eaLnBrk="0" fontAlgn="base" hangingPunct="0">
              <a:lnSpc>
                <a:spcPct val="200000"/>
              </a:lnSpc>
              <a:spcBef>
                <a:spcPct val="0"/>
              </a:spcBef>
              <a:spcAft>
                <a:spcPct val="0"/>
              </a:spcAft>
              <a:buFont typeface="Wingdings" panose="05000000000000000000" pitchFamily="2" charset="2"/>
              <a:buChar char="§"/>
            </a:pPr>
            <a:r>
              <a:rPr lang="en-US" altLang="en-US" sz="2200" b="1">
                <a:latin typeface="Aptos" panose="020B0004020202020204" pitchFamily="34" charset="0"/>
              </a:rPr>
              <a:t>Promote academic integrity:</a:t>
            </a:r>
            <a:r>
              <a:rPr lang="en-US" altLang="en-US" sz="2200">
                <a:latin typeface="Aptos" panose="020B0004020202020204" pitchFamily="34" charset="0"/>
              </a:rPr>
              <a:t> Educate students and staff about ethical practices</a:t>
            </a:r>
            <a:endParaRPr lang="en-US" altLang="en-US" sz="2200" b="1">
              <a:latin typeface="Aptos" panose="020B0004020202020204" pitchFamily="34" charset="0"/>
            </a:endParaRPr>
          </a:p>
          <a:p>
            <a:pPr lvl="0" eaLnBrk="0" fontAlgn="base" hangingPunct="0">
              <a:lnSpc>
                <a:spcPct val="200000"/>
              </a:lnSpc>
              <a:spcBef>
                <a:spcPct val="0"/>
              </a:spcBef>
              <a:spcAft>
                <a:spcPct val="0"/>
              </a:spcAft>
              <a:buFont typeface="Wingdings" panose="05000000000000000000" pitchFamily="2" charset="2"/>
              <a:buChar char="§"/>
            </a:pPr>
            <a:r>
              <a:rPr lang="en-US" altLang="en-US" sz="2200" b="1">
                <a:latin typeface="Aptos" panose="020B0004020202020204" pitchFamily="34" charset="0"/>
              </a:rPr>
              <a:t>Support staff:</a:t>
            </a:r>
            <a:r>
              <a:rPr lang="en-US" altLang="en-US" sz="2200">
                <a:latin typeface="Aptos" panose="020B0004020202020204" pitchFamily="34" charset="0"/>
              </a:rPr>
              <a:t> Assist lecturers in managing and reporting cases</a:t>
            </a:r>
          </a:p>
          <a:p>
            <a:pPr eaLnBrk="0" fontAlgn="base" hangingPunct="0">
              <a:lnSpc>
                <a:spcPct val="200000"/>
              </a:lnSpc>
              <a:spcBef>
                <a:spcPct val="0"/>
              </a:spcBef>
              <a:spcAft>
                <a:spcPct val="0"/>
              </a:spcAft>
              <a:buFont typeface="Wingdings" panose="05000000000000000000" pitchFamily="2" charset="2"/>
              <a:buChar char="§"/>
            </a:pPr>
            <a:r>
              <a:rPr lang="en-US" altLang="en-US" sz="2200" b="1">
                <a:latin typeface="Aptos" panose="020B0004020202020204" pitchFamily="34" charset="0"/>
              </a:rPr>
              <a:t>Ensure fairness:</a:t>
            </a:r>
            <a:r>
              <a:rPr lang="en-US" altLang="en-US" sz="2200">
                <a:latin typeface="Aptos" panose="020B0004020202020204" pitchFamily="34" charset="0"/>
              </a:rPr>
              <a:t> Apply academic regulations consistently and impartially</a:t>
            </a:r>
          </a:p>
          <a:p>
            <a:pPr eaLnBrk="0" fontAlgn="base" hangingPunct="0">
              <a:lnSpc>
                <a:spcPct val="200000"/>
              </a:lnSpc>
              <a:spcBef>
                <a:spcPct val="0"/>
              </a:spcBef>
              <a:spcAft>
                <a:spcPct val="0"/>
              </a:spcAft>
              <a:buFont typeface="Wingdings" panose="05000000000000000000" pitchFamily="2" charset="2"/>
              <a:buChar char="§"/>
            </a:pPr>
            <a:r>
              <a:rPr lang="en-US" altLang="en-US" sz="2200" b="1">
                <a:latin typeface="Aptos" panose="020B0004020202020204" pitchFamily="34" charset="0"/>
              </a:rPr>
              <a:t>Investigate cases:</a:t>
            </a:r>
            <a:r>
              <a:rPr lang="en-US" altLang="en-US" sz="2200">
                <a:latin typeface="Aptos" panose="020B0004020202020204" pitchFamily="34" charset="0"/>
              </a:rPr>
              <a:t> Review cases of suspected academic misconduct</a:t>
            </a:r>
          </a:p>
          <a:p>
            <a:pPr lvl="0" eaLnBrk="0" fontAlgn="base" hangingPunct="0">
              <a:lnSpc>
                <a:spcPct val="200000"/>
              </a:lnSpc>
              <a:spcBef>
                <a:spcPct val="0"/>
              </a:spcBef>
              <a:spcAft>
                <a:spcPct val="0"/>
              </a:spcAft>
              <a:buFont typeface="Wingdings" panose="05000000000000000000" pitchFamily="2" charset="2"/>
              <a:buChar char="§"/>
            </a:pPr>
            <a:r>
              <a:rPr lang="en-US" altLang="en-US" sz="2200" b="1">
                <a:latin typeface="Aptos" panose="020B0004020202020204" pitchFamily="34" charset="0"/>
              </a:rPr>
              <a:t>Liaise with Academic Office:</a:t>
            </a:r>
            <a:r>
              <a:rPr lang="en-US" altLang="en-US" sz="2200">
                <a:latin typeface="Aptos" panose="020B0004020202020204" pitchFamily="34" charset="0"/>
              </a:rPr>
              <a:t> Coordinate with university administration</a:t>
            </a:r>
          </a:p>
          <a:p>
            <a:pPr eaLnBrk="0" fontAlgn="base" hangingPunct="0">
              <a:lnSpc>
                <a:spcPct val="200000"/>
              </a:lnSpc>
              <a:spcBef>
                <a:spcPct val="0"/>
              </a:spcBef>
              <a:spcAft>
                <a:spcPct val="0"/>
              </a:spcAft>
              <a:buFont typeface="Wingdings" panose="05000000000000000000" pitchFamily="2" charset="2"/>
              <a:buChar char="§"/>
            </a:pPr>
            <a:r>
              <a:rPr lang="en-US" altLang="en-US" sz="2200" b="1">
                <a:latin typeface="Aptos" panose="020B0004020202020204" pitchFamily="34" charset="0"/>
              </a:rPr>
              <a:t>Advise students:</a:t>
            </a:r>
            <a:r>
              <a:rPr lang="en-US" altLang="en-US" sz="2200">
                <a:latin typeface="Aptos" panose="020B0004020202020204" pitchFamily="34" charset="0"/>
              </a:rPr>
              <a:t> Provide guidance on procedures and next steps</a:t>
            </a:r>
          </a:p>
          <a:p>
            <a:pPr eaLnBrk="0" fontAlgn="base" hangingPunct="0">
              <a:lnSpc>
                <a:spcPct val="200000"/>
              </a:lnSpc>
              <a:spcBef>
                <a:spcPct val="0"/>
              </a:spcBef>
              <a:spcAft>
                <a:spcPct val="0"/>
              </a:spcAft>
              <a:buFont typeface="Wingdings" panose="05000000000000000000" pitchFamily="2" charset="2"/>
              <a:buChar char="§"/>
            </a:pPr>
            <a:r>
              <a:rPr lang="en-US" altLang="en-US" sz="2200" b="1">
                <a:latin typeface="Aptos" panose="020B0004020202020204" pitchFamily="34" charset="0"/>
              </a:rPr>
              <a:t>Maintain records:</a:t>
            </a:r>
            <a:r>
              <a:rPr lang="en-US" altLang="en-US" sz="2200">
                <a:latin typeface="Aptos" panose="020B0004020202020204" pitchFamily="34" charset="0"/>
              </a:rPr>
              <a:t> Keep accurate documentation of all cases</a:t>
            </a:r>
          </a:p>
        </p:txBody>
      </p:sp>
      <p:pic>
        <p:nvPicPr>
          <p:cNvPr id="4" name="Graphic 3" descr="A lightbulb">
            <a:extLst>
              <a:ext uri="{FF2B5EF4-FFF2-40B4-BE49-F238E27FC236}">
                <a16:creationId xmlns:a16="http://schemas.microsoft.com/office/drawing/2014/main" id="{2123636B-178E-D1AB-6E0C-F36CBF532E4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483243" y="2057400"/>
            <a:ext cx="4000239" cy="4000239"/>
          </a:xfrm>
          <a:prstGeom prst="rect">
            <a:avLst/>
          </a:prstGeom>
        </p:spPr>
      </p:pic>
    </p:spTree>
    <p:extLst>
      <p:ext uri="{BB962C8B-B14F-4D97-AF65-F5344CB8AC3E}">
        <p14:creationId xmlns:p14="http://schemas.microsoft.com/office/powerpoint/2010/main" val="3492290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FC9B88-D350-3F59-555E-B095C07D96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AA23B6-FF94-82A8-EA2C-0288FDD9A88E}"/>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3600" b="1">
                <a:solidFill>
                  <a:schemeClr val="bg1"/>
                </a:solidFill>
                <a:effectLst>
                  <a:outerShdw blurRad="38100" dist="38100" dir="2700000" algn="tl">
                    <a:srgbClr val="000000">
                      <a:alpha val="43137"/>
                    </a:srgbClr>
                  </a:outerShdw>
                </a:effectLst>
              </a:rPr>
              <a:t>Recognising and Avoiding Academic Misconduct –</a:t>
            </a:r>
            <a:br>
              <a:rPr lang="en-GB" sz="3600" b="1">
                <a:solidFill>
                  <a:schemeClr val="bg1"/>
                </a:solidFill>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Referencing</a:t>
            </a:r>
            <a:endParaRPr lang="en-GB" sz="36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A01FF8FA-9C85-F59F-A3CF-875974AB60A2}"/>
              </a:ext>
            </a:extLst>
          </p:cNvPr>
          <p:cNvSpPr>
            <a:spLocks noGrp="1"/>
          </p:cNvSpPr>
          <p:nvPr>
            <p:ph idx="1"/>
          </p:nvPr>
        </p:nvSpPr>
        <p:spPr>
          <a:xfrm>
            <a:off x="461371" y="1550562"/>
            <a:ext cx="11269258" cy="4000239"/>
          </a:xfrm>
        </p:spPr>
        <p:txBody>
          <a:bodyPr>
            <a:normAutofit/>
          </a:bodyPr>
          <a:lstStyle/>
          <a:p>
            <a:pPr marL="0" indent="0" algn="just">
              <a:buNone/>
            </a:pPr>
            <a:r>
              <a:rPr lang="en-GB" sz="2200">
                <a:latin typeface="Aptos" panose="020B0004020202020204" pitchFamily="34" charset="0"/>
              </a:rPr>
              <a:t>When producing an academic assignment, you are expected to acknowledge other people’s work by referencing them in a recognised and consistent format (</a:t>
            </a:r>
            <a:r>
              <a:rPr lang="en-GB" sz="2200" b="1">
                <a:latin typeface="Aptos" panose="020B0004020202020204" pitchFamily="34" charset="0"/>
              </a:rPr>
              <a:t>Harvard Referencing</a:t>
            </a:r>
            <a:r>
              <a:rPr lang="en-GB" sz="2200">
                <a:latin typeface="Aptos" panose="020B0004020202020204" pitchFamily="34" charset="0"/>
              </a:rPr>
              <a:t>).</a:t>
            </a:r>
          </a:p>
          <a:p>
            <a:pPr marL="0" indent="0" algn="just">
              <a:buNone/>
            </a:pPr>
            <a:r>
              <a:rPr lang="en-GB" sz="2200">
                <a:latin typeface="Aptos" panose="020B0004020202020204" pitchFamily="34" charset="0"/>
              </a:rPr>
              <a:t>You will also need to provide details of the resources you have read for your assignment.</a:t>
            </a:r>
          </a:p>
          <a:p>
            <a:pPr algn="just">
              <a:buFont typeface="Wingdings" panose="05000000000000000000" pitchFamily="2" charset="2"/>
              <a:buChar char="§"/>
            </a:pPr>
            <a:endParaRPr lang="en-GB" sz="2200">
              <a:latin typeface="Aptos" panose="020B0004020202020204" pitchFamily="34" charset="0"/>
            </a:endParaRPr>
          </a:p>
          <a:p>
            <a:pPr marL="0" indent="0" algn="just">
              <a:buNone/>
            </a:pPr>
            <a:r>
              <a:rPr lang="en-GB" sz="2200">
                <a:latin typeface="Aptos" panose="020B0004020202020204" pitchFamily="34" charset="0"/>
              </a:rPr>
              <a:t>There are several reasons why this is necessary:</a:t>
            </a:r>
          </a:p>
          <a:p>
            <a:pPr marL="0" indent="0" algn="just">
              <a:buNone/>
            </a:pPr>
            <a:r>
              <a:rPr lang="en-GB" sz="2200">
                <a:latin typeface="Aptos" panose="020B0004020202020204" pitchFamily="34" charset="0"/>
              </a:rPr>
              <a:t>	• To demonstrate the breadth of research you have undertaken.</a:t>
            </a:r>
          </a:p>
          <a:p>
            <a:pPr marL="0" indent="0" algn="just">
              <a:buNone/>
            </a:pPr>
            <a:r>
              <a:rPr lang="en-GB" sz="2200">
                <a:latin typeface="Aptos" panose="020B0004020202020204" pitchFamily="34" charset="0"/>
              </a:rPr>
              <a:t>	• To add academic credibility to your arguments.</a:t>
            </a:r>
          </a:p>
          <a:p>
            <a:pPr marL="0" indent="0" algn="just">
              <a:buNone/>
            </a:pPr>
            <a:r>
              <a:rPr lang="en-GB" sz="2200">
                <a:latin typeface="Aptos" panose="020B0004020202020204" pitchFamily="34" charset="0"/>
              </a:rPr>
              <a:t>	• To enable readers to find the sources you have used in your work.</a:t>
            </a:r>
          </a:p>
          <a:p>
            <a:pPr marL="0" indent="0" algn="just">
              <a:buNone/>
            </a:pPr>
            <a:r>
              <a:rPr lang="en-GB" sz="2200">
                <a:latin typeface="Aptos" panose="020B0004020202020204" pitchFamily="34" charset="0"/>
              </a:rPr>
              <a:t>	• To acknowledge the work of others and avoid accidental plagiarism</a:t>
            </a:r>
          </a:p>
        </p:txBody>
      </p:sp>
      <p:sp>
        <p:nvSpPr>
          <p:cNvPr id="3" name="TextBox 2">
            <a:extLst>
              <a:ext uri="{FF2B5EF4-FFF2-40B4-BE49-F238E27FC236}">
                <a16:creationId xmlns:a16="http://schemas.microsoft.com/office/drawing/2014/main" id="{FBEFC6A8-2687-93E7-2D78-C36B3DA531C9}"/>
              </a:ext>
            </a:extLst>
          </p:cNvPr>
          <p:cNvSpPr txBox="1"/>
          <p:nvPr/>
        </p:nvSpPr>
        <p:spPr>
          <a:xfrm>
            <a:off x="5105400" y="6172200"/>
            <a:ext cx="3200400" cy="369332"/>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rPr>
              <a:t>(UWTSD, 2025, p.3)</a:t>
            </a:r>
          </a:p>
        </p:txBody>
      </p:sp>
    </p:spTree>
    <p:extLst>
      <p:ext uri="{BB962C8B-B14F-4D97-AF65-F5344CB8AC3E}">
        <p14:creationId xmlns:p14="http://schemas.microsoft.com/office/powerpoint/2010/main" val="17953246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EE7264-2E78-E37C-87BA-1D963B3CC0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985924-D159-E6E1-9B8C-4B63C311CBA6}"/>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4000" b="1">
                <a:solidFill>
                  <a:schemeClr val="bg1"/>
                </a:solidFill>
                <a:effectLst>
                  <a:outerShdw blurRad="38100" dist="38100" dir="2700000" algn="tl">
                    <a:srgbClr val="000000">
                      <a:alpha val="43137"/>
                    </a:srgbClr>
                  </a:outerShdw>
                </a:effectLst>
              </a:rPr>
              <a:t>Recognising and Avoiding Academic Misconduct</a:t>
            </a:r>
            <a:endParaRPr lang="en-GB" sz="40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173E3E6D-8ACB-6365-B995-855CB90F3EF0}"/>
              </a:ext>
            </a:extLst>
          </p:cNvPr>
          <p:cNvSpPr>
            <a:spLocks noGrp="1"/>
          </p:cNvSpPr>
          <p:nvPr>
            <p:ph idx="1"/>
          </p:nvPr>
        </p:nvSpPr>
        <p:spPr>
          <a:xfrm>
            <a:off x="971964" y="1643737"/>
            <a:ext cx="5634629" cy="4000239"/>
          </a:xfrm>
        </p:spPr>
        <p:txBody>
          <a:bodyPr>
            <a:normAutofit/>
          </a:bodyPr>
          <a:lstStyle/>
          <a:p>
            <a:pPr>
              <a:lnSpc>
                <a:spcPct val="150000"/>
              </a:lnSpc>
              <a:buFont typeface="Wingdings" panose="05000000000000000000" pitchFamily="2" charset="2"/>
              <a:buChar char="§"/>
            </a:pPr>
            <a:endParaRPr lang="en-GB" sz="2000">
              <a:latin typeface="Aptos" panose="020B0004020202020204" pitchFamily="34" charset="0"/>
            </a:endParaRPr>
          </a:p>
          <a:p>
            <a:pPr>
              <a:lnSpc>
                <a:spcPct val="150000"/>
              </a:lnSpc>
              <a:buFont typeface="Wingdings" panose="05000000000000000000" pitchFamily="2" charset="2"/>
              <a:buChar char="§"/>
            </a:pPr>
            <a:r>
              <a:rPr lang="en-GB" sz="2400">
                <a:latin typeface="Aptos" panose="020B0004020202020204" pitchFamily="34" charset="0"/>
              </a:rPr>
              <a:t>Harvard Referencing Handbook</a:t>
            </a:r>
          </a:p>
          <a:p>
            <a:pPr>
              <a:lnSpc>
                <a:spcPct val="150000"/>
              </a:lnSpc>
              <a:buFont typeface="Wingdings" panose="05000000000000000000" pitchFamily="2" charset="2"/>
              <a:buChar char="§"/>
            </a:pPr>
            <a:r>
              <a:rPr lang="en-GB" sz="2400">
                <a:latin typeface="Aptos" panose="020B0004020202020204" pitchFamily="34" charset="0"/>
              </a:rPr>
              <a:t>Paraphrasing vs. Quoting</a:t>
            </a:r>
          </a:p>
          <a:p>
            <a:pPr>
              <a:lnSpc>
                <a:spcPct val="150000"/>
              </a:lnSpc>
              <a:buFont typeface="Wingdings" panose="05000000000000000000" pitchFamily="2" charset="2"/>
              <a:buChar char="§"/>
            </a:pPr>
            <a:r>
              <a:rPr lang="en-GB" sz="2400">
                <a:latin typeface="Aptos" panose="020B0004020202020204" pitchFamily="34" charset="0"/>
              </a:rPr>
              <a:t>Turnitin Similarity Report</a:t>
            </a:r>
          </a:p>
          <a:p>
            <a:pPr>
              <a:lnSpc>
                <a:spcPct val="150000"/>
              </a:lnSpc>
              <a:buFont typeface="Wingdings" panose="05000000000000000000" pitchFamily="2" charset="2"/>
              <a:buChar char="§"/>
            </a:pPr>
            <a:r>
              <a:rPr lang="en-GB" sz="2400">
                <a:latin typeface="Aptos" panose="020B0004020202020204" pitchFamily="34" charset="0"/>
              </a:rPr>
              <a:t>Do not share your work with anybody!</a:t>
            </a:r>
          </a:p>
        </p:txBody>
      </p:sp>
      <p:pic>
        <p:nvPicPr>
          <p:cNvPr id="10" name="Picture 9">
            <a:extLst>
              <a:ext uri="{FF2B5EF4-FFF2-40B4-BE49-F238E27FC236}">
                <a16:creationId xmlns:a16="http://schemas.microsoft.com/office/drawing/2014/main" id="{A38AA93F-F8FF-CB88-18C7-DD0836886780}"/>
              </a:ext>
            </a:extLst>
          </p:cNvPr>
          <p:cNvPicPr>
            <a:picLocks noChangeAspect="1"/>
          </p:cNvPicPr>
          <p:nvPr/>
        </p:nvPicPr>
        <p:blipFill>
          <a:blip r:embed="rId3"/>
          <a:srcRect l="33114" t="19806" r="34524" b="11197"/>
          <a:stretch>
            <a:fillRect/>
          </a:stretch>
        </p:blipFill>
        <p:spPr>
          <a:xfrm>
            <a:off x="7353473" y="1633491"/>
            <a:ext cx="2740438" cy="389507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28454528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DCB5B5-BB8A-C77D-D5E0-6655137252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77EC69-489E-6904-9421-A217DD48522A}"/>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4000" b="1">
                <a:solidFill>
                  <a:schemeClr val="bg1"/>
                </a:solidFill>
                <a:effectLst>
                  <a:outerShdw blurRad="38100" dist="38100" dir="2700000" algn="tl">
                    <a:srgbClr val="000000">
                      <a:alpha val="43137"/>
                    </a:srgbClr>
                  </a:outerShdw>
                </a:effectLst>
              </a:rPr>
              <a:t>Turnitin Similarity Report</a:t>
            </a:r>
            <a:endParaRPr lang="en-GB" sz="40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0088624A-2A03-EA39-629D-13A9BCD393B3}"/>
              </a:ext>
            </a:extLst>
          </p:cNvPr>
          <p:cNvSpPr>
            <a:spLocks noGrp="1"/>
          </p:cNvSpPr>
          <p:nvPr>
            <p:ph idx="1"/>
          </p:nvPr>
        </p:nvSpPr>
        <p:spPr>
          <a:xfrm>
            <a:off x="4687410" y="1541308"/>
            <a:ext cx="7066625" cy="4175911"/>
          </a:xfrm>
        </p:spPr>
        <p:txBody>
          <a:bodyPr>
            <a:noAutofit/>
          </a:bodyPr>
          <a:lstStyle/>
          <a:p>
            <a:pPr marL="0" indent="0" algn="just">
              <a:lnSpc>
                <a:spcPct val="120000"/>
              </a:lnSpc>
              <a:buNone/>
            </a:pPr>
            <a:r>
              <a:rPr lang="en-GB" sz="2300">
                <a:latin typeface="Aptos" panose="020B0004020202020204" pitchFamily="34" charset="0"/>
              </a:rPr>
              <a:t>A high similarity score does not automatically mean plagiarism.</a:t>
            </a:r>
          </a:p>
          <a:p>
            <a:pPr marL="0" indent="0" algn="just">
              <a:lnSpc>
                <a:spcPct val="120000"/>
              </a:lnSpc>
              <a:buNone/>
            </a:pPr>
            <a:r>
              <a:rPr lang="en-GB" sz="2300">
                <a:latin typeface="Aptos" panose="020B0004020202020204" pitchFamily="34" charset="0"/>
              </a:rPr>
              <a:t>A similarity report shows matching text and should be used to:</a:t>
            </a:r>
          </a:p>
          <a:p>
            <a:pPr lvl="1" algn="just">
              <a:lnSpc>
                <a:spcPct val="120000"/>
              </a:lnSpc>
              <a:buFont typeface="Wingdings" panose="05000000000000000000" pitchFamily="2" charset="2"/>
              <a:buChar char="§"/>
            </a:pPr>
            <a:r>
              <a:rPr lang="en-GB" sz="2300">
                <a:latin typeface="Aptos" panose="020B0004020202020204" pitchFamily="34" charset="0"/>
              </a:rPr>
              <a:t>Check quotations are correctly referenced</a:t>
            </a:r>
          </a:p>
          <a:p>
            <a:pPr lvl="1" algn="just">
              <a:lnSpc>
                <a:spcPct val="120000"/>
              </a:lnSpc>
              <a:buFont typeface="Wingdings" panose="05000000000000000000" pitchFamily="2" charset="2"/>
              <a:buChar char="§"/>
            </a:pPr>
            <a:r>
              <a:rPr lang="en-GB" sz="2300">
                <a:latin typeface="Aptos" panose="020B0004020202020204" pitchFamily="34" charset="0"/>
              </a:rPr>
              <a:t>Check paraphrasing is effective</a:t>
            </a:r>
          </a:p>
          <a:p>
            <a:pPr lvl="1" algn="just">
              <a:lnSpc>
                <a:spcPct val="120000"/>
              </a:lnSpc>
              <a:buFont typeface="Wingdings" panose="05000000000000000000" pitchFamily="2" charset="2"/>
              <a:buChar char="§"/>
            </a:pPr>
            <a:r>
              <a:rPr lang="en-GB" sz="2300">
                <a:latin typeface="Aptos" panose="020B0004020202020204" pitchFamily="34" charset="0"/>
              </a:rPr>
              <a:t>Ensure sources are properly cited</a:t>
            </a:r>
          </a:p>
          <a:p>
            <a:pPr lvl="1" algn="just">
              <a:lnSpc>
                <a:spcPct val="120000"/>
              </a:lnSpc>
              <a:buFont typeface="Wingdings" panose="05000000000000000000" pitchFamily="2" charset="2"/>
              <a:buChar char="§"/>
            </a:pPr>
            <a:r>
              <a:rPr lang="en-GB" sz="2300">
                <a:latin typeface="Aptos" panose="020B0004020202020204" pitchFamily="34" charset="0"/>
              </a:rPr>
              <a:t>Focus on understanding the matches rather than trying to achieve a specific percentage.</a:t>
            </a:r>
          </a:p>
        </p:txBody>
      </p:sp>
      <p:pic>
        <p:nvPicPr>
          <p:cNvPr id="7" name="Picture 6">
            <a:extLst>
              <a:ext uri="{FF2B5EF4-FFF2-40B4-BE49-F238E27FC236}">
                <a16:creationId xmlns:a16="http://schemas.microsoft.com/office/drawing/2014/main" id="{C0FA41F2-B917-660C-BE79-2E851C7941B5}"/>
              </a:ext>
            </a:extLst>
          </p:cNvPr>
          <p:cNvPicPr>
            <a:picLocks noChangeAspect="1"/>
          </p:cNvPicPr>
          <p:nvPr/>
        </p:nvPicPr>
        <p:blipFill>
          <a:blip r:embed="rId3"/>
          <a:stretch>
            <a:fillRect/>
          </a:stretch>
        </p:blipFill>
        <p:spPr>
          <a:xfrm>
            <a:off x="563459" y="2075851"/>
            <a:ext cx="3797719" cy="2851256"/>
          </a:xfrm>
          <a:prstGeom prst="rect">
            <a:avLst/>
          </a:prstGeom>
          <a:ln>
            <a:noFill/>
          </a:ln>
          <a:effectLst>
            <a:outerShdw blurRad="292100" dist="139700" dir="2700000" algn="tl" rotWithShape="0">
              <a:srgbClr val="333333">
                <a:alpha val="65000"/>
              </a:srgbClr>
            </a:outerShdw>
          </a:effectLst>
        </p:spPr>
      </p:pic>
      <p:pic>
        <p:nvPicPr>
          <p:cNvPr id="8" name="Picture 7" descr="Home | Turnitin">
            <a:extLst>
              <a:ext uri="{FF2B5EF4-FFF2-40B4-BE49-F238E27FC236}">
                <a16:creationId xmlns:a16="http://schemas.microsoft.com/office/drawing/2014/main" id="{8E0A0564-C12F-BA85-ED17-F858267B8F5C}"/>
              </a:ext>
            </a:extLst>
          </p:cNvPr>
          <p:cNvPicPr>
            <a:picLocks noChangeAspect="1"/>
          </p:cNvPicPr>
          <p:nvPr/>
        </p:nvPicPr>
        <p:blipFill>
          <a:blip r:embed="rId4"/>
          <a:stretch>
            <a:fillRect/>
          </a:stretch>
        </p:blipFill>
        <p:spPr>
          <a:xfrm>
            <a:off x="1243118" y="2796629"/>
            <a:ext cx="2438400" cy="14097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9932329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A2ECB0-5639-1A86-3A73-DDAAF26AB5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4F26A4-FD1B-9A69-3796-4347311CF35C}"/>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4000" b="1">
                <a:solidFill>
                  <a:schemeClr val="bg1"/>
                </a:solidFill>
                <a:effectLst>
                  <a:outerShdw blurRad="38100" dist="38100" dir="2700000" algn="tl">
                    <a:srgbClr val="000000">
                      <a:alpha val="43137"/>
                    </a:srgbClr>
                  </a:outerShdw>
                </a:effectLst>
              </a:rPr>
              <a:t>Get it right!</a:t>
            </a:r>
            <a:endParaRPr lang="en-GB" sz="4000">
              <a:solidFill>
                <a:schemeClr val="bg1"/>
              </a:solidFill>
              <a:effectLst>
                <a:outerShdw blurRad="38100" dist="38100" dir="2700000" algn="tl">
                  <a:srgbClr val="000000">
                    <a:alpha val="43137"/>
                  </a:srgbClr>
                </a:outerShdw>
              </a:effectLst>
            </a:endParaRPr>
          </a:p>
        </p:txBody>
      </p:sp>
      <p:sp>
        <p:nvSpPr>
          <p:cNvPr id="9" name="Content Placeholder 2">
            <a:extLst>
              <a:ext uri="{FF2B5EF4-FFF2-40B4-BE49-F238E27FC236}">
                <a16:creationId xmlns:a16="http://schemas.microsoft.com/office/drawing/2014/main" id="{4F8766BC-B643-4B78-102C-9464F344EAFE}"/>
              </a:ext>
            </a:extLst>
          </p:cNvPr>
          <p:cNvSpPr txBox="1">
            <a:spLocks/>
          </p:cNvSpPr>
          <p:nvPr/>
        </p:nvSpPr>
        <p:spPr>
          <a:xfrm>
            <a:off x="838200" y="1825626"/>
            <a:ext cx="10515600" cy="3640897"/>
          </a:xfrm>
          <a:prstGeom prst="rect">
            <a:avLst/>
          </a:prstGeom>
          <a:solidFill>
            <a:schemeClr val="accent6">
              <a:lumMod val="20000"/>
              <a:lumOff val="80000"/>
            </a:schemeClr>
          </a:solidFill>
          <a:ln>
            <a:solidFill>
              <a:schemeClr val="tx2"/>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buFont typeface="Wingdings" panose="05000000000000000000" pitchFamily="2" charset="2"/>
              <a:buChar char="§"/>
            </a:pPr>
            <a:r>
              <a:rPr lang="en-GB" sz="2200">
                <a:latin typeface="Aptos" panose="020B0004020202020204" pitchFamily="34" charset="0"/>
              </a:rPr>
              <a:t>Keep a record of the sources you read as you go along.</a:t>
            </a:r>
          </a:p>
          <a:p>
            <a:pPr>
              <a:lnSpc>
                <a:spcPct val="150000"/>
              </a:lnSpc>
              <a:buFont typeface="Wingdings" panose="05000000000000000000" pitchFamily="2" charset="2"/>
              <a:buChar char="§"/>
            </a:pPr>
            <a:r>
              <a:rPr lang="en-GB" sz="2200">
                <a:latin typeface="Aptos" panose="020B0004020202020204" pitchFamily="34" charset="0"/>
              </a:rPr>
              <a:t>Be consistent in the records you keep and in the way you reference. </a:t>
            </a:r>
          </a:p>
          <a:p>
            <a:pPr>
              <a:lnSpc>
                <a:spcPct val="150000"/>
              </a:lnSpc>
              <a:buFont typeface="Wingdings" panose="05000000000000000000" pitchFamily="2" charset="2"/>
              <a:buChar char="§"/>
            </a:pPr>
            <a:r>
              <a:rPr lang="en-GB" sz="2200">
                <a:latin typeface="Aptos" panose="020B0004020202020204" pitchFamily="34" charset="0"/>
              </a:rPr>
              <a:t>Give yourself enough time to research for and check your work. </a:t>
            </a:r>
          </a:p>
          <a:p>
            <a:pPr>
              <a:lnSpc>
                <a:spcPct val="150000"/>
              </a:lnSpc>
              <a:buFont typeface="Wingdings" panose="05000000000000000000" pitchFamily="2" charset="2"/>
              <a:buChar char="§"/>
            </a:pPr>
            <a:r>
              <a:rPr lang="en-GB" sz="2200">
                <a:latin typeface="Aptos" panose="020B0004020202020204" pitchFamily="34" charset="0"/>
              </a:rPr>
              <a:t>Try to put yourself in the shoes of the reader. Think, “if I wanted to find the source of this information, could I?”</a:t>
            </a:r>
          </a:p>
          <a:p>
            <a:pPr>
              <a:lnSpc>
                <a:spcPct val="150000"/>
              </a:lnSpc>
              <a:buFont typeface="Wingdings" panose="05000000000000000000" pitchFamily="2" charset="2"/>
              <a:buChar char="§"/>
            </a:pPr>
            <a:r>
              <a:rPr lang="en-GB" sz="2200">
                <a:latin typeface="Aptos" panose="020B0004020202020204" pitchFamily="34" charset="0"/>
              </a:rPr>
              <a:t>If in doubt, seek clarification or ask for help – </a:t>
            </a:r>
            <a:r>
              <a:rPr lang="en-GB" sz="2200" b="1">
                <a:latin typeface="Aptos" panose="020B0004020202020204" pitchFamily="34" charset="0"/>
              </a:rPr>
              <a:t>Do not suffer in silence!</a:t>
            </a:r>
          </a:p>
        </p:txBody>
      </p:sp>
      <p:sp>
        <p:nvSpPr>
          <p:cNvPr id="10" name="TextBox 9">
            <a:extLst>
              <a:ext uri="{FF2B5EF4-FFF2-40B4-BE49-F238E27FC236}">
                <a16:creationId xmlns:a16="http://schemas.microsoft.com/office/drawing/2014/main" id="{63E5006F-A5C4-48B3-4804-0B885B392F86}"/>
              </a:ext>
            </a:extLst>
          </p:cNvPr>
          <p:cNvSpPr txBox="1"/>
          <p:nvPr/>
        </p:nvSpPr>
        <p:spPr>
          <a:xfrm>
            <a:off x="5105400" y="6172200"/>
            <a:ext cx="3200400" cy="369332"/>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rPr>
              <a:t>(UWTSD, 2025, p.4)</a:t>
            </a:r>
          </a:p>
        </p:txBody>
      </p:sp>
    </p:spTree>
    <p:extLst>
      <p:ext uri="{BB962C8B-B14F-4D97-AF65-F5344CB8AC3E}">
        <p14:creationId xmlns:p14="http://schemas.microsoft.com/office/powerpoint/2010/main" val="322433292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D35212-0C26-CF61-1678-213BFC6A0D5D}"/>
            </a:ext>
          </a:extLst>
        </p:cNvPr>
        <p:cNvGrpSpPr/>
        <p:nvPr/>
      </p:nvGrpSpPr>
      <p:grpSpPr>
        <a:xfrm>
          <a:off x="0" y="0"/>
          <a:ext cx="0" cy="0"/>
          <a:chOff x="0" y="0"/>
          <a:chExt cx="0" cy="0"/>
        </a:xfrm>
      </p:grpSpPr>
      <p:sp>
        <p:nvSpPr>
          <p:cNvPr id="3" name="Speech Bubble: Oval 2">
            <a:extLst>
              <a:ext uri="{FF2B5EF4-FFF2-40B4-BE49-F238E27FC236}">
                <a16:creationId xmlns:a16="http://schemas.microsoft.com/office/drawing/2014/main" id="{258CBF69-A480-81E7-215F-B4BF3460C019}"/>
              </a:ext>
            </a:extLst>
          </p:cNvPr>
          <p:cNvSpPr/>
          <p:nvPr/>
        </p:nvSpPr>
        <p:spPr>
          <a:xfrm>
            <a:off x="2488133" y="484055"/>
            <a:ext cx="7215734" cy="4513248"/>
          </a:xfrm>
          <a:prstGeom prst="wedgeEllipseCallou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3600">
                <a:solidFill>
                  <a:schemeClr val="tx1"/>
                </a:solidFill>
                <a:latin typeface="ADLaM Display" panose="02010000000000000000" pitchFamily="2" charset="0"/>
                <a:ea typeface="ADLaM Display" panose="02010000000000000000" pitchFamily="2" charset="0"/>
                <a:cs typeface="ADLaM Display" panose="02010000000000000000" pitchFamily="2" charset="0"/>
              </a:rPr>
              <a:t>How does academic integrity apply to professional workplace behaviour?</a:t>
            </a:r>
          </a:p>
        </p:txBody>
      </p:sp>
    </p:spTree>
    <p:extLst>
      <p:ext uri="{BB962C8B-B14F-4D97-AF65-F5344CB8AC3E}">
        <p14:creationId xmlns:p14="http://schemas.microsoft.com/office/powerpoint/2010/main" val="52929179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A9A668-80B4-2866-6033-5DD6B050DC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7C29C3-3357-319A-82B4-4AEAF4CD17BC}"/>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4000" b="1">
                <a:solidFill>
                  <a:schemeClr val="bg1"/>
                </a:solidFill>
                <a:effectLst>
                  <a:outerShdw blurRad="38100" dist="38100" dir="2700000" algn="tl">
                    <a:srgbClr val="000000">
                      <a:alpha val="43137"/>
                    </a:srgbClr>
                  </a:outerShdw>
                </a:effectLst>
              </a:rPr>
              <a:t>Resources and Support</a:t>
            </a:r>
            <a:endParaRPr lang="en-GB" sz="40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7A179E39-ECCA-99DF-02B2-64CDB1825594}"/>
              </a:ext>
            </a:extLst>
          </p:cNvPr>
          <p:cNvSpPr>
            <a:spLocks noGrp="1"/>
          </p:cNvSpPr>
          <p:nvPr>
            <p:ph idx="1"/>
          </p:nvPr>
        </p:nvSpPr>
        <p:spPr>
          <a:xfrm>
            <a:off x="461371" y="1562361"/>
            <a:ext cx="11269258" cy="4000239"/>
          </a:xfrm>
        </p:spPr>
        <p:txBody>
          <a:bodyPr>
            <a:normAutofit/>
          </a:bodyPr>
          <a:lstStyle/>
          <a:p>
            <a:pPr>
              <a:buFont typeface="Wingdings" panose="05000000000000000000" pitchFamily="2" charset="2"/>
              <a:buChar char="§"/>
            </a:pPr>
            <a:r>
              <a:rPr lang="en-GB" sz="2200" b="1">
                <a:latin typeface="Aptos" panose="020B0004020202020204" pitchFamily="34" charset="0"/>
              </a:rPr>
              <a:t>Academic and </a:t>
            </a:r>
            <a:r>
              <a:rPr lang="en-GB" sz="2200" b="1" err="1">
                <a:latin typeface="Aptos" panose="020B0004020202020204" pitchFamily="34" charset="0"/>
              </a:rPr>
              <a:t>InfoSkills</a:t>
            </a:r>
            <a:r>
              <a:rPr lang="en-GB" sz="2200">
                <a:latin typeface="Aptos" panose="020B0004020202020204" pitchFamily="34" charset="0"/>
              </a:rPr>
              <a:t>: online study resources, workshops</a:t>
            </a:r>
          </a:p>
          <a:p>
            <a:pPr marL="457200" lvl="1" indent="0">
              <a:buNone/>
            </a:pPr>
            <a:r>
              <a:rPr lang="en-GB" sz="2200">
                <a:latin typeface="Aptos" panose="020B0004020202020204" pitchFamily="34" charset="0"/>
              </a:rPr>
              <a:t>Email: </a:t>
            </a:r>
            <a:r>
              <a:rPr lang="en-GB" sz="2200" b="1" u="sng">
                <a:latin typeface="Aptos" panose="020B0004020202020204" pitchFamily="34" charset="0"/>
                <a:hlinkClick r:id="rId3">
                  <a:extLst>
                    <a:ext uri="{A12FA001-AC4F-418D-AE19-62706E023703}">
                      <ahyp:hlinkClr xmlns:ahyp="http://schemas.microsoft.com/office/drawing/2018/hyperlinkcolor" val="tx"/>
                    </a:ext>
                  </a:extLst>
                </a:hlinkClick>
              </a:rPr>
              <a:t>infoskills@uwtsd.ac.uk</a:t>
            </a:r>
            <a:endParaRPr lang="en-GB" sz="2200">
              <a:latin typeface="Aptos" panose="020B0004020202020204" pitchFamily="34" charset="0"/>
            </a:endParaRPr>
          </a:p>
          <a:p>
            <a:pPr marL="457200" lvl="1" indent="0">
              <a:buNone/>
            </a:pPr>
            <a:r>
              <a:rPr lang="en-GB" sz="2200" b="1" u="sng">
                <a:latin typeface="Aptos" panose="020B0004020202020204" pitchFamily="34" charset="0"/>
                <a:hlinkClick r:id="rId4"/>
              </a:rPr>
              <a:t>Book an appointment</a:t>
            </a:r>
            <a:r>
              <a:rPr lang="en-GB" sz="2200">
                <a:latin typeface="Aptos" panose="020B0004020202020204" pitchFamily="34" charset="0"/>
              </a:rPr>
              <a:t> </a:t>
            </a:r>
          </a:p>
          <a:p>
            <a:pPr marL="0" indent="0">
              <a:buNone/>
            </a:pPr>
            <a:endParaRPr lang="en-GB" sz="2200">
              <a:latin typeface="Aptos" panose="020B0004020202020204" pitchFamily="34" charset="0"/>
            </a:endParaRPr>
          </a:p>
          <a:p>
            <a:pPr>
              <a:buFont typeface="Wingdings" panose="05000000000000000000" pitchFamily="2" charset="2"/>
              <a:buChar char="§"/>
            </a:pPr>
            <a:r>
              <a:rPr lang="en-GB" sz="2200" b="1">
                <a:latin typeface="Aptos" panose="020B0004020202020204" pitchFamily="34" charset="0"/>
              </a:rPr>
              <a:t>Study Skills</a:t>
            </a:r>
            <a:r>
              <a:rPr lang="en-GB" sz="2200">
                <a:latin typeface="Aptos" panose="020B0004020202020204" pitchFamily="34" charset="0"/>
              </a:rPr>
              <a:t>: drop-in sessions</a:t>
            </a:r>
          </a:p>
          <a:p>
            <a:pPr marL="457200" lvl="1" indent="0">
              <a:buNone/>
            </a:pPr>
            <a:r>
              <a:rPr lang="en-GB" sz="2200">
                <a:latin typeface="Aptos" panose="020B0004020202020204" pitchFamily="34" charset="0"/>
              </a:rPr>
              <a:t>Email: </a:t>
            </a:r>
            <a:r>
              <a:rPr lang="en-GB" sz="2200" b="1" u="sng">
                <a:latin typeface="Aptos" panose="020B0004020202020204" pitchFamily="34" charset="0"/>
              </a:rPr>
              <a:t>studyskillsdistance@uwtsd.ac.uk</a:t>
            </a:r>
            <a:endParaRPr lang="en-GB" sz="2200">
              <a:latin typeface="Aptos" panose="020B0004020202020204" pitchFamily="34" charset="0"/>
            </a:endParaRPr>
          </a:p>
          <a:p>
            <a:pPr>
              <a:buFont typeface="Wingdings" panose="05000000000000000000" pitchFamily="2" charset="2"/>
              <a:buChar char="§"/>
            </a:pPr>
            <a:endParaRPr lang="en-GB" sz="2200">
              <a:latin typeface="Aptos" panose="020B0004020202020204" pitchFamily="34" charset="0"/>
            </a:endParaRPr>
          </a:p>
          <a:p>
            <a:pPr>
              <a:buFont typeface="Wingdings" panose="05000000000000000000" pitchFamily="2" charset="2"/>
              <a:buChar char="§"/>
            </a:pPr>
            <a:r>
              <a:rPr lang="en-GB" sz="2200" b="1" err="1">
                <a:latin typeface="Aptos" panose="020B0004020202020204" pitchFamily="34" charset="0"/>
              </a:rPr>
              <a:t>InfoSkills</a:t>
            </a:r>
            <a:r>
              <a:rPr lang="en-GB" sz="2200" b="1">
                <a:latin typeface="Aptos" panose="020B0004020202020204" pitchFamily="34" charset="0"/>
              </a:rPr>
              <a:t> Librarian</a:t>
            </a:r>
            <a:r>
              <a:rPr lang="en-GB" sz="2200">
                <a:latin typeface="Aptos" panose="020B0004020202020204" pitchFamily="34" charset="0"/>
              </a:rPr>
              <a:t>: Lisa Ellis</a:t>
            </a:r>
          </a:p>
          <a:p>
            <a:pPr marL="457200" lvl="1" indent="0">
              <a:buNone/>
            </a:pPr>
            <a:r>
              <a:rPr lang="en-GB" sz="2200">
                <a:latin typeface="Aptos" panose="020B0004020202020204" pitchFamily="34" charset="0"/>
              </a:rPr>
              <a:t>Email: </a:t>
            </a:r>
            <a:r>
              <a:rPr lang="en-GB" sz="2200">
                <a:latin typeface="Aptos" panose="020B0004020202020204" pitchFamily="34" charset="0"/>
                <a:hlinkClick r:id="rId5"/>
              </a:rPr>
              <a:t>l.ellis@uwtsd.ac.uk</a:t>
            </a:r>
            <a:endParaRPr lang="en-GB" sz="2200">
              <a:latin typeface="Aptos" panose="020B0004020202020204" pitchFamily="34" charset="0"/>
            </a:endParaRPr>
          </a:p>
          <a:p>
            <a:pPr marL="457200" lvl="1" indent="0">
              <a:buNone/>
            </a:pPr>
            <a:r>
              <a:rPr lang="en-GB" sz="2200" b="1">
                <a:latin typeface="Aptos" panose="020B0004020202020204" pitchFamily="34" charset="0"/>
                <a:hlinkClick r:id="rId4">
                  <a:extLst>
                    <a:ext uri="{A12FA001-AC4F-418D-AE19-62706E023703}">
                      <ahyp:hlinkClr xmlns:ahyp="http://schemas.microsoft.com/office/drawing/2018/hyperlinkcolor" val="tx"/>
                    </a:ext>
                  </a:extLst>
                </a:hlinkClick>
              </a:rPr>
              <a:t>Book an appointment here</a:t>
            </a:r>
            <a:endParaRPr lang="en-GB" sz="2200" b="1">
              <a:latin typeface="Aptos" panose="020B0004020202020204" pitchFamily="34" charset="0"/>
            </a:endParaRPr>
          </a:p>
        </p:txBody>
      </p:sp>
      <p:pic>
        <p:nvPicPr>
          <p:cNvPr id="3" name="Picture 2">
            <a:extLst>
              <a:ext uri="{FF2B5EF4-FFF2-40B4-BE49-F238E27FC236}">
                <a16:creationId xmlns:a16="http://schemas.microsoft.com/office/drawing/2014/main" id="{D8571D3A-0AFE-4093-181B-87E1C1016CE9}"/>
              </a:ext>
            </a:extLst>
          </p:cNvPr>
          <p:cNvPicPr>
            <a:picLocks noChangeAspect="1"/>
          </p:cNvPicPr>
          <p:nvPr/>
        </p:nvPicPr>
        <p:blipFill>
          <a:blip r:embed="rId6"/>
          <a:srcRect l="1112" t="13332" r="1851" b="6667"/>
          <a:stretch/>
        </p:blipFill>
        <p:spPr>
          <a:xfrm>
            <a:off x="6852101" y="2255356"/>
            <a:ext cx="4724400" cy="314695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19384297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CF11B6-B421-ECDA-CA87-F197BA7CFA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24C3FA-B49F-5F06-5ADB-D6EABFB606B5}"/>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4000" b="1">
                <a:solidFill>
                  <a:schemeClr val="bg1"/>
                </a:solidFill>
                <a:effectLst>
                  <a:outerShdw blurRad="38100" dist="38100" dir="2700000" algn="tl">
                    <a:srgbClr val="000000">
                      <a:alpha val="43137"/>
                    </a:srgbClr>
                  </a:outerShdw>
                </a:effectLst>
              </a:rPr>
              <a:t>Recommended Learning Paths</a:t>
            </a:r>
            <a:endParaRPr lang="en-GB" sz="4000">
              <a:solidFill>
                <a:schemeClr val="bg1"/>
              </a:solidFill>
              <a:effectLst>
                <a:outerShdw blurRad="38100" dist="38100" dir="2700000" algn="tl">
                  <a:srgbClr val="000000">
                    <a:alpha val="43137"/>
                  </a:srgbClr>
                </a:outerShdw>
              </a:effectLst>
            </a:endParaRPr>
          </a:p>
        </p:txBody>
      </p:sp>
      <p:pic>
        <p:nvPicPr>
          <p:cNvPr id="9" name="Picture 8">
            <a:extLst>
              <a:ext uri="{FF2B5EF4-FFF2-40B4-BE49-F238E27FC236}">
                <a16:creationId xmlns:a16="http://schemas.microsoft.com/office/drawing/2014/main" id="{FC2052AD-372E-E12F-C5C5-914E05B1D6A0}"/>
              </a:ext>
            </a:extLst>
          </p:cNvPr>
          <p:cNvPicPr>
            <a:picLocks noChangeAspect="1"/>
          </p:cNvPicPr>
          <p:nvPr/>
        </p:nvPicPr>
        <p:blipFill>
          <a:blip r:embed="rId3"/>
          <a:srcRect l="1852" t="29913" r="30741" b="24443"/>
          <a:stretch>
            <a:fillRect/>
          </a:stretch>
        </p:blipFill>
        <p:spPr>
          <a:xfrm>
            <a:off x="291830" y="1694121"/>
            <a:ext cx="8769486" cy="3958681"/>
          </a:xfrm>
          <a:prstGeom prst="rect">
            <a:avLst/>
          </a:prstGeom>
          <a:ln>
            <a:noFill/>
          </a:ln>
          <a:effectLst>
            <a:outerShdw blurRad="292100" dist="139700" dir="2700000" algn="tl" rotWithShape="0">
              <a:srgbClr val="333333">
                <a:alpha val="65000"/>
              </a:srgbClr>
            </a:outerShdw>
          </a:effectLst>
        </p:spPr>
      </p:pic>
      <p:sp>
        <p:nvSpPr>
          <p:cNvPr id="10" name="TextBox 9">
            <a:extLst>
              <a:ext uri="{FF2B5EF4-FFF2-40B4-BE49-F238E27FC236}">
                <a16:creationId xmlns:a16="http://schemas.microsoft.com/office/drawing/2014/main" id="{DCE78811-2904-E176-4FB1-741B535082F3}"/>
              </a:ext>
            </a:extLst>
          </p:cNvPr>
          <p:cNvSpPr txBox="1"/>
          <p:nvPr/>
        </p:nvSpPr>
        <p:spPr>
          <a:xfrm>
            <a:off x="9372600" y="4520953"/>
            <a:ext cx="2438400" cy="923330"/>
          </a:xfrm>
          <a:prstGeom prst="rect">
            <a:avLst/>
          </a:prstGeom>
          <a:noFill/>
        </p:spPr>
        <p:txBody>
          <a:bodyPr wrap="square" rtlCol="0">
            <a:spAutoFit/>
          </a:bodyPr>
          <a:lstStyle/>
          <a:p>
            <a:r>
              <a:rPr lang="en-GB" b="1">
                <a:latin typeface="Aptos" panose="020B0004020202020204" pitchFamily="34" charset="0"/>
              </a:rPr>
              <a:t>Access</a:t>
            </a:r>
            <a:r>
              <a:rPr lang="en-GB">
                <a:latin typeface="Aptos" panose="020B0004020202020204" pitchFamily="34" charset="0"/>
              </a:rPr>
              <a:t>:</a:t>
            </a:r>
          </a:p>
          <a:p>
            <a:r>
              <a:rPr lang="en-GB">
                <a:latin typeface="Aptos" panose="020B0004020202020204" pitchFamily="34" charset="0"/>
                <a:hlinkClick r:id="rId4"/>
              </a:rPr>
              <a:t>Referencing | Library </a:t>
            </a:r>
            <a:r>
              <a:rPr lang="en-GB" err="1">
                <a:latin typeface="Aptos" panose="020B0004020202020204" pitchFamily="34" charset="0"/>
                <a:hlinkClick r:id="rId4"/>
              </a:rPr>
              <a:t>Infoskills</a:t>
            </a:r>
            <a:endParaRPr lang="en-GB">
              <a:latin typeface="Aptos" panose="020B0004020202020204" pitchFamily="34" charset="0"/>
            </a:endParaRPr>
          </a:p>
        </p:txBody>
      </p:sp>
    </p:spTree>
    <p:extLst>
      <p:ext uri="{BB962C8B-B14F-4D97-AF65-F5344CB8AC3E}">
        <p14:creationId xmlns:p14="http://schemas.microsoft.com/office/powerpoint/2010/main" val="397916197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B944BFA-D7B2-1B87-27FD-47DC942131D5}"/>
              </a:ext>
            </a:extLst>
          </p:cNvPr>
          <p:cNvPicPr>
            <a:picLocks noChangeAspect="1"/>
          </p:cNvPicPr>
          <p:nvPr/>
        </p:nvPicPr>
        <p:blipFill>
          <a:blip r:embed="rId2"/>
          <a:stretch>
            <a:fillRect/>
          </a:stretch>
        </p:blipFill>
        <p:spPr>
          <a:xfrm>
            <a:off x="0" y="0"/>
            <a:ext cx="12197046" cy="6012492"/>
          </a:xfrm>
          <a:prstGeom prst="rect">
            <a:avLst/>
          </a:prstGeom>
        </p:spPr>
      </p:pic>
      <p:sp>
        <p:nvSpPr>
          <p:cNvPr id="5" name="Rectangle: Rounded Corners 4">
            <a:extLst>
              <a:ext uri="{FF2B5EF4-FFF2-40B4-BE49-F238E27FC236}">
                <a16:creationId xmlns:a16="http://schemas.microsoft.com/office/drawing/2014/main" id="{26E540B8-8EDA-43F3-2878-D17DDB85C730}"/>
              </a:ext>
            </a:extLst>
          </p:cNvPr>
          <p:cNvSpPr/>
          <p:nvPr/>
        </p:nvSpPr>
        <p:spPr>
          <a:xfrm>
            <a:off x="1528174" y="2217107"/>
            <a:ext cx="4440477" cy="2167003"/>
          </a:xfrm>
          <a:prstGeom prst="roundRect">
            <a:avLst/>
          </a:prstGeom>
          <a:solidFill>
            <a:schemeClr val="tx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DEBCA3D-4447-424E-1469-90D56B8AFBC2}"/>
              </a:ext>
            </a:extLst>
          </p:cNvPr>
          <p:cNvSpPr txBox="1"/>
          <p:nvPr/>
        </p:nvSpPr>
        <p:spPr>
          <a:xfrm>
            <a:off x="1806879" y="2464961"/>
            <a:ext cx="3883068" cy="923330"/>
          </a:xfrm>
          <a:prstGeom prst="rect">
            <a:avLst/>
          </a:prstGeom>
          <a:noFill/>
        </p:spPr>
        <p:txBody>
          <a:bodyPr wrap="square" rtlCol="0">
            <a:spAutoFit/>
          </a:bodyPr>
          <a:lstStyle/>
          <a:p>
            <a:r>
              <a:rPr lang="en-GB" sz="5400" b="1">
                <a:solidFill>
                  <a:schemeClr val="accent3">
                    <a:lumMod val="20000"/>
                    <a:lumOff val="80000"/>
                  </a:schemeClr>
                </a:solidFill>
              </a:rPr>
              <a:t>BREAK TIME</a:t>
            </a:r>
          </a:p>
        </p:txBody>
      </p:sp>
      <p:pic>
        <p:nvPicPr>
          <p:cNvPr id="9" name="Graphic 8" descr="Coffee with solid fill">
            <a:extLst>
              <a:ext uri="{FF2B5EF4-FFF2-40B4-BE49-F238E27FC236}">
                <a16:creationId xmlns:a16="http://schemas.microsoft.com/office/drawing/2014/main" id="{084E6689-34D8-8C6C-7122-31CAD2B0069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291212" y="3388291"/>
            <a:ext cx="914400" cy="914400"/>
          </a:xfrm>
          <a:prstGeom prst="rect">
            <a:avLst/>
          </a:prstGeom>
        </p:spPr>
      </p:pic>
    </p:spTree>
    <p:extLst>
      <p:ext uri="{BB962C8B-B14F-4D97-AF65-F5344CB8AC3E}">
        <p14:creationId xmlns:p14="http://schemas.microsoft.com/office/powerpoint/2010/main" val="88406212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1158CA-1E66-4165-F0A2-90D6108FA9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11815E-3431-2180-8DA0-659BD279379F}"/>
              </a:ext>
            </a:extLst>
          </p:cNvPr>
          <p:cNvSpPr>
            <a:spLocks noGrp="1"/>
          </p:cNvSpPr>
          <p:nvPr>
            <p:ph type="title"/>
          </p:nvPr>
        </p:nvSpPr>
        <p:spPr>
          <a:xfrm>
            <a:off x="1447802" y="2267378"/>
            <a:ext cx="5399566" cy="1638316"/>
          </a:xfrm>
        </p:spPr>
        <p:txBody>
          <a:bodyPr/>
          <a:lstStyle/>
          <a:p>
            <a:r>
              <a:rPr lang="en-GB" sz="5400">
                <a:effectLst>
                  <a:outerShdw blurRad="38100" dist="38100" dir="2700000" algn="tl">
                    <a:srgbClr val="000000">
                      <a:alpha val="43137"/>
                    </a:srgbClr>
                  </a:outerShdw>
                </a:effectLst>
              </a:rPr>
              <a:t>Essay-Writing</a:t>
            </a:r>
            <a:br>
              <a:rPr lang="en-GB" sz="4800">
                <a:latin typeface="Aptos" panose="020B0004020202020204" pitchFamily="34" charset="0"/>
              </a:rPr>
            </a:br>
            <a:endParaRPr lang="en-GB" sz="4800">
              <a:effectLst>
                <a:outerShdw blurRad="38100" dist="38100" dir="2700000" algn="tl">
                  <a:srgbClr val="000000">
                    <a:alpha val="43137"/>
                  </a:srgbClr>
                </a:outerShdw>
              </a:effectLst>
            </a:endParaRPr>
          </a:p>
        </p:txBody>
      </p:sp>
      <p:pic>
        <p:nvPicPr>
          <p:cNvPr id="4" name="Graphic 3" descr="Open book with table lamp, books, pen and pencil">
            <a:extLst>
              <a:ext uri="{FF2B5EF4-FFF2-40B4-BE49-F238E27FC236}">
                <a16:creationId xmlns:a16="http://schemas.microsoft.com/office/drawing/2014/main" id="{33A47F2B-B839-AC3D-D6FD-75BD02E205E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360582" y="1119962"/>
            <a:ext cx="6496494" cy="6496494"/>
          </a:xfrm>
          <a:prstGeom prst="rect">
            <a:avLst/>
          </a:prstGeom>
        </p:spPr>
      </p:pic>
    </p:spTree>
    <p:extLst>
      <p:ext uri="{BB962C8B-B14F-4D97-AF65-F5344CB8AC3E}">
        <p14:creationId xmlns:p14="http://schemas.microsoft.com/office/powerpoint/2010/main" val="269903951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6FBE70-1239-A585-CA26-1D8E15CE99B8}"/>
            </a:ext>
          </a:extLst>
        </p:cNvPr>
        <p:cNvGrpSpPr/>
        <p:nvPr/>
      </p:nvGrpSpPr>
      <p:grpSpPr>
        <a:xfrm>
          <a:off x="0" y="0"/>
          <a:ext cx="0" cy="0"/>
          <a:chOff x="0" y="0"/>
          <a:chExt cx="0" cy="0"/>
        </a:xfrm>
      </p:grpSpPr>
      <p:sp>
        <p:nvSpPr>
          <p:cNvPr id="9" name="Title 1">
            <a:extLst>
              <a:ext uri="{FF2B5EF4-FFF2-40B4-BE49-F238E27FC236}">
                <a16:creationId xmlns:a16="http://schemas.microsoft.com/office/drawing/2014/main" id="{7AEA964B-49E5-04CF-FE15-CF22FFEAD407}"/>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Essays</a:t>
            </a:r>
            <a:endParaRPr lang="en-GB" sz="4800">
              <a:solidFill>
                <a:schemeClr val="bg1"/>
              </a:solidFill>
              <a:effectLst>
                <a:outerShdw blurRad="38100" dist="38100" dir="2700000" algn="tl">
                  <a:srgbClr val="000000">
                    <a:alpha val="43137"/>
                  </a:srgbClr>
                </a:outerShdw>
              </a:effectLst>
            </a:endParaRPr>
          </a:p>
        </p:txBody>
      </p:sp>
      <p:pic>
        <p:nvPicPr>
          <p:cNvPr id="10" name="Picture 9">
            <a:extLst>
              <a:ext uri="{FF2B5EF4-FFF2-40B4-BE49-F238E27FC236}">
                <a16:creationId xmlns:a16="http://schemas.microsoft.com/office/drawing/2014/main" id="{E1A6FAF1-1184-71E7-5D64-E998DEAC883F}"/>
              </a:ext>
            </a:extLst>
          </p:cNvPr>
          <p:cNvPicPr>
            <a:picLocks noChangeAspect="1"/>
          </p:cNvPicPr>
          <p:nvPr/>
        </p:nvPicPr>
        <p:blipFill>
          <a:blip r:embed="rId3"/>
          <a:stretch>
            <a:fillRect/>
          </a:stretch>
        </p:blipFill>
        <p:spPr>
          <a:xfrm>
            <a:off x="6819257" y="2082144"/>
            <a:ext cx="4166069" cy="2776294"/>
          </a:xfrm>
          <a:prstGeom prst="rect">
            <a:avLst/>
          </a:prstGeom>
          <a:ln>
            <a:noFill/>
          </a:ln>
          <a:effectLst>
            <a:outerShdw blurRad="292100" dist="139700" dir="2700000" algn="tl" rotWithShape="0">
              <a:srgbClr val="333333">
                <a:alpha val="65000"/>
              </a:srgbClr>
            </a:outerShdw>
          </a:effectLst>
        </p:spPr>
      </p:pic>
      <p:sp>
        <p:nvSpPr>
          <p:cNvPr id="11" name="Speech Bubble: Oval 10">
            <a:extLst>
              <a:ext uri="{FF2B5EF4-FFF2-40B4-BE49-F238E27FC236}">
                <a16:creationId xmlns:a16="http://schemas.microsoft.com/office/drawing/2014/main" id="{B950655D-298A-5776-DCC3-C3BEA626E4C6}"/>
              </a:ext>
            </a:extLst>
          </p:cNvPr>
          <p:cNvSpPr/>
          <p:nvPr/>
        </p:nvSpPr>
        <p:spPr>
          <a:xfrm>
            <a:off x="972203" y="1572426"/>
            <a:ext cx="5123797" cy="3713148"/>
          </a:xfrm>
          <a:prstGeom prst="wedgeEllipseCallou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3600">
                <a:solidFill>
                  <a:schemeClr val="tx1"/>
                </a:solidFill>
                <a:latin typeface="ADLaM Display" panose="02010000000000000000" pitchFamily="2" charset="0"/>
                <a:ea typeface="ADLaM Display" panose="02010000000000000000" pitchFamily="2" charset="0"/>
                <a:cs typeface="ADLaM Display" panose="02010000000000000000" pitchFamily="2" charset="0"/>
              </a:rPr>
              <a:t>What is an essay?</a:t>
            </a:r>
          </a:p>
        </p:txBody>
      </p:sp>
    </p:spTree>
    <p:extLst>
      <p:ext uri="{BB962C8B-B14F-4D97-AF65-F5344CB8AC3E}">
        <p14:creationId xmlns:p14="http://schemas.microsoft.com/office/powerpoint/2010/main" val="404644270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1E02DC2-2591-48EA-16A2-16C9DA1D112E}"/>
              </a:ext>
            </a:extLst>
          </p:cNvPr>
          <p:cNvSpPr txBox="1">
            <a:spLocks/>
          </p:cNvSpPr>
          <p:nvPr/>
        </p:nvSpPr>
        <p:spPr>
          <a:xfrm>
            <a:off x="303179" y="139478"/>
            <a:ext cx="11585642" cy="1152239"/>
          </a:xfrm>
          <a:prstGeom prst="rect">
            <a:avLst/>
          </a:prstGeom>
          <a:solidFill>
            <a:srgbClr val="295E8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800" b="1">
                <a:solidFill>
                  <a:schemeClr val="bg1"/>
                </a:solidFill>
                <a:effectLst>
                  <a:outerShdw blurRad="38100" dist="38100" dir="2700000" algn="tl">
                    <a:srgbClr val="000000">
                      <a:alpha val="43137"/>
                    </a:srgbClr>
                  </a:outerShdw>
                </a:effectLst>
              </a:rPr>
              <a:t>What is an Essay?</a:t>
            </a:r>
            <a:endParaRPr lang="en-GB" sz="4800">
              <a:solidFill>
                <a:schemeClr val="bg1"/>
              </a:solidFill>
              <a:effectLst>
                <a:outerShdw blurRad="38100" dist="38100" dir="2700000" algn="tl">
                  <a:srgbClr val="000000">
                    <a:alpha val="43137"/>
                  </a:srgbClr>
                </a:outerShdw>
              </a:effectLst>
            </a:endParaRPr>
          </a:p>
        </p:txBody>
      </p:sp>
      <p:sp>
        <p:nvSpPr>
          <p:cNvPr id="5" name="Subtitle 2">
            <a:extLst>
              <a:ext uri="{FF2B5EF4-FFF2-40B4-BE49-F238E27FC236}">
                <a16:creationId xmlns:a16="http://schemas.microsoft.com/office/drawing/2014/main" id="{825842EF-8F64-7A8E-BEDC-FC55DCEB99C8}"/>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6" name="Subtitle 2">
            <a:extLst>
              <a:ext uri="{FF2B5EF4-FFF2-40B4-BE49-F238E27FC236}">
                <a16:creationId xmlns:a16="http://schemas.microsoft.com/office/drawing/2014/main" id="{87AECB59-431E-F4FF-91CD-D325D87E1CFB}"/>
              </a:ext>
            </a:extLst>
          </p:cNvPr>
          <p:cNvSpPr txBox="1">
            <a:spLocks/>
          </p:cNvSpPr>
          <p:nvPr/>
        </p:nvSpPr>
        <p:spPr>
          <a:xfrm>
            <a:off x="421419" y="1601031"/>
            <a:ext cx="11585641" cy="4035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fontAlgn="t">
              <a:buNone/>
            </a:pPr>
            <a:r>
              <a:rPr lang="en-GB" sz="2400" b="1">
                <a:solidFill>
                  <a:schemeClr val="accent6">
                    <a:lumMod val="50000"/>
                  </a:schemeClr>
                </a:solidFill>
                <a:latin typeface="Aptos" panose="020B0004020202020204" pitchFamily="34" charset="0"/>
              </a:rPr>
              <a:t>An essay is a structured piece of academic writing that responds to a question, topic, or argument using evidence and critical thinking.</a:t>
            </a:r>
          </a:p>
          <a:p>
            <a:pPr fontAlgn="t">
              <a:buNone/>
            </a:pPr>
            <a:endParaRPr lang="en-GB" sz="2400">
              <a:latin typeface="Aptos" panose="020B0004020202020204" pitchFamily="34" charset="0"/>
            </a:endParaRPr>
          </a:p>
          <a:p>
            <a:pPr lvl="0" fontAlgn="t">
              <a:lnSpc>
                <a:spcPct val="100000"/>
              </a:lnSpc>
              <a:buFont typeface="Wingdings" panose="05000000000000000000" pitchFamily="2" charset="2"/>
              <a:buChar char="§"/>
            </a:pPr>
            <a:r>
              <a:rPr lang="en-GB" sz="2400">
                <a:latin typeface="Aptos" panose="020B0004020202020204" pitchFamily="34" charset="0"/>
              </a:rPr>
              <a:t>Presents a clear argument or main point.</a:t>
            </a:r>
          </a:p>
          <a:p>
            <a:pPr lvl="0" fontAlgn="t">
              <a:lnSpc>
                <a:spcPct val="100000"/>
              </a:lnSpc>
              <a:buFont typeface="Wingdings" panose="05000000000000000000" pitchFamily="2" charset="2"/>
              <a:buChar char="§"/>
            </a:pPr>
            <a:r>
              <a:rPr lang="en-GB" sz="2400">
                <a:latin typeface="Aptos" panose="020B0004020202020204" pitchFamily="34" charset="0"/>
              </a:rPr>
              <a:t>Uses evidence from credible sources to support ideas.</a:t>
            </a:r>
          </a:p>
          <a:p>
            <a:pPr lvl="0" fontAlgn="t">
              <a:lnSpc>
                <a:spcPct val="100000"/>
              </a:lnSpc>
              <a:buFont typeface="Wingdings" panose="05000000000000000000" pitchFamily="2" charset="2"/>
              <a:buChar char="§"/>
            </a:pPr>
            <a:r>
              <a:rPr lang="en-GB" sz="2400">
                <a:latin typeface="Aptos" panose="020B0004020202020204" pitchFamily="34" charset="0"/>
              </a:rPr>
              <a:t>Demonstrates critical analysis, rather than simply describing information.</a:t>
            </a:r>
          </a:p>
          <a:p>
            <a:pPr lvl="0" fontAlgn="t">
              <a:lnSpc>
                <a:spcPct val="100000"/>
              </a:lnSpc>
              <a:buFont typeface="Wingdings" panose="05000000000000000000" pitchFamily="2" charset="2"/>
              <a:buChar char="§"/>
            </a:pPr>
            <a:r>
              <a:rPr lang="en-GB" sz="2400">
                <a:latin typeface="Aptos" panose="020B0004020202020204" pitchFamily="34" charset="0"/>
              </a:rPr>
              <a:t>Follows a logical structure with an introduction, main body, and conclusion.</a:t>
            </a:r>
          </a:p>
          <a:p>
            <a:pPr lvl="0" fontAlgn="t">
              <a:lnSpc>
                <a:spcPct val="100000"/>
              </a:lnSpc>
              <a:buFont typeface="Wingdings" panose="05000000000000000000" pitchFamily="2" charset="2"/>
              <a:buChar char="§"/>
            </a:pPr>
            <a:r>
              <a:rPr lang="en-GB" sz="2400">
                <a:latin typeface="Aptos" panose="020B0004020202020204" pitchFamily="34" charset="0"/>
              </a:rPr>
              <a:t>Is written in an academic style and includes appropriate citations and references.</a:t>
            </a:r>
          </a:p>
          <a:p>
            <a:pPr marL="0" indent="0">
              <a:lnSpc>
                <a:spcPct val="170000"/>
              </a:lnSpc>
              <a:buNone/>
            </a:pPr>
            <a:endParaRPr lang="en-GB" sz="2200">
              <a:solidFill>
                <a:schemeClr val="tx2"/>
              </a:solidFill>
              <a:latin typeface="Aptos" panose="020B0004020202020204" pitchFamily="34" charset="0"/>
            </a:endParaRPr>
          </a:p>
        </p:txBody>
      </p:sp>
    </p:spTree>
    <p:extLst>
      <p:ext uri="{BB962C8B-B14F-4D97-AF65-F5344CB8AC3E}">
        <p14:creationId xmlns:p14="http://schemas.microsoft.com/office/powerpoint/2010/main" val="351901357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953FC92-7AF0-5EB8-3957-7F07D10576A6}"/>
              </a:ext>
            </a:extLst>
          </p:cNvPr>
          <p:cNvSpPr txBox="1">
            <a:spLocks/>
          </p:cNvSpPr>
          <p:nvPr/>
        </p:nvSpPr>
        <p:spPr>
          <a:xfrm>
            <a:off x="303179" y="139478"/>
            <a:ext cx="11585642" cy="1023015"/>
          </a:xfrm>
          <a:prstGeom prst="rect">
            <a:avLst/>
          </a:prstGeom>
          <a:solidFill>
            <a:srgbClr val="295E8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400" b="1">
                <a:solidFill>
                  <a:schemeClr val="bg1"/>
                </a:solidFill>
                <a:effectLst>
                  <a:outerShdw blurRad="38100" dist="38100" dir="2700000" algn="tl">
                    <a:srgbClr val="000000">
                      <a:alpha val="43137"/>
                    </a:srgbClr>
                  </a:outerShdw>
                </a:effectLst>
              </a:rPr>
              <a:t>Essay Format</a:t>
            </a:r>
            <a:endParaRPr lang="en-GB" sz="4400">
              <a:solidFill>
                <a:schemeClr val="bg1"/>
              </a:solidFill>
              <a:effectLst>
                <a:outerShdw blurRad="38100" dist="38100" dir="2700000" algn="tl">
                  <a:srgbClr val="000000">
                    <a:alpha val="43137"/>
                  </a:srgbClr>
                </a:outerShdw>
              </a:effectLst>
            </a:endParaRPr>
          </a:p>
        </p:txBody>
      </p:sp>
      <p:sp>
        <p:nvSpPr>
          <p:cNvPr id="5" name="Subtitle 2">
            <a:extLst>
              <a:ext uri="{FF2B5EF4-FFF2-40B4-BE49-F238E27FC236}">
                <a16:creationId xmlns:a16="http://schemas.microsoft.com/office/drawing/2014/main" id="{6D77029E-1C8D-59C8-05A1-FCE17982759F}"/>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6" name="Subtitle 2">
            <a:extLst>
              <a:ext uri="{FF2B5EF4-FFF2-40B4-BE49-F238E27FC236}">
                <a16:creationId xmlns:a16="http://schemas.microsoft.com/office/drawing/2014/main" id="{891D3FEB-E259-CBD7-D175-73082B1A0384}"/>
              </a:ext>
            </a:extLst>
          </p:cNvPr>
          <p:cNvSpPr txBox="1">
            <a:spLocks/>
          </p:cNvSpPr>
          <p:nvPr/>
        </p:nvSpPr>
        <p:spPr>
          <a:xfrm>
            <a:off x="517450" y="1448715"/>
            <a:ext cx="11157099" cy="4035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buFont typeface="Wingdings" panose="05000000000000000000" pitchFamily="2" charset="2"/>
              <a:buChar char="§"/>
            </a:pPr>
            <a:r>
              <a:rPr lang="en-GB" sz="2300">
                <a:latin typeface="Aptos" panose="020B0004020202020204" pitchFamily="34" charset="0"/>
              </a:rPr>
              <a:t>An essay usually contains an introduction, main body, conclusion.</a:t>
            </a:r>
          </a:p>
          <a:p>
            <a:pPr>
              <a:lnSpc>
                <a:spcPct val="150000"/>
              </a:lnSpc>
              <a:buFont typeface="Wingdings" panose="05000000000000000000" pitchFamily="2" charset="2"/>
              <a:buChar char="§"/>
            </a:pPr>
            <a:r>
              <a:rPr lang="en-GB" sz="2300">
                <a:latin typeface="Aptos" panose="020B0004020202020204" pitchFamily="34" charset="0"/>
              </a:rPr>
              <a:t>Section headings are </a:t>
            </a:r>
            <a:r>
              <a:rPr lang="en-GB" sz="2300" b="1" u="sng">
                <a:latin typeface="Aptos" panose="020B0004020202020204" pitchFamily="34" charset="0"/>
              </a:rPr>
              <a:t>not</a:t>
            </a:r>
            <a:r>
              <a:rPr lang="en-GB" sz="2300">
                <a:latin typeface="Aptos" panose="020B0004020202020204" pitchFamily="34" charset="0"/>
              </a:rPr>
              <a:t> permitted when writing in essay format (</a:t>
            </a:r>
            <a:r>
              <a:rPr lang="en-GB" sz="2300" i="1">
                <a:latin typeface="Aptos" panose="020B0004020202020204" pitchFamily="34" charset="0"/>
              </a:rPr>
              <a:t>unlike in a report</a:t>
            </a:r>
            <a:r>
              <a:rPr lang="en-GB" sz="2300">
                <a:latin typeface="Aptos" panose="020B0004020202020204" pitchFamily="34" charset="0"/>
              </a:rPr>
              <a:t>). Marks will be deducted if you do this in your assignment.</a:t>
            </a:r>
          </a:p>
          <a:p>
            <a:pPr>
              <a:lnSpc>
                <a:spcPct val="150000"/>
              </a:lnSpc>
              <a:buFont typeface="Wingdings" panose="05000000000000000000" pitchFamily="2" charset="2"/>
              <a:buChar char="§"/>
            </a:pPr>
            <a:r>
              <a:rPr lang="en-GB" sz="2300">
                <a:latin typeface="Aptos" panose="020B0004020202020204" pitchFamily="34" charset="0"/>
              </a:rPr>
              <a:t>Instead, use paragraphs that flow nicely from one to the next (</a:t>
            </a:r>
            <a:r>
              <a:rPr lang="en-GB" sz="2300" b="1">
                <a:solidFill>
                  <a:schemeClr val="accent1">
                    <a:lumMod val="60000"/>
                    <a:lumOff val="40000"/>
                  </a:schemeClr>
                </a:solidFill>
                <a:latin typeface="Aptos" panose="020B0004020202020204" pitchFamily="34" charset="0"/>
              </a:rPr>
              <a:t>PEEL</a:t>
            </a:r>
            <a:r>
              <a:rPr lang="en-GB" sz="2300">
                <a:solidFill>
                  <a:schemeClr val="accent1">
                    <a:lumMod val="60000"/>
                    <a:lumOff val="40000"/>
                  </a:schemeClr>
                </a:solidFill>
                <a:latin typeface="Aptos" panose="020B0004020202020204" pitchFamily="34" charset="0"/>
              </a:rPr>
              <a:t> </a:t>
            </a:r>
            <a:r>
              <a:rPr lang="en-GB" sz="2300" b="1">
                <a:solidFill>
                  <a:schemeClr val="accent1">
                    <a:lumMod val="60000"/>
                    <a:lumOff val="40000"/>
                  </a:schemeClr>
                </a:solidFill>
                <a:latin typeface="Aptos" panose="020B0004020202020204" pitchFamily="34" charset="0"/>
              </a:rPr>
              <a:t>structure</a:t>
            </a:r>
            <a:r>
              <a:rPr lang="en-GB" sz="2300">
                <a:latin typeface="Aptos" panose="020B0004020202020204" pitchFamily="34" charset="0"/>
              </a:rPr>
              <a:t>)</a:t>
            </a:r>
          </a:p>
          <a:p>
            <a:pPr>
              <a:lnSpc>
                <a:spcPct val="150000"/>
              </a:lnSpc>
              <a:buFont typeface="Wingdings" panose="05000000000000000000" pitchFamily="2" charset="2"/>
              <a:buChar char="§"/>
            </a:pPr>
            <a:r>
              <a:rPr lang="en-GB" sz="2300">
                <a:latin typeface="Aptos" panose="020B0004020202020204" pitchFamily="34" charset="0"/>
              </a:rPr>
              <a:t>Essays are generally written in the third-person.</a:t>
            </a:r>
          </a:p>
          <a:p>
            <a:pPr marL="0" indent="0">
              <a:lnSpc>
                <a:spcPct val="150000"/>
              </a:lnSpc>
              <a:buNone/>
            </a:pPr>
            <a:endParaRPr lang="en-GB" sz="2400">
              <a:latin typeface="Aptos" panose="020B0004020202020204" pitchFamily="34" charset="0"/>
            </a:endParaRPr>
          </a:p>
          <a:p>
            <a:pPr marL="0" indent="0">
              <a:lnSpc>
                <a:spcPct val="170000"/>
              </a:lnSpc>
              <a:buNone/>
            </a:pPr>
            <a:endParaRPr lang="en-GB" sz="2200">
              <a:solidFill>
                <a:schemeClr val="tx2"/>
              </a:solidFill>
              <a:latin typeface="Aptos" panose="020B0004020202020204" pitchFamily="34" charset="0"/>
            </a:endParaRPr>
          </a:p>
        </p:txBody>
      </p:sp>
      <p:pic>
        <p:nvPicPr>
          <p:cNvPr id="12" name="Graphic 11" descr="Pencils with eraser, sticky notes and pencil shavings">
            <a:extLst>
              <a:ext uri="{FF2B5EF4-FFF2-40B4-BE49-F238E27FC236}">
                <a16:creationId xmlns:a16="http://schemas.microsoft.com/office/drawing/2014/main" id="{41595EA9-0FE9-A18B-505E-636EB5F5B3EB}"/>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316066" y="3685954"/>
            <a:ext cx="2569551" cy="2569551"/>
          </a:xfrm>
          <a:prstGeom prst="rect">
            <a:avLst/>
          </a:prstGeom>
        </p:spPr>
      </p:pic>
    </p:spTree>
    <p:extLst>
      <p:ext uri="{BB962C8B-B14F-4D97-AF65-F5344CB8AC3E}">
        <p14:creationId xmlns:p14="http://schemas.microsoft.com/office/powerpoint/2010/main" val="14973740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79C0AB74-C298-3971-A2E2-C62857C45557}"/>
              </a:ext>
            </a:extLst>
          </p:cNvPr>
          <p:cNvSpPr txBox="1">
            <a:spLocks/>
          </p:cNvSpPr>
          <p:nvPr/>
        </p:nvSpPr>
        <p:spPr>
          <a:xfrm>
            <a:off x="303179" y="139478"/>
            <a:ext cx="11585642" cy="980875"/>
          </a:xfrm>
          <a:prstGeom prst="rect">
            <a:avLst/>
          </a:prstGeom>
          <a:solidFill>
            <a:srgbClr val="295E8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800" b="1">
                <a:solidFill>
                  <a:schemeClr val="bg1"/>
                </a:solidFill>
                <a:effectLst>
                  <a:outerShdw blurRad="38100" dist="38100" dir="2700000" algn="tl">
                    <a:srgbClr val="000000">
                      <a:alpha val="43137"/>
                    </a:srgbClr>
                  </a:outerShdw>
                </a:effectLst>
              </a:rPr>
              <a:t>Essay Structure</a:t>
            </a:r>
            <a:endParaRPr lang="en-GB" sz="4800">
              <a:solidFill>
                <a:schemeClr val="bg1"/>
              </a:solidFill>
              <a:effectLst>
                <a:outerShdw blurRad="38100" dist="38100" dir="2700000" algn="tl">
                  <a:srgbClr val="000000">
                    <a:alpha val="43137"/>
                  </a:srgbClr>
                </a:outerShdw>
              </a:effectLst>
            </a:endParaRPr>
          </a:p>
        </p:txBody>
      </p:sp>
      <p:sp>
        <p:nvSpPr>
          <p:cNvPr id="9" name="Subtitle 2">
            <a:extLst>
              <a:ext uri="{FF2B5EF4-FFF2-40B4-BE49-F238E27FC236}">
                <a16:creationId xmlns:a16="http://schemas.microsoft.com/office/drawing/2014/main" id="{F960EA3F-40FD-32D2-C08E-034CDEC038E6}"/>
              </a:ext>
            </a:extLst>
          </p:cNvPr>
          <p:cNvSpPr txBox="1">
            <a:spLocks/>
          </p:cNvSpPr>
          <p:nvPr/>
        </p:nvSpPr>
        <p:spPr>
          <a:xfrm>
            <a:off x="845507" y="1422750"/>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pic>
        <p:nvPicPr>
          <p:cNvPr id="10" name="Picture 9">
            <a:extLst>
              <a:ext uri="{FF2B5EF4-FFF2-40B4-BE49-F238E27FC236}">
                <a16:creationId xmlns:a16="http://schemas.microsoft.com/office/drawing/2014/main" id="{54A55DB7-A2E9-16E1-A6B7-3C0288BB1113}"/>
              </a:ext>
            </a:extLst>
          </p:cNvPr>
          <p:cNvPicPr>
            <a:picLocks noChangeAspect="1"/>
          </p:cNvPicPr>
          <p:nvPr/>
        </p:nvPicPr>
        <p:blipFill>
          <a:blip r:embed="rId2"/>
          <a:stretch>
            <a:fillRect/>
          </a:stretch>
        </p:blipFill>
        <p:spPr>
          <a:xfrm>
            <a:off x="837414" y="1199569"/>
            <a:ext cx="3454427" cy="4736887"/>
          </a:xfrm>
          <a:prstGeom prst="rect">
            <a:avLst/>
          </a:prstGeom>
          <a:ln>
            <a:noFill/>
          </a:ln>
          <a:effectLst>
            <a:outerShdw blurRad="292100" dist="139700" dir="2700000" algn="tl" rotWithShape="0">
              <a:srgbClr val="333333">
                <a:alpha val="65000"/>
              </a:srgbClr>
            </a:outerShdw>
          </a:effectLst>
        </p:spPr>
      </p:pic>
      <p:graphicFrame>
        <p:nvGraphicFramePr>
          <p:cNvPr id="11" name="Content Placeholder 2">
            <a:extLst>
              <a:ext uri="{FF2B5EF4-FFF2-40B4-BE49-F238E27FC236}">
                <a16:creationId xmlns:a16="http://schemas.microsoft.com/office/drawing/2014/main" id="{A37CB7D7-CC28-DEF0-AF7A-0AC1F02AD1A4}"/>
              </a:ext>
            </a:extLst>
          </p:cNvPr>
          <p:cNvGraphicFramePr>
            <a:graphicFrameLocks/>
          </p:cNvGraphicFramePr>
          <p:nvPr>
            <p:extLst>
              <p:ext uri="{D42A27DB-BD31-4B8C-83A1-F6EECF244321}">
                <p14:modId xmlns:p14="http://schemas.microsoft.com/office/powerpoint/2010/main" val="2617299375"/>
              </p:ext>
            </p:extLst>
          </p:nvPr>
        </p:nvGraphicFramePr>
        <p:xfrm>
          <a:off x="4969768" y="1950203"/>
          <a:ext cx="6685700" cy="37874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Arrow: Right 11">
            <a:extLst>
              <a:ext uri="{FF2B5EF4-FFF2-40B4-BE49-F238E27FC236}">
                <a16:creationId xmlns:a16="http://schemas.microsoft.com/office/drawing/2014/main" id="{9338C3A0-E501-E28A-5DAF-7CFDAEB4E96C}"/>
              </a:ext>
            </a:extLst>
          </p:cNvPr>
          <p:cNvSpPr/>
          <p:nvPr/>
        </p:nvSpPr>
        <p:spPr>
          <a:xfrm rot="21102602">
            <a:off x="3941662" y="2978680"/>
            <a:ext cx="1127342" cy="34446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070A6A4E-B682-D31C-0B49-485AF55B227C}"/>
              </a:ext>
            </a:extLst>
          </p:cNvPr>
          <p:cNvSpPr/>
          <p:nvPr/>
        </p:nvSpPr>
        <p:spPr>
          <a:xfrm rot="20699026">
            <a:off x="4415069" y="3894988"/>
            <a:ext cx="1109398" cy="33390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2C53E3AB-BD29-D988-8A94-EE515B770104}"/>
              </a:ext>
            </a:extLst>
          </p:cNvPr>
          <p:cNvSpPr/>
          <p:nvPr/>
        </p:nvSpPr>
        <p:spPr>
          <a:xfrm rot="21187786">
            <a:off x="4237260" y="4590881"/>
            <a:ext cx="1558902" cy="35966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ight Brace 14">
            <a:extLst>
              <a:ext uri="{FF2B5EF4-FFF2-40B4-BE49-F238E27FC236}">
                <a16:creationId xmlns:a16="http://schemas.microsoft.com/office/drawing/2014/main" id="{700CCD07-A9EC-815E-D8AA-81B5FA7C1E79}"/>
              </a:ext>
            </a:extLst>
          </p:cNvPr>
          <p:cNvSpPr/>
          <p:nvPr/>
        </p:nvSpPr>
        <p:spPr>
          <a:xfrm>
            <a:off x="3832964" y="3749980"/>
            <a:ext cx="387981" cy="934754"/>
          </a:xfrm>
          <a:prstGeom prst="rightBrace">
            <a:avLst/>
          </a:prstGeom>
          <a:ln w="5715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390527156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3C2567-FAC6-6BCC-E8AB-4846A7DB1D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1C4218-4738-303D-FFF4-432A80E94FB2}"/>
              </a:ext>
            </a:extLst>
          </p:cNvPr>
          <p:cNvSpPr txBox="1">
            <a:spLocks/>
          </p:cNvSpPr>
          <p:nvPr/>
        </p:nvSpPr>
        <p:spPr>
          <a:xfrm>
            <a:off x="303179" y="139478"/>
            <a:ext cx="11585642" cy="1152239"/>
          </a:xfrm>
          <a:prstGeom prst="rect">
            <a:avLst/>
          </a:prstGeom>
          <a:solidFill>
            <a:srgbClr val="295E8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800" b="1">
                <a:solidFill>
                  <a:schemeClr val="bg1"/>
                </a:solidFill>
                <a:effectLst>
                  <a:outerShdw blurRad="38100" dist="38100" dir="2700000" algn="tl">
                    <a:srgbClr val="000000">
                      <a:alpha val="43137"/>
                    </a:srgbClr>
                  </a:outerShdw>
                </a:effectLst>
              </a:rPr>
              <a:t>Introduction (Top Bun)</a:t>
            </a:r>
            <a:endParaRPr lang="en-GB" sz="4800">
              <a:solidFill>
                <a:schemeClr val="bg1"/>
              </a:solidFill>
              <a:effectLst>
                <a:outerShdw blurRad="38100" dist="38100" dir="2700000" algn="tl">
                  <a:srgbClr val="000000">
                    <a:alpha val="43137"/>
                  </a:srgbClr>
                </a:outerShdw>
              </a:effectLst>
            </a:endParaRPr>
          </a:p>
        </p:txBody>
      </p:sp>
      <p:sp>
        <p:nvSpPr>
          <p:cNvPr id="3" name="Subtitle 2">
            <a:extLst>
              <a:ext uri="{FF2B5EF4-FFF2-40B4-BE49-F238E27FC236}">
                <a16:creationId xmlns:a16="http://schemas.microsoft.com/office/drawing/2014/main" id="{F32AA014-767B-FA0C-933E-FF760B662A1C}"/>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graphicFrame>
        <p:nvGraphicFramePr>
          <p:cNvPr id="4" name="Content Placeholder 2">
            <a:extLst>
              <a:ext uri="{FF2B5EF4-FFF2-40B4-BE49-F238E27FC236}">
                <a16:creationId xmlns:a16="http://schemas.microsoft.com/office/drawing/2014/main" id="{E641D182-E043-B76C-45B4-6C0F72E750C0}"/>
              </a:ext>
            </a:extLst>
          </p:cNvPr>
          <p:cNvGraphicFramePr>
            <a:graphicFrameLocks/>
          </p:cNvGraphicFramePr>
          <p:nvPr>
            <p:extLst>
              <p:ext uri="{D42A27DB-BD31-4B8C-83A1-F6EECF244321}">
                <p14:modId xmlns:p14="http://schemas.microsoft.com/office/powerpoint/2010/main" val="3899310220"/>
              </p:ext>
            </p:extLst>
          </p:nvPr>
        </p:nvGraphicFramePr>
        <p:xfrm>
          <a:off x="1114816" y="1665961"/>
          <a:ext cx="9382743" cy="39813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035573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2F9DAF-FECC-22F3-8C9C-3C3289191E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436F99-C1E4-5A58-AE06-6FE7AEE5A205}"/>
              </a:ext>
            </a:extLst>
          </p:cNvPr>
          <p:cNvSpPr txBox="1">
            <a:spLocks/>
          </p:cNvSpPr>
          <p:nvPr/>
        </p:nvSpPr>
        <p:spPr>
          <a:xfrm>
            <a:off x="303179" y="139478"/>
            <a:ext cx="11585642" cy="937955"/>
          </a:xfrm>
          <a:prstGeom prst="rect">
            <a:avLst/>
          </a:prstGeom>
          <a:solidFill>
            <a:srgbClr val="295E8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400" b="1">
                <a:solidFill>
                  <a:schemeClr val="bg1"/>
                </a:solidFill>
                <a:effectLst>
                  <a:outerShdw blurRad="38100" dist="38100" dir="2700000" algn="tl">
                    <a:srgbClr val="000000">
                      <a:alpha val="43137"/>
                    </a:srgbClr>
                  </a:outerShdw>
                </a:effectLst>
              </a:rPr>
              <a:t>Main Body (The Filling)</a:t>
            </a:r>
            <a:endParaRPr lang="en-GB" sz="4400">
              <a:solidFill>
                <a:schemeClr val="bg1"/>
              </a:solidFill>
              <a:effectLst>
                <a:outerShdw blurRad="38100" dist="38100" dir="2700000" algn="tl">
                  <a:srgbClr val="000000">
                    <a:alpha val="43137"/>
                  </a:srgbClr>
                </a:outerShdw>
              </a:effectLst>
            </a:endParaRPr>
          </a:p>
        </p:txBody>
      </p:sp>
      <p:graphicFrame>
        <p:nvGraphicFramePr>
          <p:cNvPr id="3" name="Content Placeholder 2">
            <a:extLst>
              <a:ext uri="{FF2B5EF4-FFF2-40B4-BE49-F238E27FC236}">
                <a16:creationId xmlns:a16="http://schemas.microsoft.com/office/drawing/2014/main" id="{6AE5E427-B59C-5281-F273-93075052436B}"/>
              </a:ext>
            </a:extLst>
          </p:cNvPr>
          <p:cNvGraphicFramePr>
            <a:graphicFrameLocks/>
          </p:cNvGraphicFramePr>
          <p:nvPr>
            <p:extLst>
              <p:ext uri="{D42A27DB-BD31-4B8C-83A1-F6EECF244321}">
                <p14:modId xmlns:p14="http://schemas.microsoft.com/office/powerpoint/2010/main" val="2134278099"/>
              </p:ext>
            </p:extLst>
          </p:nvPr>
        </p:nvGraphicFramePr>
        <p:xfrm>
          <a:off x="1630326" y="1205023"/>
          <a:ext cx="9144058" cy="49057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32749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FACE2F-E270-829B-DFF2-51DEC22143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58E306-B213-1BAD-1AE7-146012928E5E}"/>
              </a:ext>
            </a:extLst>
          </p:cNvPr>
          <p:cNvSpPr txBox="1">
            <a:spLocks/>
          </p:cNvSpPr>
          <p:nvPr/>
        </p:nvSpPr>
        <p:spPr>
          <a:xfrm>
            <a:off x="303179" y="139478"/>
            <a:ext cx="11585642" cy="1152239"/>
          </a:xfrm>
          <a:prstGeom prst="rect">
            <a:avLst/>
          </a:prstGeom>
          <a:solidFill>
            <a:srgbClr val="295E8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800" b="1">
                <a:solidFill>
                  <a:schemeClr val="bg1"/>
                </a:solidFill>
                <a:effectLst>
                  <a:outerShdw blurRad="38100" dist="38100" dir="2700000" algn="tl">
                    <a:srgbClr val="000000">
                      <a:alpha val="43137"/>
                    </a:srgbClr>
                  </a:outerShdw>
                </a:effectLst>
              </a:rPr>
              <a:t>Conclusion (Bottom Bun)</a:t>
            </a:r>
            <a:endParaRPr lang="en-GB" sz="4800">
              <a:solidFill>
                <a:schemeClr val="bg1"/>
              </a:solidFill>
              <a:effectLst>
                <a:outerShdw blurRad="38100" dist="38100" dir="2700000" algn="tl">
                  <a:srgbClr val="000000">
                    <a:alpha val="43137"/>
                  </a:srgbClr>
                </a:outerShdw>
              </a:effectLst>
            </a:endParaRPr>
          </a:p>
        </p:txBody>
      </p:sp>
      <p:sp>
        <p:nvSpPr>
          <p:cNvPr id="3" name="Subtitle 2">
            <a:extLst>
              <a:ext uri="{FF2B5EF4-FFF2-40B4-BE49-F238E27FC236}">
                <a16:creationId xmlns:a16="http://schemas.microsoft.com/office/drawing/2014/main" id="{A2229412-8518-CBC2-587B-A5D33BF5C2C3}"/>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graphicFrame>
        <p:nvGraphicFramePr>
          <p:cNvPr id="4" name="Content Placeholder 2">
            <a:extLst>
              <a:ext uri="{FF2B5EF4-FFF2-40B4-BE49-F238E27FC236}">
                <a16:creationId xmlns:a16="http://schemas.microsoft.com/office/drawing/2014/main" id="{2A714FBE-92C4-2E19-77F2-DDCFB9077A6E}"/>
              </a:ext>
            </a:extLst>
          </p:cNvPr>
          <p:cNvGraphicFramePr>
            <a:graphicFrameLocks/>
          </p:cNvGraphicFramePr>
          <p:nvPr>
            <p:extLst>
              <p:ext uri="{D42A27DB-BD31-4B8C-83A1-F6EECF244321}">
                <p14:modId xmlns:p14="http://schemas.microsoft.com/office/powerpoint/2010/main" val="3147409658"/>
              </p:ext>
            </p:extLst>
          </p:nvPr>
        </p:nvGraphicFramePr>
        <p:xfrm>
          <a:off x="1137325" y="1481855"/>
          <a:ext cx="9917349" cy="40582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6EB9B947-2BDC-99C5-6436-C374E095E04A}"/>
              </a:ext>
            </a:extLst>
          </p:cNvPr>
          <p:cNvSpPr txBox="1"/>
          <p:nvPr/>
        </p:nvSpPr>
        <p:spPr>
          <a:xfrm>
            <a:off x="2929525" y="6136315"/>
            <a:ext cx="6097044" cy="400110"/>
          </a:xfrm>
          <a:prstGeom prst="rect">
            <a:avLst/>
          </a:prstGeom>
          <a:noFill/>
        </p:spPr>
        <p:txBody>
          <a:bodyPr wrap="square">
            <a:spAutoFit/>
          </a:bodyPr>
          <a:lstStyle/>
          <a:p>
            <a:pPr lvl="0" algn="ctr"/>
            <a:r>
              <a:rPr lang="en-US" sz="2000">
                <a:solidFill>
                  <a:schemeClr val="bg1"/>
                </a:solidFill>
                <a:latin typeface="Aptos" panose="020B0004020202020204" pitchFamily="34" charset="0"/>
              </a:rPr>
              <a:t>(Cottrell, 2019)</a:t>
            </a:r>
          </a:p>
        </p:txBody>
      </p:sp>
    </p:spTree>
    <p:extLst>
      <p:ext uri="{BB962C8B-B14F-4D97-AF65-F5344CB8AC3E}">
        <p14:creationId xmlns:p14="http://schemas.microsoft.com/office/powerpoint/2010/main" val="247979645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B15032-E110-7975-D8B8-B68043EEFA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3A78E17-475B-6FF0-0E5C-D679F83AA7DE}"/>
              </a:ext>
            </a:extLst>
          </p:cNvPr>
          <p:cNvSpPr txBox="1">
            <a:spLocks/>
          </p:cNvSpPr>
          <p:nvPr/>
        </p:nvSpPr>
        <p:spPr>
          <a:xfrm>
            <a:off x="303179" y="139479"/>
            <a:ext cx="11585642" cy="753656"/>
          </a:xfrm>
          <a:prstGeom prst="rect">
            <a:avLst/>
          </a:prstGeom>
          <a:solidFill>
            <a:srgbClr val="295E80"/>
          </a:solidFill>
        </p:spPr>
        <p:txBody>
          <a:bodyPr vert="horz" lIns="91440" tIns="45720" rIns="91440" bIns="45720" rtlCol="0" anchor="b">
            <a:normAutofit fontScale="92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5400" b="1">
                <a:solidFill>
                  <a:schemeClr val="bg1"/>
                </a:solidFill>
                <a:effectLst>
                  <a:outerShdw blurRad="38100" dist="38100" dir="2700000" algn="tl">
                    <a:srgbClr val="000000">
                      <a:alpha val="43137"/>
                    </a:srgbClr>
                  </a:outerShdw>
                </a:effectLst>
              </a:rPr>
              <a:t>PEEL Structure</a:t>
            </a:r>
            <a:endParaRPr lang="en-GB" sz="5400">
              <a:solidFill>
                <a:schemeClr val="bg1"/>
              </a:solidFill>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94F11481-9E87-4316-4174-9C5559ED925A}"/>
              </a:ext>
            </a:extLst>
          </p:cNvPr>
          <p:cNvSpPr txBox="1"/>
          <p:nvPr/>
        </p:nvSpPr>
        <p:spPr>
          <a:xfrm>
            <a:off x="545804" y="920621"/>
            <a:ext cx="11001153" cy="5016758"/>
          </a:xfrm>
          <a:prstGeom prst="rect">
            <a:avLst/>
          </a:prstGeom>
          <a:noFill/>
        </p:spPr>
        <p:txBody>
          <a:bodyPr wrap="square">
            <a:spAutoFit/>
          </a:bodyPr>
          <a:lstStyle/>
          <a:p>
            <a:pPr fontAlgn="t">
              <a:lnSpc>
                <a:spcPct val="100000"/>
              </a:lnSpc>
              <a:buNone/>
            </a:pPr>
            <a:r>
              <a:rPr lang="en-GB" sz="2000" b="1" i="0">
                <a:solidFill>
                  <a:srgbClr val="0070C0"/>
                </a:solidFill>
                <a:effectLst/>
                <a:latin typeface="Aptos" panose="020B0004020202020204" pitchFamily="34" charset="0"/>
              </a:rPr>
              <a:t>P = Point</a:t>
            </a:r>
          </a:p>
          <a:p>
            <a:pPr fontAlgn="t">
              <a:lnSpc>
                <a:spcPct val="100000"/>
              </a:lnSpc>
              <a:buNone/>
            </a:pPr>
            <a:r>
              <a:rPr lang="en-GB" sz="2000" b="0" i="0">
                <a:effectLst/>
                <a:latin typeface="Aptos" panose="020B0004020202020204" pitchFamily="34" charset="0"/>
              </a:rPr>
              <a:t>Start with the main idea of the paragraph.</a:t>
            </a:r>
          </a:p>
          <a:p>
            <a:pPr fontAlgn="t">
              <a:lnSpc>
                <a:spcPct val="100000"/>
              </a:lnSpc>
              <a:buNone/>
            </a:pPr>
            <a:r>
              <a:rPr lang="en-GB" sz="2000" b="1" i="0">
                <a:effectLst/>
                <a:latin typeface="Aptos" panose="020B0004020202020204" pitchFamily="34" charset="0"/>
              </a:rPr>
              <a:t>Ask yourself:</a:t>
            </a:r>
            <a:r>
              <a:rPr lang="en-GB" sz="2000" b="0" i="0">
                <a:effectLst/>
                <a:latin typeface="Aptos" panose="020B0004020202020204" pitchFamily="34" charset="0"/>
              </a:rPr>
              <a:t> What is the key point I want to make?</a:t>
            </a:r>
          </a:p>
          <a:p>
            <a:pPr fontAlgn="t">
              <a:lnSpc>
                <a:spcPct val="100000"/>
              </a:lnSpc>
              <a:buNone/>
            </a:pPr>
            <a:endParaRPr lang="en-GB" sz="2000" b="0" i="0">
              <a:effectLst/>
              <a:latin typeface="Aptos" panose="020B0004020202020204" pitchFamily="34" charset="0"/>
            </a:endParaRPr>
          </a:p>
          <a:p>
            <a:pPr fontAlgn="t">
              <a:lnSpc>
                <a:spcPct val="100000"/>
              </a:lnSpc>
              <a:buNone/>
            </a:pPr>
            <a:r>
              <a:rPr lang="en-GB" sz="2000" b="1" i="0">
                <a:solidFill>
                  <a:schemeClr val="accent6">
                    <a:lumMod val="75000"/>
                  </a:schemeClr>
                </a:solidFill>
                <a:effectLst/>
                <a:latin typeface="Aptos" panose="020B0004020202020204" pitchFamily="34" charset="0"/>
              </a:rPr>
              <a:t>E = Evidence</a:t>
            </a:r>
          </a:p>
          <a:p>
            <a:pPr fontAlgn="t">
              <a:lnSpc>
                <a:spcPct val="100000"/>
              </a:lnSpc>
              <a:buNone/>
            </a:pPr>
            <a:r>
              <a:rPr lang="en-GB" sz="2000" b="0" i="0">
                <a:effectLst/>
                <a:latin typeface="Aptos" panose="020B0004020202020204" pitchFamily="34" charset="0"/>
              </a:rPr>
              <a:t>Support your point with evidence from an academic source, statistic, theory, or example.</a:t>
            </a:r>
          </a:p>
          <a:p>
            <a:pPr fontAlgn="t">
              <a:lnSpc>
                <a:spcPct val="100000"/>
              </a:lnSpc>
              <a:buNone/>
            </a:pPr>
            <a:r>
              <a:rPr lang="en-GB" sz="2000" b="1" i="0">
                <a:effectLst/>
                <a:latin typeface="Aptos" panose="020B0004020202020204" pitchFamily="34" charset="0"/>
              </a:rPr>
              <a:t>Ask yourself:</a:t>
            </a:r>
            <a:r>
              <a:rPr lang="en-GB" sz="2000" b="0" i="0">
                <a:effectLst/>
                <a:latin typeface="Aptos" panose="020B0004020202020204" pitchFamily="34" charset="0"/>
              </a:rPr>
              <a:t> What evidence proves or supports my point?</a:t>
            </a:r>
          </a:p>
          <a:p>
            <a:pPr fontAlgn="t">
              <a:lnSpc>
                <a:spcPct val="100000"/>
              </a:lnSpc>
              <a:buNone/>
            </a:pPr>
            <a:endParaRPr lang="en-GB" sz="2000" b="0" i="0">
              <a:effectLst/>
              <a:latin typeface="Aptos" panose="020B0004020202020204" pitchFamily="34" charset="0"/>
            </a:endParaRPr>
          </a:p>
          <a:p>
            <a:pPr fontAlgn="t">
              <a:lnSpc>
                <a:spcPct val="100000"/>
              </a:lnSpc>
              <a:buNone/>
            </a:pPr>
            <a:r>
              <a:rPr lang="en-GB" sz="2000" b="1" i="0">
                <a:solidFill>
                  <a:srgbClr val="FFC000"/>
                </a:solidFill>
                <a:effectLst/>
                <a:latin typeface="Aptos" panose="020B0004020202020204" pitchFamily="34" charset="0"/>
              </a:rPr>
              <a:t>E = Explain</a:t>
            </a:r>
          </a:p>
          <a:p>
            <a:pPr fontAlgn="t">
              <a:lnSpc>
                <a:spcPct val="100000"/>
              </a:lnSpc>
              <a:buNone/>
            </a:pPr>
            <a:r>
              <a:rPr lang="en-GB" sz="2000" b="0" i="0">
                <a:effectLst/>
                <a:latin typeface="Aptos" panose="020B0004020202020204" pitchFamily="34" charset="0"/>
              </a:rPr>
              <a:t>Explain the significance of the evidence. Do not assume the reader will make the connection themselves.</a:t>
            </a:r>
          </a:p>
          <a:p>
            <a:pPr fontAlgn="t">
              <a:lnSpc>
                <a:spcPct val="100000"/>
              </a:lnSpc>
              <a:buNone/>
            </a:pPr>
            <a:r>
              <a:rPr lang="en-GB" sz="2000" b="1" i="0">
                <a:effectLst/>
                <a:latin typeface="Aptos" panose="020B0004020202020204" pitchFamily="34" charset="0"/>
              </a:rPr>
              <a:t>Ask yourself:</a:t>
            </a:r>
            <a:r>
              <a:rPr lang="en-GB" sz="2000" b="0" i="0">
                <a:effectLst/>
                <a:latin typeface="Aptos" panose="020B0004020202020204" pitchFamily="34" charset="0"/>
              </a:rPr>
              <a:t> How does this evidence support my argument?</a:t>
            </a:r>
          </a:p>
          <a:p>
            <a:pPr fontAlgn="t">
              <a:lnSpc>
                <a:spcPct val="100000"/>
              </a:lnSpc>
              <a:buNone/>
            </a:pPr>
            <a:endParaRPr lang="en-GB" sz="2000" b="0" i="0">
              <a:effectLst/>
              <a:latin typeface="Aptos" panose="020B0004020202020204" pitchFamily="34" charset="0"/>
            </a:endParaRPr>
          </a:p>
          <a:p>
            <a:pPr fontAlgn="t">
              <a:lnSpc>
                <a:spcPct val="100000"/>
              </a:lnSpc>
              <a:buNone/>
            </a:pPr>
            <a:r>
              <a:rPr lang="en-GB" sz="2000" b="1" i="0">
                <a:solidFill>
                  <a:schemeClr val="accent2">
                    <a:lumMod val="75000"/>
                  </a:schemeClr>
                </a:solidFill>
                <a:effectLst/>
                <a:latin typeface="Aptos" panose="020B0004020202020204" pitchFamily="34" charset="0"/>
              </a:rPr>
              <a:t>L = Link</a:t>
            </a:r>
          </a:p>
          <a:p>
            <a:pPr fontAlgn="t">
              <a:lnSpc>
                <a:spcPct val="100000"/>
              </a:lnSpc>
              <a:buNone/>
            </a:pPr>
            <a:r>
              <a:rPr lang="en-GB" sz="2000" b="0" i="0">
                <a:effectLst/>
                <a:latin typeface="Aptos" panose="020B0004020202020204" pitchFamily="34" charset="0"/>
              </a:rPr>
              <a:t>Link the discussion back to the essay question, argument, or next paragraph.</a:t>
            </a:r>
          </a:p>
          <a:p>
            <a:pPr fontAlgn="t">
              <a:lnSpc>
                <a:spcPct val="100000"/>
              </a:lnSpc>
              <a:buNone/>
            </a:pPr>
            <a:r>
              <a:rPr lang="en-GB" sz="2000" b="1" i="0">
                <a:effectLst/>
                <a:latin typeface="Aptos" panose="020B0004020202020204" pitchFamily="34" charset="0"/>
              </a:rPr>
              <a:t>Ask yourself:</a:t>
            </a:r>
            <a:r>
              <a:rPr lang="en-GB" sz="2000" b="0" i="0">
                <a:effectLst/>
                <a:latin typeface="Aptos" panose="020B0004020202020204" pitchFamily="34" charset="0"/>
              </a:rPr>
              <a:t> Why is this point important for answering the question?</a:t>
            </a:r>
          </a:p>
        </p:txBody>
      </p:sp>
    </p:spTree>
    <p:extLst>
      <p:ext uri="{BB962C8B-B14F-4D97-AF65-F5344CB8AC3E}">
        <p14:creationId xmlns:p14="http://schemas.microsoft.com/office/powerpoint/2010/main" val="33585924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FD43CE-0BDF-C7FA-B83A-90CF7A98CA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35DC0D-68F0-68E8-F685-8F27F7402A64}"/>
              </a:ext>
            </a:extLst>
          </p:cNvPr>
          <p:cNvSpPr txBox="1">
            <a:spLocks/>
          </p:cNvSpPr>
          <p:nvPr/>
        </p:nvSpPr>
        <p:spPr>
          <a:xfrm>
            <a:off x="303179" y="139479"/>
            <a:ext cx="11585642" cy="704037"/>
          </a:xfrm>
          <a:prstGeom prst="rect">
            <a:avLst/>
          </a:prstGeom>
          <a:solidFill>
            <a:srgbClr val="295E80"/>
          </a:solidFill>
        </p:spPr>
        <p:txBody>
          <a:bodyPr vert="horz" lIns="91440" tIns="45720" rIns="91440" bIns="45720" rtlCol="0" anchor="b">
            <a:normAutofit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800" b="1">
                <a:solidFill>
                  <a:schemeClr val="bg1"/>
                </a:solidFill>
                <a:effectLst>
                  <a:outerShdw blurRad="38100" dist="38100" dir="2700000" algn="tl">
                    <a:srgbClr val="000000">
                      <a:alpha val="43137"/>
                    </a:srgbClr>
                  </a:outerShdw>
                </a:effectLst>
              </a:rPr>
              <a:t>PEEL Structure – Example</a:t>
            </a:r>
            <a:endParaRPr lang="en-GB" sz="4800">
              <a:solidFill>
                <a:schemeClr val="bg1"/>
              </a:solidFill>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A569F87E-C309-BD75-316F-4CA830852AD8}"/>
              </a:ext>
            </a:extLst>
          </p:cNvPr>
          <p:cNvSpPr txBox="1"/>
          <p:nvPr/>
        </p:nvSpPr>
        <p:spPr>
          <a:xfrm>
            <a:off x="415107" y="1020725"/>
            <a:ext cx="11372855" cy="5078313"/>
          </a:xfrm>
          <a:prstGeom prst="rect">
            <a:avLst/>
          </a:prstGeom>
          <a:noFill/>
        </p:spPr>
        <p:txBody>
          <a:bodyPr wrap="square" rtlCol="0">
            <a:spAutoFit/>
          </a:bodyPr>
          <a:lstStyle/>
          <a:p>
            <a:pPr algn="ctr" fontAlgn="t">
              <a:lnSpc>
                <a:spcPct val="100000"/>
              </a:lnSpc>
              <a:buNone/>
            </a:pPr>
            <a:r>
              <a:rPr lang="en-GB" b="1">
                <a:latin typeface="Aptos" panose="020B0004020202020204" pitchFamily="34" charset="0"/>
              </a:rPr>
              <a:t>"Discuss the importance of customer service in the hospitality industry."</a:t>
            </a:r>
            <a:endParaRPr lang="en-GB">
              <a:latin typeface="Aptos" panose="020B0004020202020204" pitchFamily="34" charset="0"/>
            </a:endParaRPr>
          </a:p>
          <a:p>
            <a:pPr algn="just" fontAlgn="t">
              <a:lnSpc>
                <a:spcPct val="100000"/>
              </a:lnSpc>
              <a:buNone/>
            </a:pPr>
            <a:endParaRPr lang="en-GB" b="1">
              <a:latin typeface="Aptos" panose="020B0004020202020204" pitchFamily="34" charset="0"/>
            </a:endParaRPr>
          </a:p>
          <a:p>
            <a:pPr algn="just" fontAlgn="t">
              <a:lnSpc>
                <a:spcPct val="100000"/>
              </a:lnSpc>
              <a:buNone/>
            </a:pPr>
            <a:r>
              <a:rPr lang="en-GB" b="1">
                <a:solidFill>
                  <a:srgbClr val="0070C0"/>
                </a:solidFill>
                <a:latin typeface="Aptos" panose="020B0004020202020204" pitchFamily="34" charset="0"/>
              </a:rPr>
              <a:t>Point</a:t>
            </a:r>
          </a:p>
          <a:p>
            <a:pPr algn="just" fontAlgn="t">
              <a:lnSpc>
                <a:spcPct val="100000"/>
              </a:lnSpc>
              <a:buNone/>
            </a:pPr>
            <a:r>
              <a:rPr lang="en-GB">
                <a:latin typeface="Aptos" panose="020B0004020202020204" pitchFamily="34" charset="0"/>
              </a:rPr>
              <a:t>Customer service is a key factor in creating positive guest experiences within the hospitality industry.</a:t>
            </a:r>
          </a:p>
          <a:p>
            <a:pPr algn="just" fontAlgn="t">
              <a:lnSpc>
                <a:spcPct val="100000"/>
              </a:lnSpc>
              <a:buNone/>
            </a:pPr>
            <a:endParaRPr lang="en-GB">
              <a:latin typeface="Aptos" panose="020B0004020202020204" pitchFamily="34" charset="0"/>
            </a:endParaRPr>
          </a:p>
          <a:p>
            <a:pPr algn="just" fontAlgn="t">
              <a:lnSpc>
                <a:spcPct val="100000"/>
              </a:lnSpc>
              <a:buNone/>
            </a:pPr>
            <a:r>
              <a:rPr lang="en-GB" b="1">
                <a:solidFill>
                  <a:schemeClr val="accent6">
                    <a:lumMod val="75000"/>
                  </a:schemeClr>
                </a:solidFill>
                <a:latin typeface="Aptos" panose="020B0004020202020204" pitchFamily="34" charset="0"/>
              </a:rPr>
              <a:t>Evidence</a:t>
            </a:r>
          </a:p>
          <a:p>
            <a:pPr algn="just" fontAlgn="t">
              <a:lnSpc>
                <a:spcPct val="100000"/>
              </a:lnSpc>
              <a:buNone/>
            </a:pPr>
            <a:r>
              <a:rPr lang="en-GB">
                <a:latin typeface="Aptos" panose="020B0004020202020204" pitchFamily="34" charset="0"/>
              </a:rPr>
              <a:t>Research by Jones (2023) suggests that high-quality customer service can increase customer satisfaction and encourage repeat visits.</a:t>
            </a:r>
          </a:p>
          <a:p>
            <a:pPr algn="just" fontAlgn="t">
              <a:lnSpc>
                <a:spcPct val="100000"/>
              </a:lnSpc>
              <a:buNone/>
            </a:pPr>
            <a:endParaRPr lang="en-GB">
              <a:latin typeface="Aptos" panose="020B0004020202020204" pitchFamily="34" charset="0"/>
            </a:endParaRPr>
          </a:p>
          <a:p>
            <a:pPr algn="just" fontAlgn="t">
              <a:lnSpc>
                <a:spcPct val="100000"/>
              </a:lnSpc>
              <a:buNone/>
            </a:pPr>
            <a:r>
              <a:rPr lang="en-GB" b="1">
                <a:solidFill>
                  <a:schemeClr val="accent4">
                    <a:lumMod val="75000"/>
                  </a:schemeClr>
                </a:solidFill>
                <a:latin typeface="Aptos" panose="020B0004020202020204" pitchFamily="34" charset="0"/>
              </a:rPr>
              <a:t>Explain</a:t>
            </a:r>
          </a:p>
          <a:p>
            <a:pPr algn="just" fontAlgn="t">
              <a:lnSpc>
                <a:spcPct val="100000"/>
              </a:lnSpc>
              <a:buNone/>
            </a:pPr>
            <a:r>
              <a:rPr lang="en-GB">
                <a:latin typeface="Aptos" panose="020B0004020202020204" pitchFamily="34" charset="0"/>
              </a:rPr>
              <a:t>This demonstrates that when guests receive friendly, efficient and professional service, they are more likely to enjoy their experience and return to the business in the future. Positive service interactions can also lead to favourable online reviews and recommendations.</a:t>
            </a:r>
          </a:p>
          <a:p>
            <a:pPr algn="just" fontAlgn="t">
              <a:lnSpc>
                <a:spcPct val="100000"/>
              </a:lnSpc>
              <a:buNone/>
            </a:pPr>
            <a:endParaRPr lang="en-GB">
              <a:latin typeface="Aptos" panose="020B0004020202020204" pitchFamily="34" charset="0"/>
            </a:endParaRPr>
          </a:p>
          <a:p>
            <a:pPr algn="just" fontAlgn="t">
              <a:lnSpc>
                <a:spcPct val="100000"/>
              </a:lnSpc>
              <a:buNone/>
            </a:pPr>
            <a:r>
              <a:rPr lang="en-GB" b="1">
                <a:solidFill>
                  <a:schemeClr val="accent2">
                    <a:lumMod val="75000"/>
                  </a:schemeClr>
                </a:solidFill>
                <a:latin typeface="Aptos" panose="020B0004020202020204" pitchFamily="34" charset="0"/>
              </a:rPr>
              <a:t>Link</a:t>
            </a:r>
          </a:p>
          <a:p>
            <a:pPr algn="just" fontAlgn="t">
              <a:lnSpc>
                <a:spcPct val="100000"/>
              </a:lnSpc>
              <a:buNone/>
            </a:pPr>
            <a:r>
              <a:rPr lang="en-GB">
                <a:latin typeface="Aptos" panose="020B0004020202020204" pitchFamily="34" charset="0"/>
              </a:rPr>
              <a:t>Therefore, customer service plays a vital role in the success of hospitality businesses because it directly influences customer satisfaction and loyalty.</a:t>
            </a:r>
          </a:p>
          <a:p>
            <a:endParaRPr lang="en-GB"/>
          </a:p>
        </p:txBody>
      </p:sp>
    </p:spTree>
    <p:extLst>
      <p:ext uri="{BB962C8B-B14F-4D97-AF65-F5344CB8AC3E}">
        <p14:creationId xmlns:p14="http://schemas.microsoft.com/office/powerpoint/2010/main" val="31944270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66A086-8725-5AC1-B166-8F0EB2A8A2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5F9E72-ECC9-3702-F5F3-E4D641DCCA57}"/>
              </a:ext>
            </a:extLst>
          </p:cNvPr>
          <p:cNvSpPr txBox="1">
            <a:spLocks/>
          </p:cNvSpPr>
          <p:nvPr/>
        </p:nvSpPr>
        <p:spPr>
          <a:xfrm>
            <a:off x="303179" y="139479"/>
            <a:ext cx="11585642" cy="753656"/>
          </a:xfrm>
          <a:prstGeom prst="rect">
            <a:avLst/>
          </a:prstGeom>
          <a:solidFill>
            <a:srgbClr val="295E80"/>
          </a:solidFill>
        </p:spPr>
        <p:txBody>
          <a:bodyPr vert="horz" lIns="91440" tIns="45720" rIns="91440" bIns="45720" rtlCol="0" anchor="b">
            <a:normAutofit fontScale="92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5400" b="1">
                <a:solidFill>
                  <a:schemeClr val="bg1"/>
                </a:solidFill>
                <a:effectLst>
                  <a:outerShdw blurRad="38100" dist="38100" dir="2700000" algn="tl">
                    <a:srgbClr val="000000">
                      <a:alpha val="43137"/>
                    </a:srgbClr>
                  </a:outerShdw>
                </a:effectLst>
              </a:rPr>
              <a:t>Quick PEEL Checklist</a:t>
            </a:r>
            <a:endParaRPr lang="en-GB" sz="5400">
              <a:solidFill>
                <a:schemeClr val="bg1"/>
              </a:solidFill>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7504A2B7-D6CD-CA1A-AD00-CD51DB22739F}"/>
              </a:ext>
            </a:extLst>
          </p:cNvPr>
          <p:cNvSpPr txBox="1"/>
          <p:nvPr/>
        </p:nvSpPr>
        <p:spPr>
          <a:xfrm>
            <a:off x="595423" y="1686165"/>
            <a:ext cx="11001153" cy="3985706"/>
          </a:xfrm>
          <a:prstGeom prst="rect">
            <a:avLst/>
          </a:prstGeom>
          <a:noFill/>
        </p:spPr>
        <p:txBody>
          <a:bodyPr wrap="square">
            <a:spAutoFit/>
          </a:bodyPr>
          <a:lstStyle/>
          <a:p>
            <a:pPr algn="just" fontAlgn="t">
              <a:lnSpc>
                <a:spcPct val="100000"/>
              </a:lnSpc>
              <a:buNone/>
            </a:pPr>
            <a:r>
              <a:rPr lang="en-GB" sz="2300">
                <a:latin typeface="Aptos" panose="020B0004020202020204" pitchFamily="34" charset="0"/>
              </a:rPr>
              <a:t>Before moving on to your next paragraph, ask:</a:t>
            </a:r>
          </a:p>
          <a:p>
            <a:pPr algn="just" fontAlgn="t">
              <a:lnSpc>
                <a:spcPct val="100000"/>
              </a:lnSpc>
              <a:buNone/>
            </a:pPr>
            <a:endParaRPr lang="en-GB" sz="2300">
              <a:latin typeface="Aptos" panose="020B0004020202020204" pitchFamily="34" charset="0"/>
            </a:endParaRPr>
          </a:p>
          <a:p>
            <a:pPr marL="285750" indent="-285750" fontAlgn="t">
              <a:lnSpc>
                <a:spcPct val="100000"/>
              </a:lnSpc>
              <a:buFont typeface="Wingdings" panose="05000000000000000000" pitchFamily="2" charset="2"/>
              <a:buChar char="ü"/>
            </a:pPr>
            <a:r>
              <a:rPr lang="en-GB" sz="2300">
                <a:solidFill>
                  <a:schemeClr val="accent6">
                    <a:lumMod val="75000"/>
                  </a:schemeClr>
                </a:solidFill>
                <a:latin typeface="Aptos" panose="020B0004020202020204" pitchFamily="34" charset="0"/>
              </a:rPr>
              <a:t>Have I made a clear point?</a:t>
            </a:r>
          </a:p>
          <a:p>
            <a:pPr marL="285750" indent="-285750" fontAlgn="t">
              <a:lnSpc>
                <a:spcPct val="100000"/>
              </a:lnSpc>
              <a:buFont typeface="Wingdings" panose="05000000000000000000" pitchFamily="2" charset="2"/>
              <a:buChar char="ü"/>
            </a:pPr>
            <a:r>
              <a:rPr lang="en-GB" sz="2300">
                <a:solidFill>
                  <a:schemeClr val="accent6">
                    <a:lumMod val="75000"/>
                  </a:schemeClr>
                </a:solidFill>
                <a:latin typeface="Aptos" panose="020B0004020202020204" pitchFamily="34" charset="0"/>
              </a:rPr>
              <a:t>Have I included evidence?</a:t>
            </a:r>
          </a:p>
          <a:p>
            <a:pPr marL="285750" indent="-285750" fontAlgn="t">
              <a:lnSpc>
                <a:spcPct val="100000"/>
              </a:lnSpc>
              <a:buFont typeface="Wingdings" panose="05000000000000000000" pitchFamily="2" charset="2"/>
              <a:buChar char="ü"/>
            </a:pPr>
            <a:r>
              <a:rPr lang="en-GB" sz="2300">
                <a:solidFill>
                  <a:schemeClr val="accent6">
                    <a:lumMod val="75000"/>
                  </a:schemeClr>
                </a:solidFill>
                <a:latin typeface="Aptos" panose="020B0004020202020204" pitchFamily="34" charset="0"/>
              </a:rPr>
              <a:t>Have I explained the evidence?</a:t>
            </a:r>
          </a:p>
          <a:p>
            <a:pPr marL="285750" indent="-285750" fontAlgn="t">
              <a:lnSpc>
                <a:spcPct val="100000"/>
              </a:lnSpc>
              <a:buFont typeface="Wingdings" panose="05000000000000000000" pitchFamily="2" charset="2"/>
              <a:buChar char="ü"/>
            </a:pPr>
            <a:r>
              <a:rPr lang="en-GB" sz="2300">
                <a:solidFill>
                  <a:schemeClr val="accent6">
                    <a:lumMod val="75000"/>
                  </a:schemeClr>
                </a:solidFill>
                <a:latin typeface="Aptos" panose="020B0004020202020204" pitchFamily="34" charset="0"/>
              </a:rPr>
              <a:t>Have I linked back to the essay question?</a:t>
            </a:r>
          </a:p>
          <a:p>
            <a:pPr algn="just" fontAlgn="t">
              <a:lnSpc>
                <a:spcPct val="100000"/>
              </a:lnSpc>
              <a:buNone/>
            </a:pPr>
            <a:endParaRPr lang="en-GB" sz="2300" b="1">
              <a:latin typeface="Aptos" panose="020B0004020202020204" pitchFamily="34" charset="0"/>
            </a:endParaRPr>
          </a:p>
          <a:p>
            <a:pPr algn="just" fontAlgn="t">
              <a:lnSpc>
                <a:spcPct val="100000"/>
              </a:lnSpc>
              <a:buNone/>
            </a:pPr>
            <a:endParaRPr lang="en-GB" sz="2300" b="1">
              <a:latin typeface="Aptos" panose="020B0004020202020204" pitchFamily="34" charset="0"/>
            </a:endParaRPr>
          </a:p>
          <a:p>
            <a:pPr algn="just" fontAlgn="t">
              <a:lnSpc>
                <a:spcPct val="100000"/>
              </a:lnSpc>
              <a:buNone/>
            </a:pPr>
            <a:r>
              <a:rPr lang="en-GB" sz="2300" b="1">
                <a:latin typeface="Aptos" panose="020B0004020202020204" pitchFamily="34" charset="0"/>
              </a:rPr>
              <a:t>Top tip:</a:t>
            </a:r>
            <a:r>
              <a:rPr lang="en-GB" sz="2300">
                <a:latin typeface="Aptos" panose="020B0004020202020204" pitchFamily="34" charset="0"/>
              </a:rPr>
              <a:t> The </a:t>
            </a:r>
            <a:r>
              <a:rPr lang="en-GB" sz="2300" b="1">
                <a:latin typeface="Aptos" panose="020B0004020202020204" pitchFamily="34" charset="0"/>
              </a:rPr>
              <a:t>Explain</a:t>
            </a:r>
            <a:r>
              <a:rPr lang="en-GB" sz="2300">
                <a:latin typeface="Aptos" panose="020B0004020202020204" pitchFamily="34" charset="0"/>
              </a:rPr>
              <a:t> section is often the longest part of the paragraph. Many students include evidence, but fewer explain </a:t>
            </a:r>
            <a:r>
              <a:rPr lang="en-GB" sz="2300" i="1">
                <a:latin typeface="Aptos" panose="020B0004020202020204" pitchFamily="34" charset="0"/>
              </a:rPr>
              <a:t>why</a:t>
            </a:r>
            <a:r>
              <a:rPr lang="en-GB" sz="2300">
                <a:latin typeface="Aptos" panose="020B0004020202020204" pitchFamily="34" charset="0"/>
              </a:rPr>
              <a:t> that evidence matters. This is where critical thinking and higher marks are earned.</a:t>
            </a:r>
          </a:p>
        </p:txBody>
      </p:sp>
      <p:pic>
        <p:nvPicPr>
          <p:cNvPr id="7" name="Content Placeholder 3" descr="Step-by-Step: Structuring Paragraphs with the PEEL ...">
            <a:extLst>
              <a:ext uri="{FF2B5EF4-FFF2-40B4-BE49-F238E27FC236}">
                <a16:creationId xmlns:a16="http://schemas.microsoft.com/office/drawing/2014/main" id="{F4EE0476-3C85-C62B-36F2-27E86EDA0907}"/>
              </a:ext>
            </a:extLst>
          </p:cNvPr>
          <p:cNvPicPr>
            <a:picLocks noChangeAspect="1"/>
          </p:cNvPicPr>
          <p:nvPr/>
        </p:nvPicPr>
        <p:blipFill>
          <a:blip r:embed="rId2"/>
          <a:srcRect l="9038" t="8258" r="8699" b="237"/>
          <a:stretch>
            <a:fillRect/>
          </a:stretch>
        </p:blipFill>
        <p:spPr>
          <a:xfrm>
            <a:off x="8504274" y="1082232"/>
            <a:ext cx="1892597" cy="315387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03625318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42E266-62EC-1646-DA2C-025147B03E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198D6B-858C-7894-7661-563EDA04323F}"/>
              </a:ext>
            </a:extLst>
          </p:cNvPr>
          <p:cNvSpPr txBox="1">
            <a:spLocks/>
          </p:cNvSpPr>
          <p:nvPr/>
        </p:nvSpPr>
        <p:spPr>
          <a:xfrm>
            <a:off x="303179" y="139478"/>
            <a:ext cx="11585642" cy="1152239"/>
          </a:xfrm>
          <a:prstGeom prst="rect">
            <a:avLst/>
          </a:prstGeom>
          <a:solidFill>
            <a:srgbClr val="295E8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800" b="1">
                <a:solidFill>
                  <a:schemeClr val="bg1"/>
                </a:solidFill>
                <a:effectLst>
                  <a:outerShdw blurRad="38100" dist="38100" dir="2700000" algn="tl">
                    <a:srgbClr val="000000">
                      <a:alpha val="43137"/>
                    </a:srgbClr>
                  </a:outerShdw>
                </a:effectLst>
              </a:rPr>
              <a:t>Descriptive vs Analytical Writing</a:t>
            </a:r>
            <a:endParaRPr lang="en-GB" sz="4800">
              <a:solidFill>
                <a:schemeClr val="bg1"/>
              </a:solidFill>
              <a:effectLst>
                <a:outerShdw blurRad="38100" dist="38100" dir="2700000" algn="tl">
                  <a:srgbClr val="000000">
                    <a:alpha val="43137"/>
                  </a:srgbClr>
                </a:outerShdw>
              </a:effectLst>
            </a:endParaRPr>
          </a:p>
        </p:txBody>
      </p:sp>
      <p:sp>
        <p:nvSpPr>
          <p:cNvPr id="3" name="Subtitle 2">
            <a:extLst>
              <a:ext uri="{FF2B5EF4-FFF2-40B4-BE49-F238E27FC236}">
                <a16:creationId xmlns:a16="http://schemas.microsoft.com/office/drawing/2014/main" id="{6FAFB00A-1751-17CB-2A72-0808047D9AF0}"/>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4" name="Subtitle 2">
            <a:extLst>
              <a:ext uri="{FF2B5EF4-FFF2-40B4-BE49-F238E27FC236}">
                <a16:creationId xmlns:a16="http://schemas.microsoft.com/office/drawing/2014/main" id="{CA94C1A5-CE70-D317-F721-D094A91BB7DD}"/>
              </a:ext>
            </a:extLst>
          </p:cNvPr>
          <p:cNvSpPr txBox="1">
            <a:spLocks/>
          </p:cNvSpPr>
          <p:nvPr/>
        </p:nvSpPr>
        <p:spPr>
          <a:xfrm>
            <a:off x="606359" y="1683803"/>
            <a:ext cx="6276693" cy="4035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buFont typeface="Wingdings" panose="05000000000000000000" pitchFamily="2" charset="2"/>
              <a:buChar char="§"/>
            </a:pPr>
            <a:r>
              <a:rPr lang="en-US" sz="2400" b="1">
                <a:solidFill>
                  <a:srgbClr val="000000"/>
                </a:solidFill>
                <a:latin typeface="Aptos" panose="020B0004020202020204" pitchFamily="34" charset="0"/>
              </a:rPr>
              <a:t>Descriptive</a:t>
            </a:r>
            <a:r>
              <a:rPr lang="en-US" sz="2400">
                <a:solidFill>
                  <a:srgbClr val="000000"/>
                </a:solidFill>
                <a:latin typeface="Aptos" panose="020B0004020202020204" pitchFamily="34" charset="0"/>
              </a:rPr>
              <a:t>: Reports what an author said.</a:t>
            </a:r>
            <a:endParaRPr lang="en-US" sz="2400">
              <a:latin typeface="Aptos" panose="020B0004020202020204" pitchFamily="34" charset="0"/>
            </a:endParaRPr>
          </a:p>
          <a:p>
            <a:pPr>
              <a:lnSpc>
                <a:spcPct val="150000"/>
              </a:lnSpc>
              <a:buFont typeface="Wingdings" panose="05000000000000000000" pitchFamily="2" charset="2"/>
              <a:buChar char="§"/>
            </a:pPr>
            <a:r>
              <a:rPr lang="en-US" sz="2400" b="1">
                <a:solidFill>
                  <a:srgbClr val="000000"/>
                </a:solidFill>
                <a:latin typeface="Aptos" panose="020B0004020202020204" pitchFamily="34" charset="0"/>
              </a:rPr>
              <a:t>Analytical</a:t>
            </a:r>
            <a:r>
              <a:rPr lang="en-US" sz="2400">
                <a:solidFill>
                  <a:srgbClr val="000000"/>
                </a:solidFill>
                <a:latin typeface="Aptos" panose="020B0004020202020204" pitchFamily="34" charset="0"/>
              </a:rPr>
              <a:t>: Explains why the evidence is important, evaluates it, and connects it to the argument.</a:t>
            </a:r>
            <a:endParaRPr lang="en-US" sz="2400">
              <a:latin typeface="Aptos" panose="020B0004020202020204" pitchFamily="34" charset="0"/>
            </a:endParaRPr>
          </a:p>
          <a:p>
            <a:pPr>
              <a:lnSpc>
                <a:spcPct val="150000"/>
              </a:lnSpc>
              <a:buFont typeface="Wingdings" panose="05000000000000000000" pitchFamily="2" charset="2"/>
              <a:buChar char="§"/>
            </a:pPr>
            <a:r>
              <a:rPr lang="en-US" sz="2400">
                <a:solidFill>
                  <a:srgbClr val="000000"/>
                </a:solidFill>
                <a:latin typeface="Aptos" panose="020B0004020202020204" pitchFamily="34" charset="0"/>
              </a:rPr>
              <a:t>Most marks are awarded for analysis rather than description.</a:t>
            </a:r>
            <a:endParaRPr lang="en-US" sz="2400">
              <a:latin typeface="Aptos" panose="020B0004020202020204" pitchFamily="34" charset="0"/>
            </a:endParaRPr>
          </a:p>
          <a:p>
            <a:pPr marL="0" indent="0">
              <a:lnSpc>
                <a:spcPct val="170000"/>
              </a:lnSpc>
              <a:buNone/>
            </a:pPr>
            <a:endParaRPr lang="en-GB" sz="2200">
              <a:solidFill>
                <a:schemeClr val="tx2"/>
              </a:solidFill>
              <a:latin typeface="Aptos" panose="020B0004020202020204" pitchFamily="34" charset="0"/>
            </a:endParaRPr>
          </a:p>
        </p:txBody>
      </p:sp>
      <p:pic>
        <p:nvPicPr>
          <p:cNvPr id="5" name="Picture 4">
            <a:extLst>
              <a:ext uri="{FF2B5EF4-FFF2-40B4-BE49-F238E27FC236}">
                <a16:creationId xmlns:a16="http://schemas.microsoft.com/office/drawing/2014/main" id="{12890BE6-AEA2-96E1-E61E-7B00008D8EEB}"/>
              </a:ext>
            </a:extLst>
          </p:cNvPr>
          <p:cNvPicPr>
            <a:picLocks noChangeAspect="1"/>
          </p:cNvPicPr>
          <p:nvPr/>
        </p:nvPicPr>
        <p:blipFill>
          <a:blip r:embed="rId2"/>
          <a:stretch>
            <a:fillRect/>
          </a:stretch>
        </p:blipFill>
        <p:spPr>
          <a:xfrm>
            <a:off x="7200124" y="2174168"/>
            <a:ext cx="4241225" cy="282637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1210466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98821F-FC0C-CF90-5D4F-F26A19D1AA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33A5BA-9E14-75C5-AE1A-63AF5B1B7A93}"/>
              </a:ext>
            </a:extLst>
          </p:cNvPr>
          <p:cNvSpPr txBox="1">
            <a:spLocks/>
          </p:cNvSpPr>
          <p:nvPr/>
        </p:nvSpPr>
        <p:spPr>
          <a:xfrm>
            <a:off x="303179" y="139478"/>
            <a:ext cx="11585642" cy="1152239"/>
          </a:xfrm>
          <a:prstGeom prst="rect">
            <a:avLst/>
          </a:prstGeom>
          <a:solidFill>
            <a:srgbClr val="295E8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800" b="1">
                <a:solidFill>
                  <a:schemeClr val="bg1"/>
                </a:solidFill>
                <a:effectLst>
                  <a:outerShdw blurRad="38100" dist="38100" dir="2700000" algn="tl">
                    <a:srgbClr val="000000">
                      <a:alpha val="43137"/>
                    </a:srgbClr>
                  </a:outerShdw>
                </a:effectLst>
              </a:rPr>
              <a:t>Common Mistakes</a:t>
            </a:r>
            <a:endParaRPr lang="en-GB" sz="4800">
              <a:solidFill>
                <a:schemeClr val="bg1"/>
              </a:solidFill>
              <a:effectLst>
                <a:outerShdw blurRad="38100" dist="38100" dir="2700000" algn="tl">
                  <a:srgbClr val="000000">
                    <a:alpha val="43137"/>
                  </a:srgbClr>
                </a:outerShdw>
              </a:effectLst>
            </a:endParaRPr>
          </a:p>
        </p:txBody>
      </p:sp>
      <p:sp>
        <p:nvSpPr>
          <p:cNvPr id="3" name="Subtitle 2">
            <a:extLst>
              <a:ext uri="{FF2B5EF4-FFF2-40B4-BE49-F238E27FC236}">
                <a16:creationId xmlns:a16="http://schemas.microsoft.com/office/drawing/2014/main" id="{89F8377B-739C-AF2B-FE8B-8FA36442FB67}"/>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4" name="Subtitle 2">
            <a:extLst>
              <a:ext uri="{FF2B5EF4-FFF2-40B4-BE49-F238E27FC236}">
                <a16:creationId xmlns:a16="http://schemas.microsoft.com/office/drawing/2014/main" id="{03DF7625-D0BF-D7BB-E7DB-4531B88BC139}"/>
              </a:ext>
            </a:extLst>
          </p:cNvPr>
          <p:cNvSpPr txBox="1">
            <a:spLocks/>
          </p:cNvSpPr>
          <p:nvPr/>
        </p:nvSpPr>
        <p:spPr>
          <a:xfrm>
            <a:off x="606359" y="1683803"/>
            <a:ext cx="11585641" cy="4035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sz="2400" b="1">
                <a:solidFill>
                  <a:srgbClr val="C00000"/>
                </a:solidFill>
                <a:latin typeface="Aptos" panose="020B0004020202020204" pitchFamily="34" charset="0"/>
              </a:rPr>
              <a:t>✗</a:t>
            </a:r>
            <a:r>
              <a:rPr lang="en-GB" sz="2400">
                <a:solidFill>
                  <a:srgbClr val="C00000"/>
                </a:solidFill>
                <a:latin typeface="Aptos" panose="020B0004020202020204" pitchFamily="34" charset="0"/>
              </a:rPr>
              <a:t> </a:t>
            </a:r>
            <a:r>
              <a:rPr lang="en-US" sz="2400">
                <a:solidFill>
                  <a:srgbClr val="000000"/>
                </a:solidFill>
                <a:latin typeface="Aptos" panose="020B0004020202020204" pitchFamily="34" charset="0"/>
              </a:rPr>
              <a:t>Missing evidence</a:t>
            </a:r>
            <a:endParaRPr lang="en-US" sz="2400">
              <a:latin typeface="Aptos" panose="020B0004020202020204" pitchFamily="34" charset="0"/>
            </a:endParaRPr>
          </a:p>
          <a:p>
            <a:pPr marL="0" indent="0">
              <a:lnSpc>
                <a:spcPct val="150000"/>
              </a:lnSpc>
              <a:buNone/>
            </a:pPr>
            <a:r>
              <a:rPr lang="en-GB" sz="2400" b="1">
                <a:solidFill>
                  <a:srgbClr val="C00000"/>
                </a:solidFill>
                <a:latin typeface="Aptos" panose="020B0004020202020204" pitchFamily="34" charset="0"/>
              </a:rPr>
              <a:t>✗</a:t>
            </a:r>
            <a:r>
              <a:rPr lang="en-GB" sz="2400">
                <a:solidFill>
                  <a:srgbClr val="C00000"/>
                </a:solidFill>
                <a:latin typeface="Aptos" panose="020B0004020202020204" pitchFamily="34" charset="0"/>
              </a:rPr>
              <a:t> </a:t>
            </a:r>
            <a:r>
              <a:rPr lang="en-US" sz="2400">
                <a:solidFill>
                  <a:srgbClr val="000000"/>
                </a:solidFill>
                <a:latin typeface="Aptos" panose="020B0004020202020204" pitchFamily="34" charset="0"/>
              </a:rPr>
              <a:t>Evidence without explanation</a:t>
            </a:r>
            <a:endParaRPr lang="en-US" sz="2400">
              <a:latin typeface="Aptos" panose="020B0004020202020204" pitchFamily="34" charset="0"/>
            </a:endParaRPr>
          </a:p>
          <a:p>
            <a:pPr marL="0" indent="0">
              <a:lnSpc>
                <a:spcPct val="150000"/>
              </a:lnSpc>
              <a:buNone/>
            </a:pPr>
            <a:r>
              <a:rPr lang="en-GB" sz="2400" b="1">
                <a:solidFill>
                  <a:srgbClr val="C00000"/>
                </a:solidFill>
                <a:latin typeface="Aptos" panose="020B0004020202020204" pitchFamily="34" charset="0"/>
              </a:rPr>
              <a:t>✗ </a:t>
            </a:r>
            <a:r>
              <a:rPr lang="en-US" sz="2400">
                <a:solidFill>
                  <a:srgbClr val="000000"/>
                </a:solidFill>
                <a:latin typeface="Aptos" panose="020B0004020202020204" pitchFamily="34" charset="0"/>
              </a:rPr>
              <a:t>Overly long quotations</a:t>
            </a:r>
            <a:endParaRPr lang="en-US" sz="2400">
              <a:latin typeface="Aptos" panose="020B0004020202020204" pitchFamily="34" charset="0"/>
            </a:endParaRPr>
          </a:p>
          <a:p>
            <a:pPr marL="0" indent="0">
              <a:lnSpc>
                <a:spcPct val="150000"/>
              </a:lnSpc>
              <a:buNone/>
            </a:pPr>
            <a:r>
              <a:rPr lang="en-GB" sz="2400" b="1">
                <a:solidFill>
                  <a:srgbClr val="C00000"/>
                </a:solidFill>
                <a:latin typeface="Aptos" panose="020B0004020202020204" pitchFamily="34" charset="0"/>
              </a:rPr>
              <a:t>✗</a:t>
            </a:r>
            <a:r>
              <a:rPr lang="en-GB" sz="2400">
                <a:solidFill>
                  <a:srgbClr val="C00000"/>
                </a:solidFill>
                <a:latin typeface="Aptos" panose="020B0004020202020204" pitchFamily="34" charset="0"/>
              </a:rPr>
              <a:t> </a:t>
            </a:r>
            <a:r>
              <a:rPr lang="en-US" sz="2400">
                <a:solidFill>
                  <a:srgbClr val="000000"/>
                </a:solidFill>
                <a:latin typeface="Aptos" panose="020B0004020202020204" pitchFamily="34" charset="0"/>
              </a:rPr>
              <a:t>Multiple unrelated points in one paragraph</a:t>
            </a:r>
            <a:endParaRPr lang="en-US" sz="2400">
              <a:latin typeface="Aptos" panose="020B0004020202020204" pitchFamily="34" charset="0"/>
            </a:endParaRPr>
          </a:p>
          <a:p>
            <a:pPr marL="0" indent="0">
              <a:lnSpc>
                <a:spcPct val="150000"/>
              </a:lnSpc>
              <a:buNone/>
            </a:pPr>
            <a:r>
              <a:rPr lang="en-GB" sz="2400" b="1">
                <a:solidFill>
                  <a:srgbClr val="C00000"/>
                </a:solidFill>
                <a:latin typeface="Aptos" panose="020B0004020202020204" pitchFamily="34" charset="0"/>
              </a:rPr>
              <a:t>✗</a:t>
            </a:r>
            <a:r>
              <a:rPr lang="en-GB" sz="2400">
                <a:solidFill>
                  <a:srgbClr val="C00000"/>
                </a:solidFill>
                <a:latin typeface="Aptos" panose="020B0004020202020204" pitchFamily="34" charset="0"/>
              </a:rPr>
              <a:t> </a:t>
            </a:r>
            <a:r>
              <a:rPr lang="en-US" sz="2400">
                <a:solidFill>
                  <a:srgbClr val="000000"/>
                </a:solidFill>
                <a:latin typeface="Aptos" panose="020B0004020202020204" pitchFamily="34" charset="0"/>
              </a:rPr>
              <a:t>No link back to the question or task</a:t>
            </a:r>
            <a:endParaRPr lang="en-US" sz="2400">
              <a:latin typeface="Aptos" panose="020B0004020202020204" pitchFamily="34" charset="0"/>
            </a:endParaRPr>
          </a:p>
          <a:p>
            <a:pPr marL="0" indent="0">
              <a:lnSpc>
                <a:spcPct val="170000"/>
              </a:lnSpc>
              <a:buNone/>
            </a:pPr>
            <a:endParaRPr lang="en-GB" sz="2200">
              <a:solidFill>
                <a:schemeClr val="tx2"/>
              </a:solidFill>
              <a:latin typeface="Aptos" panose="020B0004020202020204" pitchFamily="34" charset="0"/>
            </a:endParaRPr>
          </a:p>
        </p:txBody>
      </p:sp>
      <p:pic>
        <p:nvPicPr>
          <p:cNvPr id="5" name="Picture 4">
            <a:extLst>
              <a:ext uri="{FF2B5EF4-FFF2-40B4-BE49-F238E27FC236}">
                <a16:creationId xmlns:a16="http://schemas.microsoft.com/office/drawing/2014/main" id="{3AAAC649-873E-3E1C-6B68-5B4602C6200E}"/>
              </a:ext>
            </a:extLst>
          </p:cNvPr>
          <p:cNvPicPr>
            <a:picLocks noChangeAspect="1"/>
          </p:cNvPicPr>
          <p:nvPr/>
        </p:nvPicPr>
        <p:blipFill>
          <a:blip r:embed="rId2"/>
          <a:stretch>
            <a:fillRect/>
          </a:stretch>
        </p:blipFill>
        <p:spPr>
          <a:xfrm>
            <a:off x="6970734" y="2013206"/>
            <a:ext cx="4274094" cy="283158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19327232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F6B743E-9105-66BF-5E96-A8D521050A38}"/>
              </a:ext>
            </a:extLst>
          </p:cNvPr>
          <p:cNvSpPr txBox="1">
            <a:spLocks/>
          </p:cNvSpPr>
          <p:nvPr/>
        </p:nvSpPr>
        <p:spPr>
          <a:xfrm>
            <a:off x="303179" y="139478"/>
            <a:ext cx="8608625" cy="838717"/>
          </a:xfrm>
          <a:prstGeom prst="rect">
            <a:avLst/>
          </a:prstGeom>
          <a:solidFill>
            <a:srgbClr val="295E8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400" b="1">
                <a:solidFill>
                  <a:schemeClr val="bg1"/>
                </a:solidFill>
                <a:effectLst>
                  <a:outerShdw blurRad="38100" dist="38100" dir="2700000" algn="tl">
                    <a:srgbClr val="000000">
                      <a:alpha val="43137"/>
                    </a:srgbClr>
                  </a:outerShdw>
                </a:effectLst>
              </a:rPr>
              <a:t>Task: Write a PEEL paragraph (20 min)</a:t>
            </a:r>
            <a:endParaRPr lang="en-GB" sz="4400">
              <a:solidFill>
                <a:schemeClr val="bg1"/>
              </a:solidFill>
              <a:effectLst>
                <a:outerShdw blurRad="38100" dist="38100" dir="2700000" algn="tl">
                  <a:srgbClr val="000000">
                    <a:alpha val="43137"/>
                  </a:srgbClr>
                </a:outerShdw>
              </a:effectLst>
            </a:endParaRPr>
          </a:p>
        </p:txBody>
      </p:sp>
      <p:sp>
        <p:nvSpPr>
          <p:cNvPr id="5" name="Subtitle 2">
            <a:extLst>
              <a:ext uri="{FF2B5EF4-FFF2-40B4-BE49-F238E27FC236}">
                <a16:creationId xmlns:a16="http://schemas.microsoft.com/office/drawing/2014/main" id="{6C2C82CC-8EDB-F8FB-509F-699A77126DE2}"/>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6" name="Subtitle 2">
            <a:extLst>
              <a:ext uri="{FF2B5EF4-FFF2-40B4-BE49-F238E27FC236}">
                <a16:creationId xmlns:a16="http://schemas.microsoft.com/office/drawing/2014/main" id="{4624306F-1929-5C7D-1D28-F7BE1D8AE9FE}"/>
              </a:ext>
            </a:extLst>
          </p:cNvPr>
          <p:cNvSpPr txBox="1">
            <a:spLocks/>
          </p:cNvSpPr>
          <p:nvPr/>
        </p:nvSpPr>
        <p:spPr>
          <a:xfrm>
            <a:off x="606359" y="1683803"/>
            <a:ext cx="11585641" cy="4035141"/>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US" sz="2100">
                <a:solidFill>
                  <a:srgbClr val="000000"/>
                </a:solidFill>
                <a:latin typeface="Aptos" panose="020B0004020202020204" pitchFamily="34" charset="0"/>
              </a:rPr>
              <a:t>Turn the following information into a PEEL paragraph.</a:t>
            </a:r>
          </a:p>
          <a:p>
            <a:pPr>
              <a:lnSpc>
                <a:spcPct val="150000"/>
              </a:lnSpc>
              <a:buFont typeface="Wingdings" panose="05000000000000000000" pitchFamily="2" charset="2"/>
              <a:buChar char="§"/>
            </a:pPr>
            <a:endParaRPr lang="en-US" sz="2100">
              <a:solidFill>
                <a:srgbClr val="000000"/>
              </a:solidFill>
              <a:latin typeface="Aptos" panose="020B0004020202020204" pitchFamily="34" charset="0"/>
            </a:endParaRPr>
          </a:p>
          <a:p>
            <a:pPr marL="0" indent="0">
              <a:lnSpc>
                <a:spcPct val="150000"/>
              </a:lnSpc>
              <a:buNone/>
            </a:pPr>
            <a:r>
              <a:rPr lang="en-US" sz="2100" b="1">
                <a:solidFill>
                  <a:srgbClr val="000000"/>
                </a:solidFill>
                <a:latin typeface="Aptos" panose="020B0004020202020204" pitchFamily="34" charset="0"/>
              </a:rPr>
              <a:t>Topic</a:t>
            </a:r>
            <a:r>
              <a:rPr lang="en-US" sz="2100">
                <a:solidFill>
                  <a:srgbClr val="000000"/>
                </a:solidFill>
                <a:latin typeface="Aptos" panose="020B0004020202020204" pitchFamily="34" charset="0"/>
              </a:rPr>
              <a:t>: Overtourism in Iceland</a:t>
            </a:r>
          </a:p>
          <a:p>
            <a:pPr marL="0" indent="0">
              <a:lnSpc>
                <a:spcPct val="150000"/>
              </a:lnSpc>
              <a:buNone/>
            </a:pPr>
            <a:r>
              <a:rPr lang="en-US" sz="2100" b="1">
                <a:solidFill>
                  <a:srgbClr val="000000"/>
                </a:solidFill>
                <a:latin typeface="Aptos" panose="020B0004020202020204" pitchFamily="34" charset="0"/>
              </a:rPr>
              <a:t>Evidence bank</a:t>
            </a:r>
            <a:r>
              <a:rPr lang="en-US" sz="2100">
                <a:solidFill>
                  <a:srgbClr val="000000"/>
                </a:solidFill>
                <a:latin typeface="Aptos" panose="020B0004020202020204" pitchFamily="34" charset="0"/>
              </a:rPr>
              <a:t>:</a:t>
            </a:r>
          </a:p>
          <a:p>
            <a:pPr lvl="0" fontAlgn="t">
              <a:buFont typeface="Wingdings" panose="05000000000000000000" pitchFamily="2" charset="2"/>
              <a:buChar char="§"/>
            </a:pPr>
            <a:r>
              <a:rPr lang="en-GB" sz="2100">
                <a:latin typeface="Aptos" panose="020B0004020202020204" pitchFamily="34" charset="0"/>
              </a:rPr>
              <a:t>Tourist numbers increased significantly before the pandemic (Jones, 2022)</a:t>
            </a:r>
          </a:p>
          <a:p>
            <a:pPr lvl="0" fontAlgn="t">
              <a:buFont typeface="Wingdings" panose="05000000000000000000" pitchFamily="2" charset="2"/>
              <a:buChar char="§"/>
            </a:pPr>
            <a:r>
              <a:rPr lang="en-GB" sz="2100">
                <a:latin typeface="Aptos" panose="020B0004020202020204" pitchFamily="34" charset="0"/>
              </a:rPr>
              <a:t>Popular sites experienced overcrowding (Bjornsson, 2023).</a:t>
            </a:r>
          </a:p>
          <a:p>
            <a:pPr lvl="0" fontAlgn="t">
              <a:buFont typeface="Wingdings" panose="05000000000000000000" pitchFamily="2" charset="2"/>
              <a:buChar char="§"/>
            </a:pPr>
            <a:r>
              <a:rPr lang="en-GB" sz="2100">
                <a:latin typeface="Aptos" panose="020B0004020202020204" pitchFamily="34" charset="0"/>
              </a:rPr>
              <a:t>The Icelandic government introduced visitor management strategies (Reynolds, 2025).</a:t>
            </a:r>
          </a:p>
          <a:p>
            <a:pPr lvl="0" fontAlgn="t">
              <a:buFont typeface="Wingdings" panose="05000000000000000000" pitchFamily="2" charset="2"/>
              <a:buChar char="§"/>
            </a:pPr>
            <a:r>
              <a:rPr lang="en-GB" sz="2100">
                <a:latin typeface="Aptos" panose="020B0004020202020204" pitchFamily="34" charset="0"/>
              </a:rPr>
              <a:t>Some fragile natural environments remain vulnerable.</a:t>
            </a:r>
          </a:p>
          <a:p>
            <a:pPr>
              <a:lnSpc>
                <a:spcPct val="150000"/>
              </a:lnSpc>
              <a:buFont typeface="Wingdings" panose="05000000000000000000" pitchFamily="2" charset="2"/>
              <a:buChar char="§"/>
            </a:pPr>
            <a:endParaRPr lang="en-US" sz="2400">
              <a:latin typeface="Aptos" panose="020B0004020202020204" pitchFamily="34" charset="0"/>
            </a:endParaRPr>
          </a:p>
          <a:p>
            <a:pPr marL="0" indent="0">
              <a:lnSpc>
                <a:spcPct val="170000"/>
              </a:lnSpc>
              <a:buNone/>
            </a:pPr>
            <a:endParaRPr lang="en-GB" sz="2200">
              <a:solidFill>
                <a:schemeClr val="tx2"/>
              </a:solidFill>
              <a:latin typeface="Aptos" panose="020B0004020202020204" pitchFamily="34" charset="0"/>
            </a:endParaRPr>
          </a:p>
        </p:txBody>
      </p:sp>
      <p:pic>
        <p:nvPicPr>
          <p:cNvPr id="7" name="Content Placeholder 3" descr="Step-by-Step: Structuring Paragraphs with the PEEL ...">
            <a:extLst>
              <a:ext uri="{FF2B5EF4-FFF2-40B4-BE49-F238E27FC236}">
                <a16:creationId xmlns:a16="http://schemas.microsoft.com/office/drawing/2014/main" id="{4E12D5C9-914C-03B3-325B-CAA84B847BA6}"/>
              </a:ext>
            </a:extLst>
          </p:cNvPr>
          <p:cNvPicPr>
            <a:picLocks noChangeAspect="1"/>
          </p:cNvPicPr>
          <p:nvPr/>
        </p:nvPicPr>
        <p:blipFill>
          <a:blip r:embed="rId2"/>
          <a:srcRect t="8258" r="2" b="237"/>
          <a:stretch>
            <a:fillRect/>
          </a:stretch>
        </p:blipFill>
        <p:spPr>
          <a:xfrm>
            <a:off x="9194104" y="139478"/>
            <a:ext cx="2607277" cy="357427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43036645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713B6A-7BE5-CAA9-8C31-DC4B01273D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14ECB3-7ACC-657F-9901-059A8F8803CE}"/>
              </a:ext>
            </a:extLst>
          </p:cNvPr>
          <p:cNvSpPr txBox="1">
            <a:spLocks/>
          </p:cNvSpPr>
          <p:nvPr/>
        </p:nvSpPr>
        <p:spPr>
          <a:xfrm>
            <a:off x="303179" y="139478"/>
            <a:ext cx="11646651" cy="916689"/>
          </a:xfrm>
          <a:prstGeom prst="rect">
            <a:avLst/>
          </a:prstGeom>
          <a:solidFill>
            <a:srgbClr val="295E8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800" b="1">
                <a:solidFill>
                  <a:schemeClr val="bg1"/>
                </a:solidFill>
                <a:effectLst>
                  <a:outerShdw blurRad="38100" dist="38100" dir="2700000" algn="tl">
                    <a:srgbClr val="000000">
                      <a:alpha val="43137"/>
                    </a:srgbClr>
                  </a:outerShdw>
                </a:effectLst>
              </a:rPr>
              <a:t>Task: Example Answer</a:t>
            </a:r>
            <a:endParaRPr lang="en-GB" sz="4800">
              <a:solidFill>
                <a:schemeClr val="bg1"/>
              </a:solidFill>
              <a:effectLst>
                <a:outerShdw blurRad="38100" dist="38100" dir="2700000" algn="tl">
                  <a:srgbClr val="000000">
                    <a:alpha val="43137"/>
                  </a:srgbClr>
                </a:outerShdw>
              </a:effectLst>
            </a:endParaRPr>
          </a:p>
        </p:txBody>
      </p:sp>
      <p:sp>
        <p:nvSpPr>
          <p:cNvPr id="3" name="TextBox 2">
            <a:extLst>
              <a:ext uri="{FF2B5EF4-FFF2-40B4-BE49-F238E27FC236}">
                <a16:creationId xmlns:a16="http://schemas.microsoft.com/office/drawing/2014/main" id="{040FF24B-515A-DB62-592B-659FDF82EB55}"/>
              </a:ext>
            </a:extLst>
          </p:cNvPr>
          <p:cNvSpPr txBox="1"/>
          <p:nvPr/>
        </p:nvSpPr>
        <p:spPr>
          <a:xfrm>
            <a:off x="680841" y="1624211"/>
            <a:ext cx="10830317" cy="3816429"/>
          </a:xfrm>
          <a:prstGeom prst="rect">
            <a:avLst/>
          </a:prstGeom>
          <a:noFill/>
        </p:spPr>
        <p:txBody>
          <a:bodyPr wrap="square">
            <a:spAutoFit/>
          </a:bodyPr>
          <a:lstStyle/>
          <a:p>
            <a:pPr algn="just">
              <a:buNone/>
            </a:pPr>
            <a:r>
              <a:rPr lang="en-GB" sz="2200" kern="100">
                <a:solidFill>
                  <a:srgbClr val="0070C0"/>
                </a:solidFill>
                <a:effectLst/>
                <a:latin typeface="Aptos" panose="020B0004020202020204" pitchFamily="34" charset="0"/>
                <a:ea typeface="DengXian" panose="02010600030101010101" pitchFamily="2" charset="-122"/>
                <a:cs typeface="Arial" panose="020B0604020202020204" pitchFamily="34" charset="0"/>
              </a:rPr>
              <a:t>One of Iceland's most significant sustainable tourism challenges is overtourism. </a:t>
            </a:r>
            <a:r>
              <a:rPr lang="en-GB" sz="2200" kern="100">
                <a:solidFill>
                  <a:schemeClr val="accent6">
                    <a:lumMod val="75000"/>
                  </a:schemeClr>
                </a:solidFill>
                <a:effectLst/>
                <a:latin typeface="Aptos" panose="020B0004020202020204" pitchFamily="34" charset="0"/>
                <a:ea typeface="DengXian" panose="02010600030101010101" pitchFamily="2" charset="-122"/>
                <a:cs typeface="Arial" panose="020B0604020202020204" pitchFamily="34" charset="0"/>
              </a:rPr>
              <a:t>Research </a:t>
            </a:r>
            <a:r>
              <a:rPr lang="en-GB" sz="2200" kern="100">
                <a:solidFill>
                  <a:schemeClr val="accent6">
                    <a:lumMod val="75000"/>
                  </a:schemeClr>
                </a:solidFill>
                <a:latin typeface="Aptos" panose="020B0004020202020204" pitchFamily="34" charset="0"/>
                <a:ea typeface="DengXian" panose="02010600030101010101" pitchFamily="2" charset="-122"/>
                <a:cs typeface="Arial" panose="020B0604020202020204" pitchFamily="34" charset="0"/>
              </a:rPr>
              <a:t>by Jones (2022) suggests that t</a:t>
            </a:r>
            <a:r>
              <a:rPr lang="en-GB" sz="2200" kern="100">
                <a:solidFill>
                  <a:schemeClr val="accent6">
                    <a:lumMod val="75000"/>
                  </a:schemeClr>
                </a:solidFill>
                <a:effectLst/>
                <a:latin typeface="Aptos" panose="020B0004020202020204" pitchFamily="34" charset="0"/>
                <a:ea typeface="DengXian" panose="02010600030101010101" pitchFamily="2" charset="-122"/>
                <a:cs typeface="Arial" panose="020B0604020202020204" pitchFamily="34" charset="0"/>
              </a:rPr>
              <a:t>ourist numbers increased significantly before the pandemic, while many of Iceland's most popular attractions experienced overcrowding (Bjornsson, 2023). </a:t>
            </a:r>
            <a:r>
              <a:rPr lang="en-GB" sz="2200" kern="100">
                <a:solidFill>
                  <a:schemeClr val="accent4">
                    <a:lumMod val="75000"/>
                  </a:schemeClr>
                </a:solidFill>
                <a:effectLst/>
                <a:latin typeface="Aptos" panose="020B0004020202020204" pitchFamily="34" charset="0"/>
                <a:ea typeface="DengXian" panose="02010600030101010101" pitchFamily="2" charset="-122"/>
                <a:cs typeface="Arial" panose="020B0604020202020204" pitchFamily="34" charset="0"/>
              </a:rPr>
              <a:t>This increase in visitor numbers places pressure on infrastructure and sensitive natural sites. In response, the Icelandic government introduced visitor management strategies to help control tourist impacts and protect key destinations (Reynolds, 2025). However, some fragile natural environments remain vulnerable, suggesting that these measures have not completely resolved the problem. </a:t>
            </a:r>
            <a:r>
              <a:rPr lang="en-GB" sz="2200" kern="100">
                <a:solidFill>
                  <a:schemeClr val="accent2">
                    <a:lumMod val="75000"/>
                  </a:schemeClr>
                </a:solidFill>
                <a:effectLst/>
                <a:latin typeface="Aptos" panose="020B0004020202020204" pitchFamily="34" charset="0"/>
                <a:ea typeface="DengXian" panose="02010600030101010101" pitchFamily="2" charset="-122"/>
                <a:cs typeface="Arial" panose="020B0604020202020204" pitchFamily="34" charset="0"/>
              </a:rPr>
              <a:t>Therefore, while visitor management strategies have helped address some of the negative effects of overtourism, Iceland continues to face challenges in balancing tourism growth with long-term environmental sustainability.</a:t>
            </a:r>
          </a:p>
        </p:txBody>
      </p:sp>
    </p:spTree>
    <p:extLst>
      <p:ext uri="{BB962C8B-B14F-4D97-AF65-F5344CB8AC3E}">
        <p14:creationId xmlns:p14="http://schemas.microsoft.com/office/powerpoint/2010/main" val="40847709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3A81CA-0210-8957-E18C-4F638CE6C6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1F1B2D-1F4F-D1A0-EAFD-4E4DC1CB0646}"/>
              </a:ext>
            </a:extLst>
          </p:cNvPr>
          <p:cNvSpPr>
            <a:spLocks noGrp="1"/>
          </p:cNvSpPr>
          <p:nvPr>
            <p:ph type="title"/>
          </p:nvPr>
        </p:nvSpPr>
        <p:spPr>
          <a:xfrm>
            <a:off x="731875" y="2104345"/>
            <a:ext cx="10070803" cy="1638316"/>
          </a:xfrm>
        </p:spPr>
        <p:txBody>
          <a:bodyPr/>
          <a:lstStyle/>
          <a:p>
            <a:r>
              <a:rPr lang="en-GB" sz="5400">
                <a:effectLst>
                  <a:outerShdw blurRad="38100" dist="38100" dir="2700000" algn="tl">
                    <a:srgbClr val="000000">
                      <a:alpha val="43137"/>
                    </a:srgbClr>
                  </a:outerShdw>
                </a:effectLst>
                <a:latin typeface="Aptos" panose="020B0004020202020204" pitchFamily="34" charset="0"/>
              </a:rPr>
              <a:t>Assignment 1: 1,500-word Essay</a:t>
            </a:r>
            <a:br>
              <a:rPr lang="en-GB" sz="4800">
                <a:latin typeface="Aptos" panose="020B0004020202020204" pitchFamily="34" charset="0"/>
              </a:rPr>
            </a:br>
            <a:endParaRPr lang="en-GB" sz="4800">
              <a:effectLst>
                <a:outerShdw blurRad="38100" dist="38100" dir="2700000" algn="tl">
                  <a:srgbClr val="000000">
                    <a:alpha val="43137"/>
                  </a:srgbClr>
                </a:outerShdw>
              </a:effectLst>
            </a:endParaRPr>
          </a:p>
        </p:txBody>
      </p:sp>
      <p:pic>
        <p:nvPicPr>
          <p:cNvPr id="4" name="Graphic 3" descr="A ruler and a pencil">
            <a:extLst>
              <a:ext uri="{FF2B5EF4-FFF2-40B4-BE49-F238E27FC236}">
                <a16:creationId xmlns:a16="http://schemas.microsoft.com/office/drawing/2014/main" id="{388DC8E7-6E85-0F1E-9258-B26D678E60ED}"/>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681330" y="2104345"/>
            <a:ext cx="4572000" cy="4572000"/>
          </a:xfrm>
          <a:prstGeom prst="rect">
            <a:avLst/>
          </a:prstGeom>
        </p:spPr>
      </p:pic>
    </p:spTree>
    <p:extLst>
      <p:ext uri="{BB962C8B-B14F-4D97-AF65-F5344CB8AC3E}">
        <p14:creationId xmlns:p14="http://schemas.microsoft.com/office/powerpoint/2010/main" val="380906258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4134D2-686B-D104-A755-57FDF2AAF2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6B07B8-1D98-9B0B-D24D-69B9AD1555E0}"/>
              </a:ext>
            </a:extLst>
          </p:cNvPr>
          <p:cNvSpPr>
            <a:spLocks noGrp="1"/>
          </p:cNvSpPr>
          <p:nvPr>
            <p:ph type="title"/>
          </p:nvPr>
        </p:nvSpPr>
        <p:spPr>
          <a:xfrm>
            <a:off x="291830" y="92901"/>
            <a:ext cx="11585642" cy="942001"/>
          </a:xfrm>
          <a:solidFill>
            <a:srgbClr val="295E80"/>
          </a:solidFill>
        </p:spPr>
        <p:txBody>
          <a:bodyPr>
            <a:normAutofit/>
          </a:bodyPr>
          <a:lstStyle/>
          <a:p>
            <a:pPr algn="ctr"/>
            <a:r>
              <a:rPr lang="en-GB" b="1">
                <a:solidFill>
                  <a:schemeClr val="bg1"/>
                </a:solidFill>
                <a:effectLst>
                  <a:outerShdw blurRad="38100" dist="38100" dir="2700000" algn="tl">
                    <a:srgbClr val="000000">
                      <a:alpha val="43137"/>
                    </a:srgbClr>
                  </a:outerShdw>
                </a:effectLst>
              </a:rPr>
              <a:t>Assignment Deadline</a:t>
            </a:r>
            <a:endParaRPr lang="en-GB">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B1469C09-BCF1-FFCC-BFF4-00918DB7A40E}"/>
              </a:ext>
            </a:extLst>
          </p:cNvPr>
          <p:cNvSpPr>
            <a:spLocks noGrp="1"/>
          </p:cNvSpPr>
          <p:nvPr>
            <p:ph idx="1"/>
          </p:nvPr>
        </p:nvSpPr>
        <p:spPr>
          <a:xfrm>
            <a:off x="526719" y="1322225"/>
            <a:ext cx="11115863" cy="4305941"/>
          </a:xfrm>
          <a:solidFill>
            <a:schemeClr val="accent2">
              <a:lumMod val="40000"/>
              <a:lumOff val="60000"/>
            </a:schemeClr>
          </a:solidFill>
        </p:spPr>
        <p:txBody>
          <a:bodyPr>
            <a:normAutofit fontScale="77500" lnSpcReduction="20000"/>
          </a:bodyPr>
          <a:lstStyle/>
          <a:p>
            <a:pPr marL="0" indent="0" algn="ctr">
              <a:buNone/>
            </a:pPr>
            <a:endParaRPr lang="en-GB" sz="3100" b="1">
              <a:solidFill>
                <a:schemeClr val="accent2">
                  <a:lumMod val="75000"/>
                </a:schemeClr>
              </a:solidFill>
              <a:latin typeface="ADLaM Display" panose="02010000000000000000" pitchFamily="2" charset="0"/>
              <a:ea typeface="ADLaM Display" panose="02010000000000000000" pitchFamily="2" charset="0"/>
              <a:cs typeface="ADLaM Display" panose="02010000000000000000" pitchFamily="2" charset="0"/>
            </a:endParaRPr>
          </a:p>
          <a:p>
            <a:pPr marL="0" indent="0" algn="ctr">
              <a:buNone/>
            </a:pPr>
            <a:r>
              <a:rPr lang="en-GB" sz="3100" b="1">
                <a:solidFill>
                  <a:schemeClr val="accent2">
                    <a:lumMod val="75000"/>
                  </a:schemeClr>
                </a:solidFill>
                <a:latin typeface="ADLaM Display" panose="02010000000000000000" pitchFamily="2" charset="0"/>
                <a:ea typeface="ADLaM Display" panose="02010000000000000000" pitchFamily="2" charset="0"/>
                <a:cs typeface="ADLaM Display" panose="02010000000000000000" pitchFamily="2" charset="0"/>
              </a:rPr>
              <a:t>Sunday, 15</a:t>
            </a:r>
            <a:r>
              <a:rPr lang="en-GB" sz="3100" b="1" baseline="30000">
                <a:solidFill>
                  <a:schemeClr val="accent2">
                    <a:lumMod val="75000"/>
                  </a:schemeClr>
                </a:solidFill>
                <a:latin typeface="ADLaM Display" panose="02010000000000000000" pitchFamily="2" charset="0"/>
                <a:ea typeface="ADLaM Display" panose="02010000000000000000" pitchFamily="2" charset="0"/>
                <a:cs typeface="ADLaM Display" panose="02010000000000000000" pitchFamily="2" charset="0"/>
              </a:rPr>
              <a:t>th</a:t>
            </a:r>
            <a:r>
              <a:rPr lang="en-GB" sz="3100" b="1">
                <a:solidFill>
                  <a:schemeClr val="accent2">
                    <a:lumMod val="75000"/>
                  </a:schemeClr>
                </a:solidFill>
                <a:latin typeface="ADLaM Display" panose="02010000000000000000" pitchFamily="2" charset="0"/>
                <a:ea typeface="ADLaM Display" panose="02010000000000000000" pitchFamily="2" charset="0"/>
                <a:cs typeface="ADLaM Display" panose="02010000000000000000" pitchFamily="2" charset="0"/>
              </a:rPr>
              <a:t> November 2026</a:t>
            </a:r>
          </a:p>
          <a:p>
            <a:pPr marL="0" indent="0" algn="ctr">
              <a:buNone/>
            </a:pPr>
            <a:r>
              <a:rPr lang="en-GB" sz="3100" b="1">
                <a:solidFill>
                  <a:schemeClr val="accent2">
                    <a:lumMod val="75000"/>
                  </a:schemeClr>
                </a:solidFill>
                <a:latin typeface="ADLaM Display" panose="02010000000000000000" pitchFamily="2" charset="0"/>
                <a:ea typeface="ADLaM Display" panose="02010000000000000000" pitchFamily="2" charset="0"/>
                <a:cs typeface="ADLaM Display" panose="02010000000000000000" pitchFamily="2" charset="0"/>
              </a:rPr>
              <a:t>by 23:59pm</a:t>
            </a:r>
          </a:p>
          <a:p>
            <a:pPr marL="0" indent="0" algn="just">
              <a:lnSpc>
                <a:spcPct val="120000"/>
              </a:lnSpc>
              <a:buNone/>
            </a:pPr>
            <a:endParaRPr lang="en-GB" sz="2600">
              <a:latin typeface="Aptos" panose="020B0004020202020204" pitchFamily="34" charset="0"/>
            </a:endParaRPr>
          </a:p>
          <a:p>
            <a:pPr marL="0" indent="0" algn="just">
              <a:lnSpc>
                <a:spcPct val="120000"/>
              </a:lnSpc>
              <a:buNone/>
            </a:pPr>
            <a:r>
              <a:rPr lang="en-GB" sz="2600">
                <a:latin typeface="Aptos" panose="020B0004020202020204" pitchFamily="34" charset="0"/>
              </a:rPr>
              <a:t>Draft deadline: </a:t>
            </a:r>
            <a:r>
              <a:rPr lang="en-GB" sz="2600" b="1">
                <a:latin typeface="Aptos" panose="020B0004020202020204" pitchFamily="34" charset="0"/>
              </a:rPr>
              <a:t>Sunday, 8</a:t>
            </a:r>
            <a:r>
              <a:rPr lang="en-GB" sz="2600" b="1" baseline="30000">
                <a:latin typeface="Aptos" panose="020B0004020202020204" pitchFamily="34" charset="0"/>
              </a:rPr>
              <a:t>th</a:t>
            </a:r>
            <a:r>
              <a:rPr lang="en-GB" sz="2600" b="1">
                <a:latin typeface="Aptos" panose="020B0004020202020204" pitchFamily="34" charset="0"/>
              </a:rPr>
              <a:t> November, by 23:59pm</a:t>
            </a:r>
          </a:p>
          <a:p>
            <a:pPr algn="just" fontAlgn="t">
              <a:lnSpc>
                <a:spcPct val="120000"/>
              </a:lnSpc>
              <a:buNone/>
            </a:pPr>
            <a:r>
              <a:rPr lang="en-GB" sz="2600">
                <a:latin typeface="Aptos" panose="020B0004020202020204" pitchFamily="34" charset="0"/>
              </a:rPr>
              <a:t>If you would like me to review a draft of your work, please </a:t>
            </a:r>
            <a:r>
              <a:rPr lang="en-GB" sz="2600" b="1">
                <a:latin typeface="Aptos" panose="020B0004020202020204" pitchFamily="34" charset="0"/>
              </a:rPr>
              <a:t>email</a:t>
            </a:r>
            <a:r>
              <a:rPr lang="en-GB" sz="2600">
                <a:latin typeface="Aptos" panose="020B0004020202020204" pitchFamily="34" charset="0"/>
              </a:rPr>
              <a:t> it to me by the deadline above.</a:t>
            </a:r>
          </a:p>
          <a:p>
            <a:pPr lvl="1" algn="just" fontAlgn="t">
              <a:lnSpc>
                <a:spcPct val="120000"/>
              </a:lnSpc>
              <a:buFont typeface="Wingdings" panose="05000000000000000000" pitchFamily="2" charset="2"/>
              <a:buChar char="§"/>
            </a:pPr>
            <a:r>
              <a:rPr lang="en-GB" sz="2600" b="1">
                <a:latin typeface="Aptos" panose="020B0004020202020204" pitchFamily="34" charset="0"/>
              </a:rPr>
              <a:t>One draft per student</a:t>
            </a:r>
            <a:endParaRPr lang="en-GB" sz="2600">
              <a:latin typeface="Aptos" panose="020B0004020202020204" pitchFamily="34" charset="0"/>
            </a:endParaRPr>
          </a:p>
          <a:p>
            <a:pPr lvl="1" algn="just" fontAlgn="t">
              <a:lnSpc>
                <a:spcPct val="120000"/>
              </a:lnSpc>
              <a:buFont typeface="Wingdings" panose="05000000000000000000" pitchFamily="2" charset="2"/>
              <a:buChar char="§"/>
            </a:pPr>
            <a:r>
              <a:rPr lang="en-GB" sz="2600" b="1">
                <a:latin typeface="Aptos" panose="020B0004020202020204" pitchFamily="34" charset="0"/>
              </a:rPr>
              <a:t>Personalised feedback</a:t>
            </a:r>
            <a:r>
              <a:rPr lang="en-GB" sz="2600">
                <a:latin typeface="Aptos" panose="020B0004020202020204" pitchFamily="34" charset="0"/>
              </a:rPr>
              <a:t> will be provided to help you determine whether you are on track</a:t>
            </a:r>
          </a:p>
          <a:p>
            <a:pPr lvl="1" algn="just" fontAlgn="t">
              <a:lnSpc>
                <a:spcPct val="120000"/>
              </a:lnSpc>
              <a:buFont typeface="Wingdings" panose="05000000000000000000" pitchFamily="2" charset="2"/>
              <a:buChar char="§"/>
            </a:pPr>
            <a:r>
              <a:rPr lang="en-GB" sz="2600" b="1">
                <a:latin typeface="Aptos" panose="020B0004020202020204" pitchFamily="34" charset="0"/>
              </a:rPr>
              <a:t>Sending a draft is optional</a:t>
            </a:r>
            <a:r>
              <a:rPr lang="en-GB" sz="2600">
                <a:latin typeface="Aptos" panose="020B0004020202020204" pitchFamily="34" charset="0"/>
              </a:rPr>
              <a:t> and is not a mandatory part of the assessment</a:t>
            </a:r>
          </a:p>
          <a:p>
            <a:pPr algn="just" fontAlgn="t">
              <a:lnSpc>
                <a:spcPct val="120000"/>
              </a:lnSpc>
              <a:buNone/>
            </a:pPr>
            <a:r>
              <a:rPr lang="en-GB" sz="2600">
                <a:latin typeface="Aptos" panose="020B0004020202020204" pitchFamily="34" charset="0"/>
              </a:rPr>
              <a:t>This is an opportunity to receive formative feedback before submitting your final assignment.</a:t>
            </a:r>
          </a:p>
        </p:txBody>
      </p:sp>
      <p:pic>
        <p:nvPicPr>
          <p:cNvPr id="5" name="Graphic 4" descr="Warning with solid fill">
            <a:extLst>
              <a:ext uri="{FF2B5EF4-FFF2-40B4-BE49-F238E27FC236}">
                <a16:creationId xmlns:a16="http://schemas.microsoft.com/office/drawing/2014/main" id="{A6456F15-2363-B310-ECDC-FC32D7D3207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83479" y="1449818"/>
            <a:ext cx="914400" cy="914400"/>
          </a:xfrm>
          <a:prstGeom prst="rect">
            <a:avLst/>
          </a:prstGeom>
        </p:spPr>
      </p:pic>
      <p:pic>
        <p:nvPicPr>
          <p:cNvPr id="8" name="Graphic 7" descr="Warning with solid fill">
            <a:extLst>
              <a:ext uri="{FF2B5EF4-FFF2-40B4-BE49-F238E27FC236}">
                <a16:creationId xmlns:a16="http://schemas.microsoft.com/office/drawing/2014/main" id="{C67F9186-C887-9100-A103-7560745CBC8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694121" y="1449818"/>
            <a:ext cx="914400" cy="914400"/>
          </a:xfrm>
          <a:prstGeom prst="rect">
            <a:avLst/>
          </a:prstGeom>
        </p:spPr>
      </p:pic>
    </p:spTree>
    <p:extLst>
      <p:ext uri="{BB962C8B-B14F-4D97-AF65-F5344CB8AC3E}">
        <p14:creationId xmlns:p14="http://schemas.microsoft.com/office/powerpoint/2010/main" val="206963417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BD2570-6114-75BA-8CB6-51D896255EA2}"/>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7FC42CC3-78E2-3F35-3645-21BBE4460ADC}"/>
              </a:ext>
            </a:extLst>
          </p:cNvPr>
          <p:cNvPicPr>
            <a:picLocks noChangeAspect="1"/>
          </p:cNvPicPr>
          <p:nvPr/>
        </p:nvPicPr>
        <p:blipFill>
          <a:blip r:embed="rId2"/>
          <a:srcRect l="51171" t="33902" r="15616" b="39535"/>
          <a:stretch>
            <a:fillRect/>
          </a:stretch>
        </p:blipFill>
        <p:spPr>
          <a:xfrm>
            <a:off x="1197107" y="396949"/>
            <a:ext cx="9797785" cy="522413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78070405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F41C2C-D3B5-6C49-D3B8-BE18EFDC0968}"/>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D9D29796-AA1A-F80E-474B-3F3EC38F96E4}"/>
              </a:ext>
            </a:extLst>
          </p:cNvPr>
          <p:cNvPicPr>
            <a:picLocks noChangeAspect="1"/>
          </p:cNvPicPr>
          <p:nvPr/>
        </p:nvPicPr>
        <p:blipFill>
          <a:blip r:embed="rId3"/>
          <a:srcRect l="50689" t="37933" r="15271" b="21550"/>
          <a:stretch>
            <a:fillRect/>
          </a:stretch>
        </p:blipFill>
        <p:spPr>
          <a:xfrm>
            <a:off x="1708297" y="120501"/>
            <a:ext cx="8179981" cy="649099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78890230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E95408-4A46-B115-D07C-DFEE2E42008C}"/>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CFBD124B-C802-6A8B-C1E6-6AEA3A15E7B0}"/>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BE950E1E-E1F6-534B-F6F2-C81312C8FA7C}"/>
              </a:ext>
            </a:extLst>
          </p:cNvPr>
          <p:cNvSpPr>
            <a:spLocks noGrp="1"/>
          </p:cNvSpPr>
          <p:nvPr>
            <p:ph type="title"/>
          </p:nvPr>
        </p:nvSpPr>
        <p:spPr>
          <a:xfrm>
            <a:off x="838200" y="-173879"/>
            <a:ext cx="10515600" cy="1325563"/>
          </a:xfrm>
        </p:spPr>
        <p:txBody>
          <a:bodyPr>
            <a:normAutofit/>
          </a:bodyPr>
          <a:lstStyle/>
          <a:p>
            <a:pPr algn="ctr"/>
            <a:r>
              <a:rPr lang="en-GB" sz="3600" b="1">
                <a:solidFill>
                  <a:schemeClr val="bg1"/>
                </a:solidFill>
                <a:latin typeface="Aptos Display" panose="020B0004020202020204" pitchFamily="34" charset="0"/>
              </a:rPr>
              <a:t>Summary</a:t>
            </a:r>
          </a:p>
        </p:txBody>
      </p:sp>
      <p:sp>
        <p:nvSpPr>
          <p:cNvPr id="3" name="Content Placeholder 2">
            <a:extLst>
              <a:ext uri="{FF2B5EF4-FFF2-40B4-BE49-F238E27FC236}">
                <a16:creationId xmlns:a16="http://schemas.microsoft.com/office/drawing/2014/main" id="{DECE21FC-E892-EB10-20BE-CDCBCE18BF32}"/>
              </a:ext>
            </a:extLst>
          </p:cNvPr>
          <p:cNvSpPr>
            <a:spLocks noGrp="1"/>
          </p:cNvSpPr>
          <p:nvPr>
            <p:ph idx="1"/>
          </p:nvPr>
        </p:nvSpPr>
        <p:spPr>
          <a:xfrm>
            <a:off x="696432" y="1233377"/>
            <a:ext cx="9532089" cy="4260111"/>
          </a:xfrm>
          <a:solidFill>
            <a:schemeClr val="accent1">
              <a:lumMod val="20000"/>
              <a:lumOff val="80000"/>
            </a:schemeClr>
          </a:solidFill>
        </p:spPr>
        <p:txBody>
          <a:bodyPr>
            <a:normAutofit/>
          </a:bodyPr>
          <a:lstStyle/>
          <a:p>
            <a:pPr algn="just" fontAlgn="t">
              <a:lnSpc>
                <a:spcPct val="150000"/>
              </a:lnSpc>
              <a:buFont typeface="Wingdings" panose="05000000000000000000" pitchFamily="2" charset="2"/>
              <a:buChar char="§"/>
            </a:pPr>
            <a:r>
              <a:rPr lang="en-GB" sz="2200">
                <a:latin typeface="Aptos" panose="020B0004020202020204" pitchFamily="34" charset="0"/>
              </a:rPr>
              <a:t>Academic integrity is the foundation of true learning and academic success.</a:t>
            </a:r>
          </a:p>
          <a:p>
            <a:pPr algn="just" fontAlgn="t">
              <a:lnSpc>
                <a:spcPct val="150000"/>
              </a:lnSpc>
              <a:buFont typeface="Wingdings" panose="05000000000000000000" pitchFamily="2" charset="2"/>
              <a:buChar char="§"/>
            </a:pPr>
            <a:r>
              <a:rPr lang="en-GB" sz="2200">
                <a:latin typeface="Aptos" panose="020B0004020202020204" pitchFamily="34" charset="0"/>
              </a:rPr>
              <a:t>Avoid misconduct by understanding expectations, referencing correctly, and seeking support when needed.</a:t>
            </a:r>
          </a:p>
          <a:p>
            <a:pPr algn="just" fontAlgn="t">
              <a:lnSpc>
                <a:spcPct val="150000"/>
              </a:lnSpc>
              <a:buFont typeface="Wingdings" panose="05000000000000000000" pitchFamily="2" charset="2"/>
              <a:buChar char="§"/>
            </a:pPr>
            <a:r>
              <a:rPr lang="en-GB" sz="2200">
                <a:latin typeface="Aptos" panose="020B0004020202020204" pitchFamily="34" charset="0"/>
              </a:rPr>
              <a:t>Use sources ethically and always acknowledge the work of others.</a:t>
            </a:r>
          </a:p>
          <a:p>
            <a:pPr algn="just" fontAlgn="t">
              <a:lnSpc>
                <a:spcPct val="150000"/>
              </a:lnSpc>
              <a:buFont typeface="Wingdings" panose="05000000000000000000" pitchFamily="2" charset="2"/>
              <a:buChar char="§"/>
            </a:pPr>
            <a:r>
              <a:rPr lang="en-GB" sz="2200">
                <a:latin typeface="Aptos" panose="020B0004020202020204" pitchFamily="34" charset="0"/>
              </a:rPr>
              <a:t>Structure your paragraphs using PEEL to develop clear academic arguments.</a:t>
            </a:r>
          </a:p>
          <a:p>
            <a:pPr algn="just" fontAlgn="t">
              <a:lnSpc>
                <a:spcPct val="150000"/>
              </a:lnSpc>
              <a:buFont typeface="Wingdings" panose="05000000000000000000" pitchFamily="2" charset="2"/>
              <a:buChar char="§"/>
            </a:pPr>
            <a:r>
              <a:rPr lang="en-GB" sz="2200">
                <a:latin typeface="Aptos" panose="020B0004020202020204" pitchFamily="34" charset="0"/>
              </a:rPr>
              <a:t>Remember: Strong essays do not just describe, they analyse and explain.</a:t>
            </a:r>
          </a:p>
        </p:txBody>
      </p:sp>
      <p:pic>
        <p:nvPicPr>
          <p:cNvPr id="6" name="Graphic 5" descr="Stack of books with pear">
            <a:extLst>
              <a:ext uri="{FF2B5EF4-FFF2-40B4-BE49-F238E27FC236}">
                <a16:creationId xmlns:a16="http://schemas.microsoft.com/office/drawing/2014/main" id="{327AC4E2-AC84-8A62-D0B1-D3F824B47FC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371362" y="1589131"/>
            <a:ext cx="5371214" cy="5371214"/>
          </a:xfrm>
          <a:prstGeom prst="rect">
            <a:avLst/>
          </a:prstGeom>
        </p:spPr>
      </p:pic>
    </p:spTree>
    <p:extLst>
      <p:ext uri="{BB962C8B-B14F-4D97-AF65-F5344CB8AC3E}">
        <p14:creationId xmlns:p14="http://schemas.microsoft.com/office/powerpoint/2010/main" val="156759584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1467B4-90DE-04DB-15E7-E76B003D3FE0}"/>
            </a:ext>
          </a:extLst>
        </p:cNvPr>
        <p:cNvGrpSpPr/>
        <p:nvPr/>
      </p:nvGrpSpPr>
      <p:grpSpPr>
        <a:xfrm>
          <a:off x="0" y="0"/>
          <a:ext cx="0" cy="0"/>
          <a:chOff x="0" y="0"/>
          <a:chExt cx="0" cy="0"/>
        </a:xfrm>
      </p:grpSpPr>
      <p:sp>
        <p:nvSpPr>
          <p:cNvPr id="3" name="Speech Bubble: Oval 2">
            <a:extLst>
              <a:ext uri="{FF2B5EF4-FFF2-40B4-BE49-F238E27FC236}">
                <a16:creationId xmlns:a16="http://schemas.microsoft.com/office/drawing/2014/main" id="{10D16F47-1237-30D8-1750-28CBD956AD52}"/>
              </a:ext>
            </a:extLst>
          </p:cNvPr>
          <p:cNvSpPr/>
          <p:nvPr/>
        </p:nvSpPr>
        <p:spPr>
          <a:xfrm>
            <a:off x="2904460" y="184297"/>
            <a:ext cx="6383079" cy="4004930"/>
          </a:xfrm>
          <a:prstGeom prst="wedgeEllipseCallou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4000">
                <a:solidFill>
                  <a:schemeClr val="tx1"/>
                </a:solidFill>
                <a:latin typeface="ADLaM Display" panose="02010000000000000000" pitchFamily="2" charset="0"/>
                <a:ea typeface="ADLaM Display" panose="02010000000000000000" pitchFamily="2" charset="0"/>
                <a:cs typeface="ADLaM Display" panose="02010000000000000000" pitchFamily="2" charset="0"/>
              </a:rPr>
              <a:t>Any Questions?</a:t>
            </a:r>
          </a:p>
        </p:txBody>
      </p:sp>
      <p:sp>
        <p:nvSpPr>
          <p:cNvPr id="2" name="TextBox 1">
            <a:extLst>
              <a:ext uri="{FF2B5EF4-FFF2-40B4-BE49-F238E27FC236}">
                <a16:creationId xmlns:a16="http://schemas.microsoft.com/office/drawing/2014/main" id="{A8F7072C-1EE0-16B5-AB74-291595DED8E9}"/>
              </a:ext>
            </a:extLst>
          </p:cNvPr>
          <p:cNvSpPr txBox="1"/>
          <p:nvPr/>
        </p:nvSpPr>
        <p:spPr>
          <a:xfrm>
            <a:off x="1078599" y="4964307"/>
            <a:ext cx="9601200" cy="830997"/>
          </a:xfrm>
          <a:prstGeom prst="rect">
            <a:avLst/>
          </a:prstGeom>
          <a:solidFill>
            <a:schemeClr val="accent1">
              <a:lumMod val="40000"/>
              <a:lumOff val="60000"/>
            </a:schemeClr>
          </a:solidFill>
        </p:spPr>
        <p:txBody>
          <a:bodyPr wrap="square" rtlCol="0">
            <a:spAutoFit/>
          </a:bodyPr>
          <a:lstStyle/>
          <a:p>
            <a:pPr algn="ctr"/>
            <a:r>
              <a:rPr lang="en-GB" sz="2400">
                <a:latin typeface="Aptos" panose="020B0004020202020204" pitchFamily="34" charset="0"/>
              </a:rPr>
              <a:t>If you have any questions, please do not hesitate to contact me via email: </a:t>
            </a:r>
            <a:r>
              <a:rPr lang="en-GB" sz="2400" b="1">
                <a:latin typeface="Aptos" panose="020B0004020202020204" pitchFamily="34" charset="0"/>
              </a:rPr>
              <a:t>l.bassler@uwtsd.ac.uk</a:t>
            </a:r>
            <a:endParaRPr lang="en-GB" sz="2400">
              <a:latin typeface="Aptos" panose="020B0004020202020204" pitchFamily="34" charset="0"/>
            </a:endParaRPr>
          </a:p>
        </p:txBody>
      </p:sp>
    </p:spTree>
    <p:extLst>
      <p:ext uri="{BB962C8B-B14F-4D97-AF65-F5344CB8AC3E}">
        <p14:creationId xmlns:p14="http://schemas.microsoft.com/office/powerpoint/2010/main" val="23979021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916417-8F39-0C41-E138-3E03CFF48B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05FF1F-3F3F-02FA-8F84-E0470A0B3190}"/>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b="1">
                <a:solidFill>
                  <a:schemeClr val="bg1"/>
                </a:solidFill>
                <a:effectLst>
                  <a:outerShdw blurRad="38100" dist="38100" dir="2700000" algn="tl">
                    <a:srgbClr val="000000">
                      <a:alpha val="43137"/>
                    </a:srgbClr>
                  </a:outerShdw>
                </a:effectLst>
              </a:rPr>
              <a:t>Course Reps</a:t>
            </a:r>
            <a:endParaRPr lang="en-GB">
              <a:solidFill>
                <a:schemeClr val="bg1"/>
              </a:solidFill>
              <a:effectLst>
                <a:outerShdw blurRad="38100" dist="38100" dir="2700000" algn="tl">
                  <a:srgbClr val="000000">
                    <a:alpha val="43137"/>
                  </a:srgbClr>
                </a:outerShdw>
              </a:effectLst>
            </a:endParaRPr>
          </a:p>
        </p:txBody>
      </p:sp>
      <p:pic>
        <p:nvPicPr>
          <p:cNvPr id="4" name="Picture 3">
            <a:extLst>
              <a:ext uri="{FF2B5EF4-FFF2-40B4-BE49-F238E27FC236}">
                <a16:creationId xmlns:a16="http://schemas.microsoft.com/office/drawing/2014/main" id="{8A455C14-2328-2767-AAF8-8029FF589FE3}"/>
              </a:ext>
            </a:extLst>
          </p:cNvPr>
          <p:cNvPicPr>
            <a:picLocks noChangeAspect="1"/>
          </p:cNvPicPr>
          <p:nvPr/>
        </p:nvPicPr>
        <p:blipFill>
          <a:blip r:embed="rId3"/>
          <a:stretch>
            <a:fillRect/>
          </a:stretch>
        </p:blipFill>
        <p:spPr>
          <a:xfrm>
            <a:off x="7318408" y="2147776"/>
            <a:ext cx="4287180" cy="2863702"/>
          </a:xfrm>
          <a:prstGeom prst="rect">
            <a:avLst/>
          </a:prstGeom>
          <a:ln>
            <a:noFill/>
          </a:ln>
          <a:effectLst>
            <a:outerShdw blurRad="292100" dist="139700" dir="2700000" algn="tl" rotWithShape="0">
              <a:srgbClr val="333333">
                <a:alpha val="65000"/>
              </a:srgbClr>
            </a:outerShdw>
          </a:effectLst>
        </p:spPr>
      </p:pic>
      <p:pic>
        <p:nvPicPr>
          <p:cNvPr id="8" name="Picture 7">
            <a:extLst>
              <a:ext uri="{FF2B5EF4-FFF2-40B4-BE49-F238E27FC236}">
                <a16:creationId xmlns:a16="http://schemas.microsoft.com/office/drawing/2014/main" id="{E73C858B-997D-0515-3772-E541041D05E6}"/>
              </a:ext>
            </a:extLst>
          </p:cNvPr>
          <p:cNvPicPr>
            <a:picLocks noChangeAspect="1"/>
          </p:cNvPicPr>
          <p:nvPr/>
        </p:nvPicPr>
        <p:blipFill>
          <a:blip r:embed="rId4"/>
          <a:srcRect l="30431" t="25219" r="5349" b="16796"/>
          <a:stretch>
            <a:fillRect/>
          </a:stretch>
        </p:blipFill>
        <p:spPr>
          <a:xfrm>
            <a:off x="426509" y="1591338"/>
            <a:ext cx="6606363" cy="397657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23567860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A37C0BC-3883-CD8B-0CBF-B29B1D974435}"/>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B58256A7-A7E7-BE50-9EFE-DFC554762261}"/>
              </a:ext>
            </a:extLst>
          </p:cNvPr>
          <p:cNvSpPr>
            <a:spLocks noGrp="1"/>
          </p:cNvSpPr>
          <p:nvPr>
            <p:ph type="title"/>
          </p:nvPr>
        </p:nvSpPr>
        <p:spPr>
          <a:xfrm>
            <a:off x="826851" y="-173879"/>
            <a:ext cx="10515600" cy="1325563"/>
          </a:xfrm>
        </p:spPr>
        <p:txBody>
          <a:bodyPr>
            <a:normAutofit/>
          </a:bodyPr>
          <a:lstStyle/>
          <a:p>
            <a:pPr algn="ctr"/>
            <a:r>
              <a:rPr lang="en-GB" sz="3600" b="1">
                <a:solidFill>
                  <a:schemeClr val="bg1"/>
                </a:solidFill>
                <a:latin typeface="Aptos Display" panose="020B0004020202020204" pitchFamily="34" charset="0"/>
              </a:rPr>
              <a:t>References</a:t>
            </a:r>
          </a:p>
        </p:txBody>
      </p:sp>
      <p:sp>
        <p:nvSpPr>
          <p:cNvPr id="3" name="Content Placeholder 2">
            <a:extLst>
              <a:ext uri="{FF2B5EF4-FFF2-40B4-BE49-F238E27FC236}">
                <a16:creationId xmlns:a16="http://schemas.microsoft.com/office/drawing/2014/main" id="{A5E848F4-7715-EB56-FE3E-9C7CF48C216C}"/>
              </a:ext>
            </a:extLst>
          </p:cNvPr>
          <p:cNvSpPr>
            <a:spLocks noGrp="1"/>
          </p:cNvSpPr>
          <p:nvPr>
            <p:ph idx="1"/>
          </p:nvPr>
        </p:nvSpPr>
        <p:spPr>
          <a:xfrm>
            <a:off x="291830" y="1109156"/>
            <a:ext cx="11822198" cy="5135702"/>
          </a:xfrm>
        </p:spPr>
        <p:txBody>
          <a:bodyPr>
            <a:normAutofit/>
          </a:bodyPr>
          <a:lstStyle/>
          <a:p>
            <a:pPr marL="0" marR="414655" indent="0">
              <a:lnSpc>
                <a:spcPts val="2590"/>
              </a:lnSpc>
              <a:spcBef>
                <a:spcPts val="430"/>
              </a:spcBef>
              <a:buNone/>
            </a:pPr>
            <a:r>
              <a:rPr lang="en-GB" sz="1500" spc="-10">
                <a:latin typeface="Aptos" panose="020B0004020202020204" pitchFamily="34" charset="0"/>
                <a:cs typeface="Calibri"/>
              </a:rPr>
              <a:t>Microsoft (2024) </a:t>
            </a:r>
            <a:r>
              <a:rPr lang="en-GB" sz="1500" b="0" i="1">
                <a:solidFill>
                  <a:srgbClr val="212529"/>
                </a:solidFill>
                <a:effectLst/>
                <a:latin typeface="Aptos" panose="020B0004020202020204" pitchFamily="34" charset="0"/>
              </a:rPr>
              <a:t>AI at Work Is Here. Now Comes the Hard Part</a:t>
            </a:r>
            <a:r>
              <a:rPr lang="en-GB" sz="1500" spc="-10">
                <a:latin typeface="Aptos" panose="020B0004020202020204" pitchFamily="34" charset="0"/>
                <a:cs typeface="Calibri"/>
              </a:rPr>
              <a:t>. Available at: </a:t>
            </a:r>
            <a:r>
              <a:rPr lang="en-GB" sz="1500" spc="-10">
                <a:latin typeface="Aptos" panose="020B0004020202020204" pitchFamily="34" charset="0"/>
                <a:cs typeface="Calibri"/>
                <a:hlinkClick r:id="rId2"/>
              </a:rPr>
              <a:t>https://www.microsoft.com/en-us/worklab/work-trend-index/ai-at-work-is-here-now-comes-the-hard-part#section1</a:t>
            </a:r>
            <a:r>
              <a:rPr lang="en-GB" sz="1500" spc="-10">
                <a:latin typeface="Aptos" panose="020B0004020202020204" pitchFamily="34" charset="0"/>
                <a:cs typeface="Calibri"/>
              </a:rPr>
              <a:t> (Accessed: 16</a:t>
            </a:r>
            <a:r>
              <a:rPr lang="en-GB" sz="1500" spc="-10" baseline="30000">
                <a:latin typeface="Aptos" panose="020B0004020202020204" pitchFamily="34" charset="0"/>
                <a:cs typeface="Calibri"/>
              </a:rPr>
              <a:t>th</a:t>
            </a:r>
            <a:r>
              <a:rPr lang="en-GB" sz="1500" spc="-10">
                <a:latin typeface="Aptos" panose="020B0004020202020204" pitchFamily="34" charset="0"/>
                <a:cs typeface="Calibri"/>
              </a:rPr>
              <a:t> October 2026).</a:t>
            </a:r>
          </a:p>
          <a:p>
            <a:pPr marL="0" marR="414655" indent="0">
              <a:lnSpc>
                <a:spcPts val="2590"/>
              </a:lnSpc>
              <a:spcBef>
                <a:spcPts val="430"/>
              </a:spcBef>
              <a:buNone/>
            </a:pPr>
            <a:r>
              <a:rPr lang="en-GB" sz="1500">
                <a:latin typeface="Aptos" panose="020B0004020202020204" pitchFamily="34" charset="0"/>
              </a:rPr>
              <a:t>Pears, R. and Shields, G. (2022) </a:t>
            </a:r>
            <a:r>
              <a:rPr lang="en-GB" sz="1500" i="1">
                <a:latin typeface="Aptos" panose="020B0004020202020204" pitchFamily="34" charset="0"/>
              </a:rPr>
              <a:t>Cite them right: the essential referencing guide</a:t>
            </a:r>
            <a:r>
              <a:rPr lang="en-GB" sz="1500">
                <a:latin typeface="Aptos" panose="020B0004020202020204" pitchFamily="34" charset="0"/>
              </a:rPr>
              <a:t>. 12</a:t>
            </a:r>
            <a:r>
              <a:rPr lang="en-GB" sz="1500" baseline="30000">
                <a:latin typeface="Aptos" panose="020B0004020202020204" pitchFamily="34" charset="0"/>
              </a:rPr>
              <a:t>th</a:t>
            </a:r>
            <a:r>
              <a:rPr lang="en-GB" sz="1500">
                <a:latin typeface="Aptos" panose="020B0004020202020204" pitchFamily="34" charset="0"/>
              </a:rPr>
              <a:t> </a:t>
            </a:r>
            <a:r>
              <a:rPr lang="en-GB" sz="1500" err="1">
                <a:latin typeface="Aptos" panose="020B0004020202020204" pitchFamily="34" charset="0"/>
              </a:rPr>
              <a:t>edn</a:t>
            </a:r>
            <a:r>
              <a:rPr lang="en-GB" sz="1500">
                <a:latin typeface="Aptos" panose="020B0004020202020204" pitchFamily="34" charset="0"/>
              </a:rPr>
              <a:t>. Bloomsbury.</a:t>
            </a:r>
          </a:p>
          <a:p>
            <a:pPr marL="0" marR="55880" indent="0">
              <a:lnSpc>
                <a:spcPts val="2590"/>
              </a:lnSpc>
              <a:buNone/>
            </a:pPr>
            <a:r>
              <a:rPr lang="en-GB" sz="1500">
                <a:latin typeface="Aptos" panose="020B0004020202020204" pitchFamily="34" charset="0"/>
                <a:cs typeface="Calibri"/>
              </a:rPr>
              <a:t>UWTSD</a:t>
            </a:r>
            <a:r>
              <a:rPr lang="en-GB" sz="1500" spc="-65">
                <a:latin typeface="Aptos" panose="020B0004020202020204" pitchFamily="34" charset="0"/>
                <a:cs typeface="Calibri"/>
              </a:rPr>
              <a:t> </a:t>
            </a:r>
            <a:r>
              <a:rPr lang="en-GB" sz="1500">
                <a:latin typeface="Aptos" panose="020B0004020202020204" pitchFamily="34" charset="0"/>
                <a:cs typeface="Calibri"/>
              </a:rPr>
              <a:t>(2022)</a:t>
            </a:r>
            <a:r>
              <a:rPr lang="en-GB" sz="1500" spc="-85">
                <a:latin typeface="Aptos" panose="020B0004020202020204" pitchFamily="34" charset="0"/>
                <a:cs typeface="Calibri"/>
              </a:rPr>
              <a:t> </a:t>
            </a:r>
            <a:r>
              <a:rPr lang="en-GB" sz="1500" i="1">
                <a:latin typeface="Aptos" panose="020B0004020202020204" pitchFamily="34" charset="0"/>
                <a:cs typeface="Calibri"/>
              </a:rPr>
              <a:t>Academic</a:t>
            </a:r>
            <a:r>
              <a:rPr lang="en-GB" sz="1500" i="1" spc="-70">
                <a:latin typeface="Aptos" panose="020B0004020202020204" pitchFamily="34" charset="0"/>
                <a:cs typeface="Calibri"/>
              </a:rPr>
              <a:t> </a:t>
            </a:r>
            <a:r>
              <a:rPr lang="en-GB" sz="1500" i="1" spc="-10">
                <a:latin typeface="Aptos" panose="020B0004020202020204" pitchFamily="34" charset="0"/>
                <a:cs typeface="Calibri"/>
              </a:rPr>
              <a:t>Misconduct</a:t>
            </a:r>
            <a:r>
              <a:rPr lang="en-GB" sz="1500" i="1" spc="-65">
                <a:latin typeface="Aptos" panose="020B0004020202020204" pitchFamily="34" charset="0"/>
                <a:cs typeface="Calibri"/>
              </a:rPr>
              <a:t> </a:t>
            </a:r>
            <a:r>
              <a:rPr lang="en-GB" sz="1500" i="1">
                <a:latin typeface="Aptos" panose="020B0004020202020204" pitchFamily="34" charset="0"/>
                <a:cs typeface="Calibri"/>
              </a:rPr>
              <a:t>Policy</a:t>
            </a:r>
            <a:r>
              <a:rPr lang="en-GB" sz="1500">
                <a:latin typeface="Aptos" panose="020B0004020202020204" pitchFamily="34" charset="0"/>
                <a:cs typeface="Calibri"/>
              </a:rPr>
              <a:t>.</a:t>
            </a:r>
            <a:r>
              <a:rPr lang="en-GB" sz="1500" spc="-65">
                <a:latin typeface="Aptos" panose="020B0004020202020204" pitchFamily="34" charset="0"/>
                <a:cs typeface="Calibri"/>
              </a:rPr>
              <a:t> </a:t>
            </a:r>
            <a:r>
              <a:rPr lang="en-GB" sz="1500" spc="-10">
                <a:latin typeface="Aptos" panose="020B0004020202020204" pitchFamily="34" charset="0"/>
                <a:cs typeface="Calibri"/>
              </a:rPr>
              <a:t>Available</a:t>
            </a:r>
            <a:r>
              <a:rPr lang="en-GB" sz="1500" spc="-60">
                <a:latin typeface="Aptos" panose="020B0004020202020204" pitchFamily="34" charset="0"/>
                <a:cs typeface="Calibri"/>
              </a:rPr>
              <a:t> </a:t>
            </a:r>
            <a:r>
              <a:rPr lang="en-GB" sz="1500">
                <a:latin typeface="Aptos" panose="020B0004020202020204" pitchFamily="34" charset="0"/>
                <a:cs typeface="Calibri"/>
              </a:rPr>
              <a:t>at:</a:t>
            </a:r>
            <a:r>
              <a:rPr lang="en-GB" sz="1500" spc="-90">
                <a:latin typeface="Aptos" panose="020B0004020202020204" pitchFamily="34" charset="0"/>
                <a:cs typeface="Calibri"/>
              </a:rPr>
              <a:t> </a:t>
            </a:r>
            <a:r>
              <a:rPr lang="en-GB" sz="1500" u="sng">
                <a:solidFill>
                  <a:srgbClr val="0462C1"/>
                </a:solidFill>
                <a:uFill>
                  <a:solidFill>
                    <a:srgbClr val="0462C1"/>
                  </a:solidFill>
                </a:uFill>
                <a:latin typeface="Aptos" panose="020B0004020202020204" pitchFamily="34" charset="0"/>
                <a:cs typeface="Calibri"/>
                <a:hlinkClick r:id="rId3"/>
              </a:rPr>
              <a:t>Academic</a:t>
            </a:r>
            <a:r>
              <a:rPr lang="en-GB" sz="1500" u="sng" spc="-80">
                <a:solidFill>
                  <a:srgbClr val="0462C1"/>
                </a:solidFill>
                <a:uFill>
                  <a:solidFill>
                    <a:srgbClr val="0462C1"/>
                  </a:solidFill>
                </a:uFill>
                <a:latin typeface="Aptos" panose="020B0004020202020204" pitchFamily="34" charset="0"/>
                <a:cs typeface="Calibri"/>
                <a:hlinkClick r:id="rId3"/>
              </a:rPr>
              <a:t> </a:t>
            </a:r>
            <a:r>
              <a:rPr lang="en-GB" sz="1500" u="sng" spc="-10">
                <a:solidFill>
                  <a:srgbClr val="0462C1"/>
                </a:solidFill>
                <a:uFill>
                  <a:solidFill>
                    <a:srgbClr val="0462C1"/>
                  </a:solidFill>
                </a:uFill>
                <a:latin typeface="Aptos" panose="020B0004020202020204" pitchFamily="34" charset="0"/>
                <a:cs typeface="Calibri"/>
                <a:hlinkClick r:id="rId3"/>
              </a:rPr>
              <a:t>Quality</a:t>
            </a:r>
            <a:r>
              <a:rPr lang="en-GB" sz="1500" spc="-10">
                <a:solidFill>
                  <a:srgbClr val="0462C1"/>
                </a:solidFill>
                <a:latin typeface="Aptos" panose="020B0004020202020204" pitchFamily="34" charset="0"/>
                <a:cs typeface="Calibri"/>
              </a:rPr>
              <a:t> </a:t>
            </a:r>
            <a:r>
              <a:rPr lang="en-GB" sz="1500" u="sng">
                <a:solidFill>
                  <a:srgbClr val="0462C1"/>
                </a:solidFill>
                <a:uFill>
                  <a:solidFill>
                    <a:srgbClr val="0462C1"/>
                  </a:solidFill>
                </a:uFill>
                <a:latin typeface="Aptos" panose="020B0004020202020204" pitchFamily="34" charset="0"/>
                <a:cs typeface="Calibri"/>
                <a:hlinkClick r:id="rId3"/>
              </a:rPr>
              <a:t>Handbook</a:t>
            </a:r>
            <a:r>
              <a:rPr lang="en-GB" sz="1500" u="sng" spc="-50">
                <a:solidFill>
                  <a:srgbClr val="0462C1"/>
                </a:solidFill>
                <a:uFill>
                  <a:solidFill>
                    <a:srgbClr val="0462C1"/>
                  </a:solidFill>
                </a:uFill>
                <a:latin typeface="Aptos" panose="020B0004020202020204" pitchFamily="34" charset="0"/>
                <a:cs typeface="Calibri"/>
                <a:hlinkClick r:id="rId3"/>
              </a:rPr>
              <a:t> </a:t>
            </a:r>
            <a:r>
              <a:rPr lang="en-GB" sz="1500" u="sng">
                <a:solidFill>
                  <a:srgbClr val="0462C1"/>
                </a:solidFill>
                <a:uFill>
                  <a:solidFill>
                    <a:srgbClr val="0462C1"/>
                  </a:solidFill>
                </a:uFill>
                <a:latin typeface="Aptos" panose="020B0004020202020204" pitchFamily="34" charset="0"/>
                <a:cs typeface="Calibri"/>
                <a:hlinkClick r:id="rId3"/>
              </a:rPr>
              <a:t>|</a:t>
            </a:r>
            <a:r>
              <a:rPr lang="en-GB" sz="1500" u="sng" spc="-55">
                <a:solidFill>
                  <a:srgbClr val="0462C1"/>
                </a:solidFill>
                <a:uFill>
                  <a:solidFill>
                    <a:srgbClr val="0462C1"/>
                  </a:solidFill>
                </a:uFill>
                <a:latin typeface="Aptos" panose="020B0004020202020204" pitchFamily="34" charset="0"/>
                <a:cs typeface="Calibri"/>
                <a:hlinkClick r:id="rId3"/>
              </a:rPr>
              <a:t> </a:t>
            </a:r>
            <a:r>
              <a:rPr lang="en-GB" sz="1500" u="sng">
                <a:solidFill>
                  <a:srgbClr val="0462C1"/>
                </a:solidFill>
                <a:uFill>
                  <a:solidFill>
                    <a:srgbClr val="0462C1"/>
                  </a:solidFill>
                </a:uFill>
                <a:latin typeface="Aptos" panose="020B0004020202020204" pitchFamily="34" charset="0"/>
                <a:cs typeface="Calibri"/>
                <a:hlinkClick r:id="rId3"/>
              </a:rPr>
              <a:t>The</a:t>
            </a:r>
            <a:r>
              <a:rPr lang="en-GB" sz="1500" u="sng" spc="-40">
                <a:solidFill>
                  <a:srgbClr val="0462C1"/>
                </a:solidFill>
                <a:uFill>
                  <a:solidFill>
                    <a:srgbClr val="0462C1"/>
                  </a:solidFill>
                </a:uFill>
                <a:latin typeface="Aptos" panose="020B0004020202020204" pitchFamily="34" charset="0"/>
                <a:cs typeface="Calibri"/>
                <a:hlinkClick r:id="rId3"/>
              </a:rPr>
              <a:t> </a:t>
            </a:r>
            <a:r>
              <a:rPr lang="en-GB" sz="1500" u="sng" spc="-10">
                <a:solidFill>
                  <a:srgbClr val="0462C1"/>
                </a:solidFill>
                <a:uFill>
                  <a:solidFill>
                    <a:srgbClr val="0462C1"/>
                  </a:solidFill>
                </a:uFill>
                <a:latin typeface="Aptos" panose="020B0004020202020204" pitchFamily="34" charset="0"/>
                <a:cs typeface="Calibri"/>
                <a:hlinkClick r:id="rId3"/>
              </a:rPr>
              <a:t>University</a:t>
            </a:r>
            <a:r>
              <a:rPr lang="en-GB" sz="1500" u="sng" spc="-60">
                <a:solidFill>
                  <a:srgbClr val="0462C1"/>
                </a:solidFill>
                <a:uFill>
                  <a:solidFill>
                    <a:srgbClr val="0462C1"/>
                  </a:solidFill>
                </a:uFill>
                <a:latin typeface="Aptos" panose="020B0004020202020204" pitchFamily="34" charset="0"/>
                <a:cs typeface="Calibri"/>
                <a:hlinkClick r:id="rId3"/>
              </a:rPr>
              <a:t> </a:t>
            </a:r>
            <a:r>
              <a:rPr lang="en-GB" sz="1500" u="sng">
                <a:solidFill>
                  <a:srgbClr val="0462C1"/>
                </a:solidFill>
                <a:uFill>
                  <a:solidFill>
                    <a:srgbClr val="0462C1"/>
                  </a:solidFill>
                </a:uFill>
                <a:latin typeface="Aptos" panose="020B0004020202020204" pitchFamily="34" charset="0"/>
                <a:cs typeface="Calibri"/>
                <a:hlinkClick r:id="rId3"/>
              </a:rPr>
              <a:t>of</a:t>
            </a:r>
            <a:r>
              <a:rPr lang="en-GB" sz="1500" u="sng" spc="-55">
                <a:solidFill>
                  <a:srgbClr val="0462C1"/>
                </a:solidFill>
                <a:uFill>
                  <a:solidFill>
                    <a:srgbClr val="0462C1"/>
                  </a:solidFill>
                </a:uFill>
                <a:latin typeface="Aptos" panose="020B0004020202020204" pitchFamily="34" charset="0"/>
                <a:cs typeface="Calibri"/>
                <a:hlinkClick r:id="rId3"/>
              </a:rPr>
              <a:t> </a:t>
            </a:r>
            <a:r>
              <a:rPr lang="en-GB" sz="1500" u="sng" spc="-10">
                <a:solidFill>
                  <a:srgbClr val="0462C1"/>
                </a:solidFill>
                <a:uFill>
                  <a:solidFill>
                    <a:srgbClr val="0462C1"/>
                  </a:solidFill>
                </a:uFill>
                <a:latin typeface="Aptos" panose="020B0004020202020204" pitchFamily="34" charset="0"/>
                <a:cs typeface="Calibri"/>
                <a:hlinkClick r:id="rId3"/>
              </a:rPr>
              <a:t>Wales</a:t>
            </a:r>
            <a:r>
              <a:rPr lang="en-GB" sz="1500" u="sng" spc="-55">
                <a:solidFill>
                  <a:srgbClr val="0462C1"/>
                </a:solidFill>
                <a:uFill>
                  <a:solidFill>
                    <a:srgbClr val="0462C1"/>
                  </a:solidFill>
                </a:uFill>
                <a:latin typeface="Aptos" panose="020B0004020202020204" pitchFamily="34" charset="0"/>
                <a:cs typeface="Calibri"/>
                <a:hlinkClick r:id="rId3"/>
              </a:rPr>
              <a:t> </a:t>
            </a:r>
            <a:r>
              <a:rPr lang="en-GB" sz="1500" u="sng" spc="-20">
                <a:solidFill>
                  <a:srgbClr val="0462C1"/>
                </a:solidFill>
                <a:uFill>
                  <a:solidFill>
                    <a:srgbClr val="0462C1"/>
                  </a:solidFill>
                </a:uFill>
                <a:latin typeface="Aptos" panose="020B0004020202020204" pitchFamily="34" charset="0"/>
                <a:cs typeface="Calibri"/>
                <a:hlinkClick r:id="rId3"/>
              </a:rPr>
              <a:t>Trinity</a:t>
            </a:r>
            <a:r>
              <a:rPr lang="en-GB" sz="1500" u="sng" spc="-55">
                <a:solidFill>
                  <a:srgbClr val="0462C1"/>
                </a:solidFill>
                <a:uFill>
                  <a:solidFill>
                    <a:srgbClr val="0462C1"/>
                  </a:solidFill>
                </a:uFill>
                <a:latin typeface="Aptos" panose="020B0004020202020204" pitchFamily="34" charset="0"/>
                <a:cs typeface="Calibri"/>
                <a:hlinkClick r:id="rId3"/>
              </a:rPr>
              <a:t> </a:t>
            </a:r>
            <a:r>
              <a:rPr lang="en-GB" sz="1500" u="sng">
                <a:solidFill>
                  <a:srgbClr val="0462C1"/>
                </a:solidFill>
                <a:uFill>
                  <a:solidFill>
                    <a:srgbClr val="0462C1"/>
                  </a:solidFill>
                </a:uFill>
                <a:latin typeface="Aptos" panose="020B0004020202020204" pitchFamily="34" charset="0"/>
                <a:cs typeface="Calibri"/>
                <a:hlinkClick r:id="rId3"/>
              </a:rPr>
              <a:t>Saint</a:t>
            </a:r>
            <a:r>
              <a:rPr lang="en-GB" sz="1500" u="sng" spc="-55">
                <a:solidFill>
                  <a:srgbClr val="0462C1"/>
                </a:solidFill>
                <a:uFill>
                  <a:solidFill>
                    <a:srgbClr val="0462C1"/>
                  </a:solidFill>
                </a:uFill>
                <a:latin typeface="Aptos" panose="020B0004020202020204" pitchFamily="34" charset="0"/>
                <a:cs typeface="Calibri"/>
                <a:hlinkClick r:id="rId3"/>
              </a:rPr>
              <a:t> </a:t>
            </a:r>
            <a:r>
              <a:rPr lang="en-GB" sz="1500" u="sng">
                <a:solidFill>
                  <a:srgbClr val="0462C1"/>
                </a:solidFill>
                <a:uFill>
                  <a:solidFill>
                    <a:srgbClr val="0462C1"/>
                  </a:solidFill>
                </a:uFill>
                <a:latin typeface="Aptos" panose="020B0004020202020204" pitchFamily="34" charset="0"/>
                <a:cs typeface="Calibri"/>
                <a:hlinkClick r:id="rId3"/>
              </a:rPr>
              <a:t>David</a:t>
            </a:r>
            <a:r>
              <a:rPr lang="en-GB" sz="1500" u="sng" spc="-70">
                <a:solidFill>
                  <a:srgbClr val="0462C1"/>
                </a:solidFill>
                <a:uFill>
                  <a:solidFill>
                    <a:srgbClr val="0462C1"/>
                  </a:solidFill>
                </a:uFill>
                <a:latin typeface="Aptos" panose="020B0004020202020204" pitchFamily="34" charset="0"/>
                <a:cs typeface="Calibri"/>
                <a:hlinkClick r:id="rId3"/>
              </a:rPr>
              <a:t> </a:t>
            </a:r>
            <a:r>
              <a:rPr lang="en-GB" sz="1500" u="sng">
                <a:solidFill>
                  <a:srgbClr val="0462C1"/>
                </a:solidFill>
                <a:uFill>
                  <a:solidFill>
                    <a:srgbClr val="0462C1"/>
                  </a:solidFill>
                </a:uFill>
                <a:latin typeface="Aptos" panose="020B0004020202020204" pitchFamily="34" charset="0"/>
                <a:cs typeface="Calibri"/>
                <a:hlinkClick r:id="rId3"/>
              </a:rPr>
              <a:t>(uwtsd.ac.uk)</a:t>
            </a:r>
            <a:r>
              <a:rPr lang="en-GB" sz="1500" spc="-55">
                <a:solidFill>
                  <a:srgbClr val="0462C1"/>
                </a:solidFill>
                <a:latin typeface="Aptos" panose="020B0004020202020204" pitchFamily="34" charset="0"/>
                <a:cs typeface="Calibri"/>
              </a:rPr>
              <a:t> </a:t>
            </a:r>
            <a:r>
              <a:rPr lang="en-GB" sz="1500">
                <a:latin typeface="Aptos" panose="020B0004020202020204" pitchFamily="34" charset="0"/>
                <a:cs typeface="Calibri"/>
              </a:rPr>
              <a:t>(Accessed:</a:t>
            </a:r>
            <a:r>
              <a:rPr lang="en-GB" sz="1500" spc="-65">
                <a:latin typeface="Aptos" panose="020B0004020202020204" pitchFamily="34" charset="0"/>
                <a:cs typeface="Calibri"/>
              </a:rPr>
              <a:t> </a:t>
            </a:r>
            <a:r>
              <a:rPr lang="en-GB" sz="1500" spc="-25">
                <a:latin typeface="Aptos" panose="020B0004020202020204" pitchFamily="34" charset="0"/>
                <a:cs typeface="Calibri"/>
              </a:rPr>
              <a:t>16</a:t>
            </a:r>
            <a:r>
              <a:rPr lang="en-GB" sz="1500" spc="-25" baseline="30000">
                <a:latin typeface="Aptos" panose="020B0004020202020204" pitchFamily="34" charset="0"/>
                <a:cs typeface="Calibri"/>
              </a:rPr>
              <a:t>th</a:t>
            </a:r>
            <a:r>
              <a:rPr lang="en-GB" sz="1500" spc="-25">
                <a:latin typeface="Aptos" panose="020B0004020202020204" pitchFamily="34" charset="0"/>
                <a:cs typeface="Calibri"/>
              </a:rPr>
              <a:t> October</a:t>
            </a:r>
            <a:r>
              <a:rPr lang="en-GB" sz="1500" spc="-105">
                <a:latin typeface="Aptos" panose="020B0004020202020204" pitchFamily="34" charset="0"/>
                <a:cs typeface="Calibri"/>
              </a:rPr>
              <a:t> </a:t>
            </a:r>
            <a:r>
              <a:rPr lang="en-GB" sz="1500" spc="-10">
                <a:latin typeface="Aptos" panose="020B0004020202020204" pitchFamily="34" charset="0"/>
                <a:cs typeface="Calibri"/>
              </a:rPr>
              <a:t>2026).</a:t>
            </a:r>
            <a:endParaRPr lang="en-GB" sz="1500">
              <a:latin typeface="Aptos" panose="020B0004020202020204" pitchFamily="34" charset="0"/>
              <a:cs typeface="Calibri"/>
            </a:endParaRPr>
          </a:p>
          <a:p>
            <a:pPr marL="0" marR="553085" indent="0">
              <a:lnSpc>
                <a:spcPts val="2590"/>
              </a:lnSpc>
              <a:buNone/>
            </a:pPr>
            <a:r>
              <a:rPr lang="en-GB" sz="1500" spc="-10">
                <a:latin typeface="Aptos" panose="020B0004020202020204" pitchFamily="34" charset="0"/>
                <a:cs typeface="Calibri"/>
              </a:rPr>
              <a:t>UWTSD (2025) </a:t>
            </a:r>
            <a:r>
              <a:rPr lang="en-GB" sz="1500" i="1" spc="-10">
                <a:latin typeface="Aptos" panose="020B0004020202020204" pitchFamily="34" charset="0"/>
                <a:cs typeface="Calibri"/>
              </a:rPr>
              <a:t>Harvard Referencing Handbook v1.5</a:t>
            </a:r>
            <a:r>
              <a:rPr lang="en-GB" sz="1500" spc="-10">
                <a:latin typeface="Aptos" panose="020B0004020202020204" pitchFamily="34" charset="0"/>
                <a:cs typeface="Calibri"/>
              </a:rPr>
              <a:t>. Available at: </a:t>
            </a:r>
            <a:r>
              <a:rPr lang="en-GB" sz="1500" spc="-10">
                <a:latin typeface="Aptos" panose="020B0004020202020204" pitchFamily="34" charset="0"/>
                <a:cs typeface="Calibri"/>
                <a:hlinkClick r:id="rId4"/>
              </a:rPr>
              <a:t>https://digitalservices.uwtsd.ac.uk/wp-content/uploads/2025/09/Havard-en_v1.5-V1.pdf</a:t>
            </a:r>
            <a:r>
              <a:rPr lang="en-GB" sz="1500" spc="-10">
                <a:latin typeface="Aptos" panose="020B0004020202020204" pitchFamily="34" charset="0"/>
                <a:cs typeface="Calibri"/>
              </a:rPr>
              <a:t> (Accessed: 16</a:t>
            </a:r>
            <a:r>
              <a:rPr lang="en-GB" sz="1500" spc="-10" baseline="30000">
                <a:latin typeface="Aptos" panose="020B0004020202020204" pitchFamily="34" charset="0"/>
                <a:cs typeface="Calibri"/>
              </a:rPr>
              <a:t>th</a:t>
            </a:r>
            <a:r>
              <a:rPr lang="en-GB" sz="1500" spc="-10">
                <a:latin typeface="Aptos" panose="020B0004020202020204" pitchFamily="34" charset="0"/>
                <a:cs typeface="Calibri"/>
              </a:rPr>
              <a:t> October 2026).</a:t>
            </a:r>
          </a:p>
          <a:p>
            <a:pPr marL="0" marR="553085" indent="0">
              <a:lnSpc>
                <a:spcPts val="2590"/>
              </a:lnSpc>
              <a:buNone/>
            </a:pPr>
            <a:r>
              <a:rPr lang="en-GB" sz="1500" spc="-10">
                <a:latin typeface="Aptos" panose="020B0004020202020204" pitchFamily="34" charset="0"/>
                <a:cs typeface="Calibri"/>
              </a:rPr>
              <a:t>UWTSD (2026) </a:t>
            </a:r>
            <a:r>
              <a:rPr lang="en-GB" sz="1500" i="1">
                <a:latin typeface="Aptos" panose="020B0004020202020204" pitchFamily="34" charset="0"/>
              </a:rPr>
              <a:t>Allowable Uses of AI – General - Eng</a:t>
            </a:r>
            <a:r>
              <a:rPr lang="en-GB" sz="1500">
                <a:latin typeface="Aptos" panose="020B0004020202020204" pitchFamily="34" charset="0"/>
              </a:rPr>
              <a:t>. Available at: </a:t>
            </a:r>
            <a:r>
              <a:rPr lang="en-GB" sz="1500">
                <a:latin typeface="Aptos" panose="020B0004020202020204" pitchFamily="34" charset="0"/>
                <a:hlinkClick r:id="rId5"/>
              </a:rPr>
              <a:t>https://hwb.uwtsd.ac.uk/pages/allowableusesofai</a:t>
            </a:r>
            <a:r>
              <a:rPr lang="en-GB" sz="1500">
                <a:latin typeface="Aptos" panose="020B0004020202020204" pitchFamily="34" charset="0"/>
              </a:rPr>
              <a:t> (Accessed: </a:t>
            </a:r>
            <a:r>
              <a:rPr lang="en-GB" sz="1500" spc="-10">
                <a:latin typeface="Aptos" panose="020B0004020202020204" pitchFamily="34" charset="0"/>
                <a:cs typeface="Calibri"/>
              </a:rPr>
              <a:t>16</a:t>
            </a:r>
            <a:r>
              <a:rPr lang="en-GB" sz="1500" spc="-10" baseline="30000">
                <a:latin typeface="Aptos" panose="020B0004020202020204" pitchFamily="34" charset="0"/>
                <a:cs typeface="Calibri"/>
              </a:rPr>
              <a:t>th</a:t>
            </a:r>
            <a:r>
              <a:rPr lang="en-GB" sz="1500" spc="-10">
                <a:latin typeface="Aptos" panose="020B0004020202020204" pitchFamily="34" charset="0"/>
                <a:cs typeface="Calibri"/>
              </a:rPr>
              <a:t> October 2026).</a:t>
            </a:r>
          </a:p>
          <a:p>
            <a:pPr marL="0" marR="553085" indent="0">
              <a:lnSpc>
                <a:spcPts val="2590"/>
              </a:lnSpc>
              <a:buNone/>
            </a:pPr>
            <a:r>
              <a:rPr lang="en-GB" sz="1500">
                <a:latin typeface="Aptos" panose="020B0004020202020204" pitchFamily="34" charset="0"/>
                <a:cs typeface="Calibri"/>
              </a:rPr>
              <a:t>UWTSD Students’ Union (2021) </a:t>
            </a:r>
            <a:r>
              <a:rPr lang="en-GB" sz="1500" i="1">
                <a:latin typeface="Aptos" panose="020B0004020202020204" pitchFamily="34" charset="0"/>
                <a:cs typeface="Calibri"/>
              </a:rPr>
              <a:t>DON’T DO IT: Buying &amp; Selling Essays</a:t>
            </a:r>
            <a:r>
              <a:rPr lang="en-GB" sz="1500">
                <a:latin typeface="Aptos" panose="020B0004020202020204" pitchFamily="34" charset="0"/>
                <a:cs typeface="Calibri"/>
              </a:rPr>
              <a:t>. Available at: </a:t>
            </a:r>
            <a:r>
              <a:rPr lang="en-GB" sz="1500">
                <a:latin typeface="Aptos" panose="020B0004020202020204" pitchFamily="34" charset="0"/>
                <a:cs typeface="Calibri"/>
                <a:hlinkClick r:id="rId6"/>
              </a:rPr>
              <a:t>https://www.youtube.com/watch?v=PgG6tINads8</a:t>
            </a:r>
            <a:r>
              <a:rPr lang="en-GB" sz="1500">
                <a:latin typeface="Aptos" panose="020B0004020202020204" pitchFamily="34" charset="0"/>
                <a:cs typeface="Calibri"/>
              </a:rPr>
              <a:t> (Accessed: 16</a:t>
            </a:r>
            <a:r>
              <a:rPr lang="en-GB" sz="1500" baseline="30000">
                <a:latin typeface="Aptos" panose="020B0004020202020204" pitchFamily="34" charset="0"/>
                <a:cs typeface="Calibri"/>
              </a:rPr>
              <a:t>th</a:t>
            </a:r>
            <a:r>
              <a:rPr lang="en-GB" sz="1500">
                <a:latin typeface="Aptos" panose="020B0004020202020204" pitchFamily="34" charset="0"/>
                <a:cs typeface="Calibri"/>
              </a:rPr>
              <a:t> October 2026).</a:t>
            </a:r>
            <a:endParaRPr lang="en-GB" sz="1500" spc="-10">
              <a:latin typeface="Aptos" panose="020B0004020202020204" pitchFamily="34" charset="0"/>
              <a:cs typeface="Calibri"/>
            </a:endParaRPr>
          </a:p>
          <a:p>
            <a:pPr marL="0" marR="414655" indent="0" algn="just">
              <a:lnSpc>
                <a:spcPts val="2590"/>
              </a:lnSpc>
              <a:spcBef>
                <a:spcPts val="430"/>
              </a:spcBef>
              <a:buNone/>
            </a:pPr>
            <a:r>
              <a:rPr lang="en-GB" sz="1500" b="1">
                <a:latin typeface="Aptos" panose="020B0004020202020204" pitchFamily="34" charset="0"/>
              </a:rPr>
              <a:t>Images used in this presentation are either UWTSD-owned, AI-generated, or sourced from </a:t>
            </a:r>
            <a:r>
              <a:rPr lang="en-GB" sz="1500" b="1" err="1">
                <a:latin typeface="Aptos" panose="020B0004020202020204" pitchFamily="34" charset="0"/>
              </a:rPr>
              <a:t>Pixabay</a:t>
            </a:r>
            <a:r>
              <a:rPr lang="en-GB" sz="1500" b="1">
                <a:latin typeface="Aptos" panose="020B0004020202020204" pitchFamily="34" charset="0"/>
              </a:rPr>
              <a:t>, a royalty-free image platform.</a:t>
            </a:r>
            <a:endParaRPr lang="en-GB" sz="1500" b="1">
              <a:effectLst>
                <a:outerShdw blurRad="38100" dist="38100" dir="2700000" algn="tl">
                  <a:srgbClr val="000000">
                    <a:alpha val="43137"/>
                  </a:srgbClr>
                </a:outerShdw>
              </a:effectLst>
              <a:latin typeface="Aptos" panose="020B0004020202020204" pitchFamily="34" charset="0"/>
            </a:endParaRPr>
          </a:p>
        </p:txBody>
      </p:sp>
    </p:spTree>
    <p:extLst>
      <p:ext uri="{BB962C8B-B14F-4D97-AF65-F5344CB8AC3E}">
        <p14:creationId xmlns:p14="http://schemas.microsoft.com/office/powerpoint/2010/main" val="254876757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VEVOX.CONNECTED.SESSION" val="{&quot;access_code&quot;:&quot;116156786&quot;,&quot;project_id&quot;:978613}"/>
</p:tagLst>
</file>

<file path=ppt/tags/tag2.xml><?xml version="1.0" encoding="utf-8"?>
<p:tagLst xmlns:a="http://schemas.openxmlformats.org/drawingml/2006/main" xmlns:r="http://schemas.openxmlformats.org/officeDocument/2006/relationships" xmlns:p="http://schemas.openxmlformats.org/presentationml/2006/main">
  <p:tag name="VEVOX.INSTRUCTIONS.V2" val="116156786"/>
  <p:tag name="VEVOX.QR.DIMENSIONS" val="0"/>
</p:tagLst>
</file>

<file path=ppt/tags/tag3.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4.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5.xml><?xml version="1.0" encoding="utf-8"?>
<p:tagLst xmlns:a="http://schemas.openxmlformats.org/drawingml/2006/main" xmlns:r="http://schemas.openxmlformats.org/officeDocument/2006/relationships" xmlns:p="http://schemas.openxmlformats.org/presentationml/2006/main">
  <p:tag name="VEVOX.INSTRUCTION.TEXT" val="join_instructions_text"/>
</p:tagLst>
</file>

<file path=ppt/tags/tag6.xml><?xml version="1.0" encoding="utf-8"?>
<p:tagLst xmlns:a="http://schemas.openxmlformats.org/drawingml/2006/main" xmlns:r="http://schemas.openxmlformats.org/officeDocument/2006/relationships" xmlns:p="http://schemas.openxmlformats.org/presentationml/2006/main">
  <p:tag name="VEVOX.QR.IMAGE" val="x"/>
  <p:tag name="VEVOX.QR.LINK" val="https://vevox.app/#/m/116156786"/>
</p:tagLst>
</file>

<file path=ppt/tags/tag7.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225290&quot;,&quot;alias&quot;:null,&quot;text&quot;:&quot;&lt;p&gt;Which of the following is &lt;strong&gt;not&lt;/strong&gt; a reason for referencing?&lt;/p&gt;&quot;,&quot;image&quot;:null,&quot;imageAltText&quot;:null,&quot;questionSettings&quot;:{},&quot;resultDisplayType&quot;:&quot;default&quot;,&quot;choices&quot;:[{&quot;id&quot;:&quot;23581018&quot;,&quot;alias&quot;:null,&quot;text&quot;:&quot;&lt;p&gt;To give credit to authors&lt;/p&gt;&quot;,&quot;excludeFromResults&quot;:false,&quot;image&quot;:null,&quot;imageAltText&quot;:null,&quot;isCorrectAnswer&quot;:false},{&quot;id&quot;:&quot;23581019&quot;,&quot;alias&quot;:null,&quot;text&quot;:&quot;&lt;p&gt;To strengthen your arguments&lt;/p&gt;&quot;,&quot;excludeFromResults&quot;:false,&quot;image&quot;:null,&quot;imageAltText&quot;:null,&quot;isCorrectAnswer&quot;:false},{&quot;id&quot;:&quot;23581021&quot;,&quot;alias&quot;:null,&quot;text&quot;:&quot;&lt;p&gt;To increase your word count&lt;/p&gt;&quot;,&quot;excludeFromResults&quot;:false,&quot;image&quot;:null,&quot;imageAltText&quot;:null,&quot;isCorrectAnswer&quot;:true},{&quot;id&quot;:&quot;23581022&quot;,&quot;alias&quot;:null,&quot;text&quot;:&quot;&lt;p&gt;To avoid plagiarism&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82559"/>
  <p:tag name="VEVOX.ORIGIN.QUESTION.ID" val="6225290"/>
  <p:tag name="VEVOX.ORIGIN.UUID" val="8ae423e3-f942-4a95-985e-523acea75699"/>
  <p:tag name="VEVOX.QUESTIONSLIDEID" val="616#945866499/519378482"/>
  <p:tag name="VEVOX.SLIDEFORMAT.VERSION" val="1.020"/>
  <p:tag name="VEVOX.TERMINATEDFROMOPENPOLL" val="true"/>
  <p:tag name="VEVOX.HASRESULTS" val="true"/>
</p:tagLst>
</file>

<file path=ppt/tags/tag8.xml><?xml version="1.0" encoding="utf-8"?>
<p:tagLst xmlns:a="http://schemas.openxmlformats.org/drawingml/2006/main" xmlns:r="http://schemas.openxmlformats.org/officeDocument/2006/relationships" xmlns:p="http://schemas.openxmlformats.org/presentationml/2006/main">
  <p:tag name="VEVOX.QUESTION" val="Which of the following is not a reason for referencing?"/>
</p:tagLst>
</file>

<file path=ppt/tags/tag9.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0.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1.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12.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13.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14.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15.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16.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17.xml><?xml version="1.0" encoding="utf-8"?>
<p:tagLst xmlns:a="http://schemas.openxmlformats.org/drawingml/2006/main" xmlns:r="http://schemas.openxmlformats.org/officeDocument/2006/relationships" xmlns:p="http://schemas.openxmlformats.org/presentationml/2006/main">
  <p:tag name="VEVOX.TITLE" val="TITLE1"/>
</p:tagLst>
</file>

<file path=ppt/tags/tag18.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19.xml><?xml version="1.0" encoding="utf-8"?>
<p:tagLst xmlns:a="http://schemas.openxmlformats.org/drawingml/2006/main" xmlns:r="http://schemas.openxmlformats.org/officeDocument/2006/relationships" xmlns:p="http://schemas.openxmlformats.org/presentationml/2006/main">
  <p:tag name="VEVOX.BORDER" val="BORDER1"/>
</p:tagLst>
</file>

<file path=ppt/tags/tag20.xml><?xml version="1.0" encoding="utf-8"?>
<p:tagLst xmlns:a="http://schemas.openxmlformats.org/drawingml/2006/main" xmlns:r="http://schemas.openxmlformats.org/officeDocument/2006/relationships" xmlns:p="http://schemas.openxmlformats.org/presentationml/2006/main">
  <p:tag name="VEVOX.BAR" val="BAR1"/>
</p:tagLst>
</file>

<file path=ppt/tags/tag21.xml><?xml version="1.0" encoding="utf-8"?>
<p:tagLst xmlns:a="http://schemas.openxmlformats.org/drawingml/2006/main" xmlns:r="http://schemas.openxmlformats.org/officeDocument/2006/relationships" xmlns:p="http://schemas.openxmlformats.org/presentationml/2006/main">
  <p:tag name="VEVOX.TITLE" val="TITLE2"/>
</p:tagLst>
</file>

<file path=ppt/tags/tag22.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23.xml><?xml version="1.0" encoding="utf-8"?>
<p:tagLst xmlns:a="http://schemas.openxmlformats.org/drawingml/2006/main" xmlns:r="http://schemas.openxmlformats.org/officeDocument/2006/relationships" xmlns:p="http://schemas.openxmlformats.org/presentationml/2006/main">
  <p:tag name="VEVOX.BORDER" val="BORDER2"/>
</p:tagLst>
</file>

<file path=ppt/tags/tag24.xml><?xml version="1.0" encoding="utf-8"?>
<p:tagLst xmlns:a="http://schemas.openxmlformats.org/drawingml/2006/main" xmlns:r="http://schemas.openxmlformats.org/officeDocument/2006/relationships" xmlns:p="http://schemas.openxmlformats.org/presentationml/2006/main">
  <p:tag name="VEVOX.BAR" val="BAR2"/>
</p:tagLst>
</file>

<file path=ppt/tags/tag25.xml><?xml version="1.0" encoding="utf-8"?>
<p:tagLst xmlns:a="http://schemas.openxmlformats.org/drawingml/2006/main" xmlns:r="http://schemas.openxmlformats.org/officeDocument/2006/relationships" xmlns:p="http://schemas.openxmlformats.org/presentationml/2006/main">
  <p:tag name="VEVOX.TITLE" val="TITLE3"/>
</p:tagLst>
</file>

<file path=ppt/tags/tag26.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27.xml><?xml version="1.0" encoding="utf-8"?>
<p:tagLst xmlns:a="http://schemas.openxmlformats.org/drawingml/2006/main" xmlns:r="http://schemas.openxmlformats.org/officeDocument/2006/relationships" xmlns:p="http://schemas.openxmlformats.org/presentationml/2006/main">
  <p:tag name="VEVOX.BORDER" val="BORDER3"/>
</p:tagLst>
</file>

<file path=ppt/tags/tag28.xml><?xml version="1.0" encoding="utf-8"?>
<p:tagLst xmlns:a="http://schemas.openxmlformats.org/drawingml/2006/main" xmlns:r="http://schemas.openxmlformats.org/officeDocument/2006/relationships" xmlns:p="http://schemas.openxmlformats.org/presentationml/2006/main">
  <p:tag name="VEVOX.BAR" val="BAR3"/>
</p:tagLst>
</file>

<file path=ppt/tags/tag29.xml><?xml version="1.0" encoding="utf-8"?>
<p:tagLst xmlns:a="http://schemas.openxmlformats.org/drawingml/2006/main" xmlns:r="http://schemas.openxmlformats.org/officeDocument/2006/relationships" xmlns:p="http://schemas.openxmlformats.org/presentationml/2006/main">
  <p:tag name="VEVOX.TITLE" val="TITLE4"/>
</p:tagLst>
</file>

<file path=ppt/tags/tag30.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31.xml><?xml version="1.0" encoding="utf-8"?>
<p:tagLst xmlns:a="http://schemas.openxmlformats.org/drawingml/2006/main" xmlns:r="http://schemas.openxmlformats.org/officeDocument/2006/relationships" xmlns:p="http://schemas.openxmlformats.org/presentationml/2006/main">
  <p:tag name="VEVOX.BORDER" val="BORDER4"/>
</p:tagLst>
</file>

<file path=ppt/tags/tag32.xml><?xml version="1.0" encoding="utf-8"?>
<p:tagLst xmlns:a="http://schemas.openxmlformats.org/drawingml/2006/main" xmlns:r="http://schemas.openxmlformats.org/officeDocument/2006/relationships" xmlns:p="http://schemas.openxmlformats.org/presentationml/2006/main">
  <p:tag name="VEVOX.BAR" val="BAR4"/>
</p:tagLst>
</file>

<file path=ppt/tags/tag33.xml><?xml version="1.0" encoding="utf-8"?>
<p:tagLst xmlns:a="http://schemas.openxmlformats.org/drawingml/2006/main" xmlns:r="http://schemas.openxmlformats.org/officeDocument/2006/relationships" xmlns:p="http://schemas.openxmlformats.org/presentationml/2006/main">
  <p:tag name="VEVOX.RESULT" val="{&quot;@type&quot;:&quot;MultipleChoiceQuestion&quot;,&quot;splitPercentageQuestion&quot;:false,&quot;lowerCaseAlias&quot;:&quot;&quot;,&quot;id&quot;:&quot;6225290&quot;,&quot;alias&quot;:null,&quot;text&quot;:&quot;&lt;p&gt;Which of the following is &lt;strong&gt;not&lt;/strong&gt; a reason for referencing?&lt;/p&gt;&quot;,&quot;image&quot;:null,&quot;imageAltText&quot;:null,&quot;questionSettings&quot;:{},&quot;resultDisplayType&quot;:&quot;default&quot;,&quot;choices&quot;:[{&quot;id&quot;:&quot;23581018&quot;,&quot;alias&quot;:null,&quot;text&quot;:&quot;&lt;p&gt;To give credit to authors&lt;/p&gt;&quot;,&quot;excludeFromResults&quot;:false,&quot;image&quot;:null,&quot;imageAltText&quot;:null,&quot;isCorrectAnswer&quot;:false},{&quot;id&quot;:&quot;23581019&quot;,&quot;alias&quot;:null,&quot;text&quot;:&quot;&lt;p&gt;To strengthen your arguments&lt;/p&gt;&quot;,&quot;excludeFromResults&quot;:false,&quot;image&quot;:null,&quot;imageAltText&quot;:null,&quot;isCorrectAnswer&quot;:false},{&quot;id&quot;:&quot;23581021&quot;,&quot;alias&quot;:null,&quot;text&quot;:&quot;&lt;p&gt;To increase your word count&lt;/p&gt;&quot;,&quot;excludeFromResults&quot;:false,&quot;image&quot;:null,&quot;imageAltText&quot;:null,&quot;isCorrectAnswer&quot;:true},{&quot;id&quot;:&quot;23581022&quot;,&quot;alias&quot;:null,&quot;text&quot;:&quot;&lt;p&gt;To avoid plagiarism&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QUESTIONSLIDEID" val="616#945866499/519378482"/>
  <p:tag name="VEVOX.SLIDEFORMAT.VERSION" val="1.020"/>
  <p:tag name="VEVOX.HASRESULTS" val="true"/>
</p:tagLst>
</file>

<file path=ppt/tags/tag34.xml><?xml version="1.0" encoding="utf-8"?>
<p:tagLst xmlns:a="http://schemas.openxmlformats.org/drawingml/2006/main" xmlns:r="http://schemas.openxmlformats.org/officeDocument/2006/relationships" xmlns:p="http://schemas.openxmlformats.org/presentationml/2006/main">
  <p:tag name="VEVOX.QUESTION" val="Which of the following is not a reason for referencing?"/>
</p:tagLst>
</file>

<file path=ppt/tags/tag35.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36.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37.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38.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39.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40.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41.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42.xml><?xml version="1.0" encoding="utf-8"?>
<p:tagLst xmlns:a="http://schemas.openxmlformats.org/drawingml/2006/main" xmlns:r="http://schemas.openxmlformats.org/officeDocument/2006/relationships" xmlns:p="http://schemas.openxmlformats.org/presentationml/2006/main">
  <p:tag name="VEVOX.TITLE" val="TITLE1"/>
</p:tagLst>
</file>

<file path=ppt/tags/tag43.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44.xml><?xml version="1.0" encoding="utf-8"?>
<p:tagLst xmlns:a="http://schemas.openxmlformats.org/drawingml/2006/main" xmlns:r="http://schemas.openxmlformats.org/officeDocument/2006/relationships" xmlns:p="http://schemas.openxmlformats.org/presentationml/2006/main">
  <p:tag name="VEVOX.BORDER" val="BORDER1"/>
</p:tagLst>
</file>

<file path=ppt/tags/tag45.xml><?xml version="1.0" encoding="utf-8"?>
<p:tagLst xmlns:a="http://schemas.openxmlformats.org/drawingml/2006/main" xmlns:r="http://schemas.openxmlformats.org/officeDocument/2006/relationships" xmlns:p="http://schemas.openxmlformats.org/presentationml/2006/main">
  <p:tag name="VEVOX.BAR" val="BAR1"/>
</p:tagLst>
</file>

<file path=ppt/tags/tag46.xml><?xml version="1.0" encoding="utf-8"?>
<p:tagLst xmlns:a="http://schemas.openxmlformats.org/drawingml/2006/main" xmlns:r="http://schemas.openxmlformats.org/officeDocument/2006/relationships" xmlns:p="http://schemas.openxmlformats.org/presentationml/2006/main">
  <p:tag name="VEVOX.TITLE" val="TITLE2"/>
</p:tagLst>
</file>

<file path=ppt/tags/tag47.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48.xml><?xml version="1.0" encoding="utf-8"?>
<p:tagLst xmlns:a="http://schemas.openxmlformats.org/drawingml/2006/main" xmlns:r="http://schemas.openxmlformats.org/officeDocument/2006/relationships" xmlns:p="http://schemas.openxmlformats.org/presentationml/2006/main">
  <p:tag name="VEVOX.BORDER" val="BORDER2"/>
</p:tagLst>
</file>

<file path=ppt/tags/tag49.xml><?xml version="1.0" encoding="utf-8"?>
<p:tagLst xmlns:a="http://schemas.openxmlformats.org/drawingml/2006/main" xmlns:r="http://schemas.openxmlformats.org/officeDocument/2006/relationships" xmlns:p="http://schemas.openxmlformats.org/presentationml/2006/main">
  <p:tag name="VEVOX.BAR" val="BAR2"/>
</p:tagLst>
</file>

<file path=ppt/tags/tag50.xml><?xml version="1.0" encoding="utf-8"?>
<p:tagLst xmlns:a="http://schemas.openxmlformats.org/drawingml/2006/main" xmlns:r="http://schemas.openxmlformats.org/officeDocument/2006/relationships" xmlns:p="http://schemas.openxmlformats.org/presentationml/2006/main">
  <p:tag name="VEVOX.TITLE" val="TITLE3"/>
</p:tagLst>
</file>

<file path=ppt/tags/tag51.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52.xml><?xml version="1.0" encoding="utf-8"?>
<p:tagLst xmlns:a="http://schemas.openxmlformats.org/drawingml/2006/main" xmlns:r="http://schemas.openxmlformats.org/officeDocument/2006/relationships" xmlns:p="http://schemas.openxmlformats.org/presentationml/2006/main">
  <p:tag name="VEVOX.BORDER" val="BORDER3"/>
</p:tagLst>
</file>

<file path=ppt/tags/tag53.xml><?xml version="1.0" encoding="utf-8"?>
<p:tagLst xmlns:a="http://schemas.openxmlformats.org/drawingml/2006/main" xmlns:r="http://schemas.openxmlformats.org/officeDocument/2006/relationships" xmlns:p="http://schemas.openxmlformats.org/presentationml/2006/main">
  <p:tag name="VEVOX.BAR" val="BAR3"/>
</p:tagLst>
</file>

<file path=ppt/tags/tag54.xml><?xml version="1.0" encoding="utf-8"?>
<p:tagLst xmlns:a="http://schemas.openxmlformats.org/drawingml/2006/main" xmlns:r="http://schemas.openxmlformats.org/officeDocument/2006/relationships" xmlns:p="http://schemas.openxmlformats.org/presentationml/2006/main">
  <p:tag name="VEVOX.TITLE" val="TITLE4"/>
</p:tagLst>
</file>

<file path=ppt/tags/tag55.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56.xml><?xml version="1.0" encoding="utf-8"?>
<p:tagLst xmlns:a="http://schemas.openxmlformats.org/drawingml/2006/main" xmlns:r="http://schemas.openxmlformats.org/officeDocument/2006/relationships" xmlns:p="http://schemas.openxmlformats.org/presentationml/2006/main">
  <p:tag name="VEVOX.BORDER" val="BORDER4"/>
</p:tagLst>
</file>

<file path=ppt/tags/tag57.xml><?xml version="1.0" encoding="utf-8"?>
<p:tagLst xmlns:a="http://schemas.openxmlformats.org/drawingml/2006/main" xmlns:r="http://schemas.openxmlformats.org/officeDocument/2006/relationships" xmlns:p="http://schemas.openxmlformats.org/presentationml/2006/main">
  <p:tag name="VEVOX.BAR" val="BAR4"/>
</p:tagLst>
</file>

<file path=ppt/tags/tag58.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59.xml><?xml version="1.0" encoding="utf-8"?>
<p:tagLst xmlns:a="http://schemas.openxmlformats.org/drawingml/2006/main" xmlns:r="http://schemas.openxmlformats.org/officeDocument/2006/relationships" xmlns:p="http://schemas.openxmlformats.org/presentationml/2006/main">
  <p:tag name="VEVOX.CHECKMARK" val="X"/>
</p:tagLst>
</file>

<file path=ppt/tags/tag60.xml><?xml version="1.0" encoding="utf-8"?>
<p:tagLst xmlns:a="http://schemas.openxmlformats.org/drawingml/2006/main" xmlns:r="http://schemas.openxmlformats.org/officeDocument/2006/relationships" xmlns:p="http://schemas.openxmlformats.org/presentationml/2006/main">
  <p:tag name="VEVOX.CHECKMARK" val="X"/>
</p:tagLst>
</file>

<file path=ppt/tags/tag61.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225292&quot;,&quot;alias&quot;:null,&quot;text&quot;:&quot;&lt;p&gt;Harvard referencing consists of:&lt;/p&gt;&quot;,&quot;image&quot;:null,&quot;imageAltText&quot;:null,&quot;questionSettings&quot;:{},&quot;resultDisplayType&quot;:&quot;default&quot;,&quot;choices&quot;:[{&quot;id&quot;:&quot;23581023&quot;,&quot;alias&quot;:null,&quot;text&quot;:&quot;&lt;p&gt;Footnotes and bibliography&lt;/p&gt;&quot;,&quot;excludeFromResults&quot;:false,&quot;image&quot;:null,&quot;imageAltText&quot;:null,&quot;isCorrectAnswer&quot;:false},{&quot;id&quot;:&quot;23581024&quot;,&quot;alias&quot;:null,&quot;text&quot;:&quot;&lt;p&gt;In-text citations and a reference list&lt;/p&gt;&quot;,&quot;excludeFromResults&quot;:false,&quot;image&quot;:null,&quot;imageAltText&quot;:null,&quot;isCorrectAnswer&quot;:true},{&quot;id&quot;:&quot;23581026&quot;,&quot;alias&quot;:null,&quot;text&quot;:&quot;&lt;p&gt;Hyperlinks and appendices&lt;/p&gt;&quot;,&quot;excludeFromResults&quot;:false,&quot;image&quot;:null,&quot;imageAltText&quot;:null,&quot;isCorrectAnswer&quot;:false},{&quot;id&quot;:&quot;23581027&quot;,&quot;alias&quot;:null,&quot;text&quot;:&quot;&lt;p&gt;Quotations and summaries only&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82559"/>
  <p:tag name="VEVOX.ORIGIN.QUESTION.ID" val="6225292"/>
  <p:tag name="VEVOX.ORIGIN.UUID" val="4ae3c5dd-93c8-4b05-ade3-d008c8383e01"/>
  <p:tag name="VEVOX.QUESTIONSLIDEID" val="618#3790249152/924055141"/>
  <p:tag name="VEVOX.SLIDEFORMAT.VERSION" val="1.020"/>
  <p:tag name="VEVOX.HASRESULTS" val="true"/>
</p:tagLst>
</file>

<file path=ppt/tags/tag62.xml><?xml version="1.0" encoding="utf-8"?>
<p:tagLst xmlns:a="http://schemas.openxmlformats.org/drawingml/2006/main" xmlns:r="http://schemas.openxmlformats.org/officeDocument/2006/relationships" xmlns:p="http://schemas.openxmlformats.org/presentationml/2006/main">
  <p:tag name="VEVOX.QUESTION" val="Harvard referencing consists of:"/>
</p:tagLst>
</file>

<file path=ppt/tags/tag63.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64.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65.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66.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67.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68.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69.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70.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71.xml><?xml version="1.0" encoding="utf-8"?>
<p:tagLst xmlns:a="http://schemas.openxmlformats.org/drawingml/2006/main" xmlns:r="http://schemas.openxmlformats.org/officeDocument/2006/relationships" xmlns:p="http://schemas.openxmlformats.org/presentationml/2006/main">
  <p:tag name="VEVOX.TITLE" val="TITLE1"/>
</p:tagLst>
</file>

<file path=ppt/tags/tag72.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73.xml><?xml version="1.0" encoding="utf-8"?>
<p:tagLst xmlns:a="http://schemas.openxmlformats.org/drawingml/2006/main" xmlns:r="http://schemas.openxmlformats.org/officeDocument/2006/relationships" xmlns:p="http://schemas.openxmlformats.org/presentationml/2006/main">
  <p:tag name="VEVOX.BORDER" val="BORDER1"/>
</p:tagLst>
</file>

<file path=ppt/tags/tag74.xml><?xml version="1.0" encoding="utf-8"?>
<p:tagLst xmlns:a="http://schemas.openxmlformats.org/drawingml/2006/main" xmlns:r="http://schemas.openxmlformats.org/officeDocument/2006/relationships" xmlns:p="http://schemas.openxmlformats.org/presentationml/2006/main">
  <p:tag name="VEVOX.BAR" val="BAR1"/>
</p:tagLst>
</file>

<file path=ppt/tags/tag75.xml><?xml version="1.0" encoding="utf-8"?>
<p:tagLst xmlns:a="http://schemas.openxmlformats.org/drawingml/2006/main" xmlns:r="http://schemas.openxmlformats.org/officeDocument/2006/relationships" xmlns:p="http://schemas.openxmlformats.org/presentationml/2006/main">
  <p:tag name="VEVOX.TITLE" val="TITLE2"/>
</p:tagLst>
</file>

<file path=ppt/tags/tag76.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77.xml><?xml version="1.0" encoding="utf-8"?>
<p:tagLst xmlns:a="http://schemas.openxmlformats.org/drawingml/2006/main" xmlns:r="http://schemas.openxmlformats.org/officeDocument/2006/relationships" xmlns:p="http://schemas.openxmlformats.org/presentationml/2006/main">
  <p:tag name="VEVOX.BORDER" val="BORDER2"/>
</p:tagLst>
</file>

<file path=ppt/tags/tag78.xml><?xml version="1.0" encoding="utf-8"?>
<p:tagLst xmlns:a="http://schemas.openxmlformats.org/drawingml/2006/main" xmlns:r="http://schemas.openxmlformats.org/officeDocument/2006/relationships" xmlns:p="http://schemas.openxmlformats.org/presentationml/2006/main">
  <p:tag name="VEVOX.BAR" val="BAR2"/>
</p:tagLst>
</file>

<file path=ppt/tags/tag79.xml><?xml version="1.0" encoding="utf-8"?>
<p:tagLst xmlns:a="http://schemas.openxmlformats.org/drawingml/2006/main" xmlns:r="http://schemas.openxmlformats.org/officeDocument/2006/relationships" xmlns:p="http://schemas.openxmlformats.org/presentationml/2006/main">
  <p:tag name="VEVOX.TITLE" val="TITLE3"/>
</p:tagLst>
</file>

<file path=ppt/tags/tag80.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81.xml><?xml version="1.0" encoding="utf-8"?>
<p:tagLst xmlns:a="http://schemas.openxmlformats.org/drawingml/2006/main" xmlns:r="http://schemas.openxmlformats.org/officeDocument/2006/relationships" xmlns:p="http://schemas.openxmlformats.org/presentationml/2006/main">
  <p:tag name="VEVOX.BORDER" val="BORDER3"/>
</p:tagLst>
</file>

<file path=ppt/tags/tag82.xml><?xml version="1.0" encoding="utf-8"?>
<p:tagLst xmlns:a="http://schemas.openxmlformats.org/drawingml/2006/main" xmlns:r="http://schemas.openxmlformats.org/officeDocument/2006/relationships" xmlns:p="http://schemas.openxmlformats.org/presentationml/2006/main">
  <p:tag name="VEVOX.BAR" val="BAR3"/>
</p:tagLst>
</file>

<file path=ppt/tags/tag83.xml><?xml version="1.0" encoding="utf-8"?>
<p:tagLst xmlns:a="http://schemas.openxmlformats.org/drawingml/2006/main" xmlns:r="http://schemas.openxmlformats.org/officeDocument/2006/relationships" xmlns:p="http://schemas.openxmlformats.org/presentationml/2006/main">
  <p:tag name="VEVOX.TITLE" val="TITLE4"/>
</p:tagLst>
</file>

<file path=ppt/tags/tag84.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85.xml><?xml version="1.0" encoding="utf-8"?>
<p:tagLst xmlns:a="http://schemas.openxmlformats.org/drawingml/2006/main" xmlns:r="http://schemas.openxmlformats.org/officeDocument/2006/relationships" xmlns:p="http://schemas.openxmlformats.org/presentationml/2006/main">
  <p:tag name="VEVOX.BORDER" val="BORDER4"/>
</p:tagLst>
</file>

<file path=ppt/tags/tag86.xml><?xml version="1.0" encoding="utf-8"?>
<p:tagLst xmlns:a="http://schemas.openxmlformats.org/drawingml/2006/main" xmlns:r="http://schemas.openxmlformats.org/officeDocument/2006/relationships" xmlns:p="http://schemas.openxmlformats.org/presentationml/2006/main">
  <p:tag name="VEVOX.BAR" val="BAR4"/>
</p:tagLst>
</file>

<file path=ppt/tags/tag87.xml><?xml version="1.0" encoding="utf-8"?>
<p:tagLst xmlns:a="http://schemas.openxmlformats.org/drawingml/2006/main" xmlns:r="http://schemas.openxmlformats.org/officeDocument/2006/relationships" xmlns:p="http://schemas.openxmlformats.org/presentationml/2006/main">
  <p:tag name="VEVOX.RESULT" val="{&quot;@type&quot;:&quot;MultipleChoiceQuestion&quot;,&quot;splitPercentageQuestion&quot;:false,&quot;lowerCaseAlias&quot;:&quot;&quot;,&quot;id&quot;:&quot;6225292&quot;,&quot;alias&quot;:null,&quot;text&quot;:&quot;&lt;p&gt;Harvard referencing consists of:&lt;/p&gt;&quot;,&quot;image&quot;:null,&quot;imageAltText&quot;:null,&quot;questionSettings&quot;:{},&quot;resultDisplayType&quot;:&quot;default&quot;,&quot;choices&quot;:[{&quot;id&quot;:&quot;23581023&quot;,&quot;alias&quot;:null,&quot;text&quot;:&quot;&lt;p&gt;Footnotes and bibliography&lt;/p&gt;&quot;,&quot;excludeFromResults&quot;:false,&quot;image&quot;:null,&quot;imageAltText&quot;:null,&quot;isCorrectAnswer&quot;:false},{&quot;id&quot;:&quot;23581024&quot;,&quot;alias&quot;:null,&quot;text&quot;:&quot;&lt;p&gt;In-text citations and a reference list&lt;/p&gt;&quot;,&quot;excludeFromResults&quot;:false,&quot;image&quot;:null,&quot;imageAltText&quot;:null,&quot;isCorrectAnswer&quot;:true},{&quot;id&quot;:&quot;23581026&quot;,&quot;alias&quot;:null,&quot;text&quot;:&quot;&lt;p&gt;Hyperlinks and appendices&lt;/p&gt;&quot;,&quot;excludeFromResults&quot;:false,&quot;image&quot;:null,&quot;imageAltText&quot;:null,&quot;isCorrectAnswer&quot;:false},{&quot;id&quot;:&quot;23581027&quot;,&quot;alias&quot;:null,&quot;text&quot;:&quot;&lt;p&gt;Quotations and summaries only&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QUESTIONSLIDEID" val="618#3790249152/924055141"/>
  <p:tag name="VEVOX.SLIDEFORMAT.VERSION" val="1.020"/>
  <p:tag name="VEVOX.HASRESULTS" val="true"/>
</p:tagLst>
</file>

<file path=ppt/tags/tag88.xml><?xml version="1.0" encoding="utf-8"?>
<p:tagLst xmlns:a="http://schemas.openxmlformats.org/drawingml/2006/main" xmlns:r="http://schemas.openxmlformats.org/officeDocument/2006/relationships" xmlns:p="http://schemas.openxmlformats.org/presentationml/2006/main">
  <p:tag name="VEVOX.QUESTION" val="Harvard referencing consists of:"/>
</p:tagLst>
</file>

<file path=ppt/tags/tag89.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90.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91.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92.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93.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94.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95.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96.xml><?xml version="1.0" encoding="utf-8"?>
<p:tagLst xmlns:a="http://schemas.openxmlformats.org/drawingml/2006/main" xmlns:r="http://schemas.openxmlformats.org/officeDocument/2006/relationships" xmlns:p="http://schemas.openxmlformats.org/presentationml/2006/main">
  <p:tag name="VEVOX.TITLE" val="TITLE1"/>
</p:tagLst>
</file>

<file path=ppt/tags/tag97.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98.xml><?xml version="1.0" encoding="utf-8"?>
<p:tagLst xmlns:a="http://schemas.openxmlformats.org/drawingml/2006/main" xmlns:r="http://schemas.openxmlformats.org/officeDocument/2006/relationships" xmlns:p="http://schemas.openxmlformats.org/presentationml/2006/main">
  <p:tag name="VEVOX.BORDER" val="BORDER1"/>
</p:tagLst>
</file>

<file path=ppt/tags/tag99.xml><?xml version="1.0" encoding="utf-8"?>
<p:tagLst xmlns:a="http://schemas.openxmlformats.org/drawingml/2006/main" xmlns:r="http://schemas.openxmlformats.org/officeDocument/2006/relationships" xmlns:p="http://schemas.openxmlformats.org/presentationml/2006/main">
  <p:tag name="VEVOX.BAR" val="BAR1"/>
</p:tagLst>
</file>

<file path=ppt/tags/tag100.xml><?xml version="1.0" encoding="utf-8"?>
<p:tagLst xmlns:a="http://schemas.openxmlformats.org/drawingml/2006/main" xmlns:r="http://schemas.openxmlformats.org/officeDocument/2006/relationships" xmlns:p="http://schemas.openxmlformats.org/presentationml/2006/main">
  <p:tag name="VEVOX.TITLE" val="TITLE2"/>
</p:tagLst>
</file>

<file path=ppt/tags/tag101.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102.xml><?xml version="1.0" encoding="utf-8"?>
<p:tagLst xmlns:a="http://schemas.openxmlformats.org/drawingml/2006/main" xmlns:r="http://schemas.openxmlformats.org/officeDocument/2006/relationships" xmlns:p="http://schemas.openxmlformats.org/presentationml/2006/main">
  <p:tag name="VEVOX.BORDER" val="BORDER2"/>
</p:tagLst>
</file>

<file path=ppt/tags/tag103.xml><?xml version="1.0" encoding="utf-8"?>
<p:tagLst xmlns:a="http://schemas.openxmlformats.org/drawingml/2006/main" xmlns:r="http://schemas.openxmlformats.org/officeDocument/2006/relationships" xmlns:p="http://schemas.openxmlformats.org/presentationml/2006/main">
  <p:tag name="VEVOX.BAR" val="BAR2"/>
</p:tagLst>
</file>

<file path=ppt/tags/tag104.xml><?xml version="1.0" encoding="utf-8"?>
<p:tagLst xmlns:a="http://schemas.openxmlformats.org/drawingml/2006/main" xmlns:r="http://schemas.openxmlformats.org/officeDocument/2006/relationships" xmlns:p="http://schemas.openxmlformats.org/presentationml/2006/main">
  <p:tag name="VEVOX.TITLE" val="TITLE3"/>
</p:tagLst>
</file>

<file path=ppt/tags/tag105.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106.xml><?xml version="1.0" encoding="utf-8"?>
<p:tagLst xmlns:a="http://schemas.openxmlformats.org/drawingml/2006/main" xmlns:r="http://schemas.openxmlformats.org/officeDocument/2006/relationships" xmlns:p="http://schemas.openxmlformats.org/presentationml/2006/main">
  <p:tag name="VEVOX.BORDER" val="BORDER3"/>
</p:tagLst>
</file>

<file path=ppt/tags/tag107.xml><?xml version="1.0" encoding="utf-8"?>
<p:tagLst xmlns:a="http://schemas.openxmlformats.org/drawingml/2006/main" xmlns:r="http://schemas.openxmlformats.org/officeDocument/2006/relationships" xmlns:p="http://schemas.openxmlformats.org/presentationml/2006/main">
  <p:tag name="VEVOX.BAR" val="BAR3"/>
</p:tagLst>
</file>

<file path=ppt/tags/tag108.xml><?xml version="1.0" encoding="utf-8"?>
<p:tagLst xmlns:a="http://schemas.openxmlformats.org/drawingml/2006/main" xmlns:r="http://schemas.openxmlformats.org/officeDocument/2006/relationships" xmlns:p="http://schemas.openxmlformats.org/presentationml/2006/main">
  <p:tag name="VEVOX.TITLE" val="TITLE4"/>
</p:tagLst>
</file>

<file path=ppt/tags/tag109.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110.xml><?xml version="1.0" encoding="utf-8"?>
<p:tagLst xmlns:a="http://schemas.openxmlformats.org/drawingml/2006/main" xmlns:r="http://schemas.openxmlformats.org/officeDocument/2006/relationships" xmlns:p="http://schemas.openxmlformats.org/presentationml/2006/main">
  <p:tag name="VEVOX.BORDER" val="BORDER4"/>
</p:tagLst>
</file>

<file path=ppt/tags/tag111.xml><?xml version="1.0" encoding="utf-8"?>
<p:tagLst xmlns:a="http://schemas.openxmlformats.org/drawingml/2006/main" xmlns:r="http://schemas.openxmlformats.org/officeDocument/2006/relationships" xmlns:p="http://schemas.openxmlformats.org/presentationml/2006/main">
  <p:tag name="VEVOX.BAR" val="BAR4"/>
</p:tagLst>
</file>

<file path=ppt/tags/tag112.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113.xml><?xml version="1.0" encoding="utf-8"?>
<p:tagLst xmlns:a="http://schemas.openxmlformats.org/drawingml/2006/main" xmlns:r="http://schemas.openxmlformats.org/officeDocument/2006/relationships" xmlns:p="http://schemas.openxmlformats.org/presentationml/2006/main">
  <p:tag name="VEVOX.CHECKMARK" val="X"/>
</p:tagLst>
</file>

<file path=ppt/tags/tag114.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225294&quot;,&quot;alias&quot;:null,&quot;text&quot;:&quot;&lt;p&gt;What information must always appear in a Harvard in-text citation?&lt;/p&gt;&quot;,&quot;image&quot;:null,&quot;imageAltText&quot;:null,&quot;questionSettings&quot;:{},&quot;resultDisplayType&quot;:&quot;default&quot;,&quot;choices&quot;:[{&quot;id&quot;:&quot;23581028&quot;,&quot;alias&quot;:null,&quot;text&quot;:&quot;&lt;p&gt;First name and title&lt;/p&gt;&quot;,&quot;excludeFromResults&quot;:false,&quot;image&quot;:null,&quot;imageAltText&quot;:null,&quot;isCorrectAnswer&quot;:false},{&quot;id&quot;:&quot;23581029&quot;,&quot;alias&quot;:null,&quot;text&quot;:&quot;&lt;p&gt;Author's surname and page number&lt;/p&gt;&quot;,&quot;excludeFromResults&quot;:false,&quot;image&quot;:null,&quot;imageAltText&quot;:null,&quot;isCorrectAnswer&quot;:false},{&quot;id&quot;:&quot;23581034&quot;,&quot;alias&quot;:null,&quot;text&quot;:&quot;&lt;p&gt;Publisher and year&lt;/p&gt;&quot;,&quot;excludeFromResults&quot;:false,&quot;image&quot;:null,&quot;imageAltText&quot;:null,&quot;isCorrectAnswer&quot;:false},{&quot;id&quot;:&quot;23581035&quot;,&quot;alias&quot;:null,&quot;text&quot;:&quot;&lt;p&gt;Author's surname and year of publication&lt;/p&gt;&quot;,&quot;excludeFromResults&quot;:false,&quot;image&quot;:null,&quot;imageAltText&quot;:null,&quot;isCorrectAnswer&quot;:tru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82559"/>
  <p:tag name="VEVOX.ORIGIN.QUESTION.ID" val="6225294"/>
  <p:tag name="VEVOX.ORIGIN.UUID" val="edc8bc38-0ae9-427d-b4e7-4c0a72e0deac"/>
  <p:tag name="VEVOX.QUESTIONSLIDEID" val="620#1714291760/605741334"/>
  <p:tag name="VEVOX.SLIDEFORMAT.VERSION" val="1.020"/>
  <p:tag name="VEVOX.HASRESULTS" val="true"/>
</p:tagLst>
</file>

<file path=ppt/tags/tag115.xml><?xml version="1.0" encoding="utf-8"?>
<p:tagLst xmlns:a="http://schemas.openxmlformats.org/drawingml/2006/main" xmlns:r="http://schemas.openxmlformats.org/officeDocument/2006/relationships" xmlns:p="http://schemas.openxmlformats.org/presentationml/2006/main">
  <p:tag name="VEVOX.QUESTION" val="What information must always appear in a Harvard in-text citation?"/>
</p:tagLst>
</file>

<file path=ppt/tags/tag116.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17.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18.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119.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120.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121.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122.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123.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124.xml><?xml version="1.0" encoding="utf-8"?>
<p:tagLst xmlns:a="http://schemas.openxmlformats.org/drawingml/2006/main" xmlns:r="http://schemas.openxmlformats.org/officeDocument/2006/relationships" xmlns:p="http://schemas.openxmlformats.org/presentationml/2006/main">
  <p:tag name="VEVOX.TITLE" val="TITLE1"/>
</p:tagLst>
</file>

<file path=ppt/tags/tag125.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126.xml><?xml version="1.0" encoding="utf-8"?>
<p:tagLst xmlns:a="http://schemas.openxmlformats.org/drawingml/2006/main" xmlns:r="http://schemas.openxmlformats.org/officeDocument/2006/relationships" xmlns:p="http://schemas.openxmlformats.org/presentationml/2006/main">
  <p:tag name="VEVOX.BORDER" val="BORDER1"/>
</p:tagLst>
</file>

<file path=ppt/tags/tag127.xml><?xml version="1.0" encoding="utf-8"?>
<p:tagLst xmlns:a="http://schemas.openxmlformats.org/drawingml/2006/main" xmlns:r="http://schemas.openxmlformats.org/officeDocument/2006/relationships" xmlns:p="http://schemas.openxmlformats.org/presentationml/2006/main">
  <p:tag name="VEVOX.BAR" val="BAR1"/>
</p:tagLst>
</file>

<file path=ppt/tags/tag128.xml><?xml version="1.0" encoding="utf-8"?>
<p:tagLst xmlns:a="http://schemas.openxmlformats.org/drawingml/2006/main" xmlns:r="http://schemas.openxmlformats.org/officeDocument/2006/relationships" xmlns:p="http://schemas.openxmlformats.org/presentationml/2006/main">
  <p:tag name="VEVOX.TITLE" val="TITLE2"/>
</p:tagLst>
</file>

<file path=ppt/tags/tag129.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130.xml><?xml version="1.0" encoding="utf-8"?>
<p:tagLst xmlns:a="http://schemas.openxmlformats.org/drawingml/2006/main" xmlns:r="http://schemas.openxmlformats.org/officeDocument/2006/relationships" xmlns:p="http://schemas.openxmlformats.org/presentationml/2006/main">
  <p:tag name="VEVOX.BORDER" val="BORDER2"/>
</p:tagLst>
</file>

<file path=ppt/tags/tag131.xml><?xml version="1.0" encoding="utf-8"?>
<p:tagLst xmlns:a="http://schemas.openxmlformats.org/drawingml/2006/main" xmlns:r="http://schemas.openxmlformats.org/officeDocument/2006/relationships" xmlns:p="http://schemas.openxmlformats.org/presentationml/2006/main">
  <p:tag name="VEVOX.BAR" val="BAR2"/>
</p:tagLst>
</file>

<file path=ppt/tags/tag132.xml><?xml version="1.0" encoding="utf-8"?>
<p:tagLst xmlns:a="http://schemas.openxmlformats.org/drawingml/2006/main" xmlns:r="http://schemas.openxmlformats.org/officeDocument/2006/relationships" xmlns:p="http://schemas.openxmlformats.org/presentationml/2006/main">
  <p:tag name="VEVOX.TITLE" val="TITLE3"/>
</p:tagLst>
</file>

<file path=ppt/tags/tag133.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134.xml><?xml version="1.0" encoding="utf-8"?>
<p:tagLst xmlns:a="http://schemas.openxmlformats.org/drawingml/2006/main" xmlns:r="http://schemas.openxmlformats.org/officeDocument/2006/relationships" xmlns:p="http://schemas.openxmlformats.org/presentationml/2006/main">
  <p:tag name="VEVOX.BORDER" val="BORDER3"/>
</p:tagLst>
</file>

<file path=ppt/tags/tag135.xml><?xml version="1.0" encoding="utf-8"?>
<p:tagLst xmlns:a="http://schemas.openxmlformats.org/drawingml/2006/main" xmlns:r="http://schemas.openxmlformats.org/officeDocument/2006/relationships" xmlns:p="http://schemas.openxmlformats.org/presentationml/2006/main">
  <p:tag name="VEVOX.BAR" val="BAR3"/>
</p:tagLst>
</file>

<file path=ppt/tags/tag136.xml><?xml version="1.0" encoding="utf-8"?>
<p:tagLst xmlns:a="http://schemas.openxmlformats.org/drawingml/2006/main" xmlns:r="http://schemas.openxmlformats.org/officeDocument/2006/relationships" xmlns:p="http://schemas.openxmlformats.org/presentationml/2006/main">
  <p:tag name="VEVOX.TITLE" val="TITLE4"/>
</p:tagLst>
</file>

<file path=ppt/tags/tag137.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138.xml><?xml version="1.0" encoding="utf-8"?>
<p:tagLst xmlns:a="http://schemas.openxmlformats.org/drawingml/2006/main" xmlns:r="http://schemas.openxmlformats.org/officeDocument/2006/relationships" xmlns:p="http://schemas.openxmlformats.org/presentationml/2006/main">
  <p:tag name="VEVOX.BORDER" val="BORDER4"/>
</p:tagLst>
</file>

<file path=ppt/tags/tag139.xml><?xml version="1.0" encoding="utf-8"?>
<p:tagLst xmlns:a="http://schemas.openxmlformats.org/drawingml/2006/main" xmlns:r="http://schemas.openxmlformats.org/officeDocument/2006/relationships" xmlns:p="http://schemas.openxmlformats.org/presentationml/2006/main">
  <p:tag name="VEVOX.BAR" val="BAR4"/>
</p:tagLst>
</file>

<file path=ppt/tags/tag140.xml><?xml version="1.0" encoding="utf-8"?>
<p:tagLst xmlns:a="http://schemas.openxmlformats.org/drawingml/2006/main" xmlns:r="http://schemas.openxmlformats.org/officeDocument/2006/relationships" xmlns:p="http://schemas.openxmlformats.org/presentationml/2006/main">
  <p:tag name="VEVOX.RESULT" val="{&quot;@type&quot;:&quot;MultipleChoiceQuestion&quot;,&quot;splitPercentageQuestion&quot;:false,&quot;lowerCaseAlias&quot;:&quot;&quot;,&quot;id&quot;:&quot;6225294&quot;,&quot;alias&quot;:null,&quot;text&quot;:&quot;&lt;p&gt;What information must always appear in a Harvard in-text citation?&lt;/p&gt;&quot;,&quot;image&quot;:null,&quot;imageAltText&quot;:null,&quot;questionSettings&quot;:{},&quot;resultDisplayType&quot;:&quot;default&quot;,&quot;choices&quot;:[{&quot;id&quot;:&quot;23581028&quot;,&quot;alias&quot;:null,&quot;text&quot;:&quot;&lt;p&gt;First name and title&lt;/p&gt;&quot;,&quot;excludeFromResults&quot;:false,&quot;image&quot;:null,&quot;imageAltText&quot;:null,&quot;isCorrectAnswer&quot;:false},{&quot;id&quot;:&quot;23581029&quot;,&quot;alias&quot;:null,&quot;text&quot;:&quot;&lt;p&gt;Author's surname and page number&lt;/p&gt;&quot;,&quot;excludeFromResults&quot;:false,&quot;image&quot;:null,&quot;imageAltText&quot;:null,&quot;isCorrectAnswer&quot;:false},{&quot;id&quot;:&quot;23581034&quot;,&quot;alias&quot;:null,&quot;text&quot;:&quot;&lt;p&gt;Publisher and year&lt;/p&gt;&quot;,&quot;excludeFromResults&quot;:false,&quot;image&quot;:null,&quot;imageAltText&quot;:null,&quot;isCorrectAnswer&quot;:false},{&quot;id&quot;:&quot;23581035&quot;,&quot;alias&quot;:null,&quot;text&quot;:&quot;&lt;p&gt;Author's surname and year of publication&lt;/p&gt;&quot;,&quot;excludeFromResults&quot;:false,&quot;image&quot;:null,&quot;imageAltText&quot;:null,&quot;isCorrectAnswer&quot;:true}],&quot;minNumberSelections&quot;:1,&quot;maxNumberSelections&quot;:1,&quot;resultFormat&quot;:&quot;%&quot;,&quot;distributableWeight&quot;:null,&quot;weightingSetting&quot;:null,&quot;weightingFactor&quot;:null,&quot;correctAnswerExplanation&quot;:null,&quot;resultSorting&quot;:null,&quot;uiType&quot;:&quot;default&quot;}"/>
  <p:tag name="VEVOX.QUESTIONSLIDEID" val="620#1714291760/605741334"/>
  <p:tag name="VEVOX.SLIDEFORMAT.VERSION" val="1.020"/>
  <p:tag name="VEVOX.HASRESULTS" val="true"/>
</p:tagLst>
</file>

<file path=ppt/tags/tag141.xml><?xml version="1.0" encoding="utf-8"?>
<p:tagLst xmlns:a="http://schemas.openxmlformats.org/drawingml/2006/main" xmlns:r="http://schemas.openxmlformats.org/officeDocument/2006/relationships" xmlns:p="http://schemas.openxmlformats.org/presentationml/2006/main">
  <p:tag name="VEVOX.QUESTION" val="What information must always appear in a Harvard in-text citation?"/>
</p:tagLst>
</file>

<file path=ppt/tags/tag142.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43.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44.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145.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146.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147.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148.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149.xml><?xml version="1.0" encoding="utf-8"?>
<p:tagLst xmlns:a="http://schemas.openxmlformats.org/drawingml/2006/main" xmlns:r="http://schemas.openxmlformats.org/officeDocument/2006/relationships" xmlns:p="http://schemas.openxmlformats.org/presentationml/2006/main">
  <p:tag name="VEVOX.TITLE" val="TITLE1"/>
</p:tagLst>
</file>

<file path=ppt/tags/tag150.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151.xml><?xml version="1.0" encoding="utf-8"?>
<p:tagLst xmlns:a="http://schemas.openxmlformats.org/drawingml/2006/main" xmlns:r="http://schemas.openxmlformats.org/officeDocument/2006/relationships" xmlns:p="http://schemas.openxmlformats.org/presentationml/2006/main">
  <p:tag name="VEVOX.BORDER" val="BORDER1"/>
</p:tagLst>
</file>

<file path=ppt/tags/tag152.xml><?xml version="1.0" encoding="utf-8"?>
<p:tagLst xmlns:a="http://schemas.openxmlformats.org/drawingml/2006/main" xmlns:r="http://schemas.openxmlformats.org/officeDocument/2006/relationships" xmlns:p="http://schemas.openxmlformats.org/presentationml/2006/main">
  <p:tag name="VEVOX.BAR" val="BAR1"/>
</p:tagLst>
</file>

<file path=ppt/tags/tag153.xml><?xml version="1.0" encoding="utf-8"?>
<p:tagLst xmlns:a="http://schemas.openxmlformats.org/drawingml/2006/main" xmlns:r="http://schemas.openxmlformats.org/officeDocument/2006/relationships" xmlns:p="http://schemas.openxmlformats.org/presentationml/2006/main">
  <p:tag name="VEVOX.TITLE" val="TITLE2"/>
</p:tagLst>
</file>

<file path=ppt/tags/tag154.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155.xml><?xml version="1.0" encoding="utf-8"?>
<p:tagLst xmlns:a="http://schemas.openxmlformats.org/drawingml/2006/main" xmlns:r="http://schemas.openxmlformats.org/officeDocument/2006/relationships" xmlns:p="http://schemas.openxmlformats.org/presentationml/2006/main">
  <p:tag name="VEVOX.BORDER" val="BORDER2"/>
</p:tagLst>
</file>

<file path=ppt/tags/tag156.xml><?xml version="1.0" encoding="utf-8"?>
<p:tagLst xmlns:a="http://schemas.openxmlformats.org/drawingml/2006/main" xmlns:r="http://schemas.openxmlformats.org/officeDocument/2006/relationships" xmlns:p="http://schemas.openxmlformats.org/presentationml/2006/main">
  <p:tag name="VEVOX.BAR" val="BAR2"/>
</p:tagLst>
</file>

<file path=ppt/tags/tag157.xml><?xml version="1.0" encoding="utf-8"?>
<p:tagLst xmlns:a="http://schemas.openxmlformats.org/drawingml/2006/main" xmlns:r="http://schemas.openxmlformats.org/officeDocument/2006/relationships" xmlns:p="http://schemas.openxmlformats.org/presentationml/2006/main">
  <p:tag name="VEVOX.TITLE" val="TITLE3"/>
</p:tagLst>
</file>

<file path=ppt/tags/tag158.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159.xml><?xml version="1.0" encoding="utf-8"?>
<p:tagLst xmlns:a="http://schemas.openxmlformats.org/drawingml/2006/main" xmlns:r="http://schemas.openxmlformats.org/officeDocument/2006/relationships" xmlns:p="http://schemas.openxmlformats.org/presentationml/2006/main">
  <p:tag name="VEVOX.BORDER" val="BORDER3"/>
</p:tagLst>
</file>

<file path=ppt/tags/tag160.xml><?xml version="1.0" encoding="utf-8"?>
<p:tagLst xmlns:a="http://schemas.openxmlformats.org/drawingml/2006/main" xmlns:r="http://schemas.openxmlformats.org/officeDocument/2006/relationships" xmlns:p="http://schemas.openxmlformats.org/presentationml/2006/main">
  <p:tag name="VEVOX.BAR" val="BAR3"/>
</p:tagLst>
</file>

<file path=ppt/tags/tag161.xml><?xml version="1.0" encoding="utf-8"?>
<p:tagLst xmlns:a="http://schemas.openxmlformats.org/drawingml/2006/main" xmlns:r="http://schemas.openxmlformats.org/officeDocument/2006/relationships" xmlns:p="http://schemas.openxmlformats.org/presentationml/2006/main">
  <p:tag name="VEVOX.TITLE" val="TITLE4"/>
</p:tagLst>
</file>

<file path=ppt/tags/tag162.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163.xml><?xml version="1.0" encoding="utf-8"?>
<p:tagLst xmlns:a="http://schemas.openxmlformats.org/drawingml/2006/main" xmlns:r="http://schemas.openxmlformats.org/officeDocument/2006/relationships" xmlns:p="http://schemas.openxmlformats.org/presentationml/2006/main">
  <p:tag name="VEVOX.BORDER" val="BORDER4"/>
</p:tagLst>
</file>

<file path=ppt/tags/tag164.xml><?xml version="1.0" encoding="utf-8"?>
<p:tagLst xmlns:a="http://schemas.openxmlformats.org/drawingml/2006/main" xmlns:r="http://schemas.openxmlformats.org/officeDocument/2006/relationships" xmlns:p="http://schemas.openxmlformats.org/presentationml/2006/main">
  <p:tag name="VEVOX.BAR" val="BAR4"/>
</p:tagLst>
</file>

<file path=ppt/tags/tag165.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166.xml><?xml version="1.0" encoding="utf-8"?>
<p:tagLst xmlns:a="http://schemas.openxmlformats.org/drawingml/2006/main" xmlns:r="http://schemas.openxmlformats.org/officeDocument/2006/relationships" xmlns:p="http://schemas.openxmlformats.org/presentationml/2006/main">
  <p:tag name="VEVOX.CHECKMARK" val="X"/>
</p:tagLst>
</file>

<file path=ppt/tags/tag167.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225295&quot;,&quot;alias&quot;:null,&quot;text&quot;:&quot;&lt;p&gt;When is a page number required in an in-text citation?&lt;/p&gt;&quot;,&quot;image&quot;:null,&quot;imageAltText&quot;:null,&quot;questionSettings&quot;:{},&quot;resultDisplayType&quot;:&quot;default&quot;,&quot;choices&quot;:[{&quot;id&quot;:&quot;23581039&quot;,&quot;alias&quot;:null,&quot;text&quot;:&quot;&lt;p&gt;For every citation&lt;/p&gt;&quot;,&quot;excludeFromResults&quot;:false,&quot;image&quot;:null,&quot;imageAltText&quot;:null,&quot;isCorrectAnswer&quot;:false},{&quot;id&quot;:&quot;23581040&quot;,&quot;alias&quot;:null,&quot;text&quot;:&quot;&lt;p&gt;Only when using websites&lt;/p&gt;&quot;,&quot;excludeFromResults&quot;:false,&quot;image&quot;:null,&quot;imageAltText&quot;:null,&quot;isCorrectAnswer&quot;:false},{&quot;id&quot;:&quot;23581051&quot;,&quot;alias&quot;:null,&quot;text&quot;:&quot;&lt;p&gt;When quoting or referring to a specific section&lt;/p&gt;&quot;,&quot;excludeFromResults&quot;:false,&quot;image&quot;:null,&quot;imageAltText&quot;:null,&quot;isCorrectAnswer&quot;:true},{&quot;id&quot;:&quot;23581052&quot;,&quot;alias&quot;:null,&quot;text&quot;:&quot;&lt;p&gt;Never&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82559"/>
  <p:tag name="VEVOX.ORIGIN.QUESTION.ID" val="6225295"/>
  <p:tag name="VEVOX.ORIGIN.UUID" val="1377306d-b11f-4695-aa5b-ad550ef806df"/>
  <p:tag name="VEVOX.QUESTIONSLIDEID" val="622#3971266191/200384276"/>
  <p:tag name="VEVOX.SLIDEFORMAT.VERSION" val="1.020"/>
  <p:tag name="VEVOX.HASRESULTS" val="true"/>
</p:tagLst>
</file>

<file path=ppt/tags/tag168.xml><?xml version="1.0" encoding="utf-8"?>
<p:tagLst xmlns:a="http://schemas.openxmlformats.org/drawingml/2006/main" xmlns:r="http://schemas.openxmlformats.org/officeDocument/2006/relationships" xmlns:p="http://schemas.openxmlformats.org/presentationml/2006/main">
  <p:tag name="VEVOX.QUESTION" val="When is a page number required in an in-text citation?"/>
</p:tagLst>
</file>

<file path=ppt/tags/tag169.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70.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71.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172.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173.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174.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175.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176.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177.xml><?xml version="1.0" encoding="utf-8"?>
<p:tagLst xmlns:a="http://schemas.openxmlformats.org/drawingml/2006/main" xmlns:r="http://schemas.openxmlformats.org/officeDocument/2006/relationships" xmlns:p="http://schemas.openxmlformats.org/presentationml/2006/main">
  <p:tag name="VEVOX.TITLE" val="TITLE1"/>
</p:tagLst>
</file>

<file path=ppt/tags/tag178.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179.xml><?xml version="1.0" encoding="utf-8"?>
<p:tagLst xmlns:a="http://schemas.openxmlformats.org/drawingml/2006/main" xmlns:r="http://schemas.openxmlformats.org/officeDocument/2006/relationships" xmlns:p="http://schemas.openxmlformats.org/presentationml/2006/main">
  <p:tag name="VEVOX.BORDER" val="BORDER1"/>
</p:tagLst>
</file>

<file path=ppt/tags/tag180.xml><?xml version="1.0" encoding="utf-8"?>
<p:tagLst xmlns:a="http://schemas.openxmlformats.org/drawingml/2006/main" xmlns:r="http://schemas.openxmlformats.org/officeDocument/2006/relationships" xmlns:p="http://schemas.openxmlformats.org/presentationml/2006/main">
  <p:tag name="VEVOX.BAR" val="BAR1"/>
</p:tagLst>
</file>

<file path=ppt/tags/tag181.xml><?xml version="1.0" encoding="utf-8"?>
<p:tagLst xmlns:a="http://schemas.openxmlformats.org/drawingml/2006/main" xmlns:r="http://schemas.openxmlformats.org/officeDocument/2006/relationships" xmlns:p="http://schemas.openxmlformats.org/presentationml/2006/main">
  <p:tag name="VEVOX.TITLE" val="TITLE2"/>
</p:tagLst>
</file>

<file path=ppt/tags/tag182.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183.xml><?xml version="1.0" encoding="utf-8"?>
<p:tagLst xmlns:a="http://schemas.openxmlformats.org/drawingml/2006/main" xmlns:r="http://schemas.openxmlformats.org/officeDocument/2006/relationships" xmlns:p="http://schemas.openxmlformats.org/presentationml/2006/main">
  <p:tag name="VEVOX.BORDER" val="BORDER2"/>
</p:tagLst>
</file>

<file path=ppt/tags/tag184.xml><?xml version="1.0" encoding="utf-8"?>
<p:tagLst xmlns:a="http://schemas.openxmlformats.org/drawingml/2006/main" xmlns:r="http://schemas.openxmlformats.org/officeDocument/2006/relationships" xmlns:p="http://schemas.openxmlformats.org/presentationml/2006/main">
  <p:tag name="VEVOX.BAR" val="BAR2"/>
</p:tagLst>
</file>

<file path=ppt/tags/tag185.xml><?xml version="1.0" encoding="utf-8"?>
<p:tagLst xmlns:a="http://schemas.openxmlformats.org/drawingml/2006/main" xmlns:r="http://schemas.openxmlformats.org/officeDocument/2006/relationships" xmlns:p="http://schemas.openxmlformats.org/presentationml/2006/main">
  <p:tag name="VEVOX.TITLE" val="TITLE3"/>
</p:tagLst>
</file>

<file path=ppt/tags/tag186.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187.xml><?xml version="1.0" encoding="utf-8"?>
<p:tagLst xmlns:a="http://schemas.openxmlformats.org/drawingml/2006/main" xmlns:r="http://schemas.openxmlformats.org/officeDocument/2006/relationships" xmlns:p="http://schemas.openxmlformats.org/presentationml/2006/main">
  <p:tag name="VEVOX.BORDER" val="BORDER3"/>
</p:tagLst>
</file>

<file path=ppt/tags/tag188.xml><?xml version="1.0" encoding="utf-8"?>
<p:tagLst xmlns:a="http://schemas.openxmlformats.org/drawingml/2006/main" xmlns:r="http://schemas.openxmlformats.org/officeDocument/2006/relationships" xmlns:p="http://schemas.openxmlformats.org/presentationml/2006/main">
  <p:tag name="VEVOX.BAR" val="BAR3"/>
</p:tagLst>
</file>

<file path=ppt/tags/tag189.xml><?xml version="1.0" encoding="utf-8"?>
<p:tagLst xmlns:a="http://schemas.openxmlformats.org/drawingml/2006/main" xmlns:r="http://schemas.openxmlformats.org/officeDocument/2006/relationships" xmlns:p="http://schemas.openxmlformats.org/presentationml/2006/main">
  <p:tag name="VEVOX.TITLE" val="TITLE4"/>
</p:tagLst>
</file>

<file path=ppt/tags/tag190.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191.xml><?xml version="1.0" encoding="utf-8"?>
<p:tagLst xmlns:a="http://schemas.openxmlformats.org/drawingml/2006/main" xmlns:r="http://schemas.openxmlformats.org/officeDocument/2006/relationships" xmlns:p="http://schemas.openxmlformats.org/presentationml/2006/main">
  <p:tag name="VEVOX.BORDER" val="BORDER4"/>
</p:tagLst>
</file>

<file path=ppt/tags/tag192.xml><?xml version="1.0" encoding="utf-8"?>
<p:tagLst xmlns:a="http://schemas.openxmlformats.org/drawingml/2006/main" xmlns:r="http://schemas.openxmlformats.org/officeDocument/2006/relationships" xmlns:p="http://schemas.openxmlformats.org/presentationml/2006/main">
  <p:tag name="VEVOX.BAR" val="BAR4"/>
</p:tagLst>
</file>

<file path=ppt/tags/tag193.xml><?xml version="1.0" encoding="utf-8"?>
<p:tagLst xmlns:a="http://schemas.openxmlformats.org/drawingml/2006/main" xmlns:r="http://schemas.openxmlformats.org/officeDocument/2006/relationships" xmlns:p="http://schemas.openxmlformats.org/presentationml/2006/main">
  <p:tag name="VEVOX.RESULT" val="{&quot;@type&quot;:&quot;MultipleChoiceQuestion&quot;,&quot;splitPercentageQuestion&quot;:false,&quot;lowerCaseAlias&quot;:&quot;&quot;,&quot;id&quot;:&quot;6225295&quot;,&quot;alias&quot;:null,&quot;text&quot;:&quot;&lt;p&gt;When is a page number required in an in-text citation?&lt;/p&gt;&quot;,&quot;image&quot;:null,&quot;imageAltText&quot;:null,&quot;questionSettings&quot;:{},&quot;resultDisplayType&quot;:&quot;default&quot;,&quot;choices&quot;:[{&quot;id&quot;:&quot;23581039&quot;,&quot;alias&quot;:null,&quot;text&quot;:&quot;&lt;p&gt;For every citation&lt;/p&gt;&quot;,&quot;excludeFromResults&quot;:false,&quot;image&quot;:null,&quot;imageAltText&quot;:null,&quot;isCorrectAnswer&quot;:false},{&quot;id&quot;:&quot;23581040&quot;,&quot;alias&quot;:null,&quot;text&quot;:&quot;&lt;p&gt;Only when using websites&lt;/p&gt;&quot;,&quot;excludeFromResults&quot;:false,&quot;image&quot;:null,&quot;imageAltText&quot;:null,&quot;isCorrectAnswer&quot;:false},{&quot;id&quot;:&quot;23581051&quot;,&quot;alias&quot;:null,&quot;text&quot;:&quot;&lt;p&gt;When quoting or referring to a specific section&lt;/p&gt;&quot;,&quot;excludeFromResults&quot;:false,&quot;image&quot;:null,&quot;imageAltText&quot;:null,&quot;isCorrectAnswer&quot;:true},{&quot;id&quot;:&quot;23581052&quot;,&quot;alias&quot;:null,&quot;text&quot;:&quot;&lt;p&gt;Never&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QUESTIONSLIDEID" val="622#3971266191/200384276"/>
  <p:tag name="VEVOX.SLIDEFORMAT.VERSION" val="1.020"/>
  <p:tag name="VEVOX.HASRESULTS" val="true"/>
</p:tagLst>
</file>

<file path=ppt/tags/tag194.xml><?xml version="1.0" encoding="utf-8"?>
<p:tagLst xmlns:a="http://schemas.openxmlformats.org/drawingml/2006/main" xmlns:r="http://schemas.openxmlformats.org/officeDocument/2006/relationships" xmlns:p="http://schemas.openxmlformats.org/presentationml/2006/main">
  <p:tag name="VEVOX.QUESTION" val="When is a page number required in an in-text citation?"/>
</p:tagLst>
</file>

<file path=ppt/tags/tag195.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96.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97.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198.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199.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200.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201.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202.xml><?xml version="1.0" encoding="utf-8"?>
<p:tagLst xmlns:a="http://schemas.openxmlformats.org/drawingml/2006/main" xmlns:r="http://schemas.openxmlformats.org/officeDocument/2006/relationships" xmlns:p="http://schemas.openxmlformats.org/presentationml/2006/main">
  <p:tag name="VEVOX.TITLE" val="TITLE1"/>
</p:tagLst>
</file>

<file path=ppt/tags/tag203.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204.xml><?xml version="1.0" encoding="utf-8"?>
<p:tagLst xmlns:a="http://schemas.openxmlformats.org/drawingml/2006/main" xmlns:r="http://schemas.openxmlformats.org/officeDocument/2006/relationships" xmlns:p="http://schemas.openxmlformats.org/presentationml/2006/main">
  <p:tag name="VEVOX.BORDER" val="BORDER1"/>
</p:tagLst>
</file>

<file path=ppt/tags/tag205.xml><?xml version="1.0" encoding="utf-8"?>
<p:tagLst xmlns:a="http://schemas.openxmlformats.org/drawingml/2006/main" xmlns:r="http://schemas.openxmlformats.org/officeDocument/2006/relationships" xmlns:p="http://schemas.openxmlformats.org/presentationml/2006/main">
  <p:tag name="VEVOX.BAR" val="BAR1"/>
</p:tagLst>
</file>

<file path=ppt/tags/tag206.xml><?xml version="1.0" encoding="utf-8"?>
<p:tagLst xmlns:a="http://schemas.openxmlformats.org/drawingml/2006/main" xmlns:r="http://schemas.openxmlformats.org/officeDocument/2006/relationships" xmlns:p="http://schemas.openxmlformats.org/presentationml/2006/main">
  <p:tag name="VEVOX.TITLE" val="TITLE2"/>
</p:tagLst>
</file>

<file path=ppt/tags/tag207.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208.xml><?xml version="1.0" encoding="utf-8"?>
<p:tagLst xmlns:a="http://schemas.openxmlformats.org/drawingml/2006/main" xmlns:r="http://schemas.openxmlformats.org/officeDocument/2006/relationships" xmlns:p="http://schemas.openxmlformats.org/presentationml/2006/main">
  <p:tag name="VEVOX.BORDER" val="BORDER2"/>
</p:tagLst>
</file>

<file path=ppt/tags/tag209.xml><?xml version="1.0" encoding="utf-8"?>
<p:tagLst xmlns:a="http://schemas.openxmlformats.org/drawingml/2006/main" xmlns:r="http://schemas.openxmlformats.org/officeDocument/2006/relationships" xmlns:p="http://schemas.openxmlformats.org/presentationml/2006/main">
  <p:tag name="VEVOX.BAR" val="BAR2"/>
</p:tagLst>
</file>

<file path=ppt/tags/tag210.xml><?xml version="1.0" encoding="utf-8"?>
<p:tagLst xmlns:a="http://schemas.openxmlformats.org/drawingml/2006/main" xmlns:r="http://schemas.openxmlformats.org/officeDocument/2006/relationships" xmlns:p="http://schemas.openxmlformats.org/presentationml/2006/main">
  <p:tag name="VEVOX.TITLE" val="TITLE3"/>
</p:tagLst>
</file>

<file path=ppt/tags/tag211.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212.xml><?xml version="1.0" encoding="utf-8"?>
<p:tagLst xmlns:a="http://schemas.openxmlformats.org/drawingml/2006/main" xmlns:r="http://schemas.openxmlformats.org/officeDocument/2006/relationships" xmlns:p="http://schemas.openxmlformats.org/presentationml/2006/main">
  <p:tag name="VEVOX.BORDER" val="BORDER3"/>
</p:tagLst>
</file>

<file path=ppt/tags/tag213.xml><?xml version="1.0" encoding="utf-8"?>
<p:tagLst xmlns:a="http://schemas.openxmlformats.org/drawingml/2006/main" xmlns:r="http://schemas.openxmlformats.org/officeDocument/2006/relationships" xmlns:p="http://schemas.openxmlformats.org/presentationml/2006/main">
  <p:tag name="VEVOX.BAR" val="BAR3"/>
</p:tagLst>
</file>

<file path=ppt/tags/tag214.xml><?xml version="1.0" encoding="utf-8"?>
<p:tagLst xmlns:a="http://schemas.openxmlformats.org/drawingml/2006/main" xmlns:r="http://schemas.openxmlformats.org/officeDocument/2006/relationships" xmlns:p="http://schemas.openxmlformats.org/presentationml/2006/main">
  <p:tag name="VEVOX.TITLE" val="TITLE4"/>
</p:tagLst>
</file>

<file path=ppt/tags/tag215.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216.xml><?xml version="1.0" encoding="utf-8"?>
<p:tagLst xmlns:a="http://schemas.openxmlformats.org/drawingml/2006/main" xmlns:r="http://schemas.openxmlformats.org/officeDocument/2006/relationships" xmlns:p="http://schemas.openxmlformats.org/presentationml/2006/main">
  <p:tag name="VEVOX.BORDER" val="BORDER4"/>
</p:tagLst>
</file>

<file path=ppt/tags/tag217.xml><?xml version="1.0" encoding="utf-8"?>
<p:tagLst xmlns:a="http://schemas.openxmlformats.org/drawingml/2006/main" xmlns:r="http://schemas.openxmlformats.org/officeDocument/2006/relationships" xmlns:p="http://schemas.openxmlformats.org/presentationml/2006/main">
  <p:tag name="VEVOX.BAR" val="BAR4"/>
</p:tagLst>
</file>

<file path=ppt/tags/tag218.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219.xml><?xml version="1.0" encoding="utf-8"?>
<p:tagLst xmlns:a="http://schemas.openxmlformats.org/drawingml/2006/main" xmlns:r="http://schemas.openxmlformats.org/officeDocument/2006/relationships" xmlns:p="http://schemas.openxmlformats.org/presentationml/2006/main">
  <p:tag name="VEVOX.CHECKMARK" val="X"/>
</p:tagLst>
</file>

<file path=ppt/tags/tag220.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225296&quot;,&quot;alias&quot;:null,&quot;text&quot;:&quot;&lt;p&gt;Which example is a correct parenthetical citation?&lt;/p&gt;&quot;,&quot;image&quot;:null,&quot;imageAltText&quot;:null,&quot;questionSettings&quot;:{},&quot;resultDisplayType&quot;:&quot;default&quot;,&quot;choices&quot;:[{&quot;id&quot;:&quot;23581053&quot;,&quot;alias&quot;:null,&quot;text&quot;:&quot;&lt;p&gt;(Smith, 2020)&lt;/p&gt;&quot;,&quot;excludeFromResults&quot;:false,&quot;image&quot;:null,&quot;imageAltText&quot;:null,&quot;isCorrectAnswer&quot;:true},{&quot;id&quot;:&quot;23581054&quot;,&quot;alias&quot;:null,&quot;text&quot;:&quot;&lt;p&gt;Laura Smith (2020)&lt;/p&gt;&quot;,&quot;excludeFromResults&quot;:false,&quot;image&quot;:null,&quot;imageAltText&quot;:null,&quot;isCorrectAnswer&quot;:false},{&quot;id&quot;:&quot;23581056&quot;,&quot;alias&quot;:null,&quot;text&quot;:&quot;&lt;p&gt;Smith, Laura (2020)&lt;/p&gt;&quot;,&quot;excludeFromResults&quot;:false,&quot;image&quot;:null,&quot;imageAltText&quot;:null,&quot;isCorrectAnswer&quot;:false},{&quot;id&quot;:&quot;23581057&quot;,&quot;alias&quot;:null,&quot;text&quot;:&quot;&lt;p&gt;(How to write an essay by Smith, 2020)&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82559"/>
  <p:tag name="VEVOX.ORIGIN.QUESTION.ID" val="6225296"/>
  <p:tag name="VEVOX.ORIGIN.UUID" val="43f98c1e-760e-4cab-ae53-1a9855534d43"/>
  <p:tag name="VEVOX.QUESTIONSLIDEID" val="624#4147947180/681877373"/>
  <p:tag name="VEVOX.SLIDEFORMAT.VERSION" val="1.020"/>
  <p:tag name="VEVOX.HASRESULTS" val="true"/>
</p:tagLst>
</file>

<file path=ppt/tags/tag221.xml><?xml version="1.0" encoding="utf-8"?>
<p:tagLst xmlns:a="http://schemas.openxmlformats.org/drawingml/2006/main" xmlns:r="http://schemas.openxmlformats.org/officeDocument/2006/relationships" xmlns:p="http://schemas.openxmlformats.org/presentationml/2006/main">
  <p:tag name="VEVOX.QUESTION" val="Which example is a correct parenthetical citation?"/>
</p:tagLst>
</file>

<file path=ppt/tags/tag222.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223.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224.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225.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226.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227.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228.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229.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230.xml><?xml version="1.0" encoding="utf-8"?>
<p:tagLst xmlns:a="http://schemas.openxmlformats.org/drawingml/2006/main" xmlns:r="http://schemas.openxmlformats.org/officeDocument/2006/relationships" xmlns:p="http://schemas.openxmlformats.org/presentationml/2006/main">
  <p:tag name="VEVOX.TITLE" val="TITLE1"/>
</p:tagLst>
</file>

<file path=ppt/tags/tag231.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232.xml><?xml version="1.0" encoding="utf-8"?>
<p:tagLst xmlns:a="http://schemas.openxmlformats.org/drawingml/2006/main" xmlns:r="http://schemas.openxmlformats.org/officeDocument/2006/relationships" xmlns:p="http://schemas.openxmlformats.org/presentationml/2006/main">
  <p:tag name="VEVOX.BORDER" val="BORDER1"/>
</p:tagLst>
</file>

<file path=ppt/tags/tag233.xml><?xml version="1.0" encoding="utf-8"?>
<p:tagLst xmlns:a="http://schemas.openxmlformats.org/drawingml/2006/main" xmlns:r="http://schemas.openxmlformats.org/officeDocument/2006/relationships" xmlns:p="http://schemas.openxmlformats.org/presentationml/2006/main">
  <p:tag name="VEVOX.BAR" val="BAR1"/>
</p:tagLst>
</file>

<file path=ppt/tags/tag234.xml><?xml version="1.0" encoding="utf-8"?>
<p:tagLst xmlns:a="http://schemas.openxmlformats.org/drawingml/2006/main" xmlns:r="http://schemas.openxmlformats.org/officeDocument/2006/relationships" xmlns:p="http://schemas.openxmlformats.org/presentationml/2006/main">
  <p:tag name="VEVOX.TITLE" val="TITLE2"/>
</p:tagLst>
</file>

<file path=ppt/tags/tag235.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236.xml><?xml version="1.0" encoding="utf-8"?>
<p:tagLst xmlns:a="http://schemas.openxmlformats.org/drawingml/2006/main" xmlns:r="http://schemas.openxmlformats.org/officeDocument/2006/relationships" xmlns:p="http://schemas.openxmlformats.org/presentationml/2006/main">
  <p:tag name="VEVOX.BORDER" val="BORDER2"/>
</p:tagLst>
</file>

<file path=ppt/tags/tag237.xml><?xml version="1.0" encoding="utf-8"?>
<p:tagLst xmlns:a="http://schemas.openxmlformats.org/drawingml/2006/main" xmlns:r="http://schemas.openxmlformats.org/officeDocument/2006/relationships" xmlns:p="http://schemas.openxmlformats.org/presentationml/2006/main">
  <p:tag name="VEVOX.BAR" val="BAR2"/>
</p:tagLst>
</file>

<file path=ppt/tags/tag238.xml><?xml version="1.0" encoding="utf-8"?>
<p:tagLst xmlns:a="http://schemas.openxmlformats.org/drawingml/2006/main" xmlns:r="http://schemas.openxmlformats.org/officeDocument/2006/relationships" xmlns:p="http://schemas.openxmlformats.org/presentationml/2006/main">
  <p:tag name="VEVOX.TITLE" val="TITLE3"/>
</p:tagLst>
</file>

<file path=ppt/tags/tag239.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240.xml><?xml version="1.0" encoding="utf-8"?>
<p:tagLst xmlns:a="http://schemas.openxmlformats.org/drawingml/2006/main" xmlns:r="http://schemas.openxmlformats.org/officeDocument/2006/relationships" xmlns:p="http://schemas.openxmlformats.org/presentationml/2006/main">
  <p:tag name="VEVOX.BORDER" val="BORDER3"/>
</p:tagLst>
</file>

<file path=ppt/tags/tag241.xml><?xml version="1.0" encoding="utf-8"?>
<p:tagLst xmlns:a="http://schemas.openxmlformats.org/drawingml/2006/main" xmlns:r="http://schemas.openxmlformats.org/officeDocument/2006/relationships" xmlns:p="http://schemas.openxmlformats.org/presentationml/2006/main">
  <p:tag name="VEVOX.BAR" val="BAR3"/>
</p:tagLst>
</file>

<file path=ppt/tags/tag242.xml><?xml version="1.0" encoding="utf-8"?>
<p:tagLst xmlns:a="http://schemas.openxmlformats.org/drawingml/2006/main" xmlns:r="http://schemas.openxmlformats.org/officeDocument/2006/relationships" xmlns:p="http://schemas.openxmlformats.org/presentationml/2006/main">
  <p:tag name="VEVOX.TITLE" val="TITLE4"/>
</p:tagLst>
</file>

<file path=ppt/tags/tag243.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244.xml><?xml version="1.0" encoding="utf-8"?>
<p:tagLst xmlns:a="http://schemas.openxmlformats.org/drawingml/2006/main" xmlns:r="http://schemas.openxmlformats.org/officeDocument/2006/relationships" xmlns:p="http://schemas.openxmlformats.org/presentationml/2006/main">
  <p:tag name="VEVOX.BORDER" val="BORDER4"/>
</p:tagLst>
</file>

<file path=ppt/tags/tag245.xml><?xml version="1.0" encoding="utf-8"?>
<p:tagLst xmlns:a="http://schemas.openxmlformats.org/drawingml/2006/main" xmlns:r="http://schemas.openxmlformats.org/officeDocument/2006/relationships" xmlns:p="http://schemas.openxmlformats.org/presentationml/2006/main">
  <p:tag name="VEVOX.BAR" val="BAR4"/>
</p:tagLst>
</file>

<file path=ppt/tags/tag246.xml><?xml version="1.0" encoding="utf-8"?>
<p:tagLst xmlns:a="http://schemas.openxmlformats.org/drawingml/2006/main" xmlns:r="http://schemas.openxmlformats.org/officeDocument/2006/relationships" xmlns:p="http://schemas.openxmlformats.org/presentationml/2006/main">
  <p:tag name="VEVOX.RESULT" val="{&quot;@type&quot;:&quot;MultipleChoiceQuestion&quot;,&quot;splitPercentageQuestion&quot;:false,&quot;lowerCaseAlias&quot;:&quot;&quot;,&quot;id&quot;:&quot;6225296&quot;,&quot;alias&quot;:null,&quot;text&quot;:&quot;&lt;p&gt;Which example is a correct parenthetical citation?&lt;/p&gt;&quot;,&quot;image&quot;:null,&quot;imageAltText&quot;:null,&quot;questionSettings&quot;:{},&quot;resultDisplayType&quot;:&quot;default&quot;,&quot;choices&quot;:[{&quot;id&quot;:&quot;23581053&quot;,&quot;alias&quot;:null,&quot;text&quot;:&quot;&lt;p&gt;(Smith, 2020)&lt;/p&gt;&quot;,&quot;excludeFromResults&quot;:false,&quot;image&quot;:null,&quot;imageAltText&quot;:null,&quot;isCorrectAnswer&quot;:true},{&quot;id&quot;:&quot;23581054&quot;,&quot;alias&quot;:null,&quot;text&quot;:&quot;&lt;p&gt;Laura Smith (2020)&lt;/p&gt;&quot;,&quot;excludeFromResults&quot;:false,&quot;image&quot;:null,&quot;imageAltText&quot;:null,&quot;isCorrectAnswer&quot;:false},{&quot;id&quot;:&quot;23581056&quot;,&quot;alias&quot;:null,&quot;text&quot;:&quot;&lt;p&gt;Smith, Laura (2020)&lt;/p&gt;&quot;,&quot;excludeFromResults&quot;:false,&quot;image&quot;:null,&quot;imageAltText&quot;:null,&quot;isCorrectAnswer&quot;:false},{&quot;id&quot;:&quot;23581057&quot;,&quot;alias&quot;:null,&quot;text&quot;:&quot;&lt;p&gt;(How to write an essay by Smith, 2020)&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QUESTIONSLIDEID" val="624#4147947180/681877373"/>
  <p:tag name="VEVOX.SLIDEFORMAT.VERSION" val="1.020"/>
  <p:tag name="VEVOX.HASRESULTS" val="true"/>
</p:tagLst>
</file>

<file path=ppt/tags/tag247.xml><?xml version="1.0" encoding="utf-8"?>
<p:tagLst xmlns:a="http://schemas.openxmlformats.org/drawingml/2006/main" xmlns:r="http://schemas.openxmlformats.org/officeDocument/2006/relationships" xmlns:p="http://schemas.openxmlformats.org/presentationml/2006/main">
  <p:tag name="VEVOX.QUESTION" val="Which example is a correct parenthetical citation?"/>
</p:tagLst>
</file>

<file path=ppt/tags/tag248.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249.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250.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251.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252.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253.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254.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255.xml><?xml version="1.0" encoding="utf-8"?>
<p:tagLst xmlns:a="http://schemas.openxmlformats.org/drawingml/2006/main" xmlns:r="http://schemas.openxmlformats.org/officeDocument/2006/relationships" xmlns:p="http://schemas.openxmlformats.org/presentationml/2006/main">
  <p:tag name="VEVOX.TITLE" val="TITLE1"/>
</p:tagLst>
</file>

<file path=ppt/tags/tag256.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257.xml><?xml version="1.0" encoding="utf-8"?>
<p:tagLst xmlns:a="http://schemas.openxmlformats.org/drawingml/2006/main" xmlns:r="http://schemas.openxmlformats.org/officeDocument/2006/relationships" xmlns:p="http://schemas.openxmlformats.org/presentationml/2006/main">
  <p:tag name="VEVOX.BORDER" val="BORDER1"/>
</p:tagLst>
</file>

<file path=ppt/tags/tag258.xml><?xml version="1.0" encoding="utf-8"?>
<p:tagLst xmlns:a="http://schemas.openxmlformats.org/drawingml/2006/main" xmlns:r="http://schemas.openxmlformats.org/officeDocument/2006/relationships" xmlns:p="http://schemas.openxmlformats.org/presentationml/2006/main">
  <p:tag name="VEVOX.BAR" val="BAR1"/>
</p:tagLst>
</file>

<file path=ppt/tags/tag259.xml><?xml version="1.0" encoding="utf-8"?>
<p:tagLst xmlns:a="http://schemas.openxmlformats.org/drawingml/2006/main" xmlns:r="http://schemas.openxmlformats.org/officeDocument/2006/relationships" xmlns:p="http://schemas.openxmlformats.org/presentationml/2006/main">
  <p:tag name="VEVOX.TITLE" val="TITLE2"/>
</p:tagLst>
</file>

<file path=ppt/tags/tag260.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261.xml><?xml version="1.0" encoding="utf-8"?>
<p:tagLst xmlns:a="http://schemas.openxmlformats.org/drawingml/2006/main" xmlns:r="http://schemas.openxmlformats.org/officeDocument/2006/relationships" xmlns:p="http://schemas.openxmlformats.org/presentationml/2006/main">
  <p:tag name="VEVOX.BORDER" val="BORDER2"/>
</p:tagLst>
</file>

<file path=ppt/tags/tag262.xml><?xml version="1.0" encoding="utf-8"?>
<p:tagLst xmlns:a="http://schemas.openxmlformats.org/drawingml/2006/main" xmlns:r="http://schemas.openxmlformats.org/officeDocument/2006/relationships" xmlns:p="http://schemas.openxmlformats.org/presentationml/2006/main">
  <p:tag name="VEVOX.BAR" val="BAR2"/>
</p:tagLst>
</file>

<file path=ppt/tags/tag263.xml><?xml version="1.0" encoding="utf-8"?>
<p:tagLst xmlns:a="http://schemas.openxmlformats.org/drawingml/2006/main" xmlns:r="http://schemas.openxmlformats.org/officeDocument/2006/relationships" xmlns:p="http://schemas.openxmlformats.org/presentationml/2006/main">
  <p:tag name="VEVOX.TITLE" val="TITLE3"/>
</p:tagLst>
</file>

<file path=ppt/tags/tag264.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265.xml><?xml version="1.0" encoding="utf-8"?>
<p:tagLst xmlns:a="http://schemas.openxmlformats.org/drawingml/2006/main" xmlns:r="http://schemas.openxmlformats.org/officeDocument/2006/relationships" xmlns:p="http://schemas.openxmlformats.org/presentationml/2006/main">
  <p:tag name="VEVOX.BORDER" val="BORDER3"/>
</p:tagLst>
</file>

<file path=ppt/tags/tag266.xml><?xml version="1.0" encoding="utf-8"?>
<p:tagLst xmlns:a="http://schemas.openxmlformats.org/drawingml/2006/main" xmlns:r="http://schemas.openxmlformats.org/officeDocument/2006/relationships" xmlns:p="http://schemas.openxmlformats.org/presentationml/2006/main">
  <p:tag name="VEVOX.BAR" val="BAR3"/>
</p:tagLst>
</file>

<file path=ppt/tags/tag267.xml><?xml version="1.0" encoding="utf-8"?>
<p:tagLst xmlns:a="http://schemas.openxmlformats.org/drawingml/2006/main" xmlns:r="http://schemas.openxmlformats.org/officeDocument/2006/relationships" xmlns:p="http://schemas.openxmlformats.org/presentationml/2006/main">
  <p:tag name="VEVOX.TITLE" val="TITLE4"/>
</p:tagLst>
</file>

<file path=ppt/tags/tag268.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269.xml><?xml version="1.0" encoding="utf-8"?>
<p:tagLst xmlns:a="http://schemas.openxmlformats.org/drawingml/2006/main" xmlns:r="http://schemas.openxmlformats.org/officeDocument/2006/relationships" xmlns:p="http://schemas.openxmlformats.org/presentationml/2006/main">
  <p:tag name="VEVOX.BORDER" val="BORDER4"/>
</p:tagLst>
</file>

<file path=ppt/tags/tag270.xml><?xml version="1.0" encoding="utf-8"?>
<p:tagLst xmlns:a="http://schemas.openxmlformats.org/drawingml/2006/main" xmlns:r="http://schemas.openxmlformats.org/officeDocument/2006/relationships" xmlns:p="http://schemas.openxmlformats.org/presentationml/2006/main">
  <p:tag name="VEVOX.BAR" val="BAR4"/>
</p:tagLst>
</file>

<file path=ppt/tags/tag271.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272.xml><?xml version="1.0" encoding="utf-8"?>
<p:tagLst xmlns:a="http://schemas.openxmlformats.org/drawingml/2006/main" xmlns:r="http://schemas.openxmlformats.org/officeDocument/2006/relationships" xmlns:p="http://schemas.openxmlformats.org/presentationml/2006/main">
  <p:tag name="VEVOX.CHECKMARK" val="X"/>
</p:tagLst>
</file>

<file path=ppt/tags/tag273.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225297&quot;,&quot;alias&quot;:null,&quot;text&quot;:&quot;&lt;p&gt;Which example is a narrative citation?&lt;/p&gt;&quot;,&quot;image&quot;:null,&quot;imageAltText&quot;:null,&quot;questionSettings&quot;:{},&quot;resultDisplayType&quot;:&quot;default&quot;,&quot;choices&quot;:[{&quot;id&quot;:&quot;23581058&quot;,&quot;alias&quot;:null,&quot;text&quot;:&quot;&lt;p&gt;(Smith, 2020)&lt;/p&gt;&quot;,&quot;excludeFromResults&quot;:false,&quot;image&quot;:null,&quot;imageAltText&quot;:null,&quot;isCorrectAnswer&quot;:false},{&quot;id&quot;:&quot;23581059&quot;,&quot;alias&quot;:null,&quot;text&quot;:&quot;&lt;p&gt;(Smith, 2020, p. 19)&lt;/p&gt;&quot;,&quot;excludeFromResults&quot;:false,&quot;image&quot;:null,&quot;imageAltText&quot;:null,&quot;isCorrectAnswer&quot;:false},{&quot;id&quot;:&quot;23581061&quot;,&quot;alias&quot;:null,&quot;text&quot;:&quot;&lt;p&gt;Smith (2020) argues that...&lt;/p&gt;&quot;,&quot;excludeFromResults&quot;:false,&quot;image&quot;:null,&quot;imageAltText&quot;:null,&quot;isCorrectAnswer&quot;:true},{&quot;id&quot;:&quot;23581062&quot;,&quot;alias&quot;:null,&quot;text&quot;:&quot;&lt;p&gt;(Laura Smith, 2020)&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82559"/>
  <p:tag name="VEVOX.ORIGIN.QUESTION.ID" val="6225297"/>
  <p:tag name="VEVOX.ORIGIN.UUID" val="5a6703ed-6552-47f4-89d0-7820037abe27"/>
  <p:tag name="VEVOX.QUESTIONSLIDEID" val="626#3108729805/857617503"/>
  <p:tag name="VEVOX.SLIDEFORMAT.VERSION" val="1.020"/>
  <p:tag name="VEVOX.HASRESULTS" val="true"/>
</p:tagLst>
</file>

<file path=ppt/tags/tag274.xml><?xml version="1.0" encoding="utf-8"?>
<p:tagLst xmlns:a="http://schemas.openxmlformats.org/drawingml/2006/main" xmlns:r="http://schemas.openxmlformats.org/officeDocument/2006/relationships" xmlns:p="http://schemas.openxmlformats.org/presentationml/2006/main">
  <p:tag name="VEVOX.QUESTION" val="Which example is a narrative citation?"/>
</p:tagLst>
</file>

<file path=ppt/tags/tag275.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276.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277.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278.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279.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280.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281.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282.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283.xml><?xml version="1.0" encoding="utf-8"?>
<p:tagLst xmlns:a="http://schemas.openxmlformats.org/drawingml/2006/main" xmlns:r="http://schemas.openxmlformats.org/officeDocument/2006/relationships" xmlns:p="http://schemas.openxmlformats.org/presentationml/2006/main">
  <p:tag name="VEVOX.TITLE" val="TITLE1"/>
</p:tagLst>
</file>

<file path=ppt/tags/tag284.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285.xml><?xml version="1.0" encoding="utf-8"?>
<p:tagLst xmlns:a="http://schemas.openxmlformats.org/drawingml/2006/main" xmlns:r="http://schemas.openxmlformats.org/officeDocument/2006/relationships" xmlns:p="http://schemas.openxmlformats.org/presentationml/2006/main">
  <p:tag name="VEVOX.BORDER" val="BORDER1"/>
</p:tagLst>
</file>

<file path=ppt/tags/tag286.xml><?xml version="1.0" encoding="utf-8"?>
<p:tagLst xmlns:a="http://schemas.openxmlformats.org/drawingml/2006/main" xmlns:r="http://schemas.openxmlformats.org/officeDocument/2006/relationships" xmlns:p="http://schemas.openxmlformats.org/presentationml/2006/main">
  <p:tag name="VEVOX.BAR" val="BAR1"/>
</p:tagLst>
</file>

<file path=ppt/tags/tag287.xml><?xml version="1.0" encoding="utf-8"?>
<p:tagLst xmlns:a="http://schemas.openxmlformats.org/drawingml/2006/main" xmlns:r="http://schemas.openxmlformats.org/officeDocument/2006/relationships" xmlns:p="http://schemas.openxmlformats.org/presentationml/2006/main">
  <p:tag name="VEVOX.TITLE" val="TITLE2"/>
</p:tagLst>
</file>

<file path=ppt/tags/tag288.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289.xml><?xml version="1.0" encoding="utf-8"?>
<p:tagLst xmlns:a="http://schemas.openxmlformats.org/drawingml/2006/main" xmlns:r="http://schemas.openxmlformats.org/officeDocument/2006/relationships" xmlns:p="http://schemas.openxmlformats.org/presentationml/2006/main">
  <p:tag name="VEVOX.BORDER" val="BORDER2"/>
</p:tagLst>
</file>

<file path=ppt/tags/tag290.xml><?xml version="1.0" encoding="utf-8"?>
<p:tagLst xmlns:a="http://schemas.openxmlformats.org/drawingml/2006/main" xmlns:r="http://schemas.openxmlformats.org/officeDocument/2006/relationships" xmlns:p="http://schemas.openxmlformats.org/presentationml/2006/main">
  <p:tag name="VEVOX.BAR" val="BAR2"/>
</p:tagLst>
</file>

<file path=ppt/tags/tag291.xml><?xml version="1.0" encoding="utf-8"?>
<p:tagLst xmlns:a="http://schemas.openxmlformats.org/drawingml/2006/main" xmlns:r="http://schemas.openxmlformats.org/officeDocument/2006/relationships" xmlns:p="http://schemas.openxmlformats.org/presentationml/2006/main">
  <p:tag name="VEVOX.TITLE" val="TITLE3"/>
</p:tagLst>
</file>

<file path=ppt/tags/tag292.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293.xml><?xml version="1.0" encoding="utf-8"?>
<p:tagLst xmlns:a="http://schemas.openxmlformats.org/drawingml/2006/main" xmlns:r="http://schemas.openxmlformats.org/officeDocument/2006/relationships" xmlns:p="http://schemas.openxmlformats.org/presentationml/2006/main">
  <p:tag name="VEVOX.BORDER" val="BORDER3"/>
</p:tagLst>
</file>

<file path=ppt/tags/tag294.xml><?xml version="1.0" encoding="utf-8"?>
<p:tagLst xmlns:a="http://schemas.openxmlformats.org/drawingml/2006/main" xmlns:r="http://schemas.openxmlformats.org/officeDocument/2006/relationships" xmlns:p="http://schemas.openxmlformats.org/presentationml/2006/main">
  <p:tag name="VEVOX.BAR" val="BAR3"/>
</p:tagLst>
</file>

<file path=ppt/tags/tag295.xml><?xml version="1.0" encoding="utf-8"?>
<p:tagLst xmlns:a="http://schemas.openxmlformats.org/drawingml/2006/main" xmlns:r="http://schemas.openxmlformats.org/officeDocument/2006/relationships" xmlns:p="http://schemas.openxmlformats.org/presentationml/2006/main">
  <p:tag name="VEVOX.TITLE" val="TITLE4"/>
</p:tagLst>
</file>

<file path=ppt/tags/tag296.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297.xml><?xml version="1.0" encoding="utf-8"?>
<p:tagLst xmlns:a="http://schemas.openxmlformats.org/drawingml/2006/main" xmlns:r="http://schemas.openxmlformats.org/officeDocument/2006/relationships" xmlns:p="http://schemas.openxmlformats.org/presentationml/2006/main">
  <p:tag name="VEVOX.BORDER" val="BORDER4"/>
</p:tagLst>
</file>

<file path=ppt/tags/tag298.xml><?xml version="1.0" encoding="utf-8"?>
<p:tagLst xmlns:a="http://schemas.openxmlformats.org/drawingml/2006/main" xmlns:r="http://schemas.openxmlformats.org/officeDocument/2006/relationships" xmlns:p="http://schemas.openxmlformats.org/presentationml/2006/main">
  <p:tag name="VEVOX.BAR" val="BAR4"/>
</p:tagLst>
</file>

<file path=ppt/tags/tag299.xml><?xml version="1.0" encoding="utf-8"?>
<p:tagLst xmlns:a="http://schemas.openxmlformats.org/drawingml/2006/main" xmlns:r="http://schemas.openxmlformats.org/officeDocument/2006/relationships" xmlns:p="http://schemas.openxmlformats.org/presentationml/2006/main">
  <p:tag name="VEVOX.RESULT" val="{&quot;@type&quot;:&quot;MultipleChoiceQuestion&quot;,&quot;splitPercentageQuestion&quot;:false,&quot;lowerCaseAlias&quot;:&quot;&quot;,&quot;id&quot;:&quot;6225297&quot;,&quot;alias&quot;:null,&quot;text&quot;:&quot;&lt;p&gt;Which example is a narrative citation?&lt;/p&gt;&quot;,&quot;image&quot;:null,&quot;imageAltText&quot;:null,&quot;questionSettings&quot;:{},&quot;resultDisplayType&quot;:&quot;default&quot;,&quot;choices&quot;:[{&quot;id&quot;:&quot;23581058&quot;,&quot;alias&quot;:null,&quot;text&quot;:&quot;&lt;p&gt;(Smith, 2020)&lt;/p&gt;&quot;,&quot;excludeFromResults&quot;:false,&quot;image&quot;:null,&quot;imageAltText&quot;:null,&quot;isCorrectAnswer&quot;:false},{&quot;id&quot;:&quot;23581059&quot;,&quot;alias&quot;:null,&quot;text&quot;:&quot;&lt;p&gt;(Smith, 2020, p. 19)&lt;/p&gt;&quot;,&quot;excludeFromResults&quot;:false,&quot;image&quot;:null,&quot;imageAltText&quot;:null,&quot;isCorrectAnswer&quot;:false},{&quot;id&quot;:&quot;23581061&quot;,&quot;alias&quot;:null,&quot;text&quot;:&quot;&lt;p&gt;Smith (2020) argues that...&lt;/p&gt;&quot;,&quot;excludeFromResults&quot;:false,&quot;image&quot;:null,&quot;imageAltText&quot;:null,&quot;isCorrectAnswer&quot;:true},{&quot;id&quot;:&quot;23581062&quot;,&quot;alias&quot;:null,&quot;text&quot;:&quot;&lt;p&gt;(Laura Smith, 2020)&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QUESTIONSLIDEID" val="626#3108729805/857617503"/>
  <p:tag name="VEVOX.SLIDEFORMAT.VERSION" val="1.020"/>
  <p:tag name="VEVOX.HASRESULTS" val="true"/>
</p:tagLst>
</file>

<file path=ppt/tags/tag300.xml><?xml version="1.0" encoding="utf-8"?>
<p:tagLst xmlns:a="http://schemas.openxmlformats.org/drawingml/2006/main" xmlns:r="http://schemas.openxmlformats.org/officeDocument/2006/relationships" xmlns:p="http://schemas.openxmlformats.org/presentationml/2006/main">
  <p:tag name="VEVOX.QUESTION" val="Which example is a narrative citation?"/>
</p:tagLst>
</file>

<file path=ppt/tags/tag301.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302.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303.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304.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305.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306.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307.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308.xml><?xml version="1.0" encoding="utf-8"?>
<p:tagLst xmlns:a="http://schemas.openxmlformats.org/drawingml/2006/main" xmlns:r="http://schemas.openxmlformats.org/officeDocument/2006/relationships" xmlns:p="http://schemas.openxmlformats.org/presentationml/2006/main">
  <p:tag name="VEVOX.TITLE" val="TITLE1"/>
</p:tagLst>
</file>

<file path=ppt/tags/tag309.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310.xml><?xml version="1.0" encoding="utf-8"?>
<p:tagLst xmlns:a="http://schemas.openxmlformats.org/drawingml/2006/main" xmlns:r="http://schemas.openxmlformats.org/officeDocument/2006/relationships" xmlns:p="http://schemas.openxmlformats.org/presentationml/2006/main">
  <p:tag name="VEVOX.BORDER" val="BORDER1"/>
</p:tagLst>
</file>

<file path=ppt/tags/tag311.xml><?xml version="1.0" encoding="utf-8"?>
<p:tagLst xmlns:a="http://schemas.openxmlformats.org/drawingml/2006/main" xmlns:r="http://schemas.openxmlformats.org/officeDocument/2006/relationships" xmlns:p="http://schemas.openxmlformats.org/presentationml/2006/main">
  <p:tag name="VEVOX.BAR" val="BAR1"/>
</p:tagLst>
</file>

<file path=ppt/tags/tag312.xml><?xml version="1.0" encoding="utf-8"?>
<p:tagLst xmlns:a="http://schemas.openxmlformats.org/drawingml/2006/main" xmlns:r="http://schemas.openxmlformats.org/officeDocument/2006/relationships" xmlns:p="http://schemas.openxmlformats.org/presentationml/2006/main">
  <p:tag name="VEVOX.TITLE" val="TITLE2"/>
</p:tagLst>
</file>

<file path=ppt/tags/tag313.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314.xml><?xml version="1.0" encoding="utf-8"?>
<p:tagLst xmlns:a="http://schemas.openxmlformats.org/drawingml/2006/main" xmlns:r="http://schemas.openxmlformats.org/officeDocument/2006/relationships" xmlns:p="http://schemas.openxmlformats.org/presentationml/2006/main">
  <p:tag name="VEVOX.BORDER" val="BORDER2"/>
</p:tagLst>
</file>

<file path=ppt/tags/tag315.xml><?xml version="1.0" encoding="utf-8"?>
<p:tagLst xmlns:a="http://schemas.openxmlformats.org/drawingml/2006/main" xmlns:r="http://schemas.openxmlformats.org/officeDocument/2006/relationships" xmlns:p="http://schemas.openxmlformats.org/presentationml/2006/main">
  <p:tag name="VEVOX.BAR" val="BAR2"/>
</p:tagLst>
</file>

<file path=ppt/tags/tag316.xml><?xml version="1.0" encoding="utf-8"?>
<p:tagLst xmlns:a="http://schemas.openxmlformats.org/drawingml/2006/main" xmlns:r="http://schemas.openxmlformats.org/officeDocument/2006/relationships" xmlns:p="http://schemas.openxmlformats.org/presentationml/2006/main">
  <p:tag name="VEVOX.TITLE" val="TITLE3"/>
</p:tagLst>
</file>

<file path=ppt/tags/tag317.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318.xml><?xml version="1.0" encoding="utf-8"?>
<p:tagLst xmlns:a="http://schemas.openxmlformats.org/drawingml/2006/main" xmlns:r="http://schemas.openxmlformats.org/officeDocument/2006/relationships" xmlns:p="http://schemas.openxmlformats.org/presentationml/2006/main">
  <p:tag name="VEVOX.BORDER" val="BORDER3"/>
</p:tagLst>
</file>

<file path=ppt/tags/tag319.xml><?xml version="1.0" encoding="utf-8"?>
<p:tagLst xmlns:a="http://schemas.openxmlformats.org/drawingml/2006/main" xmlns:r="http://schemas.openxmlformats.org/officeDocument/2006/relationships" xmlns:p="http://schemas.openxmlformats.org/presentationml/2006/main">
  <p:tag name="VEVOX.BAR" val="BAR3"/>
</p:tagLst>
</file>

<file path=ppt/tags/tag320.xml><?xml version="1.0" encoding="utf-8"?>
<p:tagLst xmlns:a="http://schemas.openxmlformats.org/drawingml/2006/main" xmlns:r="http://schemas.openxmlformats.org/officeDocument/2006/relationships" xmlns:p="http://schemas.openxmlformats.org/presentationml/2006/main">
  <p:tag name="VEVOX.TITLE" val="TITLE4"/>
</p:tagLst>
</file>

<file path=ppt/tags/tag321.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322.xml><?xml version="1.0" encoding="utf-8"?>
<p:tagLst xmlns:a="http://schemas.openxmlformats.org/drawingml/2006/main" xmlns:r="http://schemas.openxmlformats.org/officeDocument/2006/relationships" xmlns:p="http://schemas.openxmlformats.org/presentationml/2006/main">
  <p:tag name="VEVOX.BORDER" val="BORDER4"/>
</p:tagLst>
</file>

<file path=ppt/tags/tag323.xml><?xml version="1.0" encoding="utf-8"?>
<p:tagLst xmlns:a="http://schemas.openxmlformats.org/drawingml/2006/main" xmlns:r="http://schemas.openxmlformats.org/officeDocument/2006/relationships" xmlns:p="http://schemas.openxmlformats.org/presentationml/2006/main">
  <p:tag name="VEVOX.BAR" val="BAR4"/>
</p:tagLst>
</file>

<file path=ppt/tags/tag324.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325.xml><?xml version="1.0" encoding="utf-8"?>
<p:tagLst xmlns:a="http://schemas.openxmlformats.org/drawingml/2006/main" xmlns:r="http://schemas.openxmlformats.org/officeDocument/2006/relationships" xmlns:p="http://schemas.openxmlformats.org/presentationml/2006/main">
  <p:tag name="VEVOX.CHECKMARK" val="X"/>
</p:tagLst>
</file>

<file path=ppt/tags/tag326.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225298&quot;,&quot;alias&quot;:null,&quot;text&quot;:&quot;&lt;p&gt;What is paraphrasing?&lt;/p&gt;&quot;,&quot;image&quot;:null,&quot;imageAltText&quot;:null,&quot;questionSettings&quot;:{},&quot;resultDisplayType&quot;:&quot;default&quot;,&quot;choices&quot;:[{&quot;id&quot;:&quot;23581063&quot;,&quot;alias&quot;:null,&quot;text&quot;:&quot;&lt;p&gt;Copying an author's words exactly&lt;/p&gt;&quot;,&quot;excludeFromResults&quot;:false,&quot;image&quot;:null,&quot;imageAltText&quot;:null,&quot;isCorrectAnswer&quot;:false},{&quot;id&quot;:&quot;23581064&quot;,&quot;alias&quot;:null,&quot;text&quot;:&quot;&lt;p&gt;Writing someone else's ideas in your own words&lt;/p&gt;&quot;,&quot;excludeFromResults&quot;:false,&quot;image&quot;:null,&quot;imageAltText&quot;:null,&quot;isCorrectAnswer&quot;:true},{&quot;id&quot;:&quot;23581066&quot;,&quot;alias&quot;:null,&quot;text&quot;:&quot;&lt;p&gt;Providing a page number&lt;/p&gt;&quot;,&quot;excludeFromResults&quot;:false,&quot;image&quot;:null,&quot;imageAltText&quot;:null,&quot;isCorrectAnswer&quot;:false},{&quot;id&quot;:&quot;23581067&quot;,&quot;alias&quot;:null,&quot;text&quot;:&quot;&lt;p&gt;Listing references alphabetically&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82559"/>
  <p:tag name="VEVOX.ORIGIN.QUESTION.ID" val="6225298"/>
  <p:tag name="VEVOX.ORIGIN.UUID" val="80c54070-e3ed-45ca-b916-40bb6cb56dc6"/>
  <p:tag name="VEVOX.QUESTIONSLIDEID" val="628#4009373952/271686703"/>
  <p:tag name="VEVOX.SLIDEFORMAT.VERSION" val="1.020"/>
  <p:tag name="VEVOX.HASRESULTS" val="true"/>
</p:tagLst>
</file>

<file path=ppt/tags/tag327.xml><?xml version="1.0" encoding="utf-8"?>
<p:tagLst xmlns:a="http://schemas.openxmlformats.org/drawingml/2006/main" xmlns:r="http://schemas.openxmlformats.org/officeDocument/2006/relationships" xmlns:p="http://schemas.openxmlformats.org/presentationml/2006/main">
  <p:tag name="VEVOX.QUESTION" val="What is paraphrasing?"/>
</p:tagLst>
</file>

<file path=ppt/tags/tag328.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329.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330.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331.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332.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333.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334.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335.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336.xml><?xml version="1.0" encoding="utf-8"?>
<p:tagLst xmlns:a="http://schemas.openxmlformats.org/drawingml/2006/main" xmlns:r="http://schemas.openxmlformats.org/officeDocument/2006/relationships" xmlns:p="http://schemas.openxmlformats.org/presentationml/2006/main">
  <p:tag name="VEVOX.TITLE" val="TITLE1"/>
</p:tagLst>
</file>

<file path=ppt/tags/tag337.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338.xml><?xml version="1.0" encoding="utf-8"?>
<p:tagLst xmlns:a="http://schemas.openxmlformats.org/drawingml/2006/main" xmlns:r="http://schemas.openxmlformats.org/officeDocument/2006/relationships" xmlns:p="http://schemas.openxmlformats.org/presentationml/2006/main">
  <p:tag name="VEVOX.BORDER" val="BORDER1"/>
</p:tagLst>
</file>

<file path=ppt/tags/tag339.xml><?xml version="1.0" encoding="utf-8"?>
<p:tagLst xmlns:a="http://schemas.openxmlformats.org/drawingml/2006/main" xmlns:r="http://schemas.openxmlformats.org/officeDocument/2006/relationships" xmlns:p="http://schemas.openxmlformats.org/presentationml/2006/main">
  <p:tag name="VEVOX.BAR" val="BAR1"/>
</p:tagLst>
</file>

<file path=ppt/tags/tag340.xml><?xml version="1.0" encoding="utf-8"?>
<p:tagLst xmlns:a="http://schemas.openxmlformats.org/drawingml/2006/main" xmlns:r="http://schemas.openxmlformats.org/officeDocument/2006/relationships" xmlns:p="http://schemas.openxmlformats.org/presentationml/2006/main">
  <p:tag name="VEVOX.TITLE" val="TITLE2"/>
</p:tagLst>
</file>

<file path=ppt/tags/tag341.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342.xml><?xml version="1.0" encoding="utf-8"?>
<p:tagLst xmlns:a="http://schemas.openxmlformats.org/drawingml/2006/main" xmlns:r="http://schemas.openxmlformats.org/officeDocument/2006/relationships" xmlns:p="http://schemas.openxmlformats.org/presentationml/2006/main">
  <p:tag name="VEVOX.BORDER" val="BORDER2"/>
</p:tagLst>
</file>

<file path=ppt/tags/tag343.xml><?xml version="1.0" encoding="utf-8"?>
<p:tagLst xmlns:a="http://schemas.openxmlformats.org/drawingml/2006/main" xmlns:r="http://schemas.openxmlformats.org/officeDocument/2006/relationships" xmlns:p="http://schemas.openxmlformats.org/presentationml/2006/main">
  <p:tag name="VEVOX.BAR" val="BAR2"/>
</p:tagLst>
</file>

<file path=ppt/tags/tag344.xml><?xml version="1.0" encoding="utf-8"?>
<p:tagLst xmlns:a="http://schemas.openxmlformats.org/drawingml/2006/main" xmlns:r="http://schemas.openxmlformats.org/officeDocument/2006/relationships" xmlns:p="http://schemas.openxmlformats.org/presentationml/2006/main">
  <p:tag name="VEVOX.TITLE" val="TITLE3"/>
</p:tagLst>
</file>

<file path=ppt/tags/tag345.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346.xml><?xml version="1.0" encoding="utf-8"?>
<p:tagLst xmlns:a="http://schemas.openxmlformats.org/drawingml/2006/main" xmlns:r="http://schemas.openxmlformats.org/officeDocument/2006/relationships" xmlns:p="http://schemas.openxmlformats.org/presentationml/2006/main">
  <p:tag name="VEVOX.BORDER" val="BORDER3"/>
</p:tagLst>
</file>

<file path=ppt/tags/tag347.xml><?xml version="1.0" encoding="utf-8"?>
<p:tagLst xmlns:a="http://schemas.openxmlformats.org/drawingml/2006/main" xmlns:r="http://schemas.openxmlformats.org/officeDocument/2006/relationships" xmlns:p="http://schemas.openxmlformats.org/presentationml/2006/main">
  <p:tag name="VEVOX.BAR" val="BAR3"/>
</p:tagLst>
</file>

<file path=ppt/tags/tag348.xml><?xml version="1.0" encoding="utf-8"?>
<p:tagLst xmlns:a="http://schemas.openxmlformats.org/drawingml/2006/main" xmlns:r="http://schemas.openxmlformats.org/officeDocument/2006/relationships" xmlns:p="http://schemas.openxmlformats.org/presentationml/2006/main">
  <p:tag name="VEVOX.TITLE" val="TITLE4"/>
</p:tagLst>
</file>

<file path=ppt/tags/tag349.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350.xml><?xml version="1.0" encoding="utf-8"?>
<p:tagLst xmlns:a="http://schemas.openxmlformats.org/drawingml/2006/main" xmlns:r="http://schemas.openxmlformats.org/officeDocument/2006/relationships" xmlns:p="http://schemas.openxmlformats.org/presentationml/2006/main">
  <p:tag name="VEVOX.BORDER" val="BORDER4"/>
</p:tagLst>
</file>

<file path=ppt/tags/tag351.xml><?xml version="1.0" encoding="utf-8"?>
<p:tagLst xmlns:a="http://schemas.openxmlformats.org/drawingml/2006/main" xmlns:r="http://schemas.openxmlformats.org/officeDocument/2006/relationships" xmlns:p="http://schemas.openxmlformats.org/presentationml/2006/main">
  <p:tag name="VEVOX.BAR" val="BAR4"/>
</p:tagLst>
</file>

<file path=ppt/tags/tag352.xml><?xml version="1.0" encoding="utf-8"?>
<p:tagLst xmlns:a="http://schemas.openxmlformats.org/drawingml/2006/main" xmlns:r="http://schemas.openxmlformats.org/officeDocument/2006/relationships" xmlns:p="http://schemas.openxmlformats.org/presentationml/2006/main">
  <p:tag name="VEVOX.RESULT" val="{&quot;@type&quot;:&quot;MultipleChoiceQuestion&quot;,&quot;splitPercentageQuestion&quot;:false,&quot;lowerCaseAlias&quot;:&quot;&quot;,&quot;id&quot;:&quot;6225298&quot;,&quot;alias&quot;:null,&quot;text&quot;:&quot;&lt;p&gt;What is paraphrasing?&lt;/p&gt;&quot;,&quot;image&quot;:null,&quot;imageAltText&quot;:null,&quot;questionSettings&quot;:{},&quot;resultDisplayType&quot;:&quot;default&quot;,&quot;choices&quot;:[{&quot;id&quot;:&quot;23581063&quot;,&quot;alias&quot;:null,&quot;text&quot;:&quot;&lt;p&gt;Copying an author's words exactly&lt;/p&gt;&quot;,&quot;excludeFromResults&quot;:false,&quot;image&quot;:null,&quot;imageAltText&quot;:null,&quot;isCorrectAnswer&quot;:false},{&quot;id&quot;:&quot;23581064&quot;,&quot;alias&quot;:null,&quot;text&quot;:&quot;&lt;p&gt;Writing someone else's ideas in your own words&lt;/p&gt;&quot;,&quot;excludeFromResults&quot;:false,&quot;image&quot;:null,&quot;imageAltText&quot;:null,&quot;isCorrectAnswer&quot;:true},{&quot;id&quot;:&quot;23581066&quot;,&quot;alias&quot;:null,&quot;text&quot;:&quot;&lt;p&gt;Providing a page number&lt;/p&gt;&quot;,&quot;excludeFromResults&quot;:false,&quot;image&quot;:null,&quot;imageAltText&quot;:null,&quot;isCorrectAnswer&quot;:false},{&quot;id&quot;:&quot;23581067&quot;,&quot;alias&quot;:null,&quot;text&quot;:&quot;&lt;p&gt;Listing references alphabetically&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QUESTIONSLIDEID" val="628#4009373952/271686703"/>
  <p:tag name="VEVOX.SLIDEFORMAT.VERSION" val="1.020"/>
  <p:tag name="VEVOX.HASRESULTS" val="true"/>
</p:tagLst>
</file>

<file path=ppt/tags/tag353.xml><?xml version="1.0" encoding="utf-8"?>
<p:tagLst xmlns:a="http://schemas.openxmlformats.org/drawingml/2006/main" xmlns:r="http://schemas.openxmlformats.org/officeDocument/2006/relationships" xmlns:p="http://schemas.openxmlformats.org/presentationml/2006/main">
  <p:tag name="VEVOX.QUESTION" val="What is paraphrasing?"/>
</p:tagLst>
</file>

<file path=ppt/tags/tag354.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355.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356.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357.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358.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359.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360.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361.xml><?xml version="1.0" encoding="utf-8"?>
<p:tagLst xmlns:a="http://schemas.openxmlformats.org/drawingml/2006/main" xmlns:r="http://schemas.openxmlformats.org/officeDocument/2006/relationships" xmlns:p="http://schemas.openxmlformats.org/presentationml/2006/main">
  <p:tag name="VEVOX.TITLE" val="TITLE1"/>
</p:tagLst>
</file>

<file path=ppt/tags/tag362.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363.xml><?xml version="1.0" encoding="utf-8"?>
<p:tagLst xmlns:a="http://schemas.openxmlformats.org/drawingml/2006/main" xmlns:r="http://schemas.openxmlformats.org/officeDocument/2006/relationships" xmlns:p="http://schemas.openxmlformats.org/presentationml/2006/main">
  <p:tag name="VEVOX.BORDER" val="BORDER1"/>
</p:tagLst>
</file>

<file path=ppt/tags/tag364.xml><?xml version="1.0" encoding="utf-8"?>
<p:tagLst xmlns:a="http://schemas.openxmlformats.org/drawingml/2006/main" xmlns:r="http://schemas.openxmlformats.org/officeDocument/2006/relationships" xmlns:p="http://schemas.openxmlformats.org/presentationml/2006/main">
  <p:tag name="VEVOX.BAR" val="BAR1"/>
</p:tagLst>
</file>

<file path=ppt/tags/tag365.xml><?xml version="1.0" encoding="utf-8"?>
<p:tagLst xmlns:a="http://schemas.openxmlformats.org/drawingml/2006/main" xmlns:r="http://schemas.openxmlformats.org/officeDocument/2006/relationships" xmlns:p="http://schemas.openxmlformats.org/presentationml/2006/main">
  <p:tag name="VEVOX.TITLE" val="TITLE2"/>
</p:tagLst>
</file>

<file path=ppt/tags/tag366.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367.xml><?xml version="1.0" encoding="utf-8"?>
<p:tagLst xmlns:a="http://schemas.openxmlformats.org/drawingml/2006/main" xmlns:r="http://schemas.openxmlformats.org/officeDocument/2006/relationships" xmlns:p="http://schemas.openxmlformats.org/presentationml/2006/main">
  <p:tag name="VEVOX.BORDER" val="BORDER2"/>
</p:tagLst>
</file>

<file path=ppt/tags/tag368.xml><?xml version="1.0" encoding="utf-8"?>
<p:tagLst xmlns:a="http://schemas.openxmlformats.org/drawingml/2006/main" xmlns:r="http://schemas.openxmlformats.org/officeDocument/2006/relationships" xmlns:p="http://schemas.openxmlformats.org/presentationml/2006/main">
  <p:tag name="VEVOX.BAR" val="BAR2"/>
</p:tagLst>
</file>

<file path=ppt/tags/tag369.xml><?xml version="1.0" encoding="utf-8"?>
<p:tagLst xmlns:a="http://schemas.openxmlformats.org/drawingml/2006/main" xmlns:r="http://schemas.openxmlformats.org/officeDocument/2006/relationships" xmlns:p="http://schemas.openxmlformats.org/presentationml/2006/main">
  <p:tag name="VEVOX.TITLE" val="TITLE3"/>
</p:tagLst>
</file>

<file path=ppt/tags/tag370.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371.xml><?xml version="1.0" encoding="utf-8"?>
<p:tagLst xmlns:a="http://schemas.openxmlformats.org/drawingml/2006/main" xmlns:r="http://schemas.openxmlformats.org/officeDocument/2006/relationships" xmlns:p="http://schemas.openxmlformats.org/presentationml/2006/main">
  <p:tag name="VEVOX.BORDER" val="BORDER3"/>
</p:tagLst>
</file>

<file path=ppt/tags/tag372.xml><?xml version="1.0" encoding="utf-8"?>
<p:tagLst xmlns:a="http://schemas.openxmlformats.org/drawingml/2006/main" xmlns:r="http://schemas.openxmlformats.org/officeDocument/2006/relationships" xmlns:p="http://schemas.openxmlformats.org/presentationml/2006/main">
  <p:tag name="VEVOX.BAR" val="BAR3"/>
</p:tagLst>
</file>

<file path=ppt/tags/tag373.xml><?xml version="1.0" encoding="utf-8"?>
<p:tagLst xmlns:a="http://schemas.openxmlformats.org/drawingml/2006/main" xmlns:r="http://schemas.openxmlformats.org/officeDocument/2006/relationships" xmlns:p="http://schemas.openxmlformats.org/presentationml/2006/main">
  <p:tag name="VEVOX.TITLE" val="TITLE4"/>
</p:tagLst>
</file>

<file path=ppt/tags/tag374.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375.xml><?xml version="1.0" encoding="utf-8"?>
<p:tagLst xmlns:a="http://schemas.openxmlformats.org/drawingml/2006/main" xmlns:r="http://schemas.openxmlformats.org/officeDocument/2006/relationships" xmlns:p="http://schemas.openxmlformats.org/presentationml/2006/main">
  <p:tag name="VEVOX.BORDER" val="BORDER4"/>
</p:tagLst>
</file>

<file path=ppt/tags/tag376.xml><?xml version="1.0" encoding="utf-8"?>
<p:tagLst xmlns:a="http://schemas.openxmlformats.org/drawingml/2006/main" xmlns:r="http://schemas.openxmlformats.org/officeDocument/2006/relationships" xmlns:p="http://schemas.openxmlformats.org/presentationml/2006/main">
  <p:tag name="VEVOX.BAR" val="BAR4"/>
</p:tagLst>
</file>

<file path=ppt/tags/tag377.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378.xml><?xml version="1.0" encoding="utf-8"?>
<p:tagLst xmlns:a="http://schemas.openxmlformats.org/drawingml/2006/main" xmlns:r="http://schemas.openxmlformats.org/officeDocument/2006/relationships" xmlns:p="http://schemas.openxmlformats.org/presentationml/2006/main">
  <p:tag name="VEVOX.CHECKMARK" val="X"/>
</p:tagLst>
</file>

<file path=ppt/tags/tag379.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225299&quot;,&quot;alias&quot;:null,&quot;text&quot;:&quot;&lt;p&gt;Which approach is generally preferred in academic writing?&lt;/p&gt;&quot;,&quot;image&quot;:null,&quot;imageAltText&quot;:null,&quot;questionSettings&quot;:{},&quot;resultDisplayType&quot;:&quot;default&quot;,&quot;choices&quot;:[{&quot;id&quot;:&quot;23581068&quot;,&quot;alias&quot;:null,&quot;text&quot;:&quot;&lt;p&gt;Paraphrasing and summarising&lt;/p&gt;&quot;,&quot;excludeFromResults&quot;:false,&quot;image&quot;:null,&quot;imageAltText&quot;:null,&quot;isCorrectAnswer&quot;:true},{&quot;id&quot;:&quot;23581069&quot;,&quot;alias&quot;:null,&quot;text&quot;:&quot;&lt;p&gt;Quoting extensively&lt;/p&gt;&quot;,&quot;excludeFromResults&quot;:false,&quot;image&quot;:null,&quot;imageAltText&quot;:null,&quot;isCorrectAnswer&quot;:false},{&quot;id&quot;:&quot;23581072&quot;,&quot;alias&quot;:null,&quot;text&quot;:&quot;&lt;p&gt;Copying text directly&lt;/p&gt;&quot;,&quot;excludeFromResults&quot;:false,&quot;image&quot;:null,&quot;imageAltText&quot;:null,&quot;isCorrectAnswer&quot;:false},{&quot;id&quot;:&quot;23581073&quot;,&quot;alias&quot;:null,&quot;text&quot;:&quot;&lt;p&gt;Using AI-generated text without checking it&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82559"/>
  <p:tag name="VEVOX.ORIGIN.QUESTION.ID" val="6225299"/>
  <p:tag name="VEVOX.ORIGIN.UUID" val="8e716059-9453-4261-9d4d-2123ff51fcbf"/>
  <p:tag name="VEVOX.QUESTIONSLIDEID" val="630#4041941765/411585907"/>
  <p:tag name="VEVOX.SLIDEFORMAT.VERSION" val="1.020"/>
  <p:tag name="VEVOX.HASRESULTS" val="true"/>
</p:tagLst>
</file>

<file path=ppt/tags/tag380.xml><?xml version="1.0" encoding="utf-8"?>
<p:tagLst xmlns:a="http://schemas.openxmlformats.org/drawingml/2006/main" xmlns:r="http://schemas.openxmlformats.org/officeDocument/2006/relationships" xmlns:p="http://schemas.openxmlformats.org/presentationml/2006/main">
  <p:tag name="VEVOX.QUESTION" val="Which approach is generally preferred in academic writing?"/>
</p:tagLst>
</file>

<file path=ppt/tags/tag381.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382.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383.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384.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385.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386.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387.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388.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389.xml><?xml version="1.0" encoding="utf-8"?>
<p:tagLst xmlns:a="http://schemas.openxmlformats.org/drawingml/2006/main" xmlns:r="http://schemas.openxmlformats.org/officeDocument/2006/relationships" xmlns:p="http://schemas.openxmlformats.org/presentationml/2006/main">
  <p:tag name="VEVOX.TITLE" val="TITLE1"/>
</p:tagLst>
</file>

<file path=ppt/tags/tag390.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391.xml><?xml version="1.0" encoding="utf-8"?>
<p:tagLst xmlns:a="http://schemas.openxmlformats.org/drawingml/2006/main" xmlns:r="http://schemas.openxmlformats.org/officeDocument/2006/relationships" xmlns:p="http://schemas.openxmlformats.org/presentationml/2006/main">
  <p:tag name="VEVOX.BORDER" val="BORDER1"/>
</p:tagLst>
</file>

<file path=ppt/tags/tag392.xml><?xml version="1.0" encoding="utf-8"?>
<p:tagLst xmlns:a="http://schemas.openxmlformats.org/drawingml/2006/main" xmlns:r="http://schemas.openxmlformats.org/officeDocument/2006/relationships" xmlns:p="http://schemas.openxmlformats.org/presentationml/2006/main">
  <p:tag name="VEVOX.BAR" val="BAR1"/>
</p:tagLst>
</file>

<file path=ppt/tags/tag393.xml><?xml version="1.0" encoding="utf-8"?>
<p:tagLst xmlns:a="http://schemas.openxmlformats.org/drawingml/2006/main" xmlns:r="http://schemas.openxmlformats.org/officeDocument/2006/relationships" xmlns:p="http://schemas.openxmlformats.org/presentationml/2006/main">
  <p:tag name="VEVOX.TITLE" val="TITLE2"/>
</p:tagLst>
</file>

<file path=ppt/tags/tag394.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395.xml><?xml version="1.0" encoding="utf-8"?>
<p:tagLst xmlns:a="http://schemas.openxmlformats.org/drawingml/2006/main" xmlns:r="http://schemas.openxmlformats.org/officeDocument/2006/relationships" xmlns:p="http://schemas.openxmlformats.org/presentationml/2006/main">
  <p:tag name="VEVOX.BORDER" val="BORDER2"/>
</p:tagLst>
</file>

<file path=ppt/tags/tag396.xml><?xml version="1.0" encoding="utf-8"?>
<p:tagLst xmlns:a="http://schemas.openxmlformats.org/drawingml/2006/main" xmlns:r="http://schemas.openxmlformats.org/officeDocument/2006/relationships" xmlns:p="http://schemas.openxmlformats.org/presentationml/2006/main">
  <p:tag name="VEVOX.BAR" val="BAR2"/>
</p:tagLst>
</file>

<file path=ppt/tags/tag397.xml><?xml version="1.0" encoding="utf-8"?>
<p:tagLst xmlns:a="http://schemas.openxmlformats.org/drawingml/2006/main" xmlns:r="http://schemas.openxmlformats.org/officeDocument/2006/relationships" xmlns:p="http://schemas.openxmlformats.org/presentationml/2006/main">
  <p:tag name="VEVOX.TITLE" val="TITLE3"/>
</p:tagLst>
</file>

<file path=ppt/tags/tag398.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399.xml><?xml version="1.0" encoding="utf-8"?>
<p:tagLst xmlns:a="http://schemas.openxmlformats.org/drawingml/2006/main" xmlns:r="http://schemas.openxmlformats.org/officeDocument/2006/relationships" xmlns:p="http://schemas.openxmlformats.org/presentationml/2006/main">
  <p:tag name="VEVOX.BORDER" val="BORDER3"/>
</p:tagLst>
</file>

<file path=ppt/tags/tag400.xml><?xml version="1.0" encoding="utf-8"?>
<p:tagLst xmlns:a="http://schemas.openxmlformats.org/drawingml/2006/main" xmlns:r="http://schemas.openxmlformats.org/officeDocument/2006/relationships" xmlns:p="http://schemas.openxmlformats.org/presentationml/2006/main">
  <p:tag name="VEVOX.BAR" val="BAR3"/>
</p:tagLst>
</file>

<file path=ppt/tags/tag401.xml><?xml version="1.0" encoding="utf-8"?>
<p:tagLst xmlns:a="http://schemas.openxmlformats.org/drawingml/2006/main" xmlns:r="http://schemas.openxmlformats.org/officeDocument/2006/relationships" xmlns:p="http://schemas.openxmlformats.org/presentationml/2006/main">
  <p:tag name="VEVOX.TITLE" val="TITLE4"/>
</p:tagLst>
</file>

<file path=ppt/tags/tag402.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403.xml><?xml version="1.0" encoding="utf-8"?>
<p:tagLst xmlns:a="http://schemas.openxmlformats.org/drawingml/2006/main" xmlns:r="http://schemas.openxmlformats.org/officeDocument/2006/relationships" xmlns:p="http://schemas.openxmlformats.org/presentationml/2006/main">
  <p:tag name="VEVOX.BORDER" val="BORDER4"/>
</p:tagLst>
</file>

<file path=ppt/tags/tag404.xml><?xml version="1.0" encoding="utf-8"?>
<p:tagLst xmlns:a="http://schemas.openxmlformats.org/drawingml/2006/main" xmlns:r="http://schemas.openxmlformats.org/officeDocument/2006/relationships" xmlns:p="http://schemas.openxmlformats.org/presentationml/2006/main">
  <p:tag name="VEVOX.BAR" val="BAR4"/>
</p:tagLst>
</file>

<file path=ppt/tags/tag405.xml><?xml version="1.0" encoding="utf-8"?>
<p:tagLst xmlns:a="http://schemas.openxmlformats.org/drawingml/2006/main" xmlns:r="http://schemas.openxmlformats.org/officeDocument/2006/relationships" xmlns:p="http://schemas.openxmlformats.org/presentationml/2006/main">
  <p:tag name="VEVOX.RESULT" val="{&quot;@type&quot;:&quot;MultipleChoiceQuestion&quot;,&quot;splitPercentageQuestion&quot;:false,&quot;lowerCaseAlias&quot;:&quot;&quot;,&quot;id&quot;:&quot;6225299&quot;,&quot;alias&quot;:null,&quot;text&quot;:&quot;&lt;p&gt;Which approach is generally preferred in academic writing?&lt;/p&gt;&quot;,&quot;image&quot;:null,&quot;imageAltText&quot;:null,&quot;questionSettings&quot;:{},&quot;resultDisplayType&quot;:&quot;default&quot;,&quot;choices&quot;:[{&quot;id&quot;:&quot;23581068&quot;,&quot;alias&quot;:null,&quot;text&quot;:&quot;&lt;p&gt;Paraphrasing and summarising&lt;/p&gt;&quot;,&quot;excludeFromResults&quot;:false,&quot;image&quot;:null,&quot;imageAltText&quot;:null,&quot;isCorrectAnswer&quot;:true},{&quot;id&quot;:&quot;23581069&quot;,&quot;alias&quot;:null,&quot;text&quot;:&quot;&lt;p&gt;Quoting extensively&lt;/p&gt;&quot;,&quot;excludeFromResults&quot;:false,&quot;image&quot;:null,&quot;imageAltText&quot;:null,&quot;isCorrectAnswer&quot;:false},{&quot;id&quot;:&quot;23581072&quot;,&quot;alias&quot;:null,&quot;text&quot;:&quot;&lt;p&gt;Copying text directly&lt;/p&gt;&quot;,&quot;excludeFromResults&quot;:false,&quot;image&quot;:null,&quot;imageAltText&quot;:null,&quot;isCorrectAnswer&quot;:false},{&quot;id&quot;:&quot;23581073&quot;,&quot;alias&quot;:null,&quot;text&quot;:&quot;&lt;p&gt;Using AI-generated text without checking it&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QUESTIONSLIDEID" val="630#4041941765/411585907"/>
  <p:tag name="VEVOX.SLIDEFORMAT.VERSION" val="1.020"/>
  <p:tag name="VEVOX.HASRESULTS" val="true"/>
</p:tagLst>
</file>

<file path=ppt/tags/tag406.xml><?xml version="1.0" encoding="utf-8"?>
<p:tagLst xmlns:a="http://schemas.openxmlformats.org/drawingml/2006/main" xmlns:r="http://schemas.openxmlformats.org/officeDocument/2006/relationships" xmlns:p="http://schemas.openxmlformats.org/presentationml/2006/main">
  <p:tag name="VEVOX.QUESTION" val="Which approach is generally preferred in academic writing?"/>
</p:tagLst>
</file>

<file path=ppt/tags/tag407.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408.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409.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410.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411.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412.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413.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414.xml><?xml version="1.0" encoding="utf-8"?>
<p:tagLst xmlns:a="http://schemas.openxmlformats.org/drawingml/2006/main" xmlns:r="http://schemas.openxmlformats.org/officeDocument/2006/relationships" xmlns:p="http://schemas.openxmlformats.org/presentationml/2006/main">
  <p:tag name="VEVOX.TITLE" val="TITLE1"/>
</p:tagLst>
</file>

<file path=ppt/tags/tag415.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416.xml><?xml version="1.0" encoding="utf-8"?>
<p:tagLst xmlns:a="http://schemas.openxmlformats.org/drawingml/2006/main" xmlns:r="http://schemas.openxmlformats.org/officeDocument/2006/relationships" xmlns:p="http://schemas.openxmlformats.org/presentationml/2006/main">
  <p:tag name="VEVOX.BORDER" val="BORDER1"/>
</p:tagLst>
</file>

<file path=ppt/tags/tag417.xml><?xml version="1.0" encoding="utf-8"?>
<p:tagLst xmlns:a="http://schemas.openxmlformats.org/drawingml/2006/main" xmlns:r="http://schemas.openxmlformats.org/officeDocument/2006/relationships" xmlns:p="http://schemas.openxmlformats.org/presentationml/2006/main">
  <p:tag name="VEVOX.BAR" val="BAR1"/>
</p:tagLst>
</file>

<file path=ppt/tags/tag418.xml><?xml version="1.0" encoding="utf-8"?>
<p:tagLst xmlns:a="http://schemas.openxmlformats.org/drawingml/2006/main" xmlns:r="http://schemas.openxmlformats.org/officeDocument/2006/relationships" xmlns:p="http://schemas.openxmlformats.org/presentationml/2006/main">
  <p:tag name="VEVOX.TITLE" val="TITLE2"/>
</p:tagLst>
</file>

<file path=ppt/tags/tag419.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420.xml><?xml version="1.0" encoding="utf-8"?>
<p:tagLst xmlns:a="http://schemas.openxmlformats.org/drawingml/2006/main" xmlns:r="http://schemas.openxmlformats.org/officeDocument/2006/relationships" xmlns:p="http://schemas.openxmlformats.org/presentationml/2006/main">
  <p:tag name="VEVOX.BORDER" val="BORDER2"/>
</p:tagLst>
</file>

<file path=ppt/tags/tag421.xml><?xml version="1.0" encoding="utf-8"?>
<p:tagLst xmlns:a="http://schemas.openxmlformats.org/drawingml/2006/main" xmlns:r="http://schemas.openxmlformats.org/officeDocument/2006/relationships" xmlns:p="http://schemas.openxmlformats.org/presentationml/2006/main">
  <p:tag name="VEVOX.BAR" val="BAR2"/>
</p:tagLst>
</file>

<file path=ppt/tags/tag422.xml><?xml version="1.0" encoding="utf-8"?>
<p:tagLst xmlns:a="http://schemas.openxmlformats.org/drawingml/2006/main" xmlns:r="http://schemas.openxmlformats.org/officeDocument/2006/relationships" xmlns:p="http://schemas.openxmlformats.org/presentationml/2006/main">
  <p:tag name="VEVOX.TITLE" val="TITLE3"/>
</p:tagLst>
</file>

<file path=ppt/tags/tag423.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424.xml><?xml version="1.0" encoding="utf-8"?>
<p:tagLst xmlns:a="http://schemas.openxmlformats.org/drawingml/2006/main" xmlns:r="http://schemas.openxmlformats.org/officeDocument/2006/relationships" xmlns:p="http://schemas.openxmlformats.org/presentationml/2006/main">
  <p:tag name="VEVOX.BORDER" val="BORDER3"/>
</p:tagLst>
</file>

<file path=ppt/tags/tag425.xml><?xml version="1.0" encoding="utf-8"?>
<p:tagLst xmlns:a="http://schemas.openxmlformats.org/drawingml/2006/main" xmlns:r="http://schemas.openxmlformats.org/officeDocument/2006/relationships" xmlns:p="http://schemas.openxmlformats.org/presentationml/2006/main">
  <p:tag name="VEVOX.BAR" val="BAR3"/>
</p:tagLst>
</file>

<file path=ppt/tags/tag426.xml><?xml version="1.0" encoding="utf-8"?>
<p:tagLst xmlns:a="http://schemas.openxmlformats.org/drawingml/2006/main" xmlns:r="http://schemas.openxmlformats.org/officeDocument/2006/relationships" xmlns:p="http://schemas.openxmlformats.org/presentationml/2006/main">
  <p:tag name="VEVOX.TITLE" val="TITLE4"/>
</p:tagLst>
</file>

<file path=ppt/tags/tag427.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428.xml><?xml version="1.0" encoding="utf-8"?>
<p:tagLst xmlns:a="http://schemas.openxmlformats.org/drawingml/2006/main" xmlns:r="http://schemas.openxmlformats.org/officeDocument/2006/relationships" xmlns:p="http://schemas.openxmlformats.org/presentationml/2006/main">
  <p:tag name="VEVOX.BORDER" val="BORDER4"/>
</p:tagLst>
</file>

<file path=ppt/tags/tag429.xml><?xml version="1.0" encoding="utf-8"?>
<p:tagLst xmlns:a="http://schemas.openxmlformats.org/drawingml/2006/main" xmlns:r="http://schemas.openxmlformats.org/officeDocument/2006/relationships" xmlns:p="http://schemas.openxmlformats.org/presentationml/2006/main">
  <p:tag name="VEVOX.BAR" val="BAR4"/>
</p:tagLst>
</file>

<file path=ppt/tags/tag430.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431.xml><?xml version="1.0" encoding="utf-8"?>
<p:tagLst xmlns:a="http://schemas.openxmlformats.org/drawingml/2006/main" xmlns:r="http://schemas.openxmlformats.org/officeDocument/2006/relationships" xmlns:p="http://schemas.openxmlformats.org/presentationml/2006/main">
  <p:tag name="VEVOX.CHECKMARK" val="X"/>
</p:tagLst>
</file>

<file path=ppt/tags/tag432.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225300&quot;,&quot;alias&quot;:null,&quot;text&quot;:&quot;&lt;p&gt;What should be used when citing a source with four or more authors?&lt;/p&gt;&quot;,&quot;image&quot;:null,&quot;imageAltText&quot;:null,&quot;questionSettings&quot;:{},&quot;resultDisplayType&quot;:&quot;default&quot;,&quot;choices&quot;:[{&quot;id&quot;:&quot;23581074&quot;,&quot;alias&quot;:null,&quot;text&quot;:&quot;&lt;p&gt;Only the title&lt;/p&gt;&quot;,&quot;excludeFromResults&quot;:false,&quot;image&quot;:null,&quot;imageAltText&quot;:null,&quot;isCorrectAnswer&quot;:false},{&quot;id&quot;:&quot;23581075&quot;,&quot;alias&quot;:null,&quot;text&quot;:&quot;&lt;p&gt;Full list of authors in the text&lt;/p&gt;&quot;,&quot;excludeFromResults&quot;:false,&quot;image&quot;:null,&quot;imageAltText&quot;:null,&quot;isCorrectAnswer&quot;:false},{&quot;id&quot;:&quot;23581077&quot;,&quot;alias&quot;:null,&quot;text&quot;:&quot;&lt;p&gt;Initials only&lt;/p&gt;&quot;,&quot;excludeFromResults&quot;:false,&quot;image&quot;:null,&quot;imageAltText&quot;:null,&quot;isCorrectAnswer&quot;:false},{&quot;id&quot;:&quot;23581078&quot;,&quot;alias&quot;:null,&quot;text&quot;:&quot;&lt;p&gt;The first author followed by et al.&lt;/p&gt;&quot;,&quot;excludeFromResults&quot;:false,&quot;image&quot;:null,&quot;imageAltText&quot;:null,&quot;isCorrectAnswer&quot;:tru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82559"/>
  <p:tag name="VEVOX.ORIGIN.QUESTION.ID" val="6225300"/>
  <p:tag name="VEVOX.ORIGIN.UUID" val="0d093f56-9300-49a1-abfc-7f77572f0a0b"/>
  <p:tag name="VEVOX.QUESTIONSLIDEID" val="632#299496991/934618226"/>
  <p:tag name="VEVOX.SLIDEFORMAT.VERSION" val="1.020"/>
  <p:tag name="VEVOX.HASRESULTS" val="true"/>
</p:tagLst>
</file>

<file path=ppt/tags/tag433.xml><?xml version="1.0" encoding="utf-8"?>
<p:tagLst xmlns:a="http://schemas.openxmlformats.org/drawingml/2006/main" xmlns:r="http://schemas.openxmlformats.org/officeDocument/2006/relationships" xmlns:p="http://schemas.openxmlformats.org/presentationml/2006/main">
  <p:tag name="VEVOX.QUESTION" val="What should be used when citing a source with four or more authors?"/>
</p:tagLst>
</file>

<file path=ppt/tags/tag434.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435.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436.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437.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438.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439.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440.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441.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442.xml><?xml version="1.0" encoding="utf-8"?>
<p:tagLst xmlns:a="http://schemas.openxmlformats.org/drawingml/2006/main" xmlns:r="http://schemas.openxmlformats.org/officeDocument/2006/relationships" xmlns:p="http://schemas.openxmlformats.org/presentationml/2006/main">
  <p:tag name="VEVOX.TITLE" val="TITLE1"/>
</p:tagLst>
</file>

<file path=ppt/tags/tag443.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444.xml><?xml version="1.0" encoding="utf-8"?>
<p:tagLst xmlns:a="http://schemas.openxmlformats.org/drawingml/2006/main" xmlns:r="http://schemas.openxmlformats.org/officeDocument/2006/relationships" xmlns:p="http://schemas.openxmlformats.org/presentationml/2006/main">
  <p:tag name="VEVOX.BORDER" val="BORDER1"/>
</p:tagLst>
</file>

<file path=ppt/tags/tag445.xml><?xml version="1.0" encoding="utf-8"?>
<p:tagLst xmlns:a="http://schemas.openxmlformats.org/drawingml/2006/main" xmlns:r="http://schemas.openxmlformats.org/officeDocument/2006/relationships" xmlns:p="http://schemas.openxmlformats.org/presentationml/2006/main">
  <p:tag name="VEVOX.BAR" val="BAR1"/>
</p:tagLst>
</file>

<file path=ppt/tags/tag446.xml><?xml version="1.0" encoding="utf-8"?>
<p:tagLst xmlns:a="http://schemas.openxmlformats.org/drawingml/2006/main" xmlns:r="http://schemas.openxmlformats.org/officeDocument/2006/relationships" xmlns:p="http://schemas.openxmlformats.org/presentationml/2006/main">
  <p:tag name="VEVOX.TITLE" val="TITLE2"/>
</p:tagLst>
</file>

<file path=ppt/tags/tag447.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448.xml><?xml version="1.0" encoding="utf-8"?>
<p:tagLst xmlns:a="http://schemas.openxmlformats.org/drawingml/2006/main" xmlns:r="http://schemas.openxmlformats.org/officeDocument/2006/relationships" xmlns:p="http://schemas.openxmlformats.org/presentationml/2006/main">
  <p:tag name="VEVOX.BORDER" val="BORDER2"/>
</p:tagLst>
</file>

<file path=ppt/tags/tag449.xml><?xml version="1.0" encoding="utf-8"?>
<p:tagLst xmlns:a="http://schemas.openxmlformats.org/drawingml/2006/main" xmlns:r="http://schemas.openxmlformats.org/officeDocument/2006/relationships" xmlns:p="http://schemas.openxmlformats.org/presentationml/2006/main">
  <p:tag name="VEVOX.BAR" val="BAR2"/>
</p:tagLst>
</file>

<file path=ppt/tags/tag450.xml><?xml version="1.0" encoding="utf-8"?>
<p:tagLst xmlns:a="http://schemas.openxmlformats.org/drawingml/2006/main" xmlns:r="http://schemas.openxmlformats.org/officeDocument/2006/relationships" xmlns:p="http://schemas.openxmlformats.org/presentationml/2006/main">
  <p:tag name="VEVOX.TITLE" val="TITLE3"/>
</p:tagLst>
</file>

<file path=ppt/tags/tag451.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452.xml><?xml version="1.0" encoding="utf-8"?>
<p:tagLst xmlns:a="http://schemas.openxmlformats.org/drawingml/2006/main" xmlns:r="http://schemas.openxmlformats.org/officeDocument/2006/relationships" xmlns:p="http://schemas.openxmlformats.org/presentationml/2006/main">
  <p:tag name="VEVOX.BORDER" val="BORDER3"/>
</p:tagLst>
</file>

<file path=ppt/tags/tag453.xml><?xml version="1.0" encoding="utf-8"?>
<p:tagLst xmlns:a="http://schemas.openxmlformats.org/drawingml/2006/main" xmlns:r="http://schemas.openxmlformats.org/officeDocument/2006/relationships" xmlns:p="http://schemas.openxmlformats.org/presentationml/2006/main">
  <p:tag name="VEVOX.BAR" val="BAR3"/>
</p:tagLst>
</file>

<file path=ppt/tags/tag454.xml><?xml version="1.0" encoding="utf-8"?>
<p:tagLst xmlns:a="http://schemas.openxmlformats.org/drawingml/2006/main" xmlns:r="http://schemas.openxmlformats.org/officeDocument/2006/relationships" xmlns:p="http://schemas.openxmlformats.org/presentationml/2006/main">
  <p:tag name="VEVOX.TITLE" val="TITLE4"/>
</p:tagLst>
</file>

<file path=ppt/tags/tag455.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456.xml><?xml version="1.0" encoding="utf-8"?>
<p:tagLst xmlns:a="http://schemas.openxmlformats.org/drawingml/2006/main" xmlns:r="http://schemas.openxmlformats.org/officeDocument/2006/relationships" xmlns:p="http://schemas.openxmlformats.org/presentationml/2006/main">
  <p:tag name="VEVOX.BORDER" val="BORDER4"/>
</p:tagLst>
</file>

<file path=ppt/tags/tag457.xml><?xml version="1.0" encoding="utf-8"?>
<p:tagLst xmlns:a="http://schemas.openxmlformats.org/drawingml/2006/main" xmlns:r="http://schemas.openxmlformats.org/officeDocument/2006/relationships" xmlns:p="http://schemas.openxmlformats.org/presentationml/2006/main">
  <p:tag name="VEVOX.BAR" val="BAR4"/>
</p:tagLst>
</file>

<file path=ppt/tags/tag458.xml><?xml version="1.0" encoding="utf-8"?>
<p:tagLst xmlns:a="http://schemas.openxmlformats.org/drawingml/2006/main" xmlns:r="http://schemas.openxmlformats.org/officeDocument/2006/relationships" xmlns:p="http://schemas.openxmlformats.org/presentationml/2006/main">
  <p:tag name="VEVOX.RESULT" val="{&quot;@type&quot;:&quot;MultipleChoiceQuestion&quot;,&quot;splitPercentageQuestion&quot;:false,&quot;lowerCaseAlias&quot;:&quot;&quot;,&quot;id&quot;:&quot;6225300&quot;,&quot;alias&quot;:null,&quot;text&quot;:&quot;&lt;p&gt;What should be used when citing a source with four or more authors?&lt;/p&gt;&quot;,&quot;image&quot;:null,&quot;imageAltText&quot;:null,&quot;questionSettings&quot;:{},&quot;resultDisplayType&quot;:&quot;default&quot;,&quot;choices&quot;:[{&quot;id&quot;:&quot;23581074&quot;,&quot;alias&quot;:null,&quot;text&quot;:&quot;&lt;p&gt;Only the title&lt;/p&gt;&quot;,&quot;excludeFromResults&quot;:false,&quot;image&quot;:null,&quot;imageAltText&quot;:null,&quot;isCorrectAnswer&quot;:false},{&quot;id&quot;:&quot;23581075&quot;,&quot;alias&quot;:null,&quot;text&quot;:&quot;&lt;p&gt;Full list of authors in the text&lt;/p&gt;&quot;,&quot;excludeFromResults&quot;:false,&quot;image&quot;:null,&quot;imageAltText&quot;:null,&quot;isCorrectAnswer&quot;:false},{&quot;id&quot;:&quot;23581077&quot;,&quot;alias&quot;:null,&quot;text&quot;:&quot;&lt;p&gt;Initials only&lt;/p&gt;&quot;,&quot;excludeFromResults&quot;:false,&quot;image&quot;:null,&quot;imageAltText&quot;:null,&quot;isCorrectAnswer&quot;:false},{&quot;id&quot;:&quot;23581078&quot;,&quot;alias&quot;:null,&quot;text&quot;:&quot;&lt;p&gt;The first author followed by et al.&lt;/p&gt;&quot;,&quot;excludeFromResults&quot;:false,&quot;image&quot;:null,&quot;imageAltText&quot;:null,&quot;isCorrectAnswer&quot;:true}],&quot;minNumberSelections&quot;:1,&quot;maxNumberSelections&quot;:1,&quot;resultFormat&quot;:&quot;%&quot;,&quot;distributableWeight&quot;:null,&quot;weightingSetting&quot;:null,&quot;weightingFactor&quot;:null,&quot;correctAnswerExplanation&quot;:null,&quot;resultSorting&quot;:null,&quot;uiType&quot;:&quot;default&quot;}"/>
  <p:tag name="VEVOX.QUESTIONSLIDEID" val="632#299496991/934618226"/>
  <p:tag name="VEVOX.SLIDEFORMAT.VERSION" val="1.020"/>
  <p:tag name="VEVOX.HASRESULTS" val="true"/>
</p:tagLst>
</file>

<file path=ppt/tags/tag459.xml><?xml version="1.0" encoding="utf-8"?>
<p:tagLst xmlns:a="http://schemas.openxmlformats.org/drawingml/2006/main" xmlns:r="http://schemas.openxmlformats.org/officeDocument/2006/relationships" xmlns:p="http://schemas.openxmlformats.org/presentationml/2006/main">
  <p:tag name="VEVOX.QUESTION" val="What should be used when citing a source with four or more authors?"/>
</p:tagLst>
</file>

<file path=ppt/tags/tag460.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461.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462.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463.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464.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465.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466.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467.xml><?xml version="1.0" encoding="utf-8"?>
<p:tagLst xmlns:a="http://schemas.openxmlformats.org/drawingml/2006/main" xmlns:r="http://schemas.openxmlformats.org/officeDocument/2006/relationships" xmlns:p="http://schemas.openxmlformats.org/presentationml/2006/main">
  <p:tag name="VEVOX.TITLE" val="TITLE1"/>
</p:tagLst>
</file>

<file path=ppt/tags/tag468.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469.xml><?xml version="1.0" encoding="utf-8"?>
<p:tagLst xmlns:a="http://schemas.openxmlformats.org/drawingml/2006/main" xmlns:r="http://schemas.openxmlformats.org/officeDocument/2006/relationships" xmlns:p="http://schemas.openxmlformats.org/presentationml/2006/main">
  <p:tag name="VEVOX.BORDER" val="BORDER1"/>
</p:tagLst>
</file>

<file path=ppt/tags/tag470.xml><?xml version="1.0" encoding="utf-8"?>
<p:tagLst xmlns:a="http://schemas.openxmlformats.org/drawingml/2006/main" xmlns:r="http://schemas.openxmlformats.org/officeDocument/2006/relationships" xmlns:p="http://schemas.openxmlformats.org/presentationml/2006/main">
  <p:tag name="VEVOX.BAR" val="BAR1"/>
</p:tagLst>
</file>

<file path=ppt/tags/tag471.xml><?xml version="1.0" encoding="utf-8"?>
<p:tagLst xmlns:a="http://schemas.openxmlformats.org/drawingml/2006/main" xmlns:r="http://schemas.openxmlformats.org/officeDocument/2006/relationships" xmlns:p="http://schemas.openxmlformats.org/presentationml/2006/main">
  <p:tag name="VEVOX.TITLE" val="TITLE2"/>
</p:tagLst>
</file>

<file path=ppt/tags/tag472.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473.xml><?xml version="1.0" encoding="utf-8"?>
<p:tagLst xmlns:a="http://schemas.openxmlformats.org/drawingml/2006/main" xmlns:r="http://schemas.openxmlformats.org/officeDocument/2006/relationships" xmlns:p="http://schemas.openxmlformats.org/presentationml/2006/main">
  <p:tag name="VEVOX.BORDER" val="BORDER2"/>
</p:tagLst>
</file>

<file path=ppt/tags/tag474.xml><?xml version="1.0" encoding="utf-8"?>
<p:tagLst xmlns:a="http://schemas.openxmlformats.org/drawingml/2006/main" xmlns:r="http://schemas.openxmlformats.org/officeDocument/2006/relationships" xmlns:p="http://schemas.openxmlformats.org/presentationml/2006/main">
  <p:tag name="VEVOX.BAR" val="BAR2"/>
</p:tagLst>
</file>

<file path=ppt/tags/tag475.xml><?xml version="1.0" encoding="utf-8"?>
<p:tagLst xmlns:a="http://schemas.openxmlformats.org/drawingml/2006/main" xmlns:r="http://schemas.openxmlformats.org/officeDocument/2006/relationships" xmlns:p="http://schemas.openxmlformats.org/presentationml/2006/main">
  <p:tag name="VEVOX.TITLE" val="TITLE3"/>
</p:tagLst>
</file>

<file path=ppt/tags/tag476.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477.xml><?xml version="1.0" encoding="utf-8"?>
<p:tagLst xmlns:a="http://schemas.openxmlformats.org/drawingml/2006/main" xmlns:r="http://schemas.openxmlformats.org/officeDocument/2006/relationships" xmlns:p="http://schemas.openxmlformats.org/presentationml/2006/main">
  <p:tag name="VEVOX.BORDER" val="BORDER3"/>
</p:tagLst>
</file>

<file path=ppt/tags/tag478.xml><?xml version="1.0" encoding="utf-8"?>
<p:tagLst xmlns:a="http://schemas.openxmlformats.org/drawingml/2006/main" xmlns:r="http://schemas.openxmlformats.org/officeDocument/2006/relationships" xmlns:p="http://schemas.openxmlformats.org/presentationml/2006/main">
  <p:tag name="VEVOX.BAR" val="BAR3"/>
</p:tagLst>
</file>

<file path=ppt/tags/tag479.xml><?xml version="1.0" encoding="utf-8"?>
<p:tagLst xmlns:a="http://schemas.openxmlformats.org/drawingml/2006/main" xmlns:r="http://schemas.openxmlformats.org/officeDocument/2006/relationships" xmlns:p="http://schemas.openxmlformats.org/presentationml/2006/main">
  <p:tag name="VEVOX.TITLE" val="TITLE4"/>
</p:tagLst>
</file>

<file path=ppt/tags/tag480.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481.xml><?xml version="1.0" encoding="utf-8"?>
<p:tagLst xmlns:a="http://schemas.openxmlformats.org/drawingml/2006/main" xmlns:r="http://schemas.openxmlformats.org/officeDocument/2006/relationships" xmlns:p="http://schemas.openxmlformats.org/presentationml/2006/main">
  <p:tag name="VEVOX.BORDER" val="BORDER4"/>
</p:tagLst>
</file>

<file path=ppt/tags/tag482.xml><?xml version="1.0" encoding="utf-8"?>
<p:tagLst xmlns:a="http://schemas.openxmlformats.org/drawingml/2006/main" xmlns:r="http://schemas.openxmlformats.org/officeDocument/2006/relationships" xmlns:p="http://schemas.openxmlformats.org/presentationml/2006/main">
  <p:tag name="VEVOX.BAR" val="BAR4"/>
</p:tagLst>
</file>

<file path=ppt/tags/tag483.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484.xml><?xml version="1.0" encoding="utf-8"?>
<p:tagLst xmlns:a="http://schemas.openxmlformats.org/drawingml/2006/main" xmlns:r="http://schemas.openxmlformats.org/officeDocument/2006/relationships" xmlns:p="http://schemas.openxmlformats.org/presentationml/2006/main">
  <p:tag name="VEVOX.CHECKMARK" val="X"/>
</p:tagLst>
</file>

<file path=ppt/tags/tag485.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225302&quot;,&quot;alias&quot;:null,&quot;text&quot;:&quot;&lt;p&gt;How should references be organised in a reference list?&lt;/p&gt;&quot;,&quot;image&quot;:null,&quot;imageAltText&quot;:null,&quot;questionSettings&quot;:{},&quot;resultDisplayType&quot;:&quot;default&quot;,&quot;choices&quot;:[{&quot;id&quot;:&quot;23581079&quot;,&quot;alias&quot;:null,&quot;text&quot;:&quot;&lt;p&gt;By date published&lt;/p&gt;&quot;,&quot;excludeFromResults&quot;:false,&quot;image&quot;:null,&quot;imageAltText&quot;:null,&quot;isCorrectAnswer&quot;:false},{&quot;id&quot;:&quot;23581080&quot;,&quot;alias&quot;:null,&quot;text&quot;:&quot;&lt;p&gt;Alphabetically by author's surname&lt;/p&gt;&quot;,&quot;excludeFromResults&quot;:false,&quot;image&quot;:null,&quot;imageAltText&quot;:null,&quot;isCorrectAnswer&quot;:true},{&quot;id&quot;:&quot;23581082&quot;,&quot;alias&quot;:null,&quot;text&quot;:&quot;&lt;p&gt;By source type&lt;/p&gt;&quot;,&quot;excludeFromResults&quot;:false,&quot;image&quot;:null,&quot;imageAltText&quot;:null,&quot;isCorrectAnswer&quot;:false},{&quot;id&quot;:&quot;23581083&quot;,&quot;alias&quot;:null,&quot;text&quot;:&quot;&lt;p&gt;In order cited&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82559"/>
  <p:tag name="VEVOX.ORIGIN.QUESTION.ID" val="6225302"/>
  <p:tag name="VEVOX.ORIGIN.UUID" val="4685c839-3e47-4005-9c03-4e4644189eff"/>
  <p:tag name="VEVOX.QUESTIONSLIDEID" val="634#4012220475/554052347"/>
  <p:tag name="VEVOX.SLIDEFORMAT.VERSION" val="1.020"/>
  <p:tag name="VEVOX.HASRESULTS" val="true"/>
</p:tagLst>
</file>

<file path=ppt/tags/tag486.xml><?xml version="1.0" encoding="utf-8"?>
<p:tagLst xmlns:a="http://schemas.openxmlformats.org/drawingml/2006/main" xmlns:r="http://schemas.openxmlformats.org/officeDocument/2006/relationships" xmlns:p="http://schemas.openxmlformats.org/presentationml/2006/main">
  <p:tag name="VEVOX.QUESTION" val="How should references be organised in a reference list?"/>
</p:tagLst>
</file>

<file path=ppt/tags/tag487.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488.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489.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490.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491.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492.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493.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494.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495.xml><?xml version="1.0" encoding="utf-8"?>
<p:tagLst xmlns:a="http://schemas.openxmlformats.org/drawingml/2006/main" xmlns:r="http://schemas.openxmlformats.org/officeDocument/2006/relationships" xmlns:p="http://schemas.openxmlformats.org/presentationml/2006/main">
  <p:tag name="VEVOX.TITLE" val="TITLE1"/>
</p:tagLst>
</file>

<file path=ppt/tags/tag496.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497.xml><?xml version="1.0" encoding="utf-8"?>
<p:tagLst xmlns:a="http://schemas.openxmlformats.org/drawingml/2006/main" xmlns:r="http://schemas.openxmlformats.org/officeDocument/2006/relationships" xmlns:p="http://schemas.openxmlformats.org/presentationml/2006/main">
  <p:tag name="VEVOX.BORDER" val="BORDER1"/>
</p:tagLst>
</file>

<file path=ppt/tags/tag498.xml><?xml version="1.0" encoding="utf-8"?>
<p:tagLst xmlns:a="http://schemas.openxmlformats.org/drawingml/2006/main" xmlns:r="http://schemas.openxmlformats.org/officeDocument/2006/relationships" xmlns:p="http://schemas.openxmlformats.org/presentationml/2006/main">
  <p:tag name="VEVOX.BAR" val="BAR1"/>
</p:tagLst>
</file>

<file path=ppt/tags/tag499.xml><?xml version="1.0" encoding="utf-8"?>
<p:tagLst xmlns:a="http://schemas.openxmlformats.org/drawingml/2006/main" xmlns:r="http://schemas.openxmlformats.org/officeDocument/2006/relationships" xmlns:p="http://schemas.openxmlformats.org/presentationml/2006/main">
  <p:tag name="VEVOX.TITLE" val="TITLE2"/>
</p:tagLst>
</file>

<file path=ppt/tags/tag500.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501.xml><?xml version="1.0" encoding="utf-8"?>
<p:tagLst xmlns:a="http://schemas.openxmlformats.org/drawingml/2006/main" xmlns:r="http://schemas.openxmlformats.org/officeDocument/2006/relationships" xmlns:p="http://schemas.openxmlformats.org/presentationml/2006/main">
  <p:tag name="VEVOX.BORDER" val="BORDER2"/>
</p:tagLst>
</file>

<file path=ppt/tags/tag502.xml><?xml version="1.0" encoding="utf-8"?>
<p:tagLst xmlns:a="http://schemas.openxmlformats.org/drawingml/2006/main" xmlns:r="http://schemas.openxmlformats.org/officeDocument/2006/relationships" xmlns:p="http://schemas.openxmlformats.org/presentationml/2006/main">
  <p:tag name="VEVOX.BAR" val="BAR2"/>
</p:tagLst>
</file>

<file path=ppt/tags/tag503.xml><?xml version="1.0" encoding="utf-8"?>
<p:tagLst xmlns:a="http://schemas.openxmlformats.org/drawingml/2006/main" xmlns:r="http://schemas.openxmlformats.org/officeDocument/2006/relationships" xmlns:p="http://schemas.openxmlformats.org/presentationml/2006/main">
  <p:tag name="VEVOX.TITLE" val="TITLE3"/>
</p:tagLst>
</file>

<file path=ppt/tags/tag504.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505.xml><?xml version="1.0" encoding="utf-8"?>
<p:tagLst xmlns:a="http://schemas.openxmlformats.org/drawingml/2006/main" xmlns:r="http://schemas.openxmlformats.org/officeDocument/2006/relationships" xmlns:p="http://schemas.openxmlformats.org/presentationml/2006/main">
  <p:tag name="VEVOX.BORDER" val="BORDER3"/>
</p:tagLst>
</file>

<file path=ppt/tags/tag506.xml><?xml version="1.0" encoding="utf-8"?>
<p:tagLst xmlns:a="http://schemas.openxmlformats.org/drawingml/2006/main" xmlns:r="http://schemas.openxmlformats.org/officeDocument/2006/relationships" xmlns:p="http://schemas.openxmlformats.org/presentationml/2006/main">
  <p:tag name="VEVOX.BAR" val="BAR3"/>
</p:tagLst>
</file>

<file path=ppt/tags/tag507.xml><?xml version="1.0" encoding="utf-8"?>
<p:tagLst xmlns:a="http://schemas.openxmlformats.org/drawingml/2006/main" xmlns:r="http://schemas.openxmlformats.org/officeDocument/2006/relationships" xmlns:p="http://schemas.openxmlformats.org/presentationml/2006/main">
  <p:tag name="VEVOX.TITLE" val="TITLE4"/>
</p:tagLst>
</file>

<file path=ppt/tags/tag508.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509.xml><?xml version="1.0" encoding="utf-8"?>
<p:tagLst xmlns:a="http://schemas.openxmlformats.org/drawingml/2006/main" xmlns:r="http://schemas.openxmlformats.org/officeDocument/2006/relationships" xmlns:p="http://schemas.openxmlformats.org/presentationml/2006/main">
  <p:tag name="VEVOX.BORDER" val="BORDER4"/>
</p:tagLst>
</file>

<file path=ppt/tags/tag510.xml><?xml version="1.0" encoding="utf-8"?>
<p:tagLst xmlns:a="http://schemas.openxmlformats.org/drawingml/2006/main" xmlns:r="http://schemas.openxmlformats.org/officeDocument/2006/relationships" xmlns:p="http://schemas.openxmlformats.org/presentationml/2006/main">
  <p:tag name="VEVOX.BAR" val="BAR4"/>
</p:tagLst>
</file>

<file path=ppt/tags/tag511.xml><?xml version="1.0" encoding="utf-8"?>
<p:tagLst xmlns:a="http://schemas.openxmlformats.org/drawingml/2006/main" xmlns:r="http://schemas.openxmlformats.org/officeDocument/2006/relationships" xmlns:p="http://schemas.openxmlformats.org/presentationml/2006/main">
  <p:tag name="VEVOX.RESULT" val="{&quot;@type&quot;:&quot;MultipleChoiceQuestion&quot;,&quot;splitPercentageQuestion&quot;:false,&quot;lowerCaseAlias&quot;:&quot;&quot;,&quot;id&quot;:&quot;6225302&quot;,&quot;alias&quot;:null,&quot;text&quot;:&quot;&lt;p&gt;How should references be organised in a reference list?&lt;/p&gt;&quot;,&quot;image&quot;:null,&quot;imageAltText&quot;:null,&quot;questionSettings&quot;:{},&quot;resultDisplayType&quot;:&quot;default&quot;,&quot;choices&quot;:[{&quot;id&quot;:&quot;23581079&quot;,&quot;alias&quot;:null,&quot;text&quot;:&quot;&lt;p&gt;By date published&lt;/p&gt;&quot;,&quot;excludeFromResults&quot;:false,&quot;image&quot;:null,&quot;imageAltText&quot;:null,&quot;isCorrectAnswer&quot;:false},{&quot;id&quot;:&quot;23581080&quot;,&quot;alias&quot;:null,&quot;text&quot;:&quot;&lt;p&gt;Alphabetically by author's surname&lt;/p&gt;&quot;,&quot;excludeFromResults&quot;:false,&quot;image&quot;:null,&quot;imageAltText&quot;:null,&quot;isCorrectAnswer&quot;:true},{&quot;id&quot;:&quot;23581082&quot;,&quot;alias&quot;:null,&quot;text&quot;:&quot;&lt;p&gt;By source type&lt;/p&gt;&quot;,&quot;excludeFromResults&quot;:false,&quot;image&quot;:null,&quot;imageAltText&quot;:null,&quot;isCorrectAnswer&quot;:false},{&quot;id&quot;:&quot;23581083&quot;,&quot;alias&quot;:null,&quot;text&quot;:&quot;&lt;p&gt;In order cited&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QUESTIONSLIDEID" val="634#4012220475/554052347"/>
  <p:tag name="VEVOX.SLIDEFORMAT.VERSION" val="1.020"/>
  <p:tag name="VEVOX.HASRESULTS" val="true"/>
</p:tagLst>
</file>

<file path=ppt/tags/tag512.xml><?xml version="1.0" encoding="utf-8"?>
<p:tagLst xmlns:a="http://schemas.openxmlformats.org/drawingml/2006/main" xmlns:r="http://schemas.openxmlformats.org/officeDocument/2006/relationships" xmlns:p="http://schemas.openxmlformats.org/presentationml/2006/main">
  <p:tag name="VEVOX.QUESTION" val="How should references be organised in a reference list?"/>
</p:tagLst>
</file>

<file path=ppt/tags/tag513.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514.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515.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516.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517.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518.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519.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520.xml><?xml version="1.0" encoding="utf-8"?>
<p:tagLst xmlns:a="http://schemas.openxmlformats.org/drawingml/2006/main" xmlns:r="http://schemas.openxmlformats.org/officeDocument/2006/relationships" xmlns:p="http://schemas.openxmlformats.org/presentationml/2006/main">
  <p:tag name="VEVOX.TITLE" val="TITLE1"/>
</p:tagLst>
</file>

<file path=ppt/tags/tag521.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522.xml><?xml version="1.0" encoding="utf-8"?>
<p:tagLst xmlns:a="http://schemas.openxmlformats.org/drawingml/2006/main" xmlns:r="http://schemas.openxmlformats.org/officeDocument/2006/relationships" xmlns:p="http://schemas.openxmlformats.org/presentationml/2006/main">
  <p:tag name="VEVOX.BORDER" val="BORDER1"/>
</p:tagLst>
</file>

<file path=ppt/tags/tag523.xml><?xml version="1.0" encoding="utf-8"?>
<p:tagLst xmlns:a="http://schemas.openxmlformats.org/drawingml/2006/main" xmlns:r="http://schemas.openxmlformats.org/officeDocument/2006/relationships" xmlns:p="http://schemas.openxmlformats.org/presentationml/2006/main">
  <p:tag name="VEVOX.BAR" val="BAR1"/>
</p:tagLst>
</file>

<file path=ppt/tags/tag524.xml><?xml version="1.0" encoding="utf-8"?>
<p:tagLst xmlns:a="http://schemas.openxmlformats.org/drawingml/2006/main" xmlns:r="http://schemas.openxmlformats.org/officeDocument/2006/relationships" xmlns:p="http://schemas.openxmlformats.org/presentationml/2006/main">
  <p:tag name="VEVOX.TITLE" val="TITLE2"/>
</p:tagLst>
</file>

<file path=ppt/tags/tag525.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526.xml><?xml version="1.0" encoding="utf-8"?>
<p:tagLst xmlns:a="http://schemas.openxmlformats.org/drawingml/2006/main" xmlns:r="http://schemas.openxmlformats.org/officeDocument/2006/relationships" xmlns:p="http://schemas.openxmlformats.org/presentationml/2006/main">
  <p:tag name="VEVOX.BORDER" val="BORDER2"/>
</p:tagLst>
</file>

<file path=ppt/tags/tag527.xml><?xml version="1.0" encoding="utf-8"?>
<p:tagLst xmlns:a="http://schemas.openxmlformats.org/drawingml/2006/main" xmlns:r="http://schemas.openxmlformats.org/officeDocument/2006/relationships" xmlns:p="http://schemas.openxmlformats.org/presentationml/2006/main">
  <p:tag name="VEVOX.BAR" val="BAR2"/>
</p:tagLst>
</file>

<file path=ppt/tags/tag528.xml><?xml version="1.0" encoding="utf-8"?>
<p:tagLst xmlns:a="http://schemas.openxmlformats.org/drawingml/2006/main" xmlns:r="http://schemas.openxmlformats.org/officeDocument/2006/relationships" xmlns:p="http://schemas.openxmlformats.org/presentationml/2006/main">
  <p:tag name="VEVOX.TITLE" val="TITLE3"/>
</p:tagLst>
</file>

<file path=ppt/tags/tag529.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530.xml><?xml version="1.0" encoding="utf-8"?>
<p:tagLst xmlns:a="http://schemas.openxmlformats.org/drawingml/2006/main" xmlns:r="http://schemas.openxmlformats.org/officeDocument/2006/relationships" xmlns:p="http://schemas.openxmlformats.org/presentationml/2006/main">
  <p:tag name="VEVOX.BORDER" val="BORDER3"/>
</p:tagLst>
</file>

<file path=ppt/tags/tag531.xml><?xml version="1.0" encoding="utf-8"?>
<p:tagLst xmlns:a="http://schemas.openxmlformats.org/drawingml/2006/main" xmlns:r="http://schemas.openxmlformats.org/officeDocument/2006/relationships" xmlns:p="http://schemas.openxmlformats.org/presentationml/2006/main">
  <p:tag name="VEVOX.BAR" val="BAR3"/>
</p:tagLst>
</file>

<file path=ppt/tags/tag532.xml><?xml version="1.0" encoding="utf-8"?>
<p:tagLst xmlns:a="http://schemas.openxmlformats.org/drawingml/2006/main" xmlns:r="http://schemas.openxmlformats.org/officeDocument/2006/relationships" xmlns:p="http://schemas.openxmlformats.org/presentationml/2006/main">
  <p:tag name="VEVOX.TITLE" val="TITLE4"/>
</p:tagLst>
</file>

<file path=ppt/tags/tag533.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534.xml><?xml version="1.0" encoding="utf-8"?>
<p:tagLst xmlns:a="http://schemas.openxmlformats.org/drawingml/2006/main" xmlns:r="http://schemas.openxmlformats.org/officeDocument/2006/relationships" xmlns:p="http://schemas.openxmlformats.org/presentationml/2006/main">
  <p:tag name="VEVOX.BORDER" val="BORDER4"/>
</p:tagLst>
</file>

<file path=ppt/tags/tag535.xml><?xml version="1.0" encoding="utf-8"?>
<p:tagLst xmlns:a="http://schemas.openxmlformats.org/drawingml/2006/main" xmlns:r="http://schemas.openxmlformats.org/officeDocument/2006/relationships" xmlns:p="http://schemas.openxmlformats.org/presentationml/2006/main">
  <p:tag name="VEVOX.BAR" val="BAR4"/>
</p:tagLst>
</file>

<file path=ppt/tags/tag536.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537.xml><?xml version="1.0" encoding="utf-8"?>
<p:tagLst xmlns:a="http://schemas.openxmlformats.org/drawingml/2006/main" xmlns:r="http://schemas.openxmlformats.org/officeDocument/2006/relationships" xmlns:p="http://schemas.openxmlformats.org/presentationml/2006/main">
  <p:tag name="VEVOX.CHECKMARK" val="X"/>
</p:tagLst>
</file>

<file path=ppt/theme/theme1.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4.xml><?xml version="1.0" encoding="utf-8"?>
<a:theme xmlns:a="http://schemas.openxmlformats.org/drawingml/2006/main" name="1_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5.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10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4F559BFD-95D3-4BF8-B17E-F83F41A5CD21}">
  <we:reference id="3e0fcce7-415c-4081-926c-b4e449c650e4" version="1.1.0.2" store="EXCatalog" storeType="EXCatalog"/>
  <we:alternateReferences>
    <we:reference id="WA200004709" version="1.1.0.2" store="en-US"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4082</Words>
  <Application>Microsoft Office PowerPoint</Application>
  <PresentationFormat>Widescreen</PresentationFormat>
  <Paragraphs>631</Paragraphs>
  <Slides>70</Slides>
  <Notes>31</Notes>
  <HiddenSlides>0</HiddenSlides>
  <MMClips>1</MMClips>
  <ScaleCrop>false</ScaleCrop>
  <HeadingPairs>
    <vt:vector size="6" baseType="variant">
      <vt:variant>
        <vt:lpstr>Fonts Used</vt:lpstr>
      </vt:variant>
      <vt:variant>
        <vt:i4>8</vt:i4>
      </vt:variant>
      <vt:variant>
        <vt:lpstr>Theme</vt:lpstr>
      </vt:variant>
      <vt:variant>
        <vt:i4>6</vt:i4>
      </vt:variant>
      <vt:variant>
        <vt:lpstr>Slide Titles</vt:lpstr>
      </vt:variant>
      <vt:variant>
        <vt:i4>70</vt:i4>
      </vt:variant>
    </vt:vector>
  </HeadingPairs>
  <TitlesOfParts>
    <vt:vector size="84" baseType="lpstr">
      <vt:lpstr>ADLaM Display</vt:lpstr>
      <vt:lpstr>Aptos</vt:lpstr>
      <vt:lpstr>Aptos Display</vt:lpstr>
      <vt:lpstr>Aptos ExtraBold</vt:lpstr>
      <vt:lpstr>Arial</vt:lpstr>
      <vt:lpstr>Calibri</vt:lpstr>
      <vt:lpstr>Calibri Light</vt:lpstr>
      <vt:lpstr>Wingdings</vt:lpstr>
      <vt:lpstr>Accessible 2</vt:lpstr>
      <vt:lpstr>Sub Title 1</vt:lpstr>
      <vt:lpstr>Office 2013 - 2022 Theme</vt:lpstr>
      <vt:lpstr>1_Office 2013 - 2022 Theme</vt:lpstr>
      <vt:lpstr>Accessible 2</vt:lpstr>
      <vt:lpstr>1_Theme4</vt:lpstr>
      <vt:lpstr> Academic, Industry, and Digital Skills (BMTP4015)  Level 4  Lisa Bassler l.bassler@uwtsd.ac.uk   </vt:lpstr>
      <vt:lpstr>PowerPoint Presentation</vt:lpstr>
      <vt:lpstr>Student Emails</vt:lpstr>
      <vt:lpstr>Health Declaration Form</vt:lpstr>
      <vt:lpstr>Join the Vevox session </vt:lpstr>
      <vt:lpstr>Which of the following is not a reason for referencing?</vt:lpstr>
      <vt:lpstr>Which of the following is not a reason for referencing?</vt:lpstr>
      <vt:lpstr>Harvard referencing consists of:</vt:lpstr>
      <vt:lpstr>Harvard referencing consists of:</vt:lpstr>
      <vt:lpstr>What information must always appear in a Harvard in-text citation?</vt:lpstr>
      <vt:lpstr>What information must always appear in a Harvard in-text citation?</vt:lpstr>
      <vt:lpstr>When is a page number required in an in-text citation?</vt:lpstr>
      <vt:lpstr>When is a page number required in an in-text citation?</vt:lpstr>
      <vt:lpstr>Which example is a correct parenthetical citation?</vt:lpstr>
      <vt:lpstr>Which example is a correct parenthetical citation?</vt:lpstr>
      <vt:lpstr>Which example is a narrative citation?</vt:lpstr>
      <vt:lpstr>Which example is a narrative citation?</vt:lpstr>
      <vt:lpstr>What is paraphrasing?</vt:lpstr>
      <vt:lpstr>What is paraphrasing?</vt:lpstr>
      <vt:lpstr>Which approach is generally preferred in academic writing?</vt:lpstr>
      <vt:lpstr>Which approach is generally preferred in academic writing?</vt:lpstr>
      <vt:lpstr>What should be used when citing a source with four or more authors?</vt:lpstr>
      <vt:lpstr>What should be used when citing a source with four or more authors?</vt:lpstr>
      <vt:lpstr>How should references be organised in a reference list?</vt:lpstr>
      <vt:lpstr>How should references be organised in a reference list?</vt:lpstr>
      <vt:lpstr>Learning Objectives</vt:lpstr>
      <vt:lpstr>Academic Integrity &amp; Misconduct   </vt:lpstr>
      <vt:lpstr>PowerPoint Presentation</vt:lpstr>
      <vt:lpstr>What is Academic Integrity?</vt:lpstr>
      <vt:lpstr>Your Responsibility</vt:lpstr>
      <vt:lpstr>PowerPoint Presentation</vt:lpstr>
      <vt:lpstr>What is Academic Misconduct?</vt:lpstr>
      <vt:lpstr>Academic Misconduct vs Poor Academic Practice</vt:lpstr>
      <vt:lpstr>Common Forms of Academic Misconduct</vt:lpstr>
      <vt:lpstr>Essay Mills</vt:lpstr>
      <vt:lpstr>Viva</vt:lpstr>
      <vt:lpstr>Consequences of Academic Misconduct</vt:lpstr>
      <vt:lpstr>Academic Misconduct Penalties</vt:lpstr>
      <vt:lpstr>Role of the Academic Misconduct Coordinator</vt:lpstr>
      <vt:lpstr>Recognising and Avoiding Academic Misconduct – Referencing</vt:lpstr>
      <vt:lpstr>Recognising and Avoiding Academic Misconduct</vt:lpstr>
      <vt:lpstr>Turnitin Similarity Report</vt:lpstr>
      <vt:lpstr>Get it right!</vt:lpstr>
      <vt:lpstr>PowerPoint Presentation</vt:lpstr>
      <vt:lpstr>Resources and Support</vt:lpstr>
      <vt:lpstr>Recommended Learning Paths</vt:lpstr>
      <vt:lpstr>PowerPoint Presentation</vt:lpstr>
      <vt:lpstr>Essay-Writing </vt:lpstr>
      <vt:lpstr>Essays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Assignment 1: 1,500-word Essay </vt:lpstr>
      <vt:lpstr>Assignment Deadline</vt:lpstr>
      <vt:lpstr>PowerPoint Presentation</vt:lpstr>
      <vt:lpstr>PowerPoint Presentation</vt:lpstr>
      <vt:lpstr>Summary</vt:lpstr>
      <vt:lpstr>PowerPoint Presentation</vt:lpstr>
      <vt:lpstr>Course Reps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Lisa-Marie Bassler</cp:lastModifiedBy>
  <cp:revision>1</cp:revision>
  <dcterms:created xsi:type="dcterms:W3CDTF">2015-10-03T11:53:06Z</dcterms:created>
  <dcterms:modified xsi:type="dcterms:W3CDTF">2026-10-19T21:33:57Z</dcterms:modified>
</cp:coreProperties>
</file>